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omments/comment2.xml" ContentType="application/vnd.openxmlformats-officedocument.presentationml.comments+xml"/>
  <Override PartName="/ppt/notesSlides/notesSlide34.xml" ContentType="application/vnd.openxmlformats-officedocument.presentationml.notesSlide+xml"/>
  <Override PartName="/ppt/comments/comment3.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81" r:id="rId1"/>
  </p:sldMasterIdLst>
  <p:notesMasterIdLst>
    <p:notesMasterId r:id="rId135"/>
  </p:notesMasterIdLst>
  <p:handoutMasterIdLst>
    <p:handoutMasterId r:id="rId136"/>
  </p:handoutMasterIdLst>
  <p:sldIdLst>
    <p:sldId id="800" r:id="rId2"/>
    <p:sldId id="988" r:id="rId3"/>
    <p:sldId id="1403" r:id="rId4"/>
    <p:sldId id="1511" r:id="rId5"/>
    <p:sldId id="1215" r:id="rId6"/>
    <p:sldId id="1216" r:id="rId7"/>
    <p:sldId id="1512" r:id="rId8"/>
    <p:sldId id="1591" r:id="rId9"/>
    <p:sldId id="1490" r:id="rId10"/>
    <p:sldId id="1491" r:id="rId11"/>
    <p:sldId id="1310" r:id="rId12"/>
    <p:sldId id="1484" r:id="rId13"/>
    <p:sldId id="1241" r:id="rId14"/>
    <p:sldId id="1592" r:id="rId15"/>
    <p:sldId id="1404" r:id="rId16"/>
    <p:sldId id="1513" r:id="rId17"/>
    <p:sldId id="1514" r:id="rId18"/>
    <p:sldId id="1515" r:id="rId19"/>
    <p:sldId id="1447" r:id="rId20"/>
    <p:sldId id="1635" r:id="rId21"/>
    <p:sldId id="1636" r:id="rId22"/>
    <p:sldId id="1637" r:id="rId23"/>
    <p:sldId id="1638" r:id="rId24"/>
    <p:sldId id="1639" r:id="rId25"/>
    <p:sldId id="1640" r:id="rId26"/>
    <p:sldId id="1641" r:id="rId27"/>
    <p:sldId id="1642" r:id="rId28"/>
    <p:sldId id="1643" r:id="rId29"/>
    <p:sldId id="1644" r:id="rId30"/>
    <p:sldId id="1365" r:id="rId31"/>
    <p:sldId id="1485" r:id="rId32"/>
    <p:sldId id="1489" r:id="rId33"/>
    <p:sldId id="1487" r:id="rId34"/>
    <p:sldId id="1488" r:id="rId35"/>
    <p:sldId id="1369" r:id="rId36"/>
    <p:sldId id="1456" r:id="rId37"/>
    <p:sldId id="1508" r:id="rId38"/>
    <p:sldId id="1376" r:id="rId39"/>
    <p:sldId id="1482" r:id="rId40"/>
    <p:sldId id="1552" r:id="rId41"/>
    <p:sldId id="1553" r:id="rId42"/>
    <p:sldId id="1554" r:id="rId43"/>
    <p:sldId id="1555" r:id="rId44"/>
    <p:sldId id="1556" r:id="rId45"/>
    <p:sldId id="1557" r:id="rId46"/>
    <p:sldId id="1558" r:id="rId47"/>
    <p:sldId id="1559" r:id="rId48"/>
    <p:sldId id="1560" r:id="rId49"/>
    <p:sldId id="1561" r:id="rId50"/>
    <p:sldId id="1562" r:id="rId51"/>
    <p:sldId id="1563" r:id="rId52"/>
    <p:sldId id="1564" r:id="rId53"/>
    <p:sldId id="1565" r:id="rId54"/>
    <p:sldId id="1566" r:id="rId55"/>
    <p:sldId id="1567" r:id="rId56"/>
    <p:sldId id="1568" r:id="rId57"/>
    <p:sldId id="1569" r:id="rId58"/>
    <p:sldId id="1570" r:id="rId59"/>
    <p:sldId id="1571" r:id="rId60"/>
    <p:sldId id="1572" r:id="rId61"/>
    <p:sldId id="1573" r:id="rId62"/>
    <p:sldId id="1576" r:id="rId63"/>
    <p:sldId id="1577" r:id="rId64"/>
    <p:sldId id="1578" r:id="rId65"/>
    <p:sldId id="1579" r:id="rId66"/>
    <p:sldId id="1580" r:id="rId67"/>
    <p:sldId id="1581" r:id="rId68"/>
    <p:sldId id="1582" r:id="rId69"/>
    <p:sldId id="1583" r:id="rId70"/>
    <p:sldId id="1584" r:id="rId71"/>
    <p:sldId id="1585" r:id="rId72"/>
    <p:sldId id="1586" r:id="rId73"/>
    <p:sldId id="1587" r:id="rId74"/>
    <p:sldId id="1588" r:id="rId75"/>
    <p:sldId id="1589" r:id="rId76"/>
    <p:sldId id="1593" r:id="rId77"/>
    <p:sldId id="1594" r:id="rId78"/>
    <p:sldId id="1595" r:id="rId79"/>
    <p:sldId id="1596" r:id="rId80"/>
    <p:sldId id="1597" r:id="rId81"/>
    <p:sldId id="1598" r:id="rId82"/>
    <p:sldId id="1599" r:id="rId83"/>
    <p:sldId id="1600" r:id="rId84"/>
    <p:sldId id="1601" r:id="rId85"/>
    <p:sldId id="1602" r:id="rId86"/>
    <p:sldId id="1603" r:id="rId87"/>
    <p:sldId id="1604" r:id="rId88"/>
    <p:sldId id="1605" r:id="rId89"/>
    <p:sldId id="1606" r:id="rId90"/>
    <p:sldId id="1607" r:id="rId91"/>
    <p:sldId id="1608" r:id="rId92"/>
    <p:sldId id="1609" r:id="rId93"/>
    <p:sldId id="1610" r:id="rId94"/>
    <p:sldId id="1611" r:id="rId95"/>
    <p:sldId id="1612" r:id="rId96"/>
    <p:sldId id="1613" r:id="rId97"/>
    <p:sldId id="1614" r:id="rId98"/>
    <p:sldId id="1615" r:id="rId99"/>
    <p:sldId id="1616" r:id="rId100"/>
    <p:sldId id="1617" r:id="rId101"/>
    <p:sldId id="1618" r:id="rId102"/>
    <p:sldId id="1619" r:id="rId103"/>
    <p:sldId id="1620" r:id="rId104"/>
    <p:sldId id="1621" r:id="rId105"/>
    <p:sldId id="1622" r:id="rId106"/>
    <p:sldId id="1623" r:id="rId107"/>
    <p:sldId id="1624" r:id="rId108"/>
    <p:sldId id="1625" r:id="rId109"/>
    <p:sldId id="1626" r:id="rId110"/>
    <p:sldId id="1627" r:id="rId111"/>
    <p:sldId id="1628" r:id="rId112"/>
    <p:sldId id="1629" r:id="rId113"/>
    <p:sldId id="1630" r:id="rId114"/>
    <p:sldId id="1631" r:id="rId115"/>
    <p:sldId id="1632" r:id="rId116"/>
    <p:sldId id="1633" r:id="rId117"/>
    <p:sldId id="1492" r:id="rId118"/>
    <p:sldId id="1493" r:id="rId119"/>
    <p:sldId id="1497" r:id="rId120"/>
    <p:sldId id="1186" r:id="rId121"/>
    <p:sldId id="1498" r:id="rId122"/>
    <p:sldId id="1477" r:id="rId123"/>
    <p:sldId id="1501" r:id="rId124"/>
    <p:sldId id="1502" r:id="rId125"/>
    <p:sldId id="1503" r:id="rId126"/>
    <p:sldId id="1401" r:id="rId127"/>
    <p:sldId id="1441" r:id="rId128"/>
    <p:sldId id="1499" r:id="rId129"/>
    <p:sldId id="1500" r:id="rId130"/>
    <p:sldId id="1442" r:id="rId131"/>
    <p:sldId id="1504" r:id="rId132"/>
    <p:sldId id="1396" r:id="rId133"/>
    <p:sldId id="1590" r:id="rId13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tem Unlu" initials="MU" lastIdx="1" clrIdx="0"/>
  <p:cmAuthor id="1" name="Numan GÖLÜKCÜ" initials="NG"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E00"/>
    <a:srgbClr val="260543"/>
    <a:srgbClr val="0000CC"/>
    <a:srgbClr val="FF0D0D"/>
    <a:srgbClr val="10A808"/>
    <a:srgbClr val="000000"/>
    <a:srgbClr val="F8F8F8"/>
    <a:srgbClr val="DDDDDD"/>
    <a:srgbClr val="FF3300"/>
    <a:srgbClr val="FD5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6763" autoAdjust="0"/>
  </p:normalViewPr>
  <p:slideViewPr>
    <p:cSldViewPr>
      <p:cViewPr>
        <p:scale>
          <a:sx n="62" d="100"/>
          <a:sy n="62" d="100"/>
        </p:scale>
        <p:origin x="-2166"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86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9-12T15:17:30.546" idx="1">
    <p:pos x="5219" y="629"/>
    <p:text>Marie Sklodokwsa Curie Araştırma Programları ve Bursları Avrupa ve ötesinden araştırmacılara kariyerlerini bir sonraki düzeye taşımaları için sayısız fırsatlar sunuyor.</p:text>
  </p:cm>
  <p:cm authorId="1" dt="2014-09-12T15:25:57.180" idx="2">
    <p:pos x="1248" y="1970"/>
    <p:text>Programlara AB üye ve Asosye ülkeler direk katılım gösterebilmektedirler.</p:text>
  </p:cm>
  <p:cm authorId="1" dt="2014-09-12T15:26:39.145" idx="3">
    <p:pos x="2828" y="2115"/>
    <p:text>Programlar kapsamında uluslararası dolaşım şarttır.</p:text>
  </p:cm>
  <p:cm authorId="1" dt="2014-09-12T15:27:00.582" idx="4">
    <p:pos x="4651" y="1928"/>
    <p:text>Mobilite Koşulu: Araştırmacı çağrı kapanış tarihi itibari ile başvuruda bulunacağı ülkede son 3 yılda 12 aydan fazla bulunmamış olmalıdır. (Bireysel Burslar kapsamında Re-Integration Paneli ve Kariyer Restart Panel için bu kural son 5 yılda 3 yıldan fazla o ülkede başvuruda bulunmamış olması gerekmektedi.r</p:text>
  </p:cm>
  <p:cm authorId="1" dt="2014-09-12T15:30:59.222" idx="5">
    <p:pos x="1178" y="3344"/>
    <p:text>Bu kurumlar katılım sağlayabilmektedirler.</p:text>
  </p:cm>
  <p:cm authorId="1" dt="2014-09-12T15:31:09.724" idx="6">
    <p:pos x="2708" y="3473"/>
    <p:text>Basic olarak Araştırmacının yaşam giderleri ve kuruma masraflar karşılanmaktadır.</p:text>
  </p:cm>
  <p:cm authorId="1" dt="2014-09-12T15:31:33.046" idx="7">
    <p:pos x="4410" y="3645"/>
    <p:text>Programa katılımın en önemli kriteri araştırmacı deneyim seviyesidir. İki çeşit araştırmacı tanıtmı var</p:text>
  </p:cm>
  <p:cm authorId="1" dt="2014-09-12T15:33:04.400" idx="8">
    <p:pos x="4410" y="3781"/>
    <p:text>1.Experienced Researcher : Doktora sahibi veya en az 4 yıl tam zamanlı çalışma deneyimi</p:text>
  </p:cm>
  <p:cm authorId="1" dt="2014-09-12T15:33:41.080" idx="9">
    <p:pos x="4410" y="3917"/>
    <p:text>2.Early Stahe Researcher : Doktora sahibi olmayan araştırmacı. Örneğin= Doktora Öğrencisi</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09-12T15:54:29.809" idx="10">
    <p:pos x="4513" y="95"/>
    <p:text>RISE = Sürdürülebilir ortak projeler geliştirmek ve bilgi aktarımını sağlamak için araştırma ve yenilikçilik alanındaki çalışanların uluslararası ve/veya sektörler arası değişimi.</p:text>
  </p:cm>
  <p:cm authorId="1" dt="2014-09-12T16:01:10.253" idx="11">
    <p:pos x="4513" y="231"/>
    <p:text>Türkiye olarak en başarılı olduğumuz ve rekabetin diğer programlara nazaran daha az olduğu program türüdür.</p:text>
  </p:cm>
  <p:cm authorId="1" dt="2014-09-12T15:56:09.670" idx="12">
    <p:pos x="4092" y="1848"/>
    <p:text>&lt;Örneğin Almanyadaki bir non-akademik kurum ile Türkiyedeki Akademik kurum arasındaki personel , araştırmacı değişimi.</p:text>
  </p:cm>
  <p:cm authorId="1" dt="2014-09-12T15:56:54.680" idx="13">
    <p:pos x="3680" y="3215"/>
    <p:text>Bir kişi maksimum 12 ay dolaşım yapabilir bu dolaşımı 4 yıl içinde en az 1 aylık partlara bölebilir</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4-09-12T15:57:37.371" idx="14">
    <p:pos x="1969" y="997"/>
    <p:text>Değişime tabi kişi yurt dışı görevlendirme (seconment) kapsamında dolaşıma tabi olur. Kurumundan maaşını almaya devam ederken +  2000 Avro aylık alır.</p:text>
  </p:cm>
  <p:cm authorId="1" dt="2014-09-12T15:58:23.101" idx="15">
    <p:pos x="1651" y="2562"/>
    <p:text>Kuruma destek mahiyetinde</p:text>
  </p:cm>
</p:cmLst>
</file>

<file path=ppt/diagrams/_rels/data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F37B7-764F-4A48-9679-738E5EE231FA}" type="doc">
      <dgm:prSet loTypeId="urn:microsoft.com/office/officeart/2005/8/layout/venn1" loCatId="relationship" qsTypeId="urn:microsoft.com/office/officeart/2005/8/quickstyle/simple1" qsCatId="simple" csTypeId="urn:microsoft.com/office/officeart/2005/8/colors/accent1_2" csCatId="accent1" phldr="1"/>
      <dgm:spPr/>
    </dgm:pt>
    <dgm:pt modelId="{FCA303E1-E7DA-4DE5-8142-2A10F6AFB4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smtClean="0">
              <a:ln>
                <a:noFill/>
              </a:ln>
              <a:solidFill>
                <a:schemeClr val="tx1"/>
              </a:solidFill>
              <a:effectLst/>
              <a:latin typeface="Corbel" panose="020B0503020204020204" pitchFamily="34" charset="0"/>
            </a:rPr>
            <a:t>Bilimsel/Teknolojik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smtClean="0">
              <a:ln>
                <a:noFill/>
              </a:ln>
              <a:solidFill>
                <a:schemeClr val="tx1"/>
              </a:solidFill>
              <a:effectLst/>
              <a:latin typeface="Corbel" panose="020B0503020204020204" pitchFamily="34" charset="0"/>
            </a:rPr>
            <a:t>Güç</a:t>
          </a:r>
        </a:p>
      </dgm:t>
    </dgm:pt>
    <dgm:pt modelId="{7B807C7E-D511-423F-876A-AA52527527E5}" type="parTrans" cxnId="{99D6E654-CBC9-4743-B1D1-273190C29A8C}">
      <dgm:prSet/>
      <dgm:spPr/>
      <dgm:t>
        <a:bodyPr/>
        <a:lstStyle/>
        <a:p>
          <a:endParaRPr lang="tr-TR"/>
        </a:p>
      </dgm:t>
    </dgm:pt>
    <dgm:pt modelId="{ED109E11-D4F6-43D3-AE7A-4768E9BED7A9}" type="sibTrans" cxnId="{99D6E654-CBC9-4743-B1D1-273190C29A8C}">
      <dgm:prSet/>
      <dgm:spPr/>
      <dgm:t>
        <a:bodyPr/>
        <a:lstStyle/>
        <a:p>
          <a:endParaRPr lang="tr-TR"/>
        </a:p>
      </dgm:t>
    </dgm:pt>
    <dgm:pt modelId="{C2D414A5-4C9F-4D9A-9659-CFB4FBD322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smtClean="0">
              <a:ln>
                <a:noFill/>
              </a:ln>
              <a:solidFill>
                <a:schemeClr val="tx1"/>
              </a:solidFill>
              <a:effectLst/>
              <a:latin typeface="Corbel" panose="020B0503020204020204" pitchFamily="34" charset="0"/>
            </a:rPr>
            <a:t>Siyasi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smtClean="0">
              <a:ln>
                <a:noFill/>
              </a:ln>
              <a:solidFill>
                <a:schemeClr val="tx1"/>
              </a:solidFill>
              <a:effectLst/>
              <a:latin typeface="Corbel" panose="020B0503020204020204" pitchFamily="34" charset="0"/>
            </a:rPr>
            <a:t>Güç</a:t>
          </a:r>
        </a:p>
      </dgm:t>
    </dgm:pt>
    <dgm:pt modelId="{592BD646-6213-4CE1-9D91-36A7A1A2C140}" type="parTrans" cxnId="{ECC6C1E1-7E41-4036-8979-037BCFE3ACF7}">
      <dgm:prSet/>
      <dgm:spPr/>
      <dgm:t>
        <a:bodyPr/>
        <a:lstStyle/>
        <a:p>
          <a:endParaRPr lang="tr-TR"/>
        </a:p>
      </dgm:t>
    </dgm:pt>
    <dgm:pt modelId="{1853594B-B986-48AB-9DF5-D0A70879A471}" type="sibTrans" cxnId="{ECC6C1E1-7E41-4036-8979-037BCFE3ACF7}">
      <dgm:prSet/>
      <dgm:spPr/>
      <dgm:t>
        <a:bodyPr/>
        <a:lstStyle/>
        <a:p>
          <a:endParaRPr lang="tr-TR"/>
        </a:p>
      </dgm:t>
    </dgm:pt>
    <dgm:pt modelId="{D7DE8FB3-57E8-4060-A254-9B5F76ECA4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smtClean="0">
              <a:ln>
                <a:noFill/>
              </a:ln>
              <a:solidFill>
                <a:schemeClr val="tx1"/>
              </a:solidFill>
              <a:effectLst/>
              <a:latin typeface="Corbel" panose="020B0503020204020204" pitchFamily="34" charset="0"/>
            </a:rPr>
            <a:t>       Ekonomik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smtClean="0">
              <a:ln>
                <a:noFill/>
              </a:ln>
              <a:solidFill>
                <a:schemeClr val="tx1"/>
              </a:solidFill>
              <a:effectLst/>
              <a:latin typeface="Corbel" panose="020B0503020204020204" pitchFamily="34" charset="0"/>
            </a:rPr>
            <a:t>         Güç</a:t>
          </a:r>
        </a:p>
      </dgm:t>
    </dgm:pt>
    <dgm:pt modelId="{5965B037-37A0-4132-B783-DD446CE35DD7}" type="parTrans" cxnId="{B0AC1DA3-F20C-44D6-A1EF-D6DD8303A285}">
      <dgm:prSet/>
      <dgm:spPr/>
      <dgm:t>
        <a:bodyPr/>
        <a:lstStyle/>
        <a:p>
          <a:endParaRPr lang="tr-TR"/>
        </a:p>
      </dgm:t>
    </dgm:pt>
    <dgm:pt modelId="{F86405F6-7EA4-45CD-B79F-236C2094B38C}" type="sibTrans" cxnId="{B0AC1DA3-F20C-44D6-A1EF-D6DD8303A285}">
      <dgm:prSet/>
      <dgm:spPr/>
      <dgm:t>
        <a:bodyPr/>
        <a:lstStyle/>
        <a:p>
          <a:endParaRPr lang="tr-TR"/>
        </a:p>
      </dgm:t>
    </dgm:pt>
    <dgm:pt modelId="{CA9D524B-8E5B-40C3-B07B-2D9471FFF66B}" type="pres">
      <dgm:prSet presAssocID="{E36F37B7-764F-4A48-9679-738E5EE231FA}" presName="compositeShape" presStyleCnt="0">
        <dgm:presLayoutVars>
          <dgm:chMax val="7"/>
          <dgm:dir/>
          <dgm:resizeHandles val="exact"/>
        </dgm:presLayoutVars>
      </dgm:prSet>
      <dgm:spPr/>
    </dgm:pt>
    <dgm:pt modelId="{2B0ED901-3CCF-4601-BA9D-0C1E138FCAFD}" type="pres">
      <dgm:prSet presAssocID="{FCA303E1-E7DA-4DE5-8142-2A10F6AFB4A6}" presName="circ1" presStyleLbl="vennNode1" presStyleIdx="0" presStyleCnt="3"/>
      <dgm:spPr/>
      <dgm:t>
        <a:bodyPr/>
        <a:lstStyle/>
        <a:p>
          <a:endParaRPr lang="tr-TR"/>
        </a:p>
      </dgm:t>
    </dgm:pt>
    <dgm:pt modelId="{7048F8BD-987F-4B71-86B3-5BF327A3BCFF}" type="pres">
      <dgm:prSet presAssocID="{FCA303E1-E7DA-4DE5-8142-2A10F6AFB4A6}" presName="circ1Tx" presStyleLbl="revTx" presStyleIdx="0" presStyleCnt="0">
        <dgm:presLayoutVars>
          <dgm:chMax val="0"/>
          <dgm:chPref val="0"/>
          <dgm:bulletEnabled val="1"/>
        </dgm:presLayoutVars>
      </dgm:prSet>
      <dgm:spPr/>
      <dgm:t>
        <a:bodyPr/>
        <a:lstStyle/>
        <a:p>
          <a:endParaRPr lang="tr-TR"/>
        </a:p>
      </dgm:t>
    </dgm:pt>
    <dgm:pt modelId="{AFD55E37-C99B-418E-AB54-8409EBF61F3B}" type="pres">
      <dgm:prSet presAssocID="{C2D414A5-4C9F-4D9A-9659-CFB4FBD32253}" presName="circ2" presStyleLbl="vennNode1" presStyleIdx="1" presStyleCnt="3"/>
      <dgm:spPr/>
      <dgm:t>
        <a:bodyPr/>
        <a:lstStyle/>
        <a:p>
          <a:endParaRPr lang="tr-TR"/>
        </a:p>
      </dgm:t>
    </dgm:pt>
    <dgm:pt modelId="{B7F0D061-19BE-475D-9900-AE8B198B5B4F}" type="pres">
      <dgm:prSet presAssocID="{C2D414A5-4C9F-4D9A-9659-CFB4FBD32253}" presName="circ2Tx" presStyleLbl="revTx" presStyleIdx="0" presStyleCnt="0">
        <dgm:presLayoutVars>
          <dgm:chMax val="0"/>
          <dgm:chPref val="0"/>
          <dgm:bulletEnabled val="1"/>
        </dgm:presLayoutVars>
      </dgm:prSet>
      <dgm:spPr/>
      <dgm:t>
        <a:bodyPr/>
        <a:lstStyle/>
        <a:p>
          <a:endParaRPr lang="tr-TR"/>
        </a:p>
      </dgm:t>
    </dgm:pt>
    <dgm:pt modelId="{A1C1C3E2-5EC9-4D73-B944-E3AB5CD61278}" type="pres">
      <dgm:prSet presAssocID="{D7DE8FB3-57E8-4060-A254-9B5F76ECA4A3}" presName="circ3" presStyleLbl="vennNode1" presStyleIdx="2" presStyleCnt="3"/>
      <dgm:spPr/>
      <dgm:t>
        <a:bodyPr/>
        <a:lstStyle/>
        <a:p>
          <a:endParaRPr lang="tr-TR"/>
        </a:p>
      </dgm:t>
    </dgm:pt>
    <dgm:pt modelId="{A8D729A2-4756-4DD6-929B-967949689DAF}" type="pres">
      <dgm:prSet presAssocID="{D7DE8FB3-57E8-4060-A254-9B5F76ECA4A3}" presName="circ3Tx" presStyleLbl="revTx" presStyleIdx="0" presStyleCnt="0">
        <dgm:presLayoutVars>
          <dgm:chMax val="0"/>
          <dgm:chPref val="0"/>
          <dgm:bulletEnabled val="1"/>
        </dgm:presLayoutVars>
      </dgm:prSet>
      <dgm:spPr/>
      <dgm:t>
        <a:bodyPr/>
        <a:lstStyle/>
        <a:p>
          <a:endParaRPr lang="tr-TR"/>
        </a:p>
      </dgm:t>
    </dgm:pt>
  </dgm:ptLst>
  <dgm:cxnLst>
    <dgm:cxn modelId="{0A3A3110-86AF-4619-80D5-CBA5A8DE981E}" type="presOf" srcId="{D7DE8FB3-57E8-4060-A254-9B5F76ECA4A3}" destId="{A1C1C3E2-5EC9-4D73-B944-E3AB5CD61278}" srcOrd="0" destOrd="0" presId="urn:microsoft.com/office/officeart/2005/8/layout/venn1"/>
    <dgm:cxn modelId="{59E9734C-757C-406F-9A5F-41501786813F}" type="presOf" srcId="{E36F37B7-764F-4A48-9679-738E5EE231FA}" destId="{CA9D524B-8E5B-40C3-B07B-2D9471FFF66B}" srcOrd="0" destOrd="0" presId="urn:microsoft.com/office/officeart/2005/8/layout/venn1"/>
    <dgm:cxn modelId="{40773203-2903-4E68-80D2-FFA2995F38CB}" type="presOf" srcId="{FCA303E1-E7DA-4DE5-8142-2A10F6AFB4A6}" destId="{7048F8BD-987F-4B71-86B3-5BF327A3BCFF}" srcOrd="1" destOrd="0" presId="urn:microsoft.com/office/officeart/2005/8/layout/venn1"/>
    <dgm:cxn modelId="{99D6E654-CBC9-4743-B1D1-273190C29A8C}" srcId="{E36F37B7-764F-4A48-9679-738E5EE231FA}" destId="{FCA303E1-E7DA-4DE5-8142-2A10F6AFB4A6}" srcOrd="0" destOrd="0" parTransId="{7B807C7E-D511-423F-876A-AA52527527E5}" sibTransId="{ED109E11-D4F6-43D3-AE7A-4768E9BED7A9}"/>
    <dgm:cxn modelId="{C676C620-C556-485E-A4A1-09CA2CC76C4B}" type="presOf" srcId="{FCA303E1-E7DA-4DE5-8142-2A10F6AFB4A6}" destId="{2B0ED901-3CCF-4601-BA9D-0C1E138FCAFD}" srcOrd="0" destOrd="0" presId="urn:microsoft.com/office/officeart/2005/8/layout/venn1"/>
    <dgm:cxn modelId="{B0AC1DA3-F20C-44D6-A1EF-D6DD8303A285}" srcId="{E36F37B7-764F-4A48-9679-738E5EE231FA}" destId="{D7DE8FB3-57E8-4060-A254-9B5F76ECA4A3}" srcOrd="2" destOrd="0" parTransId="{5965B037-37A0-4132-B783-DD446CE35DD7}" sibTransId="{F86405F6-7EA4-45CD-B79F-236C2094B38C}"/>
    <dgm:cxn modelId="{2AA95778-AF2C-4D76-B56F-966EA392F106}" type="presOf" srcId="{C2D414A5-4C9F-4D9A-9659-CFB4FBD32253}" destId="{B7F0D061-19BE-475D-9900-AE8B198B5B4F}" srcOrd="1" destOrd="0" presId="urn:microsoft.com/office/officeart/2005/8/layout/venn1"/>
    <dgm:cxn modelId="{6A7EFF75-4238-4344-AE5B-D6E610F7BE95}" type="presOf" srcId="{C2D414A5-4C9F-4D9A-9659-CFB4FBD32253}" destId="{AFD55E37-C99B-418E-AB54-8409EBF61F3B}" srcOrd="0" destOrd="0" presId="urn:microsoft.com/office/officeart/2005/8/layout/venn1"/>
    <dgm:cxn modelId="{2882F9B2-9940-4C88-9FF1-04DFFAE4549C}" type="presOf" srcId="{D7DE8FB3-57E8-4060-A254-9B5F76ECA4A3}" destId="{A8D729A2-4756-4DD6-929B-967949689DAF}" srcOrd="1" destOrd="0" presId="urn:microsoft.com/office/officeart/2005/8/layout/venn1"/>
    <dgm:cxn modelId="{ECC6C1E1-7E41-4036-8979-037BCFE3ACF7}" srcId="{E36F37B7-764F-4A48-9679-738E5EE231FA}" destId="{C2D414A5-4C9F-4D9A-9659-CFB4FBD32253}" srcOrd="1" destOrd="0" parTransId="{592BD646-6213-4CE1-9D91-36A7A1A2C140}" sibTransId="{1853594B-B986-48AB-9DF5-D0A70879A471}"/>
    <dgm:cxn modelId="{8B45DC70-18BB-4FBB-B03E-25C4AFD41E1A}" type="presParOf" srcId="{CA9D524B-8E5B-40C3-B07B-2D9471FFF66B}" destId="{2B0ED901-3CCF-4601-BA9D-0C1E138FCAFD}" srcOrd="0" destOrd="0" presId="urn:microsoft.com/office/officeart/2005/8/layout/venn1"/>
    <dgm:cxn modelId="{9E600AE6-B2B6-4257-834A-32D0A724FCF3}" type="presParOf" srcId="{CA9D524B-8E5B-40C3-B07B-2D9471FFF66B}" destId="{7048F8BD-987F-4B71-86B3-5BF327A3BCFF}" srcOrd="1" destOrd="0" presId="urn:microsoft.com/office/officeart/2005/8/layout/venn1"/>
    <dgm:cxn modelId="{2CF62088-9D0D-405A-A6AA-9306C2A29693}" type="presParOf" srcId="{CA9D524B-8E5B-40C3-B07B-2D9471FFF66B}" destId="{AFD55E37-C99B-418E-AB54-8409EBF61F3B}" srcOrd="2" destOrd="0" presId="urn:microsoft.com/office/officeart/2005/8/layout/venn1"/>
    <dgm:cxn modelId="{2849AF76-F047-410E-A054-ED8C63E8BBD3}" type="presParOf" srcId="{CA9D524B-8E5B-40C3-B07B-2D9471FFF66B}" destId="{B7F0D061-19BE-475D-9900-AE8B198B5B4F}" srcOrd="3" destOrd="0" presId="urn:microsoft.com/office/officeart/2005/8/layout/venn1"/>
    <dgm:cxn modelId="{28C56760-6512-4828-B990-5D8CDA5A82DB}" type="presParOf" srcId="{CA9D524B-8E5B-40C3-B07B-2D9471FFF66B}" destId="{A1C1C3E2-5EC9-4D73-B944-E3AB5CD61278}" srcOrd="4" destOrd="0" presId="urn:microsoft.com/office/officeart/2005/8/layout/venn1"/>
    <dgm:cxn modelId="{C384EBED-C32E-4ECF-9201-582AAC6A538B}" type="presParOf" srcId="{CA9D524B-8E5B-40C3-B07B-2D9471FFF66B}" destId="{A8D729A2-4756-4DD6-929B-967949689DA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E9DD84-D351-E44D-A6DB-FE835ADB2B2F}" type="doc">
      <dgm:prSet loTypeId="urn:microsoft.com/office/officeart/2005/8/layout/vList5" loCatId="relationship" qsTypeId="urn:microsoft.com/office/officeart/2005/8/quickstyle/simple4" qsCatId="simple" csTypeId="urn:microsoft.com/office/officeart/2005/8/colors/colorful4" csCatId="colorful" phldr="1"/>
      <dgm:spPr/>
      <dgm:t>
        <a:bodyPr/>
        <a:lstStyle/>
        <a:p>
          <a:endParaRPr lang="en-US"/>
        </a:p>
      </dgm:t>
    </dgm:pt>
    <dgm:pt modelId="{96EA2DE2-32CA-934F-BA85-4BD8AE6806E2}">
      <dgm:prSet phldrT="[Text]" custT="1"/>
      <dgm:spPr/>
      <dgm:t>
        <a:bodyPr/>
        <a:lstStyle/>
        <a:p>
          <a:pPr rtl="0"/>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1. MÜKEMMELİYET</a:t>
          </a:r>
        </a:p>
        <a:p>
          <a:pPr rtl="0"/>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Excellence</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a:t>
          </a:r>
          <a:endParaRPr lang="en-US" sz="2000" dirty="0">
            <a:effectLst>
              <a:outerShdw blurRad="50800" dist="38100" dir="2700000" algn="tl" rotWithShape="0">
                <a:prstClr val="black">
                  <a:alpha val="40000"/>
                </a:prstClr>
              </a:outerShdw>
            </a:effectLst>
            <a:latin typeface="Corbel"/>
            <a:cs typeface="Corbel"/>
          </a:endParaRPr>
        </a:p>
      </dgm:t>
    </dgm:pt>
    <dgm:pt modelId="{834DBF3F-6C63-5D42-8B1F-3D2642EC2898}" type="parTrans" cxnId="{59FEB2B1-3E47-1F44-8D78-E8D8CE1D2590}">
      <dgm:prSet/>
      <dgm:spPr/>
      <dgm:t>
        <a:bodyPr/>
        <a:lstStyle/>
        <a:p>
          <a:endParaRPr lang="en-US"/>
        </a:p>
      </dgm:t>
    </dgm:pt>
    <dgm:pt modelId="{4FB8F13F-864E-6C49-B7EC-5C07C341F7FE}" type="sibTrans" cxnId="{59FEB2B1-3E47-1F44-8D78-E8D8CE1D2590}">
      <dgm:prSet/>
      <dgm:spPr/>
      <dgm:t>
        <a:bodyPr/>
        <a:lstStyle/>
        <a:p>
          <a:endParaRPr lang="en-US"/>
        </a:p>
      </dgm:t>
    </dgm:pt>
    <dgm:pt modelId="{6DD06BD5-EDD5-1245-A870-4E2307C2123C}">
      <dgm:prSet phldrT="[Text]" custT="1"/>
      <dgm:spPr/>
      <dgm:t>
        <a:bodyPr/>
        <a:lstStyle/>
        <a:p>
          <a:pPr rtl="0"/>
          <a:r>
            <a:rPr kumimoji="0" lang="tr-TR" sz="1600" u="none" strike="noStrike" cap="none" normalizeH="0" baseline="0" dirty="0" smtClean="0">
              <a:ln/>
              <a:effectLst/>
              <a:latin typeface="Corbel"/>
              <a:cs typeface="Corbel"/>
            </a:rPr>
            <a:t> </a:t>
          </a:r>
          <a:r>
            <a:rPr lang="tr-TR" sz="1600" dirty="0" smtClean="0">
              <a:effectLst/>
              <a:latin typeface="Corbel" pitchFamily="34" charset="0"/>
            </a:rPr>
            <a:t>Projenin bilimsel kalitesi </a:t>
          </a:r>
          <a:endParaRPr lang="en-US" sz="1600" dirty="0">
            <a:latin typeface="Corbel"/>
            <a:cs typeface="Corbel"/>
          </a:endParaRPr>
        </a:p>
      </dgm:t>
    </dgm:pt>
    <dgm:pt modelId="{A5EB077C-EF46-4746-91C6-AA186A4E4D83}" type="parTrans" cxnId="{7B514480-085E-5E4E-903D-7CBC9336A2AB}">
      <dgm:prSet/>
      <dgm:spPr/>
      <dgm:t>
        <a:bodyPr/>
        <a:lstStyle/>
        <a:p>
          <a:endParaRPr lang="en-US"/>
        </a:p>
      </dgm:t>
    </dgm:pt>
    <dgm:pt modelId="{A7E3F72F-ADBC-A642-BC11-113B1C951981}" type="sibTrans" cxnId="{7B514480-085E-5E4E-903D-7CBC9336A2AB}">
      <dgm:prSet/>
      <dgm:spPr/>
      <dgm:t>
        <a:bodyPr/>
        <a:lstStyle/>
        <a:p>
          <a:endParaRPr lang="en-US"/>
        </a:p>
      </dgm:t>
    </dgm:pt>
    <dgm:pt modelId="{C15157F6-C8C5-4AAD-A6DB-E8D9860A39D8}">
      <dgm:prSet custT="1"/>
      <dgm:spPr/>
      <dgm:t>
        <a:bodyPr/>
        <a:lstStyle/>
        <a:p>
          <a:r>
            <a:rPr lang="tr-TR" sz="1600" dirty="0" smtClean="0">
              <a:effectLst/>
              <a:latin typeface="Corbel" pitchFamily="34" charset="0"/>
            </a:rPr>
            <a:t>Yenilikçi yönleri </a:t>
          </a:r>
        </a:p>
      </dgm:t>
    </dgm:pt>
    <dgm:pt modelId="{12685ADD-4C23-4832-85CA-C4B9B4CE9886}" type="parTrans" cxnId="{7CC690FE-3741-460D-B139-3FAAC2BEC1BA}">
      <dgm:prSet/>
      <dgm:spPr/>
      <dgm:t>
        <a:bodyPr/>
        <a:lstStyle/>
        <a:p>
          <a:endParaRPr lang="tr-TR"/>
        </a:p>
      </dgm:t>
    </dgm:pt>
    <dgm:pt modelId="{FB83791A-1749-4D96-B169-4B2AD933EC68}" type="sibTrans" cxnId="{7CC690FE-3741-460D-B139-3FAAC2BEC1BA}">
      <dgm:prSet/>
      <dgm:spPr/>
      <dgm:t>
        <a:bodyPr/>
        <a:lstStyle/>
        <a:p>
          <a:endParaRPr lang="tr-TR"/>
        </a:p>
      </dgm:t>
    </dgm:pt>
    <dgm:pt modelId="{DAE87034-AE25-46CD-84EB-EFCB1C88CBB3}">
      <dgm:prSet custT="1"/>
      <dgm:spPr/>
      <dgm:t>
        <a:bodyPr/>
        <a:lstStyle/>
        <a:p>
          <a:r>
            <a:rPr lang="tr-TR" sz="1600" dirty="0" smtClean="0">
              <a:effectLst/>
              <a:latin typeface="Corbel" pitchFamily="34" charset="0"/>
            </a:rPr>
            <a:t>Araştırmanın kredibilitesi</a:t>
          </a:r>
        </a:p>
      </dgm:t>
    </dgm:pt>
    <dgm:pt modelId="{FBA7BEFF-D4CE-4AC2-B99F-06C1C1DCAA30}" type="parTrans" cxnId="{2129387E-B7AD-47D9-9874-227F6DDBCD9C}">
      <dgm:prSet/>
      <dgm:spPr/>
      <dgm:t>
        <a:bodyPr/>
        <a:lstStyle/>
        <a:p>
          <a:endParaRPr lang="tr-TR"/>
        </a:p>
      </dgm:t>
    </dgm:pt>
    <dgm:pt modelId="{CEF2E4F4-A0F6-47E9-A37D-4DBC1608CE85}" type="sibTrans" cxnId="{2129387E-B7AD-47D9-9874-227F6DDBCD9C}">
      <dgm:prSet/>
      <dgm:spPr/>
      <dgm:t>
        <a:bodyPr/>
        <a:lstStyle/>
        <a:p>
          <a:endParaRPr lang="tr-TR"/>
        </a:p>
      </dgm:t>
    </dgm:pt>
    <dgm:pt modelId="{C66F525B-4B27-7141-ACE7-317CB8F8EB28}">
      <dgm:prSet phldrT="[Text]" custT="1"/>
      <dgm:spPr/>
      <dgm:t>
        <a:bodyPr/>
        <a:lstStyle/>
        <a:p>
          <a:pPr rtl="0"/>
          <a:r>
            <a:rPr kumimoji="0" lang="tr-TR" sz="1600" u="none" strike="noStrike" cap="none" normalizeH="0" baseline="0" dirty="0" smtClean="0">
              <a:ln/>
              <a:effectLst/>
              <a:latin typeface="Corbel"/>
              <a:cs typeface="Corbel"/>
            </a:rPr>
            <a:t>Projenin katma değeri </a:t>
          </a:r>
          <a:endParaRPr lang="en-US" sz="1600" dirty="0">
            <a:latin typeface="Corbel"/>
            <a:cs typeface="Corbel"/>
          </a:endParaRPr>
        </a:p>
      </dgm:t>
    </dgm:pt>
    <dgm:pt modelId="{19F56CAD-E431-5144-A5BE-0FB796AF4DA7}" type="sibTrans" cxnId="{81468860-822B-9143-AA64-8CADA013538C}">
      <dgm:prSet/>
      <dgm:spPr/>
      <dgm:t>
        <a:bodyPr/>
        <a:lstStyle/>
        <a:p>
          <a:endParaRPr lang="en-US"/>
        </a:p>
      </dgm:t>
    </dgm:pt>
    <dgm:pt modelId="{A46C899A-9BCE-B246-A09C-C96B681C397C}" type="parTrans" cxnId="{81468860-822B-9143-AA64-8CADA013538C}">
      <dgm:prSet/>
      <dgm:spPr/>
      <dgm:t>
        <a:bodyPr/>
        <a:lstStyle/>
        <a:p>
          <a:endParaRPr lang="en-US"/>
        </a:p>
      </dgm:t>
    </dgm:pt>
    <dgm:pt modelId="{50F06DCB-4E4E-004F-9AFC-D2F16866AECC}">
      <dgm:prSet phldrT="[Text]" custT="1"/>
      <dgm:spPr/>
      <dgm:t>
        <a:bodyPr/>
        <a:lstStyle/>
        <a:p>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3. ETKİ                             </a:t>
          </a:r>
        </a:p>
        <a:p>
          <a:pPr rtl="0"/>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Potential</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impact</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through</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the</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development</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dissemination</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and</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use</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of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project</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results</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a:t>
          </a:r>
          <a:endParaRPr lang="en-US" sz="2000" dirty="0">
            <a:effectLst>
              <a:outerShdw blurRad="50800" dist="38100" dir="2700000" algn="tl" rotWithShape="0">
                <a:prstClr val="black">
                  <a:alpha val="40000"/>
                </a:prstClr>
              </a:outerShdw>
            </a:effectLst>
            <a:latin typeface="Corbel"/>
            <a:cs typeface="Corbel"/>
          </a:endParaRPr>
        </a:p>
      </dgm:t>
    </dgm:pt>
    <dgm:pt modelId="{6D1E979C-E0DF-404C-B5DF-1450F9C6F100}" type="sibTrans" cxnId="{5EC252DF-3310-B149-8392-1DF177E8721A}">
      <dgm:prSet/>
      <dgm:spPr/>
      <dgm:t>
        <a:bodyPr/>
        <a:lstStyle/>
        <a:p>
          <a:endParaRPr lang="en-US"/>
        </a:p>
      </dgm:t>
    </dgm:pt>
    <dgm:pt modelId="{686C6494-8359-2647-A655-8B82A24972CA}" type="parTrans" cxnId="{5EC252DF-3310-B149-8392-1DF177E8721A}">
      <dgm:prSet/>
      <dgm:spPr/>
      <dgm:t>
        <a:bodyPr/>
        <a:lstStyle/>
        <a:p>
          <a:endParaRPr lang="en-US"/>
        </a:p>
      </dgm:t>
    </dgm:pt>
    <dgm:pt modelId="{541F07C6-304F-414A-BFA0-DF0A581D7A76}">
      <dgm:prSet custT="1"/>
      <dgm:spPr/>
      <dgm:t>
        <a:bodyPr/>
        <a:lstStyle/>
        <a:p>
          <a:pPr rtl="0"/>
          <a:r>
            <a:rPr kumimoji="0" lang="tr-TR" sz="1600" u="none" strike="noStrike" cap="none" normalizeH="0" baseline="0" dirty="0" smtClean="0">
              <a:ln/>
              <a:effectLst/>
              <a:latin typeface="Corbel"/>
              <a:cs typeface="Corbel"/>
            </a:rPr>
            <a:t>Proje sonuçlarının yayılımı/dağılımı</a:t>
          </a:r>
        </a:p>
      </dgm:t>
    </dgm:pt>
    <dgm:pt modelId="{638ADCCE-0B2D-5F4A-B6AC-0C9F294656FC}" type="sibTrans" cxnId="{D958D10D-1A14-B845-9C9E-6838C4275B48}">
      <dgm:prSet/>
      <dgm:spPr/>
      <dgm:t>
        <a:bodyPr/>
        <a:lstStyle/>
        <a:p>
          <a:endParaRPr lang="en-US"/>
        </a:p>
      </dgm:t>
    </dgm:pt>
    <dgm:pt modelId="{EC4EC8C0-6FA9-224F-B95F-C8B3ABA6FA4F}" type="parTrans" cxnId="{D958D10D-1A14-B845-9C9E-6838C4275B48}">
      <dgm:prSet/>
      <dgm:spPr/>
      <dgm:t>
        <a:bodyPr/>
        <a:lstStyle/>
        <a:p>
          <a:endParaRPr lang="en-US"/>
        </a:p>
      </dgm:t>
    </dgm:pt>
    <dgm:pt modelId="{306BBBF0-8533-5546-BDE8-BD0402F4F902}">
      <dgm:prSet custT="1"/>
      <dgm:spPr/>
      <dgm:t>
        <a:bodyPr/>
        <a:lstStyle/>
        <a:p>
          <a:pPr rtl="0"/>
          <a:r>
            <a:rPr kumimoji="0" lang="tr-TR" sz="1600" u="none" strike="noStrike" cap="none" normalizeH="0" baseline="0" dirty="0" smtClean="0">
              <a:ln/>
              <a:effectLst/>
              <a:latin typeface="Corbel"/>
              <a:cs typeface="Corbel"/>
            </a:rPr>
            <a:t> Fikri Mülkiyet Hakları </a:t>
          </a:r>
        </a:p>
      </dgm:t>
    </dgm:pt>
    <dgm:pt modelId="{FE066A17-3D70-0249-B2B5-17822D87B639}" type="sibTrans" cxnId="{95914C3D-EC7D-D247-B679-33025925B2E0}">
      <dgm:prSet/>
      <dgm:spPr/>
      <dgm:t>
        <a:bodyPr/>
        <a:lstStyle/>
        <a:p>
          <a:endParaRPr lang="en-US"/>
        </a:p>
      </dgm:t>
    </dgm:pt>
    <dgm:pt modelId="{40BDFA83-7616-004F-A94C-2DBDF70808FC}" type="parTrans" cxnId="{95914C3D-EC7D-D247-B679-33025925B2E0}">
      <dgm:prSet/>
      <dgm:spPr/>
      <dgm:t>
        <a:bodyPr/>
        <a:lstStyle/>
        <a:p>
          <a:endParaRPr lang="en-US"/>
        </a:p>
      </dgm:t>
    </dgm:pt>
    <dgm:pt modelId="{09D71459-B953-444F-BF02-1B03304F2640}">
      <dgm:prSet custT="1"/>
      <dgm:spPr/>
      <dgm:t>
        <a:bodyPr/>
        <a:lstStyle/>
        <a:p>
          <a:pPr rtl="0"/>
          <a:r>
            <a:rPr kumimoji="0" lang="tr-TR" sz="1600" u="none" strike="noStrike" cap="none" normalizeH="0" baseline="0" dirty="0" smtClean="0">
              <a:ln/>
              <a:effectLst/>
              <a:latin typeface="Corbel"/>
              <a:cs typeface="Corbel"/>
            </a:rPr>
            <a:t>Çalışma Programındaki hedef etkilere katkısı</a:t>
          </a:r>
        </a:p>
      </dgm:t>
    </dgm:pt>
    <dgm:pt modelId="{D1A6EE5C-C70F-9144-8B3D-2D4CBFA33C96}" type="sibTrans" cxnId="{694BA6A0-8D75-8342-A932-EECFCB081341}">
      <dgm:prSet/>
      <dgm:spPr/>
      <dgm:t>
        <a:bodyPr/>
        <a:lstStyle/>
        <a:p>
          <a:endParaRPr lang="en-US"/>
        </a:p>
      </dgm:t>
    </dgm:pt>
    <dgm:pt modelId="{E5E4A9C9-B008-8846-B7D0-4770B6F60D99}" type="parTrans" cxnId="{694BA6A0-8D75-8342-A932-EECFCB081341}">
      <dgm:prSet/>
      <dgm:spPr/>
      <dgm:t>
        <a:bodyPr/>
        <a:lstStyle/>
        <a:p>
          <a:endParaRPr lang="en-US"/>
        </a:p>
      </dgm:t>
    </dgm:pt>
    <dgm:pt modelId="{5F0B86C4-5B60-C04B-BEEE-4737193F97C5}" type="pres">
      <dgm:prSet presAssocID="{AAE9DD84-D351-E44D-A6DB-FE835ADB2B2F}" presName="Name0" presStyleCnt="0">
        <dgm:presLayoutVars>
          <dgm:dir/>
          <dgm:animLvl val="lvl"/>
          <dgm:resizeHandles val="exact"/>
        </dgm:presLayoutVars>
      </dgm:prSet>
      <dgm:spPr/>
      <dgm:t>
        <a:bodyPr/>
        <a:lstStyle/>
        <a:p>
          <a:endParaRPr lang="en-US"/>
        </a:p>
      </dgm:t>
    </dgm:pt>
    <dgm:pt modelId="{D411B58D-027A-7A46-93F9-0F0281C848E2}" type="pres">
      <dgm:prSet presAssocID="{96EA2DE2-32CA-934F-BA85-4BD8AE6806E2}" presName="linNode" presStyleCnt="0"/>
      <dgm:spPr/>
    </dgm:pt>
    <dgm:pt modelId="{882D775C-DA0B-8C49-9899-C104E07B05DE}" type="pres">
      <dgm:prSet presAssocID="{96EA2DE2-32CA-934F-BA85-4BD8AE6806E2}" presName="parentText" presStyleLbl="node1" presStyleIdx="0" presStyleCnt="2">
        <dgm:presLayoutVars>
          <dgm:chMax val="1"/>
          <dgm:bulletEnabled val="1"/>
        </dgm:presLayoutVars>
      </dgm:prSet>
      <dgm:spPr/>
      <dgm:t>
        <a:bodyPr/>
        <a:lstStyle/>
        <a:p>
          <a:endParaRPr lang="en-US"/>
        </a:p>
      </dgm:t>
    </dgm:pt>
    <dgm:pt modelId="{F30AF83A-BEDF-0949-A5B2-0C8E88D29B05}" type="pres">
      <dgm:prSet presAssocID="{96EA2DE2-32CA-934F-BA85-4BD8AE6806E2}" presName="descendantText" presStyleLbl="alignAccFollowNode1" presStyleIdx="0" presStyleCnt="2">
        <dgm:presLayoutVars>
          <dgm:bulletEnabled val="1"/>
        </dgm:presLayoutVars>
      </dgm:prSet>
      <dgm:spPr/>
      <dgm:t>
        <a:bodyPr/>
        <a:lstStyle/>
        <a:p>
          <a:endParaRPr lang="en-US"/>
        </a:p>
      </dgm:t>
    </dgm:pt>
    <dgm:pt modelId="{BE2CA452-EE5E-024D-979A-A378B414AE39}" type="pres">
      <dgm:prSet presAssocID="{4FB8F13F-864E-6C49-B7EC-5C07C341F7FE}" presName="sp" presStyleCnt="0"/>
      <dgm:spPr/>
    </dgm:pt>
    <dgm:pt modelId="{028513A6-9016-5043-AAD9-349CE75B979F}" type="pres">
      <dgm:prSet presAssocID="{50F06DCB-4E4E-004F-9AFC-D2F16866AECC}" presName="linNode" presStyleCnt="0"/>
      <dgm:spPr/>
    </dgm:pt>
    <dgm:pt modelId="{CA67EB3B-B969-0F4E-9B87-567C6EC31B90}" type="pres">
      <dgm:prSet presAssocID="{50F06DCB-4E4E-004F-9AFC-D2F16866AECC}" presName="parentText" presStyleLbl="node1" presStyleIdx="1" presStyleCnt="2">
        <dgm:presLayoutVars>
          <dgm:chMax val="1"/>
          <dgm:bulletEnabled val="1"/>
        </dgm:presLayoutVars>
      </dgm:prSet>
      <dgm:spPr/>
      <dgm:t>
        <a:bodyPr/>
        <a:lstStyle/>
        <a:p>
          <a:endParaRPr lang="en-US"/>
        </a:p>
      </dgm:t>
    </dgm:pt>
    <dgm:pt modelId="{214515E5-AEAE-8947-B431-79694C3F38C7}" type="pres">
      <dgm:prSet presAssocID="{50F06DCB-4E4E-004F-9AFC-D2F16866AECC}" presName="descendantText" presStyleLbl="alignAccFollowNode1" presStyleIdx="1" presStyleCnt="2" custLinFactNeighborX="-2095" custLinFactNeighborY="1542">
        <dgm:presLayoutVars>
          <dgm:bulletEnabled val="1"/>
        </dgm:presLayoutVars>
      </dgm:prSet>
      <dgm:spPr/>
      <dgm:t>
        <a:bodyPr/>
        <a:lstStyle/>
        <a:p>
          <a:endParaRPr lang="en-US"/>
        </a:p>
      </dgm:t>
    </dgm:pt>
  </dgm:ptLst>
  <dgm:cxnLst>
    <dgm:cxn modelId="{2129387E-B7AD-47D9-9874-227F6DDBCD9C}" srcId="{96EA2DE2-32CA-934F-BA85-4BD8AE6806E2}" destId="{DAE87034-AE25-46CD-84EB-EFCB1C88CBB3}" srcOrd="2" destOrd="0" parTransId="{FBA7BEFF-D4CE-4AC2-B99F-06C1C1DCAA30}" sibTransId="{CEF2E4F4-A0F6-47E9-A37D-4DBC1608CE85}"/>
    <dgm:cxn modelId="{83B79438-BF1B-4206-9EC1-748586ADFE67}" type="presOf" srcId="{96EA2DE2-32CA-934F-BA85-4BD8AE6806E2}" destId="{882D775C-DA0B-8C49-9899-C104E07B05DE}" srcOrd="0" destOrd="0" presId="urn:microsoft.com/office/officeart/2005/8/layout/vList5"/>
    <dgm:cxn modelId="{A1A22722-707C-464B-BBB9-08F7B0412352}" type="presOf" srcId="{DAE87034-AE25-46CD-84EB-EFCB1C88CBB3}" destId="{F30AF83A-BEDF-0949-A5B2-0C8E88D29B05}" srcOrd="0" destOrd="2" presId="urn:microsoft.com/office/officeart/2005/8/layout/vList5"/>
    <dgm:cxn modelId="{FA12860E-A895-4121-8DE5-FABC4E61840A}" type="presOf" srcId="{50F06DCB-4E4E-004F-9AFC-D2F16866AECC}" destId="{CA67EB3B-B969-0F4E-9B87-567C6EC31B90}" srcOrd="0" destOrd="0" presId="urn:microsoft.com/office/officeart/2005/8/layout/vList5"/>
    <dgm:cxn modelId="{8969D857-1981-4A55-9822-9C0B9DCAA7EE}" type="presOf" srcId="{C15157F6-C8C5-4AAD-A6DB-E8D9860A39D8}" destId="{F30AF83A-BEDF-0949-A5B2-0C8E88D29B05}" srcOrd="0" destOrd="1" presId="urn:microsoft.com/office/officeart/2005/8/layout/vList5"/>
    <dgm:cxn modelId="{D958D10D-1A14-B845-9C9E-6838C4275B48}" srcId="{50F06DCB-4E4E-004F-9AFC-D2F16866AECC}" destId="{541F07C6-304F-414A-BFA0-DF0A581D7A76}" srcOrd="3" destOrd="0" parTransId="{EC4EC8C0-6FA9-224F-B95F-C8B3ABA6FA4F}" sibTransId="{638ADCCE-0B2D-5F4A-B6AC-0C9F294656FC}"/>
    <dgm:cxn modelId="{81468860-822B-9143-AA64-8CADA013538C}" srcId="{50F06DCB-4E4E-004F-9AFC-D2F16866AECC}" destId="{C66F525B-4B27-7141-ACE7-317CB8F8EB28}" srcOrd="0" destOrd="0" parTransId="{A46C899A-9BCE-B246-A09C-C96B681C397C}" sibTransId="{19F56CAD-E431-5144-A5BE-0FB796AF4DA7}"/>
    <dgm:cxn modelId="{694BA6A0-8D75-8342-A932-EECFCB081341}" srcId="{50F06DCB-4E4E-004F-9AFC-D2F16866AECC}" destId="{09D71459-B953-444F-BF02-1B03304F2640}" srcOrd="1" destOrd="0" parTransId="{E5E4A9C9-B008-8846-B7D0-4770B6F60D99}" sibTransId="{D1A6EE5C-C70F-9144-8B3D-2D4CBFA33C96}"/>
    <dgm:cxn modelId="{7B514480-085E-5E4E-903D-7CBC9336A2AB}" srcId="{96EA2DE2-32CA-934F-BA85-4BD8AE6806E2}" destId="{6DD06BD5-EDD5-1245-A870-4E2307C2123C}" srcOrd="0" destOrd="0" parTransId="{A5EB077C-EF46-4746-91C6-AA186A4E4D83}" sibTransId="{A7E3F72F-ADBC-A642-BC11-113B1C951981}"/>
    <dgm:cxn modelId="{7CC690FE-3741-460D-B139-3FAAC2BEC1BA}" srcId="{96EA2DE2-32CA-934F-BA85-4BD8AE6806E2}" destId="{C15157F6-C8C5-4AAD-A6DB-E8D9860A39D8}" srcOrd="1" destOrd="0" parTransId="{12685ADD-4C23-4832-85CA-C4B9B4CE9886}" sibTransId="{FB83791A-1749-4D96-B169-4B2AD933EC68}"/>
    <dgm:cxn modelId="{C9C97EB4-A91D-459F-8B61-083F22138DE2}" type="presOf" srcId="{6DD06BD5-EDD5-1245-A870-4E2307C2123C}" destId="{F30AF83A-BEDF-0949-A5B2-0C8E88D29B05}" srcOrd="0" destOrd="0" presId="urn:microsoft.com/office/officeart/2005/8/layout/vList5"/>
    <dgm:cxn modelId="{95914C3D-EC7D-D247-B679-33025925B2E0}" srcId="{50F06DCB-4E4E-004F-9AFC-D2F16866AECC}" destId="{306BBBF0-8533-5546-BDE8-BD0402F4F902}" srcOrd="2" destOrd="0" parTransId="{40BDFA83-7616-004F-A94C-2DBDF70808FC}" sibTransId="{FE066A17-3D70-0249-B2B5-17822D87B639}"/>
    <dgm:cxn modelId="{C32AA06A-EE38-466C-AE36-11A56C066B1F}" type="presOf" srcId="{306BBBF0-8533-5546-BDE8-BD0402F4F902}" destId="{214515E5-AEAE-8947-B431-79694C3F38C7}" srcOrd="0" destOrd="2" presId="urn:microsoft.com/office/officeart/2005/8/layout/vList5"/>
    <dgm:cxn modelId="{3B9C3E2D-FC8F-493A-ACCE-0F2359D2EAEC}" type="presOf" srcId="{541F07C6-304F-414A-BFA0-DF0A581D7A76}" destId="{214515E5-AEAE-8947-B431-79694C3F38C7}" srcOrd="0" destOrd="3" presId="urn:microsoft.com/office/officeart/2005/8/layout/vList5"/>
    <dgm:cxn modelId="{B65B8104-2612-403B-8AC4-2EADA8F08634}" type="presOf" srcId="{09D71459-B953-444F-BF02-1B03304F2640}" destId="{214515E5-AEAE-8947-B431-79694C3F38C7}" srcOrd="0" destOrd="1" presId="urn:microsoft.com/office/officeart/2005/8/layout/vList5"/>
    <dgm:cxn modelId="{840AE6D8-2D34-47F9-953E-D6621B8197E8}" type="presOf" srcId="{C66F525B-4B27-7141-ACE7-317CB8F8EB28}" destId="{214515E5-AEAE-8947-B431-79694C3F38C7}" srcOrd="0" destOrd="0" presId="urn:microsoft.com/office/officeart/2005/8/layout/vList5"/>
    <dgm:cxn modelId="{D2416799-D2EE-4AAE-9000-78A6F5524910}" type="presOf" srcId="{AAE9DD84-D351-E44D-A6DB-FE835ADB2B2F}" destId="{5F0B86C4-5B60-C04B-BEEE-4737193F97C5}" srcOrd="0" destOrd="0" presId="urn:microsoft.com/office/officeart/2005/8/layout/vList5"/>
    <dgm:cxn modelId="{59FEB2B1-3E47-1F44-8D78-E8D8CE1D2590}" srcId="{AAE9DD84-D351-E44D-A6DB-FE835ADB2B2F}" destId="{96EA2DE2-32CA-934F-BA85-4BD8AE6806E2}" srcOrd="0" destOrd="0" parTransId="{834DBF3F-6C63-5D42-8B1F-3D2642EC2898}" sibTransId="{4FB8F13F-864E-6C49-B7EC-5C07C341F7FE}"/>
    <dgm:cxn modelId="{5EC252DF-3310-B149-8392-1DF177E8721A}" srcId="{AAE9DD84-D351-E44D-A6DB-FE835ADB2B2F}" destId="{50F06DCB-4E4E-004F-9AFC-D2F16866AECC}" srcOrd="1" destOrd="0" parTransId="{686C6494-8359-2647-A655-8B82A24972CA}" sibTransId="{6D1E979C-E0DF-404C-B5DF-1450F9C6F100}"/>
    <dgm:cxn modelId="{79B59579-9DF7-468E-ADFF-FCEF42868744}" type="presParOf" srcId="{5F0B86C4-5B60-C04B-BEEE-4737193F97C5}" destId="{D411B58D-027A-7A46-93F9-0F0281C848E2}" srcOrd="0" destOrd="0" presId="urn:microsoft.com/office/officeart/2005/8/layout/vList5"/>
    <dgm:cxn modelId="{73A2B098-73A1-4B63-B4BE-6B17C05F19F6}" type="presParOf" srcId="{D411B58D-027A-7A46-93F9-0F0281C848E2}" destId="{882D775C-DA0B-8C49-9899-C104E07B05DE}" srcOrd="0" destOrd="0" presId="urn:microsoft.com/office/officeart/2005/8/layout/vList5"/>
    <dgm:cxn modelId="{DD9F5B2A-C31E-4240-A9BE-2AA28C14EEE7}" type="presParOf" srcId="{D411B58D-027A-7A46-93F9-0F0281C848E2}" destId="{F30AF83A-BEDF-0949-A5B2-0C8E88D29B05}" srcOrd="1" destOrd="0" presId="urn:microsoft.com/office/officeart/2005/8/layout/vList5"/>
    <dgm:cxn modelId="{40EA0711-B34D-48BC-A95B-0EAFF37CB030}" type="presParOf" srcId="{5F0B86C4-5B60-C04B-BEEE-4737193F97C5}" destId="{BE2CA452-EE5E-024D-979A-A378B414AE39}" srcOrd="1" destOrd="0" presId="urn:microsoft.com/office/officeart/2005/8/layout/vList5"/>
    <dgm:cxn modelId="{99A4DEBD-6D03-4437-A5A2-22829428593E}" type="presParOf" srcId="{5F0B86C4-5B60-C04B-BEEE-4737193F97C5}" destId="{028513A6-9016-5043-AAD9-349CE75B979F}" srcOrd="2" destOrd="0" presId="urn:microsoft.com/office/officeart/2005/8/layout/vList5"/>
    <dgm:cxn modelId="{48C580D3-B7AC-4BB2-AC34-B0FBF4F1B882}" type="presParOf" srcId="{028513A6-9016-5043-AAD9-349CE75B979F}" destId="{CA67EB3B-B969-0F4E-9B87-567C6EC31B90}" srcOrd="0" destOrd="0" presId="urn:microsoft.com/office/officeart/2005/8/layout/vList5"/>
    <dgm:cxn modelId="{E9254DDF-35A5-42EB-A452-5B05806C1D4C}" type="presParOf" srcId="{028513A6-9016-5043-AAD9-349CE75B979F}" destId="{214515E5-AEAE-8947-B431-79694C3F38C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E9DD84-D351-E44D-A6DB-FE835ADB2B2F}" type="doc">
      <dgm:prSet loTypeId="urn:microsoft.com/office/officeart/2005/8/layout/vList5" loCatId="relationship" qsTypeId="urn:microsoft.com/office/officeart/2005/8/quickstyle/simple4" qsCatId="simple" csTypeId="urn:microsoft.com/office/officeart/2005/8/colors/colorful4" csCatId="colorful" phldr="1"/>
      <dgm:spPr/>
      <dgm:t>
        <a:bodyPr/>
        <a:lstStyle/>
        <a:p>
          <a:endParaRPr lang="en-US"/>
        </a:p>
      </dgm:t>
    </dgm:pt>
    <dgm:pt modelId="{96EA2DE2-32CA-934F-BA85-4BD8AE6806E2}">
      <dgm:prSet phldrT="[Text]" custT="1"/>
      <dgm:spPr/>
      <dgm:t>
        <a:bodyPr/>
        <a:lstStyle/>
        <a:p>
          <a:pPr rtl="0"/>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1. MÜKEMMELİYET</a:t>
          </a:r>
        </a:p>
        <a:p>
          <a:pPr rtl="0"/>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Excellence</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a:t>
          </a:r>
          <a:endParaRPr lang="en-US" sz="2000" dirty="0">
            <a:effectLst>
              <a:outerShdw blurRad="50800" dist="38100" dir="2700000" algn="tl" rotWithShape="0">
                <a:prstClr val="black">
                  <a:alpha val="40000"/>
                </a:prstClr>
              </a:outerShdw>
            </a:effectLst>
            <a:latin typeface="Corbel"/>
            <a:cs typeface="Corbel"/>
          </a:endParaRPr>
        </a:p>
      </dgm:t>
    </dgm:pt>
    <dgm:pt modelId="{834DBF3F-6C63-5D42-8B1F-3D2642EC2898}" type="parTrans" cxnId="{59FEB2B1-3E47-1F44-8D78-E8D8CE1D2590}">
      <dgm:prSet/>
      <dgm:spPr/>
      <dgm:t>
        <a:bodyPr/>
        <a:lstStyle/>
        <a:p>
          <a:endParaRPr lang="en-US"/>
        </a:p>
      </dgm:t>
    </dgm:pt>
    <dgm:pt modelId="{4FB8F13F-864E-6C49-B7EC-5C07C341F7FE}" type="sibTrans" cxnId="{59FEB2B1-3E47-1F44-8D78-E8D8CE1D2590}">
      <dgm:prSet/>
      <dgm:spPr/>
      <dgm:t>
        <a:bodyPr/>
        <a:lstStyle/>
        <a:p>
          <a:endParaRPr lang="en-US"/>
        </a:p>
      </dgm:t>
    </dgm:pt>
    <dgm:pt modelId="{6DD06BD5-EDD5-1245-A870-4E2307C2123C}">
      <dgm:prSet phldrT="[Text]" custT="1"/>
      <dgm:spPr/>
      <dgm:t>
        <a:bodyPr/>
        <a:lstStyle/>
        <a:p>
          <a:pPr rtl="0"/>
          <a:r>
            <a:rPr kumimoji="0" lang="tr-TR" sz="1600" u="none" strike="noStrike" cap="none" normalizeH="0" baseline="0" dirty="0" smtClean="0">
              <a:ln/>
              <a:effectLst/>
              <a:latin typeface="Corbel"/>
              <a:cs typeface="Corbel"/>
            </a:rPr>
            <a:t> </a:t>
          </a:r>
          <a:r>
            <a:rPr lang="tr-TR" sz="1600" dirty="0" smtClean="0">
              <a:effectLst/>
              <a:latin typeface="Corbel" pitchFamily="34" charset="0"/>
            </a:rPr>
            <a:t>Projenin bilimsel kalitesi </a:t>
          </a:r>
          <a:endParaRPr lang="en-US" sz="1600" dirty="0">
            <a:latin typeface="Corbel"/>
            <a:cs typeface="Corbel"/>
          </a:endParaRPr>
        </a:p>
      </dgm:t>
    </dgm:pt>
    <dgm:pt modelId="{A5EB077C-EF46-4746-91C6-AA186A4E4D83}" type="parTrans" cxnId="{7B514480-085E-5E4E-903D-7CBC9336A2AB}">
      <dgm:prSet/>
      <dgm:spPr/>
      <dgm:t>
        <a:bodyPr/>
        <a:lstStyle/>
        <a:p>
          <a:endParaRPr lang="en-US"/>
        </a:p>
      </dgm:t>
    </dgm:pt>
    <dgm:pt modelId="{A7E3F72F-ADBC-A642-BC11-113B1C951981}" type="sibTrans" cxnId="{7B514480-085E-5E4E-903D-7CBC9336A2AB}">
      <dgm:prSet/>
      <dgm:spPr/>
      <dgm:t>
        <a:bodyPr/>
        <a:lstStyle/>
        <a:p>
          <a:endParaRPr lang="en-US"/>
        </a:p>
      </dgm:t>
    </dgm:pt>
    <dgm:pt modelId="{50F06DCB-4E4E-004F-9AFC-D2F16866AECC}">
      <dgm:prSet phldrT="[Text]" custT="1"/>
      <dgm:spPr/>
      <dgm:t>
        <a:bodyPr/>
        <a:lstStyle/>
        <a:p>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2. UYGULAMA</a:t>
          </a:r>
        </a:p>
        <a:p>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Quality</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and</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efficiency</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of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the</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implementation</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and</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the</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management</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endParaRPr lang="en-US" sz="2000" dirty="0">
            <a:effectLst>
              <a:outerShdw blurRad="50800" dist="38100" dir="2700000" algn="tl" rotWithShape="0">
                <a:prstClr val="black">
                  <a:alpha val="40000"/>
                </a:prstClr>
              </a:outerShdw>
            </a:effectLst>
            <a:latin typeface="Corbel"/>
            <a:cs typeface="Corbel"/>
          </a:endParaRPr>
        </a:p>
      </dgm:t>
    </dgm:pt>
    <dgm:pt modelId="{686C6494-8359-2647-A655-8B82A24972CA}" type="parTrans" cxnId="{5EC252DF-3310-B149-8392-1DF177E8721A}">
      <dgm:prSet/>
      <dgm:spPr/>
      <dgm:t>
        <a:bodyPr/>
        <a:lstStyle/>
        <a:p>
          <a:endParaRPr lang="en-US"/>
        </a:p>
      </dgm:t>
    </dgm:pt>
    <dgm:pt modelId="{6D1E979C-E0DF-404C-B5DF-1450F9C6F100}" type="sibTrans" cxnId="{5EC252DF-3310-B149-8392-1DF177E8721A}">
      <dgm:prSet/>
      <dgm:spPr/>
      <dgm:t>
        <a:bodyPr/>
        <a:lstStyle/>
        <a:p>
          <a:endParaRPr lang="en-US"/>
        </a:p>
      </dgm:t>
    </dgm:pt>
    <dgm:pt modelId="{C66F525B-4B27-7141-ACE7-317CB8F8EB28}">
      <dgm:prSet phldrT="[Text]" custT="1"/>
      <dgm:spPr/>
      <dgm:t>
        <a:bodyPr/>
        <a:lstStyle/>
        <a:p>
          <a:pPr rtl="0"/>
          <a:r>
            <a:rPr kumimoji="0" lang="tr-TR" sz="1600" u="none" strike="noStrike" cap="none" normalizeH="0" baseline="0" dirty="0" smtClean="0">
              <a:ln/>
              <a:effectLst/>
              <a:latin typeface="Corbel"/>
              <a:cs typeface="Corbel"/>
            </a:rPr>
            <a:t>Yönetim yapısı</a:t>
          </a:r>
          <a:endParaRPr lang="en-US" sz="1600" dirty="0">
            <a:latin typeface="Corbel"/>
            <a:cs typeface="Corbel"/>
          </a:endParaRPr>
        </a:p>
      </dgm:t>
    </dgm:pt>
    <dgm:pt modelId="{A46C899A-9BCE-B246-A09C-C96B681C397C}" type="parTrans" cxnId="{81468860-822B-9143-AA64-8CADA013538C}">
      <dgm:prSet/>
      <dgm:spPr/>
      <dgm:t>
        <a:bodyPr/>
        <a:lstStyle/>
        <a:p>
          <a:endParaRPr lang="en-US"/>
        </a:p>
      </dgm:t>
    </dgm:pt>
    <dgm:pt modelId="{19F56CAD-E431-5144-A5BE-0FB796AF4DA7}" type="sibTrans" cxnId="{81468860-822B-9143-AA64-8CADA013538C}">
      <dgm:prSet/>
      <dgm:spPr/>
      <dgm:t>
        <a:bodyPr/>
        <a:lstStyle/>
        <a:p>
          <a:endParaRPr lang="en-US"/>
        </a:p>
      </dgm:t>
    </dgm:pt>
    <dgm:pt modelId="{77C27EDF-4786-5D4E-BDB4-8B57B7023E1F}">
      <dgm:prSet phldrT="[Text]" custT="1"/>
      <dgm:spPr/>
      <dgm:t>
        <a:bodyPr/>
        <a:lstStyle/>
        <a:p>
          <a:pPr rtl="0"/>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3. ETKİ                             </a:t>
          </a:r>
        </a:p>
        <a:p>
          <a:pPr rtl="0"/>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Potential</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impact</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through</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the</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development</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dissemination</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and</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use</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of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project</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cap="none" normalizeH="0" baseline="0" dirty="0" err="1" smtClean="0">
              <a:ln/>
              <a:effectLst>
                <a:outerShdw blurRad="50800" dist="38100" dir="2700000" algn="tl" rotWithShape="0">
                  <a:prstClr val="black">
                    <a:alpha val="40000"/>
                  </a:prstClr>
                </a:outerShdw>
              </a:effectLst>
              <a:latin typeface="Corbel"/>
              <a:cs typeface="Corbel"/>
            </a:rPr>
            <a:t>results</a:t>
          </a:r>
          <a:r>
            <a:rPr kumimoji="0" lang="tr-TR" sz="2000" u="none" strike="noStrike" cap="none" normalizeH="0" baseline="0" dirty="0" smtClean="0">
              <a:ln/>
              <a:effectLst>
                <a:outerShdw blurRad="50800" dist="38100" dir="2700000" algn="tl" rotWithShape="0">
                  <a:prstClr val="black">
                    <a:alpha val="40000"/>
                  </a:prstClr>
                </a:outerShdw>
              </a:effectLst>
              <a:latin typeface="Corbel"/>
              <a:cs typeface="Corbel"/>
            </a:rPr>
            <a:t>”</a:t>
          </a:r>
          <a:endParaRPr lang="en-US" sz="2000" dirty="0">
            <a:effectLst>
              <a:outerShdw blurRad="50800" dist="38100" dir="2700000" algn="tl" rotWithShape="0">
                <a:prstClr val="black">
                  <a:alpha val="40000"/>
                </a:prstClr>
              </a:outerShdw>
            </a:effectLst>
            <a:latin typeface="Corbel"/>
            <a:cs typeface="Corbel"/>
          </a:endParaRPr>
        </a:p>
      </dgm:t>
    </dgm:pt>
    <dgm:pt modelId="{FE5C3DB3-A802-5941-87FD-E85C93740038}" type="parTrans" cxnId="{456B9C45-3EE8-D443-AEE7-F9EBE4CBEBDC}">
      <dgm:prSet/>
      <dgm:spPr/>
      <dgm:t>
        <a:bodyPr/>
        <a:lstStyle/>
        <a:p>
          <a:endParaRPr lang="en-US"/>
        </a:p>
      </dgm:t>
    </dgm:pt>
    <dgm:pt modelId="{F6C6C5C0-118D-7C4B-96F9-3457BF7D0277}" type="sibTrans" cxnId="{456B9C45-3EE8-D443-AEE7-F9EBE4CBEBDC}">
      <dgm:prSet/>
      <dgm:spPr/>
      <dgm:t>
        <a:bodyPr/>
        <a:lstStyle/>
        <a:p>
          <a:endParaRPr lang="en-US"/>
        </a:p>
      </dgm:t>
    </dgm:pt>
    <dgm:pt modelId="{1F1A87E8-272B-2741-B4BC-69A7E0507C2A}">
      <dgm:prSet phldrT="[Text]"/>
      <dgm:spPr/>
      <dgm:t>
        <a:bodyPr/>
        <a:lstStyle/>
        <a:p>
          <a:pPr rtl="0"/>
          <a:r>
            <a:rPr kumimoji="0" lang="tr-TR" u="none" strike="noStrike" cap="none" normalizeH="0" baseline="0" dirty="0" smtClean="0">
              <a:ln/>
              <a:effectLst/>
              <a:latin typeface="Corbel"/>
              <a:cs typeface="Corbel"/>
            </a:rPr>
            <a:t> Projenin katma değeri </a:t>
          </a:r>
          <a:endParaRPr lang="en-US" dirty="0">
            <a:latin typeface="Corbel"/>
            <a:cs typeface="Corbel"/>
          </a:endParaRPr>
        </a:p>
      </dgm:t>
    </dgm:pt>
    <dgm:pt modelId="{4C359A73-1BEB-634A-A24A-82E5F1E66E14}" type="parTrans" cxnId="{176C132B-7806-A04B-BF89-46516E343364}">
      <dgm:prSet/>
      <dgm:spPr/>
      <dgm:t>
        <a:bodyPr/>
        <a:lstStyle/>
        <a:p>
          <a:endParaRPr lang="en-US"/>
        </a:p>
      </dgm:t>
    </dgm:pt>
    <dgm:pt modelId="{CE3F0D96-7156-F14D-A17E-9483D816F707}" type="sibTrans" cxnId="{176C132B-7806-A04B-BF89-46516E343364}">
      <dgm:prSet/>
      <dgm:spPr/>
      <dgm:t>
        <a:bodyPr/>
        <a:lstStyle/>
        <a:p>
          <a:endParaRPr lang="en-US"/>
        </a:p>
      </dgm:t>
    </dgm:pt>
    <dgm:pt modelId="{09D71459-B953-444F-BF02-1B03304F2640}">
      <dgm:prSet custT="1"/>
      <dgm:spPr/>
      <dgm:t>
        <a:bodyPr/>
        <a:lstStyle/>
        <a:p>
          <a:pPr rtl="0"/>
          <a:r>
            <a:rPr kumimoji="0" lang="tr-TR" sz="1600" u="none" strike="noStrike" cap="none" normalizeH="0" baseline="0" dirty="0" smtClean="0">
              <a:ln/>
              <a:effectLst/>
              <a:latin typeface="Corbel"/>
              <a:cs typeface="Corbel"/>
            </a:rPr>
            <a:t>Bireysel katılımcıların kalitesi ve deneyimleri</a:t>
          </a:r>
        </a:p>
      </dgm:t>
    </dgm:pt>
    <dgm:pt modelId="{E5E4A9C9-B008-8846-B7D0-4770B6F60D99}" type="parTrans" cxnId="{694BA6A0-8D75-8342-A932-EECFCB081341}">
      <dgm:prSet/>
      <dgm:spPr/>
      <dgm:t>
        <a:bodyPr/>
        <a:lstStyle/>
        <a:p>
          <a:endParaRPr lang="en-US"/>
        </a:p>
      </dgm:t>
    </dgm:pt>
    <dgm:pt modelId="{D1A6EE5C-C70F-9144-8B3D-2D4CBFA33C96}" type="sibTrans" cxnId="{694BA6A0-8D75-8342-A932-EECFCB081341}">
      <dgm:prSet/>
      <dgm:spPr/>
      <dgm:t>
        <a:bodyPr/>
        <a:lstStyle/>
        <a:p>
          <a:endParaRPr lang="en-US"/>
        </a:p>
      </dgm:t>
    </dgm:pt>
    <dgm:pt modelId="{306BBBF0-8533-5546-BDE8-BD0402F4F902}">
      <dgm:prSet custT="1"/>
      <dgm:spPr/>
      <dgm:t>
        <a:bodyPr/>
        <a:lstStyle/>
        <a:p>
          <a:pPr rtl="0"/>
          <a:r>
            <a:rPr kumimoji="0" lang="tr-TR" sz="1600" u="none" strike="noStrike" cap="none" normalizeH="0" baseline="0" dirty="0" smtClean="0">
              <a:ln/>
              <a:effectLst/>
              <a:latin typeface="Corbel"/>
              <a:cs typeface="Corbel"/>
            </a:rPr>
            <a:t> Konsorsiyum / Kurulan Ortaklığın kalitesi (tamamlayıcılığı, dengesi </a:t>
          </a:r>
          <a:r>
            <a:rPr kumimoji="0" lang="tr-TR" sz="1600" u="none" strike="noStrike" cap="none" normalizeH="0" baseline="0" dirty="0" err="1" smtClean="0">
              <a:ln/>
              <a:effectLst/>
              <a:latin typeface="Corbel"/>
              <a:cs typeface="Corbel"/>
            </a:rPr>
            <a:t>üniv</a:t>
          </a:r>
          <a:r>
            <a:rPr kumimoji="0" lang="tr-TR" sz="1600" u="none" strike="noStrike" cap="none" normalizeH="0" baseline="0" dirty="0" smtClean="0">
              <a:ln/>
              <a:effectLst/>
              <a:latin typeface="Corbel"/>
              <a:cs typeface="Corbel"/>
            </a:rPr>
            <a:t> – sanayi)</a:t>
          </a:r>
        </a:p>
      </dgm:t>
    </dgm:pt>
    <dgm:pt modelId="{40BDFA83-7616-004F-A94C-2DBDF70808FC}" type="parTrans" cxnId="{95914C3D-EC7D-D247-B679-33025925B2E0}">
      <dgm:prSet/>
      <dgm:spPr/>
      <dgm:t>
        <a:bodyPr/>
        <a:lstStyle/>
        <a:p>
          <a:endParaRPr lang="en-US"/>
        </a:p>
      </dgm:t>
    </dgm:pt>
    <dgm:pt modelId="{FE066A17-3D70-0249-B2B5-17822D87B639}" type="sibTrans" cxnId="{95914C3D-EC7D-D247-B679-33025925B2E0}">
      <dgm:prSet/>
      <dgm:spPr/>
      <dgm:t>
        <a:bodyPr/>
        <a:lstStyle/>
        <a:p>
          <a:endParaRPr lang="en-US"/>
        </a:p>
      </dgm:t>
    </dgm:pt>
    <dgm:pt modelId="{541F07C6-304F-414A-BFA0-DF0A581D7A76}">
      <dgm:prSet custT="1"/>
      <dgm:spPr/>
      <dgm:t>
        <a:bodyPr/>
        <a:lstStyle/>
        <a:p>
          <a:pPr rtl="0"/>
          <a:r>
            <a:rPr kumimoji="0" lang="tr-TR" sz="1600" u="none" strike="noStrike" cap="none" normalizeH="0" baseline="0" dirty="0" smtClean="0">
              <a:ln/>
              <a:effectLst/>
              <a:latin typeface="Corbel"/>
              <a:cs typeface="Corbel"/>
            </a:rPr>
            <a:t>Kaynakların uygun dağılımı ve kullanımı (bütçe, insan kaynağı, ekipman)</a:t>
          </a:r>
        </a:p>
      </dgm:t>
    </dgm:pt>
    <dgm:pt modelId="{EC4EC8C0-6FA9-224F-B95F-C8B3ABA6FA4F}" type="parTrans" cxnId="{D958D10D-1A14-B845-9C9E-6838C4275B48}">
      <dgm:prSet/>
      <dgm:spPr/>
      <dgm:t>
        <a:bodyPr/>
        <a:lstStyle/>
        <a:p>
          <a:endParaRPr lang="en-US"/>
        </a:p>
      </dgm:t>
    </dgm:pt>
    <dgm:pt modelId="{638ADCCE-0B2D-5F4A-B6AC-0C9F294656FC}" type="sibTrans" cxnId="{D958D10D-1A14-B845-9C9E-6838C4275B48}">
      <dgm:prSet/>
      <dgm:spPr/>
      <dgm:t>
        <a:bodyPr/>
        <a:lstStyle/>
        <a:p>
          <a:endParaRPr lang="en-US"/>
        </a:p>
      </dgm:t>
    </dgm:pt>
    <dgm:pt modelId="{CD37168F-92DA-CC4A-9961-7E9C416F46E9}">
      <dgm:prSet/>
      <dgm:spPr/>
      <dgm:t>
        <a:bodyPr/>
        <a:lstStyle/>
        <a:p>
          <a:pPr rtl="0"/>
          <a:r>
            <a:rPr kumimoji="0" lang="tr-TR" u="none" strike="noStrike" cap="none" normalizeH="0" baseline="0" dirty="0" smtClean="0">
              <a:ln/>
              <a:effectLst/>
              <a:latin typeface="Corbel"/>
              <a:cs typeface="Corbel"/>
            </a:rPr>
            <a:t>Çalışma Programındaki hedef etkilere katkısı</a:t>
          </a:r>
        </a:p>
      </dgm:t>
    </dgm:pt>
    <dgm:pt modelId="{B917883F-35AE-7847-9946-FAD93C26659C}" type="parTrans" cxnId="{AD7BA6C8-1B60-1945-AA53-EC1B9006FCC7}">
      <dgm:prSet/>
      <dgm:spPr/>
      <dgm:t>
        <a:bodyPr/>
        <a:lstStyle/>
        <a:p>
          <a:endParaRPr lang="en-US"/>
        </a:p>
      </dgm:t>
    </dgm:pt>
    <dgm:pt modelId="{3FDCC15E-AC0D-4749-A7A2-4D3DFC78EA86}" type="sibTrans" cxnId="{AD7BA6C8-1B60-1945-AA53-EC1B9006FCC7}">
      <dgm:prSet/>
      <dgm:spPr/>
      <dgm:t>
        <a:bodyPr/>
        <a:lstStyle/>
        <a:p>
          <a:endParaRPr lang="en-US"/>
        </a:p>
      </dgm:t>
    </dgm:pt>
    <dgm:pt modelId="{B71502C9-1E0E-2449-B59C-2627CE318810}">
      <dgm:prSet/>
      <dgm:spPr/>
      <dgm:t>
        <a:bodyPr/>
        <a:lstStyle/>
        <a:p>
          <a:pPr rtl="0"/>
          <a:r>
            <a:rPr kumimoji="0" lang="tr-TR" u="none" strike="noStrike" cap="none" normalizeH="0" baseline="0" dirty="0" smtClean="0">
              <a:ln/>
              <a:effectLst/>
              <a:latin typeface="Corbel"/>
              <a:cs typeface="Corbel"/>
            </a:rPr>
            <a:t>Fikri Mülkiyet Hakları </a:t>
          </a:r>
        </a:p>
      </dgm:t>
    </dgm:pt>
    <dgm:pt modelId="{CCF306DA-E3FB-CA4D-86FF-A70FF82D4EB8}" type="parTrans" cxnId="{BB1DC590-7A90-1348-9995-253E1CC0C03F}">
      <dgm:prSet/>
      <dgm:spPr/>
      <dgm:t>
        <a:bodyPr/>
        <a:lstStyle/>
        <a:p>
          <a:endParaRPr lang="en-US"/>
        </a:p>
      </dgm:t>
    </dgm:pt>
    <dgm:pt modelId="{EF612840-6C62-BF4E-8D6B-B465FA7A73EE}" type="sibTrans" cxnId="{BB1DC590-7A90-1348-9995-253E1CC0C03F}">
      <dgm:prSet/>
      <dgm:spPr/>
      <dgm:t>
        <a:bodyPr/>
        <a:lstStyle/>
        <a:p>
          <a:endParaRPr lang="en-US"/>
        </a:p>
      </dgm:t>
    </dgm:pt>
    <dgm:pt modelId="{9DFB481B-0E01-0B4C-A3E8-2DF9FDFFC81B}">
      <dgm:prSet/>
      <dgm:spPr/>
      <dgm:t>
        <a:bodyPr/>
        <a:lstStyle/>
        <a:p>
          <a:pPr rtl="0"/>
          <a:r>
            <a:rPr kumimoji="0" lang="tr-TR" u="none" strike="noStrike" cap="none" normalizeH="0" baseline="0" dirty="0" smtClean="0">
              <a:ln/>
              <a:effectLst/>
              <a:latin typeface="Corbel"/>
              <a:cs typeface="Corbel"/>
            </a:rPr>
            <a:t>Proje sonuçlarının yayılımı/dağılımı</a:t>
          </a:r>
          <a:endParaRPr kumimoji="0" lang="tr-TR" b="0" i="0" u="none" strike="noStrike" cap="none" normalizeH="0" baseline="0" dirty="0" smtClean="0">
            <a:ln/>
            <a:effectLst/>
            <a:latin typeface="Corbel"/>
            <a:cs typeface="Corbel"/>
          </a:endParaRPr>
        </a:p>
      </dgm:t>
    </dgm:pt>
    <dgm:pt modelId="{8D2E6C1E-BD85-F74F-8BED-794700430F04}" type="parTrans" cxnId="{704886D9-10EF-0242-AEE0-CB36285A4923}">
      <dgm:prSet/>
      <dgm:spPr/>
      <dgm:t>
        <a:bodyPr/>
        <a:lstStyle/>
        <a:p>
          <a:endParaRPr lang="en-US"/>
        </a:p>
      </dgm:t>
    </dgm:pt>
    <dgm:pt modelId="{962D1C24-0671-4F4E-AEAB-C80579E463F3}" type="sibTrans" cxnId="{704886D9-10EF-0242-AEE0-CB36285A4923}">
      <dgm:prSet/>
      <dgm:spPr/>
      <dgm:t>
        <a:bodyPr/>
        <a:lstStyle/>
        <a:p>
          <a:endParaRPr lang="en-US"/>
        </a:p>
      </dgm:t>
    </dgm:pt>
    <dgm:pt modelId="{C15157F6-C8C5-4AAD-A6DB-E8D9860A39D8}">
      <dgm:prSet custT="1"/>
      <dgm:spPr/>
      <dgm:t>
        <a:bodyPr/>
        <a:lstStyle/>
        <a:p>
          <a:r>
            <a:rPr lang="tr-TR" sz="1600" dirty="0" smtClean="0">
              <a:effectLst/>
              <a:latin typeface="Corbel" pitchFamily="34" charset="0"/>
            </a:rPr>
            <a:t>Yenilikçi yönleri </a:t>
          </a:r>
        </a:p>
      </dgm:t>
    </dgm:pt>
    <dgm:pt modelId="{12685ADD-4C23-4832-85CA-C4B9B4CE9886}" type="parTrans" cxnId="{7CC690FE-3741-460D-B139-3FAAC2BEC1BA}">
      <dgm:prSet/>
      <dgm:spPr/>
      <dgm:t>
        <a:bodyPr/>
        <a:lstStyle/>
        <a:p>
          <a:endParaRPr lang="tr-TR"/>
        </a:p>
      </dgm:t>
    </dgm:pt>
    <dgm:pt modelId="{FB83791A-1749-4D96-B169-4B2AD933EC68}" type="sibTrans" cxnId="{7CC690FE-3741-460D-B139-3FAAC2BEC1BA}">
      <dgm:prSet/>
      <dgm:spPr/>
      <dgm:t>
        <a:bodyPr/>
        <a:lstStyle/>
        <a:p>
          <a:endParaRPr lang="tr-TR"/>
        </a:p>
      </dgm:t>
    </dgm:pt>
    <dgm:pt modelId="{DAE87034-AE25-46CD-84EB-EFCB1C88CBB3}">
      <dgm:prSet custT="1"/>
      <dgm:spPr/>
      <dgm:t>
        <a:bodyPr/>
        <a:lstStyle/>
        <a:p>
          <a:r>
            <a:rPr lang="tr-TR" sz="1600" dirty="0" smtClean="0">
              <a:effectLst/>
              <a:latin typeface="Corbel" pitchFamily="34" charset="0"/>
            </a:rPr>
            <a:t>Araştırmanın kredibilitesi</a:t>
          </a:r>
        </a:p>
      </dgm:t>
    </dgm:pt>
    <dgm:pt modelId="{FBA7BEFF-D4CE-4AC2-B99F-06C1C1DCAA30}" type="parTrans" cxnId="{2129387E-B7AD-47D9-9874-227F6DDBCD9C}">
      <dgm:prSet/>
      <dgm:spPr/>
      <dgm:t>
        <a:bodyPr/>
        <a:lstStyle/>
        <a:p>
          <a:endParaRPr lang="tr-TR"/>
        </a:p>
      </dgm:t>
    </dgm:pt>
    <dgm:pt modelId="{CEF2E4F4-A0F6-47E9-A37D-4DBC1608CE85}" type="sibTrans" cxnId="{2129387E-B7AD-47D9-9874-227F6DDBCD9C}">
      <dgm:prSet/>
      <dgm:spPr/>
      <dgm:t>
        <a:bodyPr/>
        <a:lstStyle/>
        <a:p>
          <a:endParaRPr lang="tr-TR"/>
        </a:p>
      </dgm:t>
    </dgm:pt>
    <dgm:pt modelId="{5F0B86C4-5B60-C04B-BEEE-4737193F97C5}" type="pres">
      <dgm:prSet presAssocID="{AAE9DD84-D351-E44D-A6DB-FE835ADB2B2F}" presName="Name0" presStyleCnt="0">
        <dgm:presLayoutVars>
          <dgm:dir/>
          <dgm:animLvl val="lvl"/>
          <dgm:resizeHandles val="exact"/>
        </dgm:presLayoutVars>
      </dgm:prSet>
      <dgm:spPr/>
      <dgm:t>
        <a:bodyPr/>
        <a:lstStyle/>
        <a:p>
          <a:endParaRPr lang="en-US"/>
        </a:p>
      </dgm:t>
    </dgm:pt>
    <dgm:pt modelId="{D411B58D-027A-7A46-93F9-0F0281C848E2}" type="pres">
      <dgm:prSet presAssocID="{96EA2DE2-32CA-934F-BA85-4BD8AE6806E2}" presName="linNode" presStyleCnt="0"/>
      <dgm:spPr/>
    </dgm:pt>
    <dgm:pt modelId="{882D775C-DA0B-8C49-9899-C104E07B05DE}" type="pres">
      <dgm:prSet presAssocID="{96EA2DE2-32CA-934F-BA85-4BD8AE6806E2}" presName="parentText" presStyleLbl="node1" presStyleIdx="0" presStyleCnt="3">
        <dgm:presLayoutVars>
          <dgm:chMax val="1"/>
          <dgm:bulletEnabled val="1"/>
        </dgm:presLayoutVars>
      </dgm:prSet>
      <dgm:spPr/>
      <dgm:t>
        <a:bodyPr/>
        <a:lstStyle/>
        <a:p>
          <a:endParaRPr lang="en-US"/>
        </a:p>
      </dgm:t>
    </dgm:pt>
    <dgm:pt modelId="{F30AF83A-BEDF-0949-A5B2-0C8E88D29B05}" type="pres">
      <dgm:prSet presAssocID="{96EA2DE2-32CA-934F-BA85-4BD8AE6806E2}" presName="descendantText" presStyleLbl="alignAccFollowNode1" presStyleIdx="0" presStyleCnt="3">
        <dgm:presLayoutVars>
          <dgm:bulletEnabled val="1"/>
        </dgm:presLayoutVars>
      </dgm:prSet>
      <dgm:spPr/>
      <dgm:t>
        <a:bodyPr/>
        <a:lstStyle/>
        <a:p>
          <a:endParaRPr lang="en-US"/>
        </a:p>
      </dgm:t>
    </dgm:pt>
    <dgm:pt modelId="{BE2CA452-EE5E-024D-979A-A378B414AE39}" type="pres">
      <dgm:prSet presAssocID="{4FB8F13F-864E-6C49-B7EC-5C07C341F7FE}" presName="sp" presStyleCnt="0"/>
      <dgm:spPr/>
    </dgm:pt>
    <dgm:pt modelId="{028513A6-9016-5043-AAD9-349CE75B979F}" type="pres">
      <dgm:prSet presAssocID="{50F06DCB-4E4E-004F-9AFC-D2F16866AECC}" presName="linNode" presStyleCnt="0"/>
      <dgm:spPr/>
    </dgm:pt>
    <dgm:pt modelId="{CA67EB3B-B969-0F4E-9B87-567C6EC31B90}" type="pres">
      <dgm:prSet presAssocID="{50F06DCB-4E4E-004F-9AFC-D2F16866AECC}" presName="parentText" presStyleLbl="node1" presStyleIdx="1" presStyleCnt="3">
        <dgm:presLayoutVars>
          <dgm:chMax val="1"/>
          <dgm:bulletEnabled val="1"/>
        </dgm:presLayoutVars>
      </dgm:prSet>
      <dgm:spPr/>
      <dgm:t>
        <a:bodyPr/>
        <a:lstStyle/>
        <a:p>
          <a:endParaRPr lang="en-US"/>
        </a:p>
      </dgm:t>
    </dgm:pt>
    <dgm:pt modelId="{214515E5-AEAE-8947-B431-79694C3F38C7}" type="pres">
      <dgm:prSet presAssocID="{50F06DCB-4E4E-004F-9AFC-D2F16866AECC}" presName="descendantText" presStyleLbl="alignAccFollowNode1" presStyleIdx="1" presStyleCnt="3">
        <dgm:presLayoutVars>
          <dgm:bulletEnabled val="1"/>
        </dgm:presLayoutVars>
      </dgm:prSet>
      <dgm:spPr/>
      <dgm:t>
        <a:bodyPr/>
        <a:lstStyle/>
        <a:p>
          <a:endParaRPr lang="en-US"/>
        </a:p>
      </dgm:t>
    </dgm:pt>
    <dgm:pt modelId="{6212052C-BB66-1147-A980-42F4242DBA43}" type="pres">
      <dgm:prSet presAssocID="{6D1E979C-E0DF-404C-B5DF-1450F9C6F100}" presName="sp" presStyleCnt="0"/>
      <dgm:spPr/>
    </dgm:pt>
    <dgm:pt modelId="{8AAE465D-E8F1-F249-AA79-C987AB4CACB2}" type="pres">
      <dgm:prSet presAssocID="{77C27EDF-4786-5D4E-BDB4-8B57B7023E1F}" presName="linNode" presStyleCnt="0"/>
      <dgm:spPr/>
    </dgm:pt>
    <dgm:pt modelId="{6669FB30-C8DF-BA4F-94A4-BC9DB6DFE60A}" type="pres">
      <dgm:prSet presAssocID="{77C27EDF-4786-5D4E-BDB4-8B57B7023E1F}" presName="parentText" presStyleLbl="node1" presStyleIdx="2" presStyleCnt="3">
        <dgm:presLayoutVars>
          <dgm:chMax val="1"/>
          <dgm:bulletEnabled val="1"/>
        </dgm:presLayoutVars>
      </dgm:prSet>
      <dgm:spPr/>
      <dgm:t>
        <a:bodyPr/>
        <a:lstStyle/>
        <a:p>
          <a:endParaRPr lang="en-US"/>
        </a:p>
      </dgm:t>
    </dgm:pt>
    <dgm:pt modelId="{8A1BFC19-D217-C544-B3BD-4AB448164C87}" type="pres">
      <dgm:prSet presAssocID="{77C27EDF-4786-5D4E-BDB4-8B57B7023E1F}" presName="descendantText" presStyleLbl="alignAccFollowNode1" presStyleIdx="2" presStyleCnt="3">
        <dgm:presLayoutVars>
          <dgm:bulletEnabled val="1"/>
        </dgm:presLayoutVars>
      </dgm:prSet>
      <dgm:spPr/>
      <dgm:t>
        <a:bodyPr/>
        <a:lstStyle/>
        <a:p>
          <a:endParaRPr lang="en-US"/>
        </a:p>
      </dgm:t>
    </dgm:pt>
  </dgm:ptLst>
  <dgm:cxnLst>
    <dgm:cxn modelId="{2129387E-B7AD-47D9-9874-227F6DDBCD9C}" srcId="{96EA2DE2-32CA-934F-BA85-4BD8AE6806E2}" destId="{DAE87034-AE25-46CD-84EB-EFCB1C88CBB3}" srcOrd="2" destOrd="0" parTransId="{FBA7BEFF-D4CE-4AC2-B99F-06C1C1DCAA30}" sibTransId="{CEF2E4F4-A0F6-47E9-A37D-4DBC1608CE85}"/>
    <dgm:cxn modelId="{1C602353-9BDD-4885-ABF3-74D16ABAD37C}" type="presOf" srcId="{50F06DCB-4E4E-004F-9AFC-D2F16866AECC}" destId="{CA67EB3B-B969-0F4E-9B87-567C6EC31B90}" srcOrd="0" destOrd="0" presId="urn:microsoft.com/office/officeart/2005/8/layout/vList5"/>
    <dgm:cxn modelId="{BB1DC590-7A90-1348-9995-253E1CC0C03F}" srcId="{77C27EDF-4786-5D4E-BDB4-8B57B7023E1F}" destId="{B71502C9-1E0E-2449-B59C-2627CE318810}" srcOrd="2" destOrd="0" parTransId="{CCF306DA-E3FB-CA4D-86FF-A70FF82D4EB8}" sibTransId="{EF612840-6C62-BF4E-8D6B-B465FA7A73EE}"/>
    <dgm:cxn modelId="{8CAE807E-D78F-4093-8F6B-3F7B0BC0DFA6}" type="presOf" srcId="{AAE9DD84-D351-E44D-A6DB-FE835ADB2B2F}" destId="{5F0B86C4-5B60-C04B-BEEE-4737193F97C5}" srcOrd="0" destOrd="0" presId="urn:microsoft.com/office/officeart/2005/8/layout/vList5"/>
    <dgm:cxn modelId="{2AABB311-A7FB-4C0C-A548-C13E2E417535}" type="presOf" srcId="{96EA2DE2-32CA-934F-BA85-4BD8AE6806E2}" destId="{882D775C-DA0B-8C49-9899-C104E07B05DE}" srcOrd="0" destOrd="0" presId="urn:microsoft.com/office/officeart/2005/8/layout/vList5"/>
    <dgm:cxn modelId="{AD7BA6C8-1B60-1945-AA53-EC1B9006FCC7}" srcId="{77C27EDF-4786-5D4E-BDB4-8B57B7023E1F}" destId="{CD37168F-92DA-CC4A-9961-7E9C416F46E9}" srcOrd="1" destOrd="0" parTransId="{B917883F-35AE-7847-9946-FAD93C26659C}" sibTransId="{3FDCC15E-AC0D-4749-A7A2-4D3DFC78EA86}"/>
    <dgm:cxn modelId="{75B84283-AA11-48B5-8D0F-8B2560D30E61}" type="presOf" srcId="{C15157F6-C8C5-4AAD-A6DB-E8D9860A39D8}" destId="{F30AF83A-BEDF-0949-A5B2-0C8E88D29B05}" srcOrd="0" destOrd="1" presId="urn:microsoft.com/office/officeart/2005/8/layout/vList5"/>
    <dgm:cxn modelId="{D958D10D-1A14-B845-9C9E-6838C4275B48}" srcId="{50F06DCB-4E4E-004F-9AFC-D2F16866AECC}" destId="{541F07C6-304F-414A-BFA0-DF0A581D7A76}" srcOrd="3" destOrd="0" parTransId="{EC4EC8C0-6FA9-224F-B95F-C8B3ABA6FA4F}" sibTransId="{638ADCCE-0B2D-5F4A-B6AC-0C9F294656FC}"/>
    <dgm:cxn modelId="{81468860-822B-9143-AA64-8CADA013538C}" srcId="{50F06DCB-4E4E-004F-9AFC-D2F16866AECC}" destId="{C66F525B-4B27-7141-ACE7-317CB8F8EB28}" srcOrd="0" destOrd="0" parTransId="{A46C899A-9BCE-B246-A09C-C96B681C397C}" sibTransId="{19F56CAD-E431-5144-A5BE-0FB796AF4DA7}"/>
    <dgm:cxn modelId="{177E11A3-EC9A-4288-9742-854528CA8663}" type="presOf" srcId="{B71502C9-1E0E-2449-B59C-2627CE318810}" destId="{8A1BFC19-D217-C544-B3BD-4AB448164C87}" srcOrd="0" destOrd="2" presId="urn:microsoft.com/office/officeart/2005/8/layout/vList5"/>
    <dgm:cxn modelId="{694BA6A0-8D75-8342-A932-EECFCB081341}" srcId="{50F06DCB-4E4E-004F-9AFC-D2F16866AECC}" destId="{09D71459-B953-444F-BF02-1B03304F2640}" srcOrd="1" destOrd="0" parTransId="{E5E4A9C9-B008-8846-B7D0-4770B6F60D99}" sibTransId="{D1A6EE5C-C70F-9144-8B3D-2D4CBFA33C96}"/>
    <dgm:cxn modelId="{456B9C45-3EE8-D443-AEE7-F9EBE4CBEBDC}" srcId="{AAE9DD84-D351-E44D-A6DB-FE835ADB2B2F}" destId="{77C27EDF-4786-5D4E-BDB4-8B57B7023E1F}" srcOrd="2" destOrd="0" parTransId="{FE5C3DB3-A802-5941-87FD-E85C93740038}" sibTransId="{F6C6C5C0-118D-7C4B-96F9-3457BF7D0277}"/>
    <dgm:cxn modelId="{7B514480-085E-5E4E-903D-7CBC9336A2AB}" srcId="{96EA2DE2-32CA-934F-BA85-4BD8AE6806E2}" destId="{6DD06BD5-EDD5-1245-A870-4E2307C2123C}" srcOrd="0" destOrd="0" parTransId="{A5EB077C-EF46-4746-91C6-AA186A4E4D83}" sibTransId="{A7E3F72F-ADBC-A642-BC11-113B1C951981}"/>
    <dgm:cxn modelId="{7CC690FE-3741-460D-B139-3FAAC2BEC1BA}" srcId="{96EA2DE2-32CA-934F-BA85-4BD8AE6806E2}" destId="{C15157F6-C8C5-4AAD-A6DB-E8D9860A39D8}" srcOrd="1" destOrd="0" parTransId="{12685ADD-4C23-4832-85CA-C4B9B4CE9886}" sibTransId="{FB83791A-1749-4D96-B169-4B2AD933EC68}"/>
    <dgm:cxn modelId="{06B70B89-82A5-47CD-8CE8-CA1DF6832D37}" type="presOf" srcId="{1F1A87E8-272B-2741-B4BC-69A7E0507C2A}" destId="{8A1BFC19-D217-C544-B3BD-4AB448164C87}" srcOrd="0" destOrd="0" presId="urn:microsoft.com/office/officeart/2005/8/layout/vList5"/>
    <dgm:cxn modelId="{6B11F691-4729-4371-A98C-A1BDFAA4F95A}" type="presOf" srcId="{77C27EDF-4786-5D4E-BDB4-8B57B7023E1F}" destId="{6669FB30-C8DF-BA4F-94A4-BC9DB6DFE60A}" srcOrd="0" destOrd="0" presId="urn:microsoft.com/office/officeart/2005/8/layout/vList5"/>
    <dgm:cxn modelId="{95914C3D-EC7D-D247-B679-33025925B2E0}" srcId="{50F06DCB-4E4E-004F-9AFC-D2F16866AECC}" destId="{306BBBF0-8533-5546-BDE8-BD0402F4F902}" srcOrd="2" destOrd="0" parTransId="{40BDFA83-7616-004F-A94C-2DBDF70808FC}" sibTransId="{FE066A17-3D70-0249-B2B5-17822D87B639}"/>
    <dgm:cxn modelId="{704886D9-10EF-0242-AEE0-CB36285A4923}" srcId="{77C27EDF-4786-5D4E-BDB4-8B57B7023E1F}" destId="{9DFB481B-0E01-0B4C-A3E8-2DF9FDFFC81B}" srcOrd="3" destOrd="0" parTransId="{8D2E6C1E-BD85-F74F-8BED-794700430F04}" sibTransId="{962D1C24-0671-4F4E-AEAB-C80579E463F3}"/>
    <dgm:cxn modelId="{72D42048-893D-4351-BA3A-EA1A4770B4A4}" type="presOf" srcId="{306BBBF0-8533-5546-BDE8-BD0402F4F902}" destId="{214515E5-AEAE-8947-B431-79694C3F38C7}" srcOrd="0" destOrd="2" presId="urn:microsoft.com/office/officeart/2005/8/layout/vList5"/>
    <dgm:cxn modelId="{AA2580FC-1500-4EF5-9C50-CDCBE653D8DA}" type="presOf" srcId="{09D71459-B953-444F-BF02-1B03304F2640}" destId="{214515E5-AEAE-8947-B431-79694C3F38C7}" srcOrd="0" destOrd="1" presId="urn:microsoft.com/office/officeart/2005/8/layout/vList5"/>
    <dgm:cxn modelId="{C373AD93-9451-4C75-829F-09E4D1771F5A}" type="presOf" srcId="{C66F525B-4B27-7141-ACE7-317CB8F8EB28}" destId="{214515E5-AEAE-8947-B431-79694C3F38C7}" srcOrd="0" destOrd="0" presId="urn:microsoft.com/office/officeart/2005/8/layout/vList5"/>
    <dgm:cxn modelId="{B98FDD09-7E35-458D-B12A-EE7BBC2D4714}" type="presOf" srcId="{DAE87034-AE25-46CD-84EB-EFCB1C88CBB3}" destId="{F30AF83A-BEDF-0949-A5B2-0C8E88D29B05}" srcOrd="0" destOrd="2" presId="urn:microsoft.com/office/officeart/2005/8/layout/vList5"/>
    <dgm:cxn modelId="{9D916CF0-93DC-4228-8E8F-AA659F1AF1B1}" type="presOf" srcId="{6DD06BD5-EDD5-1245-A870-4E2307C2123C}" destId="{F30AF83A-BEDF-0949-A5B2-0C8E88D29B05}" srcOrd="0" destOrd="0" presId="urn:microsoft.com/office/officeart/2005/8/layout/vList5"/>
    <dgm:cxn modelId="{2AF2EB03-7BCF-4FA3-AFD1-20AE41C7A8EC}" type="presOf" srcId="{CD37168F-92DA-CC4A-9961-7E9C416F46E9}" destId="{8A1BFC19-D217-C544-B3BD-4AB448164C87}" srcOrd="0" destOrd="1" presId="urn:microsoft.com/office/officeart/2005/8/layout/vList5"/>
    <dgm:cxn modelId="{176C132B-7806-A04B-BF89-46516E343364}" srcId="{77C27EDF-4786-5D4E-BDB4-8B57B7023E1F}" destId="{1F1A87E8-272B-2741-B4BC-69A7E0507C2A}" srcOrd="0" destOrd="0" parTransId="{4C359A73-1BEB-634A-A24A-82E5F1E66E14}" sibTransId="{CE3F0D96-7156-F14D-A17E-9483D816F707}"/>
    <dgm:cxn modelId="{59FEB2B1-3E47-1F44-8D78-E8D8CE1D2590}" srcId="{AAE9DD84-D351-E44D-A6DB-FE835ADB2B2F}" destId="{96EA2DE2-32CA-934F-BA85-4BD8AE6806E2}" srcOrd="0" destOrd="0" parTransId="{834DBF3F-6C63-5D42-8B1F-3D2642EC2898}" sibTransId="{4FB8F13F-864E-6C49-B7EC-5C07C341F7FE}"/>
    <dgm:cxn modelId="{5EC252DF-3310-B149-8392-1DF177E8721A}" srcId="{AAE9DD84-D351-E44D-A6DB-FE835ADB2B2F}" destId="{50F06DCB-4E4E-004F-9AFC-D2F16866AECC}" srcOrd="1" destOrd="0" parTransId="{686C6494-8359-2647-A655-8B82A24972CA}" sibTransId="{6D1E979C-E0DF-404C-B5DF-1450F9C6F100}"/>
    <dgm:cxn modelId="{7138358A-F3A2-4D17-86CB-612FA4315995}" type="presOf" srcId="{9DFB481B-0E01-0B4C-A3E8-2DF9FDFFC81B}" destId="{8A1BFC19-D217-C544-B3BD-4AB448164C87}" srcOrd="0" destOrd="3" presId="urn:microsoft.com/office/officeart/2005/8/layout/vList5"/>
    <dgm:cxn modelId="{7B494DC8-DFE5-474A-BFB2-28F1EAA5E1BB}" type="presOf" srcId="{541F07C6-304F-414A-BFA0-DF0A581D7A76}" destId="{214515E5-AEAE-8947-B431-79694C3F38C7}" srcOrd="0" destOrd="3" presId="urn:microsoft.com/office/officeart/2005/8/layout/vList5"/>
    <dgm:cxn modelId="{35B9DE36-025E-4004-A31D-7B9DE52A5E93}" type="presParOf" srcId="{5F0B86C4-5B60-C04B-BEEE-4737193F97C5}" destId="{D411B58D-027A-7A46-93F9-0F0281C848E2}" srcOrd="0" destOrd="0" presId="urn:microsoft.com/office/officeart/2005/8/layout/vList5"/>
    <dgm:cxn modelId="{4C04D754-AB22-41AD-9D0B-B1DFA95ED649}" type="presParOf" srcId="{D411B58D-027A-7A46-93F9-0F0281C848E2}" destId="{882D775C-DA0B-8C49-9899-C104E07B05DE}" srcOrd="0" destOrd="0" presId="urn:microsoft.com/office/officeart/2005/8/layout/vList5"/>
    <dgm:cxn modelId="{77E70896-41E5-4568-88FF-DAD6F4899800}" type="presParOf" srcId="{D411B58D-027A-7A46-93F9-0F0281C848E2}" destId="{F30AF83A-BEDF-0949-A5B2-0C8E88D29B05}" srcOrd="1" destOrd="0" presId="urn:microsoft.com/office/officeart/2005/8/layout/vList5"/>
    <dgm:cxn modelId="{14902072-AFCF-4B9A-AD23-BD7D6E0183F0}" type="presParOf" srcId="{5F0B86C4-5B60-C04B-BEEE-4737193F97C5}" destId="{BE2CA452-EE5E-024D-979A-A378B414AE39}" srcOrd="1" destOrd="0" presId="urn:microsoft.com/office/officeart/2005/8/layout/vList5"/>
    <dgm:cxn modelId="{BDE44477-F386-4DD0-9ACD-656753EC6D0D}" type="presParOf" srcId="{5F0B86C4-5B60-C04B-BEEE-4737193F97C5}" destId="{028513A6-9016-5043-AAD9-349CE75B979F}" srcOrd="2" destOrd="0" presId="urn:microsoft.com/office/officeart/2005/8/layout/vList5"/>
    <dgm:cxn modelId="{01AB6507-EFB1-498B-9831-93F777C77C20}" type="presParOf" srcId="{028513A6-9016-5043-AAD9-349CE75B979F}" destId="{CA67EB3B-B969-0F4E-9B87-567C6EC31B90}" srcOrd="0" destOrd="0" presId="urn:microsoft.com/office/officeart/2005/8/layout/vList5"/>
    <dgm:cxn modelId="{7B4FA9FC-539E-467A-AD52-1CB466F137F9}" type="presParOf" srcId="{028513A6-9016-5043-AAD9-349CE75B979F}" destId="{214515E5-AEAE-8947-B431-79694C3F38C7}" srcOrd="1" destOrd="0" presId="urn:microsoft.com/office/officeart/2005/8/layout/vList5"/>
    <dgm:cxn modelId="{7A5C1E88-DB46-48D8-B16D-150053695E33}" type="presParOf" srcId="{5F0B86C4-5B60-C04B-BEEE-4737193F97C5}" destId="{6212052C-BB66-1147-A980-42F4242DBA43}" srcOrd="3" destOrd="0" presId="urn:microsoft.com/office/officeart/2005/8/layout/vList5"/>
    <dgm:cxn modelId="{DC89E03D-BC60-497B-A54F-20A76024CF63}" type="presParOf" srcId="{5F0B86C4-5B60-C04B-BEEE-4737193F97C5}" destId="{8AAE465D-E8F1-F249-AA79-C987AB4CACB2}" srcOrd="4" destOrd="0" presId="urn:microsoft.com/office/officeart/2005/8/layout/vList5"/>
    <dgm:cxn modelId="{D24628BB-161E-4785-BA6D-7E10A7A2BD59}" type="presParOf" srcId="{8AAE465D-E8F1-F249-AA79-C987AB4CACB2}" destId="{6669FB30-C8DF-BA4F-94A4-BC9DB6DFE60A}" srcOrd="0" destOrd="0" presId="urn:microsoft.com/office/officeart/2005/8/layout/vList5"/>
    <dgm:cxn modelId="{BEB96323-89EC-432D-B58A-3BB78884A295}" type="presParOf" srcId="{8AAE465D-E8F1-F249-AA79-C987AB4CACB2}" destId="{8A1BFC19-D217-C544-B3BD-4AB448164C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4018BC-7D18-44B9-824C-C3683C443A8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B99A59-0C4C-431B-838E-1014FD1FD8F0}">
      <dgm:prSet phldrT="[Metin]"/>
      <dgm:spPr/>
      <dgm:t>
        <a:bodyPr/>
        <a:lstStyle/>
        <a:p>
          <a:r>
            <a:rPr lang="tr-TR" b="1" dirty="0" smtClean="0"/>
            <a:t>Proje </a:t>
          </a:r>
          <a:r>
            <a:rPr lang="tr-TR" b="1" dirty="0" smtClean="0">
              <a:latin typeface="Corbel" pitchFamily="34" charset="0"/>
            </a:rPr>
            <a:t>Koordinatörü</a:t>
          </a:r>
          <a:endParaRPr lang="tr-TR" b="1" dirty="0">
            <a:latin typeface="Corbel" pitchFamily="34" charset="0"/>
          </a:endParaRPr>
        </a:p>
      </dgm:t>
    </dgm:pt>
    <dgm:pt modelId="{AB50E2FE-0D52-476C-9545-4DFC05B51F89}" type="parTrans" cxnId="{13F442B3-52AB-4A6F-93FA-942AB1782769}">
      <dgm:prSet/>
      <dgm:spPr/>
      <dgm:t>
        <a:bodyPr/>
        <a:lstStyle/>
        <a:p>
          <a:endParaRPr lang="tr-TR" b="1"/>
        </a:p>
      </dgm:t>
    </dgm:pt>
    <dgm:pt modelId="{56965C18-C245-4B5C-9487-69EE5F912DA7}" type="sibTrans" cxnId="{13F442B3-52AB-4A6F-93FA-942AB1782769}">
      <dgm:prSet/>
      <dgm:spPr/>
      <dgm:t>
        <a:bodyPr/>
        <a:lstStyle/>
        <a:p>
          <a:endParaRPr lang="tr-TR" b="1"/>
        </a:p>
      </dgm:t>
    </dgm:pt>
    <dgm:pt modelId="{ADF5EF6B-B6B2-4743-80A4-20189FC1E2F4}">
      <dgm:prSet phldrT="[Metin]"/>
      <dgm:spPr/>
      <dgm:t>
        <a:bodyPr/>
        <a:lstStyle/>
        <a:p>
          <a:pPr>
            <a:spcAft>
              <a:spcPts val="1200"/>
            </a:spcAft>
          </a:pPr>
          <a:r>
            <a:rPr lang="tr-TR" b="1" dirty="0" smtClean="0">
              <a:latin typeface="Corbel" pitchFamily="34" charset="0"/>
            </a:rPr>
            <a:t>Proje fikri</a:t>
          </a:r>
          <a:endParaRPr lang="tr-TR" b="1" dirty="0">
            <a:latin typeface="Corbel" pitchFamily="34" charset="0"/>
          </a:endParaRPr>
        </a:p>
      </dgm:t>
    </dgm:pt>
    <dgm:pt modelId="{768EF577-041C-4D8A-8403-54E4AF9B263F}" type="parTrans" cxnId="{B37536DE-34A9-4AF3-A6E9-EE7616224122}">
      <dgm:prSet/>
      <dgm:spPr/>
      <dgm:t>
        <a:bodyPr/>
        <a:lstStyle/>
        <a:p>
          <a:endParaRPr lang="tr-TR" b="1"/>
        </a:p>
      </dgm:t>
    </dgm:pt>
    <dgm:pt modelId="{0E9D838E-3A65-4BEA-A3F5-E2CA5F7FBBD6}" type="sibTrans" cxnId="{B37536DE-34A9-4AF3-A6E9-EE7616224122}">
      <dgm:prSet/>
      <dgm:spPr/>
      <dgm:t>
        <a:bodyPr/>
        <a:lstStyle/>
        <a:p>
          <a:endParaRPr lang="tr-TR" b="1"/>
        </a:p>
      </dgm:t>
    </dgm:pt>
    <dgm:pt modelId="{DC8C3F38-20CB-4442-A7F7-84FFAC9DA919}">
      <dgm:prSet phldrT="[Metin]"/>
      <dgm:spPr/>
      <dgm:t>
        <a:bodyPr/>
        <a:lstStyle/>
        <a:p>
          <a:r>
            <a:rPr lang="tr-TR" b="1" dirty="0" smtClean="0">
              <a:latin typeface="Corbel" pitchFamily="34" charset="0"/>
            </a:rPr>
            <a:t>Proje</a:t>
          </a:r>
          <a:r>
            <a:rPr lang="tr-TR" b="1" dirty="0" smtClean="0"/>
            <a:t> Ortağı</a:t>
          </a:r>
          <a:endParaRPr lang="tr-TR" b="1" dirty="0"/>
        </a:p>
      </dgm:t>
    </dgm:pt>
    <dgm:pt modelId="{247CBF04-186E-456E-9672-52FC1F1DC630}" type="parTrans" cxnId="{AA8B8347-5A20-4B0C-867B-766C3E4B728D}">
      <dgm:prSet/>
      <dgm:spPr/>
      <dgm:t>
        <a:bodyPr/>
        <a:lstStyle/>
        <a:p>
          <a:endParaRPr lang="tr-TR" b="1"/>
        </a:p>
      </dgm:t>
    </dgm:pt>
    <dgm:pt modelId="{2B5282C8-A84C-4CDB-95BB-274A37AB1B93}" type="sibTrans" cxnId="{AA8B8347-5A20-4B0C-867B-766C3E4B728D}">
      <dgm:prSet/>
      <dgm:spPr/>
      <dgm:t>
        <a:bodyPr/>
        <a:lstStyle/>
        <a:p>
          <a:endParaRPr lang="tr-TR" b="1"/>
        </a:p>
      </dgm:t>
    </dgm:pt>
    <dgm:pt modelId="{5F378873-0EFD-4F8E-A0D6-8A2A38C0B086}">
      <dgm:prSet phldrT="[Metin]"/>
      <dgm:spPr/>
      <dgm:t>
        <a:bodyPr/>
        <a:lstStyle/>
        <a:p>
          <a:pPr>
            <a:spcAft>
              <a:spcPts val="1200"/>
            </a:spcAft>
          </a:pPr>
          <a:r>
            <a:rPr lang="tr-TR" b="1" dirty="0" smtClean="0">
              <a:latin typeface="Corbel" pitchFamily="34" charset="0"/>
            </a:rPr>
            <a:t>İlgili araştırma alanında bilimsel katkı sağlama</a:t>
          </a:r>
          <a:endParaRPr lang="tr-TR" b="1" dirty="0">
            <a:latin typeface="Corbel" pitchFamily="34" charset="0"/>
          </a:endParaRPr>
        </a:p>
      </dgm:t>
    </dgm:pt>
    <dgm:pt modelId="{7908E0CB-52C6-43BB-94D9-2FFF928F7274}" type="parTrans" cxnId="{2B357F5F-66AE-4D34-8F8C-7FC4702B353E}">
      <dgm:prSet/>
      <dgm:spPr/>
      <dgm:t>
        <a:bodyPr/>
        <a:lstStyle/>
        <a:p>
          <a:endParaRPr lang="tr-TR" b="1"/>
        </a:p>
      </dgm:t>
    </dgm:pt>
    <dgm:pt modelId="{EDB6F8EC-DDDB-4E18-B3BE-83CEBB5F204C}" type="sibTrans" cxnId="{2B357F5F-66AE-4D34-8F8C-7FC4702B353E}">
      <dgm:prSet/>
      <dgm:spPr/>
      <dgm:t>
        <a:bodyPr/>
        <a:lstStyle/>
        <a:p>
          <a:endParaRPr lang="tr-TR" b="1"/>
        </a:p>
      </dgm:t>
    </dgm:pt>
    <dgm:pt modelId="{CEC28B34-88CA-4613-9F90-5777377E0AF3}">
      <dgm:prSet phldrT="[Metin]"/>
      <dgm:spPr/>
      <dgm:t>
        <a:bodyPr/>
        <a:lstStyle/>
        <a:p>
          <a:pPr>
            <a:spcAft>
              <a:spcPts val="1200"/>
            </a:spcAft>
          </a:pPr>
          <a:r>
            <a:rPr lang="tr-TR" b="1" dirty="0" smtClean="0">
              <a:latin typeface="Corbel" pitchFamily="34" charset="0"/>
            </a:rPr>
            <a:t>Projenin iş paketlerinde görev alma</a:t>
          </a:r>
          <a:endParaRPr lang="tr-TR" b="1" dirty="0">
            <a:latin typeface="Corbel" pitchFamily="34" charset="0"/>
          </a:endParaRPr>
        </a:p>
      </dgm:t>
    </dgm:pt>
    <dgm:pt modelId="{76169734-303F-4BF4-A50F-352C5BFD50D9}" type="parTrans" cxnId="{DE421497-208B-4C1F-9357-20D825D0912E}">
      <dgm:prSet/>
      <dgm:spPr/>
      <dgm:t>
        <a:bodyPr/>
        <a:lstStyle/>
        <a:p>
          <a:endParaRPr lang="tr-TR" b="1"/>
        </a:p>
      </dgm:t>
    </dgm:pt>
    <dgm:pt modelId="{0E7B03D8-C458-4CF3-844A-18532017777F}" type="sibTrans" cxnId="{DE421497-208B-4C1F-9357-20D825D0912E}">
      <dgm:prSet/>
      <dgm:spPr/>
      <dgm:t>
        <a:bodyPr/>
        <a:lstStyle/>
        <a:p>
          <a:endParaRPr lang="tr-TR" b="1"/>
        </a:p>
      </dgm:t>
    </dgm:pt>
    <dgm:pt modelId="{6033C8A8-FE1E-4D0C-964B-693ACF030CA8}">
      <dgm:prSet/>
      <dgm:spPr/>
      <dgm:t>
        <a:bodyPr/>
        <a:lstStyle/>
        <a:p>
          <a:pPr>
            <a:spcAft>
              <a:spcPts val="1200"/>
            </a:spcAft>
          </a:pPr>
          <a:r>
            <a:rPr lang="da-DK" b="1" dirty="0" smtClean="0">
              <a:latin typeface="Corbel" pitchFamily="34" charset="0"/>
            </a:rPr>
            <a:t>ÇP proje</a:t>
          </a:r>
          <a:r>
            <a:rPr lang="tr-TR" b="1" dirty="0" smtClean="0">
              <a:latin typeface="Corbel" pitchFamily="34" charset="0"/>
            </a:rPr>
            <a:t> </a:t>
          </a:r>
          <a:r>
            <a:rPr lang="da-DK" b="1" dirty="0" smtClean="0">
              <a:latin typeface="Corbel" pitchFamily="34" charset="0"/>
            </a:rPr>
            <a:t>deneyimi</a:t>
          </a:r>
          <a:endParaRPr lang="tr-TR" b="1" dirty="0">
            <a:latin typeface="Corbel" pitchFamily="34" charset="0"/>
          </a:endParaRPr>
        </a:p>
      </dgm:t>
    </dgm:pt>
    <dgm:pt modelId="{44ADFDB4-BBAD-4DCC-8E73-71639CC1390D}" type="parTrans" cxnId="{7EB6B1E5-A7E5-48E9-A214-A0F03D606ED9}">
      <dgm:prSet/>
      <dgm:spPr/>
      <dgm:t>
        <a:bodyPr/>
        <a:lstStyle/>
        <a:p>
          <a:endParaRPr lang="tr-TR" b="1"/>
        </a:p>
      </dgm:t>
    </dgm:pt>
    <dgm:pt modelId="{15C93215-3518-4B5C-9D04-DED166FC92B0}" type="sibTrans" cxnId="{7EB6B1E5-A7E5-48E9-A214-A0F03D606ED9}">
      <dgm:prSet/>
      <dgm:spPr/>
      <dgm:t>
        <a:bodyPr/>
        <a:lstStyle/>
        <a:p>
          <a:endParaRPr lang="tr-TR" b="1"/>
        </a:p>
      </dgm:t>
    </dgm:pt>
    <dgm:pt modelId="{F248482B-8D0E-4288-B007-6EFDED6621B3}">
      <dgm:prSet/>
      <dgm:spPr/>
      <dgm:t>
        <a:bodyPr/>
        <a:lstStyle/>
        <a:p>
          <a:pPr>
            <a:spcAft>
              <a:spcPts val="1200"/>
            </a:spcAft>
          </a:pPr>
          <a:r>
            <a:rPr lang="tr-TR" b="1" dirty="0" smtClean="0">
              <a:latin typeface="Corbel" pitchFamily="34" charset="0"/>
            </a:rPr>
            <a:t>İlgili araştırma alanında bilimsel yetkinlik</a:t>
          </a:r>
          <a:endParaRPr lang="tr-TR" b="1" dirty="0">
            <a:latin typeface="Corbel" pitchFamily="34" charset="0"/>
          </a:endParaRPr>
        </a:p>
      </dgm:t>
    </dgm:pt>
    <dgm:pt modelId="{11BFA404-9277-491F-B2CA-ABCE99FAD9E3}" type="parTrans" cxnId="{5EBDB3C9-3B0A-45D5-B4A7-4B8DBD7D7438}">
      <dgm:prSet/>
      <dgm:spPr/>
      <dgm:t>
        <a:bodyPr/>
        <a:lstStyle/>
        <a:p>
          <a:endParaRPr lang="tr-TR" b="1"/>
        </a:p>
      </dgm:t>
    </dgm:pt>
    <dgm:pt modelId="{F7F21C83-5446-405D-A1EB-29B616BEFF04}" type="sibTrans" cxnId="{5EBDB3C9-3B0A-45D5-B4A7-4B8DBD7D7438}">
      <dgm:prSet/>
      <dgm:spPr/>
      <dgm:t>
        <a:bodyPr/>
        <a:lstStyle/>
        <a:p>
          <a:endParaRPr lang="tr-TR" b="1"/>
        </a:p>
      </dgm:t>
    </dgm:pt>
    <dgm:pt modelId="{FF2E7969-A1F4-4EAC-BF89-A3D68E036343}">
      <dgm:prSet/>
      <dgm:spPr/>
      <dgm:t>
        <a:bodyPr/>
        <a:lstStyle/>
        <a:p>
          <a:pPr>
            <a:spcAft>
              <a:spcPts val="1200"/>
            </a:spcAft>
          </a:pPr>
          <a:r>
            <a:rPr lang="tr-TR" b="1" dirty="0" smtClean="0">
              <a:latin typeface="Corbel" pitchFamily="34" charset="0"/>
            </a:rPr>
            <a:t>Proje ekibini oluşturma</a:t>
          </a:r>
          <a:endParaRPr lang="tr-TR" b="1" dirty="0">
            <a:latin typeface="Corbel" pitchFamily="34" charset="0"/>
          </a:endParaRPr>
        </a:p>
      </dgm:t>
    </dgm:pt>
    <dgm:pt modelId="{6F01DFC3-1B48-4821-9F49-C47A40416B4A}" type="parTrans" cxnId="{82EDA094-0087-430C-9763-C0784C081B28}">
      <dgm:prSet/>
      <dgm:spPr/>
      <dgm:t>
        <a:bodyPr/>
        <a:lstStyle/>
        <a:p>
          <a:endParaRPr lang="tr-TR" b="1"/>
        </a:p>
      </dgm:t>
    </dgm:pt>
    <dgm:pt modelId="{6E2DC575-71AB-46DB-9A64-E4FEF30DCAA7}" type="sibTrans" cxnId="{82EDA094-0087-430C-9763-C0784C081B28}">
      <dgm:prSet/>
      <dgm:spPr/>
      <dgm:t>
        <a:bodyPr/>
        <a:lstStyle/>
        <a:p>
          <a:endParaRPr lang="tr-TR" b="1"/>
        </a:p>
      </dgm:t>
    </dgm:pt>
    <dgm:pt modelId="{1E808B7F-1095-4A32-99A3-50A0AC6535B1}">
      <dgm:prSet phldrT="[Metin]"/>
      <dgm:spPr/>
      <dgm:t>
        <a:bodyPr/>
        <a:lstStyle/>
        <a:p>
          <a:pPr>
            <a:spcAft>
              <a:spcPts val="1200"/>
            </a:spcAft>
          </a:pPr>
          <a:r>
            <a:rPr lang="tr-TR" b="1" dirty="0" smtClean="0">
              <a:latin typeface="Corbel" pitchFamily="34" charset="0"/>
            </a:rPr>
            <a:t>Projenin planlanması</a:t>
          </a:r>
          <a:endParaRPr lang="tr-TR" b="1" dirty="0">
            <a:latin typeface="Corbel" pitchFamily="34" charset="0"/>
          </a:endParaRPr>
        </a:p>
      </dgm:t>
    </dgm:pt>
    <dgm:pt modelId="{30968BC4-31F0-4349-B22C-285A86E672DC}" type="parTrans" cxnId="{FC4CD894-5AF8-438B-A126-4D76A7C060E5}">
      <dgm:prSet/>
      <dgm:spPr/>
      <dgm:t>
        <a:bodyPr/>
        <a:lstStyle/>
        <a:p>
          <a:endParaRPr lang="tr-TR" b="1"/>
        </a:p>
      </dgm:t>
    </dgm:pt>
    <dgm:pt modelId="{AAAD3FD9-24AA-4DF0-9BC4-77C5AF68DC04}" type="sibTrans" cxnId="{FC4CD894-5AF8-438B-A126-4D76A7C060E5}">
      <dgm:prSet/>
      <dgm:spPr/>
      <dgm:t>
        <a:bodyPr/>
        <a:lstStyle/>
        <a:p>
          <a:endParaRPr lang="tr-TR" b="1"/>
        </a:p>
      </dgm:t>
    </dgm:pt>
    <dgm:pt modelId="{3E42FFC2-688A-4FAF-8071-623550A34E68}">
      <dgm:prSet phldrT="[Metin]"/>
      <dgm:spPr/>
      <dgm:t>
        <a:bodyPr/>
        <a:lstStyle/>
        <a:p>
          <a:pPr>
            <a:spcAft>
              <a:spcPts val="1200"/>
            </a:spcAft>
          </a:pPr>
          <a:r>
            <a:rPr lang="tr-TR" b="1" dirty="0" smtClean="0">
              <a:latin typeface="Corbel" pitchFamily="34" charset="0"/>
            </a:rPr>
            <a:t>Proje fikri</a:t>
          </a:r>
          <a:endParaRPr lang="tr-TR" b="1" dirty="0">
            <a:latin typeface="Corbel" pitchFamily="34" charset="0"/>
          </a:endParaRPr>
        </a:p>
      </dgm:t>
    </dgm:pt>
    <dgm:pt modelId="{A7FB9FB0-4C82-400D-A317-BCE9B1FAE662}" type="parTrans" cxnId="{BDE8DD5B-4F4D-48D6-8D4D-FFD5007A216E}">
      <dgm:prSet/>
      <dgm:spPr/>
      <dgm:t>
        <a:bodyPr/>
        <a:lstStyle/>
        <a:p>
          <a:endParaRPr lang="en-US" b="1"/>
        </a:p>
      </dgm:t>
    </dgm:pt>
    <dgm:pt modelId="{990BA8C9-2B0C-4078-B1D0-4A79CACBF217}" type="sibTrans" cxnId="{BDE8DD5B-4F4D-48D6-8D4D-FFD5007A216E}">
      <dgm:prSet/>
      <dgm:spPr/>
      <dgm:t>
        <a:bodyPr/>
        <a:lstStyle/>
        <a:p>
          <a:endParaRPr lang="en-US" b="1"/>
        </a:p>
      </dgm:t>
    </dgm:pt>
    <dgm:pt modelId="{9CAF2D44-B438-4513-AC5B-F408146A6A8B}" type="pres">
      <dgm:prSet presAssocID="{5B4018BC-7D18-44B9-824C-C3683C443A8F}" presName="Name0" presStyleCnt="0">
        <dgm:presLayoutVars>
          <dgm:dir/>
          <dgm:animLvl val="lvl"/>
          <dgm:resizeHandles val="exact"/>
        </dgm:presLayoutVars>
      </dgm:prSet>
      <dgm:spPr/>
      <dgm:t>
        <a:bodyPr/>
        <a:lstStyle/>
        <a:p>
          <a:endParaRPr lang="tr-TR"/>
        </a:p>
      </dgm:t>
    </dgm:pt>
    <dgm:pt modelId="{535D3FB3-C326-4377-9CB0-89D50AC87D10}" type="pres">
      <dgm:prSet presAssocID="{92B99A59-0C4C-431B-838E-1014FD1FD8F0}" presName="composite" presStyleCnt="0"/>
      <dgm:spPr/>
    </dgm:pt>
    <dgm:pt modelId="{90C6BA05-AB95-42A0-A8AB-FD693F7AF0EC}" type="pres">
      <dgm:prSet presAssocID="{92B99A59-0C4C-431B-838E-1014FD1FD8F0}" presName="parTx" presStyleLbl="alignNode1" presStyleIdx="0" presStyleCnt="2" custScaleX="115825" custLinFactNeighborX="1650" custLinFactNeighborY="-4199">
        <dgm:presLayoutVars>
          <dgm:chMax val="0"/>
          <dgm:chPref val="0"/>
          <dgm:bulletEnabled val="1"/>
        </dgm:presLayoutVars>
      </dgm:prSet>
      <dgm:spPr/>
      <dgm:t>
        <a:bodyPr/>
        <a:lstStyle/>
        <a:p>
          <a:endParaRPr lang="tr-TR"/>
        </a:p>
      </dgm:t>
    </dgm:pt>
    <dgm:pt modelId="{BE4ED9C5-D5A7-449B-81A0-F992D0C48415}" type="pres">
      <dgm:prSet presAssocID="{92B99A59-0C4C-431B-838E-1014FD1FD8F0}" presName="desTx" presStyleLbl="alignAccFollowNode1" presStyleIdx="0" presStyleCnt="2" custScaleX="115929" custLinFactNeighborX="1423">
        <dgm:presLayoutVars>
          <dgm:bulletEnabled val="1"/>
        </dgm:presLayoutVars>
      </dgm:prSet>
      <dgm:spPr/>
      <dgm:t>
        <a:bodyPr/>
        <a:lstStyle/>
        <a:p>
          <a:endParaRPr lang="tr-TR"/>
        </a:p>
      </dgm:t>
    </dgm:pt>
    <dgm:pt modelId="{17BF3358-A064-4116-9134-4ADB385776FF}" type="pres">
      <dgm:prSet presAssocID="{56965C18-C245-4B5C-9487-69EE5F912DA7}" presName="space" presStyleCnt="0"/>
      <dgm:spPr/>
    </dgm:pt>
    <dgm:pt modelId="{E013D814-D1B5-45A9-B16C-70487777DA0D}" type="pres">
      <dgm:prSet presAssocID="{DC8C3F38-20CB-4442-A7F7-84FFAC9DA919}" presName="composite" presStyleCnt="0"/>
      <dgm:spPr/>
    </dgm:pt>
    <dgm:pt modelId="{9E486CAA-9D7C-4235-8DAB-8425C2EB8BB3}" type="pres">
      <dgm:prSet presAssocID="{DC8C3F38-20CB-4442-A7F7-84FFAC9DA919}" presName="parTx" presStyleLbl="alignNode1" presStyleIdx="1" presStyleCnt="2" custScaleY="127972">
        <dgm:presLayoutVars>
          <dgm:chMax val="0"/>
          <dgm:chPref val="0"/>
          <dgm:bulletEnabled val="1"/>
        </dgm:presLayoutVars>
      </dgm:prSet>
      <dgm:spPr/>
      <dgm:t>
        <a:bodyPr/>
        <a:lstStyle/>
        <a:p>
          <a:endParaRPr lang="tr-TR"/>
        </a:p>
      </dgm:t>
    </dgm:pt>
    <dgm:pt modelId="{4843682F-2B86-4149-AFD0-C6B2E0DD1CF2}" type="pres">
      <dgm:prSet presAssocID="{DC8C3F38-20CB-4442-A7F7-84FFAC9DA919}" presName="desTx" presStyleLbl="alignAccFollowNode1" presStyleIdx="1" presStyleCnt="2">
        <dgm:presLayoutVars>
          <dgm:bulletEnabled val="1"/>
        </dgm:presLayoutVars>
      </dgm:prSet>
      <dgm:spPr/>
      <dgm:t>
        <a:bodyPr/>
        <a:lstStyle/>
        <a:p>
          <a:endParaRPr lang="tr-TR"/>
        </a:p>
      </dgm:t>
    </dgm:pt>
  </dgm:ptLst>
  <dgm:cxnLst>
    <dgm:cxn modelId="{FBEB81D0-2F29-4C56-A5B3-80D0FB9D1326}" type="presOf" srcId="{6033C8A8-FE1E-4D0C-964B-693ACF030CA8}" destId="{BE4ED9C5-D5A7-449B-81A0-F992D0C48415}" srcOrd="0" destOrd="2" presId="urn:microsoft.com/office/officeart/2005/8/layout/hList1"/>
    <dgm:cxn modelId="{B37536DE-34A9-4AF3-A6E9-EE7616224122}" srcId="{92B99A59-0C4C-431B-838E-1014FD1FD8F0}" destId="{ADF5EF6B-B6B2-4743-80A4-20189FC1E2F4}" srcOrd="0" destOrd="0" parTransId="{768EF577-041C-4D8A-8403-54E4AF9B263F}" sibTransId="{0E9D838E-3A65-4BEA-A3F5-E2CA5F7FBBD6}"/>
    <dgm:cxn modelId="{2B357F5F-66AE-4D34-8F8C-7FC4702B353E}" srcId="{DC8C3F38-20CB-4442-A7F7-84FFAC9DA919}" destId="{5F378873-0EFD-4F8E-A0D6-8A2A38C0B086}" srcOrd="1" destOrd="0" parTransId="{7908E0CB-52C6-43BB-94D9-2FFF928F7274}" sibTransId="{EDB6F8EC-DDDB-4E18-B3BE-83CEBB5F204C}"/>
    <dgm:cxn modelId="{FC4323C3-77F6-4943-947D-93D3ECD5F57B}" type="presOf" srcId="{1E808B7F-1095-4A32-99A3-50A0AC6535B1}" destId="{BE4ED9C5-D5A7-449B-81A0-F992D0C48415}" srcOrd="0" destOrd="1" presId="urn:microsoft.com/office/officeart/2005/8/layout/hList1"/>
    <dgm:cxn modelId="{BDE8DD5B-4F4D-48D6-8D4D-FFD5007A216E}" srcId="{DC8C3F38-20CB-4442-A7F7-84FFAC9DA919}" destId="{3E42FFC2-688A-4FAF-8071-623550A34E68}" srcOrd="0" destOrd="0" parTransId="{A7FB9FB0-4C82-400D-A317-BCE9B1FAE662}" sibTransId="{990BA8C9-2B0C-4078-B1D0-4A79CACBF217}"/>
    <dgm:cxn modelId="{13F442B3-52AB-4A6F-93FA-942AB1782769}" srcId="{5B4018BC-7D18-44B9-824C-C3683C443A8F}" destId="{92B99A59-0C4C-431B-838E-1014FD1FD8F0}" srcOrd="0" destOrd="0" parTransId="{AB50E2FE-0D52-476C-9545-4DFC05B51F89}" sibTransId="{56965C18-C245-4B5C-9487-69EE5F912DA7}"/>
    <dgm:cxn modelId="{4657B7A2-686F-419A-B4BD-35F0EDF3DEA3}" type="presOf" srcId="{CEC28B34-88CA-4613-9F90-5777377E0AF3}" destId="{4843682F-2B86-4149-AFD0-C6B2E0DD1CF2}" srcOrd="0" destOrd="2" presId="urn:microsoft.com/office/officeart/2005/8/layout/hList1"/>
    <dgm:cxn modelId="{8C1754B5-5C03-4E99-8768-9655FD850521}" type="presOf" srcId="{92B99A59-0C4C-431B-838E-1014FD1FD8F0}" destId="{90C6BA05-AB95-42A0-A8AB-FD693F7AF0EC}" srcOrd="0" destOrd="0" presId="urn:microsoft.com/office/officeart/2005/8/layout/hList1"/>
    <dgm:cxn modelId="{DE421497-208B-4C1F-9357-20D825D0912E}" srcId="{DC8C3F38-20CB-4442-A7F7-84FFAC9DA919}" destId="{CEC28B34-88CA-4613-9F90-5777377E0AF3}" srcOrd="2" destOrd="0" parTransId="{76169734-303F-4BF4-A50F-352C5BFD50D9}" sibTransId="{0E7B03D8-C458-4CF3-844A-18532017777F}"/>
    <dgm:cxn modelId="{5EBDB3C9-3B0A-45D5-B4A7-4B8DBD7D7438}" srcId="{92B99A59-0C4C-431B-838E-1014FD1FD8F0}" destId="{F248482B-8D0E-4288-B007-6EFDED6621B3}" srcOrd="3" destOrd="0" parTransId="{11BFA404-9277-491F-B2CA-ABCE99FAD9E3}" sibTransId="{F7F21C83-5446-405D-A1EB-29B616BEFF04}"/>
    <dgm:cxn modelId="{604AEA3D-6D3B-4333-9D87-407497D0E207}" type="presOf" srcId="{F248482B-8D0E-4288-B007-6EFDED6621B3}" destId="{BE4ED9C5-D5A7-449B-81A0-F992D0C48415}" srcOrd="0" destOrd="3" presId="urn:microsoft.com/office/officeart/2005/8/layout/hList1"/>
    <dgm:cxn modelId="{FC4CD894-5AF8-438B-A126-4D76A7C060E5}" srcId="{92B99A59-0C4C-431B-838E-1014FD1FD8F0}" destId="{1E808B7F-1095-4A32-99A3-50A0AC6535B1}" srcOrd="1" destOrd="0" parTransId="{30968BC4-31F0-4349-B22C-285A86E672DC}" sibTransId="{AAAD3FD9-24AA-4DF0-9BC4-77C5AF68DC04}"/>
    <dgm:cxn modelId="{7EB6B1E5-A7E5-48E9-A214-A0F03D606ED9}" srcId="{92B99A59-0C4C-431B-838E-1014FD1FD8F0}" destId="{6033C8A8-FE1E-4D0C-964B-693ACF030CA8}" srcOrd="2" destOrd="0" parTransId="{44ADFDB4-BBAD-4DCC-8E73-71639CC1390D}" sibTransId="{15C93215-3518-4B5C-9D04-DED166FC92B0}"/>
    <dgm:cxn modelId="{065823E0-011A-4657-A534-06D2BC7F5A64}" type="presOf" srcId="{5B4018BC-7D18-44B9-824C-C3683C443A8F}" destId="{9CAF2D44-B438-4513-AC5B-F408146A6A8B}" srcOrd="0" destOrd="0" presId="urn:microsoft.com/office/officeart/2005/8/layout/hList1"/>
    <dgm:cxn modelId="{F33A4AD8-26E9-475D-ABDB-FC3695A53BB5}" type="presOf" srcId="{DC8C3F38-20CB-4442-A7F7-84FFAC9DA919}" destId="{9E486CAA-9D7C-4235-8DAB-8425C2EB8BB3}" srcOrd="0" destOrd="0" presId="urn:microsoft.com/office/officeart/2005/8/layout/hList1"/>
    <dgm:cxn modelId="{43EC65AC-7C57-4BA7-B5D0-82DF04CB5F74}" type="presOf" srcId="{ADF5EF6B-B6B2-4743-80A4-20189FC1E2F4}" destId="{BE4ED9C5-D5A7-449B-81A0-F992D0C48415}" srcOrd="0" destOrd="0" presId="urn:microsoft.com/office/officeart/2005/8/layout/hList1"/>
    <dgm:cxn modelId="{BE071974-677E-4D3D-8EFE-C2EEDD5A72C7}" type="presOf" srcId="{FF2E7969-A1F4-4EAC-BF89-A3D68E036343}" destId="{BE4ED9C5-D5A7-449B-81A0-F992D0C48415}" srcOrd="0" destOrd="4" presId="urn:microsoft.com/office/officeart/2005/8/layout/hList1"/>
    <dgm:cxn modelId="{82EDA094-0087-430C-9763-C0784C081B28}" srcId="{92B99A59-0C4C-431B-838E-1014FD1FD8F0}" destId="{FF2E7969-A1F4-4EAC-BF89-A3D68E036343}" srcOrd="4" destOrd="0" parTransId="{6F01DFC3-1B48-4821-9F49-C47A40416B4A}" sibTransId="{6E2DC575-71AB-46DB-9A64-E4FEF30DCAA7}"/>
    <dgm:cxn modelId="{AA8B8347-5A20-4B0C-867B-766C3E4B728D}" srcId="{5B4018BC-7D18-44B9-824C-C3683C443A8F}" destId="{DC8C3F38-20CB-4442-A7F7-84FFAC9DA919}" srcOrd="1" destOrd="0" parTransId="{247CBF04-186E-456E-9672-52FC1F1DC630}" sibTransId="{2B5282C8-A84C-4CDB-95BB-274A37AB1B93}"/>
    <dgm:cxn modelId="{32B0DA2A-0579-406F-8804-7975969580BF}" type="presOf" srcId="{3E42FFC2-688A-4FAF-8071-623550A34E68}" destId="{4843682F-2B86-4149-AFD0-C6B2E0DD1CF2}" srcOrd="0" destOrd="0" presId="urn:microsoft.com/office/officeart/2005/8/layout/hList1"/>
    <dgm:cxn modelId="{2D95C9CD-1FE8-4739-8A88-9EE6C68C54F9}" type="presOf" srcId="{5F378873-0EFD-4F8E-A0D6-8A2A38C0B086}" destId="{4843682F-2B86-4149-AFD0-C6B2E0DD1CF2}" srcOrd="0" destOrd="1" presId="urn:microsoft.com/office/officeart/2005/8/layout/hList1"/>
    <dgm:cxn modelId="{B6198843-2E7A-4653-8C00-DD27AFFBCF72}" type="presParOf" srcId="{9CAF2D44-B438-4513-AC5B-F408146A6A8B}" destId="{535D3FB3-C326-4377-9CB0-89D50AC87D10}" srcOrd="0" destOrd="0" presId="urn:microsoft.com/office/officeart/2005/8/layout/hList1"/>
    <dgm:cxn modelId="{19105713-16F5-44FF-B379-37F5FD39420D}" type="presParOf" srcId="{535D3FB3-C326-4377-9CB0-89D50AC87D10}" destId="{90C6BA05-AB95-42A0-A8AB-FD693F7AF0EC}" srcOrd="0" destOrd="0" presId="urn:microsoft.com/office/officeart/2005/8/layout/hList1"/>
    <dgm:cxn modelId="{412D05D1-744F-440F-B2B2-D727CC2AC228}" type="presParOf" srcId="{535D3FB3-C326-4377-9CB0-89D50AC87D10}" destId="{BE4ED9C5-D5A7-449B-81A0-F992D0C48415}" srcOrd="1" destOrd="0" presId="urn:microsoft.com/office/officeart/2005/8/layout/hList1"/>
    <dgm:cxn modelId="{236E650F-B7FD-4460-A513-19409BA05982}" type="presParOf" srcId="{9CAF2D44-B438-4513-AC5B-F408146A6A8B}" destId="{17BF3358-A064-4116-9134-4ADB385776FF}" srcOrd="1" destOrd="0" presId="urn:microsoft.com/office/officeart/2005/8/layout/hList1"/>
    <dgm:cxn modelId="{73A75BB5-2FEB-4E87-8101-477C484595C5}" type="presParOf" srcId="{9CAF2D44-B438-4513-AC5B-F408146A6A8B}" destId="{E013D814-D1B5-45A9-B16C-70487777DA0D}" srcOrd="2" destOrd="0" presId="urn:microsoft.com/office/officeart/2005/8/layout/hList1"/>
    <dgm:cxn modelId="{D1E37DE4-7DC8-4EA2-9F3D-7A932AA86B79}" type="presParOf" srcId="{E013D814-D1B5-45A9-B16C-70487777DA0D}" destId="{9E486CAA-9D7C-4235-8DAB-8425C2EB8BB3}" srcOrd="0" destOrd="0" presId="urn:microsoft.com/office/officeart/2005/8/layout/hList1"/>
    <dgm:cxn modelId="{48FC9D0C-5156-4E60-80EE-7817659027AD}" type="presParOf" srcId="{E013D814-D1B5-45A9-B16C-70487777DA0D}" destId="{4843682F-2B86-4149-AFD0-C6B2E0DD1CF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65D88E-DA65-460E-8102-C563361FA642}"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59B1FC4F-A2A2-4215-A81A-1BA3F5AB3553}">
      <dgm:prSet phldrT="[Text]" custT="1"/>
      <dgm:spPr/>
      <dgm:t>
        <a:bodyPr/>
        <a:lstStyle/>
        <a:p>
          <a:r>
            <a:rPr lang="tr-TR" sz="1400" b="1" dirty="0" err="1" smtClean="0">
              <a:latin typeface="Corbel" pitchFamily="34" charset="0"/>
            </a:rPr>
            <a:t>Innovative</a:t>
          </a:r>
          <a:r>
            <a:rPr lang="tr-TR" sz="1400" b="1" dirty="0" smtClean="0">
              <a:latin typeface="Corbel" pitchFamily="34" charset="0"/>
            </a:rPr>
            <a:t> </a:t>
          </a:r>
          <a:r>
            <a:rPr lang="tr-TR" sz="1400" b="1" dirty="0" err="1" smtClean="0">
              <a:latin typeface="Corbel" pitchFamily="34" charset="0"/>
            </a:rPr>
            <a:t>Training</a:t>
          </a:r>
          <a:r>
            <a:rPr lang="tr-TR" sz="1400" b="1" dirty="0" smtClean="0">
              <a:latin typeface="Corbel" pitchFamily="34" charset="0"/>
            </a:rPr>
            <a:t> Networks (ITN)</a:t>
          </a:r>
        </a:p>
        <a:p>
          <a:r>
            <a:rPr lang="tr-TR" sz="1400" b="1" dirty="0" smtClean="0">
              <a:latin typeface="Corbel" pitchFamily="34" charset="0"/>
            </a:rPr>
            <a:t>(Yenilikçi Eğitim Ağları)</a:t>
          </a:r>
          <a:endParaRPr lang="en-US" sz="1400" b="1" dirty="0">
            <a:latin typeface="Corbel" pitchFamily="34" charset="0"/>
          </a:endParaRPr>
        </a:p>
      </dgm:t>
    </dgm:pt>
    <dgm:pt modelId="{B52641F6-4C8A-4028-9D32-5F258B1D3C06}" type="parTrans" cxnId="{45388CE7-1DFC-4820-A8BC-B39EA9A4E351}">
      <dgm:prSet/>
      <dgm:spPr/>
      <dgm:t>
        <a:bodyPr/>
        <a:lstStyle/>
        <a:p>
          <a:endParaRPr lang="en-US"/>
        </a:p>
      </dgm:t>
    </dgm:pt>
    <dgm:pt modelId="{FBB97077-A738-498E-8800-2F6EACFDC9DA}" type="sibTrans" cxnId="{45388CE7-1DFC-4820-A8BC-B39EA9A4E351}">
      <dgm:prSet/>
      <dgm:spPr/>
      <dgm:t>
        <a:bodyPr/>
        <a:lstStyle/>
        <a:p>
          <a:endParaRPr lang="en-US"/>
        </a:p>
      </dgm:t>
    </dgm:pt>
    <dgm:pt modelId="{9AF5B5FC-69D5-414E-8F59-CF8B4314E996}">
      <dgm:prSet phldrT="[Text]" custT="1"/>
      <dgm:spPr/>
      <dgm:t>
        <a:bodyPr/>
        <a:lstStyle/>
        <a:p>
          <a:r>
            <a:rPr lang="tr-TR" sz="1400" b="1" dirty="0" err="1" smtClean="0">
              <a:latin typeface="Corbel" pitchFamily="34" charset="0"/>
            </a:rPr>
            <a:t>Research</a:t>
          </a:r>
          <a:r>
            <a:rPr lang="tr-TR" sz="1400" b="1" dirty="0" smtClean="0">
              <a:latin typeface="Corbel" pitchFamily="34" charset="0"/>
            </a:rPr>
            <a:t> </a:t>
          </a:r>
          <a:r>
            <a:rPr lang="tr-TR" sz="1400" b="1" dirty="0" err="1" smtClean="0">
              <a:latin typeface="Corbel" pitchFamily="34" charset="0"/>
            </a:rPr>
            <a:t>and</a:t>
          </a:r>
          <a:r>
            <a:rPr lang="tr-TR" sz="1400" b="1" dirty="0" smtClean="0">
              <a:latin typeface="Corbel" pitchFamily="34" charset="0"/>
            </a:rPr>
            <a:t> </a:t>
          </a:r>
          <a:r>
            <a:rPr lang="tr-TR" sz="1400" b="1" dirty="0" err="1" smtClean="0">
              <a:latin typeface="Corbel" pitchFamily="34" charset="0"/>
            </a:rPr>
            <a:t>Innovation</a:t>
          </a:r>
          <a:r>
            <a:rPr lang="tr-TR" sz="1400" b="1" dirty="0" smtClean="0">
              <a:latin typeface="Corbel" pitchFamily="34" charset="0"/>
            </a:rPr>
            <a:t> </a:t>
          </a:r>
          <a:r>
            <a:rPr lang="tr-TR" sz="1400" b="1" dirty="0" err="1" smtClean="0">
              <a:latin typeface="Corbel" pitchFamily="34" charset="0"/>
            </a:rPr>
            <a:t>Staff</a:t>
          </a:r>
          <a:r>
            <a:rPr lang="tr-TR" sz="1400" b="1" dirty="0" smtClean="0">
              <a:latin typeface="Corbel" pitchFamily="34" charset="0"/>
            </a:rPr>
            <a:t> Exchange (RISE)</a:t>
          </a:r>
        </a:p>
        <a:p>
          <a:r>
            <a:rPr lang="tr-TR" sz="1400" b="1" dirty="0" smtClean="0">
              <a:latin typeface="Corbel" pitchFamily="34" charset="0"/>
            </a:rPr>
            <a:t>(Araştırma ve Yenilikçilik Değişim Programı)</a:t>
          </a:r>
          <a:endParaRPr lang="en-US" sz="1400" b="1" dirty="0">
            <a:latin typeface="Corbel" pitchFamily="34" charset="0"/>
          </a:endParaRPr>
        </a:p>
      </dgm:t>
    </dgm:pt>
    <dgm:pt modelId="{30F74571-EB39-4065-9D32-10F15B499B1A}" type="parTrans" cxnId="{0559F1BC-EF4C-4EED-8394-AD6C0A6B8AF0}">
      <dgm:prSet/>
      <dgm:spPr/>
      <dgm:t>
        <a:bodyPr/>
        <a:lstStyle/>
        <a:p>
          <a:endParaRPr lang="en-US"/>
        </a:p>
      </dgm:t>
    </dgm:pt>
    <dgm:pt modelId="{C143EE33-24DE-47C5-8FFB-A38099879853}" type="sibTrans" cxnId="{0559F1BC-EF4C-4EED-8394-AD6C0A6B8AF0}">
      <dgm:prSet/>
      <dgm:spPr/>
      <dgm:t>
        <a:bodyPr/>
        <a:lstStyle/>
        <a:p>
          <a:endParaRPr lang="en-US"/>
        </a:p>
      </dgm:t>
    </dgm:pt>
    <dgm:pt modelId="{AD535D5C-2A2D-402F-8669-BA0E05BF6166}">
      <dgm:prSet phldrT="[Text]" custT="1"/>
      <dgm:spPr/>
      <dgm:t>
        <a:bodyPr/>
        <a:lstStyle/>
        <a:p>
          <a:r>
            <a:rPr lang="tr-TR" sz="1400" b="1" dirty="0" smtClean="0">
              <a:latin typeface="Corbel" pitchFamily="34" charset="0"/>
            </a:rPr>
            <a:t>COFUND</a:t>
          </a:r>
        </a:p>
        <a:p>
          <a:r>
            <a:rPr lang="tr-TR" sz="1400" b="1" dirty="0" smtClean="0">
              <a:latin typeface="Corbel" pitchFamily="34" charset="0"/>
            </a:rPr>
            <a:t>(Burs Programlarına Ek Destek)</a:t>
          </a:r>
        </a:p>
      </dgm:t>
    </dgm:pt>
    <dgm:pt modelId="{9A329FF0-2D73-419A-85EF-6FE707DE3EF9}" type="parTrans" cxnId="{EC3CAC7E-CBCD-4CA9-9940-B36966F393CC}">
      <dgm:prSet/>
      <dgm:spPr/>
      <dgm:t>
        <a:bodyPr/>
        <a:lstStyle/>
        <a:p>
          <a:endParaRPr lang="en-US"/>
        </a:p>
      </dgm:t>
    </dgm:pt>
    <dgm:pt modelId="{55695249-1F9C-44A2-A1B3-EC542DC1F473}" type="sibTrans" cxnId="{EC3CAC7E-CBCD-4CA9-9940-B36966F393CC}">
      <dgm:prSet/>
      <dgm:spPr/>
      <dgm:t>
        <a:bodyPr/>
        <a:lstStyle/>
        <a:p>
          <a:endParaRPr lang="en-US"/>
        </a:p>
      </dgm:t>
    </dgm:pt>
    <dgm:pt modelId="{282E4D6C-F999-4A31-8AAA-4C76C33ADAD4}">
      <dgm:prSet custT="1"/>
      <dgm:spPr/>
      <dgm:t>
        <a:bodyPr/>
        <a:lstStyle/>
        <a:p>
          <a:r>
            <a:rPr lang="tr-TR" sz="1600" b="0" dirty="0" smtClean="0">
              <a:latin typeface="Corbel" pitchFamily="34" charset="0"/>
            </a:rPr>
            <a:t>Araştırma eğitim ağı kurarak başlangıç seviyesindeki araştırmacıları eğitmeyi hedefler</a:t>
          </a:r>
          <a:endParaRPr lang="en-US" sz="1600" b="0" dirty="0">
            <a:latin typeface="Corbel" pitchFamily="34" charset="0"/>
          </a:endParaRPr>
        </a:p>
      </dgm:t>
    </dgm:pt>
    <dgm:pt modelId="{43616880-FC3A-4B83-9291-114E687BF1C6}" type="parTrans" cxnId="{A10A63AC-9E56-44B1-9140-86AAD9BBCF69}">
      <dgm:prSet/>
      <dgm:spPr/>
      <dgm:t>
        <a:bodyPr/>
        <a:lstStyle/>
        <a:p>
          <a:endParaRPr lang="en-US"/>
        </a:p>
      </dgm:t>
    </dgm:pt>
    <dgm:pt modelId="{083CFF45-463B-48F7-AB86-724D8A62E38B}" type="sibTrans" cxnId="{A10A63AC-9E56-44B1-9140-86AAD9BBCF69}">
      <dgm:prSet/>
      <dgm:spPr/>
      <dgm:t>
        <a:bodyPr/>
        <a:lstStyle/>
        <a:p>
          <a:endParaRPr lang="en-US"/>
        </a:p>
      </dgm:t>
    </dgm:pt>
    <dgm:pt modelId="{7D1BC423-E6B4-4E86-8BD3-AA758D16B6E0}">
      <dgm:prSet custT="1"/>
      <dgm:spPr/>
      <dgm:t>
        <a:bodyPr/>
        <a:lstStyle/>
        <a:p>
          <a:r>
            <a:rPr lang="tr-TR" sz="1600" b="0" dirty="0" smtClean="0">
              <a:latin typeface="Corbel" pitchFamily="34" charset="0"/>
            </a:rPr>
            <a:t>Personel değişimi: Akademi-sanayi arasında -Avrupa içi Akademi-akademi arasında -Avrupa dışı</a:t>
          </a:r>
          <a:endParaRPr lang="en-US" sz="1600" b="0" dirty="0">
            <a:latin typeface="Corbel" pitchFamily="34" charset="0"/>
          </a:endParaRPr>
        </a:p>
      </dgm:t>
    </dgm:pt>
    <dgm:pt modelId="{0A217394-B28A-434E-8970-B43C81A64F4C}" type="parTrans" cxnId="{81EF47F5-B156-440A-BA0A-95CB77F27286}">
      <dgm:prSet/>
      <dgm:spPr/>
      <dgm:t>
        <a:bodyPr/>
        <a:lstStyle/>
        <a:p>
          <a:endParaRPr lang="en-US"/>
        </a:p>
      </dgm:t>
    </dgm:pt>
    <dgm:pt modelId="{8E74473A-3795-4B63-9481-D508663EC2B8}" type="sibTrans" cxnId="{81EF47F5-B156-440A-BA0A-95CB77F27286}">
      <dgm:prSet/>
      <dgm:spPr/>
      <dgm:t>
        <a:bodyPr/>
        <a:lstStyle/>
        <a:p>
          <a:endParaRPr lang="en-US"/>
        </a:p>
      </dgm:t>
    </dgm:pt>
    <dgm:pt modelId="{12D5F00B-4163-45CA-8B0D-D3E5D894742C}">
      <dgm:prSet custT="1"/>
      <dgm:spPr/>
      <dgm:t>
        <a:bodyPr/>
        <a:lstStyle/>
        <a:p>
          <a:r>
            <a:rPr lang="tr-TR" sz="1600" b="0" dirty="0" smtClean="0">
              <a:latin typeface="Corbel" pitchFamily="34" charset="0"/>
            </a:rPr>
            <a:t>Mevcut ya da yeni açılacak burs programlarına %40 oranında ek destek</a:t>
          </a:r>
          <a:endParaRPr lang="en-US" sz="1600" b="0" dirty="0">
            <a:latin typeface="Corbel" pitchFamily="34" charset="0"/>
          </a:endParaRPr>
        </a:p>
      </dgm:t>
    </dgm:pt>
    <dgm:pt modelId="{648C274E-39EA-4C6C-9776-C6B47633AC0E}" type="parTrans" cxnId="{BE7D7816-47A4-49AB-9102-B72F50D0D52B}">
      <dgm:prSet/>
      <dgm:spPr/>
      <dgm:t>
        <a:bodyPr/>
        <a:lstStyle/>
        <a:p>
          <a:endParaRPr lang="en-US"/>
        </a:p>
      </dgm:t>
    </dgm:pt>
    <dgm:pt modelId="{2AC4E319-82AD-47A5-A8B0-344099E134DA}" type="sibTrans" cxnId="{BE7D7816-47A4-49AB-9102-B72F50D0D52B}">
      <dgm:prSet/>
      <dgm:spPr/>
      <dgm:t>
        <a:bodyPr/>
        <a:lstStyle/>
        <a:p>
          <a:endParaRPr lang="en-US"/>
        </a:p>
      </dgm:t>
    </dgm:pt>
    <dgm:pt modelId="{906B4E0C-B473-4341-A4F4-E2A173F08077}">
      <dgm:prSet custT="1"/>
      <dgm:spPr/>
      <dgm:t>
        <a:bodyPr/>
        <a:lstStyle/>
        <a:p>
          <a:r>
            <a:rPr lang="tr-TR" sz="1400" b="1" dirty="0" err="1" smtClean="0">
              <a:latin typeface="Corbel" pitchFamily="34" charset="0"/>
            </a:rPr>
            <a:t>Individual</a:t>
          </a:r>
          <a:r>
            <a:rPr lang="tr-TR" sz="1400" b="1" dirty="0" smtClean="0">
              <a:latin typeface="Corbel" pitchFamily="34" charset="0"/>
            </a:rPr>
            <a:t> </a:t>
          </a:r>
          <a:r>
            <a:rPr lang="tr-TR" sz="1400" b="1" dirty="0" err="1" smtClean="0">
              <a:latin typeface="Corbel" pitchFamily="34" charset="0"/>
            </a:rPr>
            <a:t>Fellowships</a:t>
          </a:r>
          <a:r>
            <a:rPr lang="tr-TR" sz="1400" b="1" dirty="0" smtClean="0">
              <a:latin typeface="Corbel" pitchFamily="34" charset="0"/>
            </a:rPr>
            <a:t> (IF) </a:t>
          </a:r>
        </a:p>
        <a:p>
          <a:r>
            <a:rPr lang="tr-TR" sz="1400" b="1" dirty="0" smtClean="0">
              <a:latin typeface="Corbel" pitchFamily="34" charset="0"/>
            </a:rPr>
            <a:t>(Bireysel Burslar)</a:t>
          </a:r>
          <a:endParaRPr lang="en-US" sz="1400" b="1" dirty="0">
            <a:latin typeface="Corbel" pitchFamily="34" charset="0"/>
          </a:endParaRPr>
        </a:p>
      </dgm:t>
    </dgm:pt>
    <dgm:pt modelId="{751329FB-F185-4B07-8626-C403E784897D}" type="parTrans" cxnId="{1514DAEF-8182-48D2-8AD9-EA71E3988EAC}">
      <dgm:prSet/>
      <dgm:spPr/>
      <dgm:t>
        <a:bodyPr/>
        <a:lstStyle/>
        <a:p>
          <a:endParaRPr lang="en-US"/>
        </a:p>
      </dgm:t>
    </dgm:pt>
    <dgm:pt modelId="{C6E077C2-7EE5-4703-A31E-C916B24C0DF2}" type="sibTrans" cxnId="{1514DAEF-8182-48D2-8AD9-EA71E3988EAC}">
      <dgm:prSet/>
      <dgm:spPr/>
      <dgm:t>
        <a:bodyPr/>
        <a:lstStyle/>
        <a:p>
          <a:endParaRPr lang="en-US"/>
        </a:p>
      </dgm:t>
    </dgm:pt>
    <dgm:pt modelId="{6759B49F-DBC9-4BCF-921B-3FEBD59E671F}">
      <dgm:prSet custT="1"/>
      <dgm:spPr/>
      <dgm:t>
        <a:bodyPr/>
        <a:lstStyle/>
        <a:p>
          <a:r>
            <a:rPr lang="tr-TR" sz="1600" b="0" u="none" dirty="0" smtClean="0">
              <a:latin typeface="Corbel" pitchFamily="34" charset="0"/>
            </a:rPr>
            <a:t>Deneyim şartı var, yaş sınırı yok</a:t>
          </a:r>
          <a:endParaRPr lang="en-US" sz="1600" b="0" u="none" dirty="0">
            <a:latin typeface="Corbel" pitchFamily="34" charset="0"/>
          </a:endParaRPr>
        </a:p>
      </dgm:t>
    </dgm:pt>
    <dgm:pt modelId="{4424562B-3BDD-4513-8676-EE9F3BB82D9A}" type="parTrans" cxnId="{EDFCF9A6-CDBE-4F0D-9F1D-347DDAD9F87B}">
      <dgm:prSet/>
      <dgm:spPr/>
      <dgm:t>
        <a:bodyPr/>
        <a:lstStyle/>
        <a:p>
          <a:endParaRPr lang="en-US"/>
        </a:p>
      </dgm:t>
    </dgm:pt>
    <dgm:pt modelId="{4D26E185-C3A6-4543-BC29-C13077D46A5A}" type="sibTrans" cxnId="{EDFCF9A6-CDBE-4F0D-9F1D-347DDAD9F87B}">
      <dgm:prSet/>
      <dgm:spPr/>
      <dgm:t>
        <a:bodyPr/>
        <a:lstStyle/>
        <a:p>
          <a:endParaRPr lang="en-US"/>
        </a:p>
      </dgm:t>
    </dgm:pt>
    <dgm:pt modelId="{D5EC95E0-CF1E-41DE-BF31-3DCC0A386E6B}">
      <dgm:prSet custT="1"/>
      <dgm:spPr/>
      <dgm:t>
        <a:bodyPr/>
        <a:lstStyle/>
        <a:p>
          <a:r>
            <a:rPr lang="tr-TR" sz="1600" b="0" dirty="0" smtClean="0">
              <a:latin typeface="Corbel" pitchFamily="34" charset="0"/>
            </a:rPr>
            <a:t>Her alana açık çağrı</a:t>
          </a:r>
          <a:endParaRPr lang="en-US" sz="1600" b="0" u="none" dirty="0">
            <a:latin typeface="Corbel" pitchFamily="34" charset="0"/>
          </a:endParaRPr>
        </a:p>
      </dgm:t>
    </dgm:pt>
    <dgm:pt modelId="{88666B95-8AC9-4327-8656-69011C66E105}" type="parTrans" cxnId="{4F9971CE-238C-469A-8F66-31844BE583C3}">
      <dgm:prSet/>
      <dgm:spPr/>
      <dgm:t>
        <a:bodyPr/>
        <a:lstStyle/>
        <a:p>
          <a:endParaRPr lang="en-US"/>
        </a:p>
      </dgm:t>
    </dgm:pt>
    <dgm:pt modelId="{4B06812B-4846-4E82-89C4-B7E9CD02FB7C}" type="sibTrans" cxnId="{4F9971CE-238C-469A-8F66-31844BE583C3}">
      <dgm:prSet/>
      <dgm:spPr/>
      <dgm:t>
        <a:bodyPr/>
        <a:lstStyle/>
        <a:p>
          <a:endParaRPr lang="en-US"/>
        </a:p>
      </dgm:t>
    </dgm:pt>
    <dgm:pt modelId="{BAEFF792-D5B2-412D-B2D1-E9A5B88CB0CF}">
      <dgm:prSet custT="1"/>
      <dgm:spPr/>
      <dgm:t>
        <a:bodyPr/>
        <a:lstStyle/>
        <a:p>
          <a:r>
            <a:rPr lang="tr-TR" sz="1600" b="0" u="none" dirty="0" smtClean="0">
              <a:latin typeface="Corbel" pitchFamily="34" charset="0"/>
            </a:rPr>
            <a:t>Uluslararası dolaşım hedefler</a:t>
          </a:r>
          <a:endParaRPr lang="en-US" sz="1600" b="0" u="none" dirty="0">
            <a:latin typeface="Corbel" pitchFamily="34" charset="0"/>
          </a:endParaRPr>
        </a:p>
      </dgm:t>
    </dgm:pt>
    <dgm:pt modelId="{279A28A1-8255-40E0-998B-A7CDE4ECF695}" type="parTrans" cxnId="{3D9CF971-D5D4-4F12-888D-4EF16DEEA82F}">
      <dgm:prSet/>
      <dgm:spPr/>
      <dgm:t>
        <a:bodyPr/>
        <a:lstStyle/>
        <a:p>
          <a:endParaRPr lang="en-US"/>
        </a:p>
      </dgm:t>
    </dgm:pt>
    <dgm:pt modelId="{7BC22E8A-B9A6-4FDE-A33A-8DAA68F1ABEA}" type="sibTrans" cxnId="{3D9CF971-D5D4-4F12-888D-4EF16DEEA82F}">
      <dgm:prSet/>
      <dgm:spPr/>
      <dgm:t>
        <a:bodyPr/>
        <a:lstStyle/>
        <a:p>
          <a:endParaRPr lang="en-US"/>
        </a:p>
      </dgm:t>
    </dgm:pt>
    <dgm:pt modelId="{37A8B650-15DA-4B16-8030-8A22449F625B}">
      <dgm:prSet custT="1"/>
      <dgm:spPr/>
      <dgm:t>
        <a:bodyPr/>
        <a:lstStyle/>
        <a:p>
          <a:endParaRPr lang="en-US" sz="1400" dirty="0">
            <a:latin typeface="Corbel" pitchFamily="34" charset="0"/>
          </a:endParaRPr>
        </a:p>
      </dgm:t>
    </dgm:pt>
    <dgm:pt modelId="{4589C53D-184C-4EF2-9CFA-77F574662A59}" type="parTrans" cxnId="{DCE0A3CC-509E-4859-ADBB-07E37ACD803F}">
      <dgm:prSet/>
      <dgm:spPr/>
      <dgm:t>
        <a:bodyPr/>
        <a:lstStyle/>
        <a:p>
          <a:endParaRPr lang="en-US"/>
        </a:p>
      </dgm:t>
    </dgm:pt>
    <dgm:pt modelId="{3CF68021-8B71-4303-AAD5-AB43E6081541}" type="sibTrans" cxnId="{DCE0A3CC-509E-4859-ADBB-07E37ACD803F}">
      <dgm:prSet/>
      <dgm:spPr/>
      <dgm:t>
        <a:bodyPr/>
        <a:lstStyle/>
        <a:p>
          <a:endParaRPr lang="en-US"/>
        </a:p>
      </dgm:t>
    </dgm:pt>
    <dgm:pt modelId="{2694102E-6B3D-403E-AC63-78E9CD73511E}">
      <dgm:prSet custT="1"/>
      <dgm:spPr/>
      <dgm:t>
        <a:bodyPr/>
        <a:lstStyle/>
        <a:p>
          <a:r>
            <a:rPr lang="tr-TR" sz="1600" b="0" u="none" dirty="0" smtClean="0">
              <a:solidFill>
                <a:schemeClr val="tx1"/>
              </a:solidFill>
              <a:latin typeface="Corbel" pitchFamily="34" charset="0"/>
            </a:rPr>
            <a:t>Çağrı Kapanış:        10Eylül 2015</a:t>
          </a:r>
          <a:endParaRPr lang="en-US" sz="1600" b="0" u="none" dirty="0">
            <a:solidFill>
              <a:schemeClr val="tx1"/>
            </a:solidFill>
            <a:latin typeface="Corbel" pitchFamily="34" charset="0"/>
          </a:endParaRPr>
        </a:p>
      </dgm:t>
    </dgm:pt>
    <dgm:pt modelId="{B78A2A98-2A60-40B6-851C-6BA54644F30B}" type="parTrans" cxnId="{3844BF06-FB64-4D47-BB01-15779C256992}">
      <dgm:prSet/>
      <dgm:spPr/>
      <dgm:t>
        <a:bodyPr/>
        <a:lstStyle/>
        <a:p>
          <a:endParaRPr lang="tr-TR"/>
        </a:p>
      </dgm:t>
    </dgm:pt>
    <dgm:pt modelId="{49D30920-8D8C-4C3F-84A3-666C13A8D608}" type="sibTrans" cxnId="{3844BF06-FB64-4D47-BB01-15779C256992}">
      <dgm:prSet/>
      <dgm:spPr/>
      <dgm:t>
        <a:bodyPr/>
        <a:lstStyle/>
        <a:p>
          <a:endParaRPr lang="tr-TR"/>
        </a:p>
      </dgm:t>
    </dgm:pt>
    <dgm:pt modelId="{57136DCC-196B-4E3E-A7A8-EA7FFF759469}">
      <dgm:prSet custT="1"/>
      <dgm:spPr/>
      <dgm:t>
        <a:bodyPr/>
        <a:lstStyle/>
        <a:p>
          <a:r>
            <a:rPr lang="tr-TR" sz="1600" b="0" u="none" dirty="0" smtClean="0">
              <a:latin typeface="Corbel" pitchFamily="34" charset="0"/>
            </a:rPr>
            <a:t>Çağrı Açılış:            12 Mart 2015</a:t>
          </a:r>
          <a:endParaRPr lang="en-US" sz="1600" b="0" u="none" dirty="0">
            <a:latin typeface="Corbel" pitchFamily="34" charset="0"/>
          </a:endParaRPr>
        </a:p>
      </dgm:t>
    </dgm:pt>
    <dgm:pt modelId="{836F5977-74D1-4793-89EC-45C23933E265}" type="parTrans" cxnId="{7DF59B01-957A-4A1E-A2E5-68972EDA0B74}">
      <dgm:prSet/>
      <dgm:spPr/>
      <dgm:t>
        <a:bodyPr/>
        <a:lstStyle/>
        <a:p>
          <a:endParaRPr lang="tr-TR"/>
        </a:p>
      </dgm:t>
    </dgm:pt>
    <dgm:pt modelId="{DE706B24-5B69-4EDA-AC61-911B0FD2988E}" type="sibTrans" cxnId="{7DF59B01-957A-4A1E-A2E5-68972EDA0B74}">
      <dgm:prSet/>
      <dgm:spPr/>
      <dgm:t>
        <a:bodyPr/>
        <a:lstStyle/>
        <a:p>
          <a:endParaRPr lang="tr-TR"/>
        </a:p>
      </dgm:t>
    </dgm:pt>
    <dgm:pt modelId="{5BFA08F2-C6AE-4D5F-881C-CF2C1630A6EF}">
      <dgm:prSet custT="1"/>
      <dgm:spPr/>
      <dgm:t>
        <a:bodyPr/>
        <a:lstStyle/>
        <a:p>
          <a:r>
            <a:rPr lang="tr-TR" sz="1600" b="1" u="none" dirty="0" smtClean="0">
              <a:latin typeface="Corbel" pitchFamily="34" charset="0"/>
            </a:rPr>
            <a:t>Çağrı Bütçesi: 213.000.000 Avro</a:t>
          </a:r>
          <a:endParaRPr lang="en-US" sz="1600" b="1" u="none" dirty="0">
            <a:latin typeface="Corbel" pitchFamily="34" charset="0"/>
          </a:endParaRPr>
        </a:p>
      </dgm:t>
    </dgm:pt>
    <dgm:pt modelId="{3242898F-A380-42A0-B63A-52D5053A63E0}" type="parTrans" cxnId="{1A32665D-1726-4F07-BD68-6807E9085218}">
      <dgm:prSet/>
      <dgm:spPr/>
      <dgm:t>
        <a:bodyPr/>
        <a:lstStyle/>
        <a:p>
          <a:endParaRPr lang="tr-TR"/>
        </a:p>
      </dgm:t>
    </dgm:pt>
    <dgm:pt modelId="{16EF5D83-D170-4A69-8BE0-9F63992F6834}" type="sibTrans" cxnId="{1A32665D-1726-4F07-BD68-6807E9085218}">
      <dgm:prSet/>
      <dgm:spPr/>
      <dgm:t>
        <a:bodyPr/>
        <a:lstStyle/>
        <a:p>
          <a:endParaRPr lang="tr-TR"/>
        </a:p>
      </dgm:t>
    </dgm:pt>
    <dgm:pt modelId="{DD16573E-6488-4348-9A8C-270A99820ED8}">
      <dgm:prSet custT="1"/>
      <dgm:spPr/>
      <dgm:t>
        <a:bodyPr/>
        <a:lstStyle/>
        <a:p>
          <a:r>
            <a:rPr lang="tr-TR" sz="1600" b="0" u="none" dirty="0" smtClean="0">
              <a:latin typeface="Corbel" pitchFamily="34" charset="0"/>
            </a:rPr>
            <a:t>Çağrı Açılış:               </a:t>
          </a:r>
          <a:r>
            <a:rPr lang="tr-TR" sz="1600" b="0" u="none" dirty="0" smtClean="0">
              <a:solidFill>
                <a:schemeClr val="tx1"/>
              </a:solidFill>
              <a:latin typeface="Corbel" pitchFamily="34" charset="0"/>
            </a:rPr>
            <a:t>2 Eylül 2014</a:t>
          </a:r>
          <a:endParaRPr lang="en-US" sz="1200" b="0" dirty="0">
            <a:solidFill>
              <a:schemeClr val="tx1"/>
            </a:solidFill>
            <a:latin typeface="Corbel" pitchFamily="34" charset="0"/>
          </a:endParaRPr>
        </a:p>
      </dgm:t>
    </dgm:pt>
    <dgm:pt modelId="{E29495EE-21F5-4AD8-88D4-A549191650C5}" type="parTrans" cxnId="{E7B6659D-7C6D-444C-AA45-DD6705789544}">
      <dgm:prSet/>
      <dgm:spPr/>
      <dgm:t>
        <a:bodyPr/>
        <a:lstStyle/>
        <a:p>
          <a:endParaRPr lang="tr-TR"/>
        </a:p>
      </dgm:t>
    </dgm:pt>
    <dgm:pt modelId="{19E1CE57-937F-4DA6-9195-01FBFCB6D4B3}" type="sibTrans" cxnId="{E7B6659D-7C6D-444C-AA45-DD6705789544}">
      <dgm:prSet/>
      <dgm:spPr/>
      <dgm:t>
        <a:bodyPr/>
        <a:lstStyle/>
        <a:p>
          <a:endParaRPr lang="tr-TR"/>
        </a:p>
      </dgm:t>
    </dgm:pt>
    <dgm:pt modelId="{4366507C-73B6-4B01-9BB8-39FD2F461C49}">
      <dgm:prSet custT="1"/>
      <dgm:spPr/>
      <dgm:t>
        <a:bodyPr/>
        <a:lstStyle/>
        <a:p>
          <a:r>
            <a:rPr lang="tr-TR" sz="1600" b="0" dirty="0" smtClean="0">
              <a:solidFill>
                <a:schemeClr val="tx1"/>
              </a:solidFill>
              <a:latin typeface="Corbel" pitchFamily="34" charset="0"/>
            </a:rPr>
            <a:t>Çağrı Kapanış:        13 Ocak 2015</a:t>
          </a:r>
          <a:endParaRPr lang="en-US" sz="1600" b="0" dirty="0">
            <a:solidFill>
              <a:schemeClr val="tx1"/>
            </a:solidFill>
            <a:latin typeface="Corbel" pitchFamily="34" charset="0"/>
          </a:endParaRPr>
        </a:p>
      </dgm:t>
    </dgm:pt>
    <dgm:pt modelId="{B0D74A74-1EFC-410F-9B80-48EF77552DF3}" type="parTrans" cxnId="{F3E18E92-459D-4DD0-87B9-10E2F213E87D}">
      <dgm:prSet/>
      <dgm:spPr/>
      <dgm:t>
        <a:bodyPr/>
        <a:lstStyle/>
        <a:p>
          <a:endParaRPr lang="tr-TR"/>
        </a:p>
      </dgm:t>
    </dgm:pt>
    <dgm:pt modelId="{9D98BAFD-B169-432C-9812-DE507FAEBEC5}" type="sibTrans" cxnId="{F3E18E92-459D-4DD0-87B9-10E2F213E87D}">
      <dgm:prSet/>
      <dgm:spPr/>
      <dgm:t>
        <a:bodyPr/>
        <a:lstStyle/>
        <a:p>
          <a:endParaRPr lang="tr-TR"/>
        </a:p>
      </dgm:t>
    </dgm:pt>
    <dgm:pt modelId="{FA34EA4D-0374-492F-8292-93E023615ACD}">
      <dgm:prSet custT="1"/>
      <dgm:spPr/>
      <dgm:t>
        <a:bodyPr/>
        <a:lstStyle/>
        <a:p>
          <a:r>
            <a:rPr lang="tr-TR" sz="1600" b="1" dirty="0" smtClean="0">
              <a:latin typeface="Corbel" pitchFamily="34" charset="0"/>
            </a:rPr>
            <a:t>Çağrı Bütçesi:</a:t>
          </a:r>
          <a:endParaRPr lang="en-US" sz="1600" b="1" dirty="0">
            <a:latin typeface="Corbel" pitchFamily="34" charset="0"/>
          </a:endParaRPr>
        </a:p>
      </dgm:t>
    </dgm:pt>
    <dgm:pt modelId="{11163105-A223-49DC-80A9-1D905A4B3FEB}" type="parTrans" cxnId="{923AF03E-FF34-469E-ADF0-75234FC1B3C1}">
      <dgm:prSet/>
      <dgm:spPr/>
      <dgm:t>
        <a:bodyPr/>
        <a:lstStyle/>
        <a:p>
          <a:endParaRPr lang="tr-TR"/>
        </a:p>
      </dgm:t>
    </dgm:pt>
    <dgm:pt modelId="{33E7F9C8-7E68-4B1A-8E3B-9C462558E2DD}" type="sibTrans" cxnId="{923AF03E-FF34-469E-ADF0-75234FC1B3C1}">
      <dgm:prSet/>
      <dgm:spPr/>
      <dgm:t>
        <a:bodyPr/>
        <a:lstStyle/>
        <a:p>
          <a:endParaRPr lang="tr-TR"/>
        </a:p>
      </dgm:t>
    </dgm:pt>
    <dgm:pt modelId="{AFD77B62-2AA5-42A9-A002-09A06B645A08}">
      <dgm:prSet custT="1"/>
      <dgm:spPr/>
      <dgm:t>
        <a:bodyPr/>
        <a:lstStyle/>
        <a:p>
          <a:r>
            <a:rPr lang="tr-TR" sz="1600" b="0" dirty="0" smtClean="0">
              <a:solidFill>
                <a:schemeClr val="tx1"/>
              </a:solidFill>
              <a:latin typeface="Corbel" pitchFamily="34" charset="0"/>
            </a:rPr>
            <a:t>Çağrı Kapanış:       24 Nisan 2015</a:t>
          </a:r>
          <a:endParaRPr lang="en-US" sz="1600" b="0" dirty="0">
            <a:solidFill>
              <a:schemeClr val="tx1"/>
            </a:solidFill>
            <a:latin typeface="Corbel" pitchFamily="34" charset="0"/>
          </a:endParaRPr>
        </a:p>
      </dgm:t>
    </dgm:pt>
    <dgm:pt modelId="{B2F93196-71CD-4A5D-8D57-78D3D2521D90}" type="parTrans" cxnId="{E5654444-9D2E-4159-9189-4C54FD490CDA}">
      <dgm:prSet/>
      <dgm:spPr/>
      <dgm:t>
        <a:bodyPr/>
        <a:lstStyle/>
        <a:p>
          <a:endParaRPr lang="tr-TR"/>
        </a:p>
      </dgm:t>
    </dgm:pt>
    <dgm:pt modelId="{542FB2B3-0418-4010-96A6-583BC2E95D80}" type="sibTrans" cxnId="{E5654444-9D2E-4159-9189-4C54FD490CDA}">
      <dgm:prSet/>
      <dgm:spPr/>
      <dgm:t>
        <a:bodyPr/>
        <a:lstStyle/>
        <a:p>
          <a:endParaRPr lang="tr-TR"/>
        </a:p>
      </dgm:t>
    </dgm:pt>
    <dgm:pt modelId="{57CE8073-F5FE-43B2-814E-FDA53F7ABF4A}">
      <dgm:prSet custT="1"/>
      <dgm:spPr/>
      <dgm:t>
        <a:bodyPr/>
        <a:lstStyle/>
        <a:p>
          <a:r>
            <a:rPr lang="tr-TR" sz="1600" b="1" dirty="0" smtClean="0">
              <a:latin typeface="Corbel" pitchFamily="34" charset="0"/>
            </a:rPr>
            <a:t>Çağrı Bütçesi: 80.000.000 Avro</a:t>
          </a:r>
          <a:endParaRPr lang="en-US" sz="1600" b="1" dirty="0">
            <a:latin typeface="Corbel" pitchFamily="34" charset="0"/>
          </a:endParaRPr>
        </a:p>
      </dgm:t>
    </dgm:pt>
    <dgm:pt modelId="{0879FB13-AEF6-42B9-BC16-43C515AA023D}" type="parTrans" cxnId="{1C2FA437-1235-49F1-AB62-F899FCD5EB6F}">
      <dgm:prSet/>
      <dgm:spPr/>
      <dgm:t>
        <a:bodyPr/>
        <a:lstStyle/>
        <a:p>
          <a:endParaRPr lang="tr-TR"/>
        </a:p>
      </dgm:t>
    </dgm:pt>
    <dgm:pt modelId="{7C8C581A-F2F9-478A-B260-6C0D3F790332}" type="sibTrans" cxnId="{1C2FA437-1235-49F1-AB62-F899FCD5EB6F}">
      <dgm:prSet/>
      <dgm:spPr/>
      <dgm:t>
        <a:bodyPr/>
        <a:lstStyle/>
        <a:p>
          <a:endParaRPr lang="tr-TR"/>
        </a:p>
      </dgm:t>
    </dgm:pt>
    <dgm:pt modelId="{72C65FBD-FA53-4A39-960C-79C0F4DCB26A}">
      <dgm:prSet custT="1"/>
      <dgm:spPr/>
      <dgm:t>
        <a:bodyPr/>
        <a:lstStyle/>
        <a:p>
          <a:r>
            <a:rPr lang="tr-TR" sz="1600" b="0" u="none" dirty="0" smtClean="0">
              <a:latin typeface="Corbel" pitchFamily="34" charset="0"/>
            </a:rPr>
            <a:t>Çağrı Açılış :       14 Nisan 2015</a:t>
          </a:r>
          <a:endParaRPr lang="en-US" sz="1600" b="0" dirty="0">
            <a:latin typeface="Corbel" pitchFamily="34" charset="0"/>
          </a:endParaRPr>
        </a:p>
      </dgm:t>
    </dgm:pt>
    <dgm:pt modelId="{056A9FF1-F499-4640-AF94-2593842AA0C6}" type="parTrans" cxnId="{CF6AF6C3-CDC7-4E6E-988A-F1472F663D13}">
      <dgm:prSet/>
      <dgm:spPr/>
      <dgm:t>
        <a:bodyPr/>
        <a:lstStyle/>
        <a:p>
          <a:endParaRPr lang="tr-TR"/>
        </a:p>
      </dgm:t>
    </dgm:pt>
    <dgm:pt modelId="{221F95A9-166F-4BA4-BF45-E6D6983BFC62}" type="sibTrans" cxnId="{CF6AF6C3-CDC7-4E6E-988A-F1472F663D13}">
      <dgm:prSet/>
      <dgm:spPr/>
      <dgm:t>
        <a:bodyPr/>
        <a:lstStyle/>
        <a:p>
          <a:endParaRPr lang="tr-TR"/>
        </a:p>
      </dgm:t>
    </dgm:pt>
    <dgm:pt modelId="{92794286-D37C-4013-81DB-F30DCF394395}">
      <dgm:prSet custT="1"/>
      <dgm:spPr/>
      <dgm:t>
        <a:bodyPr/>
        <a:lstStyle/>
        <a:p>
          <a:r>
            <a:rPr lang="tr-TR" sz="1600" b="0" dirty="0" smtClean="0">
              <a:latin typeface="Corbel" pitchFamily="34" charset="0"/>
            </a:rPr>
            <a:t>Çağrı Kapanış:     1 Ekim 2015</a:t>
          </a:r>
          <a:endParaRPr lang="en-US" sz="1600" b="0" dirty="0">
            <a:latin typeface="Corbel" pitchFamily="34" charset="0"/>
          </a:endParaRPr>
        </a:p>
      </dgm:t>
    </dgm:pt>
    <dgm:pt modelId="{3FF31FE6-D507-4D25-B848-59A01D9E1944}" type="parTrans" cxnId="{2062E3A2-9C5A-47E6-B817-5621A1991B46}">
      <dgm:prSet/>
      <dgm:spPr/>
      <dgm:t>
        <a:bodyPr/>
        <a:lstStyle/>
        <a:p>
          <a:endParaRPr lang="tr-TR"/>
        </a:p>
      </dgm:t>
    </dgm:pt>
    <dgm:pt modelId="{D04EC94D-836A-4141-8DFF-FA8EC1D9BF9A}" type="sibTrans" cxnId="{2062E3A2-9C5A-47E6-B817-5621A1991B46}">
      <dgm:prSet/>
      <dgm:spPr/>
      <dgm:t>
        <a:bodyPr/>
        <a:lstStyle/>
        <a:p>
          <a:endParaRPr lang="tr-TR"/>
        </a:p>
      </dgm:t>
    </dgm:pt>
    <dgm:pt modelId="{4C0D4912-1297-42F7-9659-26941C83E64D}">
      <dgm:prSet custT="1"/>
      <dgm:spPr/>
      <dgm:t>
        <a:bodyPr/>
        <a:lstStyle/>
        <a:p>
          <a:r>
            <a:rPr lang="tr-TR" sz="1600" b="1" dirty="0" smtClean="0">
              <a:latin typeface="Corbel" pitchFamily="34" charset="0"/>
            </a:rPr>
            <a:t>Çağrı Bütçesi: 80.000.000 Avro</a:t>
          </a:r>
          <a:endParaRPr lang="en-US" sz="1600" b="1" dirty="0">
            <a:latin typeface="Corbel" pitchFamily="34" charset="0"/>
          </a:endParaRPr>
        </a:p>
      </dgm:t>
    </dgm:pt>
    <dgm:pt modelId="{ACB0F23B-6AA2-438C-B87E-5E1A4D1A4E01}" type="parTrans" cxnId="{D40913CB-0AF4-4BE7-890E-664495DE9878}">
      <dgm:prSet/>
      <dgm:spPr/>
      <dgm:t>
        <a:bodyPr/>
        <a:lstStyle/>
        <a:p>
          <a:endParaRPr lang="tr-TR"/>
        </a:p>
      </dgm:t>
    </dgm:pt>
    <dgm:pt modelId="{1F7D69F6-3EDC-4986-A12E-499BC757ACF3}" type="sibTrans" cxnId="{D40913CB-0AF4-4BE7-890E-664495DE9878}">
      <dgm:prSet/>
      <dgm:spPr/>
      <dgm:t>
        <a:bodyPr/>
        <a:lstStyle/>
        <a:p>
          <a:endParaRPr lang="tr-TR"/>
        </a:p>
      </dgm:t>
    </dgm:pt>
    <dgm:pt modelId="{66421020-1C3F-4A38-8F71-686A677FEAD9}">
      <dgm:prSet custT="1"/>
      <dgm:spPr/>
      <dgm:t>
        <a:bodyPr/>
        <a:lstStyle/>
        <a:p>
          <a:endParaRPr lang="en-US" sz="1600" b="0" dirty="0">
            <a:latin typeface="Corbel" pitchFamily="34" charset="0"/>
          </a:endParaRPr>
        </a:p>
      </dgm:t>
    </dgm:pt>
    <dgm:pt modelId="{E860F3C9-46EE-41F0-9B64-7945CDBFE934}" type="parTrans" cxnId="{5795EED0-2774-409D-9D80-49F458986F28}">
      <dgm:prSet/>
      <dgm:spPr/>
      <dgm:t>
        <a:bodyPr/>
        <a:lstStyle/>
        <a:p>
          <a:endParaRPr lang="tr-TR"/>
        </a:p>
      </dgm:t>
    </dgm:pt>
    <dgm:pt modelId="{AC1A13BC-90C5-41CD-9655-715A8AF05D9E}" type="sibTrans" cxnId="{5795EED0-2774-409D-9D80-49F458986F28}">
      <dgm:prSet/>
      <dgm:spPr/>
      <dgm:t>
        <a:bodyPr/>
        <a:lstStyle/>
        <a:p>
          <a:endParaRPr lang="tr-TR"/>
        </a:p>
      </dgm:t>
    </dgm:pt>
    <dgm:pt modelId="{65509131-60B6-45F1-9B13-44A06788C281}">
      <dgm:prSet custT="1"/>
      <dgm:spPr/>
      <dgm:t>
        <a:bodyPr/>
        <a:lstStyle/>
        <a:p>
          <a:endParaRPr lang="en-US" sz="1600" b="0" dirty="0">
            <a:latin typeface="Corbel" pitchFamily="34" charset="0"/>
          </a:endParaRPr>
        </a:p>
      </dgm:t>
    </dgm:pt>
    <dgm:pt modelId="{4456F80F-B0F1-491F-B5A4-A42E32B38F30}" type="parTrans" cxnId="{788D6E42-CCED-4362-910A-F1AC5BDF306B}">
      <dgm:prSet/>
      <dgm:spPr/>
      <dgm:t>
        <a:bodyPr/>
        <a:lstStyle/>
        <a:p>
          <a:endParaRPr lang="tr-TR"/>
        </a:p>
      </dgm:t>
    </dgm:pt>
    <dgm:pt modelId="{179D6DE5-2E09-4CF8-A277-7D288FDBC644}" type="sibTrans" cxnId="{788D6E42-CCED-4362-910A-F1AC5BDF306B}">
      <dgm:prSet/>
      <dgm:spPr/>
      <dgm:t>
        <a:bodyPr/>
        <a:lstStyle/>
        <a:p>
          <a:endParaRPr lang="tr-TR"/>
        </a:p>
      </dgm:t>
    </dgm:pt>
    <dgm:pt modelId="{BAE60026-F57F-4C87-841E-057AB2B5F573}">
      <dgm:prSet custT="1"/>
      <dgm:spPr/>
      <dgm:t>
        <a:bodyPr/>
        <a:lstStyle/>
        <a:p>
          <a:endParaRPr lang="en-US" sz="1600" b="0" u="none" dirty="0">
            <a:latin typeface="Corbel" pitchFamily="34" charset="0"/>
          </a:endParaRPr>
        </a:p>
      </dgm:t>
    </dgm:pt>
    <dgm:pt modelId="{B96B9A39-E06B-4191-9081-A615F2C58534}" type="parTrans" cxnId="{D809AEF4-2F51-494A-9C40-97809642C6CA}">
      <dgm:prSet/>
      <dgm:spPr/>
      <dgm:t>
        <a:bodyPr/>
        <a:lstStyle/>
        <a:p>
          <a:endParaRPr lang="tr-TR"/>
        </a:p>
      </dgm:t>
    </dgm:pt>
    <dgm:pt modelId="{7064C24B-6CE7-4686-A5FA-CFAA7B167B6A}" type="sibTrans" cxnId="{D809AEF4-2F51-494A-9C40-97809642C6CA}">
      <dgm:prSet/>
      <dgm:spPr/>
      <dgm:t>
        <a:bodyPr/>
        <a:lstStyle/>
        <a:p>
          <a:endParaRPr lang="tr-TR"/>
        </a:p>
      </dgm:t>
    </dgm:pt>
    <dgm:pt modelId="{CA69B9A8-3C05-4913-A2F0-34EEC0D8FE7F}">
      <dgm:prSet custT="1"/>
      <dgm:spPr/>
      <dgm:t>
        <a:bodyPr/>
        <a:lstStyle/>
        <a:p>
          <a:endParaRPr lang="en-US" sz="1600" b="0" u="none" dirty="0">
            <a:latin typeface="Corbel" pitchFamily="34" charset="0"/>
          </a:endParaRPr>
        </a:p>
      </dgm:t>
    </dgm:pt>
    <dgm:pt modelId="{C55017BF-468C-485C-9563-F9A84DF68D9C}" type="parTrans" cxnId="{16072773-59F6-4ABF-A287-633EC860D7D4}">
      <dgm:prSet/>
      <dgm:spPr/>
      <dgm:t>
        <a:bodyPr/>
        <a:lstStyle/>
        <a:p>
          <a:endParaRPr lang="tr-TR"/>
        </a:p>
      </dgm:t>
    </dgm:pt>
    <dgm:pt modelId="{E3CD67AF-E5C3-4B36-A5BE-DC554733B333}" type="sibTrans" cxnId="{16072773-59F6-4ABF-A287-633EC860D7D4}">
      <dgm:prSet/>
      <dgm:spPr/>
      <dgm:t>
        <a:bodyPr/>
        <a:lstStyle/>
        <a:p>
          <a:endParaRPr lang="tr-TR"/>
        </a:p>
      </dgm:t>
    </dgm:pt>
    <dgm:pt modelId="{B0BAF9BB-11A2-4F7B-80E9-CAAB91DFB835}">
      <dgm:prSet custT="1"/>
      <dgm:spPr/>
      <dgm:t>
        <a:bodyPr/>
        <a:lstStyle/>
        <a:p>
          <a:endParaRPr lang="en-US" sz="1400" b="0" dirty="0">
            <a:latin typeface="Corbel" pitchFamily="34" charset="0"/>
          </a:endParaRPr>
        </a:p>
      </dgm:t>
    </dgm:pt>
    <dgm:pt modelId="{D1F74754-3339-478A-AF1C-B00C2F0DC6CB}" type="parTrans" cxnId="{4959AB02-7758-47C8-AE65-07D060846A09}">
      <dgm:prSet/>
      <dgm:spPr/>
      <dgm:t>
        <a:bodyPr/>
        <a:lstStyle/>
        <a:p>
          <a:endParaRPr lang="tr-TR"/>
        </a:p>
      </dgm:t>
    </dgm:pt>
    <dgm:pt modelId="{23A6D05A-EA96-4C2D-896B-7749B2758AF9}" type="sibTrans" cxnId="{4959AB02-7758-47C8-AE65-07D060846A09}">
      <dgm:prSet/>
      <dgm:spPr/>
      <dgm:t>
        <a:bodyPr/>
        <a:lstStyle/>
        <a:p>
          <a:endParaRPr lang="tr-TR"/>
        </a:p>
      </dgm:t>
    </dgm:pt>
    <dgm:pt modelId="{31616888-E42A-4170-AB05-B5EB3098A497}">
      <dgm:prSet custT="1"/>
      <dgm:spPr/>
      <dgm:t>
        <a:bodyPr/>
        <a:lstStyle/>
        <a:p>
          <a:endParaRPr lang="en-US" sz="1600" b="0" dirty="0">
            <a:latin typeface="Corbel" pitchFamily="34" charset="0"/>
          </a:endParaRPr>
        </a:p>
      </dgm:t>
    </dgm:pt>
    <dgm:pt modelId="{98E6C6B4-2680-48AB-8D2E-DAF709EF5864}" type="parTrans" cxnId="{970764BC-4E2E-4941-ABDF-42654EA1B6AF}">
      <dgm:prSet/>
      <dgm:spPr/>
      <dgm:t>
        <a:bodyPr/>
        <a:lstStyle/>
        <a:p>
          <a:endParaRPr lang="tr-TR"/>
        </a:p>
      </dgm:t>
    </dgm:pt>
    <dgm:pt modelId="{E52D32A6-8A1B-4BD2-BD20-93D8C7281B73}" type="sibTrans" cxnId="{970764BC-4E2E-4941-ABDF-42654EA1B6AF}">
      <dgm:prSet/>
      <dgm:spPr/>
      <dgm:t>
        <a:bodyPr/>
        <a:lstStyle/>
        <a:p>
          <a:endParaRPr lang="tr-TR"/>
        </a:p>
      </dgm:t>
    </dgm:pt>
    <dgm:pt modelId="{66761B43-D061-443C-A7F5-8D71C6B8088E}">
      <dgm:prSet custT="1"/>
      <dgm:spPr/>
      <dgm:t>
        <a:bodyPr/>
        <a:lstStyle/>
        <a:p>
          <a:r>
            <a:rPr lang="tr-TR" sz="1600" b="0" u="none" dirty="0" smtClean="0">
              <a:latin typeface="Corbel" pitchFamily="34" charset="0"/>
            </a:rPr>
            <a:t>Çağrı Açılış:               </a:t>
          </a:r>
          <a:r>
            <a:rPr lang="tr-TR" sz="1600" b="0" u="none" dirty="0" smtClean="0">
              <a:solidFill>
                <a:schemeClr val="tx1"/>
              </a:solidFill>
              <a:latin typeface="Corbel" pitchFamily="34" charset="0"/>
            </a:rPr>
            <a:t>6 Ocak 2015</a:t>
          </a:r>
          <a:endParaRPr lang="en-US" sz="1600" b="0" dirty="0">
            <a:solidFill>
              <a:schemeClr val="tx1"/>
            </a:solidFill>
            <a:latin typeface="Corbel" pitchFamily="34" charset="0"/>
          </a:endParaRPr>
        </a:p>
      </dgm:t>
    </dgm:pt>
    <dgm:pt modelId="{717D07C3-7D48-4868-A19B-74944D0A2B63}" type="parTrans" cxnId="{FE4AB065-E395-4186-8F90-541CACE42517}">
      <dgm:prSet/>
      <dgm:spPr/>
      <dgm:t>
        <a:bodyPr/>
        <a:lstStyle/>
        <a:p>
          <a:endParaRPr lang="tr-TR"/>
        </a:p>
      </dgm:t>
    </dgm:pt>
    <dgm:pt modelId="{0C9A4487-F0D7-4EBB-B281-A472071F7CA3}" type="sibTrans" cxnId="{FE4AB065-E395-4186-8F90-541CACE42517}">
      <dgm:prSet/>
      <dgm:spPr/>
      <dgm:t>
        <a:bodyPr/>
        <a:lstStyle/>
        <a:p>
          <a:endParaRPr lang="tr-TR"/>
        </a:p>
      </dgm:t>
    </dgm:pt>
    <dgm:pt modelId="{BDA3707E-E0FB-467B-9D87-7AFBF3496D77}">
      <dgm:prSet custT="1"/>
      <dgm:spPr/>
      <dgm:t>
        <a:bodyPr/>
        <a:lstStyle/>
        <a:p>
          <a:endParaRPr lang="en-US" sz="1400" b="0" dirty="0">
            <a:latin typeface="Corbel" pitchFamily="34" charset="0"/>
          </a:endParaRPr>
        </a:p>
      </dgm:t>
    </dgm:pt>
    <dgm:pt modelId="{62F824A7-EA93-4430-B2D9-ACA07E661EAA}" type="parTrans" cxnId="{2BA81F18-25D9-42AC-BAA7-763C13138F8F}">
      <dgm:prSet/>
      <dgm:spPr/>
      <dgm:t>
        <a:bodyPr/>
        <a:lstStyle/>
        <a:p>
          <a:endParaRPr lang="tr-TR"/>
        </a:p>
      </dgm:t>
    </dgm:pt>
    <dgm:pt modelId="{0C6B9941-21F5-4A1F-A3A3-B656C7A98998}" type="sibTrans" cxnId="{2BA81F18-25D9-42AC-BAA7-763C13138F8F}">
      <dgm:prSet/>
      <dgm:spPr/>
      <dgm:t>
        <a:bodyPr/>
        <a:lstStyle/>
        <a:p>
          <a:endParaRPr lang="tr-TR"/>
        </a:p>
      </dgm:t>
    </dgm:pt>
    <dgm:pt modelId="{8B3179D1-5BCE-422E-A0C8-00A9E2ED96E2}">
      <dgm:prSet custT="1"/>
      <dgm:spPr/>
      <dgm:t>
        <a:bodyPr/>
        <a:lstStyle/>
        <a:p>
          <a:r>
            <a:rPr lang="tr-TR" sz="1600" b="0" dirty="0" smtClean="0">
              <a:latin typeface="Corbel" pitchFamily="34" charset="0"/>
            </a:rPr>
            <a:t>Post-</a:t>
          </a:r>
          <a:r>
            <a:rPr lang="tr-TR" sz="1600" b="0" dirty="0" err="1" smtClean="0">
              <a:latin typeface="Corbel" pitchFamily="34" charset="0"/>
            </a:rPr>
            <a:t>doc</a:t>
          </a:r>
          <a:r>
            <a:rPr lang="tr-TR" sz="1600" b="0" dirty="0" smtClean="0">
              <a:latin typeface="Corbel" pitchFamily="34" charset="0"/>
            </a:rPr>
            <a:t> burs programları &amp;</a:t>
          </a:r>
          <a:r>
            <a:rPr lang="tr-TR" sz="1600" b="0" dirty="0" err="1" smtClean="0">
              <a:latin typeface="Corbel" pitchFamily="34" charset="0"/>
            </a:rPr>
            <a:t>PhD</a:t>
          </a:r>
          <a:r>
            <a:rPr lang="tr-TR" sz="1600" b="0" dirty="0" smtClean="0">
              <a:latin typeface="Corbel" pitchFamily="34" charset="0"/>
            </a:rPr>
            <a:t> burs programları</a:t>
          </a:r>
          <a:endParaRPr lang="en-US" sz="1800" b="0" dirty="0">
            <a:latin typeface="Corbel" pitchFamily="34" charset="0"/>
          </a:endParaRPr>
        </a:p>
      </dgm:t>
    </dgm:pt>
    <dgm:pt modelId="{6095694A-790A-44B4-B8BE-4A8372AB9239}" type="parTrans" cxnId="{D6DDE84F-34EF-408B-A34E-078E7D0D2FF3}">
      <dgm:prSet/>
      <dgm:spPr/>
      <dgm:t>
        <a:bodyPr/>
        <a:lstStyle/>
        <a:p>
          <a:endParaRPr lang="tr-TR"/>
        </a:p>
      </dgm:t>
    </dgm:pt>
    <dgm:pt modelId="{1D6C69FC-4204-462D-ABF7-B2F729800B83}" type="sibTrans" cxnId="{D6DDE84F-34EF-408B-A34E-078E7D0D2FF3}">
      <dgm:prSet/>
      <dgm:spPr/>
      <dgm:t>
        <a:bodyPr/>
        <a:lstStyle/>
        <a:p>
          <a:endParaRPr lang="tr-TR"/>
        </a:p>
      </dgm:t>
    </dgm:pt>
    <dgm:pt modelId="{29E56038-C6D8-4F43-95FF-0C1DFA20B2CA}">
      <dgm:prSet custT="1"/>
      <dgm:spPr/>
      <dgm:t>
        <a:bodyPr/>
        <a:lstStyle/>
        <a:p>
          <a:r>
            <a:rPr lang="tr-TR" sz="1600" b="1" dirty="0" smtClean="0">
              <a:latin typeface="Corbel" pitchFamily="34" charset="0"/>
            </a:rPr>
            <a:t>370. 000.000 Avro </a:t>
          </a:r>
          <a:endParaRPr lang="en-US" sz="1600" b="1" dirty="0">
            <a:latin typeface="Corbel" pitchFamily="34" charset="0"/>
          </a:endParaRPr>
        </a:p>
      </dgm:t>
    </dgm:pt>
    <dgm:pt modelId="{3680838C-5C1F-44B0-8A5B-F7F605FD9622}" type="parTrans" cxnId="{C2212449-F142-40DC-9443-B84CE1DEBA1D}">
      <dgm:prSet/>
      <dgm:spPr/>
      <dgm:t>
        <a:bodyPr/>
        <a:lstStyle/>
        <a:p>
          <a:endParaRPr lang="tr-TR"/>
        </a:p>
      </dgm:t>
    </dgm:pt>
    <dgm:pt modelId="{FFCF1B29-ECDA-4B96-85F2-163F7EB3222D}" type="sibTrans" cxnId="{C2212449-F142-40DC-9443-B84CE1DEBA1D}">
      <dgm:prSet/>
      <dgm:spPr/>
      <dgm:t>
        <a:bodyPr/>
        <a:lstStyle/>
        <a:p>
          <a:endParaRPr lang="tr-TR"/>
        </a:p>
      </dgm:t>
    </dgm:pt>
    <dgm:pt modelId="{E43211AF-1B71-4042-B7FE-E90E631D2750}" type="pres">
      <dgm:prSet presAssocID="{3F65D88E-DA65-460E-8102-C563361FA642}" presName="Name0" presStyleCnt="0">
        <dgm:presLayoutVars>
          <dgm:dir/>
          <dgm:animLvl val="lvl"/>
          <dgm:resizeHandles val="exact"/>
        </dgm:presLayoutVars>
      </dgm:prSet>
      <dgm:spPr/>
      <dgm:t>
        <a:bodyPr/>
        <a:lstStyle/>
        <a:p>
          <a:endParaRPr lang="tr-TR"/>
        </a:p>
      </dgm:t>
    </dgm:pt>
    <dgm:pt modelId="{82EC2C23-ACE5-4FDC-961E-FD0B72E47BCE}" type="pres">
      <dgm:prSet presAssocID="{906B4E0C-B473-4341-A4F4-E2A173F08077}" presName="composite" presStyleCnt="0"/>
      <dgm:spPr/>
      <dgm:t>
        <a:bodyPr/>
        <a:lstStyle/>
        <a:p>
          <a:endParaRPr lang="tr-TR"/>
        </a:p>
      </dgm:t>
    </dgm:pt>
    <dgm:pt modelId="{BBDDFEFF-ED4B-485A-8BA8-CA8595B0AC5F}" type="pres">
      <dgm:prSet presAssocID="{906B4E0C-B473-4341-A4F4-E2A173F08077}" presName="parTx" presStyleLbl="alignNode1" presStyleIdx="0" presStyleCnt="4" custScaleY="178753" custLinFactNeighborY="-45103">
        <dgm:presLayoutVars>
          <dgm:chMax val="0"/>
          <dgm:chPref val="0"/>
          <dgm:bulletEnabled val="1"/>
        </dgm:presLayoutVars>
      </dgm:prSet>
      <dgm:spPr/>
      <dgm:t>
        <a:bodyPr/>
        <a:lstStyle/>
        <a:p>
          <a:endParaRPr lang="tr-TR"/>
        </a:p>
      </dgm:t>
    </dgm:pt>
    <dgm:pt modelId="{7403FDAC-1363-4844-B5C6-4204C7C232BF}" type="pres">
      <dgm:prSet presAssocID="{906B4E0C-B473-4341-A4F4-E2A173F08077}" presName="desTx" presStyleLbl="alignAccFollowNode1" presStyleIdx="0" presStyleCnt="4" custLinFactNeighborX="-166" custLinFactNeighborY="1608">
        <dgm:presLayoutVars>
          <dgm:bulletEnabled val="1"/>
        </dgm:presLayoutVars>
      </dgm:prSet>
      <dgm:spPr/>
      <dgm:t>
        <a:bodyPr/>
        <a:lstStyle/>
        <a:p>
          <a:endParaRPr lang="tr-TR"/>
        </a:p>
      </dgm:t>
    </dgm:pt>
    <dgm:pt modelId="{267CFD30-CDC6-4688-8A75-C832D15CFF73}" type="pres">
      <dgm:prSet presAssocID="{C6E077C2-7EE5-4703-A31E-C916B24C0DF2}" presName="space" presStyleCnt="0"/>
      <dgm:spPr/>
      <dgm:t>
        <a:bodyPr/>
        <a:lstStyle/>
        <a:p>
          <a:endParaRPr lang="tr-TR"/>
        </a:p>
      </dgm:t>
    </dgm:pt>
    <dgm:pt modelId="{3E4E184F-9C78-4DA5-B32F-6D935694D7B7}" type="pres">
      <dgm:prSet presAssocID="{59B1FC4F-A2A2-4215-A81A-1BA3F5AB3553}" presName="composite" presStyleCnt="0"/>
      <dgm:spPr/>
      <dgm:t>
        <a:bodyPr/>
        <a:lstStyle/>
        <a:p>
          <a:endParaRPr lang="tr-TR"/>
        </a:p>
      </dgm:t>
    </dgm:pt>
    <dgm:pt modelId="{374EA888-C08A-4FD5-A455-C48521CF3029}" type="pres">
      <dgm:prSet presAssocID="{59B1FC4F-A2A2-4215-A81A-1BA3F5AB3553}" presName="parTx" presStyleLbl="alignNode1" presStyleIdx="1" presStyleCnt="4" custScaleY="178753" custLinFactX="16636" custLinFactNeighborX="100000" custLinFactNeighborY="-45103">
        <dgm:presLayoutVars>
          <dgm:chMax val="0"/>
          <dgm:chPref val="0"/>
          <dgm:bulletEnabled val="1"/>
        </dgm:presLayoutVars>
      </dgm:prSet>
      <dgm:spPr/>
      <dgm:t>
        <a:bodyPr/>
        <a:lstStyle/>
        <a:p>
          <a:endParaRPr lang="tr-TR"/>
        </a:p>
      </dgm:t>
    </dgm:pt>
    <dgm:pt modelId="{039197C1-E82C-48D2-9BCD-2FAC432B0CD3}" type="pres">
      <dgm:prSet presAssocID="{59B1FC4F-A2A2-4215-A81A-1BA3F5AB3553}" presName="desTx" presStyleLbl="alignAccFollowNode1" presStyleIdx="1" presStyleCnt="4" custLinFactX="16636" custLinFactNeighborX="100000" custLinFactNeighborY="671">
        <dgm:presLayoutVars>
          <dgm:bulletEnabled val="1"/>
        </dgm:presLayoutVars>
      </dgm:prSet>
      <dgm:spPr/>
      <dgm:t>
        <a:bodyPr/>
        <a:lstStyle/>
        <a:p>
          <a:endParaRPr lang="tr-TR"/>
        </a:p>
      </dgm:t>
    </dgm:pt>
    <dgm:pt modelId="{7789ECF8-48EE-40D7-B699-DEC9A7ED26D6}" type="pres">
      <dgm:prSet presAssocID="{FBB97077-A738-498E-8800-2F6EACFDC9DA}" presName="space" presStyleCnt="0"/>
      <dgm:spPr/>
      <dgm:t>
        <a:bodyPr/>
        <a:lstStyle/>
        <a:p>
          <a:endParaRPr lang="tr-TR"/>
        </a:p>
      </dgm:t>
    </dgm:pt>
    <dgm:pt modelId="{395EFFA4-1971-49C8-BB2B-1FD83B1002BC}" type="pres">
      <dgm:prSet presAssocID="{9AF5B5FC-69D5-414E-8F59-CF8B4314E996}" presName="composite" presStyleCnt="0"/>
      <dgm:spPr/>
      <dgm:t>
        <a:bodyPr/>
        <a:lstStyle/>
        <a:p>
          <a:endParaRPr lang="tr-TR"/>
        </a:p>
      </dgm:t>
    </dgm:pt>
    <dgm:pt modelId="{1DF635F4-0D73-4A45-A213-A8B3ED60147F}" type="pres">
      <dgm:prSet presAssocID="{9AF5B5FC-69D5-414E-8F59-CF8B4314E996}" presName="parTx" presStyleLbl="alignNode1" presStyleIdx="2" presStyleCnt="4" custScaleY="182110" custLinFactX="-12481" custLinFactNeighborX="-100000" custLinFactNeighborY="-44263">
        <dgm:presLayoutVars>
          <dgm:chMax val="0"/>
          <dgm:chPref val="0"/>
          <dgm:bulletEnabled val="1"/>
        </dgm:presLayoutVars>
      </dgm:prSet>
      <dgm:spPr/>
      <dgm:t>
        <a:bodyPr/>
        <a:lstStyle/>
        <a:p>
          <a:endParaRPr lang="tr-TR"/>
        </a:p>
      </dgm:t>
    </dgm:pt>
    <dgm:pt modelId="{A484B877-FBE9-423D-ADCC-E39A165D643A}" type="pres">
      <dgm:prSet presAssocID="{9AF5B5FC-69D5-414E-8F59-CF8B4314E996}" presName="desTx" presStyleLbl="alignAccFollowNode1" presStyleIdx="2" presStyleCnt="4" custLinFactX="-12426" custLinFactNeighborX="-100000" custLinFactNeighborY="1608">
        <dgm:presLayoutVars>
          <dgm:bulletEnabled val="1"/>
        </dgm:presLayoutVars>
      </dgm:prSet>
      <dgm:spPr/>
      <dgm:t>
        <a:bodyPr/>
        <a:lstStyle/>
        <a:p>
          <a:endParaRPr lang="tr-TR"/>
        </a:p>
      </dgm:t>
    </dgm:pt>
    <dgm:pt modelId="{4AB5AEF4-6BCF-4543-A399-3038369F6EF1}" type="pres">
      <dgm:prSet presAssocID="{C143EE33-24DE-47C5-8FFB-A38099879853}" presName="space" presStyleCnt="0"/>
      <dgm:spPr/>
      <dgm:t>
        <a:bodyPr/>
        <a:lstStyle/>
        <a:p>
          <a:endParaRPr lang="tr-TR"/>
        </a:p>
      </dgm:t>
    </dgm:pt>
    <dgm:pt modelId="{6EA2AFBF-62FB-4C1C-BC9C-97894589FCEC}" type="pres">
      <dgm:prSet presAssocID="{AD535D5C-2A2D-402F-8669-BA0E05BF6166}" presName="composite" presStyleCnt="0"/>
      <dgm:spPr/>
      <dgm:t>
        <a:bodyPr/>
        <a:lstStyle/>
        <a:p>
          <a:endParaRPr lang="tr-TR"/>
        </a:p>
      </dgm:t>
    </dgm:pt>
    <dgm:pt modelId="{BF463639-3B40-49E5-96A8-1E8DE39F109E}" type="pres">
      <dgm:prSet presAssocID="{AD535D5C-2A2D-402F-8669-BA0E05BF6166}" presName="parTx" presStyleLbl="alignNode1" presStyleIdx="3" presStyleCnt="4" custScaleY="167254" custLinFactNeighborY="-44437">
        <dgm:presLayoutVars>
          <dgm:chMax val="0"/>
          <dgm:chPref val="0"/>
          <dgm:bulletEnabled val="1"/>
        </dgm:presLayoutVars>
      </dgm:prSet>
      <dgm:spPr/>
      <dgm:t>
        <a:bodyPr/>
        <a:lstStyle/>
        <a:p>
          <a:endParaRPr lang="tr-TR"/>
        </a:p>
      </dgm:t>
    </dgm:pt>
    <dgm:pt modelId="{20E0CFB1-F3C3-44E4-8F29-D193754CC6B1}" type="pres">
      <dgm:prSet presAssocID="{AD535D5C-2A2D-402F-8669-BA0E05BF6166}" presName="desTx" presStyleLbl="alignAccFollowNode1" presStyleIdx="3" presStyleCnt="4" custLinFactNeighborX="3697" custLinFactNeighborY="1285">
        <dgm:presLayoutVars>
          <dgm:bulletEnabled val="1"/>
        </dgm:presLayoutVars>
      </dgm:prSet>
      <dgm:spPr/>
      <dgm:t>
        <a:bodyPr/>
        <a:lstStyle/>
        <a:p>
          <a:endParaRPr lang="tr-TR"/>
        </a:p>
      </dgm:t>
    </dgm:pt>
  </dgm:ptLst>
  <dgm:cxnLst>
    <dgm:cxn modelId="{C2212449-F142-40DC-9443-B84CE1DEBA1D}" srcId="{59B1FC4F-A2A2-4215-A81A-1BA3F5AB3553}" destId="{29E56038-C6D8-4F43-95FF-0C1DFA20B2CA}" srcOrd="6" destOrd="0" parTransId="{3680838C-5C1F-44B0-8A5B-F7F605FD9622}" sibTransId="{FFCF1B29-ECDA-4B96-85F2-163F7EB3222D}"/>
    <dgm:cxn modelId="{EC3CAC7E-CBCD-4CA9-9940-B36966F393CC}" srcId="{3F65D88E-DA65-460E-8102-C563361FA642}" destId="{AD535D5C-2A2D-402F-8669-BA0E05BF6166}" srcOrd="3" destOrd="0" parTransId="{9A329FF0-2D73-419A-85EF-6FE707DE3EF9}" sibTransId="{55695249-1F9C-44A2-A1B3-EC542DC1F473}"/>
    <dgm:cxn modelId="{5CE12A3F-7132-4FD6-98FB-0EAAF860CD5E}" type="presOf" srcId="{12D5F00B-4163-45CA-8B0D-D3E5D894742C}" destId="{20E0CFB1-F3C3-44E4-8F29-D193754CC6B1}" srcOrd="0" destOrd="0" presId="urn:microsoft.com/office/officeart/2005/8/layout/hList1"/>
    <dgm:cxn modelId="{32EF35B2-8AB4-4BBF-9BD5-3CD513C3D917}" type="presOf" srcId="{4C0D4912-1297-42F7-9659-26941C83E64D}" destId="{20E0CFB1-F3C3-44E4-8F29-D193754CC6B1}" srcOrd="0" destOrd="5" presId="urn:microsoft.com/office/officeart/2005/8/layout/hList1"/>
    <dgm:cxn modelId="{55313737-E4E5-4919-82BF-9DB4C5315604}" type="presOf" srcId="{72C65FBD-FA53-4A39-960C-79C0F4DCB26A}" destId="{20E0CFB1-F3C3-44E4-8F29-D193754CC6B1}" srcOrd="0" destOrd="3" presId="urn:microsoft.com/office/officeart/2005/8/layout/hList1"/>
    <dgm:cxn modelId="{65FE8504-528E-4454-B7CE-7C81E619CC20}" type="presOf" srcId="{66761B43-D061-443C-A7F5-8D71C6B8088E}" destId="{A484B877-FBE9-423D-ADCC-E39A165D643A}" srcOrd="0" destOrd="3" presId="urn:microsoft.com/office/officeart/2005/8/layout/hList1"/>
    <dgm:cxn modelId="{1A1C2AB0-2A0B-4D57-8B6F-EE2710A2D1EA}" type="presOf" srcId="{29E56038-C6D8-4F43-95FF-0C1DFA20B2CA}" destId="{039197C1-E82C-48D2-9BCD-2FAC432B0CD3}" srcOrd="0" destOrd="6" presId="urn:microsoft.com/office/officeart/2005/8/layout/hList1"/>
    <dgm:cxn modelId="{571F5341-68E1-4073-BD67-5CB18D16EC89}" type="presOf" srcId="{282E4D6C-F999-4A31-8AAA-4C76C33ADAD4}" destId="{039197C1-E82C-48D2-9BCD-2FAC432B0CD3}" srcOrd="0" destOrd="0" presId="urn:microsoft.com/office/officeart/2005/8/layout/hList1"/>
    <dgm:cxn modelId="{C5A7B82D-9727-438B-9570-A79DF2FB529E}" type="presOf" srcId="{92794286-D37C-4013-81DB-F30DCF394395}" destId="{20E0CFB1-F3C3-44E4-8F29-D193754CC6B1}" srcOrd="0" destOrd="4" presId="urn:microsoft.com/office/officeart/2005/8/layout/hList1"/>
    <dgm:cxn modelId="{CBE93CE6-3B81-48E4-A5A9-9A10C17F0072}" type="presOf" srcId="{57136DCC-196B-4E3E-A7A8-EA7FFF759469}" destId="{7403FDAC-1363-4844-B5C6-4204C7C232BF}" srcOrd="0" destOrd="5" presId="urn:microsoft.com/office/officeart/2005/8/layout/hList1"/>
    <dgm:cxn modelId="{801C796C-936D-4002-BC1B-E35D08CB82DF}" type="presOf" srcId="{906B4E0C-B473-4341-A4F4-E2A173F08077}" destId="{BBDDFEFF-ED4B-485A-8BA8-CA8595B0AC5F}" srcOrd="0" destOrd="0" presId="urn:microsoft.com/office/officeart/2005/8/layout/hList1"/>
    <dgm:cxn modelId="{923AF03E-FF34-469E-ADF0-75234FC1B3C1}" srcId="{59B1FC4F-A2A2-4215-A81A-1BA3F5AB3553}" destId="{FA34EA4D-0374-492F-8292-93E023615ACD}" srcOrd="5" destOrd="0" parTransId="{11163105-A223-49DC-80A9-1D905A4B3FEB}" sibTransId="{33E7F9C8-7E68-4B1A-8E3B-9C462558E2DD}"/>
    <dgm:cxn modelId="{0559F1BC-EF4C-4EED-8394-AD6C0A6B8AF0}" srcId="{3F65D88E-DA65-460E-8102-C563361FA642}" destId="{9AF5B5FC-69D5-414E-8F59-CF8B4314E996}" srcOrd="2" destOrd="0" parTransId="{30F74571-EB39-4065-9D32-10F15B499B1A}" sibTransId="{C143EE33-24DE-47C5-8FFB-A38099879853}"/>
    <dgm:cxn modelId="{8BC46251-6AF2-4E7C-B8EB-4A318DF8A3DB}" type="presOf" srcId="{66421020-1C3F-4A38-8F71-686A677FEAD9}" destId="{039197C1-E82C-48D2-9BCD-2FAC432B0CD3}" srcOrd="0" destOrd="2" presId="urn:microsoft.com/office/officeart/2005/8/layout/hList1"/>
    <dgm:cxn modelId="{D6DDE84F-34EF-408B-A34E-078E7D0D2FF3}" srcId="{AD535D5C-2A2D-402F-8669-BA0E05BF6166}" destId="{8B3179D1-5BCE-422E-A0C8-00A9E2ED96E2}" srcOrd="1" destOrd="0" parTransId="{6095694A-790A-44B4-B8BE-4A8372AB9239}" sibTransId="{1D6C69FC-4204-462D-ABF7-B2F729800B83}"/>
    <dgm:cxn modelId="{FC451F07-E806-4F86-8C97-9646E6A2A9BE}" type="presOf" srcId="{4366507C-73B6-4B01-9BB8-39FD2F461C49}" destId="{039197C1-E82C-48D2-9BCD-2FAC432B0CD3}" srcOrd="0" destOrd="4" presId="urn:microsoft.com/office/officeart/2005/8/layout/hList1"/>
    <dgm:cxn modelId="{9A4AC2D6-7DEB-48C9-AD45-B544E111D231}" type="presOf" srcId="{2694102E-6B3D-403E-AC63-78E9CD73511E}" destId="{7403FDAC-1363-4844-B5C6-4204C7C232BF}" srcOrd="0" destOrd="6" presId="urn:microsoft.com/office/officeart/2005/8/layout/hList1"/>
    <dgm:cxn modelId="{2062E3A2-9C5A-47E6-B817-5621A1991B46}" srcId="{8B3179D1-5BCE-422E-A0C8-00A9E2ED96E2}" destId="{92794286-D37C-4013-81DB-F30DCF394395}" srcOrd="2" destOrd="0" parTransId="{3FF31FE6-D507-4D25-B848-59A01D9E1944}" sibTransId="{D04EC94D-836A-4141-8DFF-FA8EC1D9BF9A}"/>
    <dgm:cxn modelId="{FE4AB065-E395-4186-8F90-541CACE42517}" srcId="{9AF5B5FC-69D5-414E-8F59-CF8B4314E996}" destId="{66761B43-D061-443C-A7F5-8D71C6B8088E}" srcOrd="3" destOrd="0" parTransId="{717D07C3-7D48-4868-A19B-74944D0A2B63}" sibTransId="{0C9A4487-F0D7-4EBB-B281-A472071F7CA3}"/>
    <dgm:cxn modelId="{FF88EB40-7B0F-4F6F-8883-73B319AC6916}" type="presOf" srcId="{8B3179D1-5BCE-422E-A0C8-00A9E2ED96E2}" destId="{20E0CFB1-F3C3-44E4-8F29-D193754CC6B1}" srcOrd="0" destOrd="1" presId="urn:microsoft.com/office/officeart/2005/8/layout/hList1"/>
    <dgm:cxn modelId="{6E0268B8-8574-4C34-83BF-21C92D859BC6}" type="presOf" srcId="{31616888-E42A-4170-AB05-B5EB3098A497}" destId="{A484B877-FBE9-423D-ADCC-E39A165D643A}" srcOrd="0" destOrd="2" presId="urn:microsoft.com/office/officeart/2005/8/layout/hList1"/>
    <dgm:cxn modelId="{8E74EAF2-52A8-45F2-BE53-4CA25A2C88D9}" type="presOf" srcId="{DD16573E-6488-4348-9A8C-270A99820ED8}" destId="{039197C1-E82C-48D2-9BCD-2FAC432B0CD3}" srcOrd="0" destOrd="3" presId="urn:microsoft.com/office/officeart/2005/8/layout/hList1"/>
    <dgm:cxn modelId="{788D6E42-CCED-4362-910A-F1AC5BDF306B}" srcId="{59B1FC4F-A2A2-4215-A81A-1BA3F5AB3553}" destId="{65509131-60B6-45F1-9B13-44A06788C281}" srcOrd="1" destOrd="0" parTransId="{4456F80F-B0F1-491F-B5A4-A42E32B38F30}" sibTransId="{179D6DE5-2E09-4CF8-A277-7D288FDBC644}"/>
    <dgm:cxn modelId="{5795EED0-2774-409D-9D80-49F458986F28}" srcId="{59B1FC4F-A2A2-4215-A81A-1BA3F5AB3553}" destId="{66421020-1C3F-4A38-8F71-686A677FEAD9}" srcOrd="2" destOrd="0" parTransId="{E860F3C9-46EE-41F0-9B64-7945CDBFE934}" sibTransId="{AC1A13BC-90C5-41CD-9655-715A8AF05D9E}"/>
    <dgm:cxn modelId="{D40913CB-0AF4-4BE7-890E-664495DE9878}" srcId="{8B3179D1-5BCE-422E-A0C8-00A9E2ED96E2}" destId="{4C0D4912-1297-42F7-9659-26941C83E64D}" srcOrd="3" destOrd="0" parTransId="{ACB0F23B-6AA2-438C-B87E-5E1A4D1A4E01}" sibTransId="{1F7D69F6-3EDC-4986-A12E-499BC757ACF3}"/>
    <dgm:cxn modelId="{F3A18168-4A20-463A-B7B9-0EADE111B88D}" type="presOf" srcId="{57CE8073-F5FE-43B2-814E-FDA53F7ABF4A}" destId="{A484B877-FBE9-423D-ADCC-E39A165D643A}" srcOrd="0" destOrd="5" presId="urn:microsoft.com/office/officeart/2005/8/layout/hList1"/>
    <dgm:cxn modelId="{A63343C4-96BF-4BA4-8202-F1AF3172043A}" type="presOf" srcId="{FA34EA4D-0374-492F-8292-93E023615ACD}" destId="{039197C1-E82C-48D2-9BCD-2FAC432B0CD3}" srcOrd="0" destOrd="5" presId="urn:microsoft.com/office/officeart/2005/8/layout/hList1"/>
    <dgm:cxn modelId="{485517CB-7672-4F8E-80B0-3E9D2B80621F}" type="presOf" srcId="{6759B49F-DBC9-4BCF-921B-3FEBD59E671F}" destId="{7403FDAC-1363-4844-B5C6-4204C7C232BF}" srcOrd="0" destOrd="1" presId="urn:microsoft.com/office/officeart/2005/8/layout/hList1"/>
    <dgm:cxn modelId="{E7B6659D-7C6D-444C-AA45-DD6705789544}" srcId="{59B1FC4F-A2A2-4215-A81A-1BA3F5AB3553}" destId="{DD16573E-6488-4348-9A8C-270A99820ED8}" srcOrd="3" destOrd="0" parTransId="{E29495EE-21F5-4AD8-88D4-A549191650C5}" sibTransId="{19E1CE57-937F-4DA6-9195-01FBFCB6D4B3}"/>
    <dgm:cxn modelId="{CF6AF6C3-CDC7-4E6E-988A-F1472F663D13}" srcId="{8B3179D1-5BCE-422E-A0C8-00A9E2ED96E2}" destId="{72C65FBD-FA53-4A39-960C-79C0F4DCB26A}" srcOrd="1" destOrd="0" parTransId="{056A9FF1-F499-4640-AF94-2593842AA0C6}" sibTransId="{221F95A9-166F-4BA4-BF45-E6D6983BFC62}"/>
    <dgm:cxn modelId="{FB21040E-288E-4B31-9497-A895B2E97BC6}" type="presOf" srcId="{D5EC95E0-CF1E-41DE-BF31-3DCC0A386E6B}" destId="{7403FDAC-1363-4844-B5C6-4204C7C232BF}" srcOrd="0" destOrd="2" presId="urn:microsoft.com/office/officeart/2005/8/layout/hList1"/>
    <dgm:cxn modelId="{A10A63AC-9E56-44B1-9140-86AAD9BBCF69}" srcId="{59B1FC4F-A2A2-4215-A81A-1BA3F5AB3553}" destId="{282E4D6C-F999-4A31-8AAA-4C76C33ADAD4}" srcOrd="0" destOrd="0" parTransId="{43616880-FC3A-4B83-9291-114E687BF1C6}" sibTransId="{083CFF45-463B-48F7-AB86-724D8A62E38B}"/>
    <dgm:cxn modelId="{4F9971CE-238C-469A-8F66-31844BE583C3}" srcId="{906B4E0C-B473-4341-A4F4-E2A173F08077}" destId="{D5EC95E0-CF1E-41DE-BF31-3DCC0A386E6B}" srcOrd="2" destOrd="0" parTransId="{88666B95-8AC9-4327-8656-69011C66E105}" sibTransId="{4B06812B-4846-4E82-89C4-B7E9CD02FB7C}"/>
    <dgm:cxn modelId="{DCE0A3CC-509E-4859-ADBB-07E37ACD803F}" srcId="{9AF5B5FC-69D5-414E-8F59-CF8B4314E996}" destId="{37A8B650-15DA-4B16-8030-8A22449F625B}" srcOrd="6" destOrd="0" parTransId="{4589C53D-184C-4EF2-9CFA-77F574662A59}" sibTransId="{3CF68021-8B71-4303-AAD5-AB43E6081541}"/>
    <dgm:cxn modelId="{1A32665D-1726-4F07-BD68-6807E9085218}" srcId="{906B4E0C-B473-4341-A4F4-E2A173F08077}" destId="{5BFA08F2-C6AE-4D5F-881C-CF2C1630A6EF}" srcOrd="7" destOrd="0" parTransId="{3242898F-A380-42A0-B63A-52D5053A63E0}" sibTransId="{16EF5D83-D170-4A69-8BE0-9F63992F6834}"/>
    <dgm:cxn modelId="{AAE1AE62-7252-4207-8666-55AAA374CFD0}" type="presOf" srcId="{59B1FC4F-A2A2-4215-A81A-1BA3F5AB3553}" destId="{374EA888-C08A-4FD5-A455-C48521CF3029}" srcOrd="0" destOrd="0" presId="urn:microsoft.com/office/officeart/2005/8/layout/hList1"/>
    <dgm:cxn modelId="{81EF47F5-B156-440A-BA0A-95CB77F27286}" srcId="{9AF5B5FC-69D5-414E-8F59-CF8B4314E996}" destId="{7D1BC423-E6B4-4E86-8BD3-AA758D16B6E0}" srcOrd="0" destOrd="0" parTransId="{0A217394-B28A-434E-8970-B43C81A64F4C}" sibTransId="{8E74473A-3795-4B63-9481-D508663EC2B8}"/>
    <dgm:cxn modelId="{F5B8A4C7-84E3-449C-8E00-39BF9AB978A3}" type="presOf" srcId="{65509131-60B6-45F1-9B13-44A06788C281}" destId="{039197C1-E82C-48D2-9BCD-2FAC432B0CD3}" srcOrd="0" destOrd="1" presId="urn:microsoft.com/office/officeart/2005/8/layout/hList1"/>
    <dgm:cxn modelId="{970764BC-4E2E-4941-ABDF-42654EA1B6AF}" srcId="{9AF5B5FC-69D5-414E-8F59-CF8B4314E996}" destId="{31616888-E42A-4170-AB05-B5EB3098A497}" srcOrd="2" destOrd="0" parTransId="{98E6C6B4-2680-48AB-8D2E-DAF709EF5864}" sibTransId="{E52D32A6-8A1B-4BD2-BD20-93D8C7281B73}"/>
    <dgm:cxn modelId="{1C2FA437-1235-49F1-AB62-F899FCD5EB6F}" srcId="{9AF5B5FC-69D5-414E-8F59-CF8B4314E996}" destId="{57CE8073-F5FE-43B2-814E-FDA53F7ABF4A}" srcOrd="5" destOrd="0" parTransId="{0879FB13-AEF6-42B9-BC16-43C515AA023D}" sibTransId="{7C8C581A-F2F9-478A-B260-6C0D3F790332}"/>
    <dgm:cxn modelId="{ED00A76F-8688-4312-B581-D4BBB277972C}" type="presOf" srcId="{CA69B9A8-3C05-4913-A2F0-34EEC0D8FE7F}" destId="{7403FDAC-1363-4844-B5C6-4204C7C232BF}" srcOrd="0" destOrd="4" presId="urn:microsoft.com/office/officeart/2005/8/layout/hList1"/>
    <dgm:cxn modelId="{D809AEF4-2F51-494A-9C40-97809642C6CA}" srcId="{906B4E0C-B473-4341-A4F4-E2A173F08077}" destId="{BAE60026-F57F-4C87-841E-057AB2B5F573}" srcOrd="3" destOrd="0" parTransId="{B96B9A39-E06B-4191-9081-A615F2C58534}" sibTransId="{7064C24B-6CE7-4686-A5FA-CFAA7B167B6A}"/>
    <dgm:cxn modelId="{8BDAD1AA-8255-4D89-8C7F-547CE0E9701F}" type="presOf" srcId="{BAEFF792-D5B2-412D-B2D1-E9A5B88CB0CF}" destId="{7403FDAC-1363-4844-B5C6-4204C7C232BF}" srcOrd="0" destOrd="0" presId="urn:microsoft.com/office/officeart/2005/8/layout/hList1"/>
    <dgm:cxn modelId="{4DAA07B5-189A-4BE6-8C4F-4F85D2CCE022}" type="presOf" srcId="{3F65D88E-DA65-460E-8102-C563361FA642}" destId="{E43211AF-1B71-4042-B7FE-E90E631D2750}" srcOrd="0" destOrd="0" presId="urn:microsoft.com/office/officeart/2005/8/layout/hList1"/>
    <dgm:cxn modelId="{5A0C13BB-031E-4845-82E6-2ED4FC455CEE}" type="presOf" srcId="{AD535D5C-2A2D-402F-8669-BA0E05BF6166}" destId="{BF463639-3B40-49E5-96A8-1E8DE39F109E}" srcOrd="0" destOrd="0" presId="urn:microsoft.com/office/officeart/2005/8/layout/hList1"/>
    <dgm:cxn modelId="{600F660D-1B98-4351-9840-40FA7EDE6F68}" type="presOf" srcId="{AFD77B62-2AA5-42A9-A002-09A06B645A08}" destId="{A484B877-FBE9-423D-ADCC-E39A165D643A}" srcOrd="0" destOrd="4" presId="urn:microsoft.com/office/officeart/2005/8/layout/hList1"/>
    <dgm:cxn modelId="{830D6457-EBDE-4F6F-A9D8-B892B074FA52}" type="presOf" srcId="{37A8B650-15DA-4B16-8030-8A22449F625B}" destId="{A484B877-FBE9-423D-ADCC-E39A165D643A}" srcOrd="0" destOrd="6" presId="urn:microsoft.com/office/officeart/2005/8/layout/hList1"/>
    <dgm:cxn modelId="{4959AB02-7758-47C8-AE65-07D060846A09}" srcId="{9AF5B5FC-69D5-414E-8F59-CF8B4314E996}" destId="{B0BAF9BB-11A2-4F7B-80E9-CAAB91DFB835}" srcOrd="1" destOrd="0" parTransId="{D1F74754-3339-478A-AF1C-B00C2F0DC6CB}" sibTransId="{23A6D05A-EA96-4C2D-896B-7749B2758AF9}"/>
    <dgm:cxn modelId="{7DF59B01-957A-4A1E-A2E5-68972EDA0B74}" srcId="{906B4E0C-B473-4341-A4F4-E2A173F08077}" destId="{57136DCC-196B-4E3E-A7A8-EA7FFF759469}" srcOrd="5" destOrd="0" parTransId="{836F5977-74D1-4793-89EC-45C23933E265}" sibTransId="{DE706B24-5B69-4EDA-AC61-911B0FD2988E}"/>
    <dgm:cxn modelId="{16072773-59F6-4ABF-A287-633EC860D7D4}" srcId="{906B4E0C-B473-4341-A4F4-E2A173F08077}" destId="{CA69B9A8-3C05-4913-A2F0-34EEC0D8FE7F}" srcOrd="4" destOrd="0" parTransId="{C55017BF-468C-485C-9563-F9A84DF68D9C}" sibTransId="{E3CD67AF-E5C3-4B36-A5BE-DC554733B333}"/>
    <dgm:cxn modelId="{6AD23238-7448-4ADC-ACD9-5501AF73A29E}" type="presOf" srcId="{BAE60026-F57F-4C87-841E-057AB2B5F573}" destId="{7403FDAC-1363-4844-B5C6-4204C7C232BF}" srcOrd="0" destOrd="3" presId="urn:microsoft.com/office/officeart/2005/8/layout/hList1"/>
    <dgm:cxn modelId="{3D9CF971-D5D4-4F12-888D-4EF16DEEA82F}" srcId="{906B4E0C-B473-4341-A4F4-E2A173F08077}" destId="{BAEFF792-D5B2-412D-B2D1-E9A5B88CB0CF}" srcOrd="0" destOrd="0" parTransId="{279A28A1-8255-40E0-998B-A7CDE4ECF695}" sibTransId="{7BC22E8A-B9A6-4FDE-A33A-8DAA68F1ABEA}"/>
    <dgm:cxn modelId="{2BA81F18-25D9-42AC-BAA7-763C13138F8F}" srcId="{8B3179D1-5BCE-422E-A0C8-00A9E2ED96E2}" destId="{BDA3707E-E0FB-467B-9D87-7AFBF3496D77}" srcOrd="0" destOrd="0" parTransId="{62F824A7-EA93-4430-B2D9-ACA07E661EAA}" sibTransId="{0C6B9941-21F5-4A1F-A3A3-B656C7A98998}"/>
    <dgm:cxn modelId="{BE7D7816-47A4-49AB-9102-B72F50D0D52B}" srcId="{AD535D5C-2A2D-402F-8669-BA0E05BF6166}" destId="{12D5F00B-4163-45CA-8B0D-D3E5D894742C}" srcOrd="0" destOrd="0" parTransId="{648C274E-39EA-4C6C-9776-C6B47633AC0E}" sibTransId="{2AC4E319-82AD-47A5-A8B0-344099E134DA}"/>
    <dgm:cxn modelId="{A2A12951-569D-422A-8262-B4590242744E}" type="presOf" srcId="{7D1BC423-E6B4-4E86-8BD3-AA758D16B6E0}" destId="{A484B877-FBE9-423D-ADCC-E39A165D643A}" srcOrd="0" destOrd="0" presId="urn:microsoft.com/office/officeart/2005/8/layout/hList1"/>
    <dgm:cxn modelId="{3844BF06-FB64-4D47-BB01-15779C256992}" srcId="{906B4E0C-B473-4341-A4F4-E2A173F08077}" destId="{2694102E-6B3D-403E-AC63-78E9CD73511E}" srcOrd="6" destOrd="0" parTransId="{B78A2A98-2A60-40B6-851C-6BA54644F30B}" sibTransId="{49D30920-8D8C-4C3F-84A3-666C13A8D608}"/>
    <dgm:cxn modelId="{E5654444-9D2E-4159-9189-4C54FD490CDA}" srcId="{9AF5B5FC-69D5-414E-8F59-CF8B4314E996}" destId="{AFD77B62-2AA5-42A9-A002-09A06B645A08}" srcOrd="4" destOrd="0" parTransId="{B2F93196-71CD-4A5D-8D57-78D3D2521D90}" sibTransId="{542FB2B3-0418-4010-96A6-583BC2E95D80}"/>
    <dgm:cxn modelId="{CF723B0D-EC8C-425B-B813-6C1832FBBF03}" type="presOf" srcId="{BDA3707E-E0FB-467B-9D87-7AFBF3496D77}" destId="{20E0CFB1-F3C3-44E4-8F29-D193754CC6B1}" srcOrd="0" destOrd="2" presId="urn:microsoft.com/office/officeart/2005/8/layout/hList1"/>
    <dgm:cxn modelId="{6C03F5BD-6835-4539-BF5E-A89746DAE131}" type="presOf" srcId="{5BFA08F2-C6AE-4D5F-881C-CF2C1630A6EF}" destId="{7403FDAC-1363-4844-B5C6-4204C7C232BF}" srcOrd="0" destOrd="7" presId="urn:microsoft.com/office/officeart/2005/8/layout/hList1"/>
    <dgm:cxn modelId="{45388CE7-1DFC-4820-A8BC-B39EA9A4E351}" srcId="{3F65D88E-DA65-460E-8102-C563361FA642}" destId="{59B1FC4F-A2A2-4215-A81A-1BA3F5AB3553}" srcOrd="1" destOrd="0" parTransId="{B52641F6-4C8A-4028-9D32-5F258B1D3C06}" sibTransId="{FBB97077-A738-498E-8800-2F6EACFDC9DA}"/>
    <dgm:cxn modelId="{F3E18E92-459D-4DD0-87B9-10E2F213E87D}" srcId="{59B1FC4F-A2A2-4215-A81A-1BA3F5AB3553}" destId="{4366507C-73B6-4B01-9BB8-39FD2F461C49}" srcOrd="4" destOrd="0" parTransId="{B0D74A74-1EFC-410F-9B80-48EF77552DF3}" sibTransId="{9D98BAFD-B169-432C-9812-DE507FAEBEC5}"/>
    <dgm:cxn modelId="{EDFCF9A6-CDBE-4F0D-9F1D-347DDAD9F87B}" srcId="{906B4E0C-B473-4341-A4F4-E2A173F08077}" destId="{6759B49F-DBC9-4BCF-921B-3FEBD59E671F}" srcOrd="1" destOrd="0" parTransId="{4424562B-3BDD-4513-8676-EE9F3BB82D9A}" sibTransId="{4D26E185-C3A6-4543-BC29-C13077D46A5A}"/>
    <dgm:cxn modelId="{1514DAEF-8182-48D2-8AD9-EA71E3988EAC}" srcId="{3F65D88E-DA65-460E-8102-C563361FA642}" destId="{906B4E0C-B473-4341-A4F4-E2A173F08077}" srcOrd="0" destOrd="0" parTransId="{751329FB-F185-4B07-8626-C403E784897D}" sibTransId="{C6E077C2-7EE5-4703-A31E-C916B24C0DF2}"/>
    <dgm:cxn modelId="{C6365E89-A93A-4755-9604-9AC7FBC7B93C}" type="presOf" srcId="{B0BAF9BB-11A2-4F7B-80E9-CAAB91DFB835}" destId="{A484B877-FBE9-423D-ADCC-E39A165D643A}" srcOrd="0" destOrd="1" presId="urn:microsoft.com/office/officeart/2005/8/layout/hList1"/>
    <dgm:cxn modelId="{CEB36754-CDEB-4938-ACE4-C5BAC10F0BB6}" type="presOf" srcId="{9AF5B5FC-69D5-414E-8F59-CF8B4314E996}" destId="{1DF635F4-0D73-4A45-A213-A8B3ED60147F}" srcOrd="0" destOrd="0" presId="urn:microsoft.com/office/officeart/2005/8/layout/hList1"/>
    <dgm:cxn modelId="{F1E4D58F-61A1-4BE6-A4DB-831357B97951}" type="presParOf" srcId="{E43211AF-1B71-4042-B7FE-E90E631D2750}" destId="{82EC2C23-ACE5-4FDC-961E-FD0B72E47BCE}" srcOrd="0" destOrd="0" presId="urn:microsoft.com/office/officeart/2005/8/layout/hList1"/>
    <dgm:cxn modelId="{B7E49CCC-AD2A-4F6C-985A-2DFD5491D97E}" type="presParOf" srcId="{82EC2C23-ACE5-4FDC-961E-FD0B72E47BCE}" destId="{BBDDFEFF-ED4B-485A-8BA8-CA8595B0AC5F}" srcOrd="0" destOrd="0" presId="urn:microsoft.com/office/officeart/2005/8/layout/hList1"/>
    <dgm:cxn modelId="{5AB92016-3893-44C2-8AF4-10B56EF8255B}" type="presParOf" srcId="{82EC2C23-ACE5-4FDC-961E-FD0B72E47BCE}" destId="{7403FDAC-1363-4844-B5C6-4204C7C232BF}" srcOrd="1" destOrd="0" presId="urn:microsoft.com/office/officeart/2005/8/layout/hList1"/>
    <dgm:cxn modelId="{438426D3-BBF4-4730-8F6C-CFB8D8373073}" type="presParOf" srcId="{E43211AF-1B71-4042-B7FE-E90E631D2750}" destId="{267CFD30-CDC6-4688-8A75-C832D15CFF73}" srcOrd="1" destOrd="0" presId="urn:microsoft.com/office/officeart/2005/8/layout/hList1"/>
    <dgm:cxn modelId="{7B74DEAC-0D8C-418F-BD14-98AAC2CB06B8}" type="presParOf" srcId="{E43211AF-1B71-4042-B7FE-E90E631D2750}" destId="{3E4E184F-9C78-4DA5-B32F-6D935694D7B7}" srcOrd="2" destOrd="0" presId="urn:microsoft.com/office/officeart/2005/8/layout/hList1"/>
    <dgm:cxn modelId="{693D084A-578A-489F-9ECF-57BCABA4D95F}" type="presParOf" srcId="{3E4E184F-9C78-4DA5-B32F-6D935694D7B7}" destId="{374EA888-C08A-4FD5-A455-C48521CF3029}" srcOrd="0" destOrd="0" presId="urn:microsoft.com/office/officeart/2005/8/layout/hList1"/>
    <dgm:cxn modelId="{8B77ADE9-4153-4023-B6E0-C9E5D690AD3C}" type="presParOf" srcId="{3E4E184F-9C78-4DA5-B32F-6D935694D7B7}" destId="{039197C1-E82C-48D2-9BCD-2FAC432B0CD3}" srcOrd="1" destOrd="0" presId="urn:microsoft.com/office/officeart/2005/8/layout/hList1"/>
    <dgm:cxn modelId="{A6838231-2F2D-4450-8AE5-7A5D73C6B867}" type="presParOf" srcId="{E43211AF-1B71-4042-B7FE-E90E631D2750}" destId="{7789ECF8-48EE-40D7-B699-DEC9A7ED26D6}" srcOrd="3" destOrd="0" presId="urn:microsoft.com/office/officeart/2005/8/layout/hList1"/>
    <dgm:cxn modelId="{6C60979F-D2BD-4E9A-84C3-B0BF095AD887}" type="presParOf" srcId="{E43211AF-1B71-4042-B7FE-E90E631D2750}" destId="{395EFFA4-1971-49C8-BB2B-1FD83B1002BC}" srcOrd="4" destOrd="0" presId="urn:microsoft.com/office/officeart/2005/8/layout/hList1"/>
    <dgm:cxn modelId="{D8751E66-5A8E-4183-BC05-64E4576EC48D}" type="presParOf" srcId="{395EFFA4-1971-49C8-BB2B-1FD83B1002BC}" destId="{1DF635F4-0D73-4A45-A213-A8B3ED60147F}" srcOrd="0" destOrd="0" presId="urn:microsoft.com/office/officeart/2005/8/layout/hList1"/>
    <dgm:cxn modelId="{648C34E6-4A73-4C33-BF28-8E68AAE9AE28}" type="presParOf" srcId="{395EFFA4-1971-49C8-BB2B-1FD83B1002BC}" destId="{A484B877-FBE9-423D-ADCC-E39A165D643A}" srcOrd="1" destOrd="0" presId="urn:microsoft.com/office/officeart/2005/8/layout/hList1"/>
    <dgm:cxn modelId="{93D9503B-CB00-4095-8393-CF55DABA85DB}" type="presParOf" srcId="{E43211AF-1B71-4042-B7FE-E90E631D2750}" destId="{4AB5AEF4-6BCF-4543-A399-3038369F6EF1}" srcOrd="5" destOrd="0" presId="urn:microsoft.com/office/officeart/2005/8/layout/hList1"/>
    <dgm:cxn modelId="{780CB081-18CD-44DA-9A6C-322E862CE6EC}" type="presParOf" srcId="{E43211AF-1B71-4042-B7FE-E90E631D2750}" destId="{6EA2AFBF-62FB-4C1C-BC9C-97894589FCEC}" srcOrd="6" destOrd="0" presId="urn:microsoft.com/office/officeart/2005/8/layout/hList1"/>
    <dgm:cxn modelId="{BF1112EA-F5AB-473E-A7A4-B08FCBDA8E42}" type="presParOf" srcId="{6EA2AFBF-62FB-4C1C-BC9C-97894589FCEC}" destId="{BF463639-3B40-49E5-96A8-1E8DE39F109E}" srcOrd="0" destOrd="0" presId="urn:microsoft.com/office/officeart/2005/8/layout/hList1"/>
    <dgm:cxn modelId="{0F4A5142-1360-4E68-856E-43218F902ADC}" type="presParOf" srcId="{6EA2AFBF-62FB-4C1C-BC9C-97894589FCEC}" destId="{20E0CFB1-F3C3-44E4-8F29-D193754CC6B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65D88E-DA65-460E-8102-C563361FA64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AF5B5FC-69D5-414E-8F59-CF8B4314E996}">
      <dgm:prSet phldrT="[Text]" custT="1"/>
      <dgm:spPr/>
      <dgm:t>
        <a:bodyPr/>
        <a:lstStyle/>
        <a:p>
          <a:r>
            <a:rPr lang="tr-TR" sz="3600" b="1" dirty="0" smtClean="0">
              <a:solidFill>
                <a:srgbClr val="E8D0D0"/>
              </a:solidFill>
            </a:rPr>
            <a:t>RISE</a:t>
          </a:r>
          <a:endParaRPr lang="tr-TR" sz="1800" b="1" dirty="0" smtClean="0"/>
        </a:p>
        <a:p>
          <a:r>
            <a:rPr lang="en-US" sz="2400" b="1" noProof="0" dirty="0" smtClean="0"/>
            <a:t>Research and Innovation Staff Exchange</a:t>
          </a:r>
        </a:p>
        <a:p>
          <a:endParaRPr lang="tr-TR" sz="1800" b="1" dirty="0" smtClean="0"/>
        </a:p>
        <a:p>
          <a:r>
            <a:rPr lang="tr-TR" sz="2400" b="1" dirty="0" smtClean="0">
              <a:solidFill>
                <a:srgbClr val="E8D0D0"/>
              </a:solidFill>
            </a:rPr>
            <a:t>Araştırma ve Yenilikçilik Değişim Programı</a:t>
          </a:r>
        </a:p>
        <a:p>
          <a:r>
            <a:rPr lang="tr-TR" sz="1400" b="0" u="none" dirty="0" smtClean="0">
              <a:solidFill>
                <a:schemeClr val="tx1"/>
              </a:solidFill>
              <a:latin typeface="Corbel" pitchFamily="34" charset="0"/>
            </a:rPr>
            <a:t>Çağrı Açılış:               6 Ocak 2015</a:t>
          </a:r>
          <a:endParaRPr lang="en-US" sz="1400" b="0" dirty="0" smtClean="0">
            <a:solidFill>
              <a:schemeClr val="tx1"/>
            </a:solidFill>
            <a:latin typeface="Corbel" pitchFamily="34" charset="0"/>
          </a:endParaRPr>
        </a:p>
        <a:p>
          <a:r>
            <a:rPr lang="tr-TR" sz="1400" b="0" dirty="0" smtClean="0">
              <a:solidFill>
                <a:schemeClr val="tx1"/>
              </a:solidFill>
              <a:latin typeface="Corbel" pitchFamily="34" charset="0"/>
            </a:rPr>
            <a:t>Çağrı Kapanış:       28 Nisan 2015</a:t>
          </a:r>
          <a:endParaRPr lang="en-US" sz="1400" b="0" dirty="0" smtClean="0">
            <a:solidFill>
              <a:schemeClr val="tx1"/>
            </a:solidFill>
            <a:latin typeface="Corbel" pitchFamily="34" charset="0"/>
          </a:endParaRPr>
        </a:p>
        <a:p>
          <a:r>
            <a:rPr lang="tr-TR" sz="1400" b="1" dirty="0" smtClean="0">
              <a:solidFill>
                <a:schemeClr val="tx1"/>
              </a:solidFill>
              <a:latin typeface="Corbel" pitchFamily="34" charset="0"/>
            </a:rPr>
            <a:t>Çağrı Bütçesi: 80.000.000 Avro</a:t>
          </a:r>
        </a:p>
      </dgm:t>
    </dgm:pt>
    <dgm:pt modelId="{30F74571-EB39-4065-9D32-10F15B499B1A}" type="parTrans" cxnId="{0559F1BC-EF4C-4EED-8394-AD6C0A6B8AF0}">
      <dgm:prSet/>
      <dgm:spPr/>
      <dgm:t>
        <a:bodyPr/>
        <a:lstStyle/>
        <a:p>
          <a:endParaRPr lang="en-US"/>
        </a:p>
      </dgm:t>
    </dgm:pt>
    <dgm:pt modelId="{C143EE33-24DE-47C5-8FFB-A38099879853}" type="sibTrans" cxnId="{0559F1BC-EF4C-4EED-8394-AD6C0A6B8AF0}">
      <dgm:prSet/>
      <dgm:spPr/>
      <dgm:t>
        <a:bodyPr/>
        <a:lstStyle/>
        <a:p>
          <a:endParaRPr lang="en-US"/>
        </a:p>
      </dgm:t>
    </dgm:pt>
    <dgm:pt modelId="{E8855719-6A5E-4E5A-8364-2185619D1A99}">
      <dgm:prSet custT="1"/>
      <dgm:spPr/>
      <dgm:t>
        <a:bodyPr/>
        <a:lstStyle/>
        <a:p>
          <a:r>
            <a:rPr lang="tr-TR" sz="1700" dirty="0" smtClean="0"/>
            <a:t>En az 3 ortak</a:t>
          </a:r>
          <a:endParaRPr lang="en-US" sz="1700" dirty="0"/>
        </a:p>
      </dgm:t>
    </dgm:pt>
    <dgm:pt modelId="{65B0A631-1EC7-43B2-A06B-BE91E9397515}" type="parTrans" cxnId="{D392EAAA-3F57-4497-B0BB-EDB1ADDAA79D}">
      <dgm:prSet/>
      <dgm:spPr/>
      <dgm:t>
        <a:bodyPr/>
        <a:lstStyle/>
        <a:p>
          <a:endParaRPr lang="en-US"/>
        </a:p>
      </dgm:t>
    </dgm:pt>
    <dgm:pt modelId="{694DC4DD-9A02-4CF3-86E4-F51D52B094D4}" type="sibTrans" cxnId="{D392EAAA-3F57-4497-B0BB-EDB1ADDAA79D}">
      <dgm:prSet/>
      <dgm:spPr/>
      <dgm:t>
        <a:bodyPr/>
        <a:lstStyle/>
        <a:p>
          <a:endParaRPr lang="en-US"/>
        </a:p>
      </dgm:t>
    </dgm:pt>
    <dgm:pt modelId="{402F3E81-01C0-479D-90F0-BC34CDD16850}">
      <dgm:prSet custT="1"/>
      <dgm:spPr/>
      <dgm:t>
        <a:bodyPr/>
        <a:lstStyle/>
        <a:p>
          <a:r>
            <a:rPr lang="tr-TR" sz="1700" dirty="0" smtClean="0"/>
            <a:t>Uluslararası &amp; Sektörler Arası Dolaşım</a:t>
          </a:r>
          <a:endParaRPr lang="en-US" sz="1700" dirty="0"/>
        </a:p>
      </dgm:t>
    </dgm:pt>
    <dgm:pt modelId="{8656354D-F79C-4FB9-8F8B-19B395EF2B6F}" type="parTrans" cxnId="{F0B22F26-682D-4867-AB69-EF085A6D109A}">
      <dgm:prSet/>
      <dgm:spPr/>
      <dgm:t>
        <a:bodyPr/>
        <a:lstStyle/>
        <a:p>
          <a:endParaRPr lang="en-US"/>
        </a:p>
      </dgm:t>
    </dgm:pt>
    <dgm:pt modelId="{91828E69-E281-4893-9891-871FEE5F10E3}" type="sibTrans" cxnId="{F0B22F26-682D-4867-AB69-EF085A6D109A}">
      <dgm:prSet/>
      <dgm:spPr/>
      <dgm:t>
        <a:bodyPr/>
        <a:lstStyle/>
        <a:p>
          <a:endParaRPr lang="en-US"/>
        </a:p>
      </dgm:t>
    </dgm:pt>
    <dgm:pt modelId="{AA8ED0D4-5DAC-4C6E-B7B6-3C23A7E11457}">
      <dgm:prSet custT="1"/>
      <dgm:spPr/>
      <dgm:t>
        <a:bodyPr/>
        <a:lstStyle/>
        <a:p>
          <a:r>
            <a:rPr lang="tr-TR" sz="1700" dirty="0" smtClean="0"/>
            <a:t>2 AB </a:t>
          </a:r>
          <a:r>
            <a:rPr lang="tr-TR" sz="1700" dirty="0" err="1" smtClean="0"/>
            <a:t>Uye</a:t>
          </a:r>
          <a:r>
            <a:rPr lang="tr-TR" sz="1700" dirty="0" smtClean="0"/>
            <a:t> Ülkesi/ </a:t>
          </a:r>
          <a:r>
            <a:rPr lang="tr-TR" sz="1700" dirty="0" err="1" smtClean="0"/>
            <a:t>Asosiye</a:t>
          </a:r>
          <a:r>
            <a:rPr lang="tr-TR" sz="1700" dirty="0" smtClean="0"/>
            <a:t> Ülke                    + Üçüncü Ülke</a:t>
          </a:r>
          <a:endParaRPr lang="en-US" sz="1700" dirty="0"/>
        </a:p>
      </dgm:t>
    </dgm:pt>
    <dgm:pt modelId="{8CAA1F3B-2CCD-49B4-9CBB-AEE7D5B5B45A}" type="parTrans" cxnId="{5B3F19F2-BA0D-4082-B3BF-9D4459877DD4}">
      <dgm:prSet/>
      <dgm:spPr/>
      <dgm:t>
        <a:bodyPr/>
        <a:lstStyle/>
        <a:p>
          <a:endParaRPr lang="tr-TR"/>
        </a:p>
      </dgm:t>
    </dgm:pt>
    <dgm:pt modelId="{59E94359-FB4F-4AD2-A1E7-59DD42424225}" type="sibTrans" cxnId="{5B3F19F2-BA0D-4082-B3BF-9D4459877DD4}">
      <dgm:prSet/>
      <dgm:spPr/>
      <dgm:t>
        <a:bodyPr/>
        <a:lstStyle/>
        <a:p>
          <a:endParaRPr lang="tr-TR"/>
        </a:p>
      </dgm:t>
    </dgm:pt>
    <dgm:pt modelId="{9F0090B4-0657-4969-9BE0-118AC7EDFBAF}">
      <dgm:prSet custT="1"/>
      <dgm:spPr/>
      <dgm:t>
        <a:bodyPr/>
        <a:lstStyle/>
        <a:p>
          <a:endParaRPr lang="en-US" sz="1700" dirty="0"/>
        </a:p>
      </dgm:t>
    </dgm:pt>
    <dgm:pt modelId="{363D323B-7CB2-4FCB-A6BB-3030A81C0607}" type="parTrans" cxnId="{F3848D1C-3912-425D-AC3B-28500089F9F4}">
      <dgm:prSet/>
      <dgm:spPr/>
      <dgm:t>
        <a:bodyPr/>
        <a:lstStyle/>
        <a:p>
          <a:endParaRPr lang="tr-TR"/>
        </a:p>
      </dgm:t>
    </dgm:pt>
    <dgm:pt modelId="{8FB2E174-2340-4B33-B5A6-14F461FA99E6}" type="sibTrans" cxnId="{F3848D1C-3912-425D-AC3B-28500089F9F4}">
      <dgm:prSet/>
      <dgm:spPr/>
      <dgm:t>
        <a:bodyPr/>
        <a:lstStyle/>
        <a:p>
          <a:endParaRPr lang="tr-TR"/>
        </a:p>
      </dgm:t>
    </dgm:pt>
    <dgm:pt modelId="{52349FAF-3BA9-431B-A1F3-003CA008FEA0}">
      <dgm:prSet custT="1"/>
      <dgm:spPr/>
      <dgm:t>
        <a:bodyPr/>
        <a:lstStyle/>
        <a:p>
          <a:r>
            <a:rPr lang="tr-TR" sz="1700" dirty="0" smtClean="0"/>
            <a:t>3 AB Üye Ülkesi/</a:t>
          </a:r>
          <a:r>
            <a:rPr lang="tr-TR" sz="1700" dirty="0" err="1" smtClean="0"/>
            <a:t>Asosiye</a:t>
          </a:r>
          <a:r>
            <a:rPr lang="tr-TR" sz="1700" dirty="0" smtClean="0"/>
            <a:t> Ülke</a:t>
          </a:r>
          <a:endParaRPr lang="en-US" sz="1700" dirty="0"/>
        </a:p>
      </dgm:t>
    </dgm:pt>
    <dgm:pt modelId="{8A3F0E0F-468E-417D-A2A6-6C9D890E4E14}" type="parTrans" cxnId="{FD934B7A-4384-40EB-BB72-FCF7EEAD5225}">
      <dgm:prSet/>
      <dgm:spPr/>
      <dgm:t>
        <a:bodyPr/>
        <a:lstStyle/>
        <a:p>
          <a:endParaRPr lang="tr-TR"/>
        </a:p>
      </dgm:t>
    </dgm:pt>
    <dgm:pt modelId="{DBA27DE7-686C-40EF-A673-B00B9B305CB4}" type="sibTrans" cxnId="{FD934B7A-4384-40EB-BB72-FCF7EEAD5225}">
      <dgm:prSet/>
      <dgm:spPr/>
      <dgm:t>
        <a:bodyPr/>
        <a:lstStyle/>
        <a:p>
          <a:endParaRPr lang="tr-TR"/>
        </a:p>
      </dgm:t>
    </dgm:pt>
    <dgm:pt modelId="{F368F88C-DC05-460E-ADE2-20C638B139C8}">
      <dgm:prSet custT="1"/>
      <dgm:spPr/>
      <dgm:t>
        <a:bodyPr/>
        <a:lstStyle/>
        <a:p>
          <a:r>
            <a:rPr lang="tr-TR" sz="1700" dirty="0" smtClean="0"/>
            <a:t>Kurum personeli </a:t>
          </a:r>
          <a:endParaRPr lang="en-US" sz="1700" dirty="0"/>
        </a:p>
      </dgm:t>
    </dgm:pt>
    <dgm:pt modelId="{52B9B9DB-C2B3-45AB-B3F8-56DD68F8F137}" type="parTrans" cxnId="{079E05A7-1573-426F-8C61-F4D91854711F}">
      <dgm:prSet/>
      <dgm:spPr/>
      <dgm:t>
        <a:bodyPr/>
        <a:lstStyle/>
        <a:p>
          <a:endParaRPr lang="tr-TR"/>
        </a:p>
      </dgm:t>
    </dgm:pt>
    <dgm:pt modelId="{F1101D8C-0022-4719-953F-293EAAD8B737}" type="sibTrans" cxnId="{079E05A7-1573-426F-8C61-F4D91854711F}">
      <dgm:prSet/>
      <dgm:spPr/>
      <dgm:t>
        <a:bodyPr/>
        <a:lstStyle/>
        <a:p>
          <a:endParaRPr lang="tr-TR"/>
        </a:p>
      </dgm:t>
    </dgm:pt>
    <dgm:pt modelId="{E8434A02-7633-4E72-8AA0-2E784F2793FE}">
      <dgm:prSet custT="1"/>
      <dgm:spPr/>
      <dgm:t>
        <a:bodyPr/>
        <a:lstStyle/>
        <a:p>
          <a:endParaRPr lang="en-US" sz="1700" dirty="0"/>
        </a:p>
      </dgm:t>
    </dgm:pt>
    <dgm:pt modelId="{B54880FB-0EAA-421E-B29A-0F8DC3201DCF}" type="parTrans" cxnId="{ACA701B7-8670-446D-BE53-E67E471F8FED}">
      <dgm:prSet/>
      <dgm:spPr/>
      <dgm:t>
        <a:bodyPr/>
        <a:lstStyle/>
        <a:p>
          <a:endParaRPr lang="tr-TR"/>
        </a:p>
      </dgm:t>
    </dgm:pt>
    <dgm:pt modelId="{EE896970-8676-4665-97E5-9DDFE8268C55}" type="sibTrans" cxnId="{ACA701B7-8670-446D-BE53-E67E471F8FED}">
      <dgm:prSet/>
      <dgm:spPr/>
      <dgm:t>
        <a:bodyPr/>
        <a:lstStyle/>
        <a:p>
          <a:endParaRPr lang="tr-TR"/>
        </a:p>
      </dgm:t>
    </dgm:pt>
    <dgm:pt modelId="{381C8C27-855B-4C54-9219-79B7A17E2407}">
      <dgm:prSet custT="1"/>
      <dgm:spPr/>
      <dgm:t>
        <a:bodyPr/>
        <a:lstStyle/>
        <a:p>
          <a:r>
            <a:rPr lang="tr-TR" sz="1700" dirty="0" smtClean="0"/>
            <a:t>Araştırmacılar</a:t>
          </a:r>
          <a:endParaRPr lang="en-US" sz="1700" dirty="0"/>
        </a:p>
      </dgm:t>
    </dgm:pt>
    <dgm:pt modelId="{2A0B3910-A5D1-4F65-8D03-9D30E2F284ED}" type="parTrans" cxnId="{26893379-73B3-4BC8-B7B1-8845701DCB90}">
      <dgm:prSet/>
      <dgm:spPr/>
      <dgm:t>
        <a:bodyPr/>
        <a:lstStyle/>
        <a:p>
          <a:endParaRPr lang="tr-TR"/>
        </a:p>
      </dgm:t>
    </dgm:pt>
    <dgm:pt modelId="{F77A59F0-F384-4778-9494-E708359E1179}" type="sibTrans" cxnId="{26893379-73B3-4BC8-B7B1-8845701DCB90}">
      <dgm:prSet/>
      <dgm:spPr/>
      <dgm:t>
        <a:bodyPr/>
        <a:lstStyle/>
        <a:p>
          <a:endParaRPr lang="tr-TR"/>
        </a:p>
      </dgm:t>
    </dgm:pt>
    <dgm:pt modelId="{3AF1CF1A-02D5-40CF-B360-347F05B0A0A1}">
      <dgm:prSet custT="1"/>
      <dgm:spPr/>
      <dgm:t>
        <a:bodyPr/>
        <a:lstStyle/>
        <a:p>
          <a:r>
            <a:rPr lang="tr-TR" sz="1700" dirty="0" smtClean="0"/>
            <a:t>Teknik &amp; İdari personel</a:t>
          </a:r>
          <a:endParaRPr lang="en-US" sz="1700" dirty="0"/>
        </a:p>
      </dgm:t>
    </dgm:pt>
    <dgm:pt modelId="{4C48B288-6322-4B2F-AF76-DC607B122EC1}" type="parTrans" cxnId="{E3D45E4A-F594-4737-A9E7-318C2D2C7D77}">
      <dgm:prSet/>
      <dgm:spPr/>
      <dgm:t>
        <a:bodyPr/>
        <a:lstStyle/>
        <a:p>
          <a:endParaRPr lang="tr-TR"/>
        </a:p>
      </dgm:t>
    </dgm:pt>
    <dgm:pt modelId="{D4C750D2-7E93-4293-8CA5-D56D0E02F118}" type="sibTrans" cxnId="{E3D45E4A-F594-4737-A9E7-318C2D2C7D77}">
      <dgm:prSet/>
      <dgm:spPr/>
      <dgm:t>
        <a:bodyPr/>
        <a:lstStyle/>
        <a:p>
          <a:endParaRPr lang="tr-TR"/>
        </a:p>
      </dgm:t>
    </dgm:pt>
    <dgm:pt modelId="{8081B6FF-CEA2-4DA6-8D74-AC62B7011657}">
      <dgm:prSet custT="1"/>
      <dgm:spPr/>
      <dgm:t>
        <a:bodyPr/>
        <a:lstStyle/>
        <a:p>
          <a:endParaRPr lang="en-US" sz="1700" dirty="0"/>
        </a:p>
      </dgm:t>
    </dgm:pt>
    <dgm:pt modelId="{3F83EA54-8453-4CE4-8F99-60BEB2123263}" type="parTrans" cxnId="{819E365F-3527-4141-BC8B-EFEAA97B702F}">
      <dgm:prSet/>
      <dgm:spPr/>
      <dgm:t>
        <a:bodyPr/>
        <a:lstStyle/>
        <a:p>
          <a:endParaRPr lang="tr-TR"/>
        </a:p>
      </dgm:t>
    </dgm:pt>
    <dgm:pt modelId="{C17CA64F-C6C9-4533-86EE-41FEF5590A35}" type="sibTrans" cxnId="{819E365F-3527-4141-BC8B-EFEAA97B702F}">
      <dgm:prSet/>
      <dgm:spPr/>
      <dgm:t>
        <a:bodyPr/>
        <a:lstStyle/>
        <a:p>
          <a:endParaRPr lang="tr-TR"/>
        </a:p>
      </dgm:t>
    </dgm:pt>
    <dgm:pt modelId="{BBFCE7E5-7EB4-4E2B-9E5F-1274577448E2}">
      <dgm:prSet custT="1"/>
      <dgm:spPr/>
      <dgm:t>
        <a:bodyPr/>
        <a:lstStyle/>
        <a:p>
          <a:r>
            <a:rPr lang="tr-TR" sz="1700" dirty="0" smtClean="0"/>
            <a:t>Kişi başı 12 ay dolaşım imkanı </a:t>
          </a:r>
          <a:endParaRPr lang="en-US" sz="1700" dirty="0"/>
        </a:p>
      </dgm:t>
    </dgm:pt>
    <dgm:pt modelId="{71057C9E-37BE-43BE-9894-38C8B730162B}" type="parTrans" cxnId="{2831D547-A20A-43A6-B633-1E59772A6EED}">
      <dgm:prSet/>
      <dgm:spPr/>
      <dgm:t>
        <a:bodyPr/>
        <a:lstStyle/>
        <a:p>
          <a:endParaRPr lang="tr-TR"/>
        </a:p>
      </dgm:t>
    </dgm:pt>
    <dgm:pt modelId="{E3CD7DA0-01AA-4044-894C-AE06BF8057B0}" type="sibTrans" cxnId="{2831D547-A20A-43A6-B633-1E59772A6EED}">
      <dgm:prSet/>
      <dgm:spPr/>
      <dgm:t>
        <a:bodyPr/>
        <a:lstStyle/>
        <a:p>
          <a:endParaRPr lang="tr-TR"/>
        </a:p>
      </dgm:t>
    </dgm:pt>
    <dgm:pt modelId="{37AA3429-5919-45F7-84FA-C7830CBB03CA}">
      <dgm:prSet custT="1"/>
      <dgm:spPr/>
      <dgm:t>
        <a:bodyPr/>
        <a:lstStyle/>
        <a:p>
          <a:endParaRPr lang="en-US" sz="1700" dirty="0"/>
        </a:p>
      </dgm:t>
    </dgm:pt>
    <dgm:pt modelId="{C58D2432-4B50-48FC-A46D-B854FA352940}" type="parTrans" cxnId="{226AE857-F5A4-4D07-9981-B9A44DACBD3B}">
      <dgm:prSet/>
      <dgm:spPr/>
      <dgm:t>
        <a:bodyPr/>
        <a:lstStyle/>
        <a:p>
          <a:endParaRPr lang="tr-TR"/>
        </a:p>
      </dgm:t>
    </dgm:pt>
    <dgm:pt modelId="{55730C41-5AB3-411C-BD2C-4DC750914860}" type="sibTrans" cxnId="{226AE857-F5A4-4D07-9981-B9A44DACBD3B}">
      <dgm:prSet/>
      <dgm:spPr/>
      <dgm:t>
        <a:bodyPr/>
        <a:lstStyle/>
        <a:p>
          <a:endParaRPr lang="tr-TR"/>
        </a:p>
      </dgm:t>
    </dgm:pt>
    <dgm:pt modelId="{D50334E5-99EB-4271-BE0B-B4E617E90E50}">
      <dgm:prSet custT="1"/>
      <dgm:spPr/>
      <dgm:t>
        <a:bodyPr/>
        <a:lstStyle/>
        <a:p>
          <a:r>
            <a:rPr lang="tr-TR" sz="1700" dirty="0" smtClean="0"/>
            <a:t>4 Yıllık Proje Önerisi</a:t>
          </a:r>
          <a:endParaRPr lang="en-US" sz="1700" dirty="0"/>
        </a:p>
      </dgm:t>
    </dgm:pt>
    <dgm:pt modelId="{12FB2C2D-2A48-4884-9FB8-7E4D733C7E7F}" type="parTrans" cxnId="{2CD91470-C88E-4736-BEAA-FDA91BEEAD32}">
      <dgm:prSet/>
      <dgm:spPr/>
      <dgm:t>
        <a:bodyPr/>
        <a:lstStyle/>
        <a:p>
          <a:endParaRPr lang="tr-TR"/>
        </a:p>
      </dgm:t>
    </dgm:pt>
    <dgm:pt modelId="{91C91655-9993-45A6-9B29-729D0DB3B184}" type="sibTrans" cxnId="{2CD91470-C88E-4736-BEAA-FDA91BEEAD32}">
      <dgm:prSet/>
      <dgm:spPr/>
      <dgm:t>
        <a:bodyPr/>
        <a:lstStyle/>
        <a:p>
          <a:endParaRPr lang="tr-TR"/>
        </a:p>
      </dgm:t>
    </dgm:pt>
    <dgm:pt modelId="{7EEC284F-1BCE-479B-96D0-6F04B7300BCE}">
      <dgm:prSet custT="1"/>
      <dgm:spPr/>
      <dgm:t>
        <a:bodyPr/>
        <a:lstStyle/>
        <a:p>
          <a:r>
            <a:rPr lang="tr-TR" sz="1700" b="0" dirty="0" smtClean="0"/>
            <a:t>Proje büyüklüğü  540 adam/ay </a:t>
          </a:r>
          <a:endParaRPr lang="en-US" sz="1700" b="0" dirty="0"/>
        </a:p>
      </dgm:t>
    </dgm:pt>
    <dgm:pt modelId="{61D69ACA-4468-45F7-ADE8-7A935796FC97}" type="parTrans" cxnId="{D3EB24EA-1C21-4A9B-BAE1-52CF6C822C7D}">
      <dgm:prSet/>
      <dgm:spPr/>
      <dgm:t>
        <a:bodyPr/>
        <a:lstStyle/>
        <a:p>
          <a:endParaRPr lang="tr-TR"/>
        </a:p>
      </dgm:t>
    </dgm:pt>
    <dgm:pt modelId="{7114D00C-0DF4-48D1-A797-B8B37622C7FE}" type="sibTrans" cxnId="{D3EB24EA-1C21-4A9B-BAE1-52CF6C822C7D}">
      <dgm:prSet/>
      <dgm:spPr/>
      <dgm:t>
        <a:bodyPr/>
        <a:lstStyle/>
        <a:p>
          <a:endParaRPr lang="tr-TR"/>
        </a:p>
      </dgm:t>
    </dgm:pt>
    <dgm:pt modelId="{C995C4E9-7849-46AB-BD9C-84BC7A1F947A}">
      <dgm:prSet custT="1"/>
      <dgm:spPr/>
      <dgm:t>
        <a:bodyPr/>
        <a:lstStyle/>
        <a:p>
          <a:endParaRPr lang="en-US" sz="1700" b="0" dirty="0"/>
        </a:p>
      </dgm:t>
    </dgm:pt>
    <dgm:pt modelId="{8F59D256-4386-4375-8558-C2373116DF0E}" type="parTrans" cxnId="{3895D385-62B3-4672-A100-24A2AE2DF2C1}">
      <dgm:prSet/>
      <dgm:spPr/>
      <dgm:t>
        <a:bodyPr/>
        <a:lstStyle/>
        <a:p>
          <a:endParaRPr lang="tr-TR"/>
        </a:p>
      </dgm:t>
    </dgm:pt>
    <dgm:pt modelId="{234996F7-97B2-4CB4-8EBF-A360292D32A7}" type="sibTrans" cxnId="{3895D385-62B3-4672-A100-24A2AE2DF2C1}">
      <dgm:prSet/>
      <dgm:spPr/>
      <dgm:t>
        <a:bodyPr/>
        <a:lstStyle/>
        <a:p>
          <a:endParaRPr lang="tr-TR"/>
        </a:p>
      </dgm:t>
    </dgm:pt>
    <dgm:pt modelId="{C704E3E7-9555-43BC-AB97-120EAA4D9150}" type="pres">
      <dgm:prSet presAssocID="{3F65D88E-DA65-460E-8102-C563361FA642}" presName="Name0" presStyleCnt="0">
        <dgm:presLayoutVars>
          <dgm:dir/>
          <dgm:animLvl val="lvl"/>
          <dgm:resizeHandles/>
        </dgm:presLayoutVars>
      </dgm:prSet>
      <dgm:spPr/>
      <dgm:t>
        <a:bodyPr/>
        <a:lstStyle/>
        <a:p>
          <a:endParaRPr lang="en-US"/>
        </a:p>
      </dgm:t>
    </dgm:pt>
    <dgm:pt modelId="{DA266F60-1BD6-46A5-B9AB-63D06F37275B}" type="pres">
      <dgm:prSet presAssocID="{9AF5B5FC-69D5-414E-8F59-CF8B4314E996}" presName="linNode" presStyleCnt="0"/>
      <dgm:spPr/>
    </dgm:pt>
    <dgm:pt modelId="{B3DD345E-CDD9-443F-948A-8D06777550E7}" type="pres">
      <dgm:prSet presAssocID="{9AF5B5FC-69D5-414E-8F59-CF8B4314E996}" presName="parentShp" presStyleLbl="node1" presStyleIdx="0" presStyleCnt="1" custScaleX="103334" custScaleY="106940" custLinFactNeighborX="-718">
        <dgm:presLayoutVars>
          <dgm:bulletEnabled val="1"/>
        </dgm:presLayoutVars>
      </dgm:prSet>
      <dgm:spPr/>
      <dgm:t>
        <a:bodyPr/>
        <a:lstStyle/>
        <a:p>
          <a:endParaRPr lang="en-US"/>
        </a:p>
      </dgm:t>
    </dgm:pt>
    <dgm:pt modelId="{E42B9BC5-3925-4EE6-881D-D36384838A4F}" type="pres">
      <dgm:prSet presAssocID="{9AF5B5FC-69D5-414E-8F59-CF8B4314E996}" presName="childShp" presStyleLbl="bgAccFollowNode1" presStyleIdx="0" presStyleCnt="1" custScaleY="138005" custLinFactNeighborX="-4116">
        <dgm:presLayoutVars>
          <dgm:bulletEnabled val="1"/>
        </dgm:presLayoutVars>
      </dgm:prSet>
      <dgm:spPr/>
      <dgm:t>
        <a:bodyPr/>
        <a:lstStyle/>
        <a:p>
          <a:endParaRPr lang="en-US"/>
        </a:p>
      </dgm:t>
    </dgm:pt>
  </dgm:ptLst>
  <dgm:cxnLst>
    <dgm:cxn modelId="{4D269622-D4FC-4C15-BAD6-9429560F3F98}" type="presOf" srcId="{BBFCE7E5-7EB4-4E2B-9E5F-1274577448E2}" destId="{E42B9BC5-3925-4EE6-881D-D36384838A4F}" srcOrd="0" destOrd="11" presId="urn:microsoft.com/office/officeart/2005/8/layout/vList6"/>
    <dgm:cxn modelId="{079E05A7-1573-426F-8C61-F4D91854711F}" srcId="{9AF5B5FC-69D5-414E-8F59-CF8B4314E996}" destId="{F368F88C-DC05-460E-ADE2-20C638B139C8}" srcOrd="4" destOrd="0" parTransId="{52B9B9DB-C2B3-45AB-B3F8-56DD68F8F137}" sibTransId="{F1101D8C-0022-4719-953F-293EAAD8B737}"/>
    <dgm:cxn modelId="{1E8627AC-F12E-4DD2-88DB-DB5BB71EFB23}" type="presOf" srcId="{E8855719-6A5E-4E5A-8364-2185619D1A99}" destId="{E42B9BC5-3925-4EE6-881D-D36384838A4F}" srcOrd="0" destOrd="0" presId="urn:microsoft.com/office/officeart/2005/8/layout/vList6"/>
    <dgm:cxn modelId="{26893379-73B3-4BC8-B7B1-8845701DCB90}" srcId="{F368F88C-DC05-460E-ADE2-20C638B139C8}" destId="{381C8C27-855B-4C54-9219-79B7A17E2407}" srcOrd="0" destOrd="0" parTransId="{2A0B3910-A5D1-4F65-8D03-9D30E2F284ED}" sibTransId="{F77A59F0-F384-4778-9494-E708359E1179}"/>
    <dgm:cxn modelId="{C181B91C-E1EF-49E3-9E8F-583F855645A6}" type="presOf" srcId="{3AF1CF1A-02D5-40CF-B360-347F05B0A0A1}" destId="{E42B9BC5-3925-4EE6-881D-D36384838A4F}" srcOrd="0" destOrd="8" presId="urn:microsoft.com/office/officeart/2005/8/layout/vList6"/>
    <dgm:cxn modelId="{21C850BD-C599-486D-99F3-F98AE7D9B34E}" type="presOf" srcId="{8081B6FF-CEA2-4DA6-8D74-AC62B7011657}" destId="{E42B9BC5-3925-4EE6-881D-D36384838A4F}" srcOrd="0" destOrd="9" presId="urn:microsoft.com/office/officeart/2005/8/layout/vList6"/>
    <dgm:cxn modelId="{F3848D1C-3912-425D-AC3B-28500089F9F4}" srcId="{52349FAF-3BA9-431B-A1F3-003CA008FEA0}" destId="{9F0090B4-0657-4969-9BE0-118AC7EDFBAF}" srcOrd="0" destOrd="0" parTransId="{363D323B-7CB2-4FCB-A6BB-3030A81C0607}" sibTransId="{8FB2E174-2340-4B33-B5A6-14F461FA99E6}"/>
    <dgm:cxn modelId="{44373911-1CAB-4076-A2C2-9067260989E6}" type="presOf" srcId="{C995C4E9-7849-46AB-BD9C-84BC7A1F947A}" destId="{E42B9BC5-3925-4EE6-881D-D36384838A4F}" srcOrd="0" destOrd="12" presId="urn:microsoft.com/office/officeart/2005/8/layout/vList6"/>
    <dgm:cxn modelId="{D3EB24EA-1C21-4A9B-BAE1-52CF6C822C7D}" srcId="{9AF5B5FC-69D5-414E-8F59-CF8B4314E996}" destId="{7EEC284F-1BCE-479B-96D0-6F04B7300BCE}" srcOrd="8" destOrd="0" parTransId="{61D69ACA-4468-45F7-ADE8-7A935796FC97}" sibTransId="{7114D00C-0DF4-48D1-A797-B8B37622C7FE}"/>
    <dgm:cxn modelId="{5B3F19F2-BA0D-4082-B3BF-9D4459877DD4}" srcId="{E8855719-6A5E-4E5A-8364-2185619D1A99}" destId="{AA8ED0D4-5DAC-4C6E-B7B6-3C23A7E11457}" srcOrd="0" destOrd="0" parTransId="{8CAA1F3B-2CCD-49B4-9CBB-AEE7D5B5B45A}" sibTransId="{59E94359-FB4F-4AD2-A1E7-59DD42424225}"/>
    <dgm:cxn modelId="{D392EAAA-3F57-4497-B0BB-EDB1ADDAA79D}" srcId="{9AF5B5FC-69D5-414E-8F59-CF8B4314E996}" destId="{E8855719-6A5E-4E5A-8364-2185619D1A99}" srcOrd="0" destOrd="0" parTransId="{65B0A631-1EC7-43B2-A06B-BE91E9397515}" sibTransId="{694DC4DD-9A02-4CF3-86E4-F51D52B094D4}"/>
    <dgm:cxn modelId="{819E365F-3527-4141-BC8B-EFEAA97B702F}" srcId="{F368F88C-DC05-460E-ADE2-20C638B139C8}" destId="{8081B6FF-CEA2-4DA6-8D74-AC62B7011657}" srcOrd="2" destOrd="0" parTransId="{3F83EA54-8453-4CE4-8F99-60BEB2123263}" sibTransId="{C17CA64F-C6C9-4533-86EE-41FEF5590A35}"/>
    <dgm:cxn modelId="{4A1C9165-52B0-4EAE-9EE2-599935D7027F}" type="presOf" srcId="{3F65D88E-DA65-460E-8102-C563361FA642}" destId="{C704E3E7-9555-43BC-AB97-120EAA4D9150}" srcOrd="0" destOrd="0" presId="urn:microsoft.com/office/officeart/2005/8/layout/vList6"/>
    <dgm:cxn modelId="{3C8F2125-56A8-4B9D-8502-D50FB908FDDC}" type="presOf" srcId="{F368F88C-DC05-460E-ADE2-20C638B139C8}" destId="{E42B9BC5-3925-4EE6-881D-D36384838A4F}" srcOrd="0" destOrd="6" presId="urn:microsoft.com/office/officeart/2005/8/layout/vList6"/>
    <dgm:cxn modelId="{0559F1BC-EF4C-4EED-8394-AD6C0A6B8AF0}" srcId="{3F65D88E-DA65-460E-8102-C563361FA642}" destId="{9AF5B5FC-69D5-414E-8F59-CF8B4314E996}" srcOrd="0" destOrd="0" parTransId="{30F74571-EB39-4065-9D32-10F15B499B1A}" sibTransId="{C143EE33-24DE-47C5-8FFB-A38099879853}"/>
    <dgm:cxn modelId="{0B283E4B-0001-4AD3-9E81-2A30D1319C5F}" type="presOf" srcId="{D50334E5-99EB-4271-BE0B-B4E617E90E50}" destId="{E42B9BC5-3925-4EE6-881D-D36384838A4F}" srcOrd="0" destOrd="10" presId="urn:microsoft.com/office/officeart/2005/8/layout/vList6"/>
    <dgm:cxn modelId="{E165BB75-CC65-48AF-80E6-0D7F17881E17}" type="presOf" srcId="{37AA3429-5919-45F7-84FA-C7830CBB03CA}" destId="{E42B9BC5-3925-4EE6-881D-D36384838A4F}" srcOrd="0" destOrd="14" presId="urn:microsoft.com/office/officeart/2005/8/layout/vList6"/>
    <dgm:cxn modelId="{D39C2BE5-5706-4E23-9C78-053C32AD7D7D}" type="presOf" srcId="{402F3E81-01C0-479D-90F0-BC34CDD16850}" destId="{E42B9BC5-3925-4EE6-881D-D36384838A4F}" srcOrd="0" destOrd="4" presId="urn:microsoft.com/office/officeart/2005/8/layout/vList6"/>
    <dgm:cxn modelId="{F0B22F26-682D-4867-AB69-EF085A6D109A}" srcId="{9AF5B5FC-69D5-414E-8F59-CF8B4314E996}" destId="{402F3E81-01C0-479D-90F0-BC34CDD16850}" srcOrd="2" destOrd="0" parTransId="{8656354D-F79C-4FB9-8F8B-19B395EF2B6F}" sibTransId="{91828E69-E281-4893-9891-871FEE5F10E3}"/>
    <dgm:cxn modelId="{312D05A4-4E0F-4D90-BA7F-C3C067FE6D60}" type="presOf" srcId="{E8434A02-7633-4E72-8AA0-2E784F2793FE}" destId="{E42B9BC5-3925-4EE6-881D-D36384838A4F}" srcOrd="0" destOrd="5" presId="urn:microsoft.com/office/officeart/2005/8/layout/vList6"/>
    <dgm:cxn modelId="{2CD91470-C88E-4736-BEAA-FDA91BEEAD32}" srcId="{9AF5B5FC-69D5-414E-8F59-CF8B4314E996}" destId="{D50334E5-99EB-4271-BE0B-B4E617E90E50}" srcOrd="5" destOrd="0" parTransId="{12FB2C2D-2A48-4884-9FB8-7E4D733C7E7F}" sibTransId="{91C91655-9993-45A6-9B29-729D0DB3B184}"/>
    <dgm:cxn modelId="{1CEBFE7B-2A1A-4A67-8108-606A58AA666B}" type="presOf" srcId="{9F0090B4-0657-4969-9BE0-118AC7EDFBAF}" destId="{E42B9BC5-3925-4EE6-881D-D36384838A4F}" srcOrd="0" destOrd="3" presId="urn:microsoft.com/office/officeart/2005/8/layout/vList6"/>
    <dgm:cxn modelId="{2530BC26-0461-4BCD-8D3F-671B35F18F8F}" type="presOf" srcId="{AA8ED0D4-5DAC-4C6E-B7B6-3C23A7E11457}" destId="{E42B9BC5-3925-4EE6-881D-D36384838A4F}" srcOrd="0" destOrd="1" presId="urn:microsoft.com/office/officeart/2005/8/layout/vList6"/>
    <dgm:cxn modelId="{3895D385-62B3-4672-A100-24A2AE2DF2C1}" srcId="{9AF5B5FC-69D5-414E-8F59-CF8B4314E996}" destId="{C995C4E9-7849-46AB-BD9C-84BC7A1F947A}" srcOrd="7" destOrd="0" parTransId="{8F59D256-4386-4375-8558-C2373116DF0E}" sibTransId="{234996F7-97B2-4CB4-8EBF-A360292D32A7}"/>
    <dgm:cxn modelId="{9288BAA8-EC77-4B7D-AA6C-5F268FB0B462}" type="presOf" srcId="{52349FAF-3BA9-431B-A1F3-003CA008FEA0}" destId="{E42B9BC5-3925-4EE6-881D-D36384838A4F}" srcOrd="0" destOrd="2" presId="urn:microsoft.com/office/officeart/2005/8/layout/vList6"/>
    <dgm:cxn modelId="{ACA701B7-8670-446D-BE53-E67E471F8FED}" srcId="{9AF5B5FC-69D5-414E-8F59-CF8B4314E996}" destId="{E8434A02-7633-4E72-8AA0-2E784F2793FE}" srcOrd="3" destOrd="0" parTransId="{B54880FB-0EAA-421E-B29A-0F8DC3201DCF}" sibTransId="{EE896970-8676-4665-97E5-9DDFE8268C55}"/>
    <dgm:cxn modelId="{226AE857-F5A4-4D07-9981-B9A44DACBD3B}" srcId="{9AF5B5FC-69D5-414E-8F59-CF8B4314E996}" destId="{37AA3429-5919-45F7-84FA-C7830CBB03CA}" srcOrd="9" destOrd="0" parTransId="{C58D2432-4B50-48FC-A46D-B854FA352940}" sibTransId="{55730C41-5AB3-411C-BD2C-4DC750914860}"/>
    <dgm:cxn modelId="{B7A2941D-9A9C-4026-BDA5-ACAA64927107}" type="presOf" srcId="{9AF5B5FC-69D5-414E-8F59-CF8B4314E996}" destId="{B3DD345E-CDD9-443F-948A-8D06777550E7}" srcOrd="0" destOrd="0" presId="urn:microsoft.com/office/officeart/2005/8/layout/vList6"/>
    <dgm:cxn modelId="{E3D45E4A-F594-4737-A9E7-318C2D2C7D77}" srcId="{F368F88C-DC05-460E-ADE2-20C638B139C8}" destId="{3AF1CF1A-02D5-40CF-B360-347F05B0A0A1}" srcOrd="1" destOrd="0" parTransId="{4C48B288-6322-4B2F-AF76-DC607B122EC1}" sibTransId="{D4C750D2-7E93-4293-8CA5-D56D0E02F118}"/>
    <dgm:cxn modelId="{E8C4916D-D2CB-412B-BFBB-B183CF76148D}" type="presOf" srcId="{381C8C27-855B-4C54-9219-79B7A17E2407}" destId="{E42B9BC5-3925-4EE6-881D-D36384838A4F}" srcOrd="0" destOrd="7" presId="urn:microsoft.com/office/officeart/2005/8/layout/vList6"/>
    <dgm:cxn modelId="{2831D547-A20A-43A6-B633-1E59772A6EED}" srcId="{9AF5B5FC-69D5-414E-8F59-CF8B4314E996}" destId="{BBFCE7E5-7EB4-4E2B-9E5F-1274577448E2}" srcOrd="6" destOrd="0" parTransId="{71057C9E-37BE-43BE-9894-38C8B730162B}" sibTransId="{E3CD7DA0-01AA-4044-894C-AE06BF8057B0}"/>
    <dgm:cxn modelId="{9495BB61-D5E3-4247-95C7-7EC82E574C31}" type="presOf" srcId="{7EEC284F-1BCE-479B-96D0-6F04B7300BCE}" destId="{E42B9BC5-3925-4EE6-881D-D36384838A4F}" srcOrd="0" destOrd="13" presId="urn:microsoft.com/office/officeart/2005/8/layout/vList6"/>
    <dgm:cxn modelId="{FD934B7A-4384-40EB-BB72-FCF7EEAD5225}" srcId="{9AF5B5FC-69D5-414E-8F59-CF8B4314E996}" destId="{52349FAF-3BA9-431B-A1F3-003CA008FEA0}" srcOrd="1" destOrd="0" parTransId="{8A3F0E0F-468E-417D-A2A6-6C9D890E4E14}" sibTransId="{DBA27DE7-686C-40EF-A673-B00B9B305CB4}"/>
    <dgm:cxn modelId="{9CF7D224-522B-428C-AD20-4D4D1DC3B875}" type="presParOf" srcId="{C704E3E7-9555-43BC-AB97-120EAA4D9150}" destId="{DA266F60-1BD6-46A5-B9AB-63D06F37275B}" srcOrd="0" destOrd="0" presId="urn:microsoft.com/office/officeart/2005/8/layout/vList6"/>
    <dgm:cxn modelId="{36BCB3F0-1B03-4E42-A926-7A5E23BCBDA4}" type="presParOf" srcId="{DA266F60-1BD6-46A5-B9AB-63D06F37275B}" destId="{B3DD345E-CDD9-443F-948A-8D06777550E7}" srcOrd="0" destOrd="0" presId="urn:microsoft.com/office/officeart/2005/8/layout/vList6"/>
    <dgm:cxn modelId="{2EB27BE8-82BC-4D7D-8C6C-5CD0076A1F06}" type="presParOf" srcId="{DA266F60-1BD6-46A5-B9AB-63D06F37275B}" destId="{E42B9BC5-3925-4EE6-881D-D36384838A4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7DBFB7-FF3D-4A1B-BD5A-328442727C96}" type="doc">
      <dgm:prSet loTypeId="urn:microsoft.com/office/officeart/2005/8/layout/vList2" loCatId="list" qsTypeId="urn:microsoft.com/office/officeart/2005/8/quickstyle/simple3" qsCatId="simple" csTypeId="urn:microsoft.com/office/officeart/2005/8/colors/accent4_1" csCatId="accent4" phldr="1"/>
      <dgm:spPr/>
      <dgm:t>
        <a:bodyPr/>
        <a:lstStyle/>
        <a:p>
          <a:endParaRPr lang="tr-TR"/>
        </a:p>
      </dgm:t>
    </dgm:pt>
    <dgm:pt modelId="{AF63D900-5DF1-48B1-9FA6-D102D343BD96}">
      <dgm:prSet custT="1"/>
      <dgm:spPr/>
      <dgm:t>
        <a:bodyPr/>
        <a:lstStyle/>
        <a:p>
          <a:r>
            <a:rPr lang="en-US" sz="1450" dirty="0">
              <a:latin typeface="Corbel" pitchFamily="34" charset="0"/>
            </a:rPr>
            <a:t>FoF 10 – 2015: Manufacturing of custom made parts for personalised products </a:t>
          </a:r>
          <a:endParaRPr lang="tr-TR" sz="1450" dirty="0">
            <a:latin typeface="Corbel" pitchFamily="34" charset="0"/>
          </a:endParaRPr>
        </a:p>
      </dgm:t>
    </dgm:pt>
    <dgm:pt modelId="{044BC05A-227B-4D68-AA40-2C420CFD730D}" type="parTrans" cxnId="{94F391C9-4E8D-4441-A7FF-A2F7EA952402}">
      <dgm:prSet/>
      <dgm:spPr/>
      <dgm:t>
        <a:bodyPr/>
        <a:lstStyle/>
        <a:p>
          <a:endParaRPr lang="tr-TR"/>
        </a:p>
      </dgm:t>
    </dgm:pt>
    <dgm:pt modelId="{A9A3B1D3-41BA-47BB-A351-80B13102656A}" type="sibTrans" cxnId="{94F391C9-4E8D-4441-A7FF-A2F7EA952402}">
      <dgm:prSet/>
      <dgm:spPr/>
      <dgm:t>
        <a:bodyPr/>
        <a:lstStyle/>
        <a:p>
          <a:endParaRPr lang="tr-TR"/>
        </a:p>
      </dgm:t>
    </dgm:pt>
    <dgm:pt modelId="{6BD2631B-C65B-4911-B2AB-6674F5095135}">
      <dgm:prSet custT="1"/>
      <dgm:spPr/>
      <dgm:t>
        <a:bodyPr/>
        <a:lstStyle/>
        <a:p>
          <a:r>
            <a:rPr lang="en-US" sz="1450" dirty="0">
              <a:latin typeface="Corbel" pitchFamily="34" charset="0"/>
            </a:rPr>
            <a:t>FoF 11 – 2015: Flexible production systems based on integrated tools for rapid reconfiguration of machinery and </a:t>
          </a:r>
          <a:r>
            <a:rPr lang="en-US" sz="1450" dirty="0" smtClean="0">
              <a:latin typeface="Corbel" pitchFamily="34" charset="0"/>
            </a:rPr>
            <a:t>robots</a:t>
          </a:r>
          <a:endParaRPr lang="tr-TR" sz="1450" dirty="0">
            <a:latin typeface="Corbel" pitchFamily="34" charset="0"/>
          </a:endParaRPr>
        </a:p>
      </dgm:t>
    </dgm:pt>
    <dgm:pt modelId="{C41F41C2-909A-49B1-8F6C-0C3066B0559C}" type="parTrans" cxnId="{6E5B0A29-2C21-429C-90AF-0774997FEAF5}">
      <dgm:prSet/>
      <dgm:spPr/>
      <dgm:t>
        <a:bodyPr/>
        <a:lstStyle/>
        <a:p>
          <a:endParaRPr lang="tr-TR"/>
        </a:p>
      </dgm:t>
    </dgm:pt>
    <dgm:pt modelId="{CE39FBB1-4C3C-472C-BB3E-6DD1D9BDD107}" type="sibTrans" cxnId="{6E5B0A29-2C21-429C-90AF-0774997FEAF5}">
      <dgm:prSet/>
      <dgm:spPr/>
      <dgm:t>
        <a:bodyPr/>
        <a:lstStyle/>
        <a:p>
          <a:endParaRPr lang="tr-TR"/>
        </a:p>
      </dgm:t>
    </dgm:pt>
    <dgm:pt modelId="{B075B3B1-EC05-422B-8F47-7E93198A3F8B}">
      <dgm:prSet custT="1"/>
      <dgm:spPr/>
      <dgm:t>
        <a:bodyPr/>
        <a:lstStyle/>
        <a:p>
          <a:r>
            <a:rPr lang="en-US" sz="1450" dirty="0">
              <a:latin typeface="Corbel" pitchFamily="34" charset="0"/>
            </a:rPr>
            <a:t>FoF 12 – 2015: Industrial technologies for advanced joining and assembly processes of </a:t>
          </a:r>
          <a:r>
            <a:rPr lang="en-US" sz="1450" dirty="0" smtClean="0">
              <a:latin typeface="Corbel" pitchFamily="34" charset="0"/>
            </a:rPr>
            <a:t>multi-materials</a:t>
          </a:r>
          <a:endParaRPr lang="tr-TR" sz="1450" dirty="0">
            <a:latin typeface="Corbel" pitchFamily="34" charset="0"/>
          </a:endParaRPr>
        </a:p>
      </dgm:t>
    </dgm:pt>
    <dgm:pt modelId="{AE44DB88-CD4C-4CF6-B6AB-A0C6EE68D577}" type="parTrans" cxnId="{7A3EE701-44DF-4C11-9462-FC0DCA5A8AE4}">
      <dgm:prSet/>
      <dgm:spPr/>
      <dgm:t>
        <a:bodyPr/>
        <a:lstStyle/>
        <a:p>
          <a:endParaRPr lang="tr-TR"/>
        </a:p>
      </dgm:t>
    </dgm:pt>
    <dgm:pt modelId="{F1956209-3D50-4FA6-81FB-0489A26668D5}" type="sibTrans" cxnId="{7A3EE701-44DF-4C11-9462-FC0DCA5A8AE4}">
      <dgm:prSet/>
      <dgm:spPr/>
      <dgm:t>
        <a:bodyPr/>
        <a:lstStyle/>
        <a:p>
          <a:endParaRPr lang="tr-TR"/>
        </a:p>
      </dgm:t>
    </dgm:pt>
    <dgm:pt modelId="{405F6CBE-7A86-40A0-A13D-0F3F0829145D}">
      <dgm:prSet custT="1"/>
      <dgm:spPr/>
      <dgm:t>
        <a:bodyPr/>
        <a:lstStyle/>
        <a:p>
          <a:r>
            <a:rPr lang="en-US" sz="1450" dirty="0">
              <a:latin typeface="Corbel" pitchFamily="34" charset="0"/>
            </a:rPr>
            <a:t>FoF 14 – 2015: Integrated design and management of production machinery and processes</a:t>
          </a:r>
          <a:endParaRPr lang="tr-TR" sz="1450" dirty="0">
            <a:latin typeface="Corbel" pitchFamily="34" charset="0"/>
          </a:endParaRPr>
        </a:p>
      </dgm:t>
    </dgm:pt>
    <dgm:pt modelId="{DD437DA0-2AC5-4FAD-8AAC-C01F58563C33}" type="parTrans" cxnId="{29C5245D-70F0-42FA-B81A-F98E5016A19A}">
      <dgm:prSet/>
      <dgm:spPr/>
      <dgm:t>
        <a:bodyPr/>
        <a:lstStyle/>
        <a:p>
          <a:endParaRPr lang="tr-TR"/>
        </a:p>
      </dgm:t>
    </dgm:pt>
    <dgm:pt modelId="{0C26E713-CC82-461C-917A-6F50150B35FE}" type="sibTrans" cxnId="{29C5245D-70F0-42FA-B81A-F98E5016A19A}">
      <dgm:prSet/>
      <dgm:spPr/>
      <dgm:t>
        <a:bodyPr/>
        <a:lstStyle/>
        <a:p>
          <a:endParaRPr lang="tr-TR"/>
        </a:p>
      </dgm:t>
    </dgm:pt>
    <dgm:pt modelId="{240D3F1C-73DD-4515-B960-FCCDAAFCC602}">
      <dgm:prSet custT="1"/>
      <dgm:spPr/>
      <dgm:t>
        <a:bodyPr/>
        <a:lstStyle/>
        <a:p>
          <a:r>
            <a:rPr lang="en-US" sz="1450" dirty="0">
              <a:latin typeface="Corbel" pitchFamily="34" charset="0"/>
            </a:rPr>
            <a:t>FoF 13 – 2015: Re-use and re-manufacturing technologies and equipment for sustainable product lifecycle management</a:t>
          </a:r>
          <a:endParaRPr lang="tr-TR" sz="1450" dirty="0">
            <a:latin typeface="Corbel" pitchFamily="34" charset="0"/>
          </a:endParaRPr>
        </a:p>
      </dgm:t>
    </dgm:pt>
    <dgm:pt modelId="{383FEF8D-862F-4E17-B4F6-259D0179D161}" type="parTrans" cxnId="{F0CF3C9F-9407-4ECC-B561-6B2B00E76A70}">
      <dgm:prSet/>
      <dgm:spPr/>
      <dgm:t>
        <a:bodyPr/>
        <a:lstStyle/>
        <a:p>
          <a:endParaRPr lang="tr-TR"/>
        </a:p>
      </dgm:t>
    </dgm:pt>
    <dgm:pt modelId="{FE379074-1219-4BF0-B160-0CBEAC802849}" type="sibTrans" cxnId="{F0CF3C9F-9407-4ECC-B561-6B2B00E76A70}">
      <dgm:prSet/>
      <dgm:spPr/>
      <dgm:t>
        <a:bodyPr/>
        <a:lstStyle/>
        <a:p>
          <a:endParaRPr lang="tr-TR"/>
        </a:p>
      </dgm:t>
    </dgm:pt>
    <dgm:pt modelId="{E4094561-5267-4C25-86B0-EC53587F6828}" type="pres">
      <dgm:prSet presAssocID="{747DBFB7-FF3D-4A1B-BD5A-328442727C96}" presName="linear" presStyleCnt="0">
        <dgm:presLayoutVars>
          <dgm:animLvl val="lvl"/>
          <dgm:resizeHandles val="exact"/>
        </dgm:presLayoutVars>
      </dgm:prSet>
      <dgm:spPr/>
      <dgm:t>
        <a:bodyPr/>
        <a:lstStyle/>
        <a:p>
          <a:endParaRPr lang="tr-TR"/>
        </a:p>
      </dgm:t>
    </dgm:pt>
    <dgm:pt modelId="{9126C365-4F12-498E-95BC-3FE8065DC85E}" type="pres">
      <dgm:prSet presAssocID="{AF63D900-5DF1-48B1-9FA6-D102D343BD96}" presName="parentText" presStyleLbl="node1" presStyleIdx="0" presStyleCnt="5">
        <dgm:presLayoutVars>
          <dgm:chMax val="0"/>
          <dgm:bulletEnabled val="1"/>
        </dgm:presLayoutVars>
      </dgm:prSet>
      <dgm:spPr/>
      <dgm:t>
        <a:bodyPr/>
        <a:lstStyle/>
        <a:p>
          <a:endParaRPr lang="tr-TR"/>
        </a:p>
      </dgm:t>
    </dgm:pt>
    <dgm:pt modelId="{FB4BDAA3-557F-4FDD-AFDF-D62646E39BFE}" type="pres">
      <dgm:prSet presAssocID="{A9A3B1D3-41BA-47BB-A351-80B13102656A}" presName="spacer" presStyleCnt="0"/>
      <dgm:spPr/>
    </dgm:pt>
    <dgm:pt modelId="{B1C97EC5-A06C-4B3C-ABFF-7EAFB3F8FEBC}" type="pres">
      <dgm:prSet presAssocID="{6BD2631B-C65B-4911-B2AB-6674F5095135}" presName="parentText" presStyleLbl="node1" presStyleIdx="1" presStyleCnt="5">
        <dgm:presLayoutVars>
          <dgm:chMax val="0"/>
          <dgm:bulletEnabled val="1"/>
        </dgm:presLayoutVars>
      </dgm:prSet>
      <dgm:spPr/>
      <dgm:t>
        <a:bodyPr/>
        <a:lstStyle/>
        <a:p>
          <a:endParaRPr lang="tr-TR"/>
        </a:p>
      </dgm:t>
    </dgm:pt>
    <dgm:pt modelId="{D8771A3A-0974-48AC-8CE7-ABC2D9174903}" type="pres">
      <dgm:prSet presAssocID="{CE39FBB1-4C3C-472C-BB3E-6DD1D9BDD107}" presName="spacer" presStyleCnt="0"/>
      <dgm:spPr/>
    </dgm:pt>
    <dgm:pt modelId="{D3B00FB0-7BA6-478E-B3A8-ABFCFFBA5CFA}" type="pres">
      <dgm:prSet presAssocID="{B075B3B1-EC05-422B-8F47-7E93198A3F8B}" presName="parentText" presStyleLbl="node1" presStyleIdx="2" presStyleCnt="5">
        <dgm:presLayoutVars>
          <dgm:chMax val="0"/>
          <dgm:bulletEnabled val="1"/>
        </dgm:presLayoutVars>
      </dgm:prSet>
      <dgm:spPr/>
      <dgm:t>
        <a:bodyPr/>
        <a:lstStyle/>
        <a:p>
          <a:endParaRPr lang="tr-TR"/>
        </a:p>
      </dgm:t>
    </dgm:pt>
    <dgm:pt modelId="{F2266AB1-CC40-4EC6-9B1D-F898DD7AB595}" type="pres">
      <dgm:prSet presAssocID="{F1956209-3D50-4FA6-81FB-0489A26668D5}" presName="spacer" presStyleCnt="0"/>
      <dgm:spPr/>
    </dgm:pt>
    <dgm:pt modelId="{91B32033-990D-46B7-9E15-B087290C10B8}" type="pres">
      <dgm:prSet presAssocID="{240D3F1C-73DD-4515-B960-FCCDAAFCC602}" presName="parentText" presStyleLbl="node1" presStyleIdx="3" presStyleCnt="5">
        <dgm:presLayoutVars>
          <dgm:chMax val="0"/>
          <dgm:bulletEnabled val="1"/>
        </dgm:presLayoutVars>
      </dgm:prSet>
      <dgm:spPr/>
      <dgm:t>
        <a:bodyPr/>
        <a:lstStyle/>
        <a:p>
          <a:endParaRPr lang="tr-TR"/>
        </a:p>
      </dgm:t>
    </dgm:pt>
    <dgm:pt modelId="{564C0E64-0649-4464-94C6-FAF734BC57A8}" type="pres">
      <dgm:prSet presAssocID="{FE379074-1219-4BF0-B160-0CBEAC802849}" presName="spacer" presStyleCnt="0"/>
      <dgm:spPr/>
    </dgm:pt>
    <dgm:pt modelId="{3EF5A2C6-97FE-4367-A9EF-6B9547ECC2FE}" type="pres">
      <dgm:prSet presAssocID="{405F6CBE-7A86-40A0-A13D-0F3F0829145D}" presName="parentText" presStyleLbl="node1" presStyleIdx="4" presStyleCnt="5">
        <dgm:presLayoutVars>
          <dgm:chMax val="0"/>
          <dgm:bulletEnabled val="1"/>
        </dgm:presLayoutVars>
      </dgm:prSet>
      <dgm:spPr/>
      <dgm:t>
        <a:bodyPr/>
        <a:lstStyle/>
        <a:p>
          <a:endParaRPr lang="tr-TR"/>
        </a:p>
      </dgm:t>
    </dgm:pt>
  </dgm:ptLst>
  <dgm:cxnLst>
    <dgm:cxn modelId="{6E5B0A29-2C21-429C-90AF-0774997FEAF5}" srcId="{747DBFB7-FF3D-4A1B-BD5A-328442727C96}" destId="{6BD2631B-C65B-4911-B2AB-6674F5095135}" srcOrd="1" destOrd="0" parTransId="{C41F41C2-909A-49B1-8F6C-0C3066B0559C}" sibTransId="{CE39FBB1-4C3C-472C-BB3E-6DD1D9BDD107}"/>
    <dgm:cxn modelId="{29C5245D-70F0-42FA-B81A-F98E5016A19A}" srcId="{747DBFB7-FF3D-4A1B-BD5A-328442727C96}" destId="{405F6CBE-7A86-40A0-A13D-0F3F0829145D}" srcOrd="4" destOrd="0" parTransId="{DD437DA0-2AC5-4FAD-8AAC-C01F58563C33}" sibTransId="{0C26E713-CC82-461C-917A-6F50150B35FE}"/>
    <dgm:cxn modelId="{F46F4E11-D703-4F0E-92F7-E1B2665AD38D}" type="presOf" srcId="{747DBFB7-FF3D-4A1B-BD5A-328442727C96}" destId="{E4094561-5267-4C25-86B0-EC53587F6828}" srcOrd="0" destOrd="0" presId="urn:microsoft.com/office/officeart/2005/8/layout/vList2"/>
    <dgm:cxn modelId="{B4FF8A38-D7F2-4697-B171-957782B3FD4F}" type="presOf" srcId="{6BD2631B-C65B-4911-B2AB-6674F5095135}" destId="{B1C97EC5-A06C-4B3C-ABFF-7EAFB3F8FEBC}" srcOrd="0" destOrd="0" presId="urn:microsoft.com/office/officeart/2005/8/layout/vList2"/>
    <dgm:cxn modelId="{F0CF3C9F-9407-4ECC-B561-6B2B00E76A70}" srcId="{747DBFB7-FF3D-4A1B-BD5A-328442727C96}" destId="{240D3F1C-73DD-4515-B960-FCCDAAFCC602}" srcOrd="3" destOrd="0" parTransId="{383FEF8D-862F-4E17-B4F6-259D0179D161}" sibTransId="{FE379074-1219-4BF0-B160-0CBEAC802849}"/>
    <dgm:cxn modelId="{8256D0D7-1819-4E02-BCF2-6524BFE13708}" type="presOf" srcId="{405F6CBE-7A86-40A0-A13D-0F3F0829145D}" destId="{3EF5A2C6-97FE-4367-A9EF-6B9547ECC2FE}" srcOrd="0" destOrd="0" presId="urn:microsoft.com/office/officeart/2005/8/layout/vList2"/>
    <dgm:cxn modelId="{53659DCE-FC7D-4CBE-9317-DA73B892CE5C}" type="presOf" srcId="{B075B3B1-EC05-422B-8F47-7E93198A3F8B}" destId="{D3B00FB0-7BA6-478E-B3A8-ABFCFFBA5CFA}" srcOrd="0" destOrd="0" presId="urn:microsoft.com/office/officeart/2005/8/layout/vList2"/>
    <dgm:cxn modelId="{5E29333A-AAAD-40BA-A381-D5FB9D07F38A}" type="presOf" srcId="{240D3F1C-73DD-4515-B960-FCCDAAFCC602}" destId="{91B32033-990D-46B7-9E15-B087290C10B8}" srcOrd="0" destOrd="0" presId="urn:microsoft.com/office/officeart/2005/8/layout/vList2"/>
    <dgm:cxn modelId="{94F391C9-4E8D-4441-A7FF-A2F7EA952402}" srcId="{747DBFB7-FF3D-4A1B-BD5A-328442727C96}" destId="{AF63D900-5DF1-48B1-9FA6-D102D343BD96}" srcOrd="0" destOrd="0" parTransId="{044BC05A-227B-4D68-AA40-2C420CFD730D}" sibTransId="{A9A3B1D3-41BA-47BB-A351-80B13102656A}"/>
    <dgm:cxn modelId="{7A3EE701-44DF-4C11-9462-FC0DCA5A8AE4}" srcId="{747DBFB7-FF3D-4A1B-BD5A-328442727C96}" destId="{B075B3B1-EC05-422B-8F47-7E93198A3F8B}" srcOrd="2" destOrd="0" parTransId="{AE44DB88-CD4C-4CF6-B6AB-A0C6EE68D577}" sibTransId="{F1956209-3D50-4FA6-81FB-0489A26668D5}"/>
    <dgm:cxn modelId="{AC79F024-5BFD-4234-8563-C043DF183D70}" type="presOf" srcId="{AF63D900-5DF1-48B1-9FA6-D102D343BD96}" destId="{9126C365-4F12-498E-95BC-3FE8065DC85E}" srcOrd="0" destOrd="0" presId="urn:microsoft.com/office/officeart/2005/8/layout/vList2"/>
    <dgm:cxn modelId="{C7A1C497-6813-448E-97A7-E88CD0D5B0B5}" type="presParOf" srcId="{E4094561-5267-4C25-86B0-EC53587F6828}" destId="{9126C365-4F12-498E-95BC-3FE8065DC85E}" srcOrd="0" destOrd="0" presId="urn:microsoft.com/office/officeart/2005/8/layout/vList2"/>
    <dgm:cxn modelId="{39838182-BD95-431B-A302-55B0973F471C}" type="presParOf" srcId="{E4094561-5267-4C25-86B0-EC53587F6828}" destId="{FB4BDAA3-557F-4FDD-AFDF-D62646E39BFE}" srcOrd="1" destOrd="0" presId="urn:microsoft.com/office/officeart/2005/8/layout/vList2"/>
    <dgm:cxn modelId="{82DB8E20-4CCA-4E68-BA50-363860ED66A0}" type="presParOf" srcId="{E4094561-5267-4C25-86B0-EC53587F6828}" destId="{B1C97EC5-A06C-4B3C-ABFF-7EAFB3F8FEBC}" srcOrd="2" destOrd="0" presId="urn:microsoft.com/office/officeart/2005/8/layout/vList2"/>
    <dgm:cxn modelId="{2E9AEFA5-AD1C-4F31-89A8-92A097F0C3AC}" type="presParOf" srcId="{E4094561-5267-4C25-86B0-EC53587F6828}" destId="{D8771A3A-0974-48AC-8CE7-ABC2D9174903}" srcOrd="3" destOrd="0" presId="urn:microsoft.com/office/officeart/2005/8/layout/vList2"/>
    <dgm:cxn modelId="{6815A7C5-729F-46EE-B612-406B180B09AB}" type="presParOf" srcId="{E4094561-5267-4C25-86B0-EC53587F6828}" destId="{D3B00FB0-7BA6-478E-B3A8-ABFCFFBA5CFA}" srcOrd="4" destOrd="0" presId="urn:microsoft.com/office/officeart/2005/8/layout/vList2"/>
    <dgm:cxn modelId="{A3092117-DCAB-4BF8-9A2C-913E56DDE687}" type="presParOf" srcId="{E4094561-5267-4C25-86B0-EC53587F6828}" destId="{F2266AB1-CC40-4EC6-9B1D-F898DD7AB595}" srcOrd="5" destOrd="0" presId="urn:microsoft.com/office/officeart/2005/8/layout/vList2"/>
    <dgm:cxn modelId="{A4A71FE4-6B83-4EB6-83E0-A6DD8719D0EA}" type="presParOf" srcId="{E4094561-5267-4C25-86B0-EC53587F6828}" destId="{91B32033-990D-46B7-9E15-B087290C10B8}" srcOrd="6" destOrd="0" presId="urn:microsoft.com/office/officeart/2005/8/layout/vList2"/>
    <dgm:cxn modelId="{09D6C064-FE3A-41D2-9E15-213753AAB073}" type="presParOf" srcId="{E4094561-5267-4C25-86B0-EC53587F6828}" destId="{564C0E64-0649-4464-94C6-FAF734BC57A8}" srcOrd="7" destOrd="0" presId="urn:microsoft.com/office/officeart/2005/8/layout/vList2"/>
    <dgm:cxn modelId="{3A284152-BF78-4BD2-AC81-6962F1B69F48}" type="presParOf" srcId="{E4094561-5267-4C25-86B0-EC53587F6828}" destId="{3EF5A2C6-97FE-4367-A9EF-6B9547ECC2F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9059DC-9203-4AC7-A52E-F1EFC28E13DE}"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tr-TR"/>
        </a:p>
      </dgm:t>
    </dgm:pt>
    <dgm:pt modelId="{6AD48DD9-E6B7-4125-8CFF-626DEBC30ECE}">
      <dgm:prSet phldrT="[Metin]" custT="1"/>
      <dgm:spPr/>
      <dgm:t>
        <a:bodyPr/>
        <a:lstStyle/>
        <a:p>
          <a:r>
            <a:rPr lang="tr-TR" sz="4000" b="1" dirty="0" smtClean="0">
              <a:latin typeface="Corbel" pitchFamily="34" charset="0"/>
            </a:rPr>
            <a:t>HAVAYOLU</a:t>
          </a:r>
          <a:endParaRPr lang="tr-TR" sz="4000" b="1" dirty="0">
            <a:latin typeface="Corbel" pitchFamily="34" charset="0"/>
          </a:endParaRPr>
        </a:p>
      </dgm:t>
    </dgm:pt>
    <dgm:pt modelId="{AD7C56E1-2AF0-4B6E-A7EB-5F6E3C4BEAD8}" type="parTrans" cxnId="{120FEBA0-00D4-4F8A-996D-6D2110A94947}">
      <dgm:prSet/>
      <dgm:spPr/>
      <dgm:t>
        <a:bodyPr/>
        <a:lstStyle/>
        <a:p>
          <a:endParaRPr lang="tr-TR"/>
        </a:p>
      </dgm:t>
    </dgm:pt>
    <dgm:pt modelId="{F3B1BB67-8FA4-451D-981F-171C9BDE1830}" type="sibTrans" cxnId="{120FEBA0-00D4-4F8A-996D-6D2110A94947}">
      <dgm:prSet/>
      <dgm:spPr/>
      <dgm:t>
        <a:bodyPr/>
        <a:lstStyle/>
        <a:p>
          <a:endParaRPr lang="tr-TR"/>
        </a:p>
      </dgm:t>
    </dgm:pt>
    <dgm:pt modelId="{D90569A3-C021-4590-AF11-8DE584D472DC}">
      <dgm:prSet phldrT="[Metin]" custT="1"/>
      <dgm:spPr/>
      <dgm:t>
        <a:bodyPr/>
        <a:lstStyle/>
        <a:p>
          <a:r>
            <a:rPr lang="tr-TR" sz="4000" b="1" dirty="0" smtClean="0">
              <a:latin typeface="Corbel" pitchFamily="34" charset="0"/>
            </a:rPr>
            <a:t>HAVAYOLU</a:t>
          </a:r>
          <a:endParaRPr lang="tr-TR" sz="4000" b="1" dirty="0">
            <a:latin typeface="Corbel" pitchFamily="34" charset="0"/>
          </a:endParaRPr>
        </a:p>
      </dgm:t>
    </dgm:pt>
    <dgm:pt modelId="{ACC07AFA-BAFF-4D25-8276-15D1C7D3C30D}" type="parTrans" cxnId="{4A11723E-0A46-412E-864F-BED34F8432AB}">
      <dgm:prSet/>
      <dgm:spPr/>
      <dgm:t>
        <a:bodyPr/>
        <a:lstStyle/>
        <a:p>
          <a:endParaRPr lang="tr-TR"/>
        </a:p>
      </dgm:t>
    </dgm:pt>
    <dgm:pt modelId="{59973775-D8B8-4A0E-A005-EFE353EA0C55}" type="sibTrans" cxnId="{4A11723E-0A46-412E-864F-BED34F8432AB}">
      <dgm:prSet/>
      <dgm:spPr/>
      <dgm:t>
        <a:bodyPr/>
        <a:lstStyle/>
        <a:p>
          <a:endParaRPr lang="tr-TR"/>
        </a:p>
      </dgm:t>
    </dgm:pt>
    <dgm:pt modelId="{927DB4F1-1CF5-4D19-8847-B1047AB82DB4}">
      <dgm:prSet phldrT="[Metin]" custT="1"/>
      <dgm:spPr/>
      <dgm:t>
        <a:bodyPr/>
        <a:lstStyle/>
        <a:p>
          <a:r>
            <a:rPr lang="tr-TR" sz="4000" dirty="0" smtClean="0">
              <a:latin typeface="Corbel" pitchFamily="34" charset="0"/>
            </a:rPr>
            <a:t>DEMİRYOLU</a:t>
          </a:r>
          <a:endParaRPr lang="tr-TR" sz="4000" dirty="0">
            <a:latin typeface="Corbel" pitchFamily="34" charset="0"/>
          </a:endParaRPr>
        </a:p>
      </dgm:t>
    </dgm:pt>
    <dgm:pt modelId="{64B265D6-9FA5-40A5-89CB-C022AC9E2285}" type="parTrans" cxnId="{FD66733E-5C07-4B0E-8C4D-EEB25CD38585}">
      <dgm:prSet/>
      <dgm:spPr/>
      <dgm:t>
        <a:bodyPr/>
        <a:lstStyle/>
        <a:p>
          <a:endParaRPr lang="tr-TR"/>
        </a:p>
      </dgm:t>
    </dgm:pt>
    <dgm:pt modelId="{E7566144-7ECA-4108-A1AB-0244BF0CE6A7}" type="sibTrans" cxnId="{FD66733E-5C07-4B0E-8C4D-EEB25CD38585}">
      <dgm:prSet/>
      <dgm:spPr/>
      <dgm:t>
        <a:bodyPr/>
        <a:lstStyle/>
        <a:p>
          <a:endParaRPr lang="tr-TR"/>
        </a:p>
      </dgm:t>
    </dgm:pt>
    <dgm:pt modelId="{3929B48B-E2E4-4A36-9555-624C444E06B9}">
      <dgm:prSet phldrT="[Metin]" custT="1"/>
      <dgm:spPr/>
      <dgm:t>
        <a:bodyPr/>
        <a:lstStyle/>
        <a:p>
          <a:r>
            <a:rPr lang="tr-TR" sz="4000" dirty="0" smtClean="0">
              <a:latin typeface="Corbel" pitchFamily="34" charset="0"/>
            </a:rPr>
            <a:t>ENERJİ-KARAYOLU</a:t>
          </a:r>
          <a:endParaRPr lang="tr-TR" sz="4000" dirty="0">
            <a:latin typeface="Corbel" pitchFamily="34" charset="0"/>
          </a:endParaRPr>
        </a:p>
      </dgm:t>
    </dgm:pt>
    <dgm:pt modelId="{3F48096F-6191-483A-8244-8DBEBCEFCFAA}" type="parTrans" cxnId="{FC2E1DDF-B0B3-4BA8-9DC1-B7D54EDD3D7B}">
      <dgm:prSet/>
      <dgm:spPr/>
    </dgm:pt>
    <dgm:pt modelId="{4B771F20-C007-4AFB-AD8D-B434DE85DCD1}" type="sibTrans" cxnId="{FC2E1DDF-B0B3-4BA8-9DC1-B7D54EDD3D7B}">
      <dgm:prSet/>
      <dgm:spPr/>
    </dgm:pt>
    <dgm:pt modelId="{D87DD162-7284-41AC-A9B4-CECC79B3E00A}" type="pres">
      <dgm:prSet presAssocID="{859059DC-9203-4AC7-A52E-F1EFC28E13DE}" presName="linear" presStyleCnt="0">
        <dgm:presLayoutVars>
          <dgm:dir/>
          <dgm:resizeHandles val="exact"/>
        </dgm:presLayoutVars>
      </dgm:prSet>
      <dgm:spPr/>
      <dgm:t>
        <a:bodyPr/>
        <a:lstStyle/>
        <a:p>
          <a:endParaRPr lang="tr-TR"/>
        </a:p>
      </dgm:t>
    </dgm:pt>
    <dgm:pt modelId="{7DEDD6AE-2CC6-4688-AB2E-B932D344DDFB}" type="pres">
      <dgm:prSet presAssocID="{6AD48DD9-E6B7-4125-8CFF-626DEBC30ECE}" presName="comp" presStyleCnt="0"/>
      <dgm:spPr/>
    </dgm:pt>
    <dgm:pt modelId="{CC005FA6-0233-4B21-A152-25B25A410859}" type="pres">
      <dgm:prSet presAssocID="{6AD48DD9-E6B7-4125-8CFF-626DEBC30ECE}" presName="box" presStyleLbl="node1" presStyleIdx="0" presStyleCnt="4" custLinFactNeighborX="388" custLinFactNeighborY="-4428"/>
      <dgm:spPr/>
      <dgm:t>
        <a:bodyPr/>
        <a:lstStyle/>
        <a:p>
          <a:endParaRPr lang="tr-TR"/>
        </a:p>
      </dgm:t>
    </dgm:pt>
    <dgm:pt modelId="{EF87A07A-5D7F-4976-8875-3A20B8949579}" type="pres">
      <dgm:prSet presAssocID="{6AD48DD9-E6B7-4125-8CFF-626DEBC30ECE}" presName="img" presStyleLbl="fgImgPlace1" presStyleIdx="0" presStyleCnt="4"/>
      <dgm:spPr>
        <a:blipFill rotWithShape="0">
          <a:blip xmlns:r="http://schemas.openxmlformats.org/officeDocument/2006/relationships" r:embed="rId1"/>
          <a:stretch>
            <a:fillRect/>
          </a:stretch>
        </a:blipFill>
      </dgm:spPr>
    </dgm:pt>
    <dgm:pt modelId="{6CD76C0A-CA8E-402A-851B-EC2BFDF31AAD}" type="pres">
      <dgm:prSet presAssocID="{6AD48DD9-E6B7-4125-8CFF-626DEBC30ECE}" presName="text" presStyleLbl="node1" presStyleIdx="0" presStyleCnt="4">
        <dgm:presLayoutVars>
          <dgm:bulletEnabled val="1"/>
        </dgm:presLayoutVars>
      </dgm:prSet>
      <dgm:spPr/>
      <dgm:t>
        <a:bodyPr/>
        <a:lstStyle/>
        <a:p>
          <a:endParaRPr lang="tr-TR"/>
        </a:p>
      </dgm:t>
    </dgm:pt>
    <dgm:pt modelId="{F93C38CC-92EA-425F-96D6-EBE439305263}" type="pres">
      <dgm:prSet presAssocID="{F3B1BB67-8FA4-451D-981F-171C9BDE1830}" presName="spacer" presStyleCnt="0"/>
      <dgm:spPr/>
    </dgm:pt>
    <dgm:pt modelId="{A4DA121E-7CAE-4E76-B639-E0FF5B27C792}" type="pres">
      <dgm:prSet presAssocID="{D90569A3-C021-4590-AF11-8DE584D472DC}" presName="comp" presStyleCnt="0"/>
      <dgm:spPr/>
    </dgm:pt>
    <dgm:pt modelId="{D2D55FE5-4EBE-474A-AA2B-6A22E255F34A}" type="pres">
      <dgm:prSet presAssocID="{D90569A3-C021-4590-AF11-8DE584D472DC}" presName="box" presStyleLbl="node1" presStyleIdx="1" presStyleCnt="4"/>
      <dgm:spPr/>
      <dgm:t>
        <a:bodyPr/>
        <a:lstStyle/>
        <a:p>
          <a:endParaRPr lang="tr-TR"/>
        </a:p>
      </dgm:t>
    </dgm:pt>
    <dgm:pt modelId="{6F5B262A-CD0D-4E27-89A9-8FFB78DAA984}" type="pres">
      <dgm:prSet presAssocID="{D90569A3-C021-4590-AF11-8DE584D472DC}" presName="img" presStyleLbl="fgImgPlace1" presStyleIdx="1" presStyleCnt="4"/>
      <dgm:spPr>
        <a:blipFill rotWithShape="0">
          <a:blip xmlns:r="http://schemas.openxmlformats.org/officeDocument/2006/relationships" r:embed="rId2"/>
          <a:stretch>
            <a:fillRect/>
          </a:stretch>
        </a:blipFill>
      </dgm:spPr>
    </dgm:pt>
    <dgm:pt modelId="{1B269A41-6338-427B-BF92-F3DA7517CB21}" type="pres">
      <dgm:prSet presAssocID="{D90569A3-C021-4590-AF11-8DE584D472DC}" presName="text" presStyleLbl="node1" presStyleIdx="1" presStyleCnt="4">
        <dgm:presLayoutVars>
          <dgm:bulletEnabled val="1"/>
        </dgm:presLayoutVars>
      </dgm:prSet>
      <dgm:spPr/>
      <dgm:t>
        <a:bodyPr/>
        <a:lstStyle/>
        <a:p>
          <a:endParaRPr lang="tr-TR"/>
        </a:p>
      </dgm:t>
    </dgm:pt>
    <dgm:pt modelId="{85E27032-D6E2-4171-8C01-C1D5334A1890}" type="pres">
      <dgm:prSet presAssocID="{59973775-D8B8-4A0E-A005-EFE353EA0C55}" presName="spacer" presStyleCnt="0"/>
      <dgm:spPr/>
    </dgm:pt>
    <dgm:pt modelId="{960E0C24-492C-4611-A8E4-CFF43375FCC9}" type="pres">
      <dgm:prSet presAssocID="{927DB4F1-1CF5-4D19-8847-B1047AB82DB4}" presName="comp" presStyleCnt="0"/>
      <dgm:spPr/>
    </dgm:pt>
    <dgm:pt modelId="{1E09BB12-56D5-41DB-BC8C-40C55FAF5E56}" type="pres">
      <dgm:prSet presAssocID="{927DB4F1-1CF5-4D19-8847-B1047AB82DB4}" presName="box" presStyleLbl="node1" presStyleIdx="2" presStyleCnt="4"/>
      <dgm:spPr/>
      <dgm:t>
        <a:bodyPr/>
        <a:lstStyle/>
        <a:p>
          <a:endParaRPr lang="tr-TR"/>
        </a:p>
      </dgm:t>
    </dgm:pt>
    <dgm:pt modelId="{D0DD9637-A947-4CA0-A3B8-716CAB93FBE0}" type="pres">
      <dgm:prSet presAssocID="{927DB4F1-1CF5-4D19-8847-B1047AB82DB4}" presName="img" presStyleLbl="fgImgPlace1" presStyleIdx="2" presStyleCnt="4"/>
      <dgm:spPr>
        <a:blipFill rotWithShape="0">
          <a:blip xmlns:r="http://schemas.openxmlformats.org/officeDocument/2006/relationships" r:embed="rId3"/>
          <a:stretch>
            <a:fillRect/>
          </a:stretch>
        </a:blipFill>
      </dgm:spPr>
    </dgm:pt>
    <dgm:pt modelId="{067203CF-7DFE-453E-BEE2-EF6AB71A5CC6}" type="pres">
      <dgm:prSet presAssocID="{927DB4F1-1CF5-4D19-8847-B1047AB82DB4}" presName="text" presStyleLbl="node1" presStyleIdx="2" presStyleCnt="4">
        <dgm:presLayoutVars>
          <dgm:bulletEnabled val="1"/>
        </dgm:presLayoutVars>
      </dgm:prSet>
      <dgm:spPr/>
      <dgm:t>
        <a:bodyPr/>
        <a:lstStyle/>
        <a:p>
          <a:endParaRPr lang="tr-TR"/>
        </a:p>
      </dgm:t>
    </dgm:pt>
    <dgm:pt modelId="{6BCED7AD-67B6-4AEE-B821-27BCA708CFC2}" type="pres">
      <dgm:prSet presAssocID="{E7566144-7ECA-4108-A1AB-0244BF0CE6A7}" presName="spacer" presStyleCnt="0"/>
      <dgm:spPr/>
    </dgm:pt>
    <dgm:pt modelId="{66D7EF40-5EC4-4C0D-910A-BC5382C0DDDB}" type="pres">
      <dgm:prSet presAssocID="{3929B48B-E2E4-4A36-9555-624C444E06B9}" presName="comp" presStyleCnt="0"/>
      <dgm:spPr/>
    </dgm:pt>
    <dgm:pt modelId="{F11ACACE-FE2A-426F-A49F-401C9D85AA41}" type="pres">
      <dgm:prSet presAssocID="{3929B48B-E2E4-4A36-9555-624C444E06B9}" presName="box" presStyleLbl="node1" presStyleIdx="3" presStyleCnt="4"/>
      <dgm:spPr/>
      <dgm:t>
        <a:bodyPr/>
        <a:lstStyle/>
        <a:p>
          <a:endParaRPr lang="tr-TR"/>
        </a:p>
      </dgm:t>
    </dgm:pt>
    <dgm:pt modelId="{AAA06BBB-DB90-4C38-8E2F-A980FBBACECB}" type="pres">
      <dgm:prSet presAssocID="{3929B48B-E2E4-4A36-9555-624C444E06B9}" presName="img" presStyleLbl="fgImgPlace1" presStyleIdx="3" presStyleCnt="4"/>
      <dgm:spPr>
        <a:blipFill rotWithShape="0">
          <a:blip xmlns:r="http://schemas.openxmlformats.org/officeDocument/2006/relationships" r:embed="rId4"/>
          <a:stretch>
            <a:fillRect/>
          </a:stretch>
        </a:blipFill>
      </dgm:spPr>
      <dgm:t>
        <a:bodyPr/>
        <a:lstStyle/>
        <a:p>
          <a:endParaRPr lang="tr-TR"/>
        </a:p>
      </dgm:t>
    </dgm:pt>
    <dgm:pt modelId="{F86C0C8A-73CA-42D9-AFC5-B0977B5C6BE9}" type="pres">
      <dgm:prSet presAssocID="{3929B48B-E2E4-4A36-9555-624C444E06B9}" presName="text" presStyleLbl="node1" presStyleIdx="3" presStyleCnt="4">
        <dgm:presLayoutVars>
          <dgm:bulletEnabled val="1"/>
        </dgm:presLayoutVars>
      </dgm:prSet>
      <dgm:spPr/>
      <dgm:t>
        <a:bodyPr/>
        <a:lstStyle/>
        <a:p>
          <a:endParaRPr lang="tr-TR"/>
        </a:p>
      </dgm:t>
    </dgm:pt>
  </dgm:ptLst>
  <dgm:cxnLst>
    <dgm:cxn modelId="{FC2E1DDF-B0B3-4BA8-9DC1-B7D54EDD3D7B}" srcId="{859059DC-9203-4AC7-A52E-F1EFC28E13DE}" destId="{3929B48B-E2E4-4A36-9555-624C444E06B9}" srcOrd="3" destOrd="0" parTransId="{3F48096F-6191-483A-8244-8DBEBCEFCFAA}" sibTransId="{4B771F20-C007-4AFB-AD8D-B434DE85DCD1}"/>
    <dgm:cxn modelId="{56F35875-1320-4895-8091-3611B8ED9262}" type="presOf" srcId="{6AD48DD9-E6B7-4125-8CFF-626DEBC30ECE}" destId="{6CD76C0A-CA8E-402A-851B-EC2BFDF31AAD}" srcOrd="1" destOrd="0" presId="urn:microsoft.com/office/officeart/2005/8/layout/vList4#2"/>
    <dgm:cxn modelId="{DF511F49-37D9-4B9B-9436-BB7903CF8BCC}" type="presOf" srcId="{D90569A3-C021-4590-AF11-8DE584D472DC}" destId="{D2D55FE5-4EBE-474A-AA2B-6A22E255F34A}" srcOrd="0" destOrd="0" presId="urn:microsoft.com/office/officeart/2005/8/layout/vList4#2"/>
    <dgm:cxn modelId="{B1E48DF1-968D-462A-AF71-A66CFF720B48}" type="presOf" srcId="{859059DC-9203-4AC7-A52E-F1EFC28E13DE}" destId="{D87DD162-7284-41AC-A9B4-CECC79B3E00A}" srcOrd="0" destOrd="0" presId="urn:microsoft.com/office/officeart/2005/8/layout/vList4#2"/>
    <dgm:cxn modelId="{FD66733E-5C07-4B0E-8C4D-EEB25CD38585}" srcId="{859059DC-9203-4AC7-A52E-F1EFC28E13DE}" destId="{927DB4F1-1CF5-4D19-8847-B1047AB82DB4}" srcOrd="2" destOrd="0" parTransId="{64B265D6-9FA5-40A5-89CB-C022AC9E2285}" sibTransId="{E7566144-7ECA-4108-A1AB-0244BF0CE6A7}"/>
    <dgm:cxn modelId="{7A0C1F6E-E279-4568-9ED8-225AE1AEB6E0}" type="presOf" srcId="{D90569A3-C021-4590-AF11-8DE584D472DC}" destId="{1B269A41-6338-427B-BF92-F3DA7517CB21}" srcOrd="1" destOrd="0" presId="urn:microsoft.com/office/officeart/2005/8/layout/vList4#2"/>
    <dgm:cxn modelId="{42B9F85F-5C87-4774-B5DA-E79AFDF98BF3}" type="presOf" srcId="{927DB4F1-1CF5-4D19-8847-B1047AB82DB4}" destId="{067203CF-7DFE-453E-BEE2-EF6AB71A5CC6}" srcOrd="1" destOrd="0" presId="urn:microsoft.com/office/officeart/2005/8/layout/vList4#2"/>
    <dgm:cxn modelId="{27CAD7B2-C6CE-4625-923E-0D9F455F6F1A}" type="presOf" srcId="{927DB4F1-1CF5-4D19-8847-B1047AB82DB4}" destId="{1E09BB12-56D5-41DB-BC8C-40C55FAF5E56}" srcOrd="0" destOrd="0" presId="urn:microsoft.com/office/officeart/2005/8/layout/vList4#2"/>
    <dgm:cxn modelId="{28BCBBE9-3B8E-4880-8464-9D34C4C4C4C2}" type="presOf" srcId="{3929B48B-E2E4-4A36-9555-624C444E06B9}" destId="{F86C0C8A-73CA-42D9-AFC5-B0977B5C6BE9}" srcOrd="1" destOrd="0" presId="urn:microsoft.com/office/officeart/2005/8/layout/vList4#2"/>
    <dgm:cxn modelId="{9F22F519-E175-4999-B4A2-9631C0AD50BC}" type="presOf" srcId="{6AD48DD9-E6B7-4125-8CFF-626DEBC30ECE}" destId="{CC005FA6-0233-4B21-A152-25B25A410859}" srcOrd="0" destOrd="0" presId="urn:microsoft.com/office/officeart/2005/8/layout/vList4#2"/>
    <dgm:cxn modelId="{120FEBA0-00D4-4F8A-996D-6D2110A94947}" srcId="{859059DC-9203-4AC7-A52E-F1EFC28E13DE}" destId="{6AD48DD9-E6B7-4125-8CFF-626DEBC30ECE}" srcOrd="0" destOrd="0" parTransId="{AD7C56E1-2AF0-4B6E-A7EB-5F6E3C4BEAD8}" sibTransId="{F3B1BB67-8FA4-451D-981F-171C9BDE1830}"/>
    <dgm:cxn modelId="{9DAF689E-73F3-4C63-9EBF-80D1FAAD636A}" type="presOf" srcId="{3929B48B-E2E4-4A36-9555-624C444E06B9}" destId="{F11ACACE-FE2A-426F-A49F-401C9D85AA41}" srcOrd="0" destOrd="0" presId="urn:microsoft.com/office/officeart/2005/8/layout/vList4#2"/>
    <dgm:cxn modelId="{4A11723E-0A46-412E-864F-BED34F8432AB}" srcId="{859059DC-9203-4AC7-A52E-F1EFC28E13DE}" destId="{D90569A3-C021-4590-AF11-8DE584D472DC}" srcOrd="1" destOrd="0" parTransId="{ACC07AFA-BAFF-4D25-8276-15D1C7D3C30D}" sibTransId="{59973775-D8B8-4A0E-A005-EFE353EA0C55}"/>
    <dgm:cxn modelId="{6F609AE7-2268-46FE-A953-31EFED1E4DE8}" type="presParOf" srcId="{D87DD162-7284-41AC-A9B4-CECC79B3E00A}" destId="{7DEDD6AE-2CC6-4688-AB2E-B932D344DDFB}" srcOrd="0" destOrd="0" presId="urn:microsoft.com/office/officeart/2005/8/layout/vList4#2"/>
    <dgm:cxn modelId="{D352E391-1B27-493B-8433-768032578844}" type="presParOf" srcId="{7DEDD6AE-2CC6-4688-AB2E-B932D344DDFB}" destId="{CC005FA6-0233-4B21-A152-25B25A410859}" srcOrd="0" destOrd="0" presId="urn:microsoft.com/office/officeart/2005/8/layout/vList4#2"/>
    <dgm:cxn modelId="{BF00A8CD-57A1-451F-BECD-FA0C357DB48D}" type="presParOf" srcId="{7DEDD6AE-2CC6-4688-AB2E-B932D344DDFB}" destId="{EF87A07A-5D7F-4976-8875-3A20B8949579}" srcOrd="1" destOrd="0" presId="urn:microsoft.com/office/officeart/2005/8/layout/vList4#2"/>
    <dgm:cxn modelId="{30197559-40E8-4AC7-8234-349D08A27710}" type="presParOf" srcId="{7DEDD6AE-2CC6-4688-AB2E-B932D344DDFB}" destId="{6CD76C0A-CA8E-402A-851B-EC2BFDF31AAD}" srcOrd="2" destOrd="0" presId="urn:microsoft.com/office/officeart/2005/8/layout/vList4#2"/>
    <dgm:cxn modelId="{3CCEF2C4-94F3-4C27-BD10-FA8E67D68A3F}" type="presParOf" srcId="{D87DD162-7284-41AC-A9B4-CECC79B3E00A}" destId="{F93C38CC-92EA-425F-96D6-EBE439305263}" srcOrd="1" destOrd="0" presId="urn:microsoft.com/office/officeart/2005/8/layout/vList4#2"/>
    <dgm:cxn modelId="{E233614C-61CF-465B-8D33-19218039B451}" type="presParOf" srcId="{D87DD162-7284-41AC-A9B4-CECC79B3E00A}" destId="{A4DA121E-7CAE-4E76-B639-E0FF5B27C792}" srcOrd="2" destOrd="0" presId="urn:microsoft.com/office/officeart/2005/8/layout/vList4#2"/>
    <dgm:cxn modelId="{4B85E571-A7A4-4D37-A346-C885E7DCB9D2}" type="presParOf" srcId="{A4DA121E-7CAE-4E76-B639-E0FF5B27C792}" destId="{D2D55FE5-4EBE-474A-AA2B-6A22E255F34A}" srcOrd="0" destOrd="0" presId="urn:microsoft.com/office/officeart/2005/8/layout/vList4#2"/>
    <dgm:cxn modelId="{6AE291ED-2278-4A18-8C17-9F7B3B294FD6}" type="presParOf" srcId="{A4DA121E-7CAE-4E76-B639-E0FF5B27C792}" destId="{6F5B262A-CD0D-4E27-89A9-8FFB78DAA984}" srcOrd="1" destOrd="0" presId="urn:microsoft.com/office/officeart/2005/8/layout/vList4#2"/>
    <dgm:cxn modelId="{4FAFE681-30A0-4F47-894E-2F364B937F32}" type="presParOf" srcId="{A4DA121E-7CAE-4E76-B639-E0FF5B27C792}" destId="{1B269A41-6338-427B-BF92-F3DA7517CB21}" srcOrd="2" destOrd="0" presId="urn:microsoft.com/office/officeart/2005/8/layout/vList4#2"/>
    <dgm:cxn modelId="{C428A80B-5015-4BC8-BD6C-FB88FAF20E10}" type="presParOf" srcId="{D87DD162-7284-41AC-A9B4-CECC79B3E00A}" destId="{85E27032-D6E2-4171-8C01-C1D5334A1890}" srcOrd="3" destOrd="0" presId="urn:microsoft.com/office/officeart/2005/8/layout/vList4#2"/>
    <dgm:cxn modelId="{B1E26EB8-8FD9-4905-9558-DB130E0FC3E7}" type="presParOf" srcId="{D87DD162-7284-41AC-A9B4-CECC79B3E00A}" destId="{960E0C24-492C-4611-A8E4-CFF43375FCC9}" srcOrd="4" destOrd="0" presId="urn:microsoft.com/office/officeart/2005/8/layout/vList4#2"/>
    <dgm:cxn modelId="{EA6B4B08-C0A1-441C-B5BB-D0F0F22F6814}" type="presParOf" srcId="{960E0C24-492C-4611-A8E4-CFF43375FCC9}" destId="{1E09BB12-56D5-41DB-BC8C-40C55FAF5E56}" srcOrd="0" destOrd="0" presId="urn:microsoft.com/office/officeart/2005/8/layout/vList4#2"/>
    <dgm:cxn modelId="{F793FA57-326A-4F57-9317-0704BE450B7D}" type="presParOf" srcId="{960E0C24-492C-4611-A8E4-CFF43375FCC9}" destId="{D0DD9637-A947-4CA0-A3B8-716CAB93FBE0}" srcOrd="1" destOrd="0" presId="urn:microsoft.com/office/officeart/2005/8/layout/vList4#2"/>
    <dgm:cxn modelId="{FEF86858-6382-45DB-843B-47FF74C27B14}" type="presParOf" srcId="{960E0C24-492C-4611-A8E4-CFF43375FCC9}" destId="{067203CF-7DFE-453E-BEE2-EF6AB71A5CC6}" srcOrd="2" destOrd="0" presId="urn:microsoft.com/office/officeart/2005/8/layout/vList4#2"/>
    <dgm:cxn modelId="{2B3C11BD-5C43-476F-A136-45FAD1519A5F}" type="presParOf" srcId="{D87DD162-7284-41AC-A9B4-CECC79B3E00A}" destId="{6BCED7AD-67B6-4AEE-B821-27BCA708CFC2}" srcOrd="5" destOrd="0" presId="urn:microsoft.com/office/officeart/2005/8/layout/vList4#2"/>
    <dgm:cxn modelId="{DD467AE8-D68E-4C56-90F5-3DD55E495C54}" type="presParOf" srcId="{D87DD162-7284-41AC-A9B4-CECC79B3E00A}" destId="{66D7EF40-5EC4-4C0D-910A-BC5382C0DDDB}" srcOrd="6" destOrd="0" presId="urn:microsoft.com/office/officeart/2005/8/layout/vList4#2"/>
    <dgm:cxn modelId="{EEDCC5B9-733A-4904-BAC0-1729D5602F60}" type="presParOf" srcId="{66D7EF40-5EC4-4C0D-910A-BC5382C0DDDB}" destId="{F11ACACE-FE2A-426F-A49F-401C9D85AA41}" srcOrd="0" destOrd="0" presId="urn:microsoft.com/office/officeart/2005/8/layout/vList4#2"/>
    <dgm:cxn modelId="{BA86C886-A890-4E78-9302-90392B6E8870}" type="presParOf" srcId="{66D7EF40-5EC4-4C0D-910A-BC5382C0DDDB}" destId="{AAA06BBB-DB90-4C38-8E2F-A980FBBACECB}" srcOrd="1" destOrd="0" presId="urn:microsoft.com/office/officeart/2005/8/layout/vList4#2"/>
    <dgm:cxn modelId="{4D3C34C2-6CCE-4981-9FF0-E53EE3FD911C}" type="presParOf" srcId="{66D7EF40-5EC4-4C0D-910A-BC5382C0DDDB}" destId="{F86C0C8A-73CA-42D9-AFC5-B0977B5C6BE9}"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402B57B-C734-4978-8BB8-F68B3CA760D2}" type="doc">
      <dgm:prSet loTypeId="urn:microsoft.com/office/officeart/2005/8/layout/default#1" loCatId="list" qsTypeId="urn:microsoft.com/office/officeart/2005/8/quickstyle/3d3" qsCatId="3D" csTypeId="urn:microsoft.com/office/officeart/2005/8/colors/accent2_5" csCatId="accent2" phldr="1"/>
      <dgm:spPr/>
      <dgm:t>
        <a:bodyPr/>
        <a:lstStyle/>
        <a:p>
          <a:endParaRPr lang="en-GB"/>
        </a:p>
      </dgm:t>
    </dgm:pt>
    <dgm:pt modelId="{751EDE96-02B4-4EEA-A9C6-137EECD4A598}">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tr-TR" sz="2000" b="1" dirty="0" smtClean="0">
              <a:latin typeface="Corbel" panose="020B0503020204020204" pitchFamily="34" charset="0"/>
            </a:rPr>
            <a:t>İşbirliği Projeleri</a:t>
          </a:r>
          <a:endParaRPr lang="fr-BE" sz="2000" b="1" dirty="0" smtClean="0">
            <a:latin typeface="Corbel" panose="020B0503020204020204" pitchFamily="34" charset="0"/>
          </a:endParaRPr>
        </a:p>
        <a:p>
          <a:r>
            <a:rPr lang="tr-TR" sz="2000" b="1" dirty="0" smtClean="0">
              <a:latin typeface="Corbel" panose="020B0503020204020204" pitchFamily="34" charset="0"/>
            </a:rPr>
            <a:t>%</a:t>
          </a:r>
          <a:r>
            <a:rPr lang="fr-BE" sz="2000" b="1" dirty="0" smtClean="0">
              <a:latin typeface="Corbel" panose="020B0503020204020204" pitchFamily="34" charset="0"/>
            </a:rPr>
            <a:t>13</a:t>
          </a:r>
          <a:r>
            <a:rPr lang="tr-TR" sz="2000" b="1" dirty="0" smtClean="0">
              <a:latin typeface="Corbel" panose="020B0503020204020204" pitchFamily="34" charset="0"/>
            </a:rPr>
            <a:t> ~ 5,62 B€ </a:t>
          </a:r>
          <a:endParaRPr lang="en-GB" sz="2000" b="1" dirty="0">
            <a:latin typeface="Corbel" panose="020B0503020204020204" pitchFamily="34" charset="0"/>
          </a:endParaRPr>
        </a:p>
      </dgm:t>
    </dgm:pt>
    <dgm:pt modelId="{B853655B-932F-4D1A-BF9F-C8ED7986CFF2}" type="parTrans" cxnId="{74C0D395-BE08-4E3F-A4B4-2A211665A43D}">
      <dgm:prSet/>
      <dgm:spPr/>
      <dgm:t>
        <a:bodyPr/>
        <a:lstStyle/>
        <a:p>
          <a:endParaRPr lang="en-GB"/>
        </a:p>
      </dgm:t>
    </dgm:pt>
    <dgm:pt modelId="{BFDD1BD9-C6E2-4CF8-9E7C-7328504A7B97}" type="sibTrans" cxnId="{74C0D395-BE08-4E3F-A4B4-2A211665A43D}">
      <dgm:prSet/>
      <dgm:spPr/>
      <dgm:t>
        <a:bodyPr/>
        <a:lstStyle/>
        <a:p>
          <a:endParaRPr lang="en-GB"/>
        </a:p>
      </dgm:t>
    </dgm:pt>
    <dgm:pt modelId="{9BB3F836-D4FE-48F3-AEEC-805AD9414679}">
      <dgm:prSet phldrT="[Text]" custT="1"/>
      <dgm:spPr>
        <a:solidFill>
          <a:schemeClr val="tx2">
            <a:lumMod val="60000"/>
            <a:lumOff val="40000"/>
            <a:alpha val="76667"/>
          </a:schemeClr>
        </a:solidFill>
      </dgm:spPr>
      <dgm:t>
        <a:bodyPr/>
        <a:lstStyle/>
        <a:p>
          <a:r>
            <a:rPr lang="tr-TR" sz="2000" b="1" dirty="0" smtClean="0">
              <a:latin typeface="Corbel" panose="020B0503020204020204" pitchFamily="34" charset="0"/>
            </a:rPr>
            <a:t>Yeni KOBİ Aracı</a:t>
          </a:r>
          <a:endParaRPr lang="fr-BE" sz="2000" b="1" dirty="0" smtClean="0">
            <a:latin typeface="Corbel" panose="020B0503020204020204" pitchFamily="34" charset="0"/>
          </a:endParaRPr>
        </a:p>
        <a:p>
          <a:r>
            <a:rPr lang="tr-TR" sz="2000" b="1" dirty="0" smtClean="0">
              <a:latin typeface="Corbel" panose="020B0503020204020204" pitchFamily="34" charset="0"/>
            </a:rPr>
            <a:t>%</a:t>
          </a:r>
          <a:r>
            <a:rPr lang="fr-BE" sz="2000" b="1" dirty="0" smtClean="0">
              <a:latin typeface="Corbel" panose="020B0503020204020204" pitchFamily="34" charset="0"/>
            </a:rPr>
            <a:t>7</a:t>
          </a:r>
          <a:r>
            <a:rPr lang="tr-TR" sz="2000" b="1" dirty="0" smtClean="0">
              <a:latin typeface="Corbel" panose="020B0503020204020204" pitchFamily="34" charset="0"/>
            </a:rPr>
            <a:t> ~ 3,03 B€</a:t>
          </a:r>
          <a:endParaRPr lang="en-GB" sz="2000" b="1" dirty="0">
            <a:latin typeface="Corbel" panose="020B0503020204020204" pitchFamily="34" charset="0"/>
          </a:endParaRPr>
        </a:p>
      </dgm:t>
    </dgm:pt>
    <dgm:pt modelId="{6EEFA661-B58A-47A0-B775-65E69F07469B}" type="parTrans" cxnId="{B8961D1E-C200-4F35-8D06-97242E0C8221}">
      <dgm:prSet/>
      <dgm:spPr/>
      <dgm:t>
        <a:bodyPr/>
        <a:lstStyle/>
        <a:p>
          <a:endParaRPr lang="en-GB"/>
        </a:p>
      </dgm:t>
    </dgm:pt>
    <dgm:pt modelId="{E9A0E07F-1A14-41FA-9234-78A8F34FE554}" type="sibTrans" cxnId="{B8961D1E-C200-4F35-8D06-97242E0C8221}">
      <dgm:prSet/>
      <dgm:spPr/>
      <dgm:t>
        <a:bodyPr/>
        <a:lstStyle/>
        <a:p>
          <a:endParaRPr lang="en-GB"/>
        </a:p>
      </dgm:t>
    </dgm:pt>
    <dgm:pt modelId="{B833D9C8-9A3F-4661-A8B6-E1DB674F6F3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r-BE" sz="1800" b="1" dirty="0" smtClean="0">
              <a:latin typeface="Corbel" panose="020B0503020204020204" pitchFamily="34" charset="0"/>
            </a:rPr>
            <a:t>Eurostars II</a:t>
          </a:r>
          <a:r>
            <a:rPr lang="fr-BE" sz="1600" b="1" dirty="0" smtClean="0">
              <a:latin typeface="Corbel" panose="020B0503020204020204" pitchFamily="34" charset="0"/>
            </a:rPr>
            <a:t/>
          </a:r>
          <a:br>
            <a:rPr lang="fr-BE" sz="1600" b="1" dirty="0" smtClean="0">
              <a:latin typeface="Corbel" panose="020B0503020204020204" pitchFamily="34" charset="0"/>
            </a:rPr>
          </a:br>
          <a:endParaRPr lang="en-GB" sz="1600" b="1" dirty="0">
            <a:latin typeface="Corbel" panose="020B0503020204020204" pitchFamily="34" charset="0"/>
          </a:endParaRPr>
        </a:p>
      </dgm:t>
    </dgm:pt>
    <dgm:pt modelId="{C0F38FCD-FBE7-40B5-8CF8-DE24C3043D84}" type="parTrans" cxnId="{8A95923D-E3AA-482A-8792-ADC112C02502}">
      <dgm:prSet/>
      <dgm:spPr/>
      <dgm:t>
        <a:bodyPr/>
        <a:lstStyle/>
        <a:p>
          <a:endParaRPr lang="en-GB"/>
        </a:p>
      </dgm:t>
    </dgm:pt>
    <dgm:pt modelId="{0FD94940-E750-439C-AA1E-0573D21A96AD}" type="sibTrans" cxnId="{8A95923D-E3AA-482A-8792-ADC112C02502}">
      <dgm:prSet/>
      <dgm:spPr/>
      <dgm:t>
        <a:bodyPr/>
        <a:lstStyle/>
        <a:p>
          <a:endParaRPr lang="en-GB"/>
        </a:p>
      </dgm:t>
    </dgm:pt>
    <dgm:pt modelId="{75783096-DD7F-40ED-9797-FEC0C1F5292F}">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r-BE" sz="2000" b="1" dirty="0" smtClean="0">
              <a:latin typeface="Corbel" panose="020B0503020204020204" pitchFamily="34" charset="0"/>
            </a:rPr>
            <a:t>Access to </a:t>
          </a:r>
          <a:r>
            <a:rPr lang="fr-BE" sz="2000" b="1" dirty="0" err="1" smtClean="0">
              <a:latin typeface="Corbel" panose="020B0503020204020204" pitchFamily="34" charset="0"/>
            </a:rPr>
            <a:t>Risk</a:t>
          </a:r>
          <a:r>
            <a:rPr lang="fr-BE" sz="2000" b="1" dirty="0" smtClean="0">
              <a:latin typeface="Corbel" panose="020B0503020204020204" pitchFamily="34" charset="0"/>
            </a:rPr>
            <a:t> Finance</a:t>
          </a:r>
          <a:endParaRPr lang="en-GB" sz="2000" b="1" dirty="0">
            <a:latin typeface="Corbel" panose="020B0503020204020204" pitchFamily="34" charset="0"/>
          </a:endParaRPr>
        </a:p>
      </dgm:t>
    </dgm:pt>
    <dgm:pt modelId="{41A81393-7053-49EB-8213-32708CA2AEB3}" type="parTrans" cxnId="{051B7461-09ED-4746-9EB7-22595B61B493}">
      <dgm:prSet/>
      <dgm:spPr/>
      <dgm:t>
        <a:bodyPr/>
        <a:lstStyle/>
        <a:p>
          <a:endParaRPr lang="en-GB"/>
        </a:p>
      </dgm:t>
    </dgm:pt>
    <dgm:pt modelId="{68CDCC0A-3271-4526-A2E0-976249B825BC}" type="sibTrans" cxnId="{051B7461-09ED-4746-9EB7-22595B61B493}">
      <dgm:prSet/>
      <dgm:spPr/>
      <dgm:t>
        <a:bodyPr/>
        <a:lstStyle/>
        <a:p>
          <a:endParaRPr lang="en-GB"/>
        </a:p>
      </dgm:t>
    </dgm:pt>
    <dgm:pt modelId="{F574C7D6-5E7E-418A-8A04-ED5CF1604EE1}" type="pres">
      <dgm:prSet presAssocID="{B402B57B-C734-4978-8BB8-F68B3CA760D2}" presName="diagram" presStyleCnt="0">
        <dgm:presLayoutVars>
          <dgm:dir val="rev"/>
          <dgm:resizeHandles val="exact"/>
        </dgm:presLayoutVars>
      </dgm:prSet>
      <dgm:spPr/>
      <dgm:t>
        <a:bodyPr/>
        <a:lstStyle/>
        <a:p>
          <a:endParaRPr lang="en-GB"/>
        </a:p>
      </dgm:t>
    </dgm:pt>
    <dgm:pt modelId="{A859637B-ECA4-49A7-AEFA-40A6E7AB3830}" type="pres">
      <dgm:prSet presAssocID="{9BB3F836-D4FE-48F3-AEEC-805AD9414679}" presName="node" presStyleLbl="node1" presStyleIdx="0" presStyleCnt="4" custScaleX="144998" custLinFactNeighborX="678" custLinFactNeighborY="-43984">
        <dgm:presLayoutVars>
          <dgm:bulletEnabled val="1"/>
        </dgm:presLayoutVars>
      </dgm:prSet>
      <dgm:spPr/>
      <dgm:t>
        <a:bodyPr/>
        <a:lstStyle/>
        <a:p>
          <a:endParaRPr lang="en-GB"/>
        </a:p>
      </dgm:t>
    </dgm:pt>
    <dgm:pt modelId="{CD325540-36FC-4AE1-8220-5CD6A7B1999E}" type="pres">
      <dgm:prSet presAssocID="{E9A0E07F-1A14-41FA-9234-78A8F34FE554}" presName="sibTrans" presStyleCnt="0"/>
      <dgm:spPr/>
    </dgm:pt>
    <dgm:pt modelId="{D00DEA53-9BF2-4130-96DE-D0BD1CF577F8}" type="pres">
      <dgm:prSet presAssocID="{751EDE96-02B4-4EEA-A9C6-137EECD4A598}" presName="node" presStyleLbl="node1" presStyleIdx="1" presStyleCnt="4" custScaleX="140633" custLinFactNeighborX="7183" custLinFactNeighborY="-43023">
        <dgm:presLayoutVars>
          <dgm:bulletEnabled val="1"/>
        </dgm:presLayoutVars>
      </dgm:prSet>
      <dgm:spPr/>
      <dgm:t>
        <a:bodyPr/>
        <a:lstStyle/>
        <a:p>
          <a:endParaRPr lang="en-GB"/>
        </a:p>
      </dgm:t>
    </dgm:pt>
    <dgm:pt modelId="{65594C1C-C00D-4357-8674-BB3770B954EA}" type="pres">
      <dgm:prSet presAssocID="{BFDD1BD9-C6E2-4CF8-9E7C-7328504A7B97}" presName="sibTrans" presStyleCnt="0"/>
      <dgm:spPr/>
    </dgm:pt>
    <dgm:pt modelId="{1C046F5F-4836-4046-8980-C00143763C18}" type="pres">
      <dgm:prSet presAssocID="{B833D9C8-9A3F-4661-A8B6-E1DB674F6F34}" presName="node" presStyleLbl="node1" presStyleIdx="2" presStyleCnt="4" custScaleX="152301" custScaleY="119465" custLinFactNeighborY="2276">
        <dgm:presLayoutVars>
          <dgm:bulletEnabled val="1"/>
        </dgm:presLayoutVars>
      </dgm:prSet>
      <dgm:spPr/>
      <dgm:t>
        <a:bodyPr/>
        <a:lstStyle/>
        <a:p>
          <a:endParaRPr lang="en-GB"/>
        </a:p>
      </dgm:t>
    </dgm:pt>
    <dgm:pt modelId="{1A8AE6AA-8B31-430C-A441-B950B393E1D1}" type="pres">
      <dgm:prSet presAssocID="{0FD94940-E750-439C-AA1E-0573D21A96AD}" presName="sibTrans" presStyleCnt="0"/>
      <dgm:spPr/>
    </dgm:pt>
    <dgm:pt modelId="{AE4BDE79-52A2-413F-9407-500D424CF69F}" type="pres">
      <dgm:prSet presAssocID="{75783096-DD7F-40ED-9797-FEC0C1F5292F}" presName="node" presStyleLbl="node1" presStyleIdx="3" presStyleCnt="4" custScaleX="152301" custScaleY="84260" custLinFactNeighborX="0" custLinFactNeighborY="1208">
        <dgm:presLayoutVars>
          <dgm:bulletEnabled val="1"/>
        </dgm:presLayoutVars>
      </dgm:prSet>
      <dgm:spPr/>
      <dgm:t>
        <a:bodyPr/>
        <a:lstStyle/>
        <a:p>
          <a:endParaRPr lang="en-GB"/>
        </a:p>
      </dgm:t>
    </dgm:pt>
  </dgm:ptLst>
  <dgm:cxnLst>
    <dgm:cxn modelId="{446EC065-EAAC-4686-BED2-8A3E09DB0C72}" type="presOf" srcId="{B402B57B-C734-4978-8BB8-F68B3CA760D2}" destId="{F574C7D6-5E7E-418A-8A04-ED5CF1604EE1}" srcOrd="0" destOrd="0" presId="urn:microsoft.com/office/officeart/2005/8/layout/default#1"/>
    <dgm:cxn modelId="{B8961D1E-C200-4F35-8D06-97242E0C8221}" srcId="{B402B57B-C734-4978-8BB8-F68B3CA760D2}" destId="{9BB3F836-D4FE-48F3-AEEC-805AD9414679}" srcOrd="0" destOrd="0" parTransId="{6EEFA661-B58A-47A0-B775-65E69F07469B}" sibTransId="{E9A0E07F-1A14-41FA-9234-78A8F34FE554}"/>
    <dgm:cxn modelId="{EEA6DEE4-6402-4D83-BCA2-22850D3C33EF}" type="presOf" srcId="{75783096-DD7F-40ED-9797-FEC0C1F5292F}" destId="{AE4BDE79-52A2-413F-9407-500D424CF69F}" srcOrd="0" destOrd="0" presId="urn:microsoft.com/office/officeart/2005/8/layout/default#1"/>
    <dgm:cxn modelId="{418355DB-31EC-4C25-8D4E-558D4CD96BF3}" type="presOf" srcId="{B833D9C8-9A3F-4661-A8B6-E1DB674F6F34}" destId="{1C046F5F-4836-4046-8980-C00143763C18}" srcOrd="0" destOrd="0" presId="urn:microsoft.com/office/officeart/2005/8/layout/default#1"/>
    <dgm:cxn modelId="{24583D45-B060-41D5-859C-BE46E4BAF627}" type="presOf" srcId="{9BB3F836-D4FE-48F3-AEEC-805AD9414679}" destId="{A859637B-ECA4-49A7-AEFA-40A6E7AB3830}" srcOrd="0" destOrd="0" presId="urn:microsoft.com/office/officeart/2005/8/layout/default#1"/>
    <dgm:cxn modelId="{051B7461-09ED-4746-9EB7-22595B61B493}" srcId="{B402B57B-C734-4978-8BB8-F68B3CA760D2}" destId="{75783096-DD7F-40ED-9797-FEC0C1F5292F}" srcOrd="3" destOrd="0" parTransId="{41A81393-7053-49EB-8213-32708CA2AEB3}" sibTransId="{68CDCC0A-3271-4526-A2E0-976249B825BC}"/>
    <dgm:cxn modelId="{6BE51D73-106C-4DCC-A5D8-B90C7A6A5561}" type="presOf" srcId="{751EDE96-02B4-4EEA-A9C6-137EECD4A598}" destId="{D00DEA53-9BF2-4130-96DE-D0BD1CF577F8}" srcOrd="0" destOrd="0" presId="urn:microsoft.com/office/officeart/2005/8/layout/default#1"/>
    <dgm:cxn modelId="{8A95923D-E3AA-482A-8792-ADC112C02502}" srcId="{B402B57B-C734-4978-8BB8-F68B3CA760D2}" destId="{B833D9C8-9A3F-4661-A8B6-E1DB674F6F34}" srcOrd="2" destOrd="0" parTransId="{C0F38FCD-FBE7-40B5-8CF8-DE24C3043D84}" sibTransId="{0FD94940-E750-439C-AA1E-0573D21A96AD}"/>
    <dgm:cxn modelId="{74C0D395-BE08-4E3F-A4B4-2A211665A43D}" srcId="{B402B57B-C734-4978-8BB8-F68B3CA760D2}" destId="{751EDE96-02B4-4EEA-A9C6-137EECD4A598}" srcOrd="1" destOrd="0" parTransId="{B853655B-932F-4D1A-BF9F-C8ED7986CFF2}" sibTransId="{BFDD1BD9-C6E2-4CF8-9E7C-7328504A7B97}"/>
    <dgm:cxn modelId="{F89AAAFE-3420-4B11-BAD5-5ED501B98F45}" type="presParOf" srcId="{F574C7D6-5E7E-418A-8A04-ED5CF1604EE1}" destId="{A859637B-ECA4-49A7-AEFA-40A6E7AB3830}" srcOrd="0" destOrd="0" presId="urn:microsoft.com/office/officeart/2005/8/layout/default#1"/>
    <dgm:cxn modelId="{7BDF7A26-7FA7-40C7-9EBF-3FFB422B7CEE}" type="presParOf" srcId="{F574C7D6-5E7E-418A-8A04-ED5CF1604EE1}" destId="{CD325540-36FC-4AE1-8220-5CD6A7B1999E}" srcOrd="1" destOrd="0" presId="urn:microsoft.com/office/officeart/2005/8/layout/default#1"/>
    <dgm:cxn modelId="{8D818008-E0F1-4413-A033-5FC4BA0EE31A}" type="presParOf" srcId="{F574C7D6-5E7E-418A-8A04-ED5CF1604EE1}" destId="{D00DEA53-9BF2-4130-96DE-D0BD1CF577F8}" srcOrd="2" destOrd="0" presId="urn:microsoft.com/office/officeart/2005/8/layout/default#1"/>
    <dgm:cxn modelId="{7B2E7F7F-60F6-44D8-B9B5-0CED20643BC6}" type="presParOf" srcId="{F574C7D6-5E7E-418A-8A04-ED5CF1604EE1}" destId="{65594C1C-C00D-4357-8674-BB3770B954EA}" srcOrd="3" destOrd="0" presId="urn:microsoft.com/office/officeart/2005/8/layout/default#1"/>
    <dgm:cxn modelId="{AB5193BE-6A03-4052-B0BE-8487AD690FF3}" type="presParOf" srcId="{F574C7D6-5E7E-418A-8A04-ED5CF1604EE1}" destId="{1C046F5F-4836-4046-8980-C00143763C18}" srcOrd="4" destOrd="0" presId="urn:microsoft.com/office/officeart/2005/8/layout/default#1"/>
    <dgm:cxn modelId="{A242B09F-413E-4370-B550-DF7569703FAA}" type="presParOf" srcId="{F574C7D6-5E7E-418A-8A04-ED5CF1604EE1}" destId="{1A8AE6AA-8B31-430C-A441-B950B393E1D1}" srcOrd="5" destOrd="0" presId="urn:microsoft.com/office/officeart/2005/8/layout/default#1"/>
    <dgm:cxn modelId="{CCB65390-FC98-4CCB-AC8C-B957939A6D25}" type="presParOf" srcId="{F574C7D6-5E7E-418A-8A04-ED5CF1604EE1}" destId="{AE4BDE79-52A2-413F-9407-500D424CF69F}"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78974-7523-44FB-BEB8-D3F0411AF766}" type="doc">
      <dgm:prSet loTypeId="urn:microsoft.com/office/officeart/2005/8/layout/cycle3" loCatId="cycle" qsTypeId="urn:microsoft.com/office/officeart/2005/8/quickstyle/simple4" qsCatId="simple" csTypeId="urn:microsoft.com/office/officeart/2005/8/colors/colorful5" csCatId="colorful" phldr="1"/>
      <dgm:spPr/>
      <dgm:t>
        <a:bodyPr/>
        <a:lstStyle/>
        <a:p>
          <a:endParaRPr lang="tr-TR"/>
        </a:p>
      </dgm:t>
    </dgm:pt>
    <dgm:pt modelId="{8CEE33EB-398C-46C4-9B6F-11DB5844B237}">
      <dgm:prSet phldrT="[Text]" custT="1"/>
      <dgm:spPr>
        <a:solidFill>
          <a:schemeClr val="accent1"/>
        </a:solidFill>
      </dgm:spPr>
      <dgm:t>
        <a:bodyPr/>
        <a:lstStyle/>
        <a:p>
          <a:r>
            <a:rPr lang="tr-TR" sz="2400" b="1" dirty="0" smtClean="0">
              <a:latin typeface="Corbel" pitchFamily="34" charset="0"/>
            </a:rPr>
            <a:t>3-5 yıl sonra pazara sunulacak ürünler</a:t>
          </a:r>
          <a:endParaRPr lang="tr-TR" sz="2400" b="1" dirty="0">
            <a:latin typeface="Corbel" pitchFamily="34" charset="0"/>
          </a:endParaRPr>
        </a:p>
      </dgm:t>
    </dgm:pt>
    <dgm:pt modelId="{3E3C7A9B-C3B6-4580-B228-BE4AB902B4BF}" type="parTrans" cxnId="{2AB12688-7116-4FDB-B85B-0BFA10FC968B}">
      <dgm:prSet/>
      <dgm:spPr/>
      <dgm:t>
        <a:bodyPr/>
        <a:lstStyle/>
        <a:p>
          <a:endParaRPr lang="tr-TR" sz="2400" b="1">
            <a:latin typeface="Corbel" pitchFamily="34" charset="0"/>
          </a:endParaRPr>
        </a:p>
      </dgm:t>
    </dgm:pt>
    <dgm:pt modelId="{D9FF36AC-98B2-45A4-8EB0-B695958FC183}" type="sibTrans" cxnId="{2AB12688-7116-4FDB-B85B-0BFA10FC968B}">
      <dgm:prSet/>
      <dgm:spPr/>
      <dgm:t>
        <a:bodyPr/>
        <a:lstStyle/>
        <a:p>
          <a:endParaRPr lang="tr-TR" sz="2400" b="1">
            <a:latin typeface="Corbel" pitchFamily="34" charset="0"/>
          </a:endParaRPr>
        </a:p>
      </dgm:t>
    </dgm:pt>
    <dgm:pt modelId="{C9A454DE-CF6A-42FC-8589-DE83CA08ACBC}">
      <dgm:prSet phldrT="[Text]" custT="1"/>
      <dgm:spPr/>
      <dgm:t>
        <a:bodyPr/>
        <a:lstStyle/>
        <a:p>
          <a:r>
            <a:rPr lang="tr-TR" sz="2400" b="1" dirty="0" smtClean="0">
              <a:latin typeface="Corbel" pitchFamily="34" charset="0"/>
            </a:rPr>
            <a:t>Avrupa Komisyonu’na doğrudan başvuru</a:t>
          </a:r>
          <a:endParaRPr lang="tr-TR" sz="2400" b="1" dirty="0">
            <a:latin typeface="Corbel" pitchFamily="34" charset="0"/>
          </a:endParaRPr>
        </a:p>
      </dgm:t>
    </dgm:pt>
    <dgm:pt modelId="{6F193DBB-F85E-4EEC-848C-F3EDB6BBE05B}" type="parTrans" cxnId="{7A5CCD1F-500C-46B3-8687-24F04506DB66}">
      <dgm:prSet/>
      <dgm:spPr/>
      <dgm:t>
        <a:bodyPr/>
        <a:lstStyle/>
        <a:p>
          <a:endParaRPr lang="tr-TR" sz="2400" b="1">
            <a:latin typeface="Corbel" pitchFamily="34" charset="0"/>
          </a:endParaRPr>
        </a:p>
      </dgm:t>
    </dgm:pt>
    <dgm:pt modelId="{E460D36B-3A0C-44FC-A7CF-B1337268BF20}" type="sibTrans" cxnId="{7A5CCD1F-500C-46B3-8687-24F04506DB66}">
      <dgm:prSet/>
      <dgm:spPr/>
      <dgm:t>
        <a:bodyPr/>
        <a:lstStyle/>
        <a:p>
          <a:endParaRPr lang="tr-TR" sz="2400" b="1">
            <a:latin typeface="Corbel" pitchFamily="34" charset="0"/>
          </a:endParaRPr>
        </a:p>
      </dgm:t>
    </dgm:pt>
    <dgm:pt modelId="{ECDFA66F-9BD0-4D9A-BE81-BF90F2276205}">
      <dgm:prSet custT="1"/>
      <dgm:spPr>
        <a:solidFill>
          <a:srgbClr val="7030A0"/>
        </a:solidFill>
      </dgm:spPr>
      <dgm:t>
        <a:bodyPr/>
        <a:lstStyle/>
        <a:p>
          <a:r>
            <a:rPr lang="tr-TR" sz="2400" b="1" dirty="0" smtClean="0">
              <a:latin typeface="Corbel" pitchFamily="34" charset="0"/>
            </a:rPr>
            <a:t>Çok  yıllı</a:t>
          </a:r>
        </a:p>
      </dgm:t>
    </dgm:pt>
    <dgm:pt modelId="{56F0C4D8-68BE-4B94-9A20-28BB5B0BADA3}" type="parTrans" cxnId="{36690848-E455-44C4-9672-3390FB6B5761}">
      <dgm:prSet/>
      <dgm:spPr/>
      <dgm:t>
        <a:bodyPr/>
        <a:lstStyle/>
        <a:p>
          <a:endParaRPr lang="tr-TR" sz="2400" b="1">
            <a:latin typeface="Corbel" pitchFamily="34" charset="0"/>
          </a:endParaRPr>
        </a:p>
      </dgm:t>
    </dgm:pt>
    <dgm:pt modelId="{A529EE11-DD9A-4493-B45B-790AD2239084}" type="sibTrans" cxnId="{36690848-E455-44C4-9672-3390FB6B5761}">
      <dgm:prSet/>
      <dgm:spPr/>
      <dgm:t>
        <a:bodyPr/>
        <a:lstStyle/>
        <a:p>
          <a:endParaRPr lang="tr-TR" sz="2400" b="1">
            <a:latin typeface="Corbel" pitchFamily="34" charset="0"/>
          </a:endParaRPr>
        </a:p>
      </dgm:t>
    </dgm:pt>
    <dgm:pt modelId="{5041D88D-0A8A-4069-A95F-49A75AD6FA9F}">
      <dgm:prSet custT="1"/>
      <dgm:spPr/>
      <dgm:t>
        <a:bodyPr/>
        <a:lstStyle/>
        <a:p>
          <a:r>
            <a:rPr lang="tr-TR" sz="2400" b="1" dirty="0" smtClean="0">
              <a:latin typeface="Corbel" pitchFamily="34" charset="0"/>
            </a:rPr>
            <a:t>Dünyanın en büyük sivil araştırma programı</a:t>
          </a:r>
        </a:p>
      </dgm:t>
    </dgm:pt>
    <dgm:pt modelId="{E37366CA-AB02-44D8-AF0C-4660F30B7674}" type="parTrans" cxnId="{F1834783-318B-4162-8646-D0DD8F4B0D3A}">
      <dgm:prSet/>
      <dgm:spPr/>
      <dgm:t>
        <a:bodyPr/>
        <a:lstStyle/>
        <a:p>
          <a:endParaRPr lang="tr-TR" sz="2400" b="1">
            <a:latin typeface="Corbel" pitchFamily="34" charset="0"/>
          </a:endParaRPr>
        </a:p>
      </dgm:t>
    </dgm:pt>
    <dgm:pt modelId="{B1872353-DC40-4470-8FDE-9D5F26438A73}" type="sibTrans" cxnId="{F1834783-318B-4162-8646-D0DD8F4B0D3A}">
      <dgm:prSet/>
      <dgm:spPr/>
      <dgm:t>
        <a:bodyPr/>
        <a:lstStyle/>
        <a:p>
          <a:endParaRPr lang="tr-TR" sz="2400" b="1">
            <a:latin typeface="Corbel" pitchFamily="34" charset="0"/>
          </a:endParaRPr>
        </a:p>
      </dgm:t>
    </dgm:pt>
    <dgm:pt modelId="{3E542DF8-2005-4A17-A7CC-F392E7DB00AE}" type="pres">
      <dgm:prSet presAssocID="{01D78974-7523-44FB-BEB8-D3F0411AF766}" presName="Name0" presStyleCnt="0">
        <dgm:presLayoutVars>
          <dgm:dir/>
          <dgm:resizeHandles val="exact"/>
        </dgm:presLayoutVars>
      </dgm:prSet>
      <dgm:spPr/>
      <dgm:t>
        <a:bodyPr/>
        <a:lstStyle/>
        <a:p>
          <a:endParaRPr lang="tr-TR"/>
        </a:p>
      </dgm:t>
    </dgm:pt>
    <dgm:pt modelId="{7DE28810-4CFF-4A8E-9023-B9424F355605}" type="pres">
      <dgm:prSet presAssocID="{01D78974-7523-44FB-BEB8-D3F0411AF766}" presName="cycle" presStyleCnt="0"/>
      <dgm:spPr/>
      <dgm:t>
        <a:bodyPr/>
        <a:lstStyle/>
        <a:p>
          <a:endParaRPr lang="tr-TR"/>
        </a:p>
      </dgm:t>
    </dgm:pt>
    <dgm:pt modelId="{8F092BBA-A28D-45E6-A06E-839E5C9FA05A}" type="pres">
      <dgm:prSet presAssocID="{8CEE33EB-398C-46C4-9B6F-11DB5844B237}" presName="nodeFirstNode" presStyleLbl="node1" presStyleIdx="0" presStyleCnt="4">
        <dgm:presLayoutVars>
          <dgm:bulletEnabled val="1"/>
        </dgm:presLayoutVars>
      </dgm:prSet>
      <dgm:spPr/>
      <dgm:t>
        <a:bodyPr/>
        <a:lstStyle/>
        <a:p>
          <a:endParaRPr lang="tr-TR"/>
        </a:p>
      </dgm:t>
    </dgm:pt>
    <dgm:pt modelId="{69F15084-3276-4599-857D-CFC30FF1D984}" type="pres">
      <dgm:prSet presAssocID="{D9FF36AC-98B2-45A4-8EB0-B695958FC183}" presName="sibTransFirstNode" presStyleLbl="bgShp" presStyleIdx="0" presStyleCnt="1"/>
      <dgm:spPr/>
      <dgm:t>
        <a:bodyPr/>
        <a:lstStyle/>
        <a:p>
          <a:endParaRPr lang="tr-TR"/>
        </a:p>
      </dgm:t>
    </dgm:pt>
    <dgm:pt modelId="{6946AE7A-FD27-4187-8744-F3CC680A00F9}" type="pres">
      <dgm:prSet presAssocID="{ECDFA66F-9BD0-4D9A-BE81-BF90F2276205}" presName="nodeFollowingNodes" presStyleLbl="node1" presStyleIdx="1" presStyleCnt="4" custRadScaleRad="102012" custRadScaleInc="-415">
        <dgm:presLayoutVars>
          <dgm:bulletEnabled val="1"/>
        </dgm:presLayoutVars>
      </dgm:prSet>
      <dgm:spPr/>
      <dgm:t>
        <a:bodyPr/>
        <a:lstStyle/>
        <a:p>
          <a:endParaRPr lang="tr-TR"/>
        </a:p>
      </dgm:t>
    </dgm:pt>
    <dgm:pt modelId="{8A771C55-E71B-45D1-876F-5AF43F8F6BBA}" type="pres">
      <dgm:prSet presAssocID="{5041D88D-0A8A-4069-A95F-49A75AD6FA9F}" presName="nodeFollowingNodes" presStyleLbl="node1" presStyleIdx="2" presStyleCnt="4">
        <dgm:presLayoutVars>
          <dgm:bulletEnabled val="1"/>
        </dgm:presLayoutVars>
      </dgm:prSet>
      <dgm:spPr/>
      <dgm:t>
        <a:bodyPr/>
        <a:lstStyle/>
        <a:p>
          <a:endParaRPr lang="tr-TR"/>
        </a:p>
      </dgm:t>
    </dgm:pt>
    <dgm:pt modelId="{FFB29FC3-138F-429F-93F9-53C93FB96E3A}" type="pres">
      <dgm:prSet presAssocID="{C9A454DE-CF6A-42FC-8589-DE83CA08ACBC}" presName="nodeFollowingNodes" presStyleLbl="node1" presStyleIdx="3" presStyleCnt="4">
        <dgm:presLayoutVars>
          <dgm:bulletEnabled val="1"/>
        </dgm:presLayoutVars>
      </dgm:prSet>
      <dgm:spPr/>
      <dgm:t>
        <a:bodyPr/>
        <a:lstStyle/>
        <a:p>
          <a:endParaRPr lang="tr-TR"/>
        </a:p>
      </dgm:t>
    </dgm:pt>
  </dgm:ptLst>
  <dgm:cxnLst>
    <dgm:cxn modelId="{36690848-E455-44C4-9672-3390FB6B5761}" srcId="{01D78974-7523-44FB-BEB8-D3F0411AF766}" destId="{ECDFA66F-9BD0-4D9A-BE81-BF90F2276205}" srcOrd="1" destOrd="0" parTransId="{56F0C4D8-68BE-4B94-9A20-28BB5B0BADA3}" sibTransId="{A529EE11-DD9A-4493-B45B-790AD2239084}"/>
    <dgm:cxn modelId="{2AB12688-7116-4FDB-B85B-0BFA10FC968B}" srcId="{01D78974-7523-44FB-BEB8-D3F0411AF766}" destId="{8CEE33EB-398C-46C4-9B6F-11DB5844B237}" srcOrd="0" destOrd="0" parTransId="{3E3C7A9B-C3B6-4580-B228-BE4AB902B4BF}" sibTransId="{D9FF36AC-98B2-45A4-8EB0-B695958FC183}"/>
    <dgm:cxn modelId="{5BE6296B-40CD-4F53-BDA2-227272F522AB}" type="presOf" srcId="{8CEE33EB-398C-46C4-9B6F-11DB5844B237}" destId="{8F092BBA-A28D-45E6-A06E-839E5C9FA05A}" srcOrd="0" destOrd="0" presId="urn:microsoft.com/office/officeart/2005/8/layout/cycle3"/>
    <dgm:cxn modelId="{7A5CCD1F-500C-46B3-8687-24F04506DB66}" srcId="{01D78974-7523-44FB-BEB8-D3F0411AF766}" destId="{C9A454DE-CF6A-42FC-8589-DE83CA08ACBC}" srcOrd="3" destOrd="0" parTransId="{6F193DBB-F85E-4EEC-848C-F3EDB6BBE05B}" sibTransId="{E460D36B-3A0C-44FC-A7CF-B1337268BF20}"/>
    <dgm:cxn modelId="{F1834783-318B-4162-8646-D0DD8F4B0D3A}" srcId="{01D78974-7523-44FB-BEB8-D3F0411AF766}" destId="{5041D88D-0A8A-4069-A95F-49A75AD6FA9F}" srcOrd="2" destOrd="0" parTransId="{E37366CA-AB02-44D8-AF0C-4660F30B7674}" sibTransId="{B1872353-DC40-4470-8FDE-9D5F26438A73}"/>
    <dgm:cxn modelId="{35859248-20A3-458F-93D0-77825C0C97C3}" type="presOf" srcId="{D9FF36AC-98B2-45A4-8EB0-B695958FC183}" destId="{69F15084-3276-4599-857D-CFC30FF1D984}" srcOrd="0" destOrd="0" presId="urn:microsoft.com/office/officeart/2005/8/layout/cycle3"/>
    <dgm:cxn modelId="{0A1D9111-8DB5-4788-A3B4-95A871390AD0}" type="presOf" srcId="{01D78974-7523-44FB-BEB8-D3F0411AF766}" destId="{3E542DF8-2005-4A17-A7CC-F392E7DB00AE}" srcOrd="0" destOrd="0" presId="urn:microsoft.com/office/officeart/2005/8/layout/cycle3"/>
    <dgm:cxn modelId="{155AAABB-6D30-4B4E-872F-077031D57541}" type="presOf" srcId="{C9A454DE-CF6A-42FC-8589-DE83CA08ACBC}" destId="{FFB29FC3-138F-429F-93F9-53C93FB96E3A}" srcOrd="0" destOrd="0" presId="urn:microsoft.com/office/officeart/2005/8/layout/cycle3"/>
    <dgm:cxn modelId="{CCB34717-68DA-444E-98AD-A8F017D4FCC8}" type="presOf" srcId="{5041D88D-0A8A-4069-A95F-49A75AD6FA9F}" destId="{8A771C55-E71B-45D1-876F-5AF43F8F6BBA}" srcOrd="0" destOrd="0" presId="urn:microsoft.com/office/officeart/2005/8/layout/cycle3"/>
    <dgm:cxn modelId="{A65671DB-C7ED-4A61-A6F7-CA374AC6A456}" type="presOf" srcId="{ECDFA66F-9BD0-4D9A-BE81-BF90F2276205}" destId="{6946AE7A-FD27-4187-8744-F3CC680A00F9}" srcOrd="0" destOrd="0" presId="urn:microsoft.com/office/officeart/2005/8/layout/cycle3"/>
    <dgm:cxn modelId="{8618B818-8854-487D-B6FE-820A07781A97}" type="presParOf" srcId="{3E542DF8-2005-4A17-A7CC-F392E7DB00AE}" destId="{7DE28810-4CFF-4A8E-9023-B9424F355605}" srcOrd="0" destOrd="0" presId="urn:microsoft.com/office/officeart/2005/8/layout/cycle3"/>
    <dgm:cxn modelId="{3D19A3BE-A690-4808-A760-56E422A17F06}" type="presParOf" srcId="{7DE28810-4CFF-4A8E-9023-B9424F355605}" destId="{8F092BBA-A28D-45E6-A06E-839E5C9FA05A}" srcOrd="0" destOrd="0" presId="urn:microsoft.com/office/officeart/2005/8/layout/cycle3"/>
    <dgm:cxn modelId="{24CADB29-4548-4F27-8CF5-D8A031EE28E7}" type="presParOf" srcId="{7DE28810-4CFF-4A8E-9023-B9424F355605}" destId="{69F15084-3276-4599-857D-CFC30FF1D984}" srcOrd="1" destOrd="0" presId="urn:microsoft.com/office/officeart/2005/8/layout/cycle3"/>
    <dgm:cxn modelId="{5B9F0FA7-84E1-4C88-A0AD-06CF91D2F205}" type="presParOf" srcId="{7DE28810-4CFF-4A8E-9023-B9424F355605}" destId="{6946AE7A-FD27-4187-8744-F3CC680A00F9}" srcOrd="2" destOrd="0" presId="urn:microsoft.com/office/officeart/2005/8/layout/cycle3"/>
    <dgm:cxn modelId="{5AAF4CD6-D2F4-406C-9311-21713EEE9F96}" type="presParOf" srcId="{7DE28810-4CFF-4A8E-9023-B9424F355605}" destId="{8A771C55-E71B-45D1-876F-5AF43F8F6BBA}" srcOrd="3" destOrd="0" presId="urn:microsoft.com/office/officeart/2005/8/layout/cycle3"/>
    <dgm:cxn modelId="{F4EF41B1-7373-46C8-BC55-A1A28159938C}" type="presParOf" srcId="{7DE28810-4CFF-4A8E-9023-B9424F355605}" destId="{FFB29FC3-138F-429F-93F9-53C93FB96E3A}"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A443CA-3B12-431B-8A1E-AAE9249DF54B}" type="doc">
      <dgm:prSet loTypeId="urn:microsoft.com/office/officeart/2005/8/layout/lProcess2" loCatId="list" qsTypeId="urn:microsoft.com/office/officeart/2005/8/quickstyle/3d1" qsCatId="3D" csTypeId="urn:microsoft.com/office/officeart/2005/8/colors/colorful1#1" csCatId="colorful" phldr="1"/>
      <dgm:spPr/>
      <dgm:t>
        <a:bodyPr/>
        <a:lstStyle/>
        <a:p>
          <a:endParaRPr lang="tr-TR"/>
        </a:p>
      </dgm:t>
    </dgm:pt>
    <dgm:pt modelId="{CF35C9B1-2F5A-4B26-9DF6-D55A4ED2EC6C}">
      <dgm:prSet phldrT="[Metin]" custT="1"/>
      <dgm:sp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dgm:spPr>
      <dgm:t>
        <a:bodyPr/>
        <a:lstStyle/>
        <a:p>
          <a:r>
            <a:rPr lang="tr-TR" sz="2000" b="1" dirty="0" err="1" smtClean="0">
              <a:solidFill>
                <a:schemeClr val="bg1"/>
              </a:solidFill>
              <a:latin typeface="Corbel" pitchFamily="34" charset="0"/>
            </a:rPr>
            <a:t>Asosiye</a:t>
          </a:r>
          <a:r>
            <a:rPr lang="tr-TR" sz="2000" b="1" dirty="0" smtClean="0">
              <a:solidFill>
                <a:schemeClr val="bg1"/>
              </a:solidFill>
              <a:latin typeface="Corbel" pitchFamily="34" charset="0"/>
            </a:rPr>
            <a:t> Ülkeler</a:t>
          </a:r>
          <a:endParaRPr lang="tr-TR" sz="2000" dirty="0">
            <a:solidFill>
              <a:schemeClr val="bg1"/>
            </a:solidFill>
          </a:endParaRPr>
        </a:p>
      </dgm:t>
    </dgm:pt>
    <dgm:pt modelId="{1D11DB43-0FFE-4789-8913-6777855B4F20}" type="parTrans" cxnId="{5F502A20-3D14-4114-A73B-0260F7D9094A}">
      <dgm:prSet/>
      <dgm:spPr/>
      <dgm:t>
        <a:bodyPr/>
        <a:lstStyle/>
        <a:p>
          <a:endParaRPr lang="tr-TR"/>
        </a:p>
      </dgm:t>
    </dgm:pt>
    <dgm:pt modelId="{B904C903-D0A8-4175-9B31-ED534E8236AC}" type="sibTrans" cxnId="{5F502A20-3D14-4114-A73B-0260F7D9094A}">
      <dgm:prSet/>
      <dgm:spPr/>
      <dgm:t>
        <a:bodyPr/>
        <a:lstStyle/>
        <a:p>
          <a:endParaRPr lang="tr-TR"/>
        </a:p>
      </dgm:t>
    </dgm:pt>
    <dgm:pt modelId="{95C0A40A-9210-4405-912E-196C3D83378E}">
      <dgm:prSet phldrT="[Metin]" custT="1">
        <dgm:style>
          <a:lnRef idx="2">
            <a:schemeClr val="accent5"/>
          </a:lnRef>
          <a:fillRef idx="1">
            <a:schemeClr val="lt1"/>
          </a:fillRef>
          <a:effectRef idx="0">
            <a:schemeClr val="accent5"/>
          </a:effectRef>
          <a:fontRef idx="minor">
            <a:schemeClr val="dk1"/>
          </a:fontRef>
        </dgm:style>
      </dgm:prSet>
      <dgm:spPr/>
      <dgm:t>
        <a:bodyPr/>
        <a:lstStyle/>
        <a:p>
          <a:r>
            <a:rPr lang="tr-TR" sz="2000" b="0" dirty="0" smtClean="0">
              <a:solidFill>
                <a:srgbClr val="FF0000"/>
              </a:solidFill>
              <a:latin typeface="Corbel" pitchFamily="34" charset="0"/>
            </a:rPr>
            <a:t>Türkiye</a:t>
          </a:r>
          <a:r>
            <a:rPr lang="tr-TR" sz="2000" b="0" dirty="0" smtClean="0">
              <a:latin typeface="Corbel" pitchFamily="34" charset="0"/>
            </a:rPr>
            <a:t>,Makedonya, </a:t>
          </a:r>
          <a:r>
            <a:rPr lang="tr-TR" sz="2000" b="0" dirty="0" smtClean="0">
              <a:solidFill>
                <a:srgbClr val="FF0000"/>
              </a:solidFill>
              <a:latin typeface="Corbel" pitchFamily="34" charset="0"/>
            </a:rPr>
            <a:t>İsrail, İzlanda</a:t>
          </a:r>
          <a:r>
            <a:rPr lang="tr-TR" sz="2000" b="0" dirty="0" smtClean="0">
              <a:latin typeface="Corbel" pitchFamily="34" charset="0"/>
            </a:rPr>
            <a:t>,</a:t>
          </a:r>
          <a:r>
            <a:rPr lang="tr-TR" sz="2000" b="0" dirty="0" smtClean="0">
              <a:solidFill>
                <a:srgbClr val="FF0000"/>
              </a:solidFill>
              <a:latin typeface="Corbel" pitchFamily="34" charset="0"/>
            </a:rPr>
            <a:t>İsviçre</a:t>
          </a:r>
          <a:r>
            <a:rPr lang="tr-TR" sz="2000" b="0" dirty="0" smtClean="0">
              <a:latin typeface="Corbel" pitchFamily="34" charset="0"/>
            </a:rPr>
            <a:t>, Lihtenştayn, </a:t>
          </a:r>
          <a:r>
            <a:rPr lang="tr-TR" sz="2000" b="0" dirty="0" smtClean="0">
              <a:solidFill>
                <a:srgbClr val="FF0000"/>
              </a:solidFill>
              <a:latin typeface="Corbel" pitchFamily="34" charset="0"/>
            </a:rPr>
            <a:t>Norveç</a:t>
          </a:r>
          <a:r>
            <a:rPr lang="tr-TR" sz="2000" b="0" dirty="0" smtClean="0">
              <a:latin typeface="Corbel" pitchFamily="34" charset="0"/>
            </a:rPr>
            <a:t>, Sırbistan, Arnavutluk, Karadağ, Bosna-Hersek, Faroe Adaları, Moldova</a:t>
          </a:r>
          <a:endParaRPr lang="tr-TR" sz="2000" b="0" dirty="0"/>
        </a:p>
      </dgm:t>
    </dgm:pt>
    <dgm:pt modelId="{0F74D6F0-D539-40C2-BF00-15FE40C966BF}" type="parTrans" cxnId="{E2FC89A4-C864-487C-B123-2458C4BCF749}">
      <dgm:prSet/>
      <dgm:spPr/>
      <dgm:t>
        <a:bodyPr/>
        <a:lstStyle/>
        <a:p>
          <a:endParaRPr lang="tr-TR"/>
        </a:p>
      </dgm:t>
    </dgm:pt>
    <dgm:pt modelId="{6D692C46-FF64-45F5-887D-7348A8ECFB2B}" type="sibTrans" cxnId="{E2FC89A4-C864-487C-B123-2458C4BCF749}">
      <dgm:prSet/>
      <dgm:spPr/>
      <dgm:t>
        <a:bodyPr/>
        <a:lstStyle/>
        <a:p>
          <a:endParaRPr lang="tr-TR"/>
        </a:p>
      </dgm:t>
    </dgm:pt>
    <dgm:pt modelId="{5879E1FA-D6C4-46D6-8C71-F82EDB0FFFAF}">
      <dgm:prSet phldrT="[Metin]" custT="1"/>
      <dgm:sp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dgm:spPr>
      <dgm:t>
        <a:bodyPr/>
        <a:lstStyle/>
        <a:p>
          <a:r>
            <a:rPr lang="tr-TR" sz="2000" b="1" dirty="0" smtClean="0">
              <a:solidFill>
                <a:schemeClr val="bg1"/>
              </a:solidFill>
              <a:latin typeface="Corbel" pitchFamily="34" charset="0"/>
            </a:rPr>
            <a:t>Uluslararası İşbirliği Hedef Ülkeleri (ICPC) </a:t>
          </a:r>
          <a:endParaRPr lang="tr-TR" sz="2000" dirty="0">
            <a:solidFill>
              <a:schemeClr val="bg1"/>
            </a:solidFill>
          </a:endParaRPr>
        </a:p>
      </dgm:t>
    </dgm:pt>
    <dgm:pt modelId="{47C2C9D3-F516-4315-B12B-2C38C2003DCA}" type="parTrans" cxnId="{D6FAF1BB-18F5-4910-B866-73785345F4FE}">
      <dgm:prSet/>
      <dgm:spPr/>
      <dgm:t>
        <a:bodyPr/>
        <a:lstStyle/>
        <a:p>
          <a:endParaRPr lang="tr-TR"/>
        </a:p>
      </dgm:t>
    </dgm:pt>
    <dgm:pt modelId="{E80AE24B-3218-40C7-8F76-6B8D359BFE5E}" type="sibTrans" cxnId="{D6FAF1BB-18F5-4910-B866-73785345F4FE}">
      <dgm:prSet/>
      <dgm:spPr/>
      <dgm:t>
        <a:bodyPr/>
        <a:lstStyle/>
        <a:p>
          <a:endParaRPr lang="tr-TR"/>
        </a:p>
      </dgm:t>
    </dgm:pt>
    <dgm:pt modelId="{DEEA3D6C-4031-4B50-A583-0729F99EBF3C}">
      <dgm:prSet phldrT="[Metin]" custT="1">
        <dgm:style>
          <a:lnRef idx="2">
            <a:schemeClr val="accent5"/>
          </a:lnRef>
          <a:fillRef idx="1">
            <a:schemeClr val="lt1"/>
          </a:fillRef>
          <a:effectRef idx="0">
            <a:schemeClr val="accent5"/>
          </a:effectRef>
          <a:fontRef idx="minor">
            <a:schemeClr val="dk1"/>
          </a:fontRef>
        </dgm:style>
      </dgm:prSet>
      <dgm:spPr/>
      <dgm:t>
        <a:bodyPr/>
        <a:lstStyle/>
        <a:p>
          <a:r>
            <a:rPr lang="tr-TR" sz="2000" b="0" dirty="0" smtClean="0">
              <a:latin typeface="Corbel" pitchFamily="34" charset="0"/>
            </a:rPr>
            <a:t>Afrika, </a:t>
          </a:r>
          <a:r>
            <a:rPr lang="tr-TR" sz="2000" b="0" dirty="0" err="1" smtClean="0">
              <a:latin typeface="Corbel" pitchFamily="34" charset="0"/>
            </a:rPr>
            <a:t>Karayipler</a:t>
          </a:r>
          <a:r>
            <a:rPr lang="tr-TR" sz="2000" b="0" dirty="0" smtClean="0">
              <a:latin typeface="Corbel" pitchFamily="34" charset="0"/>
            </a:rPr>
            <a:t>, Asya, Pasifik, Doğu Avrupa ve Orta Asya, Latin Amerika, Akdeniz Ortaklık Ülkeleri</a:t>
          </a:r>
          <a:endParaRPr lang="tr-TR" sz="2000" b="0" dirty="0"/>
        </a:p>
      </dgm:t>
    </dgm:pt>
    <dgm:pt modelId="{10E93514-8A2E-42A4-8622-B8049BE84354}" type="parTrans" cxnId="{AC62EE6C-F3C8-4B9C-AD25-F2049BD42724}">
      <dgm:prSet/>
      <dgm:spPr/>
      <dgm:t>
        <a:bodyPr/>
        <a:lstStyle/>
        <a:p>
          <a:endParaRPr lang="tr-TR"/>
        </a:p>
      </dgm:t>
    </dgm:pt>
    <dgm:pt modelId="{B8F06A05-EC61-4E2C-A5C9-95A1AA50FBCD}" type="sibTrans" cxnId="{AC62EE6C-F3C8-4B9C-AD25-F2049BD42724}">
      <dgm:prSet/>
      <dgm:spPr/>
      <dgm:t>
        <a:bodyPr/>
        <a:lstStyle/>
        <a:p>
          <a:endParaRPr lang="tr-TR"/>
        </a:p>
      </dgm:t>
    </dgm:pt>
    <dgm:pt modelId="{31492DBD-19FA-4F54-BB2C-91A95FA1DE3B}" type="pres">
      <dgm:prSet presAssocID="{8FA443CA-3B12-431B-8A1E-AAE9249DF54B}" presName="theList" presStyleCnt="0">
        <dgm:presLayoutVars>
          <dgm:dir/>
          <dgm:animLvl val="lvl"/>
          <dgm:resizeHandles val="exact"/>
        </dgm:presLayoutVars>
      </dgm:prSet>
      <dgm:spPr/>
      <dgm:t>
        <a:bodyPr/>
        <a:lstStyle/>
        <a:p>
          <a:endParaRPr lang="en-US"/>
        </a:p>
      </dgm:t>
    </dgm:pt>
    <dgm:pt modelId="{8E555022-08D0-4F87-8BDC-63C04A6D8B1E}" type="pres">
      <dgm:prSet presAssocID="{CF35C9B1-2F5A-4B26-9DF6-D55A4ED2EC6C}" presName="compNode" presStyleCnt="0"/>
      <dgm:spPr/>
      <dgm:t>
        <a:bodyPr/>
        <a:lstStyle/>
        <a:p>
          <a:endParaRPr lang="en-US"/>
        </a:p>
      </dgm:t>
    </dgm:pt>
    <dgm:pt modelId="{1F342D73-6B0E-486F-9184-4F0EDD5FB99E}" type="pres">
      <dgm:prSet presAssocID="{CF35C9B1-2F5A-4B26-9DF6-D55A4ED2EC6C}" presName="aNode" presStyleLbl="bgShp" presStyleIdx="0" presStyleCnt="2"/>
      <dgm:spPr/>
      <dgm:t>
        <a:bodyPr/>
        <a:lstStyle/>
        <a:p>
          <a:endParaRPr lang="en-US"/>
        </a:p>
      </dgm:t>
    </dgm:pt>
    <dgm:pt modelId="{56B3E786-63B1-4216-B8C0-860581DE7056}" type="pres">
      <dgm:prSet presAssocID="{CF35C9B1-2F5A-4B26-9DF6-D55A4ED2EC6C}" presName="textNode" presStyleLbl="bgShp" presStyleIdx="0" presStyleCnt="2"/>
      <dgm:spPr/>
      <dgm:t>
        <a:bodyPr/>
        <a:lstStyle/>
        <a:p>
          <a:endParaRPr lang="en-US"/>
        </a:p>
      </dgm:t>
    </dgm:pt>
    <dgm:pt modelId="{82316B02-BB39-4182-A6D0-87B4FB1015A2}" type="pres">
      <dgm:prSet presAssocID="{CF35C9B1-2F5A-4B26-9DF6-D55A4ED2EC6C}" presName="compChildNode" presStyleCnt="0"/>
      <dgm:spPr/>
      <dgm:t>
        <a:bodyPr/>
        <a:lstStyle/>
        <a:p>
          <a:endParaRPr lang="en-US"/>
        </a:p>
      </dgm:t>
    </dgm:pt>
    <dgm:pt modelId="{F9F536F9-70B8-4D72-9DB5-A777EE234CB5}" type="pres">
      <dgm:prSet presAssocID="{CF35C9B1-2F5A-4B26-9DF6-D55A4ED2EC6C}" presName="theInnerList" presStyleCnt="0"/>
      <dgm:spPr/>
      <dgm:t>
        <a:bodyPr/>
        <a:lstStyle/>
        <a:p>
          <a:endParaRPr lang="en-US"/>
        </a:p>
      </dgm:t>
    </dgm:pt>
    <dgm:pt modelId="{2EC4134E-A60A-4844-8F36-C243351027C5}" type="pres">
      <dgm:prSet presAssocID="{95C0A40A-9210-4405-912E-196C3D83378E}" presName="childNode" presStyleLbl="node1" presStyleIdx="0" presStyleCnt="2">
        <dgm:presLayoutVars>
          <dgm:bulletEnabled val="1"/>
        </dgm:presLayoutVars>
      </dgm:prSet>
      <dgm:spPr/>
      <dgm:t>
        <a:bodyPr/>
        <a:lstStyle/>
        <a:p>
          <a:endParaRPr lang="en-US"/>
        </a:p>
      </dgm:t>
    </dgm:pt>
    <dgm:pt modelId="{E1807629-2073-45F8-B1C2-5EEEC8B93721}" type="pres">
      <dgm:prSet presAssocID="{CF35C9B1-2F5A-4B26-9DF6-D55A4ED2EC6C}" presName="aSpace" presStyleCnt="0"/>
      <dgm:spPr/>
      <dgm:t>
        <a:bodyPr/>
        <a:lstStyle/>
        <a:p>
          <a:endParaRPr lang="en-US"/>
        </a:p>
      </dgm:t>
    </dgm:pt>
    <dgm:pt modelId="{A3FA2D90-C037-4B91-8771-A25A2BAC872D}" type="pres">
      <dgm:prSet presAssocID="{5879E1FA-D6C4-46D6-8C71-F82EDB0FFFAF}" presName="compNode" presStyleCnt="0"/>
      <dgm:spPr/>
      <dgm:t>
        <a:bodyPr/>
        <a:lstStyle/>
        <a:p>
          <a:endParaRPr lang="en-US"/>
        </a:p>
      </dgm:t>
    </dgm:pt>
    <dgm:pt modelId="{8C8214A0-81F5-4FE5-8809-89F470D95E71}" type="pres">
      <dgm:prSet presAssocID="{5879E1FA-D6C4-46D6-8C71-F82EDB0FFFAF}" presName="aNode" presStyleLbl="bgShp" presStyleIdx="1" presStyleCnt="2"/>
      <dgm:spPr/>
      <dgm:t>
        <a:bodyPr/>
        <a:lstStyle/>
        <a:p>
          <a:endParaRPr lang="en-US"/>
        </a:p>
      </dgm:t>
    </dgm:pt>
    <dgm:pt modelId="{A9E06C6D-A78A-46F9-8689-30C3E786DA5A}" type="pres">
      <dgm:prSet presAssocID="{5879E1FA-D6C4-46D6-8C71-F82EDB0FFFAF}" presName="textNode" presStyleLbl="bgShp" presStyleIdx="1" presStyleCnt="2"/>
      <dgm:spPr/>
      <dgm:t>
        <a:bodyPr/>
        <a:lstStyle/>
        <a:p>
          <a:endParaRPr lang="en-US"/>
        </a:p>
      </dgm:t>
    </dgm:pt>
    <dgm:pt modelId="{53AB78E0-4EA2-4ECC-976C-CDE6CE8C2643}" type="pres">
      <dgm:prSet presAssocID="{5879E1FA-D6C4-46D6-8C71-F82EDB0FFFAF}" presName="compChildNode" presStyleCnt="0"/>
      <dgm:spPr/>
      <dgm:t>
        <a:bodyPr/>
        <a:lstStyle/>
        <a:p>
          <a:endParaRPr lang="en-US"/>
        </a:p>
      </dgm:t>
    </dgm:pt>
    <dgm:pt modelId="{C4C613A8-52CE-4C3B-B908-117A48262997}" type="pres">
      <dgm:prSet presAssocID="{5879E1FA-D6C4-46D6-8C71-F82EDB0FFFAF}" presName="theInnerList" presStyleCnt="0"/>
      <dgm:spPr/>
      <dgm:t>
        <a:bodyPr/>
        <a:lstStyle/>
        <a:p>
          <a:endParaRPr lang="en-US"/>
        </a:p>
      </dgm:t>
    </dgm:pt>
    <dgm:pt modelId="{25D4FC3A-ED35-4FF7-8A3C-F8B2AFC5DBB4}" type="pres">
      <dgm:prSet presAssocID="{DEEA3D6C-4031-4B50-A583-0729F99EBF3C}" presName="childNode" presStyleLbl="node1" presStyleIdx="1" presStyleCnt="2">
        <dgm:presLayoutVars>
          <dgm:bulletEnabled val="1"/>
        </dgm:presLayoutVars>
      </dgm:prSet>
      <dgm:spPr/>
      <dgm:t>
        <a:bodyPr/>
        <a:lstStyle/>
        <a:p>
          <a:endParaRPr lang="en-US"/>
        </a:p>
      </dgm:t>
    </dgm:pt>
  </dgm:ptLst>
  <dgm:cxnLst>
    <dgm:cxn modelId="{BCC7B04A-EEBB-4BC2-998F-37971E98E91D}" type="presOf" srcId="{5879E1FA-D6C4-46D6-8C71-F82EDB0FFFAF}" destId="{8C8214A0-81F5-4FE5-8809-89F470D95E71}" srcOrd="0" destOrd="0" presId="urn:microsoft.com/office/officeart/2005/8/layout/lProcess2"/>
    <dgm:cxn modelId="{A4255432-4E77-447E-8BE2-238D03619A1C}" type="presOf" srcId="{CF35C9B1-2F5A-4B26-9DF6-D55A4ED2EC6C}" destId="{1F342D73-6B0E-486F-9184-4F0EDD5FB99E}" srcOrd="0" destOrd="0" presId="urn:microsoft.com/office/officeart/2005/8/layout/lProcess2"/>
    <dgm:cxn modelId="{C4BF977F-4F73-4F53-81C2-C27A5A27E6F1}" type="presOf" srcId="{5879E1FA-D6C4-46D6-8C71-F82EDB0FFFAF}" destId="{A9E06C6D-A78A-46F9-8689-30C3E786DA5A}" srcOrd="1" destOrd="0" presId="urn:microsoft.com/office/officeart/2005/8/layout/lProcess2"/>
    <dgm:cxn modelId="{F242AD93-33B3-410C-AABE-88C049E9C35C}" type="presOf" srcId="{8FA443CA-3B12-431B-8A1E-AAE9249DF54B}" destId="{31492DBD-19FA-4F54-BB2C-91A95FA1DE3B}" srcOrd="0" destOrd="0" presId="urn:microsoft.com/office/officeart/2005/8/layout/lProcess2"/>
    <dgm:cxn modelId="{FE106C63-492C-4716-99DD-BEAE206FD2A1}" type="presOf" srcId="{CF35C9B1-2F5A-4B26-9DF6-D55A4ED2EC6C}" destId="{56B3E786-63B1-4216-B8C0-860581DE7056}" srcOrd="1" destOrd="0" presId="urn:microsoft.com/office/officeart/2005/8/layout/lProcess2"/>
    <dgm:cxn modelId="{5F502A20-3D14-4114-A73B-0260F7D9094A}" srcId="{8FA443CA-3B12-431B-8A1E-AAE9249DF54B}" destId="{CF35C9B1-2F5A-4B26-9DF6-D55A4ED2EC6C}" srcOrd="0" destOrd="0" parTransId="{1D11DB43-0FFE-4789-8913-6777855B4F20}" sibTransId="{B904C903-D0A8-4175-9B31-ED534E8236AC}"/>
    <dgm:cxn modelId="{AC62EE6C-F3C8-4B9C-AD25-F2049BD42724}" srcId="{5879E1FA-D6C4-46D6-8C71-F82EDB0FFFAF}" destId="{DEEA3D6C-4031-4B50-A583-0729F99EBF3C}" srcOrd="0" destOrd="0" parTransId="{10E93514-8A2E-42A4-8622-B8049BE84354}" sibTransId="{B8F06A05-EC61-4E2C-A5C9-95A1AA50FBCD}"/>
    <dgm:cxn modelId="{D6FAF1BB-18F5-4910-B866-73785345F4FE}" srcId="{8FA443CA-3B12-431B-8A1E-AAE9249DF54B}" destId="{5879E1FA-D6C4-46D6-8C71-F82EDB0FFFAF}" srcOrd="1" destOrd="0" parTransId="{47C2C9D3-F516-4315-B12B-2C38C2003DCA}" sibTransId="{E80AE24B-3218-40C7-8F76-6B8D359BFE5E}"/>
    <dgm:cxn modelId="{6E90DF60-5A3C-4824-9450-7B8E0D76CAC5}" type="presOf" srcId="{DEEA3D6C-4031-4B50-A583-0729F99EBF3C}" destId="{25D4FC3A-ED35-4FF7-8A3C-F8B2AFC5DBB4}" srcOrd="0" destOrd="0" presId="urn:microsoft.com/office/officeart/2005/8/layout/lProcess2"/>
    <dgm:cxn modelId="{5F9BFBF7-4B08-4375-BA98-80E6A6A9D906}" type="presOf" srcId="{95C0A40A-9210-4405-912E-196C3D83378E}" destId="{2EC4134E-A60A-4844-8F36-C243351027C5}" srcOrd="0" destOrd="0" presId="urn:microsoft.com/office/officeart/2005/8/layout/lProcess2"/>
    <dgm:cxn modelId="{E2FC89A4-C864-487C-B123-2458C4BCF749}" srcId="{CF35C9B1-2F5A-4B26-9DF6-D55A4ED2EC6C}" destId="{95C0A40A-9210-4405-912E-196C3D83378E}" srcOrd="0" destOrd="0" parTransId="{0F74D6F0-D539-40C2-BF00-15FE40C966BF}" sibTransId="{6D692C46-FF64-45F5-887D-7348A8ECFB2B}"/>
    <dgm:cxn modelId="{C68310AE-A433-4EEB-8021-A30D469A3238}" type="presParOf" srcId="{31492DBD-19FA-4F54-BB2C-91A95FA1DE3B}" destId="{8E555022-08D0-4F87-8BDC-63C04A6D8B1E}" srcOrd="0" destOrd="0" presId="urn:microsoft.com/office/officeart/2005/8/layout/lProcess2"/>
    <dgm:cxn modelId="{1930A9F5-80EF-47F2-8237-617666B70C9E}" type="presParOf" srcId="{8E555022-08D0-4F87-8BDC-63C04A6D8B1E}" destId="{1F342D73-6B0E-486F-9184-4F0EDD5FB99E}" srcOrd="0" destOrd="0" presId="urn:microsoft.com/office/officeart/2005/8/layout/lProcess2"/>
    <dgm:cxn modelId="{E08E084C-927F-4C4B-A6C2-55226BD049FF}" type="presParOf" srcId="{8E555022-08D0-4F87-8BDC-63C04A6D8B1E}" destId="{56B3E786-63B1-4216-B8C0-860581DE7056}" srcOrd="1" destOrd="0" presId="urn:microsoft.com/office/officeart/2005/8/layout/lProcess2"/>
    <dgm:cxn modelId="{E5192EA3-8288-4D48-9640-7B258B9E2184}" type="presParOf" srcId="{8E555022-08D0-4F87-8BDC-63C04A6D8B1E}" destId="{82316B02-BB39-4182-A6D0-87B4FB1015A2}" srcOrd="2" destOrd="0" presId="urn:microsoft.com/office/officeart/2005/8/layout/lProcess2"/>
    <dgm:cxn modelId="{0D99FB9D-DDBB-41A9-BF47-75390C8FAD46}" type="presParOf" srcId="{82316B02-BB39-4182-A6D0-87B4FB1015A2}" destId="{F9F536F9-70B8-4D72-9DB5-A777EE234CB5}" srcOrd="0" destOrd="0" presId="urn:microsoft.com/office/officeart/2005/8/layout/lProcess2"/>
    <dgm:cxn modelId="{E850CCB5-8CDD-4456-8F67-8417A01E6017}" type="presParOf" srcId="{F9F536F9-70B8-4D72-9DB5-A777EE234CB5}" destId="{2EC4134E-A60A-4844-8F36-C243351027C5}" srcOrd="0" destOrd="0" presId="urn:microsoft.com/office/officeart/2005/8/layout/lProcess2"/>
    <dgm:cxn modelId="{49CDBB18-DE3E-4E37-AAFC-E57790CEE310}" type="presParOf" srcId="{31492DBD-19FA-4F54-BB2C-91A95FA1DE3B}" destId="{E1807629-2073-45F8-B1C2-5EEEC8B93721}" srcOrd="1" destOrd="0" presId="urn:microsoft.com/office/officeart/2005/8/layout/lProcess2"/>
    <dgm:cxn modelId="{581E5BCB-40AC-47D2-94FE-3FD3A4579134}" type="presParOf" srcId="{31492DBD-19FA-4F54-BB2C-91A95FA1DE3B}" destId="{A3FA2D90-C037-4B91-8771-A25A2BAC872D}" srcOrd="2" destOrd="0" presId="urn:microsoft.com/office/officeart/2005/8/layout/lProcess2"/>
    <dgm:cxn modelId="{FB185B95-07D9-42AB-9FD2-493AE35395B6}" type="presParOf" srcId="{A3FA2D90-C037-4B91-8771-A25A2BAC872D}" destId="{8C8214A0-81F5-4FE5-8809-89F470D95E71}" srcOrd="0" destOrd="0" presId="urn:microsoft.com/office/officeart/2005/8/layout/lProcess2"/>
    <dgm:cxn modelId="{BC0DADE6-1812-4DBD-954A-2C4D21417165}" type="presParOf" srcId="{A3FA2D90-C037-4B91-8771-A25A2BAC872D}" destId="{A9E06C6D-A78A-46F9-8689-30C3E786DA5A}" srcOrd="1" destOrd="0" presId="urn:microsoft.com/office/officeart/2005/8/layout/lProcess2"/>
    <dgm:cxn modelId="{D83526D4-F95B-407B-B799-3542AF10A411}" type="presParOf" srcId="{A3FA2D90-C037-4B91-8771-A25A2BAC872D}" destId="{53AB78E0-4EA2-4ECC-976C-CDE6CE8C2643}" srcOrd="2" destOrd="0" presId="urn:microsoft.com/office/officeart/2005/8/layout/lProcess2"/>
    <dgm:cxn modelId="{1F0B8EB5-8441-43A7-B08A-B2C8DC58C7CD}" type="presParOf" srcId="{53AB78E0-4EA2-4ECC-976C-CDE6CE8C2643}" destId="{C4C613A8-52CE-4C3B-B908-117A48262997}" srcOrd="0" destOrd="0" presId="urn:microsoft.com/office/officeart/2005/8/layout/lProcess2"/>
    <dgm:cxn modelId="{0944EA89-2D87-4094-8A2F-7D47F2C466DD}" type="presParOf" srcId="{C4C613A8-52CE-4C3B-B908-117A48262997}" destId="{25D4FC3A-ED35-4FF7-8A3C-F8B2AFC5DBB4}"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19A7BC-78C9-49C1-BD27-7A293222C0FD}" type="doc">
      <dgm:prSet loTypeId="urn:microsoft.com/office/officeart/2005/8/layout/vList6" loCatId="list" qsTypeId="urn:microsoft.com/office/officeart/2005/8/quickstyle/simple5" qsCatId="simple" csTypeId="urn:microsoft.com/office/officeart/2005/8/colors/accent2_1" csCatId="accent2" phldr="1"/>
      <dgm:spPr/>
      <dgm:t>
        <a:bodyPr/>
        <a:lstStyle/>
        <a:p>
          <a:endParaRPr lang="tr-TR"/>
        </a:p>
      </dgm:t>
    </dgm:pt>
    <dgm:pt modelId="{F2E8EFA2-F32F-4AA6-8C27-33A3BD54E076}">
      <dgm:prSet phldrT="[Metin]" custT="1"/>
      <dgm:spPr/>
      <dgm:t>
        <a:bodyPr/>
        <a:lstStyle/>
        <a:p>
          <a:r>
            <a:rPr lang="tr-TR" sz="3200" dirty="0" smtClean="0"/>
            <a:t>Tüm doğrudan masrafların </a:t>
          </a:r>
          <a:r>
            <a:rPr lang="tr-TR" sz="3200" dirty="0" smtClean="0">
              <a:effectLst>
                <a:outerShdw blurRad="38100" dist="38100" dir="2700000" algn="tl">
                  <a:srgbClr val="000000">
                    <a:alpha val="43137"/>
                  </a:srgbClr>
                </a:outerShdw>
              </a:effectLst>
            </a:rPr>
            <a:t>%100’ü</a:t>
          </a:r>
          <a:endParaRPr lang="tr-TR" sz="3200" dirty="0">
            <a:effectLst>
              <a:outerShdw blurRad="38100" dist="38100" dir="2700000" algn="tl">
                <a:srgbClr val="000000">
                  <a:alpha val="43137"/>
                </a:srgbClr>
              </a:outerShdw>
            </a:effectLst>
          </a:endParaRPr>
        </a:p>
      </dgm:t>
    </dgm:pt>
    <dgm:pt modelId="{7CE7D856-B0B4-475F-A082-5B1A13342132}" type="parTrans" cxnId="{02408801-E6A4-4228-961C-05FE5D2A3AAA}">
      <dgm:prSet/>
      <dgm:spPr/>
      <dgm:t>
        <a:bodyPr/>
        <a:lstStyle/>
        <a:p>
          <a:endParaRPr lang="tr-TR"/>
        </a:p>
      </dgm:t>
    </dgm:pt>
    <dgm:pt modelId="{412EA235-70E6-4FA1-81F0-DA806CD57798}" type="sibTrans" cxnId="{02408801-E6A4-4228-961C-05FE5D2A3AAA}">
      <dgm:prSet/>
      <dgm:spPr/>
      <dgm:t>
        <a:bodyPr/>
        <a:lstStyle/>
        <a:p>
          <a:endParaRPr lang="tr-TR"/>
        </a:p>
      </dgm:t>
    </dgm:pt>
    <dgm:pt modelId="{7806A70A-1EDF-4DCF-9D07-692E8EF1B7D0}">
      <dgm:prSet phldrT="[Metin]" custT="1"/>
      <dgm:spPr/>
      <dgm:t>
        <a:bodyPr anchor="ctr"/>
        <a:lstStyle/>
        <a:p>
          <a:r>
            <a:rPr lang="tr-TR" sz="2400" dirty="0" smtClean="0"/>
            <a:t>Ar-</a:t>
          </a:r>
          <a:r>
            <a:rPr lang="tr-TR" sz="2400" dirty="0" err="1" smtClean="0"/>
            <a:t>Ge</a:t>
          </a:r>
          <a:r>
            <a:rPr lang="tr-TR" sz="2400" dirty="0" smtClean="0"/>
            <a:t> Hibeleri (</a:t>
          </a:r>
          <a:r>
            <a:rPr lang="tr-TR" sz="2400" dirty="0" err="1" smtClean="0"/>
            <a:t>Grants</a:t>
          </a:r>
          <a:r>
            <a:rPr lang="tr-TR" sz="2400" dirty="0" smtClean="0"/>
            <a:t> </a:t>
          </a:r>
          <a:r>
            <a:rPr lang="tr-TR" sz="2400" dirty="0" err="1" smtClean="0"/>
            <a:t>for</a:t>
          </a:r>
          <a:r>
            <a:rPr lang="tr-TR" sz="2400" dirty="0" smtClean="0"/>
            <a:t> R&amp;D)</a:t>
          </a:r>
          <a:endParaRPr lang="tr-TR" sz="2400" dirty="0"/>
        </a:p>
      </dgm:t>
    </dgm:pt>
    <dgm:pt modelId="{5C543A51-223C-472E-B62F-2D69DE9B6985}" type="parTrans" cxnId="{62BC02E8-038E-4578-B806-3591181B07DB}">
      <dgm:prSet/>
      <dgm:spPr/>
      <dgm:t>
        <a:bodyPr/>
        <a:lstStyle/>
        <a:p>
          <a:endParaRPr lang="tr-TR"/>
        </a:p>
      </dgm:t>
    </dgm:pt>
    <dgm:pt modelId="{5378DB55-9E15-415E-AB34-5DA9DFF82355}" type="sibTrans" cxnId="{62BC02E8-038E-4578-B806-3591181B07DB}">
      <dgm:prSet/>
      <dgm:spPr/>
      <dgm:t>
        <a:bodyPr/>
        <a:lstStyle/>
        <a:p>
          <a:endParaRPr lang="tr-TR"/>
        </a:p>
      </dgm:t>
    </dgm:pt>
    <dgm:pt modelId="{698B62F9-963B-48C5-BBD8-7E4038CDB675}">
      <dgm:prSet phldrT="[Metin]" custT="1"/>
      <dgm:spPr/>
      <dgm:t>
        <a:bodyPr anchor="ctr"/>
        <a:lstStyle/>
        <a:p>
          <a:r>
            <a:rPr lang="tr-TR" sz="2400" dirty="0" smtClean="0"/>
            <a:t>Destek ve Koordinasyon Eylemleri (CSA)</a:t>
          </a:r>
          <a:endParaRPr lang="tr-TR" sz="2400" dirty="0"/>
        </a:p>
      </dgm:t>
    </dgm:pt>
    <dgm:pt modelId="{B3BA221D-E9AC-47EF-A9A8-A752CCA3D37B}" type="parTrans" cxnId="{F1C59842-072F-46BB-9097-BFD13396600C}">
      <dgm:prSet/>
      <dgm:spPr/>
      <dgm:t>
        <a:bodyPr/>
        <a:lstStyle/>
        <a:p>
          <a:endParaRPr lang="tr-TR"/>
        </a:p>
      </dgm:t>
    </dgm:pt>
    <dgm:pt modelId="{CE45B057-B52D-47CD-88D6-F65284245072}" type="sibTrans" cxnId="{F1C59842-072F-46BB-9097-BFD13396600C}">
      <dgm:prSet/>
      <dgm:spPr/>
      <dgm:t>
        <a:bodyPr/>
        <a:lstStyle/>
        <a:p>
          <a:endParaRPr lang="tr-TR"/>
        </a:p>
      </dgm:t>
    </dgm:pt>
    <dgm:pt modelId="{2DDFE723-4762-423D-8943-1CF7B739D341}">
      <dgm:prSet phldrT="[Metin]" custT="1"/>
      <dgm:spPr/>
      <dgm:t>
        <a:bodyPr/>
        <a:lstStyle/>
        <a:p>
          <a:r>
            <a:rPr lang="tr-TR" sz="3200" dirty="0" smtClean="0"/>
            <a:t>Tüm doğrudan masrafların </a:t>
          </a:r>
          <a:r>
            <a:rPr lang="tr-TR" sz="3200" dirty="0" smtClean="0">
              <a:effectLst>
                <a:outerShdw blurRad="38100" dist="38100" dir="2700000" algn="tl">
                  <a:srgbClr val="000000">
                    <a:alpha val="43137"/>
                  </a:srgbClr>
                </a:outerShdw>
              </a:effectLst>
            </a:rPr>
            <a:t>%70’i</a:t>
          </a:r>
        </a:p>
        <a:p>
          <a:r>
            <a:rPr lang="tr-TR" sz="2000" b="1" dirty="0" smtClean="0">
              <a:solidFill>
                <a:schemeClr val="tx2"/>
              </a:solidFill>
              <a:effectLst>
                <a:outerShdw blurRad="38100" dist="38100" dir="2700000" algn="tl">
                  <a:srgbClr val="000000">
                    <a:alpha val="43137"/>
                  </a:srgbClr>
                </a:outerShdw>
              </a:effectLst>
            </a:rPr>
            <a:t>(Kar amacı gütmeyen kuruluşlar için %100’e kadar)</a:t>
          </a:r>
          <a:endParaRPr lang="tr-TR" sz="2000" b="1" dirty="0">
            <a:solidFill>
              <a:schemeClr val="tx2"/>
            </a:solidFill>
            <a:effectLst>
              <a:outerShdw blurRad="38100" dist="38100" dir="2700000" algn="tl">
                <a:srgbClr val="000000">
                  <a:alpha val="43137"/>
                </a:srgbClr>
              </a:outerShdw>
            </a:effectLst>
          </a:endParaRPr>
        </a:p>
      </dgm:t>
    </dgm:pt>
    <dgm:pt modelId="{525F9162-EED0-4B6D-A61E-7E54A8F71AB9}" type="parTrans" cxnId="{F0FA7314-2227-4A3F-9AE3-B7E9D6C72AE9}">
      <dgm:prSet/>
      <dgm:spPr/>
      <dgm:t>
        <a:bodyPr/>
        <a:lstStyle/>
        <a:p>
          <a:endParaRPr lang="tr-TR"/>
        </a:p>
      </dgm:t>
    </dgm:pt>
    <dgm:pt modelId="{783C2251-6BAC-4C54-B5E2-BEFD819F5BC2}" type="sibTrans" cxnId="{F0FA7314-2227-4A3F-9AE3-B7E9D6C72AE9}">
      <dgm:prSet/>
      <dgm:spPr/>
      <dgm:t>
        <a:bodyPr/>
        <a:lstStyle/>
        <a:p>
          <a:endParaRPr lang="tr-TR"/>
        </a:p>
      </dgm:t>
    </dgm:pt>
    <dgm:pt modelId="{430A087D-2381-4F45-9FF9-19D6EF0F247D}">
      <dgm:prSet phldrT="[Metin]" custT="1"/>
      <dgm:spPr/>
      <dgm:t>
        <a:bodyPr anchor="ctr"/>
        <a:lstStyle/>
        <a:p>
          <a:r>
            <a:rPr lang="tr-TR" sz="2000" dirty="0" smtClean="0"/>
            <a:t>Yenilik Hibeleri (</a:t>
          </a:r>
          <a:r>
            <a:rPr lang="tr-TR" sz="2000" dirty="0" err="1" smtClean="0"/>
            <a:t>Grants</a:t>
          </a:r>
          <a:r>
            <a:rPr lang="tr-TR" sz="2000" dirty="0" smtClean="0"/>
            <a:t> </a:t>
          </a:r>
          <a:r>
            <a:rPr lang="tr-TR" sz="2000" dirty="0" err="1" smtClean="0"/>
            <a:t>for</a:t>
          </a:r>
          <a:r>
            <a:rPr lang="tr-TR" sz="2000" dirty="0" smtClean="0"/>
            <a:t> </a:t>
          </a:r>
          <a:r>
            <a:rPr lang="tr-TR" sz="2000" dirty="0" err="1" smtClean="0"/>
            <a:t>Innovation</a:t>
          </a:r>
          <a:r>
            <a:rPr lang="tr-TR" sz="2000" dirty="0" smtClean="0"/>
            <a:t>)</a:t>
          </a:r>
          <a:endParaRPr lang="tr-TR" sz="2000" dirty="0"/>
        </a:p>
      </dgm:t>
    </dgm:pt>
    <dgm:pt modelId="{7A805E68-E5A2-4F3B-9437-A866A63709CA}" type="parTrans" cxnId="{AD236DEB-1B51-489E-9F5C-07C647FB526E}">
      <dgm:prSet/>
      <dgm:spPr/>
      <dgm:t>
        <a:bodyPr/>
        <a:lstStyle/>
        <a:p>
          <a:endParaRPr lang="tr-TR"/>
        </a:p>
      </dgm:t>
    </dgm:pt>
    <dgm:pt modelId="{6D6E8BF9-5087-447F-A25D-5CBE2C07FDE1}" type="sibTrans" cxnId="{AD236DEB-1B51-489E-9F5C-07C647FB526E}">
      <dgm:prSet/>
      <dgm:spPr/>
      <dgm:t>
        <a:bodyPr/>
        <a:lstStyle/>
        <a:p>
          <a:endParaRPr lang="tr-TR"/>
        </a:p>
      </dgm:t>
    </dgm:pt>
    <dgm:pt modelId="{BF2F5506-0459-4B1C-98A7-4A3450D800F4}">
      <dgm:prSet/>
      <dgm:spPr/>
      <dgm:t>
        <a:bodyPr/>
        <a:lstStyle/>
        <a:p>
          <a:r>
            <a:rPr lang="tr-TR" dirty="0" smtClean="0"/>
            <a:t>3 aşamalı destek</a:t>
          </a:r>
          <a:endParaRPr lang="tr-TR" dirty="0"/>
        </a:p>
      </dgm:t>
    </dgm:pt>
    <dgm:pt modelId="{065A7337-A2C4-4CF9-A5D6-2B19E39F2AE5}" type="parTrans" cxnId="{4B15B474-3609-4F82-A7AC-84C06D0D06F1}">
      <dgm:prSet/>
      <dgm:spPr/>
      <dgm:t>
        <a:bodyPr/>
        <a:lstStyle/>
        <a:p>
          <a:endParaRPr lang="tr-TR"/>
        </a:p>
      </dgm:t>
    </dgm:pt>
    <dgm:pt modelId="{A783A7A4-A496-4C24-818A-D0D6EC0D5E3C}" type="sibTrans" cxnId="{4B15B474-3609-4F82-A7AC-84C06D0D06F1}">
      <dgm:prSet/>
      <dgm:spPr/>
      <dgm:t>
        <a:bodyPr/>
        <a:lstStyle/>
        <a:p>
          <a:endParaRPr lang="tr-TR"/>
        </a:p>
      </dgm:t>
    </dgm:pt>
    <dgm:pt modelId="{6A2C757E-1EF7-42E1-AEB0-7EA7C0F7C4EC}">
      <dgm:prSet/>
      <dgm:spPr/>
      <dgm:t>
        <a:bodyPr/>
        <a:lstStyle/>
        <a:p>
          <a:r>
            <a:rPr lang="tr-TR" dirty="0" smtClean="0"/>
            <a:t>KOBİ </a:t>
          </a:r>
          <a:r>
            <a:rPr lang="tr-TR" dirty="0" err="1" smtClean="0"/>
            <a:t>Fonlama</a:t>
          </a:r>
          <a:r>
            <a:rPr lang="tr-TR" dirty="0" smtClean="0"/>
            <a:t> Aracı (SME </a:t>
          </a:r>
          <a:r>
            <a:rPr lang="tr-TR" dirty="0" err="1" smtClean="0"/>
            <a:t>Instrument</a:t>
          </a:r>
          <a:r>
            <a:rPr lang="tr-TR" dirty="0" smtClean="0"/>
            <a:t>)</a:t>
          </a:r>
          <a:endParaRPr lang="tr-TR" dirty="0"/>
        </a:p>
      </dgm:t>
    </dgm:pt>
    <dgm:pt modelId="{AA6F27AC-816F-4C9E-925C-0976B92BEB0C}" type="parTrans" cxnId="{8721B676-231F-4DFF-84ED-5976446EFDC7}">
      <dgm:prSet/>
      <dgm:spPr/>
      <dgm:t>
        <a:bodyPr/>
        <a:lstStyle/>
        <a:p>
          <a:endParaRPr lang="tr-TR"/>
        </a:p>
      </dgm:t>
    </dgm:pt>
    <dgm:pt modelId="{C432D47B-41CC-4BE2-B28C-44F738C5EB74}" type="sibTrans" cxnId="{8721B676-231F-4DFF-84ED-5976446EFDC7}">
      <dgm:prSet/>
      <dgm:spPr/>
      <dgm:t>
        <a:bodyPr/>
        <a:lstStyle/>
        <a:p>
          <a:endParaRPr lang="tr-TR"/>
        </a:p>
      </dgm:t>
    </dgm:pt>
    <dgm:pt modelId="{0FA82056-4AE9-4266-9C2C-C4B5E5E0B887}" type="pres">
      <dgm:prSet presAssocID="{2019A7BC-78C9-49C1-BD27-7A293222C0FD}" presName="Name0" presStyleCnt="0">
        <dgm:presLayoutVars>
          <dgm:dir/>
          <dgm:animLvl val="lvl"/>
          <dgm:resizeHandles/>
        </dgm:presLayoutVars>
      </dgm:prSet>
      <dgm:spPr/>
      <dgm:t>
        <a:bodyPr/>
        <a:lstStyle/>
        <a:p>
          <a:endParaRPr lang="tr-TR"/>
        </a:p>
      </dgm:t>
    </dgm:pt>
    <dgm:pt modelId="{0547F9D3-5D90-493A-B81D-C737C1262E88}" type="pres">
      <dgm:prSet presAssocID="{F2E8EFA2-F32F-4AA6-8C27-33A3BD54E076}" presName="linNode" presStyleCnt="0"/>
      <dgm:spPr/>
    </dgm:pt>
    <dgm:pt modelId="{6F2EC1CA-D857-4877-9217-3DB548D6B88F}" type="pres">
      <dgm:prSet presAssocID="{F2E8EFA2-F32F-4AA6-8C27-33A3BD54E076}" presName="parentShp" presStyleLbl="node1" presStyleIdx="0" presStyleCnt="3" custScaleY="206636">
        <dgm:presLayoutVars>
          <dgm:bulletEnabled val="1"/>
        </dgm:presLayoutVars>
      </dgm:prSet>
      <dgm:spPr/>
      <dgm:t>
        <a:bodyPr/>
        <a:lstStyle/>
        <a:p>
          <a:endParaRPr lang="tr-TR"/>
        </a:p>
      </dgm:t>
    </dgm:pt>
    <dgm:pt modelId="{AEC3219C-9BA6-43B1-BFCB-93A1810D8114}" type="pres">
      <dgm:prSet presAssocID="{F2E8EFA2-F32F-4AA6-8C27-33A3BD54E076}" presName="childShp" presStyleLbl="bgAccFollowNode1" presStyleIdx="0" presStyleCnt="3" custScaleY="241410">
        <dgm:presLayoutVars>
          <dgm:bulletEnabled val="1"/>
        </dgm:presLayoutVars>
      </dgm:prSet>
      <dgm:spPr/>
      <dgm:t>
        <a:bodyPr/>
        <a:lstStyle/>
        <a:p>
          <a:endParaRPr lang="tr-TR"/>
        </a:p>
      </dgm:t>
    </dgm:pt>
    <dgm:pt modelId="{B7351212-5755-4CF0-82E1-09C789875BAF}" type="pres">
      <dgm:prSet presAssocID="{412EA235-70E6-4FA1-81F0-DA806CD57798}" presName="spacing" presStyleCnt="0"/>
      <dgm:spPr/>
    </dgm:pt>
    <dgm:pt modelId="{BE6C058B-AB55-4C8B-B3D8-C12E1307E41A}" type="pres">
      <dgm:prSet presAssocID="{2DDFE723-4762-423D-8943-1CF7B739D341}" presName="linNode" presStyleCnt="0"/>
      <dgm:spPr/>
    </dgm:pt>
    <dgm:pt modelId="{204D54B4-44EE-4F06-9CDC-67F27A3A67F6}" type="pres">
      <dgm:prSet presAssocID="{2DDFE723-4762-423D-8943-1CF7B739D341}" presName="parentShp" presStyleLbl="node1" presStyleIdx="1" presStyleCnt="3" custScaleY="377899">
        <dgm:presLayoutVars>
          <dgm:bulletEnabled val="1"/>
        </dgm:presLayoutVars>
      </dgm:prSet>
      <dgm:spPr/>
      <dgm:t>
        <a:bodyPr/>
        <a:lstStyle/>
        <a:p>
          <a:endParaRPr lang="tr-TR"/>
        </a:p>
      </dgm:t>
    </dgm:pt>
    <dgm:pt modelId="{942D384D-A878-42C4-B3E7-796A75E37580}" type="pres">
      <dgm:prSet presAssocID="{2DDFE723-4762-423D-8943-1CF7B739D341}" presName="childShp" presStyleLbl="bgAccFollowNode1" presStyleIdx="1" presStyleCnt="3" custScaleY="523117" custLinFactNeighborY="97">
        <dgm:presLayoutVars>
          <dgm:bulletEnabled val="1"/>
        </dgm:presLayoutVars>
      </dgm:prSet>
      <dgm:spPr/>
      <dgm:t>
        <a:bodyPr/>
        <a:lstStyle/>
        <a:p>
          <a:endParaRPr lang="tr-TR"/>
        </a:p>
      </dgm:t>
    </dgm:pt>
    <dgm:pt modelId="{81D5CBFD-42F8-4465-B624-AEEBE36EFCA9}" type="pres">
      <dgm:prSet presAssocID="{783C2251-6BAC-4C54-B5E2-BEFD819F5BC2}" presName="spacing" presStyleCnt="0"/>
      <dgm:spPr/>
    </dgm:pt>
    <dgm:pt modelId="{5FD38E62-0CCD-425A-B27F-4C561449E676}" type="pres">
      <dgm:prSet presAssocID="{BF2F5506-0459-4B1C-98A7-4A3450D800F4}" presName="linNode" presStyleCnt="0"/>
      <dgm:spPr/>
    </dgm:pt>
    <dgm:pt modelId="{9EE2CD32-B6F0-4EE8-A5F5-73D634E4BA14}" type="pres">
      <dgm:prSet presAssocID="{BF2F5506-0459-4B1C-98A7-4A3450D800F4}" presName="parentShp" presStyleLbl="node1" presStyleIdx="2" presStyleCnt="3">
        <dgm:presLayoutVars>
          <dgm:bulletEnabled val="1"/>
        </dgm:presLayoutVars>
      </dgm:prSet>
      <dgm:spPr/>
      <dgm:t>
        <a:bodyPr/>
        <a:lstStyle/>
        <a:p>
          <a:endParaRPr lang="tr-TR"/>
        </a:p>
      </dgm:t>
    </dgm:pt>
    <dgm:pt modelId="{7FCD03B1-B1A4-4C6B-833D-2C7A07904CAD}" type="pres">
      <dgm:prSet presAssocID="{BF2F5506-0459-4B1C-98A7-4A3450D800F4}" presName="childShp" presStyleLbl="bgAccFollowNode1" presStyleIdx="2" presStyleCnt="3">
        <dgm:presLayoutVars>
          <dgm:bulletEnabled val="1"/>
        </dgm:presLayoutVars>
      </dgm:prSet>
      <dgm:spPr/>
      <dgm:t>
        <a:bodyPr/>
        <a:lstStyle/>
        <a:p>
          <a:endParaRPr lang="tr-TR"/>
        </a:p>
      </dgm:t>
    </dgm:pt>
  </dgm:ptLst>
  <dgm:cxnLst>
    <dgm:cxn modelId="{E3334A29-BFF2-427B-9BB8-1399F6C7EB69}" type="presOf" srcId="{F2E8EFA2-F32F-4AA6-8C27-33A3BD54E076}" destId="{6F2EC1CA-D857-4877-9217-3DB548D6B88F}" srcOrd="0" destOrd="0" presId="urn:microsoft.com/office/officeart/2005/8/layout/vList6"/>
    <dgm:cxn modelId="{57E57D7E-C1CE-4D24-870D-27AB56EA7AF7}" type="presOf" srcId="{430A087D-2381-4F45-9FF9-19D6EF0F247D}" destId="{942D384D-A878-42C4-B3E7-796A75E37580}" srcOrd="0" destOrd="0" presId="urn:microsoft.com/office/officeart/2005/8/layout/vList6"/>
    <dgm:cxn modelId="{8721B676-231F-4DFF-84ED-5976446EFDC7}" srcId="{BF2F5506-0459-4B1C-98A7-4A3450D800F4}" destId="{6A2C757E-1EF7-42E1-AEB0-7EA7C0F7C4EC}" srcOrd="0" destOrd="0" parTransId="{AA6F27AC-816F-4C9E-925C-0976B92BEB0C}" sibTransId="{C432D47B-41CC-4BE2-B28C-44F738C5EB74}"/>
    <dgm:cxn modelId="{02408801-E6A4-4228-961C-05FE5D2A3AAA}" srcId="{2019A7BC-78C9-49C1-BD27-7A293222C0FD}" destId="{F2E8EFA2-F32F-4AA6-8C27-33A3BD54E076}" srcOrd="0" destOrd="0" parTransId="{7CE7D856-B0B4-475F-A082-5B1A13342132}" sibTransId="{412EA235-70E6-4FA1-81F0-DA806CD57798}"/>
    <dgm:cxn modelId="{5D5B9CBD-DDCC-4679-AA09-9FB36FB37B7D}" type="presOf" srcId="{6A2C757E-1EF7-42E1-AEB0-7EA7C0F7C4EC}" destId="{7FCD03B1-B1A4-4C6B-833D-2C7A07904CAD}" srcOrd="0" destOrd="0" presId="urn:microsoft.com/office/officeart/2005/8/layout/vList6"/>
    <dgm:cxn modelId="{4B15B474-3609-4F82-A7AC-84C06D0D06F1}" srcId="{2019A7BC-78C9-49C1-BD27-7A293222C0FD}" destId="{BF2F5506-0459-4B1C-98A7-4A3450D800F4}" srcOrd="2" destOrd="0" parTransId="{065A7337-A2C4-4CF9-A5D6-2B19E39F2AE5}" sibTransId="{A783A7A4-A496-4C24-818A-D0D6EC0D5E3C}"/>
    <dgm:cxn modelId="{AD236DEB-1B51-489E-9F5C-07C647FB526E}" srcId="{2DDFE723-4762-423D-8943-1CF7B739D341}" destId="{430A087D-2381-4F45-9FF9-19D6EF0F247D}" srcOrd="0" destOrd="0" parTransId="{7A805E68-E5A2-4F3B-9437-A866A63709CA}" sibTransId="{6D6E8BF9-5087-447F-A25D-5CBE2C07FDE1}"/>
    <dgm:cxn modelId="{9B8D2803-FBF8-4FC7-A253-67FB1C98AF06}" type="presOf" srcId="{2DDFE723-4762-423D-8943-1CF7B739D341}" destId="{204D54B4-44EE-4F06-9CDC-67F27A3A67F6}" srcOrd="0" destOrd="0" presId="urn:microsoft.com/office/officeart/2005/8/layout/vList6"/>
    <dgm:cxn modelId="{62BC02E8-038E-4578-B806-3591181B07DB}" srcId="{F2E8EFA2-F32F-4AA6-8C27-33A3BD54E076}" destId="{7806A70A-1EDF-4DCF-9D07-692E8EF1B7D0}" srcOrd="0" destOrd="0" parTransId="{5C543A51-223C-472E-B62F-2D69DE9B6985}" sibTransId="{5378DB55-9E15-415E-AB34-5DA9DFF82355}"/>
    <dgm:cxn modelId="{A46987CC-3998-4BE6-9384-5B4317BF60F9}" type="presOf" srcId="{7806A70A-1EDF-4DCF-9D07-692E8EF1B7D0}" destId="{AEC3219C-9BA6-43B1-BFCB-93A1810D8114}" srcOrd="0" destOrd="0" presId="urn:microsoft.com/office/officeart/2005/8/layout/vList6"/>
    <dgm:cxn modelId="{F0FA7314-2227-4A3F-9AE3-B7E9D6C72AE9}" srcId="{2019A7BC-78C9-49C1-BD27-7A293222C0FD}" destId="{2DDFE723-4762-423D-8943-1CF7B739D341}" srcOrd="1" destOrd="0" parTransId="{525F9162-EED0-4B6D-A61E-7E54A8F71AB9}" sibTransId="{783C2251-6BAC-4C54-B5E2-BEFD819F5BC2}"/>
    <dgm:cxn modelId="{2F1457CC-6111-4CB3-8653-264E87E8025D}" type="presOf" srcId="{698B62F9-963B-48C5-BBD8-7E4038CDB675}" destId="{AEC3219C-9BA6-43B1-BFCB-93A1810D8114}" srcOrd="0" destOrd="1" presId="urn:microsoft.com/office/officeart/2005/8/layout/vList6"/>
    <dgm:cxn modelId="{D52C3FBA-2C49-4E6F-AA4E-AE3680E8FA6F}" type="presOf" srcId="{BF2F5506-0459-4B1C-98A7-4A3450D800F4}" destId="{9EE2CD32-B6F0-4EE8-A5F5-73D634E4BA14}" srcOrd="0" destOrd="0" presId="urn:microsoft.com/office/officeart/2005/8/layout/vList6"/>
    <dgm:cxn modelId="{F1C59842-072F-46BB-9097-BFD13396600C}" srcId="{F2E8EFA2-F32F-4AA6-8C27-33A3BD54E076}" destId="{698B62F9-963B-48C5-BBD8-7E4038CDB675}" srcOrd="1" destOrd="0" parTransId="{B3BA221D-E9AC-47EF-A9A8-A752CCA3D37B}" sibTransId="{CE45B057-B52D-47CD-88D6-F65284245072}"/>
    <dgm:cxn modelId="{1D12C3F7-EF9B-46E0-91E4-9112A3BC9952}" type="presOf" srcId="{2019A7BC-78C9-49C1-BD27-7A293222C0FD}" destId="{0FA82056-4AE9-4266-9C2C-C4B5E5E0B887}" srcOrd="0" destOrd="0" presId="urn:microsoft.com/office/officeart/2005/8/layout/vList6"/>
    <dgm:cxn modelId="{3150B6B7-D58B-4686-9847-FE14254DFE36}" type="presParOf" srcId="{0FA82056-4AE9-4266-9C2C-C4B5E5E0B887}" destId="{0547F9D3-5D90-493A-B81D-C737C1262E88}" srcOrd="0" destOrd="0" presId="urn:microsoft.com/office/officeart/2005/8/layout/vList6"/>
    <dgm:cxn modelId="{6465EC06-A9CB-4840-87B5-1101771A6F20}" type="presParOf" srcId="{0547F9D3-5D90-493A-B81D-C737C1262E88}" destId="{6F2EC1CA-D857-4877-9217-3DB548D6B88F}" srcOrd="0" destOrd="0" presId="urn:microsoft.com/office/officeart/2005/8/layout/vList6"/>
    <dgm:cxn modelId="{05BBD3E8-B895-42FD-8ED0-65C76A8935F2}" type="presParOf" srcId="{0547F9D3-5D90-493A-B81D-C737C1262E88}" destId="{AEC3219C-9BA6-43B1-BFCB-93A1810D8114}" srcOrd="1" destOrd="0" presId="urn:microsoft.com/office/officeart/2005/8/layout/vList6"/>
    <dgm:cxn modelId="{FD82E154-B242-4928-8D16-960018607EDC}" type="presParOf" srcId="{0FA82056-4AE9-4266-9C2C-C4B5E5E0B887}" destId="{B7351212-5755-4CF0-82E1-09C789875BAF}" srcOrd="1" destOrd="0" presId="urn:microsoft.com/office/officeart/2005/8/layout/vList6"/>
    <dgm:cxn modelId="{6CCACDD8-4936-4D2A-A730-F274114AE831}" type="presParOf" srcId="{0FA82056-4AE9-4266-9C2C-C4B5E5E0B887}" destId="{BE6C058B-AB55-4C8B-B3D8-C12E1307E41A}" srcOrd="2" destOrd="0" presId="urn:microsoft.com/office/officeart/2005/8/layout/vList6"/>
    <dgm:cxn modelId="{0BAA51DB-6EB9-4658-BD21-9FDE269C7998}" type="presParOf" srcId="{BE6C058B-AB55-4C8B-B3D8-C12E1307E41A}" destId="{204D54B4-44EE-4F06-9CDC-67F27A3A67F6}" srcOrd="0" destOrd="0" presId="urn:microsoft.com/office/officeart/2005/8/layout/vList6"/>
    <dgm:cxn modelId="{A33363A9-B130-4F01-B721-3F3A049B9239}" type="presParOf" srcId="{BE6C058B-AB55-4C8B-B3D8-C12E1307E41A}" destId="{942D384D-A878-42C4-B3E7-796A75E37580}" srcOrd="1" destOrd="0" presId="urn:microsoft.com/office/officeart/2005/8/layout/vList6"/>
    <dgm:cxn modelId="{3D9AAF47-C18B-4526-B705-7D5B94E49FC0}" type="presParOf" srcId="{0FA82056-4AE9-4266-9C2C-C4B5E5E0B887}" destId="{81D5CBFD-42F8-4465-B624-AEEBE36EFCA9}" srcOrd="3" destOrd="0" presId="urn:microsoft.com/office/officeart/2005/8/layout/vList6"/>
    <dgm:cxn modelId="{AA28FCFF-356C-428A-A084-422E8EAE6FAD}" type="presParOf" srcId="{0FA82056-4AE9-4266-9C2C-C4B5E5E0B887}" destId="{5FD38E62-0CCD-425A-B27F-4C561449E676}" srcOrd="4" destOrd="0" presId="urn:microsoft.com/office/officeart/2005/8/layout/vList6"/>
    <dgm:cxn modelId="{EF515A9E-022B-4856-BC41-179A0308FAAD}" type="presParOf" srcId="{5FD38E62-0CCD-425A-B27F-4C561449E676}" destId="{9EE2CD32-B6F0-4EE8-A5F5-73D634E4BA14}" srcOrd="0" destOrd="0" presId="urn:microsoft.com/office/officeart/2005/8/layout/vList6"/>
    <dgm:cxn modelId="{C948C3CC-3B5F-406B-8AC4-87D9DBCE89E3}" type="presParOf" srcId="{5FD38E62-0CCD-425A-B27F-4C561449E676}" destId="{7FCD03B1-B1A4-4C6B-833D-2C7A07904CA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EC4022-FB8F-45FD-989A-E262CC5D315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F0383921-3E5F-4536-B019-B452DEED30B6}">
      <dgm:prSet phldrT="[Text]" custT="1"/>
      <dgm:spPr/>
      <dgm:t>
        <a:bodyPr/>
        <a:lstStyle/>
        <a:p>
          <a:r>
            <a:rPr lang="tr-TR" sz="2800" dirty="0" smtClean="0">
              <a:latin typeface="Corbel" pitchFamily="34" charset="0"/>
            </a:rPr>
            <a:t>Endüstriyel Liderlik</a:t>
          </a:r>
          <a:endParaRPr lang="tr-TR" sz="2800" dirty="0">
            <a:latin typeface="Corbel" pitchFamily="34" charset="0"/>
          </a:endParaRPr>
        </a:p>
      </dgm:t>
    </dgm:pt>
    <dgm:pt modelId="{92A191D8-DEA2-4F6D-849F-6FDD99104F68}" type="parTrans" cxnId="{074E972E-E24C-455F-9EE3-3334A11DD2B8}">
      <dgm:prSet/>
      <dgm:spPr/>
      <dgm:t>
        <a:bodyPr/>
        <a:lstStyle/>
        <a:p>
          <a:endParaRPr lang="tr-TR"/>
        </a:p>
      </dgm:t>
    </dgm:pt>
    <dgm:pt modelId="{B129A170-1B9E-4768-AAD8-C5F8860C67CD}" type="sibTrans" cxnId="{074E972E-E24C-455F-9EE3-3334A11DD2B8}">
      <dgm:prSet/>
      <dgm:spPr/>
      <dgm:t>
        <a:bodyPr/>
        <a:lstStyle/>
        <a:p>
          <a:endParaRPr lang="tr-TR"/>
        </a:p>
      </dgm:t>
    </dgm:pt>
    <dgm:pt modelId="{80E374BD-D9C4-47D0-99F1-01B8D2D1DC18}">
      <dgm:prSet phldrT="[Text]" custT="1"/>
      <dgm:spPr/>
      <dgm:t>
        <a:bodyPr/>
        <a:lstStyle/>
        <a:p>
          <a:r>
            <a:rPr lang="tr-TR" sz="1600" dirty="0" smtClean="0">
              <a:latin typeface="Corbel" pitchFamily="34" charset="0"/>
            </a:rPr>
            <a:t>Nano</a:t>
          </a:r>
        </a:p>
        <a:p>
          <a:r>
            <a:rPr lang="tr-TR" sz="1600" dirty="0" smtClean="0">
              <a:latin typeface="Corbel" pitchFamily="34" charset="0"/>
            </a:rPr>
            <a:t>teknoloji</a:t>
          </a:r>
          <a:endParaRPr lang="tr-TR" sz="1600" dirty="0">
            <a:latin typeface="Corbel" pitchFamily="34" charset="0"/>
          </a:endParaRPr>
        </a:p>
      </dgm:t>
    </dgm:pt>
    <dgm:pt modelId="{F3D0F3BA-1B21-44F3-AAE4-5960FF5388D9}" type="parTrans" cxnId="{EE8379B9-1D7C-4C54-9AE1-FAB42F293284}">
      <dgm:prSet/>
      <dgm:spPr/>
      <dgm:t>
        <a:bodyPr/>
        <a:lstStyle/>
        <a:p>
          <a:endParaRPr lang="tr-TR"/>
        </a:p>
      </dgm:t>
    </dgm:pt>
    <dgm:pt modelId="{A9A495B2-F21E-4A81-AEE7-C8CBB510BE74}" type="sibTrans" cxnId="{EE8379B9-1D7C-4C54-9AE1-FAB42F293284}">
      <dgm:prSet/>
      <dgm:spPr/>
      <dgm:t>
        <a:bodyPr/>
        <a:lstStyle/>
        <a:p>
          <a:endParaRPr lang="tr-TR"/>
        </a:p>
      </dgm:t>
    </dgm:pt>
    <dgm:pt modelId="{57BEC164-1D6E-4F29-8DD4-C87D6F5A6759}">
      <dgm:prSet phldrT="[Text]" custT="1"/>
      <dgm:spPr/>
      <dgm:t>
        <a:bodyPr/>
        <a:lstStyle/>
        <a:p>
          <a:r>
            <a:rPr lang="tr-TR" sz="1600" dirty="0" smtClean="0">
              <a:latin typeface="Corbel" pitchFamily="34" charset="0"/>
            </a:rPr>
            <a:t>İleri Malzeme</a:t>
          </a:r>
          <a:endParaRPr lang="tr-TR" sz="1600" dirty="0">
            <a:latin typeface="Corbel" pitchFamily="34" charset="0"/>
          </a:endParaRPr>
        </a:p>
      </dgm:t>
    </dgm:pt>
    <dgm:pt modelId="{138E6A37-3C22-4919-92D1-70AA2C44B079}" type="parTrans" cxnId="{CD215601-C249-46F3-977C-F3AB6BB1698F}">
      <dgm:prSet/>
      <dgm:spPr/>
      <dgm:t>
        <a:bodyPr/>
        <a:lstStyle/>
        <a:p>
          <a:endParaRPr lang="tr-TR"/>
        </a:p>
      </dgm:t>
    </dgm:pt>
    <dgm:pt modelId="{5138427A-B2C5-42F2-9470-D98143DC1A7C}" type="sibTrans" cxnId="{CD215601-C249-46F3-977C-F3AB6BB1698F}">
      <dgm:prSet/>
      <dgm:spPr/>
      <dgm:t>
        <a:bodyPr/>
        <a:lstStyle/>
        <a:p>
          <a:endParaRPr lang="tr-TR"/>
        </a:p>
      </dgm:t>
    </dgm:pt>
    <dgm:pt modelId="{6AA8236C-A942-4ED9-903A-13670C3D35CE}">
      <dgm:prSet phldrT="[Text]" custT="1">
        <dgm:style>
          <a:lnRef idx="3">
            <a:schemeClr val="lt1"/>
          </a:lnRef>
          <a:fillRef idx="1">
            <a:schemeClr val="accent6"/>
          </a:fillRef>
          <a:effectRef idx="1">
            <a:schemeClr val="accent6"/>
          </a:effectRef>
          <a:fontRef idx="minor">
            <a:schemeClr val="lt1"/>
          </a:fontRef>
        </dgm:style>
      </dgm:prSet>
      <dgm:spPr>
        <a:solidFill>
          <a:schemeClr val="accent1"/>
        </a:solidFill>
      </dgm:spPr>
      <dgm:t>
        <a:bodyPr/>
        <a:lstStyle/>
        <a:p>
          <a:r>
            <a:rPr lang="tr-TR" sz="1600" dirty="0" smtClean="0">
              <a:latin typeface="Corbel" pitchFamily="34" charset="0"/>
            </a:rPr>
            <a:t>KOBİ’lerde Yenilikçilik</a:t>
          </a:r>
          <a:endParaRPr lang="tr-TR" sz="1600" dirty="0">
            <a:latin typeface="Corbel" pitchFamily="34" charset="0"/>
          </a:endParaRPr>
        </a:p>
      </dgm:t>
    </dgm:pt>
    <dgm:pt modelId="{51ED85F6-9850-434D-8966-A6B511DDBCD3}" type="parTrans" cxnId="{AF589ED5-54B9-4FFC-B157-C3543E689AFC}">
      <dgm:prSet/>
      <dgm:spPr/>
      <dgm:t>
        <a:bodyPr/>
        <a:lstStyle/>
        <a:p>
          <a:endParaRPr lang="tr-TR"/>
        </a:p>
      </dgm:t>
    </dgm:pt>
    <dgm:pt modelId="{C1328227-F329-475B-AFCA-4566D39368AF}" type="sibTrans" cxnId="{AF589ED5-54B9-4FFC-B157-C3543E689AFC}">
      <dgm:prSet/>
      <dgm:spPr/>
      <dgm:t>
        <a:bodyPr/>
        <a:lstStyle/>
        <a:p>
          <a:endParaRPr lang="tr-TR"/>
        </a:p>
      </dgm:t>
    </dgm:pt>
    <dgm:pt modelId="{190946CC-AB11-4BA9-AE2F-9BF85BADFA12}">
      <dgm:prSet phldrT="[Text]" custT="1"/>
      <dgm:spPr/>
      <dgm:t>
        <a:bodyPr/>
        <a:lstStyle/>
        <a:p>
          <a:r>
            <a:rPr lang="tr-TR" sz="1600" dirty="0" smtClean="0">
              <a:latin typeface="Corbel" pitchFamily="34" charset="0"/>
            </a:rPr>
            <a:t>Uzay</a:t>
          </a:r>
          <a:endParaRPr lang="tr-TR" sz="1600" dirty="0">
            <a:latin typeface="Corbel" pitchFamily="34" charset="0"/>
          </a:endParaRPr>
        </a:p>
      </dgm:t>
    </dgm:pt>
    <dgm:pt modelId="{4D2D6C09-DF01-4C9A-BB23-C9B4D0020286}" type="parTrans" cxnId="{2DB0FF54-34F7-4130-862E-3F801D9365E8}">
      <dgm:prSet/>
      <dgm:spPr/>
      <dgm:t>
        <a:bodyPr/>
        <a:lstStyle/>
        <a:p>
          <a:endParaRPr lang="tr-TR"/>
        </a:p>
      </dgm:t>
    </dgm:pt>
    <dgm:pt modelId="{E82F5A39-8F1A-4991-BBDF-727DF0B63CC7}" type="sibTrans" cxnId="{2DB0FF54-34F7-4130-862E-3F801D9365E8}">
      <dgm:prSet/>
      <dgm:spPr/>
      <dgm:t>
        <a:bodyPr/>
        <a:lstStyle/>
        <a:p>
          <a:endParaRPr lang="tr-TR"/>
        </a:p>
      </dgm:t>
    </dgm:pt>
    <dgm:pt modelId="{59CFF9CA-7CE4-4B40-91E9-971F49C1D7AE}">
      <dgm:prSet phldrT="[Text]" custT="1"/>
      <dgm:spPr/>
      <dgm:t>
        <a:bodyPr/>
        <a:lstStyle/>
        <a:p>
          <a:r>
            <a:rPr lang="tr-TR" sz="1600" dirty="0" smtClean="0">
              <a:latin typeface="Corbel" pitchFamily="34" charset="0"/>
            </a:rPr>
            <a:t>Bilgi ve İletişim</a:t>
          </a:r>
          <a:endParaRPr lang="tr-TR" sz="1600" dirty="0">
            <a:latin typeface="Corbel" pitchFamily="34" charset="0"/>
          </a:endParaRPr>
        </a:p>
      </dgm:t>
    </dgm:pt>
    <dgm:pt modelId="{FBDC6932-BBF0-4C88-9E15-CE076E9D277E}" type="parTrans" cxnId="{C729847A-EE95-457F-99E0-E07E98B38495}">
      <dgm:prSet/>
      <dgm:spPr/>
      <dgm:t>
        <a:bodyPr/>
        <a:lstStyle/>
        <a:p>
          <a:endParaRPr lang="tr-TR"/>
        </a:p>
      </dgm:t>
    </dgm:pt>
    <dgm:pt modelId="{10470119-838D-4B7F-BF1D-482B3EE5DE61}" type="sibTrans" cxnId="{C729847A-EE95-457F-99E0-E07E98B38495}">
      <dgm:prSet/>
      <dgm:spPr/>
      <dgm:t>
        <a:bodyPr/>
        <a:lstStyle/>
        <a:p>
          <a:endParaRPr lang="tr-TR"/>
        </a:p>
      </dgm:t>
    </dgm:pt>
    <dgm:pt modelId="{644D76E8-1B69-4730-B8DA-197EF53B217E}">
      <dgm:prSet phldrT="[Text]" custT="1"/>
      <dgm:spPr/>
      <dgm:t>
        <a:bodyPr/>
        <a:lstStyle/>
        <a:p>
          <a:r>
            <a:rPr lang="tr-TR" sz="1600" dirty="0" smtClean="0">
              <a:latin typeface="Corbel" pitchFamily="34" charset="0"/>
            </a:rPr>
            <a:t>İleri İmalat</a:t>
          </a:r>
          <a:endParaRPr lang="tr-TR" sz="1600" dirty="0">
            <a:latin typeface="Corbel" pitchFamily="34" charset="0"/>
          </a:endParaRPr>
        </a:p>
      </dgm:t>
    </dgm:pt>
    <dgm:pt modelId="{7D660F97-2756-4098-B2B7-7B73B738088C}" type="parTrans" cxnId="{2452924F-4075-46B9-AE1B-CE503763A7B8}">
      <dgm:prSet/>
      <dgm:spPr/>
      <dgm:t>
        <a:bodyPr/>
        <a:lstStyle/>
        <a:p>
          <a:endParaRPr lang="tr-TR"/>
        </a:p>
      </dgm:t>
    </dgm:pt>
    <dgm:pt modelId="{F0A1DAFA-5E4D-4A4D-8507-E1B36A13BD29}" type="sibTrans" cxnId="{2452924F-4075-46B9-AE1B-CE503763A7B8}">
      <dgm:prSet/>
      <dgm:spPr/>
      <dgm:t>
        <a:bodyPr/>
        <a:lstStyle/>
        <a:p>
          <a:endParaRPr lang="tr-TR"/>
        </a:p>
      </dgm:t>
    </dgm:pt>
    <dgm:pt modelId="{B91D9009-E5AF-47F1-802D-87E37A2A0325}">
      <dgm:prSet phldrT="[Text]" custT="1"/>
      <dgm:spPr/>
      <dgm:t>
        <a:bodyPr/>
        <a:lstStyle/>
        <a:p>
          <a:r>
            <a:rPr lang="tr-TR" sz="1600" dirty="0" err="1" smtClean="0">
              <a:latin typeface="Corbel" pitchFamily="34" charset="0"/>
            </a:rPr>
            <a:t>Biyo</a:t>
          </a:r>
          <a:endParaRPr lang="tr-TR" sz="1600" dirty="0" smtClean="0">
            <a:latin typeface="Corbel" pitchFamily="34" charset="0"/>
          </a:endParaRPr>
        </a:p>
        <a:p>
          <a:r>
            <a:rPr lang="tr-TR" sz="1600" dirty="0" smtClean="0">
              <a:latin typeface="Corbel" pitchFamily="34" charset="0"/>
            </a:rPr>
            <a:t>teknoloji</a:t>
          </a:r>
          <a:endParaRPr lang="tr-TR" sz="1600" dirty="0">
            <a:latin typeface="Corbel" pitchFamily="34" charset="0"/>
          </a:endParaRPr>
        </a:p>
      </dgm:t>
    </dgm:pt>
    <dgm:pt modelId="{36327131-FAF2-4126-A883-F8B40EFA27E4}" type="parTrans" cxnId="{F2A29A14-7561-433C-8283-EAD6B271F167}">
      <dgm:prSet/>
      <dgm:spPr/>
      <dgm:t>
        <a:bodyPr/>
        <a:lstStyle/>
        <a:p>
          <a:endParaRPr lang="tr-TR"/>
        </a:p>
      </dgm:t>
    </dgm:pt>
    <dgm:pt modelId="{E4B10052-BA6A-4221-9933-F61DCFFC30CF}" type="sibTrans" cxnId="{F2A29A14-7561-433C-8283-EAD6B271F167}">
      <dgm:prSet/>
      <dgm:spPr/>
      <dgm:t>
        <a:bodyPr/>
        <a:lstStyle/>
        <a:p>
          <a:endParaRPr lang="tr-TR"/>
        </a:p>
      </dgm:t>
    </dgm:pt>
    <dgm:pt modelId="{495A6E28-5492-49AA-8385-733A9872EFBB}" type="pres">
      <dgm:prSet presAssocID="{2DEC4022-FB8F-45FD-989A-E262CC5D3150}" presName="Name0" presStyleCnt="0">
        <dgm:presLayoutVars>
          <dgm:chMax val="1"/>
          <dgm:dir/>
          <dgm:animLvl val="ctr"/>
          <dgm:resizeHandles val="exact"/>
        </dgm:presLayoutVars>
      </dgm:prSet>
      <dgm:spPr/>
      <dgm:t>
        <a:bodyPr/>
        <a:lstStyle/>
        <a:p>
          <a:endParaRPr lang="tr-TR"/>
        </a:p>
      </dgm:t>
    </dgm:pt>
    <dgm:pt modelId="{88837B5B-CCC2-4E88-8182-1941F2B0BB89}" type="pres">
      <dgm:prSet presAssocID="{F0383921-3E5F-4536-B019-B452DEED30B6}" presName="centerShape" presStyleLbl="node0" presStyleIdx="0" presStyleCnt="1" custScaleX="137539" custScaleY="126479"/>
      <dgm:spPr/>
      <dgm:t>
        <a:bodyPr/>
        <a:lstStyle/>
        <a:p>
          <a:endParaRPr lang="tr-TR"/>
        </a:p>
      </dgm:t>
    </dgm:pt>
    <dgm:pt modelId="{C43A3E04-685C-462D-9EEC-AD4CC3C51E59}" type="pres">
      <dgm:prSet presAssocID="{80E374BD-D9C4-47D0-99F1-01B8D2D1DC18}" presName="node" presStyleLbl="node1" presStyleIdx="0" presStyleCnt="7">
        <dgm:presLayoutVars>
          <dgm:bulletEnabled val="1"/>
        </dgm:presLayoutVars>
      </dgm:prSet>
      <dgm:spPr/>
      <dgm:t>
        <a:bodyPr/>
        <a:lstStyle/>
        <a:p>
          <a:endParaRPr lang="tr-TR"/>
        </a:p>
      </dgm:t>
    </dgm:pt>
    <dgm:pt modelId="{B1860230-3AA5-40AA-9551-763CA7A6828A}" type="pres">
      <dgm:prSet presAssocID="{80E374BD-D9C4-47D0-99F1-01B8D2D1DC18}" presName="dummy" presStyleCnt="0"/>
      <dgm:spPr/>
    </dgm:pt>
    <dgm:pt modelId="{469ACF72-38B5-43A1-8644-4F2B696C2506}" type="pres">
      <dgm:prSet presAssocID="{A9A495B2-F21E-4A81-AEE7-C8CBB510BE74}" presName="sibTrans" presStyleLbl="sibTrans2D1" presStyleIdx="0" presStyleCnt="7"/>
      <dgm:spPr/>
      <dgm:t>
        <a:bodyPr/>
        <a:lstStyle/>
        <a:p>
          <a:endParaRPr lang="tr-TR"/>
        </a:p>
      </dgm:t>
    </dgm:pt>
    <dgm:pt modelId="{456F7916-C92C-4D28-AECA-F042ED64156E}" type="pres">
      <dgm:prSet presAssocID="{57BEC164-1D6E-4F29-8DD4-C87D6F5A6759}" presName="node" presStyleLbl="node1" presStyleIdx="1" presStyleCnt="7">
        <dgm:presLayoutVars>
          <dgm:bulletEnabled val="1"/>
        </dgm:presLayoutVars>
      </dgm:prSet>
      <dgm:spPr/>
      <dgm:t>
        <a:bodyPr/>
        <a:lstStyle/>
        <a:p>
          <a:endParaRPr lang="tr-TR"/>
        </a:p>
      </dgm:t>
    </dgm:pt>
    <dgm:pt modelId="{B9D25831-74C6-4CA7-890B-47ECF9B9C7E2}" type="pres">
      <dgm:prSet presAssocID="{57BEC164-1D6E-4F29-8DD4-C87D6F5A6759}" presName="dummy" presStyleCnt="0"/>
      <dgm:spPr/>
    </dgm:pt>
    <dgm:pt modelId="{A142F339-A87A-4CB4-B6E6-E5C6CD4B253A}" type="pres">
      <dgm:prSet presAssocID="{5138427A-B2C5-42F2-9470-D98143DC1A7C}" presName="sibTrans" presStyleLbl="sibTrans2D1" presStyleIdx="1" presStyleCnt="7"/>
      <dgm:spPr/>
      <dgm:t>
        <a:bodyPr/>
        <a:lstStyle/>
        <a:p>
          <a:endParaRPr lang="tr-TR"/>
        </a:p>
      </dgm:t>
    </dgm:pt>
    <dgm:pt modelId="{0D181094-F61F-4F28-AD3C-30EA2AB6A3BC}" type="pres">
      <dgm:prSet presAssocID="{644D76E8-1B69-4730-B8DA-197EF53B217E}" presName="node" presStyleLbl="node1" presStyleIdx="2" presStyleCnt="7">
        <dgm:presLayoutVars>
          <dgm:bulletEnabled val="1"/>
        </dgm:presLayoutVars>
      </dgm:prSet>
      <dgm:spPr/>
      <dgm:t>
        <a:bodyPr/>
        <a:lstStyle/>
        <a:p>
          <a:endParaRPr lang="tr-TR"/>
        </a:p>
      </dgm:t>
    </dgm:pt>
    <dgm:pt modelId="{19564661-3397-4324-AC1D-0EC9D7DDA61F}" type="pres">
      <dgm:prSet presAssocID="{644D76E8-1B69-4730-B8DA-197EF53B217E}" presName="dummy" presStyleCnt="0"/>
      <dgm:spPr/>
    </dgm:pt>
    <dgm:pt modelId="{36E79BE0-F457-45AA-B914-82C311E8DF45}" type="pres">
      <dgm:prSet presAssocID="{F0A1DAFA-5E4D-4A4D-8507-E1B36A13BD29}" presName="sibTrans" presStyleLbl="sibTrans2D1" presStyleIdx="2" presStyleCnt="7"/>
      <dgm:spPr/>
      <dgm:t>
        <a:bodyPr/>
        <a:lstStyle/>
        <a:p>
          <a:endParaRPr lang="tr-TR"/>
        </a:p>
      </dgm:t>
    </dgm:pt>
    <dgm:pt modelId="{447AD47E-BCA0-4293-ADA7-979891915655}" type="pres">
      <dgm:prSet presAssocID="{59CFF9CA-7CE4-4B40-91E9-971F49C1D7AE}" presName="node" presStyleLbl="node1" presStyleIdx="3" presStyleCnt="7" custScaleX="107486" custScaleY="101866">
        <dgm:presLayoutVars>
          <dgm:bulletEnabled val="1"/>
        </dgm:presLayoutVars>
      </dgm:prSet>
      <dgm:spPr/>
      <dgm:t>
        <a:bodyPr/>
        <a:lstStyle/>
        <a:p>
          <a:endParaRPr lang="tr-TR"/>
        </a:p>
      </dgm:t>
    </dgm:pt>
    <dgm:pt modelId="{037E9BFE-1D7A-45C1-9AD8-F88A0F9B557A}" type="pres">
      <dgm:prSet presAssocID="{59CFF9CA-7CE4-4B40-91E9-971F49C1D7AE}" presName="dummy" presStyleCnt="0"/>
      <dgm:spPr/>
    </dgm:pt>
    <dgm:pt modelId="{ACBBFF48-9FE0-4681-838D-C79A21498456}" type="pres">
      <dgm:prSet presAssocID="{10470119-838D-4B7F-BF1D-482B3EE5DE61}" presName="sibTrans" presStyleLbl="sibTrans2D1" presStyleIdx="3" presStyleCnt="7"/>
      <dgm:spPr/>
      <dgm:t>
        <a:bodyPr/>
        <a:lstStyle/>
        <a:p>
          <a:endParaRPr lang="tr-TR"/>
        </a:p>
      </dgm:t>
    </dgm:pt>
    <dgm:pt modelId="{3E57B1CA-DAEA-44E6-B949-D49D3B48107B}" type="pres">
      <dgm:prSet presAssocID="{B91D9009-E5AF-47F1-802D-87E37A2A0325}" presName="node" presStyleLbl="node1" presStyleIdx="4" presStyleCnt="7">
        <dgm:presLayoutVars>
          <dgm:bulletEnabled val="1"/>
        </dgm:presLayoutVars>
      </dgm:prSet>
      <dgm:spPr/>
      <dgm:t>
        <a:bodyPr/>
        <a:lstStyle/>
        <a:p>
          <a:endParaRPr lang="tr-TR"/>
        </a:p>
      </dgm:t>
    </dgm:pt>
    <dgm:pt modelId="{6401A1CD-F1F1-4AD0-8380-210425568FD7}" type="pres">
      <dgm:prSet presAssocID="{B91D9009-E5AF-47F1-802D-87E37A2A0325}" presName="dummy" presStyleCnt="0"/>
      <dgm:spPr/>
    </dgm:pt>
    <dgm:pt modelId="{77662206-9A83-494C-B9FB-08DCEDD50A01}" type="pres">
      <dgm:prSet presAssocID="{E4B10052-BA6A-4221-9933-F61DCFFC30CF}" presName="sibTrans" presStyleLbl="sibTrans2D1" presStyleIdx="4" presStyleCnt="7"/>
      <dgm:spPr/>
      <dgm:t>
        <a:bodyPr/>
        <a:lstStyle/>
        <a:p>
          <a:endParaRPr lang="tr-TR"/>
        </a:p>
      </dgm:t>
    </dgm:pt>
    <dgm:pt modelId="{B301D8B0-029A-4FF2-AE01-100A9CCCC005}" type="pres">
      <dgm:prSet presAssocID="{6AA8236C-A942-4ED9-903A-13670C3D35CE}" presName="node" presStyleLbl="node1" presStyleIdx="5" presStyleCnt="7" custScaleX="127061" custScaleY="110401">
        <dgm:presLayoutVars>
          <dgm:bulletEnabled val="1"/>
        </dgm:presLayoutVars>
      </dgm:prSet>
      <dgm:spPr/>
      <dgm:t>
        <a:bodyPr/>
        <a:lstStyle/>
        <a:p>
          <a:endParaRPr lang="tr-TR"/>
        </a:p>
      </dgm:t>
    </dgm:pt>
    <dgm:pt modelId="{9E07E6BE-AD66-431B-8034-5B8FCB241C23}" type="pres">
      <dgm:prSet presAssocID="{6AA8236C-A942-4ED9-903A-13670C3D35CE}" presName="dummy" presStyleCnt="0"/>
      <dgm:spPr/>
    </dgm:pt>
    <dgm:pt modelId="{6437B9CA-6A20-4E2D-ABF6-17057750BF6B}" type="pres">
      <dgm:prSet presAssocID="{C1328227-F329-475B-AFCA-4566D39368AF}" presName="sibTrans" presStyleLbl="sibTrans2D1" presStyleIdx="5" presStyleCnt="7"/>
      <dgm:spPr/>
      <dgm:t>
        <a:bodyPr/>
        <a:lstStyle/>
        <a:p>
          <a:endParaRPr lang="tr-TR"/>
        </a:p>
      </dgm:t>
    </dgm:pt>
    <dgm:pt modelId="{E86381CA-6C34-45B6-9670-D52697923C75}" type="pres">
      <dgm:prSet presAssocID="{190946CC-AB11-4BA9-AE2F-9BF85BADFA12}" presName="node" presStyleLbl="node1" presStyleIdx="6" presStyleCnt="7">
        <dgm:presLayoutVars>
          <dgm:bulletEnabled val="1"/>
        </dgm:presLayoutVars>
      </dgm:prSet>
      <dgm:spPr/>
      <dgm:t>
        <a:bodyPr/>
        <a:lstStyle/>
        <a:p>
          <a:endParaRPr lang="tr-TR"/>
        </a:p>
      </dgm:t>
    </dgm:pt>
    <dgm:pt modelId="{602EB57F-3EBE-48A3-8D4E-9B2D122032DF}" type="pres">
      <dgm:prSet presAssocID="{190946CC-AB11-4BA9-AE2F-9BF85BADFA12}" presName="dummy" presStyleCnt="0"/>
      <dgm:spPr/>
    </dgm:pt>
    <dgm:pt modelId="{6C9FFC9F-581C-4650-B908-5E898C95CC9A}" type="pres">
      <dgm:prSet presAssocID="{E82F5A39-8F1A-4991-BBDF-727DF0B63CC7}" presName="sibTrans" presStyleLbl="sibTrans2D1" presStyleIdx="6" presStyleCnt="7"/>
      <dgm:spPr/>
      <dgm:t>
        <a:bodyPr/>
        <a:lstStyle/>
        <a:p>
          <a:endParaRPr lang="tr-TR"/>
        </a:p>
      </dgm:t>
    </dgm:pt>
  </dgm:ptLst>
  <dgm:cxnLst>
    <dgm:cxn modelId="{6FF39888-5F64-4E6A-A29D-BBEBBA220EE0}" type="presOf" srcId="{10470119-838D-4B7F-BF1D-482B3EE5DE61}" destId="{ACBBFF48-9FE0-4681-838D-C79A21498456}" srcOrd="0" destOrd="0" presId="urn:microsoft.com/office/officeart/2005/8/layout/radial6"/>
    <dgm:cxn modelId="{9F745FB5-904B-4496-A7F4-987BB6AE4828}" type="presOf" srcId="{57BEC164-1D6E-4F29-8DD4-C87D6F5A6759}" destId="{456F7916-C92C-4D28-AECA-F042ED64156E}" srcOrd="0" destOrd="0" presId="urn:microsoft.com/office/officeart/2005/8/layout/radial6"/>
    <dgm:cxn modelId="{767E5275-29AD-40F3-B3A1-DE2843A1F21A}" type="presOf" srcId="{A9A495B2-F21E-4A81-AEE7-C8CBB510BE74}" destId="{469ACF72-38B5-43A1-8644-4F2B696C2506}" srcOrd="0" destOrd="0" presId="urn:microsoft.com/office/officeart/2005/8/layout/radial6"/>
    <dgm:cxn modelId="{074E972E-E24C-455F-9EE3-3334A11DD2B8}" srcId="{2DEC4022-FB8F-45FD-989A-E262CC5D3150}" destId="{F0383921-3E5F-4536-B019-B452DEED30B6}" srcOrd="0" destOrd="0" parTransId="{92A191D8-DEA2-4F6D-849F-6FDD99104F68}" sibTransId="{B129A170-1B9E-4768-AAD8-C5F8860C67CD}"/>
    <dgm:cxn modelId="{44018F60-0714-4FAC-AE35-FF978BAD5008}" type="presOf" srcId="{190946CC-AB11-4BA9-AE2F-9BF85BADFA12}" destId="{E86381CA-6C34-45B6-9670-D52697923C75}" srcOrd="0" destOrd="0" presId="urn:microsoft.com/office/officeart/2005/8/layout/radial6"/>
    <dgm:cxn modelId="{8FE33436-FD33-4E49-A222-7471D874A5A6}" type="presOf" srcId="{80E374BD-D9C4-47D0-99F1-01B8D2D1DC18}" destId="{C43A3E04-685C-462D-9EEC-AD4CC3C51E59}" srcOrd="0" destOrd="0" presId="urn:microsoft.com/office/officeart/2005/8/layout/radial6"/>
    <dgm:cxn modelId="{CD215601-C249-46F3-977C-F3AB6BB1698F}" srcId="{F0383921-3E5F-4536-B019-B452DEED30B6}" destId="{57BEC164-1D6E-4F29-8DD4-C87D6F5A6759}" srcOrd="1" destOrd="0" parTransId="{138E6A37-3C22-4919-92D1-70AA2C44B079}" sibTransId="{5138427A-B2C5-42F2-9470-D98143DC1A7C}"/>
    <dgm:cxn modelId="{BFE60236-3028-4097-AE64-93C8C2BC944F}" type="presOf" srcId="{E82F5A39-8F1A-4991-BBDF-727DF0B63CC7}" destId="{6C9FFC9F-581C-4650-B908-5E898C95CC9A}" srcOrd="0" destOrd="0" presId="urn:microsoft.com/office/officeart/2005/8/layout/radial6"/>
    <dgm:cxn modelId="{C729847A-EE95-457F-99E0-E07E98B38495}" srcId="{F0383921-3E5F-4536-B019-B452DEED30B6}" destId="{59CFF9CA-7CE4-4B40-91E9-971F49C1D7AE}" srcOrd="3" destOrd="0" parTransId="{FBDC6932-BBF0-4C88-9E15-CE076E9D277E}" sibTransId="{10470119-838D-4B7F-BF1D-482B3EE5DE61}"/>
    <dgm:cxn modelId="{2452924F-4075-46B9-AE1B-CE503763A7B8}" srcId="{F0383921-3E5F-4536-B019-B452DEED30B6}" destId="{644D76E8-1B69-4730-B8DA-197EF53B217E}" srcOrd="2" destOrd="0" parTransId="{7D660F97-2756-4098-B2B7-7B73B738088C}" sibTransId="{F0A1DAFA-5E4D-4A4D-8507-E1B36A13BD29}"/>
    <dgm:cxn modelId="{EC8D1373-F005-432D-BA33-6E2FDF554172}" type="presOf" srcId="{E4B10052-BA6A-4221-9933-F61DCFFC30CF}" destId="{77662206-9A83-494C-B9FB-08DCEDD50A01}" srcOrd="0" destOrd="0" presId="urn:microsoft.com/office/officeart/2005/8/layout/radial6"/>
    <dgm:cxn modelId="{789F769C-BDF2-4BF1-B32A-D78FE60B242D}" type="presOf" srcId="{59CFF9CA-7CE4-4B40-91E9-971F49C1D7AE}" destId="{447AD47E-BCA0-4293-ADA7-979891915655}" srcOrd="0" destOrd="0" presId="urn:microsoft.com/office/officeart/2005/8/layout/radial6"/>
    <dgm:cxn modelId="{2DB0FF54-34F7-4130-862E-3F801D9365E8}" srcId="{F0383921-3E5F-4536-B019-B452DEED30B6}" destId="{190946CC-AB11-4BA9-AE2F-9BF85BADFA12}" srcOrd="6" destOrd="0" parTransId="{4D2D6C09-DF01-4C9A-BB23-C9B4D0020286}" sibTransId="{E82F5A39-8F1A-4991-BBDF-727DF0B63CC7}"/>
    <dgm:cxn modelId="{F2A29A14-7561-433C-8283-EAD6B271F167}" srcId="{F0383921-3E5F-4536-B019-B452DEED30B6}" destId="{B91D9009-E5AF-47F1-802D-87E37A2A0325}" srcOrd="4" destOrd="0" parTransId="{36327131-FAF2-4126-A883-F8B40EFA27E4}" sibTransId="{E4B10052-BA6A-4221-9933-F61DCFFC30CF}"/>
    <dgm:cxn modelId="{DC5EB61C-AFB5-43BD-AC1D-21527C4CBC6C}" type="presOf" srcId="{644D76E8-1B69-4730-B8DA-197EF53B217E}" destId="{0D181094-F61F-4F28-AD3C-30EA2AB6A3BC}" srcOrd="0" destOrd="0" presId="urn:microsoft.com/office/officeart/2005/8/layout/radial6"/>
    <dgm:cxn modelId="{EFFBA16D-F890-436B-AEB7-1995539CDDE9}" type="presOf" srcId="{F0A1DAFA-5E4D-4A4D-8507-E1B36A13BD29}" destId="{36E79BE0-F457-45AA-B914-82C311E8DF45}" srcOrd="0" destOrd="0" presId="urn:microsoft.com/office/officeart/2005/8/layout/radial6"/>
    <dgm:cxn modelId="{4DE36BB9-C02F-432C-B052-052AFDE96C75}" type="presOf" srcId="{6AA8236C-A942-4ED9-903A-13670C3D35CE}" destId="{B301D8B0-029A-4FF2-AE01-100A9CCCC005}" srcOrd="0" destOrd="0" presId="urn:microsoft.com/office/officeart/2005/8/layout/radial6"/>
    <dgm:cxn modelId="{6E6350CD-F025-4924-A7B5-3D801B18C61A}" type="presOf" srcId="{C1328227-F329-475B-AFCA-4566D39368AF}" destId="{6437B9CA-6A20-4E2D-ABF6-17057750BF6B}" srcOrd="0" destOrd="0" presId="urn:microsoft.com/office/officeart/2005/8/layout/radial6"/>
    <dgm:cxn modelId="{AF589ED5-54B9-4FFC-B157-C3543E689AFC}" srcId="{F0383921-3E5F-4536-B019-B452DEED30B6}" destId="{6AA8236C-A942-4ED9-903A-13670C3D35CE}" srcOrd="5" destOrd="0" parTransId="{51ED85F6-9850-434D-8966-A6B511DDBCD3}" sibTransId="{C1328227-F329-475B-AFCA-4566D39368AF}"/>
    <dgm:cxn modelId="{524AC18F-13DC-432D-8B34-63B2FF1C0D04}" type="presOf" srcId="{F0383921-3E5F-4536-B019-B452DEED30B6}" destId="{88837B5B-CCC2-4E88-8182-1941F2B0BB89}" srcOrd="0" destOrd="0" presId="urn:microsoft.com/office/officeart/2005/8/layout/radial6"/>
    <dgm:cxn modelId="{18CA8D0A-F3CA-4BAB-A176-BBE8DD458247}" type="presOf" srcId="{2DEC4022-FB8F-45FD-989A-E262CC5D3150}" destId="{495A6E28-5492-49AA-8385-733A9872EFBB}" srcOrd="0" destOrd="0" presId="urn:microsoft.com/office/officeart/2005/8/layout/radial6"/>
    <dgm:cxn modelId="{EE8379B9-1D7C-4C54-9AE1-FAB42F293284}" srcId="{F0383921-3E5F-4536-B019-B452DEED30B6}" destId="{80E374BD-D9C4-47D0-99F1-01B8D2D1DC18}" srcOrd="0" destOrd="0" parTransId="{F3D0F3BA-1B21-44F3-AAE4-5960FF5388D9}" sibTransId="{A9A495B2-F21E-4A81-AEE7-C8CBB510BE74}"/>
    <dgm:cxn modelId="{A4B34572-5004-451F-8105-399ED5865577}" type="presOf" srcId="{B91D9009-E5AF-47F1-802D-87E37A2A0325}" destId="{3E57B1CA-DAEA-44E6-B949-D49D3B48107B}" srcOrd="0" destOrd="0" presId="urn:microsoft.com/office/officeart/2005/8/layout/radial6"/>
    <dgm:cxn modelId="{AD91C4E3-7866-4179-9EBF-C3594D86BBF9}" type="presOf" srcId="{5138427A-B2C5-42F2-9470-D98143DC1A7C}" destId="{A142F339-A87A-4CB4-B6E6-E5C6CD4B253A}" srcOrd="0" destOrd="0" presId="urn:microsoft.com/office/officeart/2005/8/layout/radial6"/>
    <dgm:cxn modelId="{98D8C429-F83F-420B-AD29-9555514171EB}" type="presParOf" srcId="{495A6E28-5492-49AA-8385-733A9872EFBB}" destId="{88837B5B-CCC2-4E88-8182-1941F2B0BB89}" srcOrd="0" destOrd="0" presId="urn:microsoft.com/office/officeart/2005/8/layout/radial6"/>
    <dgm:cxn modelId="{81215A82-3231-47FF-89BC-48867C31C978}" type="presParOf" srcId="{495A6E28-5492-49AA-8385-733A9872EFBB}" destId="{C43A3E04-685C-462D-9EEC-AD4CC3C51E59}" srcOrd="1" destOrd="0" presId="urn:microsoft.com/office/officeart/2005/8/layout/radial6"/>
    <dgm:cxn modelId="{A5D0D398-BE97-4C33-B4AA-2AA18CF1ACF7}" type="presParOf" srcId="{495A6E28-5492-49AA-8385-733A9872EFBB}" destId="{B1860230-3AA5-40AA-9551-763CA7A6828A}" srcOrd="2" destOrd="0" presId="urn:microsoft.com/office/officeart/2005/8/layout/radial6"/>
    <dgm:cxn modelId="{8E64A204-C6CD-4BAD-B0A1-BEBD89DD39C5}" type="presParOf" srcId="{495A6E28-5492-49AA-8385-733A9872EFBB}" destId="{469ACF72-38B5-43A1-8644-4F2B696C2506}" srcOrd="3" destOrd="0" presId="urn:microsoft.com/office/officeart/2005/8/layout/radial6"/>
    <dgm:cxn modelId="{743F378D-B24C-408A-9AEB-A99BB21C88FE}" type="presParOf" srcId="{495A6E28-5492-49AA-8385-733A9872EFBB}" destId="{456F7916-C92C-4D28-AECA-F042ED64156E}" srcOrd="4" destOrd="0" presId="urn:microsoft.com/office/officeart/2005/8/layout/radial6"/>
    <dgm:cxn modelId="{6EBFA41F-2198-4C4C-B566-30C8B26EFCB0}" type="presParOf" srcId="{495A6E28-5492-49AA-8385-733A9872EFBB}" destId="{B9D25831-74C6-4CA7-890B-47ECF9B9C7E2}" srcOrd="5" destOrd="0" presId="urn:microsoft.com/office/officeart/2005/8/layout/radial6"/>
    <dgm:cxn modelId="{591646CA-D09B-4053-A1DA-871C489F0C9B}" type="presParOf" srcId="{495A6E28-5492-49AA-8385-733A9872EFBB}" destId="{A142F339-A87A-4CB4-B6E6-E5C6CD4B253A}" srcOrd="6" destOrd="0" presId="urn:microsoft.com/office/officeart/2005/8/layout/radial6"/>
    <dgm:cxn modelId="{0930D31D-8B1E-40C8-8758-FACFD888A3B4}" type="presParOf" srcId="{495A6E28-5492-49AA-8385-733A9872EFBB}" destId="{0D181094-F61F-4F28-AD3C-30EA2AB6A3BC}" srcOrd="7" destOrd="0" presId="urn:microsoft.com/office/officeart/2005/8/layout/radial6"/>
    <dgm:cxn modelId="{E3EB8D43-010C-4395-864B-351EEB3608FC}" type="presParOf" srcId="{495A6E28-5492-49AA-8385-733A9872EFBB}" destId="{19564661-3397-4324-AC1D-0EC9D7DDA61F}" srcOrd="8" destOrd="0" presId="urn:microsoft.com/office/officeart/2005/8/layout/radial6"/>
    <dgm:cxn modelId="{FD9E4D04-A6FC-4A4B-9B36-30AA35BEE879}" type="presParOf" srcId="{495A6E28-5492-49AA-8385-733A9872EFBB}" destId="{36E79BE0-F457-45AA-B914-82C311E8DF45}" srcOrd="9" destOrd="0" presId="urn:microsoft.com/office/officeart/2005/8/layout/radial6"/>
    <dgm:cxn modelId="{CBCB889E-0CBD-41D0-BCA5-BD1824E4DB20}" type="presParOf" srcId="{495A6E28-5492-49AA-8385-733A9872EFBB}" destId="{447AD47E-BCA0-4293-ADA7-979891915655}" srcOrd="10" destOrd="0" presId="urn:microsoft.com/office/officeart/2005/8/layout/radial6"/>
    <dgm:cxn modelId="{F7E0AB88-F837-414A-AD06-330F07D37E3B}" type="presParOf" srcId="{495A6E28-5492-49AA-8385-733A9872EFBB}" destId="{037E9BFE-1D7A-45C1-9AD8-F88A0F9B557A}" srcOrd="11" destOrd="0" presId="urn:microsoft.com/office/officeart/2005/8/layout/radial6"/>
    <dgm:cxn modelId="{A27A801E-D2C9-481D-BEA4-C78ED00ED3E2}" type="presParOf" srcId="{495A6E28-5492-49AA-8385-733A9872EFBB}" destId="{ACBBFF48-9FE0-4681-838D-C79A21498456}" srcOrd="12" destOrd="0" presId="urn:microsoft.com/office/officeart/2005/8/layout/radial6"/>
    <dgm:cxn modelId="{513A6109-3CAE-48D3-8A0E-3323B5B90D53}" type="presParOf" srcId="{495A6E28-5492-49AA-8385-733A9872EFBB}" destId="{3E57B1CA-DAEA-44E6-B949-D49D3B48107B}" srcOrd="13" destOrd="0" presId="urn:microsoft.com/office/officeart/2005/8/layout/radial6"/>
    <dgm:cxn modelId="{3E146B7D-77D9-4DF0-8C0E-DE46F41E6FC7}" type="presParOf" srcId="{495A6E28-5492-49AA-8385-733A9872EFBB}" destId="{6401A1CD-F1F1-4AD0-8380-210425568FD7}" srcOrd="14" destOrd="0" presId="urn:microsoft.com/office/officeart/2005/8/layout/radial6"/>
    <dgm:cxn modelId="{36B7E20C-914E-4945-A47B-D4E44B8EA7DB}" type="presParOf" srcId="{495A6E28-5492-49AA-8385-733A9872EFBB}" destId="{77662206-9A83-494C-B9FB-08DCEDD50A01}" srcOrd="15" destOrd="0" presId="urn:microsoft.com/office/officeart/2005/8/layout/radial6"/>
    <dgm:cxn modelId="{346D7ED3-EEA4-4DB3-A2C9-FDC7B9C4FA7B}" type="presParOf" srcId="{495A6E28-5492-49AA-8385-733A9872EFBB}" destId="{B301D8B0-029A-4FF2-AE01-100A9CCCC005}" srcOrd="16" destOrd="0" presId="urn:microsoft.com/office/officeart/2005/8/layout/radial6"/>
    <dgm:cxn modelId="{8A43A668-DD37-48FC-B24E-3EC5069D5B30}" type="presParOf" srcId="{495A6E28-5492-49AA-8385-733A9872EFBB}" destId="{9E07E6BE-AD66-431B-8034-5B8FCB241C23}" srcOrd="17" destOrd="0" presId="urn:microsoft.com/office/officeart/2005/8/layout/radial6"/>
    <dgm:cxn modelId="{F3C560C9-030F-451E-AC40-DDBC21F95609}" type="presParOf" srcId="{495A6E28-5492-49AA-8385-733A9872EFBB}" destId="{6437B9CA-6A20-4E2D-ABF6-17057750BF6B}" srcOrd="18" destOrd="0" presId="urn:microsoft.com/office/officeart/2005/8/layout/radial6"/>
    <dgm:cxn modelId="{13449775-B715-4F63-98A8-7A8048002E56}" type="presParOf" srcId="{495A6E28-5492-49AA-8385-733A9872EFBB}" destId="{E86381CA-6C34-45B6-9670-D52697923C75}" srcOrd="19" destOrd="0" presId="urn:microsoft.com/office/officeart/2005/8/layout/radial6"/>
    <dgm:cxn modelId="{F38FC748-B733-4D3B-81D3-3E511E450AE5}" type="presParOf" srcId="{495A6E28-5492-49AA-8385-733A9872EFBB}" destId="{602EB57F-3EBE-48A3-8D4E-9B2D122032DF}" srcOrd="20" destOrd="0" presId="urn:microsoft.com/office/officeart/2005/8/layout/radial6"/>
    <dgm:cxn modelId="{9E269A9D-08E0-478B-8221-D1F13328DD66}" type="presParOf" srcId="{495A6E28-5492-49AA-8385-733A9872EFBB}" destId="{6C9FFC9F-581C-4650-B908-5E898C95CC9A}"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1439C4-0E84-49BB-9D31-8458C43B88E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76337943-63F9-4966-B432-BCC93FF2E48C}">
      <dgm:prSet phldrT="[Text]" custT="1"/>
      <dgm:spPr/>
      <dgm:t>
        <a:bodyPr/>
        <a:lstStyle/>
        <a:p>
          <a:r>
            <a:rPr lang="tr-TR" sz="2400" dirty="0" smtClean="0">
              <a:latin typeface="Corbel" pitchFamily="34" charset="0"/>
            </a:rPr>
            <a:t>Toplumsal Sorunlara Çözümler</a:t>
          </a:r>
          <a:endParaRPr lang="tr-TR" sz="2400" dirty="0">
            <a:latin typeface="Corbel" pitchFamily="34" charset="0"/>
          </a:endParaRPr>
        </a:p>
      </dgm:t>
    </dgm:pt>
    <dgm:pt modelId="{EADB6E64-CE18-4105-A03E-26627387B46A}" type="parTrans" cxnId="{8370B24D-D674-48BD-92FB-179616048526}">
      <dgm:prSet/>
      <dgm:spPr/>
      <dgm:t>
        <a:bodyPr/>
        <a:lstStyle/>
        <a:p>
          <a:endParaRPr lang="tr-TR"/>
        </a:p>
      </dgm:t>
    </dgm:pt>
    <dgm:pt modelId="{A9F8160C-62D6-4FA6-8EA3-9D9764C935F0}" type="sibTrans" cxnId="{8370B24D-D674-48BD-92FB-179616048526}">
      <dgm:prSet/>
      <dgm:spPr/>
      <dgm:t>
        <a:bodyPr/>
        <a:lstStyle/>
        <a:p>
          <a:endParaRPr lang="tr-TR"/>
        </a:p>
      </dgm:t>
    </dgm:pt>
    <dgm:pt modelId="{CD740EF6-EB9E-414E-AC8B-7E8053AA820D}">
      <dgm:prSet phldrT="[Text]" custT="1"/>
      <dgm:spPr/>
      <dgm:t>
        <a:bodyPr/>
        <a:lstStyle/>
        <a:p>
          <a:r>
            <a:rPr lang="tr-TR" sz="2400" dirty="0" smtClean="0">
              <a:latin typeface="Corbel" pitchFamily="34" charset="0"/>
            </a:rPr>
            <a:t>Sağlık</a:t>
          </a:r>
          <a:endParaRPr lang="tr-TR" sz="2400" dirty="0">
            <a:latin typeface="Corbel" pitchFamily="34" charset="0"/>
          </a:endParaRPr>
        </a:p>
      </dgm:t>
    </dgm:pt>
    <dgm:pt modelId="{2EEE3D25-C06D-41EE-8479-5169A727802D}" type="parTrans" cxnId="{9D475EA3-8423-4C4F-928F-53081AFE5F19}">
      <dgm:prSet/>
      <dgm:spPr/>
      <dgm:t>
        <a:bodyPr/>
        <a:lstStyle/>
        <a:p>
          <a:endParaRPr lang="tr-TR"/>
        </a:p>
      </dgm:t>
    </dgm:pt>
    <dgm:pt modelId="{A88988EB-DF8B-42DA-B2E5-37E37D2A142F}" type="sibTrans" cxnId="{9D475EA3-8423-4C4F-928F-53081AFE5F19}">
      <dgm:prSet/>
      <dgm:spPr/>
      <dgm:t>
        <a:bodyPr/>
        <a:lstStyle/>
        <a:p>
          <a:endParaRPr lang="tr-TR"/>
        </a:p>
      </dgm:t>
    </dgm:pt>
    <dgm:pt modelId="{33B96823-0382-4618-BC9F-9B2C8449A50B}">
      <dgm:prSet phldrT="[Text]" custT="1"/>
      <dgm:spPr>
        <a:solidFill>
          <a:schemeClr val="accent1"/>
        </a:solidFill>
      </dgm:spPr>
      <dgm:t>
        <a:bodyPr/>
        <a:lstStyle/>
        <a:p>
          <a:r>
            <a:rPr lang="tr-TR" sz="2400" dirty="0" smtClean="0">
              <a:latin typeface="Corbel" pitchFamily="34" charset="0"/>
            </a:rPr>
            <a:t>Çevre</a:t>
          </a:r>
          <a:endParaRPr lang="tr-TR" sz="2400" dirty="0">
            <a:latin typeface="Corbel" pitchFamily="34" charset="0"/>
          </a:endParaRPr>
        </a:p>
      </dgm:t>
    </dgm:pt>
    <dgm:pt modelId="{9CAAE811-1B93-418A-A40E-F17A03BDCDA1}" type="parTrans" cxnId="{CD404C99-AAA9-4338-B0C7-128225F0E9BD}">
      <dgm:prSet/>
      <dgm:spPr/>
      <dgm:t>
        <a:bodyPr/>
        <a:lstStyle/>
        <a:p>
          <a:endParaRPr lang="tr-TR"/>
        </a:p>
      </dgm:t>
    </dgm:pt>
    <dgm:pt modelId="{546391F5-793E-4033-8ACF-AC3FDB161286}" type="sibTrans" cxnId="{CD404C99-AAA9-4338-B0C7-128225F0E9BD}">
      <dgm:prSet/>
      <dgm:spPr/>
      <dgm:t>
        <a:bodyPr/>
        <a:lstStyle/>
        <a:p>
          <a:endParaRPr lang="tr-TR"/>
        </a:p>
      </dgm:t>
    </dgm:pt>
    <dgm:pt modelId="{29F7ACAC-E04A-4033-92C5-015FD40C1E98}">
      <dgm:prSet phldrT="[Text]" custT="1"/>
      <dgm:spPr>
        <a:solidFill>
          <a:schemeClr val="accent1"/>
        </a:solidFill>
      </dgm:spPr>
      <dgm:t>
        <a:bodyPr/>
        <a:lstStyle/>
        <a:p>
          <a:r>
            <a:rPr lang="tr-TR" sz="2000" dirty="0" smtClean="0">
              <a:latin typeface="Corbel" pitchFamily="34" charset="0"/>
            </a:rPr>
            <a:t>Ulaşım</a:t>
          </a:r>
          <a:endParaRPr lang="tr-TR" sz="2000" dirty="0">
            <a:latin typeface="Corbel" pitchFamily="34" charset="0"/>
          </a:endParaRPr>
        </a:p>
      </dgm:t>
    </dgm:pt>
    <dgm:pt modelId="{27C5BE2F-F2A7-4713-BD32-5CC18F1DAAC3}" type="parTrans" cxnId="{95E218B6-950A-49D1-9062-C68A6BFBF7F9}">
      <dgm:prSet/>
      <dgm:spPr/>
      <dgm:t>
        <a:bodyPr/>
        <a:lstStyle/>
        <a:p>
          <a:endParaRPr lang="tr-TR"/>
        </a:p>
      </dgm:t>
    </dgm:pt>
    <dgm:pt modelId="{20ECCA78-2ED1-417D-813F-EE87993BC900}" type="sibTrans" cxnId="{95E218B6-950A-49D1-9062-C68A6BFBF7F9}">
      <dgm:prSet/>
      <dgm:spPr/>
      <dgm:t>
        <a:bodyPr/>
        <a:lstStyle/>
        <a:p>
          <a:endParaRPr lang="tr-TR"/>
        </a:p>
      </dgm:t>
    </dgm:pt>
    <dgm:pt modelId="{2EAED937-45F6-409A-89C9-18EC76BFD66A}">
      <dgm:prSet phldrT="[Text]" custT="1"/>
      <dgm:spPr>
        <a:solidFill>
          <a:schemeClr val="accent1"/>
        </a:solidFill>
      </dgm:spPr>
      <dgm:t>
        <a:bodyPr/>
        <a:lstStyle/>
        <a:p>
          <a:r>
            <a:rPr lang="tr-TR" sz="2400" dirty="0" smtClean="0">
              <a:latin typeface="Corbel" pitchFamily="34" charset="0"/>
            </a:rPr>
            <a:t>Enerji</a:t>
          </a:r>
          <a:endParaRPr lang="tr-TR" sz="2400" dirty="0">
            <a:latin typeface="Corbel" pitchFamily="34" charset="0"/>
          </a:endParaRPr>
        </a:p>
      </dgm:t>
    </dgm:pt>
    <dgm:pt modelId="{A2555116-38BE-4A5E-B383-CB35D7226931}" type="parTrans" cxnId="{F070DB75-9009-40A4-979C-C87CBFAF83B8}">
      <dgm:prSet/>
      <dgm:spPr/>
      <dgm:t>
        <a:bodyPr/>
        <a:lstStyle/>
        <a:p>
          <a:endParaRPr lang="tr-TR"/>
        </a:p>
      </dgm:t>
    </dgm:pt>
    <dgm:pt modelId="{90282130-8B85-40CA-AF1D-14FF3A660D4C}" type="sibTrans" cxnId="{F070DB75-9009-40A4-979C-C87CBFAF83B8}">
      <dgm:prSet/>
      <dgm:spPr/>
      <dgm:t>
        <a:bodyPr/>
        <a:lstStyle/>
        <a:p>
          <a:endParaRPr lang="tr-TR"/>
        </a:p>
      </dgm:t>
    </dgm:pt>
    <dgm:pt modelId="{4ABD8BA8-16F7-403B-A253-579D02DD4C2D}">
      <dgm:prSet phldrT="[Text]" custT="1"/>
      <dgm:spPr>
        <a:solidFill>
          <a:schemeClr val="accent1"/>
        </a:solidFill>
      </dgm:spPr>
      <dgm:t>
        <a:bodyPr/>
        <a:lstStyle/>
        <a:p>
          <a:r>
            <a:rPr lang="tr-TR" sz="2200" dirty="0" smtClean="0">
              <a:latin typeface="Corbel" pitchFamily="34" charset="0"/>
            </a:rPr>
            <a:t>Güvenlik</a:t>
          </a:r>
          <a:endParaRPr lang="tr-TR" sz="2200" dirty="0">
            <a:latin typeface="Corbel" pitchFamily="34" charset="0"/>
          </a:endParaRPr>
        </a:p>
      </dgm:t>
    </dgm:pt>
    <dgm:pt modelId="{36391394-4E77-49C7-B59B-6D80BDA22151}" type="parTrans" cxnId="{E38CD1D3-34B5-4131-975A-4A4C5FA6E650}">
      <dgm:prSet/>
      <dgm:spPr/>
      <dgm:t>
        <a:bodyPr/>
        <a:lstStyle/>
        <a:p>
          <a:endParaRPr lang="tr-TR"/>
        </a:p>
      </dgm:t>
    </dgm:pt>
    <dgm:pt modelId="{72BF22BA-2BD2-496F-9F3E-0489AE1AFA8F}" type="sibTrans" cxnId="{E38CD1D3-34B5-4131-975A-4A4C5FA6E650}">
      <dgm:prSet/>
      <dgm:spPr/>
      <dgm:t>
        <a:bodyPr/>
        <a:lstStyle/>
        <a:p>
          <a:endParaRPr lang="tr-TR"/>
        </a:p>
      </dgm:t>
    </dgm:pt>
    <dgm:pt modelId="{E9C381E4-33AA-4896-8F33-9079D720D117}">
      <dgm:prSet phldrT="[Text]" custT="1"/>
      <dgm:spPr/>
      <dgm:t>
        <a:bodyPr/>
        <a:lstStyle/>
        <a:p>
          <a:r>
            <a:rPr lang="tr-TR" sz="2400" dirty="0" smtClean="0">
              <a:latin typeface="Corbel" pitchFamily="34" charset="0"/>
            </a:rPr>
            <a:t>Gıda</a:t>
          </a:r>
          <a:endParaRPr lang="tr-TR" sz="2400" dirty="0">
            <a:latin typeface="Corbel" pitchFamily="34" charset="0"/>
          </a:endParaRPr>
        </a:p>
      </dgm:t>
    </dgm:pt>
    <dgm:pt modelId="{8EC87075-CC1D-490E-9743-B340B52AC16C}" type="parTrans" cxnId="{07A31004-BF88-48E8-8056-811DB4493BA9}">
      <dgm:prSet/>
      <dgm:spPr/>
      <dgm:t>
        <a:bodyPr/>
        <a:lstStyle/>
        <a:p>
          <a:endParaRPr lang="tr-TR"/>
        </a:p>
      </dgm:t>
    </dgm:pt>
    <dgm:pt modelId="{9FC7C91A-2BE3-4EF5-9968-98D2C32ABAEE}" type="sibTrans" cxnId="{07A31004-BF88-48E8-8056-811DB4493BA9}">
      <dgm:prSet/>
      <dgm:spPr/>
      <dgm:t>
        <a:bodyPr/>
        <a:lstStyle/>
        <a:p>
          <a:endParaRPr lang="tr-TR"/>
        </a:p>
      </dgm:t>
    </dgm:pt>
    <dgm:pt modelId="{F2503CFC-B240-4320-AB1B-2629AEB6BB54}" type="pres">
      <dgm:prSet presAssocID="{AE1439C4-0E84-49BB-9D31-8458C43B88E7}" presName="Name0" presStyleCnt="0">
        <dgm:presLayoutVars>
          <dgm:chMax val="1"/>
          <dgm:dir/>
          <dgm:animLvl val="ctr"/>
          <dgm:resizeHandles val="exact"/>
        </dgm:presLayoutVars>
      </dgm:prSet>
      <dgm:spPr/>
      <dgm:t>
        <a:bodyPr/>
        <a:lstStyle/>
        <a:p>
          <a:endParaRPr lang="tr-TR"/>
        </a:p>
      </dgm:t>
    </dgm:pt>
    <dgm:pt modelId="{05249F07-CBCC-4972-A4F6-A6C54476EA3C}" type="pres">
      <dgm:prSet presAssocID="{76337943-63F9-4966-B432-BCC93FF2E48C}" presName="centerShape" presStyleLbl="node0" presStyleIdx="0" presStyleCnt="1" custScaleX="122488"/>
      <dgm:spPr/>
      <dgm:t>
        <a:bodyPr/>
        <a:lstStyle/>
        <a:p>
          <a:endParaRPr lang="tr-TR"/>
        </a:p>
      </dgm:t>
    </dgm:pt>
    <dgm:pt modelId="{8BFA0223-E2C0-4B9F-8FC2-094F0A1949A5}" type="pres">
      <dgm:prSet presAssocID="{CD740EF6-EB9E-414E-AC8B-7E8053AA820D}" presName="node" presStyleLbl="node1" presStyleIdx="0" presStyleCnt="6">
        <dgm:presLayoutVars>
          <dgm:bulletEnabled val="1"/>
        </dgm:presLayoutVars>
      </dgm:prSet>
      <dgm:spPr/>
      <dgm:t>
        <a:bodyPr/>
        <a:lstStyle/>
        <a:p>
          <a:endParaRPr lang="tr-TR"/>
        </a:p>
      </dgm:t>
    </dgm:pt>
    <dgm:pt modelId="{BED42E6C-1388-4E9C-ADCF-CF38041E8553}" type="pres">
      <dgm:prSet presAssocID="{CD740EF6-EB9E-414E-AC8B-7E8053AA820D}" presName="dummy" presStyleCnt="0"/>
      <dgm:spPr/>
    </dgm:pt>
    <dgm:pt modelId="{F88ED322-759E-40EA-8B6C-E3C1C0E7FC37}" type="pres">
      <dgm:prSet presAssocID="{A88988EB-DF8B-42DA-B2E5-37E37D2A142F}" presName="sibTrans" presStyleLbl="sibTrans2D1" presStyleIdx="0" presStyleCnt="6"/>
      <dgm:spPr/>
      <dgm:t>
        <a:bodyPr/>
        <a:lstStyle/>
        <a:p>
          <a:endParaRPr lang="tr-TR"/>
        </a:p>
      </dgm:t>
    </dgm:pt>
    <dgm:pt modelId="{24816D4E-6E23-4C2B-95D9-AC9D1E87A569}" type="pres">
      <dgm:prSet presAssocID="{33B96823-0382-4618-BC9F-9B2C8449A50B}" presName="node" presStyleLbl="node1" presStyleIdx="1" presStyleCnt="6">
        <dgm:presLayoutVars>
          <dgm:bulletEnabled val="1"/>
        </dgm:presLayoutVars>
      </dgm:prSet>
      <dgm:spPr/>
      <dgm:t>
        <a:bodyPr/>
        <a:lstStyle/>
        <a:p>
          <a:endParaRPr lang="tr-TR"/>
        </a:p>
      </dgm:t>
    </dgm:pt>
    <dgm:pt modelId="{6D52854C-574B-46BE-BFA8-C937BDDCDA8F}" type="pres">
      <dgm:prSet presAssocID="{33B96823-0382-4618-BC9F-9B2C8449A50B}" presName="dummy" presStyleCnt="0"/>
      <dgm:spPr/>
    </dgm:pt>
    <dgm:pt modelId="{636C4DEB-0FAB-4F67-B541-BB057321B6E0}" type="pres">
      <dgm:prSet presAssocID="{546391F5-793E-4033-8ACF-AC3FDB161286}" presName="sibTrans" presStyleLbl="sibTrans2D1" presStyleIdx="1" presStyleCnt="6"/>
      <dgm:spPr/>
      <dgm:t>
        <a:bodyPr/>
        <a:lstStyle/>
        <a:p>
          <a:endParaRPr lang="tr-TR"/>
        </a:p>
      </dgm:t>
    </dgm:pt>
    <dgm:pt modelId="{77AB51A7-059F-4C7C-9C81-783874BB5A87}" type="pres">
      <dgm:prSet presAssocID="{29F7ACAC-E04A-4033-92C5-015FD40C1E98}" presName="node" presStyleLbl="node1" presStyleIdx="2" presStyleCnt="6">
        <dgm:presLayoutVars>
          <dgm:bulletEnabled val="1"/>
        </dgm:presLayoutVars>
      </dgm:prSet>
      <dgm:spPr/>
      <dgm:t>
        <a:bodyPr/>
        <a:lstStyle/>
        <a:p>
          <a:endParaRPr lang="tr-TR"/>
        </a:p>
      </dgm:t>
    </dgm:pt>
    <dgm:pt modelId="{D8C51527-26B1-46D4-9BD9-57D8A996CC7C}" type="pres">
      <dgm:prSet presAssocID="{29F7ACAC-E04A-4033-92C5-015FD40C1E98}" presName="dummy" presStyleCnt="0"/>
      <dgm:spPr/>
    </dgm:pt>
    <dgm:pt modelId="{FD41549E-3BE4-4490-9E57-C469D6D0FDD7}" type="pres">
      <dgm:prSet presAssocID="{20ECCA78-2ED1-417D-813F-EE87993BC900}" presName="sibTrans" presStyleLbl="sibTrans2D1" presStyleIdx="2" presStyleCnt="6"/>
      <dgm:spPr/>
      <dgm:t>
        <a:bodyPr/>
        <a:lstStyle/>
        <a:p>
          <a:endParaRPr lang="tr-TR"/>
        </a:p>
      </dgm:t>
    </dgm:pt>
    <dgm:pt modelId="{F4D9D14F-9854-465A-8240-1088D602D009}" type="pres">
      <dgm:prSet presAssocID="{2EAED937-45F6-409A-89C9-18EC76BFD66A}" presName="node" presStyleLbl="node1" presStyleIdx="3" presStyleCnt="6">
        <dgm:presLayoutVars>
          <dgm:bulletEnabled val="1"/>
        </dgm:presLayoutVars>
      </dgm:prSet>
      <dgm:spPr/>
      <dgm:t>
        <a:bodyPr/>
        <a:lstStyle/>
        <a:p>
          <a:endParaRPr lang="tr-TR"/>
        </a:p>
      </dgm:t>
    </dgm:pt>
    <dgm:pt modelId="{5C01BDC3-5D8A-40D9-AA65-F77D507CA92B}" type="pres">
      <dgm:prSet presAssocID="{2EAED937-45F6-409A-89C9-18EC76BFD66A}" presName="dummy" presStyleCnt="0"/>
      <dgm:spPr/>
    </dgm:pt>
    <dgm:pt modelId="{C78A4F4D-1D37-46B0-919A-6DD2BDED5A08}" type="pres">
      <dgm:prSet presAssocID="{90282130-8B85-40CA-AF1D-14FF3A660D4C}" presName="sibTrans" presStyleLbl="sibTrans2D1" presStyleIdx="3" presStyleCnt="6"/>
      <dgm:spPr/>
      <dgm:t>
        <a:bodyPr/>
        <a:lstStyle/>
        <a:p>
          <a:endParaRPr lang="tr-TR"/>
        </a:p>
      </dgm:t>
    </dgm:pt>
    <dgm:pt modelId="{3AC2C134-713C-4A6B-9B55-C6ED4BD22D9D}" type="pres">
      <dgm:prSet presAssocID="{4ABD8BA8-16F7-403B-A253-579D02DD4C2D}" presName="node" presStyleLbl="node1" presStyleIdx="4" presStyleCnt="6" custScaleX="126381">
        <dgm:presLayoutVars>
          <dgm:bulletEnabled val="1"/>
        </dgm:presLayoutVars>
      </dgm:prSet>
      <dgm:spPr/>
      <dgm:t>
        <a:bodyPr/>
        <a:lstStyle/>
        <a:p>
          <a:endParaRPr lang="tr-TR"/>
        </a:p>
      </dgm:t>
    </dgm:pt>
    <dgm:pt modelId="{9D724A7F-CC21-4524-96C7-4A4FBDBE72EC}" type="pres">
      <dgm:prSet presAssocID="{4ABD8BA8-16F7-403B-A253-579D02DD4C2D}" presName="dummy" presStyleCnt="0"/>
      <dgm:spPr/>
    </dgm:pt>
    <dgm:pt modelId="{D0F51E6D-F4C0-4044-BB4D-970EE16DEEE2}" type="pres">
      <dgm:prSet presAssocID="{72BF22BA-2BD2-496F-9F3E-0489AE1AFA8F}" presName="sibTrans" presStyleLbl="sibTrans2D1" presStyleIdx="4" presStyleCnt="6"/>
      <dgm:spPr/>
      <dgm:t>
        <a:bodyPr/>
        <a:lstStyle/>
        <a:p>
          <a:endParaRPr lang="tr-TR"/>
        </a:p>
      </dgm:t>
    </dgm:pt>
    <dgm:pt modelId="{007A7801-B24F-4614-ACF4-EAAC4D48863F}" type="pres">
      <dgm:prSet presAssocID="{E9C381E4-33AA-4896-8F33-9079D720D117}" presName="node" presStyleLbl="node1" presStyleIdx="5" presStyleCnt="6">
        <dgm:presLayoutVars>
          <dgm:bulletEnabled val="1"/>
        </dgm:presLayoutVars>
      </dgm:prSet>
      <dgm:spPr/>
      <dgm:t>
        <a:bodyPr/>
        <a:lstStyle/>
        <a:p>
          <a:endParaRPr lang="tr-TR"/>
        </a:p>
      </dgm:t>
    </dgm:pt>
    <dgm:pt modelId="{3F9C5FDC-7CA5-4849-935A-E4F3DA8839F2}" type="pres">
      <dgm:prSet presAssocID="{E9C381E4-33AA-4896-8F33-9079D720D117}" presName="dummy" presStyleCnt="0"/>
      <dgm:spPr/>
    </dgm:pt>
    <dgm:pt modelId="{28E08741-360E-4DA7-BCE2-AE6E0ACFE466}" type="pres">
      <dgm:prSet presAssocID="{9FC7C91A-2BE3-4EF5-9968-98D2C32ABAEE}" presName="sibTrans" presStyleLbl="sibTrans2D1" presStyleIdx="5" presStyleCnt="6"/>
      <dgm:spPr/>
      <dgm:t>
        <a:bodyPr/>
        <a:lstStyle/>
        <a:p>
          <a:endParaRPr lang="tr-TR"/>
        </a:p>
      </dgm:t>
    </dgm:pt>
  </dgm:ptLst>
  <dgm:cxnLst>
    <dgm:cxn modelId="{F070DB75-9009-40A4-979C-C87CBFAF83B8}" srcId="{76337943-63F9-4966-B432-BCC93FF2E48C}" destId="{2EAED937-45F6-409A-89C9-18EC76BFD66A}" srcOrd="3" destOrd="0" parTransId="{A2555116-38BE-4A5E-B383-CB35D7226931}" sibTransId="{90282130-8B85-40CA-AF1D-14FF3A660D4C}"/>
    <dgm:cxn modelId="{1A7BA34A-845F-48EB-A20B-14AE629AF688}" type="presOf" srcId="{E9C381E4-33AA-4896-8F33-9079D720D117}" destId="{007A7801-B24F-4614-ACF4-EAAC4D48863F}" srcOrd="0" destOrd="0" presId="urn:microsoft.com/office/officeart/2005/8/layout/radial6"/>
    <dgm:cxn modelId="{CD404C99-AAA9-4338-B0C7-128225F0E9BD}" srcId="{76337943-63F9-4966-B432-BCC93FF2E48C}" destId="{33B96823-0382-4618-BC9F-9B2C8449A50B}" srcOrd="1" destOrd="0" parTransId="{9CAAE811-1B93-418A-A40E-F17A03BDCDA1}" sibTransId="{546391F5-793E-4033-8ACF-AC3FDB161286}"/>
    <dgm:cxn modelId="{E38CD1D3-34B5-4131-975A-4A4C5FA6E650}" srcId="{76337943-63F9-4966-B432-BCC93FF2E48C}" destId="{4ABD8BA8-16F7-403B-A253-579D02DD4C2D}" srcOrd="4" destOrd="0" parTransId="{36391394-4E77-49C7-B59B-6D80BDA22151}" sibTransId="{72BF22BA-2BD2-496F-9F3E-0489AE1AFA8F}"/>
    <dgm:cxn modelId="{9D475EA3-8423-4C4F-928F-53081AFE5F19}" srcId="{76337943-63F9-4966-B432-BCC93FF2E48C}" destId="{CD740EF6-EB9E-414E-AC8B-7E8053AA820D}" srcOrd="0" destOrd="0" parTransId="{2EEE3D25-C06D-41EE-8479-5169A727802D}" sibTransId="{A88988EB-DF8B-42DA-B2E5-37E37D2A142F}"/>
    <dgm:cxn modelId="{CD4E7DD0-5254-49DE-9B63-D3525A19005B}" type="presOf" srcId="{AE1439C4-0E84-49BB-9D31-8458C43B88E7}" destId="{F2503CFC-B240-4320-AB1B-2629AEB6BB54}" srcOrd="0" destOrd="0" presId="urn:microsoft.com/office/officeart/2005/8/layout/radial6"/>
    <dgm:cxn modelId="{07A31004-BF88-48E8-8056-811DB4493BA9}" srcId="{76337943-63F9-4966-B432-BCC93FF2E48C}" destId="{E9C381E4-33AA-4896-8F33-9079D720D117}" srcOrd="5" destOrd="0" parTransId="{8EC87075-CC1D-490E-9743-B340B52AC16C}" sibTransId="{9FC7C91A-2BE3-4EF5-9968-98D2C32ABAEE}"/>
    <dgm:cxn modelId="{10703995-2559-467A-9327-B147064D7B66}" type="presOf" srcId="{4ABD8BA8-16F7-403B-A253-579D02DD4C2D}" destId="{3AC2C134-713C-4A6B-9B55-C6ED4BD22D9D}" srcOrd="0" destOrd="0" presId="urn:microsoft.com/office/officeart/2005/8/layout/radial6"/>
    <dgm:cxn modelId="{12D8D3F2-20AD-42E2-AD75-C8B46BD41EF1}" type="presOf" srcId="{20ECCA78-2ED1-417D-813F-EE87993BC900}" destId="{FD41549E-3BE4-4490-9E57-C469D6D0FDD7}" srcOrd="0" destOrd="0" presId="urn:microsoft.com/office/officeart/2005/8/layout/radial6"/>
    <dgm:cxn modelId="{95E218B6-950A-49D1-9062-C68A6BFBF7F9}" srcId="{76337943-63F9-4966-B432-BCC93FF2E48C}" destId="{29F7ACAC-E04A-4033-92C5-015FD40C1E98}" srcOrd="2" destOrd="0" parTransId="{27C5BE2F-F2A7-4713-BD32-5CC18F1DAAC3}" sibTransId="{20ECCA78-2ED1-417D-813F-EE87993BC900}"/>
    <dgm:cxn modelId="{A1D7ECE8-5E39-4C91-BA94-0C5514F20CA3}" type="presOf" srcId="{9FC7C91A-2BE3-4EF5-9968-98D2C32ABAEE}" destId="{28E08741-360E-4DA7-BCE2-AE6E0ACFE466}" srcOrd="0" destOrd="0" presId="urn:microsoft.com/office/officeart/2005/8/layout/radial6"/>
    <dgm:cxn modelId="{6C5AB645-0B8A-41A7-8AAE-364CAB5A3249}" type="presOf" srcId="{72BF22BA-2BD2-496F-9F3E-0489AE1AFA8F}" destId="{D0F51E6D-F4C0-4044-BB4D-970EE16DEEE2}" srcOrd="0" destOrd="0" presId="urn:microsoft.com/office/officeart/2005/8/layout/radial6"/>
    <dgm:cxn modelId="{F47B1BA9-D6EA-43F3-8ABF-09A7ABE7FAB3}" type="presOf" srcId="{33B96823-0382-4618-BC9F-9B2C8449A50B}" destId="{24816D4E-6E23-4C2B-95D9-AC9D1E87A569}" srcOrd="0" destOrd="0" presId="urn:microsoft.com/office/officeart/2005/8/layout/radial6"/>
    <dgm:cxn modelId="{8370B24D-D674-48BD-92FB-179616048526}" srcId="{AE1439C4-0E84-49BB-9D31-8458C43B88E7}" destId="{76337943-63F9-4966-B432-BCC93FF2E48C}" srcOrd="0" destOrd="0" parTransId="{EADB6E64-CE18-4105-A03E-26627387B46A}" sibTransId="{A9F8160C-62D6-4FA6-8EA3-9D9764C935F0}"/>
    <dgm:cxn modelId="{52AB2476-B22B-4714-975F-4A461A5A0D81}" type="presOf" srcId="{546391F5-793E-4033-8ACF-AC3FDB161286}" destId="{636C4DEB-0FAB-4F67-B541-BB057321B6E0}" srcOrd="0" destOrd="0" presId="urn:microsoft.com/office/officeart/2005/8/layout/radial6"/>
    <dgm:cxn modelId="{4E2CDDFB-A16F-4ECE-8088-8A87485D2AE9}" type="presOf" srcId="{90282130-8B85-40CA-AF1D-14FF3A660D4C}" destId="{C78A4F4D-1D37-46B0-919A-6DD2BDED5A08}" srcOrd="0" destOrd="0" presId="urn:microsoft.com/office/officeart/2005/8/layout/radial6"/>
    <dgm:cxn modelId="{93162DC6-6D6E-4D74-99CC-746BDF6D71AF}" type="presOf" srcId="{76337943-63F9-4966-B432-BCC93FF2E48C}" destId="{05249F07-CBCC-4972-A4F6-A6C54476EA3C}" srcOrd="0" destOrd="0" presId="urn:microsoft.com/office/officeart/2005/8/layout/radial6"/>
    <dgm:cxn modelId="{4252BB04-6366-4B32-B4F4-BCE9F11F8800}" type="presOf" srcId="{29F7ACAC-E04A-4033-92C5-015FD40C1E98}" destId="{77AB51A7-059F-4C7C-9C81-783874BB5A87}" srcOrd="0" destOrd="0" presId="urn:microsoft.com/office/officeart/2005/8/layout/radial6"/>
    <dgm:cxn modelId="{C834D412-620F-4254-A4D4-F307DAE74978}" type="presOf" srcId="{CD740EF6-EB9E-414E-AC8B-7E8053AA820D}" destId="{8BFA0223-E2C0-4B9F-8FC2-094F0A1949A5}" srcOrd="0" destOrd="0" presId="urn:microsoft.com/office/officeart/2005/8/layout/radial6"/>
    <dgm:cxn modelId="{8DF678FB-5E8E-487D-AEEC-28334AC86E72}" type="presOf" srcId="{A88988EB-DF8B-42DA-B2E5-37E37D2A142F}" destId="{F88ED322-759E-40EA-8B6C-E3C1C0E7FC37}" srcOrd="0" destOrd="0" presId="urn:microsoft.com/office/officeart/2005/8/layout/radial6"/>
    <dgm:cxn modelId="{8CF9E280-2C71-4C0F-BF76-DF55F39448CF}" type="presOf" srcId="{2EAED937-45F6-409A-89C9-18EC76BFD66A}" destId="{F4D9D14F-9854-465A-8240-1088D602D009}" srcOrd="0" destOrd="0" presId="urn:microsoft.com/office/officeart/2005/8/layout/radial6"/>
    <dgm:cxn modelId="{486F0353-65AF-46B1-9919-7EC4EDF33007}" type="presParOf" srcId="{F2503CFC-B240-4320-AB1B-2629AEB6BB54}" destId="{05249F07-CBCC-4972-A4F6-A6C54476EA3C}" srcOrd="0" destOrd="0" presId="urn:microsoft.com/office/officeart/2005/8/layout/radial6"/>
    <dgm:cxn modelId="{DC4B8A43-AB60-4E6F-8255-1721DFCF39F6}" type="presParOf" srcId="{F2503CFC-B240-4320-AB1B-2629AEB6BB54}" destId="{8BFA0223-E2C0-4B9F-8FC2-094F0A1949A5}" srcOrd="1" destOrd="0" presId="urn:microsoft.com/office/officeart/2005/8/layout/radial6"/>
    <dgm:cxn modelId="{789D40C0-4823-4ADD-B607-9817713CCDB8}" type="presParOf" srcId="{F2503CFC-B240-4320-AB1B-2629AEB6BB54}" destId="{BED42E6C-1388-4E9C-ADCF-CF38041E8553}" srcOrd="2" destOrd="0" presId="urn:microsoft.com/office/officeart/2005/8/layout/radial6"/>
    <dgm:cxn modelId="{8BA4E8E9-81C5-485A-A392-B0BF52BB720E}" type="presParOf" srcId="{F2503CFC-B240-4320-AB1B-2629AEB6BB54}" destId="{F88ED322-759E-40EA-8B6C-E3C1C0E7FC37}" srcOrd="3" destOrd="0" presId="urn:microsoft.com/office/officeart/2005/8/layout/radial6"/>
    <dgm:cxn modelId="{2804E958-40C8-4290-974C-C0A7D540598C}" type="presParOf" srcId="{F2503CFC-B240-4320-AB1B-2629AEB6BB54}" destId="{24816D4E-6E23-4C2B-95D9-AC9D1E87A569}" srcOrd="4" destOrd="0" presId="urn:microsoft.com/office/officeart/2005/8/layout/radial6"/>
    <dgm:cxn modelId="{748674F4-052B-4179-A825-8BB89304C723}" type="presParOf" srcId="{F2503CFC-B240-4320-AB1B-2629AEB6BB54}" destId="{6D52854C-574B-46BE-BFA8-C937BDDCDA8F}" srcOrd="5" destOrd="0" presId="urn:microsoft.com/office/officeart/2005/8/layout/radial6"/>
    <dgm:cxn modelId="{0E8D74CD-7708-4276-B4AE-4E0DF614A72F}" type="presParOf" srcId="{F2503CFC-B240-4320-AB1B-2629AEB6BB54}" destId="{636C4DEB-0FAB-4F67-B541-BB057321B6E0}" srcOrd="6" destOrd="0" presId="urn:microsoft.com/office/officeart/2005/8/layout/radial6"/>
    <dgm:cxn modelId="{6F43C04C-610A-4F54-985C-5E541FEC7012}" type="presParOf" srcId="{F2503CFC-B240-4320-AB1B-2629AEB6BB54}" destId="{77AB51A7-059F-4C7C-9C81-783874BB5A87}" srcOrd="7" destOrd="0" presId="urn:microsoft.com/office/officeart/2005/8/layout/radial6"/>
    <dgm:cxn modelId="{454A9B5E-CC9E-4D92-8835-3E2D5DB4FAE2}" type="presParOf" srcId="{F2503CFC-B240-4320-AB1B-2629AEB6BB54}" destId="{D8C51527-26B1-46D4-9BD9-57D8A996CC7C}" srcOrd="8" destOrd="0" presId="urn:microsoft.com/office/officeart/2005/8/layout/radial6"/>
    <dgm:cxn modelId="{CB463C1E-0794-4941-8D72-5BE16CE96CCF}" type="presParOf" srcId="{F2503CFC-B240-4320-AB1B-2629AEB6BB54}" destId="{FD41549E-3BE4-4490-9E57-C469D6D0FDD7}" srcOrd="9" destOrd="0" presId="urn:microsoft.com/office/officeart/2005/8/layout/radial6"/>
    <dgm:cxn modelId="{6BD17768-7C95-4DC0-99ED-C2BA56C5E90C}" type="presParOf" srcId="{F2503CFC-B240-4320-AB1B-2629AEB6BB54}" destId="{F4D9D14F-9854-465A-8240-1088D602D009}" srcOrd="10" destOrd="0" presId="urn:microsoft.com/office/officeart/2005/8/layout/radial6"/>
    <dgm:cxn modelId="{6808081B-E223-45EF-A502-8CDCD863DFAB}" type="presParOf" srcId="{F2503CFC-B240-4320-AB1B-2629AEB6BB54}" destId="{5C01BDC3-5D8A-40D9-AA65-F77D507CA92B}" srcOrd="11" destOrd="0" presId="urn:microsoft.com/office/officeart/2005/8/layout/radial6"/>
    <dgm:cxn modelId="{89E15808-FBBB-43FD-B737-DD5B87622AE5}" type="presParOf" srcId="{F2503CFC-B240-4320-AB1B-2629AEB6BB54}" destId="{C78A4F4D-1D37-46B0-919A-6DD2BDED5A08}" srcOrd="12" destOrd="0" presId="urn:microsoft.com/office/officeart/2005/8/layout/radial6"/>
    <dgm:cxn modelId="{2728DDE3-D121-4B3C-8DCC-9632BC8D0C96}" type="presParOf" srcId="{F2503CFC-B240-4320-AB1B-2629AEB6BB54}" destId="{3AC2C134-713C-4A6B-9B55-C6ED4BD22D9D}" srcOrd="13" destOrd="0" presId="urn:microsoft.com/office/officeart/2005/8/layout/radial6"/>
    <dgm:cxn modelId="{736D7696-C13C-43A2-BE9F-3F86F860023A}" type="presParOf" srcId="{F2503CFC-B240-4320-AB1B-2629AEB6BB54}" destId="{9D724A7F-CC21-4524-96C7-4A4FBDBE72EC}" srcOrd="14" destOrd="0" presId="urn:microsoft.com/office/officeart/2005/8/layout/radial6"/>
    <dgm:cxn modelId="{323F637F-2942-4A38-BB96-A281C0DE49C0}" type="presParOf" srcId="{F2503CFC-B240-4320-AB1B-2629AEB6BB54}" destId="{D0F51E6D-F4C0-4044-BB4D-970EE16DEEE2}" srcOrd="15" destOrd="0" presId="urn:microsoft.com/office/officeart/2005/8/layout/radial6"/>
    <dgm:cxn modelId="{BDE6D68F-B419-471C-B491-DD071ACD201E}" type="presParOf" srcId="{F2503CFC-B240-4320-AB1B-2629AEB6BB54}" destId="{007A7801-B24F-4614-ACF4-EAAC4D48863F}" srcOrd="16" destOrd="0" presId="urn:microsoft.com/office/officeart/2005/8/layout/radial6"/>
    <dgm:cxn modelId="{30A3ABD2-270E-4833-A441-B78656D033B5}" type="presParOf" srcId="{F2503CFC-B240-4320-AB1B-2629AEB6BB54}" destId="{3F9C5FDC-7CA5-4849-935A-E4F3DA8839F2}" srcOrd="17" destOrd="0" presId="urn:microsoft.com/office/officeart/2005/8/layout/radial6"/>
    <dgm:cxn modelId="{266D5D62-10A4-4E03-8D25-37297F20BD8F}" type="presParOf" srcId="{F2503CFC-B240-4320-AB1B-2629AEB6BB54}" destId="{28E08741-360E-4DA7-BCE2-AE6E0ACFE466}"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1439C4-0E84-49BB-9D31-8458C43B88E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76337943-63F9-4966-B432-BCC93FF2E48C}">
      <dgm:prSet phldrT="[Text]" custT="1"/>
      <dgm:spPr/>
      <dgm:t>
        <a:bodyPr/>
        <a:lstStyle/>
        <a:p>
          <a:r>
            <a:rPr lang="tr-TR" sz="2400" dirty="0" smtClean="0">
              <a:latin typeface="Corbel" pitchFamily="34" charset="0"/>
            </a:rPr>
            <a:t>Bilimsel Mükemmeliyet</a:t>
          </a:r>
          <a:endParaRPr lang="tr-TR" sz="2400" dirty="0">
            <a:latin typeface="Corbel" pitchFamily="34" charset="0"/>
          </a:endParaRPr>
        </a:p>
      </dgm:t>
    </dgm:pt>
    <dgm:pt modelId="{EADB6E64-CE18-4105-A03E-26627387B46A}" type="parTrans" cxnId="{8370B24D-D674-48BD-92FB-179616048526}">
      <dgm:prSet/>
      <dgm:spPr/>
      <dgm:t>
        <a:bodyPr/>
        <a:lstStyle/>
        <a:p>
          <a:endParaRPr lang="tr-TR"/>
        </a:p>
      </dgm:t>
    </dgm:pt>
    <dgm:pt modelId="{A9F8160C-62D6-4FA6-8EA3-9D9764C935F0}" type="sibTrans" cxnId="{8370B24D-D674-48BD-92FB-179616048526}">
      <dgm:prSet/>
      <dgm:spPr/>
      <dgm:t>
        <a:bodyPr/>
        <a:lstStyle/>
        <a:p>
          <a:endParaRPr lang="tr-TR"/>
        </a:p>
      </dgm:t>
    </dgm:pt>
    <dgm:pt modelId="{CD740EF6-EB9E-414E-AC8B-7E8053AA820D}">
      <dgm:prSet phldrT="[Text]" custT="1"/>
      <dgm:spPr/>
      <dgm:t>
        <a:bodyPr/>
        <a:lstStyle/>
        <a:p>
          <a:r>
            <a:rPr lang="tr-TR" sz="2400" dirty="0" smtClean="0">
              <a:latin typeface="Corbel" pitchFamily="34" charset="0"/>
            </a:rPr>
            <a:t>Marie-</a:t>
          </a:r>
          <a:r>
            <a:rPr lang="tr-TR" sz="2400" dirty="0" err="1" smtClean="0">
              <a:latin typeface="Corbel" pitchFamily="34" charset="0"/>
            </a:rPr>
            <a:t>Curie</a:t>
          </a:r>
          <a:endParaRPr lang="tr-TR" sz="2400" dirty="0" smtClean="0">
            <a:latin typeface="Corbel" pitchFamily="34" charset="0"/>
          </a:endParaRPr>
        </a:p>
        <a:p>
          <a:r>
            <a:rPr lang="tr-TR" sz="2400" dirty="0" smtClean="0">
              <a:latin typeface="Corbel" pitchFamily="34" charset="0"/>
            </a:rPr>
            <a:t>Bursları</a:t>
          </a:r>
          <a:endParaRPr lang="tr-TR" sz="2400" dirty="0">
            <a:latin typeface="Corbel" pitchFamily="34" charset="0"/>
          </a:endParaRPr>
        </a:p>
      </dgm:t>
    </dgm:pt>
    <dgm:pt modelId="{2EEE3D25-C06D-41EE-8479-5169A727802D}" type="parTrans" cxnId="{9D475EA3-8423-4C4F-928F-53081AFE5F19}">
      <dgm:prSet/>
      <dgm:spPr/>
      <dgm:t>
        <a:bodyPr/>
        <a:lstStyle/>
        <a:p>
          <a:endParaRPr lang="tr-TR"/>
        </a:p>
      </dgm:t>
    </dgm:pt>
    <dgm:pt modelId="{A88988EB-DF8B-42DA-B2E5-37E37D2A142F}" type="sibTrans" cxnId="{9D475EA3-8423-4C4F-928F-53081AFE5F19}">
      <dgm:prSet/>
      <dgm:spPr/>
      <dgm:t>
        <a:bodyPr/>
        <a:lstStyle/>
        <a:p>
          <a:endParaRPr lang="tr-TR"/>
        </a:p>
      </dgm:t>
    </dgm:pt>
    <dgm:pt modelId="{33B96823-0382-4618-BC9F-9B2C8449A50B}">
      <dgm:prSet phldrT="[Text]" custT="1"/>
      <dgm:spPr>
        <a:solidFill>
          <a:schemeClr val="accent1"/>
        </a:solidFill>
      </dgm:spPr>
      <dgm:t>
        <a:bodyPr/>
        <a:lstStyle/>
        <a:p>
          <a:r>
            <a:rPr lang="tr-TR" sz="2400" dirty="0" smtClean="0">
              <a:latin typeface="Corbel" pitchFamily="34" charset="0"/>
            </a:rPr>
            <a:t>Araştırma Altyapıları</a:t>
          </a:r>
          <a:endParaRPr lang="tr-TR" sz="2400" dirty="0">
            <a:latin typeface="Corbel" pitchFamily="34" charset="0"/>
          </a:endParaRPr>
        </a:p>
      </dgm:t>
    </dgm:pt>
    <dgm:pt modelId="{9CAAE811-1B93-418A-A40E-F17A03BDCDA1}" type="parTrans" cxnId="{CD404C99-AAA9-4338-B0C7-128225F0E9BD}">
      <dgm:prSet/>
      <dgm:spPr/>
      <dgm:t>
        <a:bodyPr/>
        <a:lstStyle/>
        <a:p>
          <a:endParaRPr lang="tr-TR"/>
        </a:p>
      </dgm:t>
    </dgm:pt>
    <dgm:pt modelId="{546391F5-793E-4033-8ACF-AC3FDB161286}" type="sibTrans" cxnId="{CD404C99-AAA9-4338-B0C7-128225F0E9BD}">
      <dgm:prSet/>
      <dgm:spPr/>
      <dgm:t>
        <a:bodyPr/>
        <a:lstStyle/>
        <a:p>
          <a:endParaRPr lang="tr-TR"/>
        </a:p>
      </dgm:t>
    </dgm:pt>
    <dgm:pt modelId="{2EAED937-45F6-409A-89C9-18EC76BFD66A}">
      <dgm:prSet phldrT="[Text]" custT="1"/>
      <dgm:spPr>
        <a:solidFill>
          <a:schemeClr val="accent1"/>
        </a:solidFill>
      </dgm:spPr>
      <dgm:t>
        <a:bodyPr/>
        <a:lstStyle/>
        <a:p>
          <a:r>
            <a:rPr lang="tr-TR" sz="2400" dirty="0" smtClean="0">
              <a:latin typeface="Corbel" pitchFamily="34" charset="0"/>
            </a:rPr>
            <a:t>ERC Bireysel Araştırma Fonları</a:t>
          </a:r>
          <a:endParaRPr lang="tr-TR" sz="2400" dirty="0">
            <a:latin typeface="Corbel" pitchFamily="34" charset="0"/>
          </a:endParaRPr>
        </a:p>
      </dgm:t>
    </dgm:pt>
    <dgm:pt modelId="{A2555116-38BE-4A5E-B383-CB35D7226931}" type="parTrans" cxnId="{F070DB75-9009-40A4-979C-C87CBFAF83B8}">
      <dgm:prSet/>
      <dgm:spPr/>
      <dgm:t>
        <a:bodyPr/>
        <a:lstStyle/>
        <a:p>
          <a:endParaRPr lang="tr-TR"/>
        </a:p>
      </dgm:t>
    </dgm:pt>
    <dgm:pt modelId="{90282130-8B85-40CA-AF1D-14FF3A660D4C}" type="sibTrans" cxnId="{F070DB75-9009-40A4-979C-C87CBFAF83B8}">
      <dgm:prSet/>
      <dgm:spPr/>
      <dgm:t>
        <a:bodyPr/>
        <a:lstStyle/>
        <a:p>
          <a:endParaRPr lang="tr-TR"/>
        </a:p>
      </dgm:t>
    </dgm:pt>
    <dgm:pt modelId="{F86E7592-9C72-4F3A-BF0F-5322549332AE}">
      <dgm:prSet phldrT="[Text]" custT="1"/>
      <dgm:spPr>
        <a:solidFill>
          <a:schemeClr val="accent1"/>
        </a:solidFill>
      </dgm:spPr>
      <dgm:t>
        <a:bodyPr/>
        <a:lstStyle/>
        <a:p>
          <a:r>
            <a:rPr lang="tr-TR" sz="2400" dirty="0" smtClean="0">
              <a:latin typeface="Corbel" pitchFamily="34" charset="0"/>
            </a:rPr>
            <a:t>Yeni ve Gelişen Teknolojiler</a:t>
          </a:r>
          <a:endParaRPr lang="tr-TR" sz="2400" dirty="0">
            <a:latin typeface="Corbel" pitchFamily="34" charset="0"/>
          </a:endParaRPr>
        </a:p>
      </dgm:t>
    </dgm:pt>
    <dgm:pt modelId="{9EFFA2DD-A151-4A66-B348-EC0120A57FE4}" type="parTrans" cxnId="{50712E21-7230-40CE-A86C-835A093B2E67}">
      <dgm:prSet/>
      <dgm:spPr/>
      <dgm:t>
        <a:bodyPr/>
        <a:lstStyle/>
        <a:p>
          <a:endParaRPr lang="tr-TR"/>
        </a:p>
      </dgm:t>
    </dgm:pt>
    <dgm:pt modelId="{5378CE73-8653-4EFF-B17E-2C054D1CE5FB}" type="sibTrans" cxnId="{50712E21-7230-40CE-A86C-835A093B2E67}">
      <dgm:prSet/>
      <dgm:spPr/>
      <dgm:t>
        <a:bodyPr/>
        <a:lstStyle/>
        <a:p>
          <a:endParaRPr lang="tr-TR"/>
        </a:p>
      </dgm:t>
    </dgm:pt>
    <dgm:pt modelId="{F2503CFC-B240-4320-AB1B-2629AEB6BB54}" type="pres">
      <dgm:prSet presAssocID="{AE1439C4-0E84-49BB-9D31-8458C43B88E7}" presName="Name0" presStyleCnt="0">
        <dgm:presLayoutVars>
          <dgm:chMax val="1"/>
          <dgm:dir/>
          <dgm:animLvl val="ctr"/>
          <dgm:resizeHandles val="exact"/>
        </dgm:presLayoutVars>
      </dgm:prSet>
      <dgm:spPr/>
      <dgm:t>
        <a:bodyPr/>
        <a:lstStyle/>
        <a:p>
          <a:endParaRPr lang="tr-TR"/>
        </a:p>
      </dgm:t>
    </dgm:pt>
    <dgm:pt modelId="{05249F07-CBCC-4972-A4F6-A6C54476EA3C}" type="pres">
      <dgm:prSet presAssocID="{76337943-63F9-4966-B432-BCC93FF2E48C}" presName="centerShape" presStyleLbl="node0" presStyleIdx="0" presStyleCnt="1" custScaleX="131081"/>
      <dgm:spPr/>
      <dgm:t>
        <a:bodyPr/>
        <a:lstStyle/>
        <a:p>
          <a:endParaRPr lang="tr-TR"/>
        </a:p>
      </dgm:t>
    </dgm:pt>
    <dgm:pt modelId="{8BFA0223-E2C0-4B9F-8FC2-094F0A1949A5}" type="pres">
      <dgm:prSet presAssocID="{CD740EF6-EB9E-414E-AC8B-7E8053AA820D}" presName="node" presStyleLbl="node1" presStyleIdx="0" presStyleCnt="4" custScaleX="177155">
        <dgm:presLayoutVars>
          <dgm:bulletEnabled val="1"/>
        </dgm:presLayoutVars>
      </dgm:prSet>
      <dgm:spPr/>
      <dgm:t>
        <a:bodyPr/>
        <a:lstStyle/>
        <a:p>
          <a:endParaRPr lang="tr-TR"/>
        </a:p>
      </dgm:t>
    </dgm:pt>
    <dgm:pt modelId="{BED42E6C-1388-4E9C-ADCF-CF38041E8553}" type="pres">
      <dgm:prSet presAssocID="{CD740EF6-EB9E-414E-AC8B-7E8053AA820D}" presName="dummy" presStyleCnt="0"/>
      <dgm:spPr/>
    </dgm:pt>
    <dgm:pt modelId="{F88ED322-759E-40EA-8B6C-E3C1C0E7FC37}" type="pres">
      <dgm:prSet presAssocID="{A88988EB-DF8B-42DA-B2E5-37E37D2A142F}" presName="sibTrans" presStyleLbl="sibTrans2D1" presStyleIdx="0" presStyleCnt="4"/>
      <dgm:spPr/>
      <dgm:t>
        <a:bodyPr/>
        <a:lstStyle/>
        <a:p>
          <a:endParaRPr lang="tr-TR"/>
        </a:p>
      </dgm:t>
    </dgm:pt>
    <dgm:pt modelId="{24816D4E-6E23-4C2B-95D9-AC9D1E87A569}" type="pres">
      <dgm:prSet presAssocID="{33B96823-0382-4618-BC9F-9B2C8449A50B}" presName="node" presStyleLbl="node1" presStyleIdx="1" presStyleCnt="4" custScaleX="135395" custRadScaleRad="112123" custRadScaleInc="930">
        <dgm:presLayoutVars>
          <dgm:bulletEnabled val="1"/>
        </dgm:presLayoutVars>
      </dgm:prSet>
      <dgm:spPr/>
      <dgm:t>
        <a:bodyPr/>
        <a:lstStyle/>
        <a:p>
          <a:endParaRPr lang="tr-TR"/>
        </a:p>
      </dgm:t>
    </dgm:pt>
    <dgm:pt modelId="{6D52854C-574B-46BE-BFA8-C937BDDCDA8F}" type="pres">
      <dgm:prSet presAssocID="{33B96823-0382-4618-BC9F-9B2C8449A50B}" presName="dummy" presStyleCnt="0"/>
      <dgm:spPr/>
    </dgm:pt>
    <dgm:pt modelId="{636C4DEB-0FAB-4F67-B541-BB057321B6E0}" type="pres">
      <dgm:prSet presAssocID="{546391F5-793E-4033-8ACF-AC3FDB161286}" presName="sibTrans" presStyleLbl="sibTrans2D1" presStyleIdx="1" presStyleCnt="4"/>
      <dgm:spPr/>
      <dgm:t>
        <a:bodyPr/>
        <a:lstStyle/>
        <a:p>
          <a:endParaRPr lang="tr-TR"/>
        </a:p>
      </dgm:t>
    </dgm:pt>
    <dgm:pt modelId="{F4D9D14F-9854-465A-8240-1088D602D009}" type="pres">
      <dgm:prSet presAssocID="{2EAED937-45F6-409A-89C9-18EC76BFD66A}" presName="node" presStyleLbl="node1" presStyleIdx="2" presStyleCnt="4" custScaleX="148539">
        <dgm:presLayoutVars>
          <dgm:bulletEnabled val="1"/>
        </dgm:presLayoutVars>
      </dgm:prSet>
      <dgm:spPr/>
      <dgm:t>
        <a:bodyPr/>
        <a:lstStyle/>
        <a:p>
          <a:endParaRPr lang="tr-TR"/>
        </a:p>
      </dgm:t>
    </dgm:pt>
    <dgm:pt modelId="{5C01BDC3-5D8A-40D9-AA65-F77D507CA92B}" type="pres">
      <dgm:prSet presAssocID="{2EAED937-45F6-409A-89C9-18EC76BFD66A}" presName="dummy" presStyleCnt="0"/>
      <dgm:spPr/>
    </dgm:pt>
    <dgm:pt modelId="{C78A4F4D-1D37-46B0-919A-6DD2BDED5A08}" type="pres">
      <dgm:prSet presAssocID="{90282130-8B85-40CA-AF1D-14FF3A660D4C}" presName="sibTrans" presStyleLbl="sibTrans2D1" presStyleIdx="2" presStyleCnt="4"/>
      <dgm:spPr/>
      <dgm:t>
        <a:bodyPr/>
        <a:lstStyle/>
        <a:p>
          <a:endParaRPr lang="tr-TR"/>
        </a:p>
      </dgm:t>
    </dgm:pt>
    <dgm:pt modelId="{A179498F-A823-4B3C-8414-4459D1668259}" type="pres">
      <dgm:prSet presAssocID="{F86E7592-9C72-4F3A-BF0F-5322549332AE}" presName="node" presStyleLbl="node1" presStyleIdx="3" presStyleCnt="4" custScaleX="165389" custRadScaleRad="129643" custRadScaleInc="-805">
        <dgm:presLayoutVars>
          <dgm:bulletEnabled val="1"/>
        </dgm:presLayoutVars>
      </dgm:prSet>
      <dgm:spPr/>
      <dgm:t>
        <a:bodyPr/>
        <a:lstStyle/>
        <a:p>
          <a:endParaRPr lang="tr-TR"/>
        </a:p>
      </dgm:t>
    </dgm:pt>
    <dgm:pt modelId="{A4E469E5-F3D6-4C9C-96FE-8DA8C9D2A98E}" type="pres">
      <dgm:prSet presAssocID="{F86E7592-9C72-4F3A-BF0F-5322549332AE}" presName="dummy" presStyleCnt="0"/>
      <dgm:spPr/>
    </dgm:pt>
    <dgm:pt modelId="{DD3DA19F-A332-4B3E-B333-9D22C29D57A7}" type="pres">
      <dgm:prSet presAssocID="{5378CE73-8653-4EFF-B17E-2C054D1CE5FB}" presName="sibTrans" presStyleLbl="sibTrans2D1" presStyleIdx="3" presStyleCnt="4"/>
      <dgm:spPr/>
      <dgm:t>
        <a:bodyPr/>
        <a:lstStyle/>
        <a:p>
          <a:endParaRPr lang="tr-TR"/>
        </a:p>
      </dgm:t>
    </dgm:pt>
  </dgm:ptLst>
  <dgm:cxnLst>
    <dgm:cxn modelId="{06DBBC72-C58F-4617-8E5A-FDDCBE571E2A}" type="presOf" srcId="{AE1439C4-0E84-49BB-9D31-8458C43B88E7}" destId="{F2503CFC-B240-4320-AB1B-2629AEB6BB54}" srcOrd="0" destOrd="0" presId="urn:microsoft.com/office/officeart/2005/8/layout/radial6"/>
    <dgm:cxn modelId="{2A8EF2DB-94A9-4C91-AD37-0AD9174DB0B7}" type="presOf" srcId="{F86E7592-9C72-4F3A-BF0F-5322549332AE}" destId="{A179498F-A823-4B3C-8414-4459D1668259}" srcOrd="0" destOrd="0" presId="urn:microsoft.com/office/officeart/2005/8/layout/radial6"/>
    <dgm:cxn modelId="{50712E21-7230-40CE-A86C-835A093B2E67}" srcId="{76337943-63F9-4966-B432-BCC93FF2E48C}" destId="{F86E7592-9C72-4F3A-BF0F-5322549332AE}" srcOrd="3" destOrd="0" parTransId="{9EFFA2DD-A151-4A66-B348-EC0120A57FE4}" sibTransId="{5378CE73-8653-4EFF-B17E-2C054D1CE5FB}"/>
    <dgm:cxn modelId="{F070DB75-9009-40A4-979C-C87CBFAF83B8}" srcId="{76337943-63F9-4966-B432-BCC93FF2E48C}" destId="{2EAED937-45F6-409A-89C9-18EC76BFD66A}" srcOrd="2" destOrd="0" parTransId="{A2555116-38BE-4A5E-B383-CB35D7226931}" sibTransId="{90282130-8B85-40CA-AF1D-14FF3A660D4C}"/>
    <dgm:cxn modelId="{72362560-A30F-4782-80D4-35C8E12E630F}" type="presOf" srcId="{33B96823-0382-4618-BC9F-9B2C8449A50B}" destId="{24816D4E-6E23-4C2B-95D9-AC9D1E87A569}" srcOrd="0" destOrd="0" presId="urn:microsoft.com/office/officeart/2005/8/layout/radial6"/>
    <dgm:cxn modelId="{4F4737AD-912A-45FC-91BC-0F12D7F7D511}" type="presOf" srcId="{76337943-63F9-4966-B432-BCC93FF2E48C}" destId="{05249F07-CBCC-4972-A4F6-A6C54476EA3C}" srcOrd="0" destOrd="0" presId="urn:microsoft.com/office/officeart/2005/8/layout/radial6"/>
    <dgm:cxn modelId="{10856A54-F7A3-4B02-B2FB-A44A5B5AAA1C}" type="presOf" srcId="{A88988EB-DF8B-42DA-B2E5-37E37D2A142F}" destId="{F88ED322-759E-40EA-8B6C-E3C1C0E7FC37}" srcOrd="0" destOrd="0" presId="urn:microsoft.com/office/officeart/2005/8/layout/radial6"/>
    <dgm:cxn modelId="{B9A99E99-4885-4621-8607-191CC25F9D34}" type="presOf" srcId="{CD740EF6-EB9E-414E-AC8B-7E8053AA820D}" destId="{8BFA0223-E2C0-4B9F-8FC2-094F0A1949A5}" srcOrd="0" destOrd="0" presId="urn:microsoft.com/office/officeart/2005/8/layout/radial6"/>
    <dgm:cxn modelId="{DC7B8F47-7E0A-4910-BCD8-0E0B13CDBD80}" type="presOf" srcId="{2EAED937-45F6-409A-89C9-18EC76BFD66A}" destId="{F4D9D14F-9854-465A-8240-1088D602D009}" srcOrd="0" destOrd="0" presId="urn:microsoft.com/office/officeart/2005/8/layout/radial6"/>
    <dgm:cxn modelId="{B00E0158-EC09-4A1D-A248-D33A64ACA4C0}" type="presOf" srcId="{90282130-8B85-40CA-AF1D-14FF3A660D4C}" destId="{C78A4F4D-1D37-46B0-919A-6DD2BDED5A08}" srcOrd="0" destOrd="0" presId="urn:microsoft.com/office/officeart/2005/8/layout/radial6"/>
    <dgm:cxn modelId="{8370B24D-D674-48BD-92FB-179616048526}" srcId="{AE1439C4-0E84-49BB-9D31-8458C43B88E7}" destId="{76337943-63F9-4966-B432-BCC93FF2E48C}" srcOrd="0" destOrd="0" parTransId="{EADB6E64-CE18-4105-A03E-26627387B46A}" sibTransId="{A9F8160C-62D6-4FA6-8EA3-9D9764C935F0}"/>
    <dgm:cxn modelId="{B392EDC2-0CEF-4376-B4C2-B489D3AD017B}" type="presOf" srcId="{5378CE73-8653-4EFF-B17E-2C054D1CE5FB}" destId="{DD3DA19F-A332-4B3E-B333-9D22C29D57A7}" srcOrd="0" destOrd="0" presId="urn:microsoft.com/office/officeart/2005/8/layout/radial6"/>
    <dgm:cxn modelId="{9D475EA3-8423-4C4F-928F-53081AFE5F19}" srcId="{76337943-63F9-4966-B432-BCC93FF2E48C}" destId="{CD740EF6-EB9E-414E-AC8B-7E8053AA820D}" srcOrd="0" destOrd="0" parTransId="{2EEE3D25-C06D-41EE-8479-5169A727802D}" sibTransId="{A88988EB-DF8B-42DA-B2E5-37E37D2A142F}"/>
    <dgm:cxn modelId="{CD404C99-AAA9-4338-B0C7-128225F0E9BD}" srcId="{76337943-63F9-4966-B432-BCC93FF2E48C}" destId="{33B96823-0382-4618-BC9F-9B2C8449A50B}" srcOrd="1" destOrd="0" parTransId="{9CAAE811-1B93-418A-A40E-F17A03BDCDA1}" sibTransId="{546391F5-793E-4033-8ACF-AC3FDB161286}"/>
    <dgm:cxn modelId="{5A6B4F64-B819-40BA-8310-FF1EFAF60741}" type="presOf" srcId="{546391F5-793E-4033-8ACF-AC3FDB161286}" destId="{636C4DEB-0FAB-4F67-B541-BB057321B6E0}" srcOrd="0" destOrd="0" presId="urn:microsoft.com/office/officeart/2005/8/layout/radial6"/>
    <dgm:cxn modelId="{B3D56C47-7AC2-4D63-B91C-EB80CA0307CA}" type="presParOf" srcId="{F2503CFC-B240-4320-AB1B-2629AEB6BB54}" destId="{05249F07-CBCC-4972-A4F6-A6C54476EA3C}" srcOrd="0" destOrd="0" presId="urn:microsoft.com/office/officeart/2005/8/layout/radial6"/>
    <dgm:cxn modelId="{471234BD-33AC-41D6-8C8D-D2F17151A173}" type="presParOf" srcId="{F2503CFC-B240-4320-AB1B-2629AEB6BB54}" destId="{8BFA0223-E2C0-4B9F-8FC2-094F0A1949A5}" srcOrd="1" destOrd="0" presId="urn:microsoft.com/office/officeart/2005/8/layout/radial6"/>
    <dgm:cxn modelId="{75E86823-0E96-4A04-86D5-4DE3BDE175FB}" type="presParOf" srcId="{F2503CFC-B240-4320-AB1B-2629AEB6BB54}" destId="{BED42E6C-1388-4E9C-ADCF-CF38041E8553}" srcOrd="2" destOrd="0" presId="urn:microsoft.com/office/officeart/2005/8/layout/radial6"/>
    <dgm:cxn modelId="{59D6A89D-2D03-4006-873F-0CB29A19FECC}" type="presParOf" srcId="{F2503CFC-B240-4320-AB1B-2629AEB6BB54}" destId="{F88ED322-759E-40EA-8B6C-E3C1C0E7FC37}" srcOrd="3" destOrd="0" presId="urn:microsoft.com/office/officeart/2005/8/layout/radial6"/>
    <dgm:cxn modelId="{B261E146-7F88-4D5F-99D1-8E59ED6304C0}" type="presParOf" srcId="{F2503CFC-B240-4320-AB1B-2629AEB6BB54}" destId="{24816D4E-6E23-4C2B-95D9-AC9D1E87A569}" srcOrd="4" destOrd="0" presId="urn:microsoft.com/office/officeart/2005/8/layout/radial6"/>
    <dgm:cxn modelId="{7BB6CBB3-3FF8-4C08-8909-87D79F9C4B3C}" type="presParOf" srcId="{F2503CFC-B240-4320-AB1B-2629AEB6BB54}" destId="{6D52854C-574B-46BE-BFA8-C937BDDCDA8F}" srcOrd="5" destOrd="0" presId="urn:microsoft.com/office/officeart/2005/8/layout/radial6"/>
    <dgm:cxn modelId="{73D5A450-AB45-4156-94E5-F47C7D57A932}" type="presParOf" srcId="{F2503CFC-B240-4320-AB1B-2629AEB6BB54}" destId="{636C4DEB-0FAB-4F67-B541-BB057321B6E0}" srcOrd="6" destOrd="0" presId="urn:microsoft.com/office/officeart/2005/8/layout/radial6"/>
    <dgm:cxn modelId="{322ACF28-6D72-4B58-9544-15611655D0A9}" type="presParOf" srcId="{F2503CFC-B240-4320-AB1B-2629AEB6BB54}" destId="{F4D9D14F-9854-465A-8240-1088D602D009}" srcOrd="7" destOrd="0" presId="urn:microsoft.com/office/officeart/2005/8/layout/radial6"/>
    <dgm:cxn modelId="{A6F927F5-81C6-4F9E-9068-2FE1B25532EB}" type="presParOf" srcId="{F2503CFC-B240-4320-AB1B-2629AEB6BB54}" destId="{5C01BDC3-5D8A-40D9-AA65-F77D507CA92B}" srcOrd="8" destOrd="0" presId="urn:microsoft.com/office/officeart/2005/8/layout/radial6"/>
    <dgm:cxn modelId="{F999E91A-0169-446D-8BFD-A71250B5FE88}" type="presParOf" srcId="{F2503CFC-B240-4320-AB1B-2629AEB6BB54}" destId="{C78A4F4D-1D37-46B0-919A-6DD2BDED5A08}" srcOrd="9" destOrd="0" presId="urn:microsoft.com/office/officeart/2005/8/layout/radial6"/>
    <dgm:cxn modelId="{1014EAB1-133A-4498-8574-4E16A63BC9F5}" type="presParOf" srcId="{F2503CFC-B240-4320-AB1B-2629AEB6BB54}" destId="{A179498F-A823-4B3C-8414-4459D1668259}" srcOrd="10" destOrd="0" presId="urn:microsoft.com/office/officeart/2005/8/layout/radial6"/>
    <dgm:cxn modelId="{D9C18E09-555C-45EA-85CF-411C7BA22FEF}" type="presParOf" srcId="{F2503CFC-B240-4320-AB1B-2629AEB6BB54}" destId="{A4E469E5-F3D6-4C9C-96FE-8DA8C9D2A98E}" srcOrd="11" destOrd="0" presId="urn:microsoft.com/office/officeart/2005/8/layout/radial6"/>
    <dgm:cxn modelId="{38CC1598-BCBD-4D8F-9554-DA5E6828BA0C}" type="presParOf" srcId="{F2503CFC-B240-4320-AB1B-2629AEB6BB54}" destId="{DD3DA19F-A332-4B3E-B333-9D22C29D57A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798C90-43A0-4ED4-8E24-620A6E9DAC66}" type="doc">
      <dgm:prSet loTypeId="urn:microsoft.com/office/officeart/2005/8/layout/process1" loCatId="process" qsTypeId="urn:microsoft.com/office/officeart/2005/8/quickstyle/simple1" qsCatId="simple" csTypeId="urn:microsoft.com/office/officeart/2005/8/colors/colorful2" csCatId="colorful" phldr="1"/>
      <dgm:spPr/>
    </dgm:pt>
    <dgm:pt modelId="{0CEB6ED1-A4C6-44BE-A3F3-7985E3E4EDAF}">
      <dgm:prSet/>
      <dgm:spPr/>
      <dgm:t>
        <a:bodyPr/>
        <a:lstStyle/>
        <a:p>
          <a:r>
            <a:rPr lang="tr-TR" b="1" smtClean="0">
              <a:latin typeface="Corbel" pitchFamily="34" charset="0"/>
            </a:rPr>
            <a:t>H2020 çağrı süreciyle ilgili bütün idari, finansal ve hukuki işlemler Avrupa Komisyonu tarafından gerçekleştirilir.</a:t>
          </a:r>
          <a:endParaRPr lang="tr-TR" b="1" dirty="0">
            <a:latin typeface="Corbel" pitchFamily="34" charset="0"/>
          </a:endParaRPr>
        </a:p>
      </dgm:t>
    </dgm:pt>
    <dgm:pt modelId="{914FCAB3-72DC-4C41-82AE-FD5FE18B5BE0}" type="parTrans" cxnId="{0900DBEE-48E4-4B40-91E5-2F09D1421B37}">
      <dgm:prSet/>
      <dgm:spPr/>
      <dgm:t>
        <a:bodyPr/>
        <a:lstStyle/>
        <a:p>
          <a:endParaRPr lang="tr-TR">
            <a:latin typeface="Corbel" pitchFamily="34" charset="0"/>
          </a:endParaRPr>
        </a:p>
      </dgm:t>
    </dgm:pt>
    <dgm:pt modelId="{34D4F415-7841-4775-BA36-2E803A86D722}" type="sibTrans" cxnId="{0900DBEE-48E4-4B40-91E5-2F09D1421B37}">
      <dgm:prSet/>
      <dgm:spPr/>
      <dgm:t>
        <a:bodyPr/>
        <a:lstStyle/>
        <a:p>
          <a:endParaRPr lang="tr-TR">
            <a:latin typeface="Corbel" pitchFamily="34" charset="0"/>
          </a:endParaRPr>
        </a:p>
      </dgm:t>
    </dgm:pt>
    <dgm:pt modelId="{EC04249F-2D09-4926-9EFD-15A458509467}">
      <dgm:prSet phldrT="[Metin]"/>
      <dgm:spPr/>
      <dgm:t>
        <a:bodyPr/>
        <a:lstStyle/>
        <a:p>
          <a:r>
            <a:rPr lang="tr-TR" b="1" smtClean="0">
              <a:latin typeface="Corbel" pitchFamily="34" charset="0"/>
            </a:rPr>
            <a:t>H2020 çağrılarında desteklenecek olan </a:t>
          </a:r>
          <a:r>
            <a:rPr lang="tr-TR" b="1" u="sng" smtClean="0">
              <a:latin typeface="Corbel" pitchFamily="34" charset="0"/>
            </a:rPr>
            <a:t>proje konuları</a:t>
          </a:r>
          <a:r>
            <a:rPr lang="tr-TR" b="1" smtClean="0">
              <a:latin typeface="Corbel" pitchFamily="34" charset="0"/>
            </a:rPr>
            <a:t>, Avrupa Komisyonu, programa üye ülkeler ve AB bünyesinde faaliyet gösteren kuruluşların görüşleri doğrultusunda</a:t>
          </a:r>
          <a:endParaRPr lang="tr-TR" b="1" dirty="0">
            <a:latin typeface="Corbel" pitchFamily="34" charset="0"/>
          </a:endParaRPr>
        </a:p>
      </dgm:t>
    </dgm:pt>
    <dgm:pt modelId="{D6493FAF-2581-4A2A-8BDB-CF22F9098369}" type="sibTrans" cxnId="{9C6117C2-0B5E-4D95-8105-D84725607E4B}">
      <dgm:prSet/>
      <dgm:spPr/>
      <dgm:t>
        <a:bodyPr/>
        <a:lstStyle/>
        <a:p>
          <a:endParaRPr lang="tr-TR">
            <a:latin typeface="Corbel" pitchFamily="34" charset="0"/>
          </a:endParaRPr>
        </a:p>
      </dgm:t>
    </dgm:pt>
    <dgm:pt modelId="{C75B25B4-54AA-47DB-AF68-571A8F6AA269}" type="parTrans" cxnId="{9C6117C2-0B5E-4D95-8105-D84725607E4B}">
      <dgm:prSet/>
      <dgm:spPr/>
      <dgm:t>
        <a:bodyPr/>
        <a:lstStyle/>
        <a:p>
          <a:endParaRPr lang="tr-TR">
            <a:latin typeface="Corbel" pitchFamily="34" charset="0"/>
          </a:endParaRPr>
        </a:p>
      </dgm:t>
    </dgm:pt>
    <dgm:pt modelId="{1AA65460-3BCA-4FF4-9C41-6E59BDEDC624}">
      <dgm:prSet phldrT="[Metin]"/>
      <dgm:spPr/>
      <dgm:t>
        <a:bodyPr/>
        <a:lstStyle/>
        <a:p>
          <a:r>
            <a:rPr lang="tr-TR" b="1" smtClean="0">
              <a:latin typeface="Corbel" pitchFamily="34" charset="0"/>
            </a:rPr>
            <a:t> AB Çerçeve Programları’nda desteklenecek proje konularını gösteren ihale benzeri süreç</a:t>
          </a:r>
          <a:endParaRPr lang="tr-TR" b="1" dirty="0">
            <a:latin typeface="Corbel" pitchFamily="34" charset="0"/>
          </a:endParaRPr>
        </a:p>
      </dgm:t>
    </dgm:pt>
    <dgm:pt modelId="{E882AAAF-E6AC-4516-80A9-E80A5D462420}" type="sibTrans" cxnId="{95504566-962A-4070-A11F-5C908D2F1894}">
      <dgm:prSet/>
      <dgm:spPr/>
      <dgm:t>
        <a:bodyPr/>
        <a:lstStyle/>
        <a:p>
          <a:endParaRPr lang="tr-TR">
            <a:latin typeface="Corbel" pitchFamily="34" charset="0"/>
          </a:endParaRPr>
        </a:p>
      </dgm:t>
    </dgm:pt>
    <dgm:pt modelId="{B47AA083-56A3-438E-A0A4-1034E47941A2}" type="parTrans" cxnId="{95504566-962A-4070-A11F-5C908D2F1894}">
      <dgm:prSet/>
      <dgm:spPr/>
      <dgm:t>
        <a:bodyPr/>
        <a:lstStyle/>
        <a:p>
          <a:endParaRPr lang="tr-TR">
            <a:latin typeface="Corbel" pitchFamily="34" charset="0"/>
          </a:endParaRPr>
        </a:p>
      </dgm:t>
    </dgm:pt>
    <dgm:pt modelId="{F7500AE1-3999-45FC-9BED-D2BB9E3F8381}" type="pres">
      <dgm:prSet presAssocID="{73798C90-43A0-4ED4-8E24-620A6E9DAC66}" presName="Name0" presStyleCnt="0">
        <dgm:presLayoutVars>
          <dgm:dir/>
          <dgm:resizeHandles val="exact"/>
        </dgm:presLayoutVars>
      </dgm:prSet>
      <dgm:spPr/>
    </dgm:pt>
    <dgm:pt modelId="{3CC8B52A-39D5-4D48-8A1E-1EA46B9AD2AA}" type="pres">
      <dgm:prSet presAssocID="{1AA65460-3BCA-4FF4-9C41-6E59BDEDC624}" presName="node" presStyleLbl="node1" presStyleIdx="0" presStyleCnt="3" custLinFactNeighborX="-5286" custLinFactNeighborY="8861">
        <dgm:presLayoutVars>
          <dgm:bulletEnabled val="1"/>
        </dgm:presLayoutVars>
      </dgm:prSet>
      <dgm:spPr/>
      <dgm:t>
        <a:bodyPr/>
        <a:lstStyle/>
        <a:p>
          <a:endParaRPr lang="tr-TR"/>
        </a:p>
      </dgm:t>
    </dgm:pt>
    <dgm:pt modelId="{7BC01DA0-F5F1-44CD-BF85-10EE9A5D0C08}" type="pres">
      <dgm:prSet presAssocID="{E882AAAF-E6AC-4516-80A9-E80A5D462420}" presName="sibTrans" presStyleLbl="sibTrans2D1" presStyleIdx="0" presStyleCnt="2"/>
      <dgm:spPr/>
      <dgm:t>
        <a:bodyPr/>
        <a:lstStyle/>
        <a:p>
          <a:endParaRPr lang="tr-TR"/>
        </a:p>
      </dgm:t>
    </dgm:pt>
    <dgm:pt modelId="{1ED38F19-11C4-4AF1-B296-10468D79B000}" type="pres">
      <dgm:prSet presAssocID="{E882AAAF-E6AC-4516-80A9-E80A5D462420}" presName="connectorText" presStyleLbl="sibTrans2D1" presStyleIdx="0" presStyleCnt="2"/>
      <dgm:spPr/>
      <dgm:t>
        <a:bodyPr/>
        <a:lstStyle/>
        <a:p>
          <a:endParaRPr lang="tr-TR"/>
        </a:p>
      </dgm:t>
    </dgm:pt>
    <dgm:pt modelId="{7DECD825-D18A-4406-B126-1419CE1C01E7}" type="pres">
      <dgm:prSet presAssocID="{EC04249F-2D09-4926-9EFD-15A458509467}" presName="node" presStyleLbl="node1" presStyleIdx="1" presStyleCnt="3" custLinFactNeighborX="9532" custLinFactNeighborY="8861">
        <dgm:presLayoutVars>
          <dgm:bulletEnabled val="1"/>
        </dgm:presLayoutVars>
      </dgm:prSet>
      <dgm:spPr/>
      <dgm:t>
        <a:bodyPr/>
        <a:lstStyle/>
        <a:p>
          <a:endParaRPr lang="tr-TR"/>
        </a:p>
      </dgm:t>
    </dgm:pt>
    <dgm:pt modelId="{E8D13DE7-7105-4216-9DC6-193E403BE7F0}" type="pres">
      <dgm:prSet presAssocID="{D6493FAF-2581-4A2A-8BDB-CF22F9098369}" presName="sibTrans" presStyleLbl="sibTrans2D1" presStyleIdx="1" presStyleCnt="2"/>
      <dgm:spPr/>
      <dgm:t>
        <a:bodyPr/>
        <a:lstStyle/>
        <a:p>
          <a:endParaRPr lang="tr-TR"/>
        </a:p>
      </dgm:t>
    </dgm:pt>
    <dgm:pt modelId="{7B31582E-3334-4A22-8CEA-2AD9731E85BA}" type="pres">
      <dgm:prSet presAssocID="{D6493FAF-2581-4A2A-8BDB-CF22F9098369}" presName="connectorText" presStyleLbl="sibTrans2D1" presStyleIdx="1" presStyleCnt="2"/>
      <dgm:spPr/>
      <dgm:t>
        <a:bodyPr/>
        <a:lstStyle/>
        <a:p>
          <a:endParaRPr lang="tr-TR"/>
        </a:p>
      </dgm:t>
    </dgm:pt>
    <dgm:pt modelId="{83C87DCC-9CC4-46A3-9459-26B7B20639E0}" type="pres">
      <dgm:prSet presAssocID="{0CEB6ED1-A4C6-44BE-A3F3-7985E3E4EDAF}" presName="node" presStyleLbl="node1" presStyleIdx="2" presStyleCnt="3" custLinFactNeighborX="8389" custLinFactNeighborY="8054">
        <dgm:presLayoutVars>
          <dgm:bulletEnabled val="1"/>
        </dgm:presLayoutVars>
      </dgm:prSet>
      <dgm:spPr/>
      <dgm:t>
        <a:bodyPr/>
        <a:lstStyle/>
        <a:p>
          <a:endParaRPr lang="tr-TR"/>
        </a:p>
      </dgm:t>
    </dgm:pt>
  </dgm:ptLst>
  <dgm:cxnLst>
    <dgm:cxn modelId="{95504566-962A-4070-A11F-5C908D2F1894}" srcId="{73798C90-43A0-4ED4-8E24-620A6E9DAC66}" destId="{1AA65460-3BCA-4FF4-9C41-6E59BDEDC624}" srcOrd="0" destOrd="0" parTransId="{B47AA083-56A3-438E-A0A4-1034E47941A2}" sibTransId="{E882AAAF-E6AC-4516-80A9-E80A5D462420}"/>
    <dgm:cxn modelId="{FEEAA8BF-9A79-45D7-814D-D7D9F87F02B2}" type="presOf" srcId="{D6493FAF-2581-4A2A-8BDB-CF22F9098369}" destId="{E8D13DE7-7105-4216-9DC6-193E403BE7F0}" srcOrd="0" destOrd="0" presId="urn:microsoft.com/office/officeart/2005/8/layout/process1"/>
    <dgm:cxn modelId="{0900DBEE-48E4-4B40-91E5-2F09D1421B37}" srcId="{73798C90-43A0-4ED4-8E24-620A6E9DAC66}" destId="{0CEB6ED1-A4C6-44BE-A3F3-7985E3E4EDAF}" srcOrd="2" destOrd="0" parTransId="{914FCAB3-72DC-4C41-82AE-FD5FE18B5BE0}" sibTransId="{34D4F415-7841-4775-BA36-2E803A86D722}"/>
    <dgm:cxn modelId="{B8506494-35FE-43D0-831E-66D0B9738244}" type="presOf" srcId="{1AA65460-3BCA-4FF4-9C41-6E59BDEDC624}" destId="{3CC8B52A-39D5-4D48-8A1E-1EA46B9AD2AA}" srcOrd="0" destOrd="0" presId="urn:microsoft.com/office/officeart/2005/8/layout/process1"/>
    <dgm:cxn modelId="{31D5A055-FB9F-407C-A7EE-C7DBC0E81A02}" type="presOf" srcId="{E882AAAF-E6AC-4516-80A9-E80A5D462420}" destId="{1ED38F19-11C4-4AF1-B296-10468D79B000}" srcOrd="1" destOrd="0" presId="urn:microsoft.com/office/officeart/2005/8/layout/process1"/>
    <dgm:cxn modelId="{D124AD81-621B-4A7D-83C3-CAA34D3C6BBF}" type="presOf" srcId="{D6493FAF-2581-4A2A-8BDB-CF22F9098369}" destId="{7B31582E-3334-4A22-8CEA-2AD9731E85BA}" srcOrd="1" destOrd="0" presId="urn:microsoft.com/office/officeart/2005/8/layout/process1"/>
    <dgm:cxn modelId="{977C6E33-E73A-4366-994B-6E6E2602AC77}" type="presOf" srcId="{E882AAAF-E6AC-4516-80A9-E80A5D462420}" destId="{7BC01DA0-F5F1-44CD-BF85-10EE9A5D0C08}" srcOrd="0" destOrd="0" presId="urn:microsoft.com/office/officeart/2005/8/layout/process1"/>
    <dgm:cxn modelId="{50B0477A-94BA-4804-8F38-5EFEDF5AAF65}" type="presOf" srcId="{EC04249F-2D09-4926-9EFD-15A458509467}" destId="{7DECD825-D18A-4406-B126-1419CE1C01E7}" srcOrd="0" destOrd="0" presId="urn:microsoft.com/office/officeart/2005/8/layout/process1"/>
    <dgm:cxn modelId="{E1C0B2AC-0B28-4B9D-8B99-0707E3BCEA19}" type="presOf" srcId="{0CEB6ED1-A4C6-44BE-A3F3-7985E3E4EDAF}" destId="{83C87DCC-9CC4-46A3-9459-26B7B20639E0}" srcOrd="0" destOrd="0" presId="urn:microsoft.com/office/officeart/2005/8/layout/process1"/>
    <dgm:cxn modelId="{58EA97A1-31E8-4428-B344-0593CFA2C22F}" type="presOf" srcId="{73798C90-43A0-4ED4-8E24-620A6E9DAC66}" destId="{F7500AE1-3999-45FC-9BED-D2BB9E3F8381}" srcOrd="0" destOrd="0" presId="urn:microsoft.com/office/officeart/2005/8/layout/process1"/>
    <dgm:cxn modelId="{9C6117C2-0B5E-4D95-8105-D84725607E4B}" srcId="{73798C90-43A0-4ED4-8E24-620A6E9DAC66}" destId="{EC04249F-2D09-4926-9EFD-15A458509467}" srcOrd="1" destOrd="0" parTransId="{C75B25B4-54AA-47DB-AF68-571A8F6AA269}" sibTransId="{D6493FAF-2581-4A2A-8BDB-CF22F9098369}"/>
    <dgm:cxn modelId="{7CFA0EDA-46BD-488C-8F0F-D192F4AD712A}" type="presParOf" srcId="{F7500AE1-3999-45FC-9BED-D2BB9E3F8381}" destId="{3CC8B52A-39D5-4D48-8A1E-1EA46B9AD2AA}" srcOrd="0" destOrd="0" presId="urn:microsoft.com/office/officeart/2005/8/layout/process1"/>
    <dgm:cxn modelId="{5C19A0C8-1E87-4D7B-9400-E4972BCF2E10}" type="presParOf" srcId="{F7500AE1-3999-45FC-9BED-D2BB9E3F8381}" destId="{7BC01DA0-F5F1-44CD-BF85-10EE9A5D0C08}" srcOrd="1" destOrd="0" presId="urn:microsoft.com/office/officeart/2005/8/layout/process1"/>
    <dgm:cxn modelId="{F7F95881-A1AD-41B7-82EB-454C6C316F12}" type="presParOf" srcId="{7BC01DA0-F5F1-44CD-BF85-10EE9A5D0C08}" destId="{1ED38F19-11C4-4AF1-B296-10468D79B000}" srcOrd="0" destOrd="0" presId="urn:microsoft.com/office/officeart/2005/8/layout/process1"/>
    <dgm:cxn modelId="{57B953AB-A040-4067-94BA-923D99A260E7}" type="presParOf" srcId="{F7500AE1-3999-45FC-9BED-D2BB9E3F8381}" destId="{7DECD825-D18A-4406-B126-1419CE1C01E7}" srcOrd="2" destOrd="0" presId="urn:microsoft.com/office/officeart/2005/8/layout/process1"/>
    <dgm:cxn modelId="{9995613B-12D9-4AA1-B48B-56B7779E6088}" type="presParOf" srcId="{F7500AE1-3999-45FC-9BED-D2BB9E3F8381}" destId="{E8D13DE7-7105-4216-9DC6-193E403BE7F0}" srcOrd="3" destOrd="0" presId="urn:microsoft.com/office/officeart/2005/8/layout/process1"/>
    <dgm:cxn modelId="{E9FF385C-9798-415F-B2BC-00B7BE754D94}" type="presParOf" srcId="{E8D13DE7-7105-4216-9DC6-193E403BE7F0}" destId="{7B31582E-3334-4A22-8CEA-2AD9731E85BA}" srcOrd="0" destOrd="0" presId="urn:microsoft.com/office/officeart/2005/8/layout/process1"/>
    <dgm:cxn modelId="{78F17E0B-D6FF-404E-BFE7-BCECF06DABB0}" type="presParOf" srcId="{F7500AE1-3999-45FC-9BED-D2BB9E3F8381}" destId="{83C87DCC-9CC4-46A3-9459-26B7B20639E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C1C390-B8D7-4296-B6E5-E62037EAB26B}" type="doc">
      <dgm:prSet loTypeId="urn:microsoft.com/office/officeart/2009/3/layout/IncreasingArrowsProcess" loCatId="process" qsTypeId="urn:microsoft.com/office/officeart/2005/8/quickstyle/3d1" qsCatId="3D" csTypeId="urn:microsoft.com/office/officeart/2005/8/colors/colorful2" csCatId="colorful" phldr="1"/>
      <dgm:spPr/>
      <dgm:t>
        <a:bodyPr/>
        <a:lstStyle/>
        <a:p>
          <a:endParaRPr lang="tr-TR"/>
        </a:p>
      </dgm:t>
    </dgm:pt>
    <dgm:pt modelId="{0F6508FE-81FB-476C-AF76-A46D3AF0712A}">
      <dgm:prSet phldrT="[Metin]" custT="1"/>
      <dgm:spPr/>
      <dgm:t>
        <a:bodyPr/>
        <a:lstStyle/>
        <a:p>
          <a:r>
            <a:rPr lang="tr-TR" sz="2200" b="1" dirty="0" smtClean="0">
              <a:latin typeface="Corbel" pitchFamily="34" charset="0"/>
            </a:rPr>
            <a:t>Çağrı Dokümanlarının yayınlanması</a:t>
          </a:r>
          <a:endParaRPr lang="tr-TR" sz="2200" b="1" dirty="0">
            <a:latin typeface="Corbel" pitchFamily="34" charset="0"/>
          </a:endParaRPr>
        </a:p>
      </dgm:t>
    </dgm:pt>
    <dgm:pt modelId="{453955B0-A489-417B-B03A-C206E08CC432}" type="parTrans" cxnId="{6080AC38-2C11-4010-BCFD-13265F500605}">
      <dgm:prSet/>
      <dgm:spPr/>
      <dgm:t>
        <a:bodyPr/>
        <a:lstStyle/>
        <a:p>
          <a:endParaRPr lang="tr-TR"/>
        </a:p>
      </dgm:t>
    </dgm:pt>
    <dgm:pt modelId="{F2F9EA9A-D98E-41E3-A8CD-E3A761F0CC23}" type="sibTrans" cxnId="{6080AC38-2C11-4010-BCFD-13265F500605}">
      <dgm:prSet/>
      <dgm:spPr/>
      <dgm:t>
        <a:bodyPr/>
        <a:lstStyle/>
        <a:p>
          <a:endParaRPr lang="tr-TR"/>
        </a:p>
      </dgm:t>
    </dgm:pt>
    <dgm:pt modelId="{459A3EC7-D2E7-42F7-964E-6E80A156B4D1}">
      <dgm:prSet phldrT="[Metin]" custT="1"/>
      <dgm:spPr/>
      <dgm:t>
        <a:bodyPr/>
        <a:lstStyle/>
        <a:p>
          <a:r>
            <a:rPr lang="tr-TR" sz="2000" b="0" dirty="0" smtClean="0">
              <a:latin typeface="Corbel" pitchFamily="34" charset="0"/>
            </a:rPr>
            <a:t>Çalışma Programı</a:t>
          </a:r>
        </a:p>
        <a:p>
          <a:r>
            <a:rPr lang="tr-TR" sz="2000" b="0" dirty="0" smtClean="0">
              <a:latin typeface="Corbel" pitchFamily="34" charset="0"/>
            </a:rPr>
            <a:t>Başvuru Kılavuzu  </a:t>
          </a:r>
        </a:p>
        <a:p>
          <a:r>
            <a:rPr lang="tr-TR" sz="2000" b="0" dirty="0" smtClean="0">
              <a:latin typeface="Corbel" pitchFamily="34" charset="0"/>
            </a:rPr>
            <a:t>Finansal Konular Kılavuzu </a:t>
          </a:r>
          <a:endParaRPr lang="tr-TR" sz="2000" b="0" dirty="0">
            <a:latin typeface="Corbel" pitchFamily="34" charset="0"/>
          </a:endParaRPr>
        </a:p>
      </dgm:t>
    </dgm:pt>
    <dgm:pt modelId="{96456076-21B2-4DB5-89AA-24C39BDEA7BD}" type="parTrans" cxnId="{E798ED97-7B30-4CA6-AA9F-19374639F552}">
      <dgm:prSet/>
      <dgm:spPr/>
      <dgm:t>
        <a:bodyPr/>
        <a:lstStyle/>
        <a:p>
          <a:endParaRPr lang="tr-TR"/>
        </a:p>
      </dgm:t>
    </dgm:pt>
    <dgm:pt modelId="{BD4DF56F-B69C-4B93-B3F5-5DB5D0823ABF}" type="sibTrans" cxnId="{E798ED97-7B30-4CA6-AA9F-19374639F552}">
      <dgm:prSet/>
      <dgm:spPr/>
      <dgm:t>
        <a:bodyPr/>
        <a:lstStyle/>
        <a:p>
          <a:endParaRPr lang="tr-TR"/>
        </a:p>
      </dgm:t>
    </dgm:pt>
    <dgm:pt modelId="{5D492734-2920-4F16-BD9F-A2E9890BEE40}">
      <dgm:prSet phldrT="[Metin]" custT="1"/>
      <dgm:spPr/>
      <dgm:t>
        <a:bodyPr/>
        <a:lstStyle/>
        <a:p>
          <a:r>
            <a:rPr lang="tr-TR" sz="2200" b="1" dirty="0" smtClean="0">
              <a:latin typeface="Corbel" pitchFamily="34" charset="0"/>
            </a:rPr>
            <a:t>Proje Yazma Süreci</a:t>
          </a:r>
          <a:endParaRPr lang="tr-TR" sz="2200" b="1" dirty="0">
            <a:latin typeface="Corbel" pitchFamily="34" charset="0"/>
          </a:endParaRPr>
        </a:p>
      </dgm:t>
    </dgm:pt>
    <dgm:pt modelId="{5708924F-25CA-42E9-B2D2-7921D1DCD7B3}" type="parTrans" cxnId="{41982E93-8AB9-4C97-B023-9C0E24EEA757}">
      <dgm:prSet/>
      <dgm:spPr/>
      <dgm:t>
        <a:bodyPr/>
        <a:lstStyle/>
        <a:p>
          <a:endParaRPr lang="tr-TR"/>
        </a:p>
      </dgm:t>
    </dgm:pt>
    <dgm:pt modelId="{2BEDAD31-E6D8-4057-AB04-E4564CF47A7D}" type="sibTrans" cxnId="{41982E93-8AB9-4C97-B023-9C0E24EEA757}">
      <dgm:prSet/>
      <dgm:spPr/>
      <dgm:t>
        <a:bodyPr/>
        <a:lstStyle/>
        <a:p>
          <a:endParaRPr lang="tr-TR"/>
        </a:p>
      </dgm:t>
    </dgm:pt>
    <dgm:pt modelId="{F7FBB10C-3E50-44DB-9664-FBC5725A1E86}">
      <dgm:prSet phldrT="[Metin]" custT="1"/>
      <dgm:spPr/>
      <dgm:t>
        <a:bodyPr/>
        <a:lstStyle/>
        <a:p>
          <a:r>
            <a:rPr lang="tr-TR" sz="1800" b="0" dirty="0" smtClean="0">
              <a:latin typeface="Corbel" pitchFamily="34" charset="0"/>
            </a:rPr>
            <a:t>Avrupa Komisyonu sistemine kayıt(PIC numarası alımı)</a:t>
          </a:r>
        </a:p>
        <a:p>
          <a:r>
            <a:rPr lang="tr-TR" sz="1800" b="0" dirty="0" smtClean="0">
              <a:latin typeface="Corbel" pitchFamily="34" charset="0"/>
            </a:rPr>
            <a:t>Kurumun GPF formlarını sistem üzerinde doldurması </a:t>
          </a:r>
        </a:p>
      </dgm:t>
    </dgm:pt>
    <dgm:pt modelId="{6698B574-E0D8-4EF4-9045-E4EA88CA6DF8}" type="parTrans" cxnId="{8BF45BF2-7C2F-445E-9E94-1B885B0F8DD8}">
      <dgm:prSet/>
      <dgm:spPr/>
      <dgm:t>
        <a:bodyPr/>
        <a:lstStyle/>
        <a:p>
          <a:endParaRPr lang="tr-TR"/>
        </a:p>
      </dgm:t>
    </dgm:pt>
    <dgm:pt modelId="{E269E7B1-050F-4749-BC12-91B0F34055EB}" type="sibTrans" cxnId="{8BF45BF2-7C2F-445E-9E94-1B885B0F8DD8}">
      <dgm:prSet/>
      <dgm:spPr/>
      <dgm:t>
        <a:bodyPr/>
        <a:lstStyle/>
        <a:p>
          <a:endParaRPr lang="tr-TR"/>
        </a:p>
      </dgm:t>
    </dgm:pt>
    <dgm:pt modelId="{FB1D256A-5F73-45FA-9C59-516E825E778B}">
      <dgm:prSet phldrT="[Metin]" custT="1"/>
      <dgm:spPr/>
      <dgm:t>
        <a:bodyPr/>
        <a:lstStyle/>
        <a:p>
          <a:r>
            <a:rPr lang="tr-TR" sz="2200" b="1" dirty="0" smtClean="0">
              <a:latin typeface="Corbel" pitchFamily="34" charset="0"/>
            </a:rPr>
            <a:t>Çağrı Kapanış (Projenin sunulması)</a:t>
          </a:r>
          <a:endParaRPr lang="tr-TR" sz="2200" b="1" dirty="0">
            <a:latin typeface="Corbel" pitchFamily="34" charset="0"/>
          </a:endParaRPr>
        </a:p>
      </dgm:t>
    </dgm:pt>
    <dgm:pt modelId="{75427BE3-FF0F-4F72-BD59-3F7ABC52B795}" type="parTrans" cxnId="{26BF596A-6CE3-4CF9-B1B3-3A3DD7C1E236}">
      <dgm:prSet/>
      <dgm:spPr/>
      <dgm:t>
        <a:bodyPr/>
        <a:lstStyle/>
        <a:p>
          <a:endParaRPr lang="tr-TR"/>
        </a:p>
      </dgm:t>
    </dgm:pt>
    <dgm:pt modelId="{3ABA419C-B09C-45C8-B4DF-36C080406FA0}" type="sibTrans" cxnId="{26BF596A-6CE3-4CF9-B1B3-3A3DD7C1E236}">
      <dgm:prSet/>
      <dgm:spPr/>
      <dgm:t>
        <a:bodyPr/>
        <a:lstStyle/>
        <a:p>
          <a:endParaRPr lang="tr-TR"/>
        </a:p>
      </dgm:t>
    </dgm:pt>
    <dgm:pt modelId="{7EF5A5CF-0BCB-443D-915E-5EA8BDD98630}">
      <dgm:prSet phldrT="[Metin]" custT="1"/>
      <dgm:spPr/>
      <dgm:t>
        <a:bodyPr/>
        <a:lstStyle/>
        <a:p>
          <a:r>
            <a:rPr lang="tr-TR" sz="1800" b="0" dirty="0" smtClean="0">
              <a:latin typeface="Corbel" pitchFamily="34" charset="0"/>
            </a:rPr>
            <a:t>EPSS sistemi üzerinden projenin proje koordinatörü veya  bireysel araştırmacı </a:t>
          </a:r>
          <a:r>
            <a:rPr lang="tr-TR" sz="1800" b="0" smtClean="0">
              <a:latin typeface="Corbel" pitchFamily="34" charset="0"/>
            </a:rPr>
            <a:t>tarafından sunulması</a:t>
          </a:r>
          <a:endParaRPr lang="tr-TR" sz="1800" b="0" dirty="0" smtClean="0">
            <a:latin typeface="Corbel" pitchFamily="34" charset="0"/>
          </a:endParaRPr>
        </a:p>
      </dgm:t>
    </dgm:pt>
    <dgm:pt modelId="{7AD205A2-C033-452C-9EAC-3E899E78D08C}" type="parTrans" cxnId="{34617FC4-99E9-45CC-A89E-07DFB59A80CA}">
      <dgm:prSet/>
      <dgm:spPr/>
      <dgm:t>
        <a:bodyPr/>
        <a:lstStyle/>
        <a:p>
          <a:endParaRPr lang="tr-TR"/>
        </a:p>
      </dgm:t>
    </dgm:pt>
    <dgm:pt modelId="{E96A74AC-7F3F-4606-A774-1B7878893BA5}" type="sibTrans" cxnId="{34617FC4-99E9-45CC-A89E-07DFB59A80CA}">
      <dgm:prSet/>
      <dgm:spPr/>
      <dgm:t>
        <a:bodyPr/>
        <a:lstStyle/>
        <a:p>
          <a:endParaRPr lang="tr-TR"/>
        </a:p>
      </dgm:t>
    </dgm:pt>
    <dgm:pt modelId="{CD306400-1EF0-4F34-806E-280A9D1AA10A}">
      <dgm:prSet custT="1"/>
      <dgm:spPr/>
      <dgm:t>
        <a:bodyPr/>
        <a:lstStyle/>
        <a:p>
          <a:r>
            <a:rPr lang="tr-TR" sz="2200" b="1" dirty="0" smtClean="0">
              <a:latin typeface="Corbel" pitchFamily="34" charset="0"/>
            </a:rPr>
            <a:t>Değerlendirme</a:t>
          </a:r>
          <a:endParaRPr lang="tr-TR" sz="2200" b="1" dirty="0">
            <a:latin typeface="Corbel" pitchFamily="34" charset="0"/>
          </a:endParaRPr>
        </a:p>
      </dgm:t>
    </dgm:pt>
    <dgm:pt modelId="{110A4013-298A-478A-A5DB-D0CD16A06E80}" type="parTrans" cxnId="{5FB99438-F0F5-40CB-8C2B-DD20794B9F58}">
      <dgm:prSet/>
      <dgm:spPr/>
      <dgm:t>
        <a:bodyPr/>
        <a:lstStyle/>
        <a:p>
          <a:endParaRPr lang="tr-TR"/>
        </a:p>
      </dgm:t>
    </dgm:pt>
    <dgm:pt modelId="{AFF1BD61-E8A0-418A-B0EE-FA37367489C8}" type="sibTrans" cxnId="{5FB99438-F0F5-40CB-8C2B-DD20794B9F58}">
      <dgm:prSet/>
      <dgm:spPr/>
      <dgm:t>
        <a:bodyPr/>
        <a:lstStyle/>
        <a:p>
          <a:endParaRPr lang="tr-TR"/>
        </a:p>
      </dgm:t>
    </dgm:pt>
    <dgm:pt modelId="{EEAC80A3-FFEC-47CB-87FA-93C289C8B1CD}">
      <dgm:prSet custT="1"/>
      <dgm:spPr/>
      <dgm:t>
        <a:bodyPr/>
        <a:lstStyle/>
        <a:p>
          <a:r>
            <a:rPr lang="tr-TR" sz="1800" smtClean="0">
              <a:latin typeface="Corbel" pitchFamily="34" charset="0"/>
            </a:rPr>
            <a:t>Bağımsız hakemler tarafından projeler değerlendirilir.</a:t>
          </a:r>
          <a:endParaRPr lang="tr-TR" sz="1800" b="1" dirty="0">
            <a:latin typeface="Corbel" pitchFamily="34" charset="0"/>
          </a:endParaRPr>
        </a:p>
      </dgm:t>
    </dgm:pt>
    <dgm:pt modelId="{26262D4E-9A69-4027-9888-7B71D17B88A6}" type="parTrans" cxnId="{5C04D406-3411-4469-8598-FF28A32AA1D8}">
      <dgm:prSet/>
      <dgm:spPr/>
      <dgm:t>
        <a:bodyPr/>
        <a:lstStyle/>
        <a:p>
          <a:endParaRPr lang="tr-TR"/>
        </a:p>
      </dgm:t>
    </dgm:pt>
    <dgm:pt modelId="{4E09F87A-279F-4CA3-8253-410DC3924628}" type="sibTrans" cxnId="{5C04D406-3411-4469-8598-FF28A32AA1D8}">
      <dgm:prSet/>
      <dgm:spPr/>
      <dgm:t>
        <a:bodyPr/>
        <a:lstStyle/>
        <a:p>
          <a:endParaRPr lang="tr-TR"/>
        </a:p>
      </dgm:t>
    </dgm:pt>
    <dgm:pt modelId="{3DB9AB56-8E34-4717-87A3-B7069E4D1762}" type="pres">
      <dgm:prSet presAssocID="{F5C1C390-B8D7-4296-B6E5-E62037EAB26B}" presName="Name0" presStyleCnt="0">
        <dgm:presLayoutVars>
          <dgm:chMax val="5"/>
          <dgm:chPref val="5"/>
          <dgm:dir/>
          <dgm:animLvl val="lvl"/>
        </dgm:presLayoutVars>
      </dgm:prSet>
      <dgm:spPr/>
      <dgm:t>
        <a:bodyPr/>
        <a:lstStyle/>
        <a:p>
          <a:endParaRPr lang="tr-TR"/>
        </a:p>
      </dgm:t>
    </dgm:pt>
    <dgm:pt modelId="{3CCD427C-E5EE-4DD0-8862-C2B3B1B6A1D9}" type="pres">
      <dgm:prSet presAssocID="{0F6508FE-81FB-476C-AF76-A46D3AF0712A}" presName="parentText1" presStyleLbl="node1" presStyleIdx="0" presStyleCnt="4" custAng="0" custScaleY="146848" custLinFactNeighborX="-45" custLinFactNeighborY="-27168">
        <dgm:presLayoutVars>
          <dgm:chMax/>
          <dgm:chPref val="3"/>
          <dgm:bulletEnabled val="1"/>
        </dgm:presLayoutVars>
      </dgm:prSet>
      <dgm:spPr/>
      <dgm:t>
        <a:bodyPr/>
        <a:lstStyle/>
        <a:p>
          <a:endParaRPr lang="tr-TR"/>
        </a:p>
      </dgm:t>
    </dgm:pt>
    <dgm:pt modelId="{2F44CBA3-7884-4FAE-826C-A4B92DFF51A3}" type="pres">
      <dgm:prSet presAssocID="{0F6508FE-81FB-476C-AF76-A46D3AF0712A}" presName="childText1" presStyleLbl="solidAlignAcc1" presStyleIdx="0" presStyleCnt="4" custScaleY="115554">
        <dgm:presLayoutVars>
          <dgm:chMax val="0"/>
          <dgm:chPref val="0"/>
          <dgm:bulletEnabled val="1"/>
        </dgm:presLayoutVars>
      </dgm:prSet>
      <dgm:spPr/>
      <dgm:t>
        <a:bodyPr/>
        <a:lstStyle/>
        <a:p>
          <a:endParaRPr lang="tr-TR"/>
        </a:p>
      </dgm:t>
    </dgm:pt>
    <dgm:pt modelId="{22BCB442-0356-43F3-821B-5D4EFFC00304}" type="pres">
      <dgm:prSet presAssocID="{5D492734-2920-4F16-BD9F-A2E9890BEE40}" presName="parentText2" presStyleLbl="node1" presStyleIdx="1" presStyleCnt="4" custScaleX="101844" custScaleY="121115" custLinFactNeighborX="19" custLinFactNeighborY="-9248">
        <dgm:presLayoutVars>
          <dgm:chMax/>
          <dgm:chPref val="3"/>
          <dgm:bulletEnabled val="1"/>
        </dgm:presLayoutVars>
      </dgm:prSet>
      <dgm:spPr/>
      <dgm:t>
        <a:bodyPr/>
        <a:lstStyle/>
        <a:p>
          <a:endParaRPr lang="tr-TR"/>
        </a:p>
      </dgm:t>
    </dgm:pt>
    <dgm:pt modelId="{ADD3A5BB-57A9-4DAC-8756-3091B80AEAB7}" type="pres">
      <dgm:prSet presAssocID="{5D492734-2920-4F16-BD9F-A2E9890BEE40}" presName="childText2" presStyleLbl="solidAlignAcc1" presStyleIdx="1" presStyleCnt="4" custScaleY="112672">
        <dgm:presLayoutVars>
          <dgm:chMax val="0"/>
          <dgm:chPref val="0"/>
          <dgm:bulletEnabled val="1"/>
        </dgm:presLayoutVars>
      </dgm:prSet>
      <dgm:spPr/>
      <dgm:t>
        <a:bodyPr/>
        <a:lstStyle/>
        <a:p>
          <a:endParaRPr lang="tr-TR"/>
        </a:p>
      </dgm:t>
    </dgm:pt>
    <dgm:pt modelId="{33A3B5EC-0FD9-458A-B496-7895FF74BF62}" type="pres">
      <dgm:prSet presAssocID="{FB1D256A-5F73-45FA-9C59-516E825E778B}" presName="parentText3" presStyleLbl="node1" presStyleIdx="2" presStyleCnt="4" custScaleY="121809" custLinFactNeighborX="-764" custLinFactNeighborY="-3757">
        <dgm:presLayoutVars>
          <dgm:chMax/>
          <dgm:chPref val="3"/>
          <dgm:bulletEnabled val="1"/>
        </dgm:presLayoutVars>
      </dgm:prSet>
      <dgm:spPr/>
      <dgm:t>
        <a:bodyPr/>
        <a:lstStyle/>
        <a:p>
          <a:endParaRPr lang="tr-TR"/>
        </a:p>
      </dgm:t>
    </dgm:pt>
    <dgm:pt modelId="{A55BE076-68C8-447A-A074-D56D8D6B3D30}" type="pres">
      <dgm:prSet presAssocID="{FB1D256A-5F73-45FA-9C59-516E825E778B}" presName="childText3" presStyleLbl="solidAlignAcc1" presStyleIdx="2" presStyleCnt="4" custScaleY="103216">
        <dgm:presLayoutVars>
          <dgm:chMax val="0"/>
          <dgm:chPref val="0"/>
          <dgm:bulletEnabled val="1"/>
        </dgm:presLayoutVars>
      </dgm:prSet>
      <dgm:spPr/>
      <dgm:t>
        <a:bodyPr/>
        <a:lstStyle/>
        <a:p>
          <a:endParaRPr lang="tr-TR"/>
        </a:p>
      </dgm:t>
    </dgm:pt>
    <dgm:pt modelId="{BA8B29FF-C646-4EAA-A4E5-E8E17DA80CD4}" type="pres">
      <dgm:prSet presAssocID="{CD306400-1EF0-4F34-806E-280A9D1AA10A}" presName="parentText4" presStyleLbl="node1" presStyleIdx="3" presStyleCnt="4" custLinFactNeighborX="-418" custLinFactNeighborY="-3107">
        <dgm:presLayoutVars>
          <dgm:chMax/>
          <dgm:chPref val="3"/>
          <dgm:bulletEnabled val="1"/>
        </dgm:presLayoutVars>
      </dgm:prSet>
      <dgm:spPr/>
      <dgm:t>
        <a:bodyPr/>
        <a:lstStyle/>
        <a:p>
          <a:endParaRPr lang="tr-TR"/>
        </a:p>
      </dgm:t>
    </dgm:pt>
    <dgm:pt modelId="{58470CF9-5283-4AA1-A31C-B22E7079B8B5}" type="pres">
      <dgm:prSet presAssocID="{CD306400-1EF0-4F34-806E-280A9D1AA10A}" presName="childText4" presStyleLbl="solidAlignAcc1" presStyleIdx="3" presStyleCnt="4">
        <dgm:presLayoutVars>
          <dgm:chMax val="0"/>
          <dgm:chPref val="0"/>
          <dgm:bulletEnabled val="1"/>
        </dgm:presLayoutVars>
      </dgm:prSet>
      <dgm:spPr/>
      <dgm:t>
        <a:bodyPr/>
        <a:lstStyle/>
        <a:p>
          <a:endParaRPr lang="tr-TR"/>
        </a:p>
      </dgm:t>
    </dgm:pt>
  </dgm:ptLst>
  <dgm:cxnLst>
    <dgm:cxn modelId="{34617FC4-99E9-45CC-A89E-07DFB59A80CA}" srcId="{FB1D256A-5F73-45FA-9C59-516E825E778B}" destId="{7EF5A5CF-0BCB-443D-915E-5EA8BDD98630}" srcOrd="0" destOrd="0" parTransId="{7AD205A2-C033-452C-9EAC-3E899E78D08C}" sibTransId="{E96A74AC-7F3F-4606-A774-1B7878893BA5}"/>
    <dgm:cxn modelId="{26BF596A-6CE3-4CF9-B1B3-3A3DD7C1E236}" srcId="{F5C1C390-B8D7-4296-B6E5-E62037EAB26B}" destId="{FB1D256A-5F73-45FA-9C59-516E825E778B}" srcOrd="2" destOrd="0" parTransId="{75427BE3-FF0F-4F72-BD59-3F7ABC52B795}" sibTransId="{3ABA419C-B09C-45C8-B4DF-36C080406FA0}"/>
    <dgm:cxn modelId="{DE4B6483-0A87-44AB-806B-641D74B22662}" type="presOf" srcId="{CD306400-1EF0-4F34-806E-280A9D1AA10A}" destId="{BA8B29FF-C646-4EAA-A4E5-E8E17DA80CD4}" srcOrd="0" destOrd="0" presId="urn:microsoft.com/office/officeart/2009/3/layout/IncreasingArrowsProcess"/>
    <dgm:cxn modelId="{16429885-33BB-4614-B587-757C6D1B1C96}" type="presOf" srcId="{0F6508FE-81FB-476C-AF76-A46D3AF0712A}" destId="{3CCD427C-E5EE-4DD0-8862-C2B3B1B6A1D9}" srcOrd="0" destOrd="0" presId="urn:microsoft.com/office/officeart/2009/3/layout/IncreasingArrowsProcess"/>
    <dgm:cxn modelId="{49820F0D-569F-4BA2-A5E3-C920EEB4D44F}" type="presOf" srcId="{F7FBB10C-3E50-44DB-9664-FBC5725A1E86}" destId="{ADD3A5BB-57A9-4DAC-8756-3091B80AEAB7}" srcOrd="0" destOrd="0" presId="urn:microsoft.com/office/officeart/2009/3/layout/IncreasingArrowsProcess"/>
    <dgm:cxn modelId="{8BF45BF2-7C2F-445E-9E94-1B885B0F8DD8}" srcId="{5D492734-2920-4F16-BD9F-A2E9890BEE40}" destId="{F7FBB10C-3E50-44DB-9664-FBC5725A1E86}" srcOrd="0" destOrd="0" parTransId="{6698B574-E0D8-4EF4-9045-E4EA88CA6DF8}" sibTransId="{E269E7B1-050F-4749-BC12-91B0F34055EB}"/>
    <dgm:cxn modelId="{41982E93-8AB9-4C97-B023-9C0E24EEA757}" srcId="{F5C1C390-B8D7-4296-B6E5-E62037EAB26B}" destId="{5D492734-2920-4F16-BD9F-A2E9890BEE40}" srcOrd="1" destOrd="0" parTransId="{5708924F-25CA-42E9-B2D2-7921D1DCD7B3}" sibTransId="{2BEDAD31-E6D8-4057-AB04-E4564CF47A7D}"/>
    <dgm:cxn modelId="{6080AC38-2C11-4010-BCFD-13265F500605}" srcId="{F5C1C390-B8D7-4296-B6E5-E62037EAB26B}" destId="{0F6508FE-81FB-476C-AF76-A46D3AF0712A}" srcOrd="0" destOrd="0" parTransId="{453955B0-A489-417B-B03A-C206E08CC432}" sibTransId="{F2F9EA9A-D98E-41E3-A8CD-E3A761F0CC23}"/>
    <dgm:cxn modelId="{1501C3BA-99C5-489F-8633-94465872F7AB}" type="presOf" srcId="{7EF5A5CF-0BCB-443D-915E-5EA8BDD98630}" destId="{A55BE076-68C8-447A-A074-D56D8D6B3D30}" srcOrd="0" destOrd="0" presId="urn:microsoft.com/office/officeart/2009/3/layout/IncreasingArrowsProcess"/>
    <dgm:cxn modelId="{5C04D406-3411-4469-8598-FF28A32AA1D8}" srcId="{CD306400-1EF0-4F34-806E-280A9D1AA10A}" destId="{EEAC80A3-FFEC-47CB-87FA-93C289C8B1CD}" srcOrd="0" destOrd="0" parTransId="{26262D4E-9A69-4027-9888-7B71D17B88A6}" sibTransId="{4E09F87A-279F-4CA3-8253-410DC3924628}"/>
    <dgm:cxn modelId="{427D69DB-D06F-4622-A8C2-A7A16FB66694}" type="presOf" srcId="{F5C1C390-B8D7-4296-B6E5-E62037EAB26B}" destId="{3DB9AB56-8E34-4717-87A3-B7069E4D1762}" srcOrd="0" destOrd="0" presId="urn:microsoft.com/office/officeart/2009/3/layout/IncreasingArrowsProcess"/>
    <dgm:cxn modelId="{E798ED97-7B30-4CA6-AA9F-19374639F552}" srcId="{0F6508FE-81FB-476C-AF76-A46D3AF0712A}" destId="{459A3EC7-D2E7-42F7-964E-6E80A156B4D1}" srcOrd="0" destOrd="0" parTransId="{96456076-21B2-4DB5-89AA-24C39BDEA7BD}" sibTransId="{BD4DF56F-B69C-4B93-B3F5-5DB5D0823ABF}"/>
    <dgm:cxn modelId="{EEDB6A99-DD3F-436F-8359-DE1C72956846}" type="presOf" srcId="{FB1D256A-5F73-45FA-9C59-516E825E778B}" destId="{33A3B5EC-0FD9-458A-B496-7895FF74BF62}" srcOrd="0" destOrd="0" presId="urn:microsoft.com/office/officeart/2009/3/layout/IncreasingArrowsProcess"/>
    <dgm:cxn modelId="{030A35A8-32EB-4CD8-BC4B-B3E79ED623DE}" type="presOf" srcId="{EEAC80A3-FFEC-47CB-87FA-93C289C8B1CD}" destId="{58470CF9-5283-4AA1-A31C-B22E7079B8B5}" srcOrd="0" destOrd="0" presId="urn:microsoft.com/office/officeart/2009/3/layout/IncreasingArrowsProcess"/>
    <dgm:cxn modelId="{137D6717-CE09-46EA-8AF9-3E2C587A21F4}" type="presOf" srcId="{459A3EC7-D2E7-42F7-964E-6E80A156B4D1}" destId="{2F44CBA3-7884-4FAE-826C-A4B92DFF51A3}" srcOrd="0" destOrd="0" presId="urn:microsoft.com/office/officeart/2009/3/layout/IncreasingArrowsProcess"/>
    <dgm:cxn modelId="{5FB99438-F0F5-40CB-8C2B-DD20794B9F58}" srcId="{F5C1C390-B8D7-4296-B6E5-E62037EAB26B}" destId="{CD306400-1EF0-4F34-806E-280A9D1AA10A}" srcOrd="3" destOrd="0" parTransId="{110A4013-298A-478A-A5DB-D0CD16A06E80}" sibTransId="{AFF1BD61-E8A0-418A-B0EE-FA37367489C8}"/>
    <dgm:cxn modelId="{4A0C5B25-3A23-4A58-B7B8-BF346003157B}" type="presOf" srcId="{5D492734-2920-4F16-BD9F-A2E9890BEE40}" destId="{22BCB442-0356-43F3-821B-5D4EFFC00304}" srcOrd="0" destOrd="0" presId="urn:microsoft.com/office/officeart/2009/3/layout/IncreasingArrowsProcess"/>
    <dgm:cxn modelId="{87CA5018-547F-4F91-ACC4-599AB1D42900}" type="presParOf" srcId="{3DB9AB56-8E34-4717-87A3-B7069E4D1762}" destId="{3CCD427C-E5EE-4DD0-8862-C2B3B1B6A1D9}" srcOrd="0" destOrd="0" presId="urn:microsoft.com/office/officeart/2009/3/layout/IncreasingArrowsProcess"/>
    <dgm:cxn modelId="{F42DFB9F-1EA8-41A8-A797-6A6FA870F420}" type="presParOf" srcId="{3DB9AB56-8E34-4717-87A3-B7069E4D1762}" destId="{2F44CBA3-7884-4FAE-826C-A4B92DFF51A3}" srcOrd="1" destOrd="0" presId="urn:microsoft.com/office/officeart/2009/3/layout/IncreasingArrowsProcess"/>
    <dgm:cxn modelId="{A234E487-5F81-4A48-B83A-C316E2A6169A}" type="presParOf" srcId="{3DB9AB56-8E34-4717-87A3-B7069E4D1762}" destId="{22BCB442-0356-43F3-821B-5D4EFFC00304}" srcOrd="2" destOrd="0" presId="urn:microsoft.com/office/officeart/2009/3/layout/IncreasingArrowsProcess"/>
    <dgm:cxn modelId="{0A1924A4-B287-4E88-9A5C-263CF8DD73D9}" type="presParOf" srcId="{3DB9AB56-8E34-4717-87A3-B7069E4D1762}" destId="{ADD3A5BB-57A9-4DAC-8756-3091B80AEAB7}" srcOrd="3" destOrd="0" presId="urn:microsoft.com/office/officeart/2009/3/layout/IncreasingArrowsProcess"/>
    <dgm:cxn modelId="{15262507-A7CA-4C81-9A4D-FE5D9CA859FF}" type="presParOf" srcId="{3DB9AB56-8E34-4717-87A3-B7069E4D1762}" destId="{33A3B5EC-0FD9-458A-B496-7895FF74BF62}" srcOrd="4" destOrd="0" presId="urn:microsoft.com/office/officeart/2009/3/layout/IncreasingArrowsProcess"/>
    <dgm:cxn modelId="{FFA03B56-D14C-4ABC-A4AA-A80651D2A8D5}" type="presParOf" srcId="{3DB9AB56-8E34-4717-87A3-B7069E4D1762}" destId="{A55BE076-68C8-447A-A074-D56D8D6B3D30}" srcOrd="5" destOrd="0" presId="urn:microsoft.com/office/officeart/2009/3/layout/IncreasingArrowsProcess"/>
    <dgm:cxn modelId="{C16D2137-0B62-4250-9933-CDFCDF58C21C}" type="presParOf" srcId="{3DB9AB56-8E34-4717-87A3-B7069E4D1762}" destId="{BA8B29FF-C646-4EAA-A4E5-E8E17DA80CD4}" srcOrd="6" destOrd="0" presId="urn:microsoft.com/office/officeart/2009/3/layout/IncreasingArrowsProcess"/>
    <dgm:cxn modelId="{CA46886F-367F-4AAF-BC60-8768123071B1}" type="presParOf" srcId="{3DB9AB56-8E34-4717-87A3-B7069E4D1762}" destId="{58470CF9-5283-4AA1-A31C-B22E7079B8B5}"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ED901-3CCF-4601-BA9D-0C1E138FCAFD}">
      <dsp:nvSpPr>
        <dsp:cNvPr id="0" name=""/>
        <dsp:cNvSpPr/>
      </dsp:nvSpPr>
      <dsp:spPr>
        <a:xfrm>
          <a:off x="1937702" y="61773"/>
          <a:ext cx="2965132" cy="29651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smtClean="0">
              <a:ln>
                <a:noFill/>
              </a:ln>
              <a:solidFill>
                <a:schemeClr val="tx1"/>
              </a:solidFill>
              <a:effectLst/>
              <a:latin typeface="Corbel" panose="020B0503020204020204" pitchFamily="34" charset="0"/>
            </a:rPr>
            <a:t>Bilimsel/Teknolojik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smtClean="0">
              <a:ln>
                <a:noFill/>
              </a:ln>
              <a:solidFill>
                <a:schemeClr val="tx1"/>
              </a:solidFill>
              <a:effectLst/>
              <a:latin typeface="Corbel" panose="020B0503020204020204" pitchFamily="34" charset="0"/>
            </a:rPr>
            <a:t>Güç</a:t>
          </a:r>
        </a:p>
      </dsp:txBody>
      <dsp:txXfrm>
        <a:off x="2333053" y="580671"/>
        <a:ext cx="2174430" cy="1334309"/>
      </dsp:txXfrm>
    </dsp:sp>
    <dsp:sp modelId="{AFD55E37-C99B-418E-AB54-8409EBF61F3B}">
      <dsp:nvSpPr>
        <dsp:cNvPr id="0" name=""/>
        <dsp:cNvSpPr/>
      </dsp:nvSpPr>
      <dsp:spPr>
        <a:xfrm>
          <a:off x="3007621" y="1914981"/>
          <a:ext cx="2965132" cy="29651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smtClean="0">
              <a:ln>
                <a:noFill/>
              </a:ln>
              <a:solidFill>
                <a:schemeClr val="tx1"/>
              </a:solidFill>
              <a:effectLst/>
              <a:latin typeface="Corbel" panose="020B0503020204020204" pitchFamily="34" charset="0"/>
            </a:rPr>
            <a:t>Siyasi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smtClean="0">
              <a:ln>
                <a:noFill/>
              </a:ln>
              <a:solidFill>
                <a:schemeClr val="tx1"/>
              </a:solidFill>
              <a:effectLst/>
              <a:latin typeface="Corbel" panose="020B0503020204020204" pitchFamily="34" charset="0"/>
            </a:rPr>
            <a:t>Güç</a:t>
          </a:r>
        </a:p>
      </dsp:txBody>
      <dsp:txXfrm>
        <a:off x="3914457" y="2680973"/>
        <a:ext cx="1779079" cy="1630822"/>
      </dsp:txXfrm>
    </dsp:sp>
    <dsp:sp modelId="{A1C1C3E2-5EC9-4D73-B944-E3AB5CD61278}">
      <dsp:nvSpPr>
        <dsp:cNvPr id="0" name=""/>
        <dsp:cNvSpPr/>
      </dsp:nvSpPr>
      <dsp:spPr>
        <a:xfrm>
          <a:off x="867784" y="1914981"/>
          <a:ext cx="2965132" cy="29651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smtClean="0">
              <a:ln>
                <a:noFill/>
              </a:ln>
              <a:solidFill>
                <a:schemeClr val="tx1"/>
              </a:solidFill>
              <a:effectLst/>
              <a:latin typeface="Corbel" panose="020B0503020204020204" pitchFamily="34" charset="0"/>
            </a:rPr>
            <a:t>       Ekonomik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smtClean="0">
              <a:ln>
                <a:noFill/>
              </a:ln>
              <a:solidFill>
                <a:schemeClr val="tx1"/>
              </a:solidFill>
              <a:effectLst/>
              <a:latin typeface="Corbel" panose="020B0503020204020204" pitchFamily="34" charset="0"/>
            </a:rPr>
            <a:t>         Güç</a:t>
          </a:r>
        </a:p>
      </dsp:txBody>
      <dsp:txXfrm>
        <a:off x="1147000" y="2680973"/>
        <a:ext cx="1779079" cy="16308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AF83A-BEDF-0949-A5B2-0C8E88D29B05}">
      <dsp:nvSpPr>
        <dsp:cNvPr id="0" name=""/>
        <dsp:cNvSpPr/>
      </dsp:nvSpPr>
      <dsp:spPr>
        <a:xfrm rot="5400000">
          <a:off x="4872142" y="-1434071"/>
          <a:ext cx="2203282" cy="562238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kumimoji="0" lang="tr-TR" sz="1600" u="none" strike="noStrike" kern="1200" cap="none" normalizeH="0" baseline="0" dirty="0" smtClean="0">
              <a:ln/>
              <a:effectLst/>
              <a:latin typeface="Corbel"/>
              <a:cs typeface="Corbel"/>
            </a:rPr>
            <a:t> </a:t>
          </a:r>
          <a:r>
            <a:rPr lang="tr-TR" sz="1600" kern="1200" dirty="0" smtClean="0">
              <a:effectLst/>
              <a:latin typeface="Corbel" pitchFamily="34" charset="0"/>
            </a:rPr>
            <a:t>Projenin bilimsel kalitesi </a:t>
          </a:r>
          <a:endParaRPr lang="en-US" sz="1600" kern="1200" dirty="0">
            <a:latin typeface="Corbel"/>
            <a:cs typeface="Corbel"/>
          </a:endParaRPr>
        </a:p>
        <a:p>
          <a:pPr marL="171450" lvl="1" indent="-171450" algn="l" defTabSz="711200">
            <a:lnSpc>
              <a:spcPct val="90000"/>
            </a:lnSpc>
            <a:spcBef>
              <a:spcPct val="0"/>
            </a:spcBef>
            <a:spcAft>
              <a:spcPct val="15000"/>
            </a:spcAft>
            <a:buChar char="••"/>
          </a:pPr>
          <a:r>
            <a:rPr lang="tr-TR" sz="1600" kern="1200" dirty="0" smtClean="0">
              <a:effectLst/>
              <a:latin typeface="Corbel" pitchFamily="34" charset="0"/>
            </a:rPr>
            <a:t>Yenilikçi yönleri </a:t>
          </a:r>
        </a:p>
        <a:p>
          <a:pPr marL="171450" lvl="1" indent="-171450" algn="l" defTabSz="711200">
            <a:lnSpc>
              <a:spcPct val="90000"/>
            </a:lnSpc>
            <a:spcBef>
              <a:spcPct val="0"/>
            </a:spcBef>
            <a:spcAft>
              <a:spcPct val="15000"/>
            </a:spcAft>
            <a:buChar char="••"/>
          </a:pPr>
          <a:r>
            <a:rPr lang="tr-TR" sz="1600" kern="1200" dirty="0" smtClean="0">
              <a:effectLst/>
              <a:latin typeface="Corbel" pitchFamily="34" charset="0"/>
            </a:rPr>
            <a:t>Araştırmanın kredibilitesi</a:t>
          </a:r>
        </a:p>
      </dsp:txBody>
      <dsp:txXfrm rot="-5400000">
        <a:off x="3162592" y="383034"/>
        <a:ext cx="5514829" cy="1988172"/>
      </dsp:txXfrm>
    </dsp:sp>
    <dsp:sp modelId="{882D775C-DA0B-8C49-9899-C104E07B05DE}">
      <dsp:nvSpPr>
        <dsp:cNvPr id="0" name=""/>
        <dsp:cNvSpPr/>
      </dsp:nvSpPr>
      <dsp:spPr>
        <a:xfrm>
          <a:off x="0" y="68"/>
          <a:ext cx="3162591" cy="275410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1. MÜKEMMELİYET</a:t>
          </a:r>
        </a:p>
        <a:p>
          <a:pPr lvl="0" algn="ctr" defTabSz="889000" rtl="0">
            <a:lnSpc>
              <a:spcPct val="90000"/>
            </a:lnSpc>
            <a:spcBef>
              <a:spcPct val="0"/>
            </a:spcBef>
            <a:spcAft>
              <a:spcPct val="35000"/>
            </a:spcAft>
          </a:pP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Excellence</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a:t>
          </a:r>
          <a:endParaRPr lang="en-US" sz="2000" kern="1200" dirty="0">
            <a:effectLst>
              <a:outerShdw blurRad="50800" dist="38100" dir="2700000" algn="tl" rotWithShape="0">
                <a:prstClr val="black">
                  <a:alpha val="40000"/>
                </a:prstClr>
              </a:outerShdw>
            </a:effectLst>
            <a:latin typeface="Corbel"/>
            <a:cs typeface="Corbel"/>
          </a:endParaRPr>
        </a:p>
      </dsp:txBody>
      <dsp:txXfrm>
        <a:off x="134444" y="134512"/>
        <a:ext cx="2893703" cy="2485215"/>
      </dsp:txXfrm>
    </dsp:sp>
    <dsp:sp modelId="{214515E5-AEAE-8947-B431-79694C3F38C7}">
      <dsp:nvSpPr>
        <dsp:cNvPr id="0" name=""/>
        <dsp:cNvSpPr/>
      </dsp:nvSpPr>
      <dsp:spPr>
        <a:xfrm rot="5400000">
          <a:off x="4805885" y="1491711"/>
          <a:ext cx="2203282" cy="5622384"/>
        </a:xfrm>
        <a:prstGeom prst="round2Same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kumimoji="0" lang="tr-TR" sz="1600" u="none" strike="noStrike" kern="1200" cap="none" normalizeH="0" baseline="0" dirty="0" smtClean="0">
              <a:ln/>
              <a:effectLst/>
              <a:latin typeface="Corbel"/>
              <a:cs typeface="Corbel"/>
            </a:rPr>
            <a:t>Projenin katma değeri </a:t>
          </a:r>
          <a:endParaRPr lang="en-US" sz="1600" kern="1200" dirty="0">
            <a:latin typeface="Corbel"/>
            <a:cs typeface="Corbel"/>
          </a:endParaRPr>
        </a:p>
        <a:p>
          <a:pPr marL="171450" lvl="1" indent="-171450" algn="l" defTabSz="711200" rtl="0">
            <a:lnSpc>
              <a:spcPct val="90000"/>
            </a:lnSpc>
            <a:spcBef>
              <a:spcPct val="0"/>
            </a:spcBef>
            <a:spcAft>
              <a:spcPct val="15000"/>
            </a:spcAft>
            <a:buChar char="••"/>
          </a:pPr>
          <a:r>
            <a:rPr kumimoji="0" lang="tr-TR" sz="1600" u="none" strike="noStrike" kern="1200" cap="none" normalizeH="0" baseline="0" dirty="0" smtClean="0">
              <a:ln/>
              <a:effectLst/>
              <a:latin typeface="Corbel"/>
              <a:cs typeface="Corbel"/>
            </a:rPr>
            <a:t>Çalışma Programındaki hedef etkilere katkısı</a:t>
          </a:r>
        </a:p>
        <a:p>
          <a:pPr marL="171450" lvl="1" indent="-171450" algn="l" defTabSz="711200" rtl="0">
            <a:lnSpc>
              <a:spcPct val="90000"/>
            </a:lnSpc>
            <a:spcBef>
              <a:spcPct val="0"/>
            </a:spcBef>
            <a:spcAft>
              <a:spcPct val="15000"/>
            </a:spcAft>
            <a:buChar char="••"/>
          </a:pPr>
          <a:r>
            <a:rPr kumimoji="0" lang="tr-TR" sz="1600" u="none" strike="noStrike" kern="1200" cap="none" normalizeH="0" baseline="0" dirty="0" smtClean="0">
              <a:ln/>
              <a:effectLst/>
              <a:latin typeface="Corbel"/>
              <a:cs typeface="Corbel"/>
            </a:rPr>
            <a:t> Fikri Mülkiyet Hakları </a:t>
          </a:r>
        </a:p>
        <a:p>
          <a:pPr marL="171450" lvl="1" indent="-171450" algn="l" defTabSz="711200" rtl="0">
            <a:lnSpc>
              <a:spcPct val="90000"/>
            </a:lnSpc>
            <a:spcBef>
              <a:spcPct val="0"/>
            </a:spcBef>
            <a:spcAft>
              <a:spcPct val="15000"/>
            </a:spcAft>
            <a:buChar char="••"/>
          </a:pPr>
          <a:r>
            <a:rPr kumimoji="0" lang="tr-TR" sz="1600" u="none" strike="noStrike" kern="1200" cap="none" normalizeH="0" baseline="0" dirty="0" smtClean="0">
              <a:ln/>
              <a:effectLst/>
              <a:latin typeface="Corbel"/>
              <a:cs typeface="Corbel"/>
            </a:rPr>
            <a:t>Proje sonuçlarının yayılımı/dağılımı</a:t>
          </a:r>
        </a:p>
      </dsp:txBody>
      <dsp:txXfrm rot="-5400000">
        <a:off x="3096335" y="3308817"/>
        <a:ext cx="5514829" cy="1988172"/>
      </dsp:txXfrm>
    </dsp:sp>
    <dsp:sp modelId="{CA67EB3B-B969-0F4E-9B87-567C6EC31B90}">
      <dsp:nvSpPr>
        <dsp:cNvPr id="0" name=""/>
        <dsp:cNvSpPr/>
      </dsp:nvSpPr>
      <dsp:spPr>
        <a:xfrm>
          <a:off x="0" y="2891877"/>
          <a:ext cx="3162591" cy="2754103"/>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3. ETKİ                             </a:t>
          </a:r>
        </a:p>
        <a:p>
          <a:pPr lvl="0" algn="ctr" defTabSz="889000" rtl="0">
            <a:lnSpc>
              <a:spcPct val="90000"/>
            </a:lnSpc>
            <a:spcBef>
              <a:spcPct val="0"/>
            </a:spcBef>
            <a:spcAft>
              <a:spcPct val="35000"/>
            </a:spcAft>
          </a:pP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Potential</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impact</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through</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the</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development</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dissemination</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and</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use</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of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project</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results</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a:t>
          </a:r>
          <a:endParaRPr lang="en-US" sz="2000" kern="1200" dirty="0">
            <a:effectLst>
              <a:outerShdw blurRad="50800" dist="38100" dir="2700000" algn="tl" rotWithShape="0">
                <a:prstClr val="black">
                  <a:alpha val="40000"/>
                </a:prstClr>
              </a:outerShdw>
            </a:effectLst>
            <a:latin typeface="Corbel"/>
            <a:cs typeface="Corbel"/>
          </a:endParaRPr>
        </a:p>
      </dsp:txBody>
      <dsp:txXfrm>
        <a:off x="134444" y="3026321"/>
        <a:ext cx="2893703" cy="24852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AF83A-BEDF-0949-A5B2-0C8E88D29B05}">
      <dsp:nvSpPr>
        <dsp:cNvPr id="0" name=""/>
        <dsp:cNvSpPr/>
      </dsp:nvSpPr>
      <dsp:spPr>
        <a:xfrm rot="5400000">
          <a:off x="5245972" y="-1898671"/>
          <a:ext cx="1455622" cy="562238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171450" lvl="1" indent="-171450" algn="l" defTabSz="711200" rtl="0">
            <a:lnSpc>
              <a:spcPct val="90000"/>
            </a:lnSpc>
            <a:spcBef>
              <a:spcPct val="0"/>
            </a:spcBef>
            <a:spcAft>
              <a:spcPct val="15000"/>
            </a:spcAft>
            <a:buChar char="••"/>
          </a:pPr>
          <a:r>
            <a:rPr kumimoji="0" lang="tr-TR" sz="1600" u="none" strike="noStrike" kern="1200" cap="none" normalizeH="0" baseline="0" dirty="0" smtClean="0">
              <a:ln/>
              <a:effectLst/>
              <a:latin typeface="Corbel"/>
              <a:cs typeface="Corbel"/>
            </a:rPr>
            <a:t> </a:t>
          </a:r>
          <a:r>
            <a:rPr lang="tr-TR" sz="1600" kern="1200" dirty="0" smtClean="0">
              <a:effectLst/>
              <a:latin typeface="Corbel" pitchFamily="34" charset="0"/>
            </a:rPr>
            <a:t>Projenin bilimsel kalitesi </a:t>
          </a:r>
          <a:endParaRPr lang="en-US" sz="1600" kern="1200" dirty="0">
            <a:latin typeface="Corbel"/>
            <a:cs typeface="Corbel"/>
          </a:endParaRPr>
        </a:p>
        <a:p>
          <a:pPr marL="171450" lvl="1" indent="-171450" algn="l" defTabSz="711200">
            <a:lnSpc>
              <a:spcPct val="90000"/>
            </a:lnSpc>
            <a:spcBef>
              <a:spcPct val="0"/>
            </a:spcBef>
            <a:spcAft>
              <a:spcPct val="15000"/>
            </a:spcAft>
            <a:buChar char="••"/>
          </a:pPr>
          <a:r>
            <a:rPr lang="tr-TR" sz="1600" kern="1200" dirty="0" smtClean="0">
              <a:effectLst/>
              <a:latin typeface="Corbel" pitchFamily="34" charset="0"/>
            </a:rPr>
            <a:t>Yenilikçi yönleri </a:t>
          </a:r>
        </a:p>
        <a:p>
          <a:pPr marL="171450" lvl="1" indent="-171450" algn="l" defTabSz="711200">
            <a:lnSpc>
              <a:spcPct val="90000"/>
            </a:lnSpc>
            <a:spcBef>
              <a:spcPct val="0"/>
            </a:spcBef>
            <a:spcAft>
              <a:spcPct val="15000"/>
            </a:spcAft>
            <a:buChar char="••"/>
          </a:pPr>
          <a:r>
            <a:rPr lang="tr-TR" sz="1600" kern="1200" dirty="0" smtClean="0">
              <a:effectLst/>
              <a:latin typeface="Corbel" pitchFamily="34" charset="0"/>
            </a:rPr>
            <a:t>Araştırmanın kredibilitesi</a:t>
          </a:r>
        </a:p>
      </dsp:txBody>
      <dsp:txXfrm rot="-5400000">
        <a:off x="3162591" y="255768"/>
        <a:ext cx="5551326" cy="1313506"/>
      </dsp:txXfrm>
    </dsp:sp>
    <dsp:sp modelId="{882D775C-DA0B-8C49-9899-C104E07B05DE}">
      <dsp:nvSpPr>
        <dsp:cNvPr id="0" name=""/>
        <dsp:cNvSpPr/>
      </dsp:nvSpPr>
      <dsp:spPr>
        <a:xfrm>
          <a:off x="0" y="2756"/>
          <a:ext cx="3162591" cy="181952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1. MÜKEMMELİYET</a:t>
          </a:r>
        </a:p>
        <a:p>
          <a:pPr lvl="0" algn="ctr" defTabSz="889000" rtl="0">
            <a:lnSpc>
              <a:spcPct val="90000"/>
            </a:lnSpc>
            <a:spcBef>
              <a:spcPct val="0"/>
            </a:spcBef>
            <a:spcAft>
              <a:spcPct val="35000"/>
            </a:spcAft>
          </a:pP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Excellence</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a:t>
          </a:r>
          <a:endParaRPr lang="en-US" sz="2000" kern="1200" dirty="0">
            <a:effectLst>
              <a:outerShdw blurRad="50800" dist="38100" dir="2700000" algn="tl" rotWithShape="0">
                <a:prstClr val="black">
                  <a:alpha val="40000"/>
                </a:prstClr>
              </a:outerShdw>
            </a:effectLst>
            <a:latin typeface="Corbel"/>
            <a:cs typeface="Corbel"/>
          </a:endParaRPr>
        </a:p>
      </dsp:txBody>
      <dsp:txXfrm>
        <a:off x="88822" y="91578"/>
        <a:ext cx="2984947" cy="1641883"/>
      </dsp:txXfrm>
    </dsp:sp>
    <dsp:sp modelId="{214515E5-AEAE-8947-B431-79694C3F38C7}">
      <dsp:nvSpPr>
        <dsp:cNvPr id="0" name=""/>
        <dsp:cNvSpPr/>
      </dsp:nvSpPr>
      <dsp:spPr>
        <a:xfrm rot="5400000">
          <a:off x="5245972" y="11832"/>
          <a:ext cx="1455622" cy="5622384"/>
        </a:xfrm>
        <a:prstGeom prst="round2SameRect">
          <a:avLst/>
        </a:prstGeom>
        <a:solidFill>
          <a:schemeClr val="accent4">
            <a:tint val="40000"/>
            <a:alpha val="90000"/>
            <a:hueOff val="-1972855"/>
            <a:satOff val="11079"/>
            <a:lumOff val="704"/>
            <a:alphaOff val="0"/>
          </a:schemeClr>
        </a:solidFill>
        <a:ln w="9525" cap="flat" cmpd="sng" algn="ctr">
          <a:solidFill>
            <a:schemeClr val="accent4">
              <a:tint val="40000"/>
              <a:alpha val="90000"/>
              <a:hueOff val="-1972855"/>
              <a:satOff val="11079"/>
              <a:lumOff val="7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171450" lvl="1" indent="-171450" algn="l" defTabSz="711200" rtl="0">
            <a:lnSpc>
              <a:spcPct val="90000"/>
            </a:lnSpc>
            <a:spcBef>
              <a:spcPct val="0"/>
            </a:spcBef>
            <a:spcAft>
              <a:spcPct val="15000"/>
            </a:spcAft>
            <a:buChar char="••"/>
          </a:pPr>
          <a:r>
            <a:rPr kumimoji="0" lang="tr-TR" sz="1600" u="none" strike="noStrike" kern="1200" cap="none" normalizeH="0" baseline="0" dirty="0" smtClean="0">
              <a:ln/>
              <a:effectLst/>
              <a:latin typeface="Corbel"/>
              <a:cs typeface="Corbel"/>
            </a:rPr>
            <a:t>Yönetim yapısı</a:t>
          </a:r>
          <a:endParaRPr lang="en-US" sz="1600" kern="1200" dirty="0">
            <a:latin typeface="Corbel"/>
            <a:cs typeface="Corbel"/>
          </a:endParaRPr>
        </a:p>
        <a:p>
          <a:pPr marL="171450" lvl="1" indent="-171450" algn="l" defTabSz="711200" rtl="0">
            <a:lnSpc>
              <a:spcPct val="90000"/>
            </a:lnSpc>
            <a:spcBef>
              <a:spcPct val="0"/>
            </a:spcBef>
            <a:spcAft>
              <a:spcPct val="15000"/>
            </a:spcAft>
            <a:buChar char="••"/>
          </a:pPr>
          <a:r>
            <a:rPr kumimoji="0" lang="tr-TR" sz="1600" u="none" strike="noStrike" kern="1200" cap="none" normalizeH="0" baseline="0" dirty="0" smtClean="0">
              <a:ln/>
              <a:effectLst/>
              <a:latin typeface="Corbel"/>
              <a:cs typeface="Corbel"/>
            </a:rPr>
            <a:t>Bireysel katılımcıların kalitesi ve deneyimleri</a:t>
          </a:r>
        </a:p>
        <a:p>
          <a:pPr marL="171450" lvl="1" indent="-171450" algn="l" defTabSz="711200" rtl="0">
            <a:lnSpc>
              <a:spcPct val="90000"/>
            </a:lnSpc>
            <a:spcBef>
              <a:spcPct val="0"/>
            </a:spcBef>
            <a:spcAft>
              <a:spcPct val="15000"/>
            </a:spcAft>
            <a:buChar char="••"/>
          </a:pPr>
          <a:r>
            <a:rPr kumimoji="0" lang="tr-TR" sz="1600" u="none" strike="noStrike" kern="1200" cap="none" normalizeH="0" baseline="0" dirty="0" smtClean="0">
              <a:ln/>
              <a:effectLst/>
              <a:latin typeface="Corbel"/>
              <a:cs typeface="Corbel"/>
            </a:rPr>
            <a:t> Konsorsiyum / Kurulan Ortaklığın kalitesi (tamamlayıcılığı, dengesi </a:t>
          </a:r>
          <a:r>
            <a:rPr kumimoji="0" lang="tr-TR" sz="1600" u="none" strike="noStrike" kern="1200" cap="none" normalizeH="0" baseline="0" dirty="0" err="1" smtClean="0">
              <a:ln/>
              <a:effectLst/>
              <a:latin typeface="Corbel"/>
              <a:cs typeface="Corbel"/>
            </a:rPr>
            <a:t>üniv</a:t>
          </a:r>
          <a:r>
            <a:rPr kumimoji="0" lang="tr-TR" sz="1600" u="none" strike="noStrike" kern="1200" cap="none" normalizeH="0" baseline="0" dirty="0" smtClean="0">
              <a:ln/>
              <a:effectLst/>
              <a:latin typeface="Corbel"/>
              <a:cs typeface="Corbel"/>
            </a:rPr>
            <a:t> – sanayi)</a:t>
          </a:r>
        </a:p>
        <a:p>
          <a:pPr marL="171450" lvl="1" indent="-171450" algn="l" defTabSz="711200" rtl="0">
            <a:lnSpc>
              <a:spcPct val="90000"/>
            </a:lnSpc>
            <a:spcBef>
              <a:spcPct val="0"/>
            </a:spcBef>
            <a:spcAft>
              <a:spcPct val="15000"/>
            </a:spcAft>
            <a:buChar char="••"/>
          </a:pPr>
          <a:r>
            <a:rPr kumimoji="0" lang="tr-TR" sz="1600" u="none" strike="noStrike" kern="1200" cap="none" normalizeH="0" baseline="0" dirty="0" smtClean="0">
              <a:ln/>
              <a:effectLst/>
              <a:latin typeface="Corbel"/>
              <a:cs typeface="Corbel"/>
            </a:rPr>
            <a:t>Kaynakların uygun dağılımı ve kullanımı (bütçe, insan kaynağı, ekipman)</a:t>
          </a:r>
        </a:p>
      </dsp:txBody>
      <dsp:txXfrm rot="-5400000">
        <a:off x="3162591" y="2166271"/>
        <a:ext cx="5551326" cy="1313506"/>
      </dsp:txXfrm>
    </dsp:sp>
    <dsp:sp modelId="{CA67EB3B-B969-0F4E-9B87-567C6EC31B90}">
      <dsp:nvSpPr>
        <dsp:cNvPr id="0" name=""/>
        <dsp:cNvSpPr/>
      </dsp:nvSpPr>
      <dsp:spPr>
        <a:xfrm>
          <a:off x="0" y="1913261"/>
          <a:ext cx="3162591" cy="1819527"/>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2. UYGULAMA</a:t>
          </a:r>
        </a:p>
        <a:p>
          <a:pPr lvl="0" algn="ctr" defTabSz="889000">
            <a:lnSpc>
              <a:spcPct val="90000"/>
            </a:lnSpc>
            <a:spcBef>
              <a:spcPct val="0"/>
            </a:spcBef>
            <a:spcAft>
              <a:spcPct val="35000"/>
            </a:spcAft>
          </a:pP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Quality</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and</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efficiency</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of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the</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implementation</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and</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the</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management</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endParaRPr lang="en-US" sz="2000" kern="1200" dirty="0">
            <a:effectLst>
              <a:outerShdw blurRad="50800" dist="38100" dir="2700000" algn="tl" rotWithShape="0">
                <a:prstClr val="black">
                  <a:alpha val="40000"/>
                </a:prstClr>
              </a:outerShdw>
            </a:effectLst>
            <a:latin typeface="Corbel"/>
            <a:cs typeface="Corbel"/>
          </a:endParaRPr>
        </a:p>
      </dsp:txBody>
      <dsp:txXfrm>
        <a:off x="88822" y="2002083"/>
        <a:ext cx="2984947" cy="1641883"/>
      </dsp:txXfrm>
    </dsp:sp>
    <dsp:sp modelId="{8A1BFC19-D217-C544-B3BD-4AB448164C87}">
      <dsp:nvSpPr>
        <dsp:cNvPr id="0" name=""/>
        <dsp:cNvSpPr/>
      </dsp:nvSpPr>
      <dsp:spPr>
        <a:xfrm rot="5400000">
          <a:off x="5245972" y="1922336"/>
          <a:ext cx="1455622" cy="5622384"/>
        </a:xfrm>
        <a:prstGeom prst="round2Same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kumimoji="0" lang="tr-TR" sz="1900" u="none" strike="noStrike" kern="1200" cap="none" normalizeH="0" baseline="0" dirty="0" smtClean="0">
              <a:ln/>
              <a:effectLst/>
              <a:latin typeface="Corbel"/>
              <a:cs typeface="Corbel"/>
            </a:rPr>
            <a:t> Projenin katma değeri </a:t>
          </a:r>
          <a:endParaRPr lang="en-US" sz="1900" kern="1200" dirty="0">
            <a:latin typeface="Corbel"/>
            <a:cs typeface="Corbel"/>
          </a:endParaRPr>
        </a:p>
        <a:p>
          <a:pPr marL="171450" lvl="1" indent="-171450" algn="l" defTabSz="844550" rtl="0">
            <a:lnSpc>
              <a:spcPct val="90000"/>
            </a:lnSpc>
            <a:spcBef>
              <a:spcPct val="0"/>
            </a:spcBef>
            <a:spcAft>
              <a:spcPct val="15000"/>
            </a:spcAft>
            <a:buChar char="••"/>
          </a:pPr>
          <a:r>
            <a:rPr kumimoji="0" lang="tr-TR" sz="1900" u="none" strike="noStrike" kern="1200" cap="none" normalizeH="0" baseline="0" dirty="0" smtClean="0">
              <a:ln/>
              <a:effectLst/>
              <a:latin typeface="Corbel"/>
              <a:cs typeface="Corbel"/>
            </a:rPr>
            <a:t>Çalışma Programındaki hedef etkilere katkısı</a:t>
          </a:r>
        </a:p>
        <a:p>
          <a:pPr marL="171450" lvl="1" indent="-171450" algn="l" defTabSz="844550" rtl="0">
            <a:lnSpc>
              <a:spcPct val="90000"/>
            </a:lnSpc>
            <a:spcBef>
              <a:spcPct val="0"/>
            </a:spcBef>
            <a:spcAft>
              <a:spcPct val="15000"/>
            </a:spcAft>
            <a:buChar char="••"/>
          </a:pPr>
          <a:r>
            <a:rPr kumimoji="0" lang="tr-TR" sz="1900" u="none" strike="noStrike" kern="1200" cap="none" normalizeH="0" baseline="0" dirty="0" smtClean="0">
              <a:ln/>
              <a:effectLst/>
              <a:latin typeface="Corbel"/>
              <a:cs typeface="Corbel"/>
            </a:rPr>
            <a:t>Fikri Mülkiyet Hakları </a:t>
          </a:r>
        </a:p>
        <a:p>
          <a:pPr marL="171450" lvl="1" indent="-171450" algn="l" defTabSz="844550" rtl="0">
            <a:lnSpc>
              <a:spcPct val="90000"/>
            </a:lnSpc>
            <a:spcBef>
              <a:spcPct val="0"/>
            </a:spcBef>
            <a:spcAft>
              <a:spcPct val="15000"/>
            </a:spcAft>
            <a:buChar char="••"/>
          </a:pPr>
          <a:r>
            <a:rPr kumimoji="0" lang="tr-TR" sz="1900" u="none" strike="noStrike" kern="1200" cap="none" normalizeH="0" baseline="0" dirty="0" smtClean="0">
              <a:ln/>
              <a:effectLst/>
              <a:latin typeface="Corbel"/>
              <a:cs typeface="Corbel"/>
            </a:rPr>
            <a:t>Proje sonuçlarının yayılımı/dağılımı</a:t>
          </a:r>
          <a:endParaRPr kumimoji="0" lang="tr-TR" sz="1900" b="0" i="0" u="none" strike="noStrike" kern="1200" cap="none" normalizeH="0" baseline="0" dirty="0" smtClean="0">
            <a:ln/>
            <a:effectLst/>
            <a:latin typeface="Corbel"/>
            <a:cs typeface="Corbel"/>
          </a:endParaRPr>
        </a:p>
      </dsp:txBody>
      <dsp:txXfrm rot="-5400000">
        <a:off x="3162591" y="4076775"/>
        <a:ext cx="5551326" cy="1313506"/>
      </dsp:txXfrm>
    </dsp:sp>
    <dsp:sp modelId="{6669FB30-C8DF-BA4F-94A4-BC9DB6DFE60A}">
      <dsp:nvSpPr>
        <dsp:cNvPr id="0" name=""/>
        <dsp:cNvSpPr/>
      </dsp:nvSpPr>
      <dsp:spPr>
        <a:xfrm>
          <a:off x="0" y="3823765"/>
          <a:ext cx="3162591" cy="1819527"/>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3. ETKİ                             </a:t>
          </a:r>
        </a:p>
        <a:p>
          <a:pPr lvl="0" algn="ctr" defTabSz="889000" rtl="0">
            <a:lnSpc>
              <a:spcPct val="90000"/>
            </a:lnSpc>
            <a:spcBef>
              <a:spcPct val="0"/>
            </a:spcBef>
            <a:spcAft>
              <a:spcPct val="35000"/>
            </a:spcAft>
          </a:pP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Potential</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impact</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through</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the</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development</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dissemination</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and</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use</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of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project</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 </a:t>
          </a:r>
          <a:r>
            <a:rPr kumimoji="0" lang="tr-TR" sz="2000" u="none" strike="noStrike" kern="1200" cap="none" normalizeH="0" baseline="0" dirty="0" err="1" smtClean="0">
              <a:ln/>
              <a:effectLst>
                <a:outerShdw blurRad="50800" dist="38100" dir="2700000" algn="tl" rotWithShape="0">
                  <a:prstClr val="black">
                    <a:alpha val="40000"/>
                  </a:prstClr>
                </a:outerShdw>
              </a:effectLst>
              <a:latin typeface="Corbel"/>
              <a:cs typeface="Corbel"/>
            </a:rPr>
            <a:t>results</a:t>
          </a:r>
          <a:r>
            <a:rPr kumimoji="0" lang="tr-TR" sz="2000" u="none" strike="noStrike" kern="1200" cap="none" normalizeH="0" baseline="0" dirty="0" smtClean="0">
              <a:ln/>
              <a:effectLst>
                <a:outerShdw blurRad="50800" dist="38100" dir="2700000" algn="tl" rotWithShape="0">
                  <a:prstClr val="black">
                    <a:alpha val="40000"/>
                  </a:prstClr>
                </a:outerShdw>
              </a:effectLst>
              <a:latin typeface="Corbel"/>
              <a:cs typeface="Corbel"/>
            </a:rPr>
            <a:t>”</a:t>
          </a:r>
          <a:endParaRPr lang="en-US" sz="2000" kern="1200" dirty="0">
            <a:effectLst>
              <a:outerShdw blurRad="50800" dist="38100" dir="2700000" algn="tl" rotWithShape="0">
                <a:prstClr val="black">
                  <a:alpha val="40000"/>
                </a:prstClr>
              </a:outerShdw>
            </a:effectLst>
            <a:latin typeface="Corbel"/>
            <a:cs typeface="Corbel"/>
          </a:endParaRPr>
        </a:p>
      </dsp:txBody>
      <dsp:txXfrm>
        <a:off x="88822" y="3912587"/>
        <a:ext cx="2984947" cy="16418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6BA05-AB95-42A0-A8AB-FD693F7AF0EC}">
      <dsp:nvSpPr>
        <dsp:cNvPr id="0" name=""/>
        <dsp:cNvSpPr/>
      </dsp:nvSpPr>
      <dsp:spPr>
        <a:xfrm>
          <a:off x="60619" y="193395"/>
          <a:ext cx="3914415"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tr-TR" sz="2700" b="1" kern="1200" dirty="0" smtClean="0"/>
            <a:t>Proje </a:t>
          </a:r>
          <a:r>
            <a:rPr lang="tr-TR" sz="2700" b="1" kern="1200" dirty="0" smtClean="0">
              <a:latin typeface="Corbel" pitchFamily="34" charset="0"/>
            </a:rPr>
            <a:t>Koordinatörü</a:t>
          </a:r>
          <a:endParaRPr lang="tr-TR" sz="2700" b="1" kern="1200" dirty="0">
            <a:latin typeface="Corbel" pitchFamily="34" charset="0"/>
          </a:endParaRPr>
        </a:p>
      </dsp:txBody>
      <dsp:txXfrm>
        <a:off x="60619" y="193395"/>
        <a:ext cx="3914415" cy="777600"/>
      </dsp:txXfrm>
    </dsp:sp>
    <dsp:sp modelId="{BE4ED9C5-D5A7-449B-81A0-F992D0C48415}">
      <dsp:nvSpPr>
        <dsp:cNvPr id="0" name=""/>
        <dsp:cNvSpPr/>
      </dsp:nvSpPr>
      <dsp:spPr>
        <a:xfrm>
          <a:off x="51190" y="1003646"/>
          <a:ext cx="3917929" cy="43871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ts val="1200"/>
            </a:spcAft>
            <a:buChar char="••"/>
          </a:pPr>
          <a:r>
            <a:rPr lang="tr-TR" sz="2700" b="1" kern="1200" dirty="0" smtClean="0">
              <a:latin typeface="Corbel" pitchFamily="34" charset="0"/>
            </a:rPr>
            <a:t>Proje fikri</a:t>
          </a:r>
          <a:endParaRPr lang="tr-TR" sz="2700" b="1" kern="1200" dirty="0">
            <a:latin typeface="Corbel" pitchFamily="34" charset="0"/>
          </a:endParaRPr>
        </a:p>
        <a:p>
          <a:pPr marL="228600" lvl="1" indent="-228600" algn="l" defTabSz="1200150">
            <a:lnSpc>
              <a:spcPct val="90000"/>
            </a:lnSpc>
            <a:spcBef>
              <a:spcPct val="0"/>
            </a:spcBef>
            <a:spcAft>
              <a:spcPts val="1200"/>
            </a:spcAft>
            <a:buChar char="••"/>
          </a:pPr>
          <a:r>
            <a:rPr lang="tr-TR" sz="2700" b="1" kern="1200" dirty="0" smtClean="0">
              <a:latin typeface="Corbel" pitchFamily="34" charset="0"/>
            </a:rPr>
            <a:t>Projenin planlanması</a:t>
          </a:r>
          <a:endParaRPr lang="tr-TR" sz="2700" b="1" kern="1200" dirty="0">
            <a:latin typeface="Corbel" pitchFamily="34" charset="0"/>
          </a:endParaRPr>
        </a:p>
        <a:p>
          <a:pPr marL="228600" lvl="1" indent="-228600" algn="l" defTabSz="1200150">
            <a:lnSpc>
              <a:spcPct val="90000"/>
            </a:lnSpc>
            <a:spcBef>
              <a:spcPct val="0"/>
            </a:spcBef>
            <a:spcAft>
              <a:spcPts val="1200"/>
            </a:spcAft>
            <a:buChar char="••"/>
          </a:pPr>
          <a:r>
            <a:rPr lang="da-DK" sz="2700" b="1" kern="1200" dirty="0" smtClean="0">
              <a:latin typeface="Corbel" pitchFamily="34" charset="0"/>
            </a:rPr>
            <a:t>ÇP proje</a:t>
          </a:r>
          <a:r>
            <a:rPr lang="tr-TR" sz="2700" b="1" kern="1200" dirty="0" smtClean="0">
              <a:latin typeface="Corbel" pitchFamily="34" charset="0"/>
            </a:rPr>
            <a:t> </a:t>
          </a:r>
          <a:r>
            <a:rPr lang="da-DK" sz="2700" b="1" kern="1200" dirty="0" smtClean="0">
              <a:latin typeface="Corbel" pitchFamily="34" charset="0"/>
            </a:rPr>
            <a:t>deneyimi</a:t>
          </a:r>
          <a:endParaRPr lang="tr-TR" sz="2700" b="1" kern="1200" dirty="0">
            <a:latin typeface="Corbel" pitchFamily="34" charset="0"/>
          </a:endParaRPr>
        </a:p>
        <a:p>
          <a:pPr marL="228600" lvl="1" indent="-228600" algn="l" defTabSz="1200150">
            <a:lnSpc>
              <a:spcPct val="90000"/>
            </a:lnSpc>
            <a:spcBef>
              <a:spcPct val="0"/>
            </a:spcBef>
            <a:spcAft>
              <a:spcPts val="1200"/>
            </a:spcAft>
            <a:buChar char="••"/>
          </a:pPr>
          <a:r>
            <a:rPr lang="tr-TR" sz="2700" b="1" kern="1200" dirty="0" smtClean="0">
              <a:latin typeface="Corbel" pitchFamily="34" charset="0"/>
            </a:rPr>
            <a:t>İlgili araştırma alanında bilimsel yetkinlik</a:t>
          </a:r>
          <a:endParaRPr lang="tr-TR" sz="2700" b="1" kern="1200" dirty="0">
            <a:latin typeface="Corbel" pitchFamily="34" charset="0"/>
          </a:endParaRPr>
        </a:p>
        <a:p>
          <a:pPr marL="228600" lvl="1" indent="-228600" algn="l" defTabSz="1200150">
            <a:lnSpc>
              <a:spcPct val="90000"/>
            </a:lnSpc>
            <a:spcBef>
              <a:spcPct val="0"/>
            </a:spcBef>
            <a:spcAft>
              <a:spcPts val="1200"/>
            </a:spcAft>
            <a:buChar char="••"/>
          </a:pPr>
          <a:r>
            <a:rPr lang="tr-TR" sz="2700" b="1" kern="1200" dirty="0" smtClean="0">
              <a:latin typeface="Corbel" pitchFamily="34" charset="0"/>
            </a:rPr>
            <a:t>Proje ekibini oluşturma</a:t>
          </a:r>
          <a:endParaRPr lang="tr-TR" sz="2700" b="1" kern="1200" dirty="0">
            <a:latin typeface="Corbel" pitchFamily="34" charset="0"/>
          </a:endParaRPr>
        </a:p>
      </dsp:txBody>
      <dsp:txXfrm>
        <a:off x="51190" y="1003646"/>
        <a:ext cx="3917929" cy="4387155"/>
      </dsp:txXfrm>
    </dsp:sp>
    <dsp:sp modelId="{9E486CAA-9D7C-4235-8DAB-8425C2EB8BB3}">
      <dsp:nvSpPr>
        <dsp:cNvPr id="0" name=""/>
        <dsp:cNvSpPr/>
      </dsp:nvSpPr>
      <dsp:spPr>
        <a:xfrm>
          <a:off x="4394171" y="171668"/>
          <a:ext cx="3379594" cy="9951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tr-TR" sz="2700" b="1" kern="1200" dirty="0" smtClean="0">
              <a:latin typeface="Corbel" pitchFamily="34" charset="0"/>
            </a:rPr>
            <a:t>Proje</a:t>
          </a:r>
          <a:r>
            <a:rPr lang="tr-TR" sz="2700" b="1" kern="1200" dirty="0" smtClean="0"/>
            <a:t> Ortağı</a:t>
          </a:r>
          <a:endParaRPr lang="tr-TR" sz="2700" b="1" kern="1200" dirty="0"/>
        </a:p>
      </dsp:txBody>
      <dsp:txXfrm>
        <a:off x="4394171" y="171668"/>
        <a:ext cx="3379594" cy="995110"/>
      </dsp:txXfrm>
    </dsp:sp>
    <dsp:sp modelId="{4843682F-2B86-4149-AFD0-C6B2E0DD1CF2}">
      <dsp:nvSpPr>
        <dsp:cNvPr id="0" name=""/>
        <dsp:cNvSpPr/>
      </dsp:nvSpPr>
      <dsp:spPr>
        <a:xfrm>
          <a:off x="4394171" y="1058023"/>
          <a:ext cx="3379594" cy="43871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ts val="1200"/>
            </a:spcAft>
            <a:buChar char="••"/>
          </a:pPr>
          <a:r>
            <a:rPr lang="tr-TR" sz="2700" b="1" kern="1200" dirty="0" smtClean="0">
              <a:latin typeface="Corbel" pitchFamily="34" charset="0"/>
            </a:rPr>
            <a:t>Proje fikri</a:t>
          </a:r>
          <a:endParaRPr lang="tr-TR" sz="2700" b="1" kern="1200" dirty="0">
            <a:latin typeface="Corbel" pitchFamily="34" charset="0"/>
          </a:endParaRPr>
        </a:p>
        <a:p>
          <a:pPr marL="228600" lvl="1" indent="-228600" algn="l" defTabSz="1200150">
            <a:lnSpc>
              <a:spcPct val="90000"/>
            </a:lnSpc>
            <a:spcBef>
              <a:spcPct val="0"/>
            </a:spcBef>
            <a:spcAft>
              <a:spcPts val="1200"/>
            </a:spcAft>
            <a:buChar char="••"/>
          </a:pPr>
          <a:r>
            <a:rPr lang="tr-TR" sz="2700" b="1" kern="1200" dirty="0" smtClean="0">
              <a:latin typeface="Corbel" pitchFamily="34" charset="0"/>
            </a:rPr>
            <a:t>İlgili araştırma alanında bilimsel katkı sağlama</a:t>
          </a:r>
          <a:endParaRPr lang="tr-TR" sz="2700" b="1" kern="1200" dirty="0">
            <a:latin typeface="Corbel" pitchFamily="34" charset="0"/>
          </a:endParaRPr>
        </a:p>
        <a:p>
          <a:pPr marL="228600" lvl="1" indent="-228600" algn="l" defTabSz="1200150">
            <a:lnSpc>
              <a:spcPct val="90000"/>
            </a:lnSpc>
            <a:spcBef>
              <a:spcPct val="0"/>
            </a:spcBef>
            <a:spcAft>
              <a:spcPts val="1200"/>
            </a:spcAft>
            <a:buChar char="••"/>
          </a:pPr>
          <a:r>
            <a:rPr lang="tr-TR" sz="2700" b="1" kern="1200" dirty="0" smtClean="0">
              <a:latin typeface="Corbel" pitchFamily="34" charset="0"/>
            </a:rPr>
            <a:t>Projenin iş paketlerinde görev alma</a:t>
          </a:r>
          <a:endParaRPr lang="tr-TR" sz="2700" b="1" kern="1200" dirty="0">
            <a:latin typeface="Corbel" pitchFamily="34" charset="0"/>
          </a:endParaRPr>
        </a:p>
      </dsp:txBody>
      <dsp:txXfrm>
        <a:off x="4394171" y="1058023"/>
        <a:ext cx="3379594" cy="43871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DFEFF-ED4B-485A-8BA8-CA8595B0AC5F}">
      <dsp:nvSpPr>
        <dsp:cNvPr id="0" name=""/>
        <dsp:cNvSpPr/>
      </dsp:nvSpPr>
      <dsp:spPr>
        <a:xfrm>
          <a:off x="3330" y="0"/>
          <a:ext cx="2002628" cy="14319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b="1" kern="1200" dirty="0" err="1" smtClean="0">
              <a:latin typeface="Corbel" pitchFamily="34" charset="0"/>
            </a:rPr>
            <a:t>Individual</a:t>
          </a:r>
          <a:r>
            <a:rPr lang="tr-TR" sz="1400" b="1" kern="1200" dirty="0" smtClean="0">
              <a:latin typeface="Corbel" pitchFamily="34" charset="0"/>
            </a:rPr>
            <a:t> </a:t>
          </a:r>
          <a:r>
            <a:rPr lang="tr-TR" sz="1400" b="1" kern="1200" dirty="0" err="1" smtClean="0">
              <a:latin typeface="Corbel" pitchFamily="34" charset="0"/>
            </a:rPr>
            <a:t>Fellowships</a:t>
          </a:r>
          <a:r>
            <a:rPr lang="tr-TR" sz="1400" b="1" kern="1200" dirty="0" smtClean="0">
              <a:latin typeface="Corbel" pitchFamily="34" charset="0"/>
            </a:rPr>
            <a:t> (IF) </a:t>
          </a:r>
        </a:p>
        <a:p>
          <a:pPr lvl="0" algn="ctr" defTabSz="622300">
            <a:lnSpc>
              <a:spcPct val="90000"/>
            </a:lnSpc>
            <a:spcBef>
              <a:spcPct val="0"/>
            </a:spcBef>
            <a:spcAft>
              <a:spcPct val="35000"/>
            </a:spcAft>
          </a:pPr>
          <a:r>
            <a:rPr lang="tr-TR" sz="1400" b="1" kern="1200" dirty="0" smtClean="0">
              <a:latin typeface="Corbel" pitchFamily="34" charset="0"/>
            </a:rPr>
            <a:t>(Bireysel Burslar)</a:t>
          </a:r>
          <a:endParaRPr lang="en-US" sz="1400" b="1" kern="1200" dirty="0">
            <a:latin typeface="Corbel" pitchFamily="34" charset="0"/>
          </a:endParaRPr>
        </a:p>
      </dsp:txBody>
      <dsp:txXfrm>
        <a:off x="3330" y="0"/>
        <a:ext cx="2002628" cy="1431903"/>
      </dsp:txXfrm>
    </dsp:sp>
    <dsp:sp modelId="{7403FDAC-1363-4844-B5C6-4204C7C232BF}">
      <dsp:nvSpPr>
        <dsp:cNvPr id="0" name=""/>
        <dsp:cNvSpPr/>
      </dsp:nvSpPr>
      <dsp:spPr>
        <a:xfrm>
          <a:off x="6" y="1538131"/>
          <a:ext cx="2002628"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0" u="none" kern="1200" dirty="0" smtClean="0">
              <a:latin typeface="Corbel" pitchFamily="34" charset="0"/>
            </a:rPr>
            <a:t>Uluslararası dolaşım hedefler</a:t>
          </a:r>
          <a:endParaRPr lang="en-US" sz="1600" b="0" u="none" kern="1200" dirty="0">
            <a:latin typeface="Corbel" pitchFamily="34" charset="0"/>
          </a:endParaRPr>
        </a:p>
        <a:p>
          <a:pPr marL="171450" lvl="1" indent="-171450" algn="l" defTabSz="711200">
            <a:lnSpc>
              <a:spcPct val="90000"/>
            </a:lnSpc>
            <a:spcBef>
              <a:spcPct val="0"/>
            </a:spcBef>
            <a:spcAft>
              <a:spcPct val="15000"/>
            </a:spcAft>
            <a:buChar char="••"/>
          </a:pPr>
          <a:r>
            <a:rPr lang="tr-TR" sz="1600" b="0" u="none" kern="1200" dirty="0" smtClean="0">
              <a:latin typeface="Corbel" pitchFamily="34" charset="0"/>
            </a:rPr>
            <a:t>Deneyim şartı var, yaş sınırı yok</a:t>
          </a:r>
          <a:endParaRPr lang="en-US" sz="1600" b="0" u="none" kern="1200" dirty="0">
            <a:latin typeface="Corbel" pitchFamily="34" charset="0"/>
          </a:endParaRPr>
        </a:p>
        <a:p>
          <a:pPr marL="171450" lvl="1" indent="-171450" algn="l" defTabSz="711200">
            <a:lnSpc>
              <a:spcPct val="90000"/>
            </a:lnSpc>
            <a:spcBef>
              <a:spcPct val="0"/>
            </a:spcBef>
            <a:spcAft>
              <a:spcPct val="15000"/>
            </a:spcAft>
            <a:buChar char="••"/>
          </a:pPr>
          <a:r>
            <a:rPr lang="tr-TR" sz="1600" b="0" kern="1200" dirty="0" smtClean="0">
              <a:latin typeface="Corbel" pitchFamily="34" charset="0"/>
            </a:rPr>
            <a:t>Her alana açık çağrı</a:t>
          </a:r>
          <a:endParaRPr lang="en-US" sz="1600" b="0" u="none" kern="1200" dirty="0">
            <a:latin typeface="Corbel" pitchFamily="34" charset="0"/>
          </a:endParaRPr>
        </a:p>
        <a:p>
          <a:pPr marL="171450" lvl="1" indent="-171450" algn="l" defTabSz="711200">
            <a:lnSpc>
              <a:spcPct val="90000"/>
            </a:lnSpc>
            <a:spcBef>
              <a:spcPct val="0"/>
            </a:spcBef>
            <a:spcAft>
              <a:spcPct val="15000"/>
            </a:spcAft>
            <a:buChar char="••"/>
          </a:pPr>
          <a:endParaRPr lang="en-US" sz="1600" b="0" u="none" kern="1200" dirty="0">
            <a:latin typeface="Corbel" pitchFamily="34" charset="0"/>
          </a:endParaRPr>
        </a:p>
        <a:p>
          <a:pPr marL="171450" lvl="1" indent="-171450" algn="l" defTabSz="711200">
            <a:lnSpc>
              <a:spcPct val="90000"/>
            </a:lnSpc>
            <a:spcBef>
              <a:spcPct val="0"/>
            </a:spcBef>
            <a:spcAft>
              <a:spcPct val="15000"/>
            </a:spcAft>
            <a:buChar char="••"/>
          </a:pPr>
          <a:endParaRPr lang="en-US" sz="1600" b="0" u="none" kern="1200" dirty="0">
            <a:latin typeface="Corbel" pitchFamily="34" charset="0"/>
          </a:endParaRPr>
        </a:p>
        <a:p>
          <a:pPr marL="171450" lvl="1" indent="-171450" algn="l" defTabSz="711200">
            <a:lnSpc>
              <a:spcPct val="90000"/>
            </a:lnSpc>
            <a:spcBef>
              <a:spcPct val="0"/>
            </a:spcBef>
            <a:spcAft>
              <a:spcPct val="15000"/>
            </a:spcAft>
            <a:buChar char="••"/>
          </a:pPr>
          <a:r>
            <a:rPr lang="tr-TR" sz="1600" b="0" u="none" kern="1200" dirty="0" smtClean="0">
              <a:latin typeface="Corbel" pitchFamily="34" charset="0"/>
            </a:rPr>
            <a:t>Çağrı Açılış:            12 Mart 2015</a:t>
          </a:r>
          <a:endParaRPr lang="en-US" sz="1600" b="0" u="none" kern="1200" dirty="0">
            <a:latin typeface="Corbel" pitchFamily="34" charset="0"/>
          </a:endParaRPr>
        </a:p>
        <a:p>
          <a:pPr marL="171450" lvl="1" indent="-171450" algn="l" defTabSz="711200">
            <a:lnSpc>
              <a:spcPct val="90000"/>
            </a:lnSpc>
            <a:spcBef>
              <a:spcPct val="0"/>
            </a:spcBef>
            <a:spcAft>
              <a:spcPct val="15000"/>
            </a:spcAft>
            <a:buChar char="••"/>
          </a:pPr>
          <a:r>
            <a:rPr lang="tr-TR" sz="1600" b="0" u="none" kern="1200" dirty="0" smtClean="0">
              <a:solidFill>
                <a:schemeClr val="tx1"/>
              </a:solidFill>
              <a:latin typeface="Corbel" pitchFamily="34" charset="0"/>
            </a:rPr>
            <a:t>Çağrı Kapanış:        10Eylül 2015</a:t>
          </a:r>
          <a:endParaRPr lang="en-US" sz="1600" b="0" u="none" kern="1200" dirty="0">
            <a:solidFill>
              <a:schemeClr val="tx1"/>
            </a:solidFill>
            <a:latin typeface="Corbel" pitchFamily="34" charset="0"/>
          </a:endParaRPr>
        </a:p>
        <a:p>
          <a:pPr marL="171450" lvl="1" indent="-171450" algn="l" defTabSz="711200">
            <a:lnSpc>
              <a:spcPct val="90000"/>
            </a:lnSpc>
            <a:spcBef>
              <a:spcPct val="0"/>
            </a:spcBef>
            <a:spcAft>
              <a:spcPct val="15000"/>
            </a:spcAft>
            <a:buChar char="••"/>
          </a:pPr>
          <a:r>
            <a:rPr lang="tr-TR" sz="1600" b="1" u="none" kern="1200" dirty="0" smtClean="0">
              <a:latin typeface="Corbel" pitchFamily="34" charset="0"/>
            </a:rPr>
            <a:t>Çağrı Bütçesi: 213.000.000 Avro</a:t>
          </a:r>
          <a:endParaRPr lang="en-US" sz="1600" b="1" u="none" kern="1200" dirty="0">
            <a:latin typeface="Corbel" pitchFamily="34" charset="0"/>
          </a:endParaRPr>
        </a:p>
      </dsp:txBody>
      <dsp:txXfrm>
        <a:off x="6" y="1538131"/>
        <a:ext cx="2002628" cy="3753615"/>
      </dsp:txXfrm>
    </dsp:sp>
    <dsp:sp modelId="{374EA888-C08A-4FD5-A455-C48521CF3029}">
      <dsp:nvSpPr>
        <dsp:cNvPr id="0" name=""/>
        <dsp:cNvSpPr/>
      </dsp:nvSpPr>
      <dsp:spPr>
        <a:xfrm>
          <a:off x="4622113" y="0"/>
          <a:ext cx="2002628" cy="14319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b="1" kern="1200" dirty="0" err="1" smtClean="0">
              <a:latin typeface="Corbel" pitchFamily="34" charset="0"/>
            </a:rPr>
            <a:t>Innovative</a:t>
          </a:r>
          <a:r>
            <a:rPr lang="tr-TR" sz="1400" b="1" kern="1200" dirty="0" smtClean="0">
              <a:latin typeface="Corbel" pitchFamily="34" charset="0"/>
            </a:rPr>
            <a:t> </a:t>
          </a:r>
          <a:r>
            <a:rPr lang="tr-TR" sz="1400" b="1" kern="1200" dirty="0" err="1" smtClean="0">
              <a:latin typeface="Corbel" pitchFamily="34" charset="0"/>
            </a:rPr>
            <a:t>Training</a:t>
          </a:r>
          <a:r>
            <a:rPr lang="tr-TR" sz="1400" b="1" kern="1200" dirty="0" smtClean="0">
              <a:latin typeface="Corbel" pitchFamily="34" charset="0"/>
            </a:rPr>
            <a:t> Networks (ITN)</a:t>
          </a:r>
        </a:p>
        <a:p>
          <a:pPr lvl="0" algn="ctr" defTabSz="622300">
            <a:lnSpc>
              <a:spcPct val="90000"/>
            </a:lnSpc>
            <a:spcBef>
              <a:spcPct val="0"/>
            </a:spcBef>
            <a:spcAft>
              <a:spcPct val="35000"/>
            </a:spcAft>
          </a:pPr>
          <a:r>
            <a:rPr lang="tr-TR" sz="1400" b="1" kern="1200" dirty="0" smtClean="0">
              <a:latin typeface="Corbel" pitchFamily="34" charset="0"/>
            </a:rPr>
            <a:t>(Yenilikçi Eğitim Ağları)</a:t>
          </a:r>
          <a:endParaRPr lang="en-US" sz="1400" b="1" kern="1200" dirty="0">
            <a:latin typeface="Corbel" pitchFamily="34" charset="0"/>
          </a:endParaRPr>
        </a:p>
      </dsp:txBody>
      <dsp:txXfrm>
        <a:off x="4622113" y="0"/>
        <a:ext cx="2002628" cy="1431903"/>
      </dsp:txXfrm>
    </dsp:sp>
    <dsp:sp modelId="{039197C1-E82C-48D2-9BCD-2FAC432B0CD3}">
      <dsp:nvSpPr>
        <dsp:cNvPr id="0" name=""/>
        <dsp:cNvSpPr/>
      </dsp:nvSpPr>
      <dsp:spPr>
        <a:xfrm>
          <a:off x="4622113" y="1502960"/>
          <a:ext cx="2002628"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0" kern="1200" dirty="0" smtClean="0">
              <a:latin typeface="Corbel" pitchFamily="34" charset="0"/>
            </a:rPr>
            <a:t>Araştırma eğitim ağı kurarak başlangıç seviyesindeki araştırmacıları eğitmeyi hedefler</a:t>
          </a:r>
          <a:endParaRPr lang="en-US" sz="1600" b="0" kern="1200" dirty="0">
            <a:latin typeface="Corbel" pitchFamily="34" charset="0"/>
          </a:endParaRPr>
        </a:p>
        <a:p>
          <a:pPr marL="171450" lvl="1" indent="-171450" algn="l" defTabSz="711200">
            <a:lnSpc>
              <a:spcPct val="90000"/>
            </a:lnSpc>
            <a:spcBef>
              <a:spcPct val="0"/>
            </a:spcBef>
            <a:spcAft>
              <a:spcPct val="15000"/>
            </a:spcAft>
            <a:buChar char="••"/>
          </a:pPr>
          <a:endParaRPr lang="en-US" sz="1600" b="0" kern="1200" dirty="0">
            <a:latin typeface="Corbel" pitchFamily="34" charset="0"/>
          </a:endParaRPr>
        </a:p>
        <a:p>
          <a:pPr marL="171450" lvl="1" indent="-171450" algn="l" defTabSz="711200">
            <a:lnSpc>
              <a:spcPct val="90000"/>
            </a:lnSpc>
            <a:spcBef>
              <a:spcPct val="0"/>
            </a:spcBef>
            <a:spcAft>
              <a:spcPct val="15000"/>
            </a:spcAft>
            <a:buChar char="••"/>
          </a:pPr>
          <a:endParaRPr lang="en-US" sz="1600" b="0" kern="1200" dirty="0">
            <a:latin typeface="Corbel" pitchFamily="34" charset="0"/>
          </a:endParaRPr>
        </a:p>
        <a:p>
          <a:pPr marL="171450" lvl="1" indent="-171450" algn="l" defTabSz="711200">
            <a:lnSpc>
              <a:spcPct val="90000"/>
            </a:lnSpc>
            <a:spcBef>
              <a:spcPct val="0"/>
            </a:spcBef>
            <a:spcAft>
              <a:spcPct val="15000"/>
            </a:spcAft>
            <a:buChar char="••"/>
          </a:pPr>
          <a:r>
            <a:rPr lang="tr-TR" sz="1600" b="0" u="none" kern="1200" dirty="0" smtClean="0">
              <a:latin typeface="Corbel" pitchFamily="34" charset="0"/>
            </a:rPr>
            <a:t>Çağrı Açılış:               </a:t>
          </a:r>
          <a:r>
            <a:rPr lang="tr-TR" sz="1600" b="0" u="none" kern="1200" dirty="0" smtClean="0">
              <a:solidFill>
                <a:schemeClr val="tx1"/>
              </a:solidFill>
              <a:latin typeface="Corbel" pitchFamily="34" charset="0"/>
            </a:rPr>
            <a:t>2 Eylül 2014</a:t>
          </a:r>
          <a:endParaRPr lang="en-US" sz="1200" b="0" kern="1200" dirty="0">
            <a:solidFill>
              <a:schemeClr val="tx1"/>
            </a:solidFill>
            <a:latin typeface="Corbel" pitchFamily="34" charset="0"/>
          </a:endParaRPr>
        </a:p>
        <a:p>
          <a:pPr marL="171450" lvl="1" indent="-171450" algn="l" defTabSz="711200">
            <a:lnSpc>
              <a:spcPct val="90000"/>
            </a:lnSpc>
            <a:spcBef>
              <a:spcPct val="0"/>
            </a:spcBef>
            <a:spcAft>
              <a:spcPct val="15000"/>
            </a:spcAft>
            <a:buChar char="••"/>
          </a:pPr>
          <a:r>
            <a:rPr lang="tr-TR" sz="1600" b="0" kern="1200" dirty="0" smtClean="0">
              <a:solidFill>
                <a:schemeClr val="tx1"/>
              </a:solidFill>
              <a:latin typeface="Corbel" pitchFamily="34" charset="0"/>
            </a:rPr>
            <a:t>Çağrı Kapanış:        13 Ocak 2015</a:t>
          </a:r>
          <a:endParaRPr lang="en-US" sz="1600" b="0" kern="1200" dirty="0">
            <a:solidFill>
              <a:schemeClr val="tx1"/>
            </a:solidFill>
            <a:latin typeface="Corbel" pitchFamily="34" charset="0"/>
          </a:endParaRPr>
        </a:p>
        <a:p>
          <a:pPr marL="171450" lvl="1" indent="-171450" algn="l" defTabSz="711200">
            <a:lnSpc>
              <a:spcPct val="90000"/>
            </a:lnSpc>
            <a:spcBef>
              <a:spcPct val="0"/>
            </a:spcBef>
            <a:spcAft>
              <a:spcPct val="15000"/>
            </a:spcAft>
            <a:buChar char="••"/>
          </a:pPr>
          <a:r>
            <a:rPr lang="tr-TR" sz="1600" b="1" kern="1200" dirty="0" smtClean="0">
              <a:latin typeface="Corbel" pitchFamily="34" charset="0"/>
            </a:rPr>
            <a:t>Çağrı Bütçesi:</a:t>
          </a:r>
          <a:endParaRPr lang="en-US" sz="1600" b="1" kern="1200" dirty="0">
            <a:latin typeface="Corbel" pitchFamily="34" charset="0"/>
          </a:endParaRPr>
        </a:p>
        <a:p>
          <a:pPr marL="171450" lvl="1" indent="-171450" algn="l" defTabSz="711200">
            <a:lnSpc>
              <a:spcPct val="90000"/>
            </a:lnSpc>
            <a:spcBef>
              <a:spcPct val="0"/>
            </a:spcBef>
            <a:spcAft>
              <a:spcPct val="15000"/>
            </a:spcAft>
            <a:buChar char="••"/>
          </a:pPr>
          <a:r>
            <a:rPr lang="tr-TR" sz="1600" b="1" kern="1200" dirty="0" smtClean="0">
              <a:latin typeface="Corbel" pitchFamily="34" charset="0"/>
            </a:rPr>
            <a:t>370. 000.000 Avro </a:t>
          </a:r>
          <a:endParaRPr lang="en-US" sz="1600" b="1" kern="1200" dirty="0">
            <a:latin typeface="Corbel" pitchFamily="34" charset="0"/>
          </a:endParaRPr>
        </a:p>
      </dsp:txBody>
      <dsp:txXfrm>
        <a:off x="4622113" y="1502960"/>
        <a:ext cx="2002628" cy="3753615"/>
      </dsp:txXfrm>
    </dsp:sp>
    <dsp:sp modelId="{1DF635F4-0D73-4A45-A213-A8B3ED60147F}">
      <dsp:nvSpPr>
        <dsp:cNvPr id="0" name=""/>
        <dsp:cNvSpPr/>
      </dsp:nvSpPr>
      <dsp:spPr>
        <a:xfrm>
          <a:off x="2316747" y="3"/>
          <a:ext cx="2002628" cy="14587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b="1" kern="1200" dirty="0" err="1" smtClean="0">
              <a:latin typeface="Corbel" pitchFamily="34" charset="0"/>
            </a:rPr>
            <a:t>Research</a:t>
          </a:r>
          <a:r>
            <a:rPr lang="tr-TR" sz="1400" b="1" kern="1200" dirty="0" smtClean="0">
              <a:latin typeface="Corbel" pitchFamily="34" charset="0"/>
            </a:rPr>
            <a:t> </a:t>
          </a:r>
          <a:r>
            <a:rPr lang="tr-TR" sz="1400" b="1" kern="1200" dirty="0" err="1" smtClean="0">
              <a:latin typeface="Corbel" pitchFamily="34" charset="0"/>
            </a:rPr>
            <a:t>and</a:t>
          </a:r>
          <a:r>
            <a:rPr lang="tr-TR" sz="1400" b="1" kern="1200" dirty="0" smtClean="0">
              <a:latin typeface="Corbel" pitchFamily="34" charset="0"/>
            </a:rPr>
            <a:t> </a:t>
          </a:r>
          <a:r>
            <a:rPr lang="tr-TR" sz="1400" b="1" kern="1200" dirty="0" err="1" smtClean="0">
              <a:latin typeface="Corbel" pitchFamily="34" charset="0"/>
            </a:rPr>
            <a:t>Innovation</a:t>
          </a:r>
          <a:r>
            <a:rPr lang="tr-TR" sz="1400" b="1" kern="1200" dirty="0" smtClean="0">
              <a:latin typeface="Corbel" pitchFamily="34" charset="0"/>
            </a:rPr>
            <a:t> </a:t>
          </a:r>
          <a:r>
            <a:rPr lang="tr-TR" sz="1400" b="1" kern="1200" dirty="0" err="1" smtClean="0">
              <a:latin typeface="Corbel" pitchFamily="34" charset="0"/>
            </a:rPr>
            <a:t>Staff</a:t>
          </a:r>
          <a:r>
            <a:rPr lang="tr-TR" sz="1400" b="1" kern="1200" dirty="0" smtClean="0">
              <a:latin typeface="Corbel" pitchFamily="34" charset="0"/>
            </a:rPr>
            <a:t> Exchange (RISE)</a:t>
          </a:r>
        </a:p>
        <a:p>
          <a:pPr lvl="0" algn="ctr" defTabSz="622300">
            <a:lnSpc>
              <a:spcPct val="90000"/>
            </a:lnSpc>
            <a:spcBef>
              <a:spcPct val="0"/>
            </a:spcBef>
            <a:spcAft>
              <a:spcPct val="35000"/>
            </a:spcAft>
          </a:pPr>
          <a:r>
            <a:rPr lang="tr-TR" sz="1400" b="1" kern="1200" dirty="0" smtClean="0">
              <a:latin typeface="Corbel" pitchFamily="34" charset="0"/>
            </a:rPr>
            <a:t>(Araştırma ve Yenilikçilik Değişim Programı)</a:t>
          </a:r>
          <a:endParaRPr lang="en-US" sz="1400" b="1" kern="1200" dirty="0">
            <a:latin typeface="Corbel" pitchFamily="34" charset="0"/>
          </a:endParaRPr>
        </a:p>
      </dsp:txBody>
      <dsp:txXfrm>
        <a:off x="2316747" y="3"/>
        <a:ext cx="2002628" cy="1458794"/>
      </dsp:txXfrm>
    </dsp:sp>
    <dsp:sp modelId="{A484B877-FBE9-423D-ADCC-E39A165D643A}">
      <dsp:nvSpPr>
        <dsp:cNvPr id="0" name=""/>
        <dsp:cNvSpPr/>
      </dsp:nvSpPr>
      <dsp:spPr>
        <a:xfrm>
          <a:off x="2317848" y="1544854"/>
          <a:ext cx="2002628"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0" kern="1200" dirty="0" smtClean="0">
              <a:latin typeface="Corbel" pitchFamily="34" charset="0"/>
            </a:rPr>
            <a:t>Personel değişimi: Akademi-sanayi arasında -Avrupa içi Akademi-akademi arasında -Avrupa dışı</a:t>
          </a:r>
          <a:endParaRPr lang="en-US" sz="1600" b="0" kern="1200" dirty="0">
            <a:latin typeface="Corbel" pitchFamily="34" charset="0"/>
          </a:endParaRPr>
        </a:p>
        <a:p>
          <a:pPr marL="114300" lvl="1" indent="-114300" algn="l" defTabSz="622300">
            <a:lnSpc>
              <a:spcPct val="90000"/>
            </a:lnSpc>
            <a:spcBef>
              <a:spcPct val="0"/>
            </a:spcBef>
            <a:spcAft>
              <a:spcPct val="15000"/>
            </a:spcAft>
            <a:buChar char="••"/>
          </a:pPr>
          <a:endParaRPr lang="en-US" sz="1400" b="0" kern="1200" dirty="0">
            <a:latin typeface="Corbel" pitchFamily="34" charset="0"/>
          </a:endParaRPr>
        </a:p>
        <a:p>
          <a:pPr marL="171450" lvl="1" indent="-171450" algn="l" defTabSz="711200">
            <a:lnSpc>
              <a:spcPct val="90000"/>
            </a:lnSpc>
            <a:spcBef>
              <a:spcPct val="0"/>
            </a:spcBef>
            <a:spcAft>
              <a:spcPct val="15000"/>
            </a:spcAft>
            <a:buChar char="••"/>
          </a:pPr>
          <a:endParaRPr lang="en-US" sz="1600" b="0" kern="1200" dirty="0">
            <a:latin typeface="Corbel" pitchFamily="34" charset="0"/>
          </a:endParaRPr>
        </a:p>
        <a:p>
          <a:pPr marL="171450" lvl="1" indent="-171450" algn="l" defTabSz="711200">
            <a:lnSpc>
              <a:spcPct val="90000"/>
            </a:lnSpc>
            <a:spcBef>
              <a:spcPct val="0"/>
            </a:spcBef>
            <a:spcAft>
              <a:spcPct val="15000"/>
            </a:spcAft>
            <a:buChar char="••"/>
          </a:pPr>
          <a:r>
            <a:rPr lang="tr-TR" sz="1600" b="0" u="none" kern="1200" dirty="0" smtClean="0">
              <a:latin typeface="Corbel" pitchFamily="34" charset="0"/>
            </a:rPr>
            <a:t>Çağrı Açılış:               </a:t>
          </a:r>
          <a:r>
            <a:rPr lang="tr-TR" sz="1600" b="0" u="none" kern="1200" dirty="0" smtClean="0">
              <a:solidFill>
                <a:schemeClr val="tx1"/>
              </a:solidFill>
              <a:latin typeface="Corbel" pitchFamily="34" charset="0"/>
            </a:rPr>
            <a:t>6 Ocak 2015</a:t>
          </a:r>
          <a:endParaRPr lang="en-US" sz="1600" b="0" kern="1200" dirty="0">
            <a:solidFill>
              <a:schemeClr val="tx1"/>
            </a:solidFill>
            <a:latin typeface="Corbel" pitchFamily="34" charset="0"/>
          </a:endParaRPr>
        </a:p>
        <a:p>
          <a:pPr marL="171450" lvl="1" indent="-171450" algn="l" defTabSz="711200">
            <a:lnSpc>
              <a:spcPct val="90000"/>
            </a:lnSpc>
            <a:spcBef>
              <a:spcPct val="0"/>
            </a:spcBef>
            <a:spcAft>
              <a:spcPct val="15000"/>
            </a:spcAft>
            <a:buChar char="••"/>
          </a:pPr>
          <a:r>
            <a:rPr lang="tr-TR" sz="1600" b="0" kern="1200" dirty="0" smtClean="0">
              <a:solidFill>
                <a:schemeClr val="tx1"/>
              </a:solidFill>
              <a:latin typeface="Corbel" pitchFamily="34" charset="0"/>
            </a:rPr>
            <a:t>Çağrı Kapanış:       24 Nisan 2015</a:t>
          </a:r>
          <a:endParaRPr lang="en-US" sz="1600" b="0" kern="1200" dirty="0">
            <a:solidFill>
              <a:schemeClr val="tx1"/>
            </a:solidFill>
            <a:latin typeface="Corbel" pitchFamily="34" charset="0"/>
          </a:endParaRPr>
        </a:p>
        <a:p>
          <a:pPr marL="171450" lvl="1" indent="-171450" algn="l" defTabSz="711200">
            <a:lnSpc>
              <a:spcPct val="90000"/>
            </a:lnSpc>
            <a:spcBef>
              <a:spcPct val="0"/>
            </a:spcBef>
            <a:spcAft>
              <a:spcPct val="15000"/>
            </a:spcAft>
            <a:buChar char="••"/>
          </a:pPr>
          <a:r>
            <a:rPr lang="tr-TR" sz="1600" b="1" kern="1200" dirty="0" smtClean="0">
              <a:latin typeface="Corbel" pitchFamily="34" charset="0"/>
            </a:rPr>
            <a:t>Çağrı Bütçesi: 80.000.000 Avro</a:t>
          </a:r>
          <a:endParaRPr lang="en-US" sz="1600" b="1" kern="1200" dirty="0">
            <a:latin typeface="Corbel" pitchFamily="34" charset="0"/>
          </a:endParaRPr>
        </a:p>
        <a:p>
          <a:pPr marL="114300" lvl="1" indent="-114300" algn="l" defTabSz="622300">
            <a:lnSpc>
              <a:spcPct val="90000"/>
            </a:lnSpc>
            <a:spcBef>
              <a:spcPct val="0"/>
            </a:spcBef>
            <a:spcAft>
              <a:spcPct val="15000"/>
            </a:spcAft>
            <a:buChar char="••"/>
          </a:pPr>
          <a:endParaRPr lang="en-US" sz="1400" kern="1200" dirty="0">
            <a:latin typeface="Corbel" pitchFamily="34" charset="0"/>
          </a:endParaRPr>
        </a:p>
      </dsp:txBody>
      <dsp:txXfrm>
        <a:off x="2317848" y="1544854"/>
        <a:ext cx="2002628" cy="3753615"/>
      </dsp:txXfrm>
    </dsp:sp>
    <dsp:sp modelId="{BF463639-3B40-49E5-96A8-1E8DE39F109E}">
      <dsp:nvSpPr>
        <dsp:cNvPr id="0" name=""/>
        <dsp:cNvSpPr/>
      </dsp:nvSpPr>
      <dsp:spPr>
        <a:xfrm>
          <a:off x="6852320" y="28360"/>
          <a:ext cx="2002628" cy="133979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b="1" kern="1200" dirty="0" smtClean="0">
              <a:latin typeface="Corbel" pitchFamily="34" charset="0"/>
            </a:rPr>
            <a:t>COFUND</a:t>
          </a:r>
        </a:p>
        <a:p>
          <a:pPr lvl="0" algn="ctr" defTabSz="622300">
            <a:lnSpc>
              <a:spcPct val="90000"/>
            </a:lnSpc>
            <a:spcBef>
              <a:spcPct val="0"/>
            </a:spcBef>
            <a:spcAft>
              <a:spcPct val="35000"/>
            </a:spcAft>
          </a:pPr>
          <a:r>
            <a:rPr lang="tr-TR" sz="1400" b="1" kern="1200" dirty="0" smtClean="0">
              <a:latin typeface="Corbel" pitchFamily="34" charset="0"/>
            </a:rPr>
            <a:t>(Burs Programlarına Ek Destek)</a:t>
          </a:r>
        </a:p>
      </dsp:txBody>
      <dsp:txXfrm>
        <a:off x="6852320" y="28360"/>
        <a:ext cx="2002628" cy="1339790"/>
      </dsp:txXfrm>
    </dsp:sp>
    <dsp:sp modelId="{20E0CFB1-F3C3-44E4-8F29-D193754CC6B1}">
      <dsp:nvSpPr>
        <dsp:cNvPr id="0" name=""/>
        <dsp:cNvSpPr/>
      </dsp:nvSpPr>
      <dsp:spPr>
        <a:xfrm>
          <a:off x="6855651" y="1502979"/>
          <a:ext cx="2002628"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0" kern="1200" dirty="0" smtClean="0">
              <a:latin typeface="Corbel" pitchFamily="34" charset="0"/>
            </a:rPr>
            <a:t>Mevcut ya da yeni açılacak burs programlarına %40 oranında ek destek</a:t>
          </a:r>
          <a:endParaRPr lang="en-US" sz="1600" b="0" kern="1200" dirty="0">
            <a:latin typeface="Corbel" pitchFamily="34" charset="0"/>
          </a:endParaRPr>
        </a:p>
        <a:p>
          <a:pPr marL="171450" lvl="1" indent="-171450" algn="l" defTabSz="711200">
            <a:lnSpc>
              <a:spcPct val="90000"/>
            </a:lnSpc>
            <a:spcBef>
              <a:spcPct val="0"/>
            </a:spcBef>
            <a:spcAft>
              <a:spcPct val="15000"/>
            </a:spcAft>
            <a:buChar char="••"/>
          </a:pPr>
          <a:r>
            <a:rPr lang="tr-TR" sz="1600" b="0" kern="1200" dirty="0" smtClean="0">
              <a:latin typeface="Corbel" pitchFamily="34" charset="0"/>
            </a:rPr>
            <a:t>Post-</a:t>
          </a:r>
          <a:r>
            <a:rPr lang="tr-TR" sz="1600" b="0" kern="1200" dirty="0" err="1" smtClean="0">
              <a:latin typeface="Corbel" pitchFamily="34" charset="0"/>
            </a:rPr>
            <a:t>doc</a:t>
          </a:r>
          <a:r>
            <a:rPr lang="tr-TR" sz="1600" b="0" kern="1200" dirty="0" smtClean="0">
              <a:latin typeface="Corbel" pitchFamily="34" charset="0"/>
            </a:rPr>
            <a:t> burs programları &amp;</a:t>
          </a:r>
          <a:r>
            <a:rPr lang="tr-TR" sz="1600" b="0" kern="1200" dirty="0" err="1" smtClean="0">
              <a:latin typeface="Corbel" pitchFamily="34" charset="0"/>
            </a:rPr>
            <a:t>PhD</a:t>
          </a:r>
          <a:r>
            <a:rPr lang="tr-TR" sz="1600" b="0" kern="1200" dirty="0" smtClean="0">
              <a:latin typeface="Corbel" pitchFamily="34" charset="0"/>
            </a:rPr>
            <a:t> burs programları</a:t>
          </a:r>
          <a:endParaRPr lang="en-US" sz="1800" b="0" kern="1200" dirty="0">
            <a:latin typeface="Corbel" pitchFamily="34" charset="0"/>
          </a:endParaRPr>
        </a:p>
        <a:p>
          <a:pPr marL="228600" lvl="2" indent="-114300" algn="l" defTabSz="622300">
            <a:lnSpc>
              <a:spcPct val="90000"/>
            </a:lnSpc>
            <a:spcBef>
              <a:spcPct val="0"/>
            </a:spcBef>
            <a:spcAft>
              <a:spcPct val="15000"/>
            </a:spcAft>
            <a:buChar char="••"/>
          </a:pPr>
          <a:endParaRPr lang="en-US" sz="1400" b="0" kern="1200" dirty="0">
            <a:latin typeface="Corbel" pitchFamily="34" charset="0"/>
          </a:endParaRPr>
        </a:p>
        <a:p>
          <a:pPr marL="342900" lvl="2" indent="-171450" algn="l" defTabSz="711200">
            <a:lnSpc>
              <a:spcPct val="90000"/>
            </a:lnSpc>
            <a:spcBef>
              <a:spcPct val="0"/>
            </a:spcBef>
            <a:spcAft>
              <a:spcPct val="15000"/>
            </a:spcAft>
            <a:buChar char="••"/>
          </a:pPr>
          <a:r>
            <a:rPr lang="tr-TR" sz="1600" b="0" u="none" kern="1200" dirty="0" smtClean="0">
              <a:latin typeface="Corbel" pitchFamily="34" charset="0"/>
            </a:rPr>
            <a:t>Çağrı Açılış :       14 Nisan 2015</a:t>
          </a:r>
          <a:endParaRPr lang="en-US" sz="1600" b="0" kern="1200" dirty="0">
            <a:latin typeface="Corbel" pitchFamily="34" charset="0"/>
          </a:endParaRPr>
        </a:p>
        <a:p>
          <a:pPr marL="342900" lvl="2" indent="-171450" algn="l" defTabSz="711200">
            <a:lnSpc>
              <a:spcPct val="90000"/>
            </a:lnSpc>
            <a:spcBef>
              <a:spcPct val="0"/>
            </a:spcBef>
            <a:spcAft>
              <a:spcPct val="15000"/>
            </a:spcAft>
            <a:buChar char="••"/>
          </a:pPr>
          <a:r>
            <a:rPr lang="tr-TR" sz="1600" b="0" kern="1200" dirty="0" smtClean="0">
              <a:latin typeface="Corbel" pitchFamily="34" charset="0"/>
            </a:rPr>
            <a:t>Çağrı Kapanış:     1 Ekim 2015</a:t>
          </a:r>
          <a:endParaRPr lang="en-US" sz="1600" b="0" kern="1200" dirty="0">
            <a:latin typeface="Corbel" pitchFamily="34" charset="0"/>
          </a:endParaRPr>
        </a:p>
        <a:p>
          <a:pPr marL="342900" lvl="2" indent="-171450" algn="l" defTabSz="711200">
            <a:lnSpc>
              <a:spcPct val="90000"/>
            </a:lnSpc>
            <a:spcBef>
              <a:spcPct val="0"/>
            </a:spcBef>
            <a:spcAft>
              <a:spcPct val="15000"/>
            </a:spcAft>
            <a:buChar char="••"/>
          </a:pPr>
          <a:r>
            <a:rPr lang="tr-TR" sz="1600" b="1" kern="1200" dirty="0" smtClean="0">
              <a:latin typeface="Corbel" pitchFamily="34" charset="0"/>
            </a:rPr>
            <a:t>Çağrı Bütçesi: 80.000.000 Avro</a:t>
          </a:r>
          <a:endParaRPr lang="en-US" sz="1600" b="1" kern="1200" dirty="0">
            <a:latin typeface="Corbel" pitchFamily="34" charset="0"/>
          </a:endParaRPr>
        </a:p>
      </dsp:txBody>
      <dsp:txXfrm>
        <a:off x="6855651" y="1502979"/>
        <a:ext cx="2002628" cy="37536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B9BC5-3925-4EE6-881D-D36384838A4F}">
      <dsp:nvSpPr>
        <dsp:cNvPr id="0" name=""/>
        <dsp:cNvSpPr/>
      </dsp:nvSpPr>
      <dsp:spPr>
        <a:xfrm>
          <a:off x="3581751" y="8"/>
          <a:ext cx="5411390" cy="602127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En az 3 ortak</a:t>
          </a:r>
          <a:endParaRPr lang="en-US" sz="1700" kern="1200" dirty="0"/>
        </a:p>
        <a:p>
          <a:pPr marL="342900" lvl="2" indent="-171450" algn="l" defTabSz="755650">
            <a:lnSpc>
              <a:spcPct val="90000"/>
            </a:lnSpc>
            <a:spcBef>
              <a:spcPct val="0"/>
            </a:spcBef>
            <a:spcAft>
              <a:spcPct val="15000"/>
            </a:spcAft>
            <a:buChar char="••"/>
          </a:pPr>
          <a:r>
            <a:rPr lang="tr-TR" sz="1700" kern="1200" dirty="0" smtClean="0"/>
            <a:t>2 AB </a:t>
          </a:r>
          <a:r>
            <a:rPr lang="tr-TR" sz="1700" kern="1200" dirty="0" err="1" smtClean="0"/>
            <a:t>Uye</a:t>
          </a:r>
          <a:r>
            <a:rPr lang="tr-TR" sz="1700" kern="1200" dirty="0" smtClean="0"/>
            <a:t> Ülkesi/ </a:t>
          </a:r>
          <a:r>
            <a:rPr lang="tr-TR" sz="1700" kern="1200" dirty="0" err="1" smtClean="0"/>
            <a:t>Asosiye</a:t>
          </a:r>
          <a:r>
            <a:rPr lang="tr-TR" sz="1700" kern="1200" dirty="0" smtClean="0"/>
            <a:t> Ülke                    + Üçüncü Ülke</a:t>
          </a:r>
          <a:endParaRPr lang="en-US" sz="1700" kern="1200" dirty="0"/>
        </a:p>
        <a:p>
          <a:pPr marL="171450" lvl="1" indent="-171450" algn="l" defTabSz="755650">
            <a:lnSpc>
              <a:spcPct val="90000"/>
            </a:lnSpc>
            <a:spcBef>
              <a:spcPct val="0"/>
            </a:spcBef>
            <a:spcAft>
              <a:spcPct val="15000"/>
            </a:spcAft>
            <a:buChar char="••"/>
          </a:pPr>
          <a:r>
            <a:rPr lang="tr-TR" sz="1700" kern="1200" dirty="0" smtClean="0"/>
            <a:t>3 AB Üye Ülkesi/</a:t>
          </a:r>
          <a:r>
            <a:rPr lang="tr-TR" sz="1700" kern="1200" dirty="0" err="1" smtClean="0"/>
            <a:t>Asosiye</a:t>
          </a:r>
          <a:r>
            <a:rPr lang="tr-TR" sz="1700" kern="1200" dirty="0" smtClean="0"/>
            <a:t> Ülke</a:t>
          </a:r>
          <a:endParaRPr lang="en-US" sz="1700" kern="1200" dirty="0"/>
        </a:p>
        <a:p>
          <a:pPr marL="342900" lvl="2"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tr-TR" sz="1700" kern="1200" dirty="0" smtClean="0"/>
            <a:t>Uluslararası &amp; Sektörler Arası Dolaşım</a:t>
          </a: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tr-TR" sz="1700" kern="1200" dirty="0" smtClean="0"/>
            <a:t>Kurum personeli </a:t>
          </a:r>
          <a:endParaRPr lang="en-US" sz="1700" kern="1200" dirty="0"/>
        </a:p>
        <a:p>
          <a:pPr marL="342900" lvl="2" indent="-171450" algn="l" defTabSz="755650">
            <a:lnSpc>
              <a:spcPct val="90000"/>
            </a:lnSpc>
            <a:spcBef>
              <a:spcPct val="0"/>
            </a:spcBef>
            <a:spcAft>
              <a:spcPct val="15000"/>
            </a:spcAft>
            <a:buChar char="••"/>
          </a:pPr>
          <a:r>
            <a:rPr lang="tr-TR" sz="1700" kern="1200" dirty="0" smtClean="0"/>
            <a:t>Araştırmacılar</a:t>
          </a:r>
          <a:endParaRPr lang="en-US" sz="1700" kern="1200" dirty="0"/>
        </a:p>
        <a:p>
          <a:pPr marL="342900" lvl="2" indent="-171450" algn="l" defTabSz="755650">
            <a:lnSpc>
              <a:spcPct val="90000"/>
            </a:lnSpc>
            <a:spcBef>
              <a:spcPct val="0"/>
            </a:spcBef>
            <a:spcAft>
              <a:spcPct val="15000"/>
            </a:spcAft>
            <a:buChar char="••"/>
          </a:pPr>
          <a:r>
            <a:rPr lang="tr-TR" sz="1700" kern="1200" dirty="0" smtClean="0"/>
            <a:t>Teknik &amp; İdari personel</a:t>
          </a:r>
          <a:endParaRPr lang="en-US" sz="1700" kern="1200" dirty="0"/>
        </a:p>
        <a:p>
          <a:pPr marL="342900" lvl="2"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tr-TR" sz="1700" kern="1200" dirty="0" smtClean="0"/>
            <a:t>4 Yıllık Proje Önerisi</a:t>
          </a:r>
          <a:endParaRPr lang="en-US" sz="1700" kern="1200" dirty="0"/>
        </a:p>
        <a:p>
          <a:pPr marL="171450" lvl="1" indent="-171450" algn="l" defTabSz="755650">
            <a:lnSpc>
              <a:spcPct val="90000"/>
            </a:lnSpc>
            <a:spcBef>
              <a:spcPct val="0"/>
            </a:spcBef>
            <a:spcAft>
              <a:spcPct val="15000"/>
            </a:spcAft>
            <a:buChar char="••"/>
          </a:pPr>
          <a:r>
            <a:rPr lang="tr-TR" sz="1700" kern="1200" dirty="0" smtClean="0"/>
            <a:t>Kişi başı 12 ay dolaşım imkanı </a:t>
          </a:r>
          <a:endParaRPr lang="en-US" sz="1700" kern="1200" dirty="0"/>
        </a:p>
        <a:p>
          <a:pPr marL="171450" lvl="1" indent="-171450" algn="l" defTabSz="755650">
            <a:lnSpc>
              <a:spcPct val="90000"/>
            </a:lnSpc>
            <a:spcBef>
              <a:spcPct val="0"/>
            </a:spcBef>
            <a:spcAft>
              <a:spcPct val="15000"/>
            </a:spcAft>
            <a:buChar char="••"/>
          </a:pPr>
          <a:endParaRPr lang="en-US" sz="1700" b="0" kern="1200" dirty="0"/>
        </a:p>
        <a:p>
          <a:pPr marL="171450" lvl="1" indent="-171450" algn="l" defTabSz="755650">
            <a:lnSpc>
              <a:spcPct val="90000"/>
            </a:lnSpc>
            <a:spcBef>
              <a:spcPct val="0"/>
            </a:spcBef>
            <a:spcAft>
              <a:spcPct val="15000"/>
            </a:spcAft>
            <a:buChar char="••"/>
          </a:pPr>
          <a:r>
            <a:rPr lang="tr-TR" sz="1700" b="0" kern="1200" dirty="0" smtClean="0"/>
            <a:t>Proje büyüklüğü  540 adam/ay </a:t>
          </a:r>
          <a:endParaRPr lang="en-US" sz="1700" b="0" kern="1200" dirty="0"/>
        </a:p>
        <a:p>
          <a:pPr marL="171450" lvl="1" indent="-171450" algn="l" defTabSz="755650">
            <a:lnSpc>
              <a:spcPct val="90000"/>
            </a:lnSpc>
            <a:spcBef>
              <a:spcPct val="0"/>
            </a:spcBef>
            <a:spcAft>
              <a:spcPct val="15000"/>
            </a:spcAft>
            <a:buChar char="••"/>
          </a:pPr>
          <a:endParaRPr lang="en-US" sz="1700" kern="1200" dirty="0"/>
        </a:p>
      </dsp:txBody>
      <dsp:txXfrm>
        <a:off x="3581751" y="752667"/>
        <a:ext cx="3382119" cy="4515952"/>
      </dsp:txXfrm>
    </dsp:sp>
    <dsp:sp modelId="{B3DD345E-CDD9-443F-948A-8D06777550E7}">
      <dsp:nvSpPr>
        <dsp:cNvPr id="0" name=""/>
        <dsp:cNvSpPr/>
      </dsp:nvSpPr>
      <dsp:spPr>
        <a:xfrm>
          <a:off x="0" y="677704"/>
          <a:ext cx="3727870" cy="46658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tr-TR" sz="3600" b="1" kern="1200" dirty="0" smtClean="0">
              <a:solidFill>
                <a:srgbClr val="E8D0D0"/>
              </a:solidFill>
            </a:rPr>
            <a:t>RISE</a:t>
          </a:r>
          <a:endParaRPr lang="tr-TR" sz="1800" b="1" kern="1200" dirty="0" smtClean="0"/>
        </a:p>
        <a:p>
          <a:pPr lvl="0" algn="ctr" defTabSz="1600200">
            <a:lnSpc>
              <a:spcPct val="90000"/>
            </a:lnSpc>
            <a:spcBef>
              <a:spcPct val="0"/>
            </a:spcBef>
            <a:spcAft>
              <a:spcPct val="35000"/>
            </a:spcAft>
          </a:pPr>
          <a:r>
            <a:rPr lang="en-US" sz="2400" b="1" kern="1200" noProof="0" dirty="0" smtClean="0"/>
            <a:t>Research and Innovation Staff Exchange</a:t>
          </a:r>
        </a:p>
        <a:p>
          <a:pPr lvl="0" algn="ctr" defTabSz="1600200">
            <a:lnSpc>
              <a:spcPct val="90000"/>
            </a:lnSpc>
            <a:spcBef>
              <a:spcPct val="0"/>
            </a:spcBef>
            <a:spcAft>
              <a:spcPct val="35000"/>
            </a:spcAft>
          </a:pPr>
          <a:endParaRPr lang="tr-TR" sz="1800" b="1" kern="1200" dirty="0" smtClean="0"/>
        </a:p>
        <a:p>
          <a:pPr lvl="0" algn="ctr" defTabSz="1600200">
            <a:lnSpc>
              <a:spcPct val="90000"/>
            </a:lnSpc>
            <a:spcBef>
              <a:spcPct val="0"/>
            </a:spcBef>
            <a:spcAft>
              <a:spcPct val="35000"/>
            </a:spcAft>
          </a:pPr>
          <a:r>
            <a:rPr lang="tr-TR" sz="2400" b="1" kern="1200" dirty="0" smtClean="0">
              <a:solidFill>
                <a:srgbClr val="E8D0D0"/>
              </a:solidFill>
            </a:rPr>
            <a:t>Araştırma ve Yenilikçilik Değişim Programı</a:t>
          </a:r>
        </a:p>
        <a:p>
          <a:pPr lvl="0" algn="ctr" defTabSz="1600200">
            <a:lnSpc>
              <a:spcPct val="90000"/>
            </a:lnSpc>
            <a:spcBef>
              <a:spcPct val="0"/>
            </a:spcBef>
            <a:spcAft>
              <a:spcPct val="35000"/>
            </a:spcAft>
          </a:pPr>
          <a:r>
            <a:rPr lang="tr-TR" sz="1400" b="0" u="none" kern="1200" dirty="0" smtClean="0">
              <a:solidFill>
                <a:schemeClr val="tx1"/>
              </a:solidFill>
              <a:latin typeface="Corbel" pitchFamily="34" charset="0"/>
            </a:rPr>
            <a:t>Çağrı Açılış:               6 Ocak 2015</a:t>
          </a:r>
          <a:endParaRPr lang="en-US" sz="1400" b="0" kern="1200" dirty="0" smtClean="0">
            <a:solidFill>
              <a:schemeClr val="tx1"/>
            </a:solidFill>
            <a:latin typeface="Corbel" pitchFamily="34" charset="0"/>
          </a:endParaRPr>
        </a:p>
        <a:p>
          <a:pPr lvl="0" algn="ctr" defTabSz="1600200">
            <a:lnSpc>
              <a:spcPct val="90000"/>
            </a:lnSpc>
            <a:spcBef>
              <a:spcPct val="0"/>
            </a:spcBef>
            <a:spcAft>
              <a:spcPct val="35000"/>
            </a:spcAft>
          </a:pPr>
          <a:r>
            <a:rPr lang="tr-TR" sz="1400" b="0" kern="1200" dirty="0" smtClean="0">
              <a:solidFill>
                <a:schemeClr val="tx1"/>
              </a:solidFill>
              <a:latin typeface="Corbel" pitchFamily="34" charset="0"/>
            </a:rPr>
            <a:t>Çağrı Kapanış:       28 Nisan 2015</a:t>
          </a:r>
          <a:endParaRPr lang="en-US" sz="1400" b="0" kern="1200" dirty="0" smtClean="0">
            <a:solidFill>
              <a:schemeClr val="tx1"/>
            </a:solidFill>
            <a:latin typeface="Corbel" pitchFamily="34" charset="0"/>
          </a:endParaRPr>
        </a:p>
        <a:p>
          <a:pPr lvl="0" algn="ctr" defTabSz="1600200">
            <a:lnSpc>
              <a:spcPct val="90000"/>
            </a:lnSpc>
            <a:spcBef>
              <a:spcPct val="0"/>
            </a:spcBef>
            <a:spcAft>
              <a:spcPct val="35000"/>
            </a:spcAft>
          </a:pPr>
          <a:r>
            <a:rPr lang="tr-TR" sz="1400" b="1" kern="1200" dirty="0" smtClean="0">
              <a:solidFill>
                <a:schemeClr val="tx1"/>
              </a:solidFill>
              <a:latin typeface="Corbel" pitchFamily="34" charset="0"/>
            </a:rPr>
            <a:t>Çağrı Bütçesi: 80.000.000 Avro</a:t>
          </a:r>
        </a:p>
      </dsp:txBody>
      <dsp:txXfrm>
        <a:off x="181980" y="859684"/>
        <a:ext cx="3363910" cy="43019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6C365-4F12-498E-95BC-3FE8065DC85E}">
      <dsp:nvSpPr>
        <dsp:cNvPr id="0" name=""/>
        <dsp:cNvSpPr/>
      </dsp:nvSpPr>
      <dsp:spPr>
        <a:xfrm>
          <a:off x="0" y="50728"/>
          <a:ext cx="6953969" cy="106704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44525">
            <a:lnSpc>
              <a:spcPct val="90000"/>
            </a:lnSpc>
            <a:spcBef>
              <a:spcPct val="0"/>
            </a:spcBef>
            <a:spcAft>
              <a:spcPct val="35000"/>
            </a:spcAft>
          </a:pPr>
          <a:r>
            <a:rPr lang="en-US" sz="1450" kern="1200" dirty="0">
              <a:latin typeface="Corbel" pitchFamily="34" charset="0"/>
            </a:rPr>
            <a:t>FoF 10 – 2015: Manufacturing of custom made parts for personalised products </a:t>
          </a:r>
          <a:endParaRPr lang="tr-TR" sz="1450" kern="1200" dirty="0">
            <a:latin typeface="Corbel" pitchFamily="34" charset="0"/>
          </a:endParaRPr>
        </a:p>
      </dsp:txBody>
      <dsp:txXfrm>
        <a:off x="52089" y="102817"/>
        <a:ext cx="6849791" cy="962862"/>
      </dsp:txXfrm>
    </dsp:sp>
    <dsp:sp modelId="{B1C97EC5-A06C-4B3C-ABFF-7EAFB3F8FEBC}">
      <dsp:nvSpPr>
        <dsp:cNvPr id="0" name=""/>
        <dsp:cNvSpPr/>
      </dsp:nvSpPr>
      <dsp:spPr>
        <a:xfrm>
          <a:off x="0" y="1281928"/>
          <a:ext cx="6953969" cy="106704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44525">
            <a:lnSpc>
              <a:spcPct val="90000"/>
            </a:lnSpc>
            <a:spcBef>
              <a:spcPct val="0"/>
            </a:spcBef>
            <a:spcAft>
              <a:spcPct val="35000"/>
            </a:spcAft>
          </a:pPr>
          <a:r>
            <a:rPr lang="en-US" sz="1450" kern="1200" dirty="0">
              <a:latin typeface="Corbel" pitchFamily="34" charset="0"/>
            </a:rPr>
            <a:t>FoF 11 – 2015: Flexible production systems based on integrated tools for rapid reconfiguration of machinery and </a:t>
          </a:r>
          <a:r>
            <a:rPr lang="en-US" sz="1450" kern="1200" dirty="0" smtClean="0">
              <a:latin typeface="Corbel" pitchFamily="34" charset="0"/>
            </a:rPr>
            <a:t>robots</a:t>
          </a:r>
          <a:endParaRPr lang="tr-TR" sz="1450" kern="1200" dirty="0">
            <a:latin typeface="Corbel" pitchFamily="34" charset="0"/>
          </a:endParaRPr>
        </a:p>
      </dsp:txBody>
      <dsp:txXfrm>
        <a:off x="52089" y="1334017"/>
        <a:ext cx="6849791" cy="962862"/>
      </dsp:txXfrm>
    </dsp:sp>
    <dsp:sp modelId="{D3B00FB0-7BA6-478E-B3A8-ABFCFFBA5CFA}">
      <dsp:nvSpPr>
        <dsp:cNvPr id="0" name=""/>
        <dsp:cNvSpPr/>
      </dsp:nvSpPr>
      <dsp:spPr>
        <a:xfrm>
          <a:off x="0" y="2513128"/>
          <a:ext cx="6953969" cy="106704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44525">
            <a:lnSpc>
              <a:spcPct val="90000"/>
            </a:lnSpc>
            <a:spcBef>
              <a:spcPct val="0"/>
            </a:spcBef>
            <a:spcAft>
              <a:spcPct val="35000"/>
            </a:spcAft>
          </a:pPr>
          <a:r>
            <a:rPr lang="en-US" sz="1450" kern="1200" dirty="0">
              <a:latin typeface="Corbel" pitchFamily="34" charset="0"/>
            </a:rPr>
            <a:t>FoF 12 – 2015: Industrial technologies for advanced joining and assembly processes of </a:t>
          </a:r>
          <a:r>
            <a:rPr lang="en-US" sz="1450" kern="1200" dirty="0" smtClean="0">
              <a:latin typeface="Corbel" pitchFamily="34" charset="0"/>
            </a:rPr>
            <a:t>multi-materials</a:t>
          </a:r>
          <a:endParaRPr lang="tr-TR" sz="1450" kern="1200" dirty="0">
            <a:latin typeface="Corbel" pitchFamily="34" charset="0"/>
          </a:endParaRPr>
        </a:p>
      </dsp:txBody>
      <dsp:txXfrm>
        <a:off x="52089" y="2565217"/>
        <a:ext cx="6849791" cy="962862"/>
      </dsp:txXfrm>
    </dsp:sp>
    <dsp:sp modelId="{91B32033-990D-46B7-9E15-B087290C10B8}">
      <dsp:nvSpPr>
        <dsp:cNvPr id="0" name=""/>
        <dsp:cNvSpPr/>
      </dsp:nvSpPr>
      <dsp:spPr>
        <a:xfrm>
          <a:off x="0" y="3744328"/>
          <a:ext cx="6953969" cy="106704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44525">
            <a:lnSpc>
              <a:spcPct val="90000"/>
            </a:lnSpc>
            <a:spcBef>
              <a:spcPct val="0"/>
            </a:spcBef>
            <a:spcAft>
              <a:spcPct val="35000"/>
            </a:spcAft>
          </a:pPr>
          <a:r>
            <a:rPr lang="en-US" sz="1450" kern="1200" dirty="0">
              <a:latin typeface="Corbel" pitchFamily="34" charset="0"/>
            </a:rPr>
            <a:t>FoF 13 – 2015: Re-use and re-manufacturing technologies and equipment for sustainable product lifecycle management</a:t>
          </a:r>
          <a:endParaRPr lang="tr-TR" sz="1450" kern="1200" dirty="0">
            <a:latin typeface="Corbel" pitchFamily="34" charset="0"/>
          </a:endParaRPr>
        </a:p>
      </dsp:txBody>
      <dsp:txXfrm>
        <a:off x="52089" y="3796417"/>
        <a:ext cx="6849791" cy="962862"/>
      </dsp:txXfrm>
    </dsp:sp>
    <dsp:sp modelId="{3EF5A2C6-97FE-4367-A9EF-6B9547ECC2FE}">
      <dsp:nvSpPr>
        <dsp:cNvPr id="0" name=""/>
        <dsp:cNvSpPr/>
      </dsp:nvSpPr>
      <dsp:spPr>
        <a:xfrm>
          <a:off x="0" y="4975528"/>
          <a:ext cx="6953969" cy="106704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44525">
            <a:lnSpc>
              <a:spcPct val="90000"/>
            </a:lnSpc>
            <a:spcBef>
              <a:spcPct val="0"/>
            </a:spcBef>
            <a:spcAft>
              <a:spcPct val="35000"/>
            </a:spcAft>
          </a:pPr>
          <a:r>
            <a:rPr lang="en-US" sz="1450" kern="1200" dirty="0">
              <a:latin typeface="Corbel" pitchFamily="34" charset="0"/>
            </a:rPr>
            <a:t>FoF 14 – 2015: Integrated design and management of production machinery and processes</a:t>
          </a:r>
          <a:endParaRPr lang="tr-TR" sz="1450" kern="1200" dirty="0">
            <a:latin typeface="Corbel" pitchFamily="34" charset="0"/>
          </a:endParaRPr>
        </a:p>
      </dsp:txBody>
      <dsp:txXfrm>
        <a:off x="52089" y="5027617"/>
        <a:ext cx="6849791" cy="9628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5FA6-0233-4B21-A152-25B25A410859}">
      <dsp:nvSpPr>
        <dsp:cNvPr id="0" name=""/>
        <dsp:cNvSpPr/>
      </dsp:nvSpPr>
      <dsp:spPr>
        <a:xfrm>
          <a:off x="0" y="0"/>
          <a:ext cx="7715250" cy="1179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tr-TR" sz="4000" b="1" kern="1200" dirty="0" smtClean="0">
              <a:latin typeface="Corbel" pitchFamily="34" charset="0"/>
            </a:rPr>
            <a:t>HAVAYOLU</a:t>
          </a:r>
          <a:endParaRPr lang="tr-TR" sz="4000" b="1" kern="1200" dirty="0">
            <a:latin typeface="Corbel" pitchFamily="34" charset="0"/>
          </a:endParaRPr>
        </a:p>
      </dsp:txBody>
      <dsp:txXfrm>
        <a:off x="1660972" y="0"/>
        <a:ext cx="6054277" cy="1179227"/>
      </dsp:txXfrm>
    </dsp:sp>
    <dsp:sp modelId="{EF87A07A-5D7F-4976-8875-3A20B8949579}">
      <dsp:nvSpPr>
        <dsp:cNvPr id="0" name=""/>
        <dsp:cNvSpPr/>
      </dsp:nvSpPr>
      <dsp:spPr>
        <a:xfrm>
          <a:off x="117922" y="117922"/>
          <a:ext cx="1543050" cy="94338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55FE5-4EBE-474A-AA2B-6A22E255F34A}">
      <dsp:nvSpPr>
        <dsp:cNvPr id="0" name=""/>
        <dsp:cNvSpPr/>
      </dsp:nvSpPr>
      <dsp:spPr>
        <a:xfrm>
          <a:off x="0" y="1297149"/>
          <a:ext cx="7715250" cy="1179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tr-TR" sz="4000" b="1" kern="1200" dirty="0" smtClean="0">
              <a:latin typeface="Corbel" pitchFamily="34" charset="0"/>
            </a:rPr>
            <a:t>HAVAYOLU</a:t>
          </a:r>
          <a:endParaRPr lang="tr-TR" sz="4000" b="1" kern="1200" dirty="0">
            <a:latin typeface="Corbel" pitchFamily="34" charset="0"/>
          </a:endParaRPr>
        </a:p>
      </dsp:txBody>
      <dsp:txXfrm>
        <a:off x="1660972" y="1297149"/>
        <a:ext cx="6054277" cy="1179227"/>
      </dsp:txXfrm>
    </dsp:sp>
    <dsp:sp modelId="{6F5B262A-CD0D-4E27-89A9-8FFB78DAA984}">
      <dsp:nvSpPr>
        <dsp:cNvPr id="0" name=""/>
        <dsp:cNvSpPr/>
      </dsp:nvSpPr>
      <dsp:spPr>
        <a:xfrm>
          <a:off x="117922" y="1415072"/>
          <a:ext cx="1543050" cy="94338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09BB12-56D5-41DB-BC8C-40C55FAF5E56}">
      <dsp:nvSpPr>
        <dsp:cNvPr id="0" name=""/>
        <dsp:cNvSpPr/>
      </dsp:nvSpPr>
      <dsp:spPr>
        <a:xfrm>
          <a:off x="0" y="2594299"/>
          <a:ext cx="7715250" cy="1179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tr-TR" sz="4000" kern="1200" dirty="0" smtClean="0">
              <a:latin typeface="Corbel" pitchFamily="34" charset="0"/>
            </a:rPr>
            <a:t>DEMİRYOLU</a:t>
          </a:r>
          <a:endParaRPr lang="tr-TR" sz="4000" kern="1200" dirty="0">
            <a:latin typeface="Corbel" pitchFamily="34" charset="0"/>
          </a:endParaRPr>
        </a:p>
      </dsp:txBody>
      <dsp:txXfrm>
        <a:off x="1660972" y="2594299"/>
        <a:ext cx="6054277" cy="1179227"/>
      </dsp:txXfrm>
    </dsp:sp>
    <dsp:sp modelId="{D0DD9637-A947-4CA0-A3B8-716CAB93FBE0}">
      <dsp:nvSpPr>
        <dsp:cNvPr id="0" name=""/>
        <dsp:cNvSpPr/>
      </dsp:nvSpPr>
      <dsp:spPr>
        <a:xfrm>
          <a:off x="117922" y="2712222"/>
          <a:ext cx="1543050" cy="94338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ACACE-FE2A-426F-A49F-401C9D85AA41}">
      <dsp:nvSpPr>
        <dsp:cNvPr id="0" name=""/>
        <dsp:cNvSpPr/>
      </dsp:nvSpPr>
      <dsp:spPr>
        <a:xfrm>
          <a:off x="0" y="3891449"/>
          <a:ext cx="7715250" cy="1179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tr-TR" sz="4000" kern="1200" dirty="0" smtClean="0">
              <a:latin typeface="Corbel" pitchFamily="34" charset="0"/>
            </a:rPr>
            <a:t>ENERJİ-KARAYOLU</a:t>
          </a:r>
          <a:endParaRPr lang="tr-TR" sz="4000" kern="1200" dirty="0">
            <a:latin typeface="Corbel" pitchFamily="34" charset="0"/>
          </a:endParaRPr>
        </a:p>
      </dsp:txBody>
      <dsp:txXfrm>
        <a:off x="1660972" y="3891449"/>
        <a:ext cx="6054277" cy="1179227"/>
      </dsp:txXfrm>
    </dsp:sp>
    <dsp:sp modelId="{AAA06BBB-DB90-4C38-8E2F-A980FBBACECB}">
      <dsp:nvSpPr>
        <dsp:cNvPr id="0" name=""/>
        <dsp:cNvSpPr/>
      </dsp:nvSpPr>
      <dsp:spPr>
        <a:xfrm>
          <a:off x="117922" y="4009372"/>
          <a:ext cx="1543050" cy="943381"/>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9637B-ECA4-49A7-AEFA-40A6E7AB3830}">
      <dsp:nvSpPr>
        <dsp:cNvPr id="0" name=""/>
        <dsp:cNvSpPr/>
      </dsp:nvSpPr>
      <dsp:spPr>
        <a:xfrm>
          <a:off x="3118230" y="0"/>
          <a:ext cx="2913270" cy="1205507"/>
        </a:xfrm>
        <a:prstGeom prst="rect">
          <a:avLst/>
        </a:prstGeom>
        <a:solidFill>
          <a:schemeClr val="tx2">
            <a:lumMod val="60000"/>
            <a:lumOff val="40000"/>
            <a:alpha val="7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orbel" panose="020B0503020204020204" pitchFamily="34" charset="0"/>
            </a:rPr>
            <a:t>Yeni KOBİ Aracı</a:t>
          </a:r>
          <a:endParaRPr lang="fr-BE" sz="2000" b="1" kern="1200" dirty="0" smtClean="0">
            <a:latin typeface="Corbel" panose="020B0503020204020204" pitchFamily="34" charset="0"/>
          </a:endParaRPr>
        </a:p>
        <a:p>
          <a:pPr lvl="0" algn="ctr" defTabSz="889000">
            <a:lnSpc>
              <a:spcPct val="90000"/>
            </a:lnSpc>
            <a:spcBef>
              <a:spcPct val="0"/>
            </a:spcBef>
            <a:spcAft>
              <a:spcPct val="35000"/>
            </a:spcAft>
          </a:pPr>
          <a:r>
            <a:rPr lang="tr-TR" sz="2000" b="1" kern="1200" dirty="0" smtClean="0">
              <a:latin typeface="Corbel" panose="020B0503020204020204" pitchFamily="34" charset="0"/>
            </a:rPr>
            <a:t>%</a:t>
          </a:r>
          <a:r>
            <a:rPr lang="fr-BE" sz="2000" b="1" kern="1200" dirty="0" smtClean="0">
              <a:latin typeface="Corbel" panose="020B0503020204020204" pitchFamily="34" charset="0"/>
            </a:rPr>
            <a:t>7</a:t>
          </a:r>
          <a:r>
            <a:rPr lang="tr-TR" sz="2000" b="1" kern="1200" dirty="0" smtClean="0">
              <a:latin typeface="Corbel" panose="020B0503020204020204" pitchFamily="34" charset="0"/>
            </a:rPr>
            <a:t> ~ 3,03 B€</a:t>
          </a:r>
          <a:endParaRPr lang="en-GB" sz="2000" b="1" kern="1200" dirty="0">
            <a:latin typeface="Corbel" panose="020B0503020204020204" pitchFamily="34" charset="0"/>
          </a:endParaRPr>
        </a:p>
      </dsp:txBody>
      <dsp:txXfrm>
        <a:off x="3118230" y="0"/>
        <a:ext cx="2913270" cy="1205507"/>
      </dsp:txXfrm>
    </dsp:sp>
    <dsp:sp modelId="{D00DEA53-9BF2-4130-96DE-D0BD1CF577F8}">
      <dsp:nvSpPr>
        <dsp:cNvPr id="0" name=""/>
        <dsp:cNvSpPr/>
      </dsp:nvSpPr>
      <dsp:spPr>
        <a:xfrm>
          <a:off x="222440" y="0"/>
          <a:ext cx="2825569" cy="1205507"/>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orbel" panose="020B0503020204020204" pitchFamily="34" charset="0"/>
            </a:rPr>
            <a:t>İşbirliği Projeleri</a:t>
          </a:r>
          <a:endParaRPr lang="fr-BE" sz="2000" b="1" kern="1200" dirty="0" smtClean="0">
            <a:latin typeface="Corbel" panose="020B0503020204020204" pitchFamily="34" charset="0"/>
          </a:endParaRPr>
        </a:p>
        <a:p>
          <a:pPr lvl="0" algn="ctr" defTabSz="889000">
            <a:lnSpc>
              <a:spcPct val="90000"/>
            </a:lnSpc>
            <a:spcBef>
              <a:spcPct val="0"/>
            </a:spcBef>
            <a:spcAft>
              <a:spcPct val="35000"/>
            </a:spcAft>
          </a:pPr>
          <a:r>
            <a:rPr lang="tr-TR" sz="2000" b="1" kern="1200" dirty="0" smtClean="0">
              <a:latin typeface="Corbel" panose="020B0503020204020204" pitchFamily="34" charset="0"/>
            </a:rPr>
            <a:t>%</a:t>
          </a:r>
          <a:r>
            <a:rPr lang="fr-BE" sz="2000" b="1" kern="1200" dirty="0" smtClean="0">
              <a:latin typeface="Corbel" panose="020B0503020204020204" pitchFamily="34" charset="0"/>
            </a:rPr>
            <a:t>13</a:t>
          </a:r>
          <a:r>
            <a:rPr lang="tr-TR" sz="2000" b="1" kern="1200" dirty="0" smtClean="0">
              <a:latin typeface="Corbel" panose="020B0503020204020204" pitchFamily="34" charset="0"/>
            </a:rPr>
            <a:t> ~ 5,62 B€ </a:t>
          </a:r>
          <a:endParaRPr lang="en-GB" sz="2000" b="1" kern="1200" dirty="0">
            <a:latin typeface="Corbel" panose="020B0503020204020204" pitchFamily="34" charset="0"/>
          </a:endParaRPr>
        </a:p>
      </dsp:txBody>
      <dsp:txXfrm>
        <a:off x="222440" y="0"/>
        <a:ext cx="2825569" cy="1205507"/>
      </dsp:txXfrm>
    </dsp:sp>
    <dsp:sp modelId="{1C046F5F-4836-4046-8980-C00143763C18}">
      <dsp:nvSpPr>
        <dsp:cNvPr id="0" name=""/>
        <dsp:cNvSpPr/>
      </dsp:nvSpPr>
      <dsp:spPr>
        <a:xfrm>
          <a:off x="1517999" y="1434230"/>
          <a:ext cx="3060000" cy="14401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b="1" kern="1200" dirty="0" smtClean="0">
              <a:latin typeface="Corbel" panose="020B0503020204020204" pitchFamily="34" charset="0"/>
            </a:rPr>
            <a:t>Eurostars II</a:t>
          </a:r>
          <a:r>
            <a:rPr lang="fr-BE" sz="1600" b="1" kern="1200" dirty="0" smtClean="0">
              <a:latin typeface="Corbel" panose="020B0503020204020204" pitchFamily="34" charset="0"/>
            </a:rPr>
            <a:t/>
          </a:r>
          <a:br>
            <a:rPr lang="fr-BE" sz="1600" b="1" kern="1200" dirty="0" smtClean="0">
              <a:latin typeface="Corbel" panose="020B0503020204020204" pitchFamily="34" charset="0"/>
            </a:rPr>
          </a:br>
          <a:endParaRPr lang="en-GB" sz="1600" b="1" kern="1200" dirty="0">
            <a:latin typeface="Corbel" panose="020B0503020204020204" pitchFamily="34" charset="0"/>
          </a:endParaRPr>
        </a:p>
      </dsp:txBody>
      <dsp:txXfrm>
        <a:off x="1517999" y="1434230"/>
        <a:ext cx="3060000" cy="1440159"/>
      </dsp:txXfrm>
    </dsp:sp>
    <dsp:sp modelId="{AE4BDE79-52A2-413F-9407-500D424CF69F}">
      <dsp:nvSpPr>
        <dsp:cNvPr id="0" name=""/>
        <dsp:cNvSpPr/>
      </dsp:nvSpPr>
      <dsp:spPr>
        <a:xfrm>
          <a:off x="1517999" y="3048239"/>
          <a:ext cx="3060000" cy="101576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1" kern="1200" dirty="0" smtClean="0">
              <a:latin typeface="Corbel" panose="020B0503020204020204" pitchFamily="34" charset="0"/>
            </a:rPr>
            <a:t>Access to </a:t>
          </a:r>
          <a:r>
            <a:rPr lang="fr-BE" sz="2000" b="1" kern="1200" dirty="0" err="1" smtClean="0">
              <a:latin typeface="Corbel" panose="020B0503020204020204" pitchFamily="34" charset="0"/>
            </a:rPr>
            <a:t>Risk</a:t>
          </a:r>
          <a:r>
            <a:rPr lang="fr-BE" sz="2000" b="1" kern="1200" dirty="0" smtClean="0">
              <a:latin typeface="Corbel" panose="020B0503020204020204" pitchFamily="34" charset="0"/>
            </a:rPr>
            <a:t> Finance</a:t>
          </a:r>
          <a:endParaRPr lang="en-GB" sz="2000" b="1" kern="1200" dirty="0">
            <a:latin typeface="Corbel" panose="020B0503020204020204" pitchFamily="34" charset="0"/>
          </a:endParaRPr>
        </a:p>
      </dsp:txBody>
      <dsp:txXfrm>
        <a:off x="1517999" y="3048239"/>
        <a:ext cx="3060000" cy="101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15084-3276-4599-857D-CFC30FF1D984}">
      <dsp:nvSpPr>
        <dsp:cNvPr id="0" name=""/>
        <dsp:cNvSpPr/>
      </dsp:nvSpPr>
      <dsp:spPr>
        <a:xfrm>
          <a:off x="880338" y="32216"/>
          <a:ext cx="4864059" cy="4864059"/>
        </a:xfrm>
        <a:prstGeom prst="circularArrow">
          <a:avLst>
            <a:gd name="adj1" fmla="val 4668"/>
            <a:gd name="adj2" fmla="val 272909"/>
            <a:gd name="adj3" fmla="val 12961372"/>
            <a:gd name="adj4" fmla="val 17942840"/>
            <a:gd name="adj5" fmla="val 484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F092BBA-A28D-45E6-A06E-839E5C9FA05A}">
      <dsp:nvSpPr>
        <dsp:cNvPr id="0" name=""/>
        <dsp:cNvSpPr/>
      </dsp:nvSpPr>
      <dsp:spPr>
        <a:xfrm>
          <a:off x="1746756" y="134969"/>
          <a:ext cx="3131222" cy="1565611"/>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orbel" pitchFamily="34" charset="0"/>
            </a:rPr>
            <a:t>3-5 yıl sonra pazara sunulacak ürünler</a:t>
          </a:r>
          <a:endParaRPr lang="tr-TR" sz="2400" b="1" kern="1200" dirty="0">
            <a:latin typeface="Corbel" pitchFamily="34" charset="0"/>
          </a:endParaRPr>
        </a:p>
      </dsp:txBody>
      <dsp:txXfrm>
        <a:off x="1823183" y="211396"/>
        <a:ext cx="2978368" cy="1412757"/>
      </dsp:txXfrm>
    </dsp:sp>
    <dsp:sp modelId="{6946AE7A-FD27-4187-8744-F3CC680A00F9}">
      <dsp:nvSpPr>
        <dsp:cNvPr id="0" name=""/>
        <dsp:cNvSpPr/>
      </dsp:nvSpPr>
      <dsp:spPr>
        <a:xfrm>
          <a:off x="3493513" y="1872198"/>
          <a:ext cx="3131222" cy="1565611"/>
        </a:xfrm>
        <a:prstGeom prst="roundRect">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orbel" pitchFamily="34" charset="0"/>
            </a:rPr>
            <a:t>Çok  yıllı</a:t>
          </a:r>
        </a:p>
      </dsp:txBody>
      <dsp:txXfrm>
        <a:off x="3569940" y="1948625"/>
        <a:ext cx="2978368" cy="1412757"/>
      </dsp:txXfrm>
    </dsp:sp>
    <dsp:sp modelId="{8A771C55-E71B-45D1-876F-5AF43F8F6BBA}">
      <dsp:nvSpPr>
        <dsp:cNvPr id="0" name=""/>
        <dsp:cNvSpPr/>
      </dsp:nvSpPr>
      <dsp:spPr>
        <a:xfrm>
          <a:off x="1746756" y="3628010"/>
          <a:ext cx="3131222" cy="1565611"/>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orbel" pitchFamily="34" charset="0"/>
            </a:rPr>
            <a:t>Dünyanın en büyük sivil araştırma programı</a:t>
          </a:r>
        </a:p>
      </dsp:txBody>
      <dsp:txXfrm>
        <a:off x="1823183" y="3704437"/>
        <a:ext cx="2978368" cy="1412757"/>
      </dsp:txXfrm>
    </dsp:sp>
    <dsp:sp modelId="{FFB29FC3-138F-429F-93F9-53C93FB96E3A}">
      <dsp:nvSpPr>
        <dsp:cNvPr id="0" name=""/>
        <dsp:cNvSpPr/>
      </dsp:nvSpPr>
      <dsp:spPr>
        <a:xfrm>
          <a:off x="236" y="1881490"/>
          <a:ext cx="3131222" cy="156561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orbel" pitchFamily="34" charset="0"/>
            </a:rPr>
            <a:t>Avrupa Komisyonu’na doğrudan başvuru</a:t>
          </a:r>
          <a:endParaRPr lang="tr-TR" sz="2400" b="1" kern="1200" dirty="0">
            <a:latin typeface="Corbel" pitchFamily="34" charset="0"/>
          </a:endParaRPr>
        </a:p>
      </dsp:txBody>
      <dsp:txXfrm>
        <a:off x="76663" y="1957917"/>
        <a:ext cx="2978368" cy="1412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42D73-6B0E-486F-9184-4F0EDD5FB99E}">
      <dsp:nvSpPr>
        <dsp:cNvPr id="0" name=""/>
        <dsp:cNvSpPr/>
      </dsp:nvSpPr>
      <dsp:spPr>
        <a:xfrm>
          <a:off x="3545" y="0"/>
          <a:ext cx="3410747" cy="3251535"/>
        </a:xfrm>
        <a:prstGeom prst="roundRect">
          <a:avLst>
            <a:gd name="adj" fmla="val 10000"/>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err="1" smtClean="0">
              <a:solidFill>
                <a:schemeClr val="bg1"/>
              </a:solidFill>
              <a:latin typeface="Corbel" pitchFamily="34" charset="0"/>
            </a:rPr>
            <a:t>Asosiye</a:t>
          </a:r>
          <a:r>
            <a:rPr lang="tr-TR" sz="2000" b="1" kern="1200" dirty="0" smtClean="0">
              <a:solidFill>
                <a:schemeClr val="bg1"/>
              </a:solidFill>
              <a:latin typeface="Corbel" pitchFamily="34" charset="0"/>
            </a:rPr>
            <a:t> Ülkeler</a:t>
          </a:r>
          <a:endParaRPr lang="tr-TR" sz="2000" kern="1200" dirty="0">
            <a:solidFill>
              <a:schemeClr val="bg1"/>
            </a:solidFill>
          </a:endParaRPr>
        </a:p>
      </dsp:txBody>
      <dsp:txXfrm>
        <a:off x="3545" y="0"/>
        <a:ext cx="3410747" cy="975460"/>
      </dsp:txXfrm>
    </dsp:sp>
    <dsp:sp modelId="{2EC4134E-A60A-4844-8F36-C243351027C5}">
      <dsp:nvSpPr>
        <dsp:cNvPr id="0" name=""/>
        <dsp:cNvSpPr/>
      </dsp:nvSpPr>
      <dsp:spPr>
        <a:xfrm>
          <a:off x="344620" y="975460"/>
          <a:ext cx="2728598" cy="2113497"/>
        </a:xfrm>
        <a:prstGeom prst="roundRect">
          <a:avLst>
            <a:gd name="adj" fmla="val 10000"/>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b="0" kern="1200" dirty="0" smtClean="0">
              <a:solidFill>
                <a:srgbClr val="FF0000"/>
              </a:solidFill>
              <a:latin typeface="Corbel" pitchFamily="34" charset="0"/>
            </a:rPr>
            <a:t>Türkiye</a:t>
          </a:r>
          <a:r>
            <a:rPr lang="tr-TR" sz="2000" b="0" kern="1200" dirty="0" smtClean="0">
              <a:latin typeface="Corbel" pitchFamily="34" charset="0"/>
            </a:rPr>
            <a:t>,Makedonya, </a:t>
          </a:r>
          <a:r>
            <a:rPr lang="tr-TR" sz="2000" b="0" kern="1200" dirty="0" smtClean="0">
              <a:solidFill>
                <a:srgbClr val="FF0000"/>
              </a:solidFill>
              <a:latin typeface="Corbel" pitchFamily="34" charset="0"/>
            </a:rPr>
            <a:t>İsrail, İzlanda</a:t>
          </a:r>
          <a:r>
            <a:rPr lang="tr-TR" sz="2000" b="0" kern="1200" dirty="0" smtClean="0">
              <a:latin typeface="Corbel" pitchFamily="34" charset="0"/>
            </a:rPr>
            <a:t>,</a:t>
          </a:r>
          <a:r>
            <a:rPr lang="tr-TR" sz="2000" b="0" kern="1200" dirty="0" smtClean="0">
              <a:solidFill>
                <a:srgbClr val="FF0000"/>
              </a:solidFill>
              <a:latin typeface="Corbel" pitchFamily="34" charset="0"/>
            </a:rPr>
            <a:t>İsviçre</a:t>
          </a:r>
          <a:r>
            <a:rPr lang="tr-TR" sz="2000" b="0" kern="1200" dirty="0" smtClean="0">
              <a:latin typeface="Corbel" pitchFamily="34" charset="0"/>
            </a:rPr>
            <a:t>, Lihtenştayn, </a:t>
          </a:r>
          <a:r>
            <a:rPr lang="tr-TR" sz="2000" b="0" kern="1200" dirty="0" smtClean="0">
              <a:solidFill>
                <a:srgbClr val="FF0000"/>
              </a:solidFill>
              <a:latin typeface="Corbel" pitchFamily="34" charset="0"/>
            </a:rPr>
            <a:t>Norveç</a:t>
          </a:r>
          <a:r>
            <a:rPr lang="tr-TR" sz="2000" b="0" kern="1200" dirty="0" smtClean="0">
              <a:latin typeface="Corbel" pitchFamily="34" charset="0"/>
            </a:rPr>
            <a:t>, Sırbistan, Arnavutluk, Karadağ, Bosna-Hersek, Faroe Adaları, Moldova</a:t>
          </a:r>
          <a:endParaRPr lang="tr-TR" sz="2000" b="0" kern="1200" dirty="0"/>
        </a:p>
      </dsp:txBody>
      <dsp:txXfrm>
        <a:off x="406522" y="1037362"/>
        <a:ext cx="2604794" cy="1989693"/>
      </dsp:txXfrm>
    </dsp:sp>
    <dsp:sp modelId="{8C8214A0-81F5-4FE5-8809-89F470D95E71}">
      <dsp:nvSpPr>
        <dsp:cNvPr id="0" name=""/>
        <dsp:cNvSpPr/>
      </dsp:nvSpPr>
      <dsp:spPr>
        <a:xfrm>
          <a:off x="3670099" y="0"/>
          <a:ext cx="3410747" cy="3251535"/>
        </a:xfrm>
        <a:prstGeom prst="roundRect">
          <a:avLst>
            <a:gd name="adj" fmla="val 10000"/>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latin typeface="Corbel" pitchFamily="34" charset="0"/>
            </a:rPr>
            <a:t>Uluslararası İşbirliği Hedef Ülkeleri (ICPC) </a:t>
          </a:r>
          <a:endParaRPr lang="tr-TR" sz="2000" kern="1200" dirty="0">
            <a:solidFill>
              <a:schemeClr val="bg1"/>
            </a:solidFill>
          </a:endParaRPr>
        </a:p>
      </dsp:txBody>
      <dsp:txXfrm>
        <a:off x="3670099" y="0"/>
        <a:ext cx="3410747" cy="975460"/>
      </dsp:txXfrm>
    </dsp:sp>
    <dsp:sp modelId="{25D4FC3A-ED35-4FF7-8A3C-F8B2AFC5DBB4}">
      <dsp:nvSpPr>
        <dsp:cNvPr id="0" name=""/>
        <dsp:cNvSpPr/>
      </dsp:nvSpPr>
      <dsp:spPr>
        <a:xfrm>
          <a:off x="4011174" y="975460"/>
          <a:ext cx="2728598" cy="2113497"/>
        </a:xfrm>
        <a:prstGeom prst="roundRect">
          <a:avLst>
            <a:gd name="adj" fmla="val 10000"/>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b="0" kern="1200" dirty="0" smtClean="0">
              <a:latin typeface="Corbel" pitchFamily="34" charset="0"/>
            </a:rPr>
            <a:t>Afrika, </a:t>
          </a:r>
          <a:r>
            <a:rPr lang="tr-TR" sz="2000" b="0" kern="1200" dirty="0" err="1" smtClean="0">
              <a:latin typeface="Corbel" pitchFamily="34" charset="0"/>
            </a:rPr>
            <a:t>Karayipler</a:t>
          </a:r>
          <a:r>
            <a:rPr lang="tr-TR" sz="2000" b="0" kern="1200" dirty="0" smtClean="0">
              <a:latin typeface="Corbel" pitchFamily="34" charset="0"/>
            </a:rPr>
            <a:t>, Asya, Pasifik, Doğu Avrupa ve Orta Asya, Latin Amerika, Akdeniz Ortaklık Ülkeleri</a:t>
          </a:r>
          <a:endParaRPr lang="tr-TR" sz="2000" b="0" kern="1200" dirty="0"/>
        </a:p>
      </dsp:txBody>
      <dsp:txXfrm>
        <a:off x="4073076" y="1037362"/>
        <a:ext cx="2604794" cy="1989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3219C-9BA6-43B1-BFCB-93A1810D8114}">
      <dsp:nvSpPr>
        <dsp:cNvPr id="0" name=""/>
        <dsp:cNvSpPr/>
      </dsp:nvSpPr>
      <dsp:spPr>
        <a:xfrm>
          <a:off x="3428417" y="405"/>
          <a:ext cx="5136350" cy="141478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t>Ar-</a:t>
          </a:r>
          <a:r>
            <a:rPr lang="tr-TR" sz="2400" kern="1200" dirty="0" err="1" smtClean="0"/>
            <a:t>Ge</a:t>
          </a:r>
          <a:r>
            <a:rPr lang="tr-TR" sz="2400" kern="1200" dirty="0" smtClean="0"/>
            <a:t> Hibeleri (</a:t>
          </a:r>
          <a:r>
            <a:rPr lang="tr-TR" sz="2400" kern="1200" dirty="0" err="1" smtClean="0"/>
            <a:t>Grants</a:t>
          </a:r>
          <a:r>
            <a:rPr lang="tr-TR" sz="2400" kern="1200" dirty="0" smtClean="0"/>
            <a:t> </a:t>
          </a:r>
          <a:r>
            <a:rPr lang="tr-TR" sz="2400" kern="1200" dirty="0" err="1" smtClean="0"/>
            <a:t>for</a:t>
          </a:r>
          <a:r>
            <a:rPr lang="tr-TR" sz="2400" kern="1200" dirty="0" smtClean="0"/>
            <a:t> R&amp;D)</a:t>
          </a:r>
          <a:endParaRPr lang="tr-TR" sz="2400" kern="1200" dirty="0"/>
        </a:p>
        <a:p>
          <a:pPr marL="228600" lvl="1" indent="-228600" algn="l" defTabSz="1066800">
            <a:lnSpc>
              <a:spcPct val="90000"/>
            </a:lnSpc>
            <a:spcBef>
              <a:spcPct val="0"/>
            </a:spcBef>
            <a:spcAft>
              <a:spcPct val="15000"/>
            </a:spcAft>
            <a:buChar char="••"/>
          </a:pPr>
          <a:r>
            <a:rPr lang="tr-TR" sz="2400" kern="1200" dirty="0" smtClean="0"/>
            <a:t>Destek ve Koordinasyon Eylemleri (CSA)</a:t>
          </a:r>
          <a:endParaRPr lang="tr-TR" sz="2400" kern="1200" dirty="0"/>
        </a:p>
      </dsp:txBody>
      <dsp:txXfrm>
        <a:off x="3428417" y="177253"/>
        <a:ext cx="4605807" cy="1061086"/>
      </dsp:txXfrm>
    </dsp:sp>
    <dsp:sp modelId="{6F2EC1CA-D857-4877-9217-3DB548D6B88F}">
      <dsp:nvSpPr>
        <dsp:cNvPr id="0" name=""/>
        <dsp:cNvSpPr/>
      </dsp:nvSpPr>
      <dsp:spPr>
        <a:xfrm>
          <a:off x="4184" y="102301"/>
          <a:ext cx="3424233" cy="121098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tr-TR" sz="3200" kern="1200" dirty="0" smtClean="0"/>
            <a:t>Tüm doğrudan masrafların </a:t>
          </a:r>
          <a:r>
            <a:rPr lang="tr-TR" sz="3200" kern="1200" dirty="0" smtClean="0">
              <a:effectLst>
                <a:outerShdw blurRad="38100" dist="38100" dir="2700000" algn="tl">
                  <a:srgbClr val="000000">
                    <a:alpha val="43137"/>
                  </a:srgbClr>
                </a:outerShdw>
              </a:effectLst>
            </a:rPr>
            <a:t>%100’ü</a:t>
          </a:r>
          <a:endParaRPr lang="tr-TR" sz="3200" kern="1200" dirty="0">
            <a:effectLst>
              <a:outerShdw blurRad="38100" dist="38100" dir="2700000" algn="tl">
                <a:srgbClr val="000000">
                  <a:alpha val="43137"/>
                </a:srgbClr>
              </a:outerShdw>
            </a:effectLst>
          </a:endParaRPr>
        </a:p>
      </dsp:txBody>
      <dsp:txXfrm>
        <a:off x="63300" y="161417"/>
        <a:ext cx="3306001" cy="1092757"/>
      </dsp:txXfrm>
    </dsp:sp>
    <dsp:sp modelId="{942D384D-A878-42C4-B3E7-796A75E37580}">
      <dsp:nvSpPr>
        <dsp:cNvPr id="0" name=""/>
        <dsp:cNvSpPr/>
      </dsp:nvSpPr>
      <dsp:spPr>
        <a:xfrm>
          <a:off x="3428417" y="1474360"/>
          <a:ext cx="5136350" cy="3065724"/>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Yenilik Hibeleri (</a:t>
          </a:r>
          <a:r>
            <a:rPr lang="tr-TR" sz="2000" kern="1200" dirty="0" err="1" smtClean="0"/>
            <a:t>Grants</a:t>
          </a:r>
          <a:r>
            <a:rPr lang="tr-TR" sz="2000" kern="1200" dirty="0" smtClean="0"/>
            <a:t> </a:t>
          </a:r>
          <a:r>
            <a:rPr lang="tr-TR" sz="2000" kern="1200" dirty="0" err="1" smtClean="0"/>
            <a:t>for</a:t>
          </a:r>
          <a:r>
            <a:rPr lang="tr-TR" sz="2000" kern="1200" dirty="0" smtClean="0"/>
            <a:t> </a:t>
          </a:r>
          <a:r>
            <a:rPr lang="tr-TR" sz="2000" kern="1200" dirty="0" err="1" smtClean="0"/>
            <a:t>Innovation</a:t>
          </a:r>
          <a:r>
            <a:rPr lang="tr-TR" sz="2000" kern="1200" dirty="0" smtClean="0"/>
            <a:t>)</a:t>
          </a:r>
          <a:endParaRPr lang="tr-TR" sz="2000" kern="1200" dirty="0"/>
        </a:p>
      </dsp:txBody>
      <dsp:txXfrm>
        <a:off x="3428417" y="1857576"/>
        <a:ext cx="3986704" cy="2299293"/>
      </dsp:txXfrm>
    </dsp:sp>
    <dsp:sp modelId="{204D54B4-44EE-4F06-9CDC-67F27A3A67F6}">
      <dsp:nvSpPr>
        <dsp:cNvPr id="0" name=""/>
        <dsp:cNvSpPr/>
      </dsp:nvSpPr>
      <dsp:spPr>
        <a:xfrm>
          <a:off x="4184" y="1899316"/>
          <a:ext cx="3424233" cy="221467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tr-TR" sz="3200" kern="1200" dirty="0" smtClean="0"/>
            <a:t>Tüm doğrudan masrafların </a:t>
          </a:r>
          <a:r>
            <a:rPr lang="tr-TR" sz="3200" kern="1200" dirty="0" smtClean="0">
              <a:effectLst>
                <a:outerShdw blurRad="38100" dist="38100" dir="2700000" algn="tl">
                  <a:srgbClr val="000000">
                    <a:alpha val="43137"/>
                  </a:srgbClr>
                </a:outerShdw>
              </a:effectLst>
            </a:rPr>
            <a:t>%70’i</a:t>
          </a:r>
        </a:p>
        <a:p>
          <a:pPr lvl="0" algn="ctr" defTabSz="1422400">
            <a:lnSpc>
              <a:spcPct val="90000"/>
            </a:lnSpc>
            <a:spcBef>
              <a:spcPct val="0"/>
            </a:spcBef>
            <a:spcAft>
              <a:spcPct val="35000"/>
            </a:spcAft>
          </a:pPr>
          <a:r>
            <a:rPr lang="tr-TR" sz="2000" b="1" kern="1200" dirty="0" smtClean="0">
              <a:solidFill>
                <a:schemeClr val="tx2"/>
              </a:solidFill>
              <a:effectLst>
                <a:outerShdw blurRad="38100" dist="38100" dir="2700000" algn="tl">
                  <a:srgbClr val="000000">
                    <a:alpha val="43137"/>
                  </a:srgbClr>
                </a:outerShdw>
              </a:effectLst>
            </a:rPr>
            <a:t>(Kar amacı gütmeyen kuruluşlar için %100’e kadar)</a:t>
          </a:r>
          <a:endParaRPr lang="tr-TR" sz="2000" b="1" kern="1200" dirty="0">
            <a:solidFill>
              <a:schemeClr val="tx2"/>
            </a:solidFill>
            <a:effectLst>
              <a:outerShdw blurRad="38100" dist="38100" dir="2700000" algn="tl">
                <a:srgbClr val="000000">
                  <a:alpha val="43137"/>
                </a:srgbClr>
              </a:outerShdw>
            </a:effectLst>
          </a:endParaRPr>
        </a:p>
      </dsp:txBody>
      <dsp:txXfrm>
        <a:off x="112296" y="2007428"/>
        <a:ext cx="3208009" cy="1998451"/>
      </dsp:txXfrm>
    </dsp:sp>
    <dsp:sp modelId="{7FCD03B1-B1A4-4C6B-833D-2C7A07904CAD}">
      <dsp:nvSpPr>
        <dsp:cNvPr id="0" name=""/>
        <dsp:cNvSpPr/>
      </dsp:nvSpPr>
      <dsp:spPr>
        <a:xfrm>
          <a:off x="3427580" y="4598121"/>
          <a:ext cx="5141371" cy="586049"/>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KOBİ </a:t>
          </a:r>
          <a:r>
            <a:rPr lang="tr-TR" sz="2400" kern="1200" dirty="0" err="1" smtClean="0"/>
            <a:t>Fonlama</a:t>
          </a:r>
          <a:r>
            <a:rPr lang="tr-TR" sz="2400" kern="1200" dirty="0" smtClean="0"/>
            <a:t> Aracı (SME </a:t>
          </a:r>
          <a:r>
            <a:rPr lang="tr-TR" sz="2400" kern="1200" dirty="0" err="1" smtClean="0"/>
            <a:t>Instrument</a:t>
          </a:r>
          <a:r>
            <a:rPr lang="tr-TR" sz="2400" kern="1200" dirty="0" smtClean="0"/>
            <a:t>)</a:t>
          </a:r>
          <a:endParaRPr lang="tr-TR" sz="2400" kern="1200" dirty="0"/>
        </a:p>
      </dsp:txBody>
      <dsp:txXfrm>
        <a:off x="3427580" y="4671377"/>
        <a:ext cx="4921603" cy="439537"/>
      </dsp:txXfrm>
    </dsp:sp>
    <dsp:sp modelId="{9EE2CD32-B6F0-4EE8-A5F5-73D634E4BA14}">
      <dsp:nvSpPr>
        <dsp:cNvPr id="0" name=""/>
        <dsp:cNvSpPr/>
      </dsp:nvSpPr>
      <dsp:spPr>
        <a:xfrm>
          <a:off x="0" y="4598121"/>
          <a:ext cx="3427580" cy="58604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smtClean="0"/>
            <a:t>3 aşamalı destek</a:t>
          </a:r>
          <a:endParaRPr lang="tr-TR" sz="2900" kern="1200" dirty="0"/>
        </a:p>
      </dsp:txBody>
      <dsp:txXfrm>
        <a:off x="28609" y="4626730"/>
        <a:ext cx="3370362" cy="528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FFC9F-581C-4650-B908-5E898C95CC9A}">
      <dsp:nvSpPr>
        <dsp:cNvPr id="0" name=""/>
        <dsp:cNvSpPr/>
      </dsp:nvSpPr>
      <dsp:spPr>
        <a:xfrm>
          <a:off x="2368943" y="590669"/>
          <a:ext cx="4724698" cy="4724698"/>
        </a:xfrm>
        <a:prstGeom prst="blockArc">
          <a:avLst>
            <a:gd name="adj1" fmla="val 13114286"/>
            <a:gd name="adj2" fmla="val 16200000"/>
            <a:gd name="adj3" fmla="val 39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37B9CA-6A20-4E2D-ABF6-17057750BF6B}">
      <dsp:nvSpPr>
        <dsp:cNvPr id="0" name=""/>
        <dsp:cNvSpPr/>
      </dsp:nvSpPr>
      <dsp:spPr>
        <a:xfrm>
          <a:off x="2368943" y="590669"/>
          <a:ext cx="4724698" cy="4724698"/>
        </a:xfrm>
        <a:prstGeom prst="blockArc">
          <a:avLst>
            <a:gd name="adj1" fmla="val 10028571"/>
            <a:gd name="adj2" fmla="val 13114286"/>
            <a:gd name="adj3" fmla="val 39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662206-9A83-494C-B9FB-08DCEDD50A01}">
      <dsp:nvSpPr>
        <dsp:cNvPr id="0" name=""/>
        <dsp:cNvSpPr/>
      </dsp:nvSpPr>
      <dsp:spPr>
        <a:xfrm>
          <a:off x="2368943" y="590669"/>
          <a:ext cx="4724698" cy="4724698"/>
        </a:xfrm>
        <a:prstGeom prst="blockArc">
          <a:avLst>
            <a:gd name="adj1" fmla="val 6942857"/>
            <a:gd name="adj2" fmla="val 10028571"/>
            <a:gd name="adj3" fmla="val 39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BBFF48-9FE0-4681-838D-C79A21498456}">
      <dsp:nvSpPr>
        <dsp:cNvPr id="0" name=""/>
        <dsp:cNvSpPr/>
      </dsp:nvSpPr>
      <dsp:spPr>
        <a:xfrm>
          <a:off x="2368943" y="590669"/>
          <a:ext cx="4724698" cy="4724698"/>
        </a:xfrm>
        <a:prstGeom prst="blockArc">
          <a:avLst>
            <a:gd name="adj1" fmla="val 3857143"/>
            <a:gd name="adj2" fmla="val 6942857"/>
            <a:gd name="adj3" fmla="val 39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E79BE0-F457-45AA-B914-82C311E8DF45}">
      <dsp:nvSpPr>
        <dsp:cNvPr id="0" name=""/>
        <dsp:cNvSpPr/>
      </dsp:nvSpPr>
      <dsp:spPr>
        <a:xfrm>
          <a:off x="2368943" y="590669"/>
          <a:ext cx="4724698" cy="4724698"/>
        </a:xfrm>
        <a:prstGeom prst="blockArc">
          <a:avLst>
            <a:gd name="adj1" fmla="val 771429"/>
            <a:gd name="adj2" fmla="val 3857143"/>
            <a:gd name="adj3" fmla="val 39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42F339-A87A-4CB4-B6E6-E5C6CD4B253A}">
      <dsp:nvSpPr>
        <dsp:cNvPr id="0" name=""/>
        <dsp:cNvSpPr/>
      </dsp:nvSpPr>
      <dsp:spPr>
        <a:xfrm>
          <a:off x="2368943" y="590669"/>
          <a:ext cx="4724698" cy="4724698"/>
        </a:xfrm>
        <a:prstGeom prst="blockArc">
          <a:avLst>
            <a:gd name="adj1" fmla="val 19285714"/>
            <a:gd name="adj2" fmla="val 771429"/>
            <a:gd name="adj3" fmla="val 39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9ACF72-38B5-43A1-8644-4F2B696C2506}">
      <dsp:nvSpPr>
        <dsp:cNvPr id="0" name=""/>
        <dsp:cNvSpPr/>
      </dsp:nvSpPr>
      <dsp:spPr>
        <a:xfrm>
          <a:off x="2368943" y="590669"/>
          <a:ext cx="4724698" cy="4724698"/>
        </a:xfrm>
        <a:prstGeom prst="blockArc">
          <a:avLst>
            <a:gd name="adj1" fmla="val 16200000"/>
            <a:gd name="adj2" fmla="val 19285714"/>
            <a:gd name="adj3" fmla="val 39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837B5B-CCC2-4E88-8182-1941F2B0BB89}">
      <dsp:nvSpPr>
        <dsp:cNvPr id="0" name=""/>
        <dsp:cNvSpPr/>
      </dsp:nvSpPr>
      <dsp:spPr>
        <a:xfrm>
          <a:off x="3471155" y="1794214"/>
          <a:ext cx="2520273" cy="23176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smtClean="0">
              <a:latin typeface="Corbel" pitchFamily="34" charset="0"/>
            </a:rPr>
            <a:t>Endüstriyel Liderlik</a:t>
          </a:r>
          <a:endParaRPr lang="tr-TR" sz="2800" kern="1200" dirty="0">
            <a:latin typeface="Corbel" pitchFamily="34" charset="0"/>
          </a:endParaRPr>
        </a:p>
      </dsp:txBody>
      <dsp:txXfrm>
        <a:off x="3840240" y="2133620"/>
        <a:ext cx="1782103" cy="1638797"/>
      </dsp:txXfrm>
    </dsp:sp>
    <dsp:sp modelId="{C43A3E04-685C-462D-9EEC-AD4CC3C51E59}">
      <dsp:nvSpPr>
        <dsp:cNvPr id="0" name=""/>
        <dsp:cNvSpPr/>
      </dsp:nvSpPr>
      <dsp:spPr>
        <a:xfrm>
          <a:off x="4089950" y="-4495"/>
          <a:ext cx="1282684" cy="1282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orbel" pitchFamily="34" charset="0"/>
            </a:rPr>
            <a:t>Nano</a:t>
          </a:r>
        </a:p>
        <a:p>
          <a:pPr lvl="0" algn="ctr" defTabSz="711200">
            <a:lnSpc>
              <a:spcPct val="90000"/>
            </a:lnSpc>
            <a:spcBef>
              <a:spcPct val="0"/>
            </a:spcBef>
            <a:spcAft>
              <a:spcPct val="35000"/>
            </a:spcAft>
          </a:pPr>
          <a:r>
            <a:rPr lang="tr-TR" sz="1600" kern="1200" dirty="0" smtClean="0">
              <a:latin typeface="Corbel" pitchFamily="34" charset="0"/>
            </a:rPr>
            <a:t>teknoloji</a:t>
          </a:r>
          <a:endParaRPr lang="tr-TR" sz="1600" kern="1200" dirty="0">
            <a:latin typeface="Corbel" pitchFamily="34" charset="0"/>
          </a:endParaRPr>
        </a:p>
      </dsp:txBody>
      <dsp:txXfrm>
        <a:off x="4277795" y="183350"/>
        <a:ext cx="906994" cy="906994"/>
      </dsp:txXfrm>
    </dsp:sp>
    <dsp:sp modelId="{456F7916-C92C-4D28-AECA-F042ED64156E}">
      <dsp:nvSpPr>
        <dsp:cNvPr id="0" name=""/>
        <dsp:cNvSpPr/>
      </dsp:nvSpPr>
      <dsp:spPr>
        <a:xfrm>
          <a:off x="5900806" y="867566"/>
          <a:ext cx="1282684" cy="1282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orbel" pitchFamily="34" charset="0"/>
            </a:rPr>
            <a:t>İleri Malzeme</a:t>
          </a:r>
          <a:endParaRPr lang="tr-TR" sz="1600" kern="1200" dirty="0">
            <a:latin typeface="Corbel" pitchFamily="34" charset="0"/>
          </a:endParaRPr>
        </a:p>
      </dsp:txBody>
      <dsp:txXfrm>
        <a:off x="6088651" y="1055411"/>
        <a:ext cx="906994" cy="906994"/>
      </dsp:txXfrm>
    </dsp:sp>
    <dsp:sp modelId="{0D181094-F61F-4F28-AD3C-30EA2AB6A3BC}">
      <dsp:nvSpPr>
        <dsp:cNvPr id="0" name=""/>
        <dsp:cNvSpPr/>
      </dsp:nvSpPr>
      <dsp:spPr>
        <a:xfrm>
          <a:off x="6348051" y="2827073"/>
          <a:ext cx="1282684" cy="1282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orbel" pitchFamily="34" charset="0"/>
            </a:rPr>
            <a:t>İleri İmalat</a:t>
          </a:r>
          <a:endParaRPr lang="tr-TR" sz="1600" kern="1200" dirty="0">
            <a:latin typeface="Corbel" pitchFamily="34" charset="0"/>
          </a:endParaRPr>
        </a:p>
      </dsp:txBody>
      <dsp:txXfrm>
        <a:off x="6535896" y="3014918"/>
        <a:ext cx="906994" cy="906994"/>
      </dsp:txXfrm>
    </dsp:sp>
    <dsp:sp modelId="{447AD47E-BCA0-4293-ADA7-979891915655}">
      <dsp:nvSpPr>
        <dsp:cNvPr id="0" name=""/>
        <dsp:cNvSpPr/>
      </dsp:nvSpPr>
      <dsp:spPr>
        <a:xfrm>
          <a:off x="5046889" y="4386508"/>
          <a:ext cx="1378706" cy="1306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orbel" pitchFamily="34" charset="0"/>
            </a:rPr>
            <a:t>Bilgi ve İletişim</a:t>
          </a:r>
          <a:endParaRPr lang="tr-TR" sz="1600" kern="1200" dirty="0">
            <a:latin typeface="Corbel" pitchFamily="34" charset="0"/>
          </a:endParaRPr>
        </a:p>
      </dsp:txBody>
      <dsp:txXfrm>
        <a:off x="5248796" y="4577858"/>
        <a:ext cx="974892" cy="923919"/>
      </dsp:txXfrm>
    </dsp:sp>
    <dsp:sp modelId="{3E57B1CA-DAEA-44E6-B949-D49D3B48107B}">
      <dsp:nvSpPr>
        <dsp:cNvPr id="0" name=""/>
        <dsp:cNvSpPr/>
      </dsp:nvSpPr>
      <dsp:spPr>
        <a:xfrm>
          <a:off x="3085000" y="4398475"/>
          <a:ext cx="1282684" cy="1282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latin typeface="Corbel" pitchFamily="34" charset="0"/>
            </a:rPr>
            <a:t>Biyo</a:t>
          </a:r>
          <a:endParaRPr lang="tr-TR" sz="1600" kern="1200" dirty="0" smtClean="0">
            <a:latin typeface="Corbel" pitchFamily="34" charset="0"/>
          </a:endParaRPr>
        </a:p>
        <a:p>
          <a:pPr lvl="0" algn="ctr" defTabSz="711200">
            <a:lnSpc>
              <a:spcPct val="90000"/>
            </a:lnSpc>
            <a:spcBef>
              <a:spcPct val="0"/>
            </a:spcBef>
            <a:spcAft>
              <a:spcPct val="35000"/>
            </a:spcAft>
          </a:pPr>
          <a:r>
            <a:rPr lang="tr-TR" sz="1600" kern="1200" dirty="0" smtClean="0">
              <a:latin typeface="Corbel" pitchFamily="34" charset="0"/>
            </a:rPr>
            <a:t>teknoloji</a:t>
          </a:r>
          <a:endParaRPr lang="tr-TR" sz="1600" kern="1200" dirty="0">
            <a:latin typeface="Corbel" pitchFamily="34" charset="0"/>
          </a:endParaRPr>
        </a:p>
      </dsp:txBody>
      <dsp:txXfrm>
        <a:off x="3272845" y="4586320"/>
        <a:ext cx="906994" cy="906994"/>
      </dsp:txXfrm>
    </dsp:sp>
    <dsp:sp modelId="{B301D8B0-029A-4FF2-AE01-100A9CCCC005}">
      <dsp:nvSpPr>
        <dsp:cNvPr id="0" name=""/>
        <dsp:cNvSpPr/>
      </dsp:nvSpPr>
      <dsp:spPr>
        <a:xfrm>
          <a:off x="1658295" y="2760367"/>
          <a:ext cx="1629791" cy="1416096"/>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orbel" pitchFamily="34" charset="0"/>
            </a:rPr>
            <a:t>KOBİ’lerde Yenilikçilik</a:t>
          </a:r>
          <a:endParaRPr lang="tr-TR" sz="1600" kern="1200" dirty="0">
            <a:latin typeface="Corbel" pitchFamily="34" charset="0"/>
          </a:endParaRPr>
        </a:p>
      </dsp:txBody>
      <dsp:txXfrm>
        <a:off x="1896972" y="2967749"/>
        <a:ext cx="1152437" cy="1001332"/>
      </dsp:txXfrm>
    </dsp:sp>
    <dsp:sp modelId="{E86381CA-6C34-45B6-9670-D52697923C75}">
      <dsp:nvSpPr>
        <dsp:cNvPr id="0" name=""/>
        <dsp:cNvSpPr/>
      </dsp:nvSpPr>
      <dsp:spPr>
        <a:xfrm>
          <a:off x="2279093" y="867566"/>
          <a:ext cx="1282684" cy="1282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orbel" pitchFamily="34" charset="0"/>
            </a:rPr>
            <a:t>Uzay</a:t>
          </a:r>
          <a:endParaRPr lang="tr-TR" sz="1600" kern="1200" dirty="0">
            <a:latin typeface="Corbel" pitchFamily="34" charset="0"/>
          </a:endParaRPr>
        </a:p>
      </dsp:txBody>
      <dsp:txXfrm>
        <a:off x="2466938" y="1055411"/>
        <a:ext cx="906994" cy="9069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08741-360E-4DA7-BCE2-AE6E0ACFE466}">
      <dsp:nvSpPr>
        <dsp:cNvPr id="0" name=""/>
        <dsp:cNvSpPr/>
      </dsp:nvSpPr>
      <dsp:spPr>
        <a:xfrm>
          <a:off x="2925183" y="689549"/>
          <a:ext cx="4714196" cy="4714196"/>
        </a:xfrm>
        <a:prstGeom prst="blockArc">
          <a:avLst>
            <a:gd name="adj1" fmla="val 12600000"/>
            <a:gd name="adj2" fmla="val 162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F51E6D-F4C0-4044-BB4D-970EE16DEEE2}">
      <dsp:nvSpPr>
        <dsp:cNvPr id="0" name=""/>
        <dsp:cNvSpPr/>
      </dsp:nvSpPr>
      <dsp:spPr>
        <a:xfrm>
          <a:off x="2925183" y="689549"/>
          <a:ext cx="4714196" cy="4714196"/>
        </a:xfrm>
        <a:prstGeom prst="blockArc">
          <a:avLst>
            <a:gd name="adj1" fmla="val 9000000"/>
            <a:gd name="adj2" fmla="val 126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8A4F4D-1D37-46B0-919A-6DD2BDED5A08}">
      <dsp:nvSpPr>
        <dsp:cNvPr id="0" name=""/>
        <dsp:cNvSpPr/>
      </dsp:nvSpPr>
      <dsp:spPr>
        <a:xfrm>
          <a:off x="2925183" y="689549"/>
          <a:ext cx="4714196" cy="4714196"/>
        </a:xfrm>
        <a:prstGeom prst="blockArc">
          <a:avLst>
            <a:gd name="adj1" fmla="val 5400000"/>
            <a:gd name="adj2" fmla="val 90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41549E-3BE4-4490-9E57-C469D6D0FDD7}">
      <dsp:nvSpPr>
        <dsp:cNvPr id="0" name=""/>
        <dsp:cNvSpPr/>
      </dsp:nvSpPr>
      <dsp:spPr>
        <a:xfrm>
          <a:off x="2925183" y="689549"/>
          <a:ext cx="4714196" cy="4714196"/>
        </a:xfrm>
        <a:prstGeom prst="blockArc">
          <a:avLst>
            <a:gd name="adj1" fmla="val 1800000"/>
            <a:gd name="adj2" fmla="val 54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6C4DEB-0FAB-4F67-B541-BB057321B6E0}">
      <dsp:nvSpPr>
        <dsp:cNvPr id="0" name=""/>
        <dsp:cNvSpPr/>
      </dsp:nvSpPr>
      <dsp:spPr>
        <a:xfrm>
          <a:off x="2925183" y="689549"/>
          <a:ext cx="4714196" cy="4714196"/>
        </a:xfrm>
        <a:prstGeom prst="blockArc">
          <a:avLst>
            <a:gd name="adj1" fmla="val 19800000"/>
            <a:gd name="adj2" fmla="val 18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8ED322-759E-40EA-8B6C-E3C1C0E7FC37}">
      <dsp:nvSpPr>
        <dsp:cNvPr id="0" name=""/>
        <dsp:cNvSpPr/>
      </dsp:nvSpPr>
      <dsp:spPr>
        <a:xfrm>
          <a:off x="2925183" y="689549"/>
          <a:ext cx="4714196" cy="4714196"/>
        </a:xfrm>
        <a:prstGeom prst="blockArc">
          <a:avLst>
            <a:gd name="adj1" fmla="val 16200000"/>
            <a:gd name="adj2" fmla="val 198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49F07-CBCC-4972-A4F6-A6C54476EA3C}">
      <dsp:nvSpPr>
        <dsp:cNvPr id="0" name=""/>
        <dsp:cNvSpPr/>
      </dsp:nvSpPr>
      <dsp:spPr>
        <a:xfrm>
          <a:off x="3986137" y="1988467"/>
          <a:ext cx="2592287" cy="21163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Corbel" pitchFamily="34" charset="0"/>
            </a:rPr>
            <a:t>Toplumsal Sorunlara Çözümler</a:t>
          </a:r>
          <a:endParaRPr lang="tr-TR" sz="2400" kern="1200" dirty="0">
            <a:latin typeface="Corbel" pitchFamily="34" charset="0"/>
          </a:endParaRPr>
        </a:p>
      </dsp:txBody>
      <dsp:txXfrm>
        <a:off x="4365769" y="2298401"/>
        <a:ext cx="1833023" cy="1496492"/>
      </dsp:txXfrm>
    </dsp:sp>
    <dsp:sp modelId="{8BFA0223-E2C0-4B9F-8FC2-094F0A1949A5}">
      <dsp:nvSpPr>
        <dsp:cNvPr id="0" name=""/>
        <dsp:cNvSpPr/>
      </dsp:nvSpPr>
      <dsp:spPr>
        <a:xfrm>
          <a:off x="4541555" y="2155"/>
          <a:ext cx="1481452" cy="14814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Corbel" pitchFamily="34" charset="0"/>
            </a:rPr>
            <a:t>Sağlık</a:t>
          </a:r>
          <a:endParaRPr lang="tr-TR" sz="2400" kern="1200" dirty="0">
            <a:latin typeface="Corbel" pitchFamily="34" charset="0"/>
          </a:endParaRPr>
        </a:p>
      </dsp:txBody>
      <dsp:txXfrm>
        <a:off x="4758509" y="219109"/>
        <a:ext cx="1047544" cy="1047544"/>
      </dsp:txXfrm>
    </dsp:sp>
    <dsp:sp modelId="{24816D4E-6E23-4C2B-95D9-AC9D1E87A569}">
      <dsp:nvSpPr>
        <dsp:cNvPr id="0" name=""/>
        <dsp:cNvSpPr/>
      </dsp:nvSpPr>
      <dsp:spPr>
        <a:xfrm>
          <a:off x="6536675" y="1154038"/>
          <a:ext cx="1481452" cy="148145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Corbel" pitchFamily="34" charset="0"/>
            </a:rPr>
            <a:t>Çevre</a:t>
          </a:r>
          <a:endParaRPr lang="tr-TR" sz="2400" kern="1200" dirty="0">
            <a:latin typeface="Corbel" pitchFamily="34" charset="0"/>
          </a:endParaRPr>
        </a:p>
      </dsp:txBody>
      <dsp:txXfrm>
        <a:off x="6753629" y="1370992"/>
        <a:ext cx="1047544" cy="1047544"/>
      </dsp:txXfrm>
    </dsp:sp>
    <dsp:sp modelId="{77AB51A7-059F-4C7C-9C81-783874BB5A87}">
      <dsp:nvSpPr>
        <dsp:cNvPr id="0" name=""/>
        <dsp:cNvSpPr/>
      </dsp:nvSpPr>
      <dsp:spPr>
        <a:xfrm>
          <a:off x="6536675" y="3457804"/>
          <a:ext cx="1481452" cy="148145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orbel" pitchFamily="34" charset="0"/>
            </a:rPr>
            <a:t>Ulaşım</a:t>
          </a:r>
          <a:endParaRPr lang="tr-TR" sz="2000" kern="1200" dirty="0">
            <a:latin typeface="Corbel" pitchFamily="34" charset="0"/>
          </a:endParaRPr>
        </a:p>
      </dsp:txBody>
      <dsp:txXfrm>
        <a:off x="6753629" y="3674758"/>
        <a:ext cx="1047544" cy="1047544"/>
      </dsp:txXfrm>
    </dsp:sp>
    <dsp:sp modelId="{F4D9D14F-9854-465A-8240-1088D602D009}">
      <dsp:nvSpPr>
        <dsp:cNvPr id="0" name=""/>
        <dsp:cNvSpPr/>
      </dsp:nvSpPr>
      <dsp:spPr>
        <a:xfrm>
          <a:off x="4541555" y="4609688"/>
          <a:ext cx="1481452" cy="148145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Corbel" pitchFamily="34" charset="0"/>
            </a:rPr>
            <a:t>Enerji</a:t>
          </a:r>
          <a:endParaRPr lang="tr-TR" sz="2400" kern="1200" dirty="0">
            <a:latin typeface="Corbel" pitchFamily="34" charset="0"/>
          </a:endParaRPr>
        </a:p>
      </dsp:txBody>
      <dsp:txXfrm>
        <a:off x="4758509" y="4826642"/>
        <a:ext cx="1047544" cy="1047544"/>
      </dsp:txXfrm>
    </dsp:sp>
    <dsp:sp modelId="{3AC2C134-713C-4A6B-9B55-C6ED4BD22D9D}">
      <dsp:nvSpPr>
        <dsp:cNvPr id="0" name=""/>
        <dsp:cNvSpPr/>
      </dsp:nvSpPr>
      <dsp:spPr>
        <a:xfrm>
          <a:off x="2351024" y="3457804"/>
          <a:ext cx="1872273" cy="148145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kern="1200" dirty="0" smtClean="0">
              <a:latin typeface="Corbel" pitchFamily="34" charset="0"/>
            </a:rPr>
            <a:t>Güvenlik</a:t>
          </a:r>
          <a:endParaRPr lang="tr-TR" sz="2200" kern="1200" dirty="0">
            <a:latin typeface="Corbel" pitchFamily="34" charset="0"/>
          </a:endParaRPr>
        </a:p>
      </dsp:txBody>
      <dsp:txXfrm>
        <a:off x="2625212" y="3674758"/>
        <a:ext cx="1323897" cy="1047544"/>
      </dsp:txXfrm>
    </dsp:sp>
    <dsp:sp modelId="{007A7801-B24F-4614-ACF4-EAAC4D48863F}">
      <dsp:nvSpPr>
        <dsp:cNvPr id="0" name=""/>
        <dsp:cNvSpPr/>
      </dsp:nvSpPr>
      <dsp:spPr>
        <a:xfrm>
          <a:off x="2546435" y="1154038"/>
          <a:ext cx="1481452" cy="14814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Corbel" pitchFamily="34" charset="0"/>
            </a:rPr>
            <a:t>Gıda</a:t>
          </a:r>
          <a:endParaRPr lang="tr-TR" sz="2400" kern="1200" dirty="0">
            <a:latin typeface="Corbel" pitchFamily="34" charset="0"/>
          </a:endParaRPr>
        </a:p>
      </dsp:txBody>
      <dsp:txXfrm>
        <a:off x="2763389" y="1370992"/>
        <a:ext cx="1047544" cy="10475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DA19F-A332-4B3E-B333-9D22C29D57A7}">
      <dsp:nvSpPr>
        <dsp:cNvPr id="0" name=""/>
        <dsp:cNvSpPr/>
      </dsp:nvSpPr>
      <dsp:spPr>
        <a:xfrm>
          <a:off x="2271332" y="598178"/>
          <a:ext cx="4689240" cy="4689240"/>
        </a:xfrm>
        <a:prstGeom prst="blockArc">
          <a:avLst>
            <a:gd name="adj1" fmla="val 10625260"/>
            <a:gd name="adj2" fmla="val 17239207"/>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8A4F4D-1D37-46B0-919A-6DD2BDED5A08}">
      <dsp:nvSpPr>
        <dsp:cNvPr id="0" name=""/>
        <dsp:cNvSpPr/>
      </dsp:nvSpPr>
      <dsp:spPr>
        <a:xfrm>
          <a:off x="2272483" y="805518"/>
          <a:ext cx="4689240" cy="4689240"/>
        </a:xfrm>
        <a:prstGeom prst="blockArc">
          <a:avLst>
            <a:gd name="adj1" fmla="val 4362602"/>
            <a:gd name="adj2" fmla="val 10936593"/>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6C4DEB-0FAB-4F67-B541-BB057321B6E0}">
      <dsp:nvSpPr>
        <dsp:cNvPr id="0" name=""/>
        <dsp:cNvSpPr/>
      </dsp:nvSpPr>
      <dsp:spPr>
        <a:xfrm>
          <a:off x="3230791" y="718916"/>
          <a:ext cx="4689240" cy="4689240"/>
        </a:xfrm>
        <a:prstGeom prst="blockArc">
          <a:avLst>
            <a:gd name="adj1" fmla="val 21593419"/>
            <a:gd name="adj2" fmla="val 5817746"/>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8ED322-759E-40EA-8B6C-E3C1C0E7FC37}">
      <dsp:nvSpPr>
        <dsp:cNvPr id="0" name=""/>
        <dsp:cNvSpPr/>
      </dsp:nvSpPr>
      <dsp:spPr>
        <a:xfrm>
          <a:off x="3230975" y="685116"/>
          <a:ext cx="4689240" cy="4689240"/>
        </a:xfrm>
        <a:prstGeom prst="blockArc">
          <a:avLst>
            <a:gd name="adj1" fmla="val 15781975"/>
            <a:gd name="adj2" fmla="val 44155"/>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49F07-CBCC-4972-A4F6-A6C54476EA3C}">
      <dsp:nvSpPr>
        <dsp:cNvPr id="0" name=""/>
        <dsp:cNvSpPr/>
      </dsp:nvSpPr>
      <dsp:spPr>
        <a:xfrm>
          <a:off x="3884168" y="1968215"/>
          <a:ext cx="2827239" cy="21568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Corbel" pitchFamily="34" charset="0"/>
            </a:rPr>
            <a:t>Bilimsel Mükemmeliyet</a:t>
          </a:r>
          <a:endParaRPr lang="tr-TR" sz="2400" kern="1200" dirty="0">
            <a:latin typeface="Corbel" pitchFamily="34" charset="0"/>
          </a:endParaRPr>
        </a:p>
      </dsp:txBody>
      <dsp:txXfrm>
        <a:off x="4298208" y="2284080"/>
        <a:ext cx="1999159" cy="1525134"/>
      </dsp:txXfrm>
    </dsp:sp>
    <dsp:sp modelId="{8BFA0223-E2C0-4B9F-8FC2-094F0A1949A5}">
      <dsp:nvSpPr>
        <dsp:cNvPr id="0" name=""/>
        <dsp:cNvSpPr/>
      </dsp:nvSpPr>
      <dsp:spPr>
        <a:xfrm>
          <a:off x="3960441" y="1477"/>
          <a:ext cx="2674695" cy="15098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Corbel" pitchFamily="34" charset="0"/>
            </a:rPr>
            <a:t>Marie-</a:t>
          </a:r>
          <a:r>
            <a:rPr lang="tr-TR" sz="2400" kern="1200" dirty="0" err="1" smtClean="0">
              <a:latin typeface="Corbel" pitchFamily="34" charset="0"/>
            </a:rPr>
            <a:t>Curie</a:t>
          </a:r>
          <a:endParaRPr lang="tr-TR" sz="2400" kern="1200" dirty="0" smtClean="0">
            <a:latin typeface="Corbel" pitchFamily="34" charset="0"/>
          </a:endParaRPr>
        </a:p>
        <a:p>
          <a:pPr lvl="0" algn="ctr" defTabSz="1066800">
            <a:lnSpc>
              <a:spcPct val="90000"/>
            </a:lnSpc>
            <a:spcBef>
              <a:spcPct val="0"/>
            </a:spcBef>
            <a:spcAft>
              <a:spcPct val="35000"/>
            </a:spcAft>
          </a:pPr>
          <a:r>
            <a:rPr lang="tr-TR" sz="2400" kern="1200" dirty="0" smtClean="0">
              <a:latin typeface="Corbel" pitchFamily="34" charset="0"/>
            </a:rPr>
            <a:t>Bursları</a:t>
          </a:r>
          <a:endParaRPr lang="tr-TR" sz="2400" kern="1200" dirty="0">
            <a:latin typeface="Corbel" pitchFamily="34" charset="0"/>
          </a:endParaRPr>
        </a:p>
      </dsp:txBody>
      <dsp:txXfrm>
        <a:off x="4352141" y="222583"/>
        <a:ext cx="1891295" cy="1067593"/>
      </dsp:txXfrm>
    </dsp:sp>
    <dsp:sp modelId="{24816D4E-6E23-4C2B-95D9-AC9D1E87A569}">
      <dsp:nvSpPr>
        <dsp:cNvPr id="0" name=""/>
        <dsp:cNvSpPr/>
      </dsp:nvSpPr>
      <dsp:spPr>
        <a:xfrm>
          <a:off x="6843574" y="2304249"/>
          <a:ext cx="2044200" cy="150980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Corbel" pitchFamily="34" charset="0"/>
            </a:rPr>
            <a:t>Araştırma Altyapıları</a:t>
          </a:r>
          <a:endParaRPr lang="tr-TR" sz="2400" kern="1200" dirty="0">
            <a:latin typeface="Corbel" pitchFamily="34" charset="0"/>
          </a:endParaRPr>
        </a:p>
      </dsp:txBody>
      <dsp:txXfrm>
        <a:off x="7142940" y="2525355"/>
        <a:ext cx="1445468" cy="1067593"/>
      </dsp:txXfrm>
    </dsp:sp>
    <dsp:sp modelId="{F4D9D14F-9854-465A-8240-1088D602D009}">
      <dsp:nvSpPr>
        <dsp:cNvPr id="0" name=""/>
        <dsp:cNvSpPr/>
      </dsp:nvSpPr>
      <dsp:spPr>
        <a:xfrm>
          <a:off x="4176463" y="4582012"/>
          <a:ext cx="2242649" cy="150980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Corbel" pitchFamily="34" charset="0"/>
            </a:rPr>
            <a:t>ERC Bireysel Araştırma Fonları</a:t>
          </a:r>
          <a:endParaRPr lang="tr-TR" sz="2400" kern="1200" dirty="0">
            <a:latin typeface="Corbel" pitchFamily="34" charset="0"/>
          </a:endParaRPr>
        </a:p>
      </dsp:txBody>
      <dsp:txXfrm>
        <a:off x="4504891" y="4803118"/>
        <a:ext cx="1585793" cy="1067593"/>
      </dsp:txXfrm>
    </dsp:sp>
    <dsp:sp modelId="{A179498F-A823-4B3C-8414-4459D1668259}">
      <dsp:nvSpPr>
        <dsp:cNvPr id="0" name=""/>
        <dsp:cNvSpPr/>
      </dsp:nvSpPr>
      <dsp:spPr>
        <a:xfrm>
          <a:off x="1080117" y="2304260"/>
          <a:ext cx="2497051" cy="150980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Corbel" pitchFamily="34" charset="0"/>
            </a:rPr>
            <a:t>Yeni ve Gelişen Teknolojiler</a:t>
          </a:r>
          <a:endParaRPr lang="tr-TR" sz="2400" kern="1200" dirty="0">
            <a:latin typeface="Corbel" pitchFamily="34" charset="0"/>
          </a:endParaRPr>
        </a:p>
      </dsp:txBody>
      <dsp:txXfrm>
        <a:off x="1445802" y="2525366"/>
        <a:ext cx="1765681" cy="10675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8B52A-39D5-4D48-8A1E-1EA46B9AD2AA}">
      <dsp:nvSpPr>
        <dsp:cNvPr id="0" name=""/>
        <dsp:cNvSpPr/>
      </dsp:nvSpPr>
      <dsp:spPr>
        <a:xfrm>
          <a:off x="0" y="1397272"/>
          <a:ext cx="2251023" cy="303228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smtClean="0">
              <a:latin typeface="Corbel" pitchFamily="34" charset="0"/>
            </a:rPr>
            <a:t> AB Çerçeve Programları’nda desteklenecek proje konularını gösteren ihale benzeri süreç</a:t>
          </a:r>
          <a:endParaRPr lang="tr-TR" sz="1800" b="1" kern="1200" dirty="0">
            <a:latin typeface="Corbel" pitchFamily="34" charset="0"/>
          </a:endParaRPr>
        </a:p>
      </dsp:txBody>
      <dsp:txXfrm>
        <a:off x="65930" y="1463202"/>
        <a:ext cx="2119163" cy="2900426"/>
      </dsp:txXfrm>
    </dsp:sp>
    <dsp:sp modelId="{7BC01DA0-F5F1-44CD-BF85-10EE9A5D0C08}">
      <dsp:nvSpPr>
        <dsp:cNvPr id="0" name=""/>
        <dsp:cNvSpPr/>
      </dsp:nvSpPr>
      <dsp:spPr>
        <a:xfrm>
          <a:off x="2499465" y="2634289"/>
          <a:ext cx="526696" cy="5582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latin typeface="Corbel" pitchFamily="34" charset="0"/>
          </a:endParaRPr>
        </a:p>
      </dsp:txBody>
      <dsp:txXfrm>
        <a:off x="2499465" y="2745940"/>
        <a:ext cx="368687" cy="334951"/>
      </dsp:txXfrm>
    </dsp:sp>
    <dsp:sp modelId="{7DECD825-D18A-4406-B126-1419CE1C01E7}">
      <dsp:nvSpPr>
        <dsp:cNvPr id="0" name=""/>
        <dsp:cNvSpPr/>
      </dsp:nvSpPr>
      <dsp:spPr>
        <a:xfrm>
          <a:off x="3244791" y="1397272"/>
          <a:ext cx="2251023" cy="3032286"/>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smtClean="0">
              <a:latin typeface="Corbel" pitchFamily="34" charset="0"/>
            </a:rPr>
            <a:t>H2020 çağrılarında desteklenecek olan </a:t>
          </a:r>
          <a:r>
            <a:rPr lang="tr-TR" sz="1800" b="1" u="sng" kern="1200" smtClean="0">
              <a:latin typeface="Corbel" pitchFamily="34" charset="0"/>
            </a:rPr>
            <a:t>proje konuları</a:t>
          </a:r>
          <a:r>
            <a:rPr lang="tr-TR" sz="1800" b="1" kern="1200" smtClean="0">
              <a:latin typeface="Corbel" pitchFamily="34" charset="0"/>
            </a:rPr>
            <a:t>, Avrupa Komisyonu, programa üye ülkeler ve AB bünyesinde faaliyet gösteren kuruluşların görüşleri doğrultusunda</a:t>
          </a:r>
          <a:endParaRPr lang="tr-TR" sz="1800" b="1" kern="1200" dirty="0">
            <a:latin typeface="Corbel" pitchFamily="34" charset="0"/>
          </a:endParaRPr>
        </a:p>
      </dsp:txBody>
      <dsp:txXfrm>
        <a:off x="3310721" y="1463202"/>
        <a:ext cx="2119163" cy="2900426"/>
      </dsp:txXfrm>
    </dsp:sp>
    <dsp:sp modelId="{E8D13DE7-7105-4216-9DC6-193E403BE7F0}">
      <dsp:nvSpPr>
        <dsp:cNvPr id="0" name=""/>
        <dsp:cNvSpPr/>
      </dsp:nvSpPr>
      <dsp:spPr>
        <a:xfrm rot="21572627">
          <a:off x="5701336" y="2621956"/>
          <a:ext cx="435734" cy="558253"/>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latin typeface="Corbel" pitchFamily="34" charset="0"/>
          </a:endParaRPr>
        </a:p>
      </dsp:txBody>
      <dsp:txXfrm>
        <a:off x="5701338" y="2734127"/>
        <a:ext cx="305014" cy="334951"/>
      </dsp:txXfrm>
    </dsp:sp>
    <dsp:sp modelId="{83C87DCC-9CC4-46A3-9459-26B7B20639E0}">
      <dsp:nvSpPr>
        <dsp:cNvPr id="0" name=""/>
        <dsp:cNvSpPr/>
      </dsp:nvSpPr>
      <dsp:spPr>
        <a:xfrm>
          <a:off x="6317928" y="1372802"/>
          <a:ext cx="2251023" cy="303228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smtClean="0">
              <a:latin typeface="Corbel" pitchFamily="34" charset="0"/>
            </a:rPr>
            <a:t>H2020 çağrı süreciyle ilgili bütün idari, finansal ve hukuki işlemler Avrupa Komisyonu tarafından gerçekleştirilir.</a:t>
          </a:r>
          <a:endParaRPr lang="tr-TR" sz="1800" b="1" kern="1200" dirty="0">
            <a:latin typeface="Corbel" pitchFamily="34" charset="0"/>
          </a:endParaRPr>
        </a:p>
      </dsp:txBody>
      <dsp:txXfrm>
        <a:off x="6383858" y="1438732"/>
        <a:ext cx="2119163" cy="29004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D427C-E5EE-4DD0-8862-C2B3B1B6A1D9}">
      <dsp:nvSpPr>
        <dsp:cNvPr id="0" name=""/>
        <dsp:cNvSpPr/>
      </dsp:nvSpPr>
      <dsp:spPr>
        <a:xfrm>
          <a:off x="40141" y="57111"/>
          <a:ext cx="8105032" cy="1732763"/>
        </a:xfrm>
        <a:prstGeom prst="rightArrow">
          <a:avLst>
            <a:gd name="adj1" fmla="val 5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320" numCol="1" spcCol="1270" anchor="ctr" anchorCtr="0">
          <a:noAutofit/>
        </a:bodyPr>
        <a:lstStyle/>
        <a:p>
          <a:pPr lvl="0" algn="l" defTabSz="977900">
            <a:lnSpc>
              <a:spcPct val="90000"/>
            </a:lnSpc>
            <a:spcBef>
              <a:spcPct val="0"/>
            </a:spcBef>
            <a:spcAft>
              <a:spcPct val="35000"/>
            </a:spcAft>
          </a:pPr>
          <a:r>
            <a:rPr lang="tr-TR" sz="2200" b="1" kern="1200" dirty="0" smtClean="0">
              <a:latin typeface="Corbel" pitchFamily="34" charset="0"/>
            </a:rPr>
            <a:t>Çağrı Dokümanlarının yayınlanması</a:t>
          </a:r>
          <a:endParaRPr lang="tr-TR" sz="2200" b="1" kern="1200" dirty="0">
            <a:latin typeface="Corbel" pitchFamily="34" charset="0"/>
          </a:endParaRPr>
        </a:p>
      </dsp:txBody>
      <dsp:txXfrm>
        <a:off x="40141" y="490302"/>
        <a:ext cx="7671841" cy="866381"/>
      </dsp:txXfrm>
    </dsp:sp>
    <dsp:sp modelId="{2F44CBA3-7884-4FAE-826C-A4B92DFF51A3}">
      <dsp:nvSpPr>
        <dsp:cNvPr id="0" name=""/>
        <dsp:cNvSpPr/>
      </dsp:nvSpPr>
      <dsp:spPr>
        <a:xfrm>
          <a:off x="43788" y="1396194"/>
          <a:ext cx="1868210" cy="2522070"/>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b="0" kern="1200" dirty="0" smtClean="0">
              <a:latin typeface="Corbel" pitchFamily="34" charset="0"/>
            </a:rPr>
            <a:t>Çalışma Programı</a:t>
          </a:r>
        </a:p>
        <a:p>
          <a:pPr lvl="0" algn="l" defTabSz="889000">
            <a:lnSpc>
              <a:spcPct val="90000"/>
            </a:lnSpc>
            <a:spcBef>
              <a:spcPct val="0"/>
            </a:spcBef>
            <a:spcAft>
              <a:spcPct val="35000"/>
            </a:spcAft>
          </a:pPr>
          <a:r>
            <a:rPr lang="tr-TR" sz="2000" b="0" kern="1200" dirty="0" smtClean="0">
              <a:latin typeface="Corbel" pitchFamily="34" charset="0"/>
            </a:rPr>
            <a:t>Başvuru Kılavuzu  </a:t>
          </a:r>
        </a:p>
        <a:p>
          <a:pPr lvl="0" algn="l" defTabSz="889000">
            <a:lnSpc>
              <a:spcPct val="90000"/>
            </a:lnSpc>
            <a:spcBef>
              <a:spcPct val="0"/>
            </a:spcBef>
            <a:spcAft>
              <a:spcPct val="35000"/>
            </a:spcAft>
          </a:pPr>
          <a:r>
            <a:rPr lang="tr-TR" sz="2000" b="0" kern="1200" dirty="0" smtClean="0">
              <a:latin typeface="Corbel" pitchFamily="34" charset="0"/>
            </a:rPr>
            <a:t>Finansal Konular Kılavuzu </a:t>
          </a:r>
          <a:endParaRPr lang="tr-TR" sz="2000" b="0" kern="1200" dirty="0">
            <a:latin typeface="Corbel" pitchFamily="34" charset="0"/>
          </a:endParaRPr>
        </a:p>
      </dsp:txBody>
      <dsp:txXfrm>
        <a:off x="43788" y="1396194"/>
        <a:ext cx="1868210" cy="2522070"/>
      </dsp:txXfrm>
    </dsp:sp>
    <dsp:sp modelId="{22BCB442-0356-43F3-821B-5D4EFFC00304}">
      <dsp:nvSpPr>
        <dsp:cNvPr id="0" name=""/>
        <dsp:cNvSpPr/>
      </dsp:nvSpPr>
      <dsp:spPr>
        <a:xfrm>
          <a:off x="1855679" y="813567"/>
          <a:ext cx="6351829" cy="1429121"/>
        </a:xfrm>
        <a:prstGeom prst="rightArrow">
          <a:avLst>
            <a:gd name="adj1" fmla="val 50000"/>
            <a:gd name="adj2" fmla="val 5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320" numCol="1" spcCol="1270" anchor="ctr" anchorCtr="0">
          <a:noAutofit/>
        </a:bodyPr>
        <a:lstStyle/>
        <a:p>
          <a:pPr lvl="0" algn="l" defTabSz="977900">
            <a:lnSpc>
              <a:spcPct val="90000"/>
            </a:lnSpc>
            <a:spcBef>
              <a:spcPct val="0"/>
            </a:spcBef>
            <a:spcAft>
              <a:spcPct val="35000"/>
            </a:spcAft>
          </a:pPr>
          <a:r>
            <a:rPr lang="tr-TR" sz="2200" b="1" kern="1200" dirty="0" smtClean="0">
              <a:latin typeface="Corbel" pitchFamily="34" charset="0"/>
            </a:rPr>
            <a:t>Proje Yazma Süreci</a:t>
          </a:r>
          <a:endParaRPr lang="tr-TR" sz="2200" b="1" kern="1200" dirty="0">
            <a:latin typeface="Corbel" pitchFamily="34" charset="0"/>
          </a:endParaRPr>
        </a:p>
      </dsp:txBody>
      <dsp:txXfrm>
        <a:off x="1855679" y="1170847"/>
        <a:ext cx="5994549" cy="714561"/>
      </dsp:txXfrm>
    </dsp:sp>
    <dsp:sp modelId="{ADD3A5BB-57A9-4DAC-8756-3091B80AEAB7}">
      <dsp:nvSpPr>
        <dsp:cNvPr id="0" name=""/>
        <dsp:cNvSpPr/>
      </dsp:nvSpPr>
      <dsp:spPr>
        <a:xfrm>
          <a:off x="1911998" y="1824354"/>
          <a:ext cx="1868210" cy="2396487"/>
        </a:xfrm>
        <a:prstGeom prst="rect">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b="0" kern="1200" dirty="0" smtClean="0">
              <a:latin typeface="Corbel" pitchFamily="34" charset="0"/>
            </a:rPr>
            <a:t>Avrupa Komisyonu sistemine kayıt(PIC numarası alımı)</a:t>
          </a:r>
        </a:p>
        <a:p>
          <a:pPr lvl="0" algn="l" defTabSz="800100">
            <a:lnSpc>
              <a:spcPct val="90000"/>
            </a:lnSpc>
            <a:spcBef>
              <a:spcPct val="0"/>
            </a:spcBef>
            <a:spcAft>
              <a:spcPct val="35000"/>
            </a:spcAft>
          </a:pPr>
          <a:r>
            <a:rPr lang="tr-TR" sz="1800" b="0" kern="1200" dirty="0" smtClean="0">
              <a:latin typeface="Corbel" pitchFamily="34" charset="0"/>
            </a:rPr>
            <a:t>Kurumun GPF formlarını sistem üzerinde doldurması </a:t>
          </a:r>
        </a:p>
      </dsp:txBody>
      <dsp:txXfrm>
        <a:off x="1911998" y="1824354"/>
        <a:ext cx="1868210" cy="2396487"/>
      </dsp:txXfrm>
    </dsp:sp>
    <dsp:sp modelId="{33A3B5EC-0FD9-458A-B496-7895FF74BF62}">
      <dsp:nvSpPr>
        <dsp:cNvPr id="0" name=""/>
        <dsp:cNvSpPr/>
      </dsp:nvSpPr>
      <dsp:spPr>
        <a:xfrm>
          <a:off x="3746832" y="1267449"/>
          <a:ext cx="4368612" cy="1437310"/>
        </a:xfrm>
        <a:prstGeom prst="rightArrow">
          <a:avLst>
            <a:gd name="adj1" fmla="val 5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320" numCol="1" spcCol="1270" anchor="ctr" anchorCtr="0">
          <a:noAutofit/>
        </a:bodyPr>
        <a:lstStyle/>
        <a:p>
          <a:pPr lvl="0" algn="l" defTabSz="977900">
            <a:lnSpc>
              <a:spcPct val="90000"/>
            </a:lnSpc>
            <a:spcBef>
              <a:spcPct val="0"/>
            </a:spcBef>
            <a:spcAft>
              <a:spcPct val="35000"/>
            </a:spcAft>
          </a:pPr>
          <a:r>
            <a:rPr lang="tr-TR" sz="2200" b="1" kern="1200" dirty="0" smtClean="0">
              <a:latin typeface="Corbel" pitchFamily="34" charset="0"/>
            </a:rPr>
            <a:t>Çağrı Kapanış (Projenin sunulması)</a:t>
          </a:r>
          <a:endParaRPr lang="tr-TR" sz="2200" b="1" kern="1200" dirty="0">
            <a:latin typeface="Corbel" pitchFamily="34" charset="0"/>
          </a:endParaRPr>
        </a:p>
      </dsp:txBody>
      <dsp:txXfrm>
        <a:off x="3746832" y="1626777"/>
        <a:ext cx="4009285" cy="718655"/>
      </dsp:txXfrm>
    </dsp:sp>
    <dsp:sp modelId="{A55BE076-68C8-447A-A074-D56D8D6B3D30}">
      <dsp:nvSpPr>
        <dsp:cNvPr id="0" name=""/>
        <dsp:cNvSpPr/>
      </dsp:nvSpPr>
      <dsp:spPr>
        <a:xfrm>
          <a:off x="3780208" y="2317873"/>
          <a:ext cx="1868210" cy="2210041"/>
        </a:xfrm>
        <a:prstGeom prst="rect">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b="0" kern="1200" dirty="0" smtClean="0">
              <a:latin typeface="Corbel" pitchFamily="34" charset="0"/>
            </a:rPr>
            <a:t>EPSS sistemi üzerinden projenin proje koordinatörü veya  bireysel araştırmacı </a:t>
          </a:r>
          <a:r>
            <a:rPr lang="tr-TR" sz="1800" b="0" kern="1200" smtClean="0">
              <a:latin typeface="Corbel" pitchFamily="34" charset="0"/>
            </a:rPr>
            <a:t>tarafından sunulması</a:t>
          </a:r>
          <a:endParaRPr lang="tr-TR" sz="1800" b="0" kern="1200" dirty="0" smtClean="0">
            <a:latin typeface="Corbel" pitchFamily="34" charset="0"/>
          </a:endParaRPr>
        </a:p>
      </dsp:txBody>
      <dsp:txXfrm>
        <a:off x="3780208" y="2317873"/>
        <a:ext cx="1868210" cy="2210041"/>
      </dsp:txXfrm>
    </dsp:sp>
    <dsp:sp modelId="{BA8B29FF-C646-4EAA-A4E5-E8E17DA80CD4}">
      <dsp:nvSpPr>
        <dsp:cNvPr id="0" name=""/>
        <dsp:cNvSpPr/>
      </dsp:nvSpPr>
      <dsp:spPr>
        <a:xfrm>
          <a:off x="5637966" y="1796973"/>
          <a:ext cx="2500402" cy="1179970"/>
        </a:xfrm>
        <a:prstGeom prst="rightArrow">
          <a:avLst>
            <a:gd name="adj1" fmla="val 5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320" numCol="1" spcCol="1270" anchor="ctr" anchorCtr="0">
          <a:noAutofit/>
        </a:bodyPr>
        <a:lstStyle/>
        <a:p>
          <a:pPr lvl="0" algn="l" defTabSz="977900">
            <a:lnSpc>
              <a:spcPct val="90000"/>
            </a:lnSpc>
            <a:spcBef>
              <a:spcPct val="0"/>
            </a:spcBef>
            <a:spcAft>
              <a:spcPct val="35000"/>
            </a:spcAft>
          </a:pPr>
          <a:r>
            <a:rPr lang="tr-TR" sz="2200" b="1" kern="1200" dirty="0" smtClean="0">
              <a:latin typeface="Corbel" pitchFamily="34" charset="0"/>
            </a:rPr>
            <a:t>Değerlendirme</a:t>
          </a:r>
          <a:endParaRPr lang="tr-TR" sz="2200" b="1" kern="1200" dirty="0">
            <a:latin typeface="Corbel" pitchFamily="34" charset="0"/>
          </a:endParaRPr>
        </a:p>
      </dsp:txBody>
      <dsp:txXfrm>
        <a:off x="5637966" y="2091966"/>
        <a:ext cx="2205410" cy="589985"/>
      </dsp:txXfrm>
    </dsp:sp>
    <dsp:sp modelId="{58470CF9-5283-4AA1-A31C-B22E7079B8B5}">
      <dsp:nvSpPr>
        <dsp:cNvPr id="0" name=""/>
        <dsp:cNvSpPr/>
      </dsp:nvSpPr>
      <dsp:spPr>
        <a:xfrm>
          <a:off x="5648418" y="2745487"/>
          <a:ext cx="1885230" cy="2166277"/>
        </a:xfrm>
        <a:prstGeom prst="rect">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smtClean="0">
              <a:latin typeface="Corbel" pitchFamily="34" charset="0"/>
            </a:rPr>
            <a:t>Bağımsız hakemler tarafından projeler değerlendirilir.</a:t>
          </a:r>
          <a:endParaRPr lang="tr-TR" sz="1800" b="1" kern="1200" dirty="0">
            <a:latin typeface="Corbel" pitchFamily="34" charset="0"/>
          </a:endParaRPr>
        </a:p>
      </dsp:txBody>
      <dsp:txXfrm>
        <a:off x="5648418" y="2745487"/>
        <a:ext cx="1885230" cy="216627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0685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0685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0685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EABB6692-4C35-4328-9F42-1A0FF35B7115}" type="slidenum">
              <a:rPr lang="en-US"/>
              <a:pPr>
                <a:defRPr/>
              </a:pPr>
              <a:t>‹#›</a:t>
            </a:fld>
            <a:endParaRPr lang="en-US"/>
          </a:p>
        </p:txBody>
      </p:sp>
    </p:spTree>
    <p:extLst>
      <p:ext uri="{BB962C8B-B14F-4D97-AF65-F5344CB8AC3E}">
        <p14:creationId xmlns:p14="http://schemas.microsoft.com/office/powerpoint/2010/main" val="192321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1B695B43-E931-45AA-8276-B3149F617CBA}" type="slidenum">
              <a:rPr lang="en-US"/>
              <a:pPr>
                <a:defRPr/>
              </a:pPr>
              <a:t>‹#›</a:t>
            </a:fld>
            <a:endParaRPr lang="en-US"/>
          </a:p>
        </p:txBody>
      </p:sp>
    </p:spTree>
    <p:extLst>
      <p:ext uri="{BB962C8B-B14F-4D97-AF65-F5344CB8AC3E}">
        <p14:creationId xmlns:p14="http://schemas.microsoft.com/office/powerpoint/2010/main" val="4075434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GB" smtClean="0">
              <a:latin typeface="Arial" pitchFamily="34" charset="0"/>
            </a:endParaRPr>
          </a:p>
        </p:txBody>
      </p:sp>
      <p:sp>
        <p:nvSpPr>
          <p:cNvPr id="124932" name="Slide Number Placeholder 3"/>
          <p:cNvSpPr>
            <a:spLocks noGrp="1"/>
          </p:cNvSpPr>
          <p:nvPr>
            <p:ph type="sldNum" sz="quarter" idx="5"/>
          </p:nvPr>
        </p:nvSpPr>
        <p:spPr>
          <a:noFill/>
        </p:spPr>
        <p:txBody>
          <a:bodyPr/>
          <a:lstStyle/>
          <a:p>
            <a:fld id="{8C09B52A-148A-45CC-823F-FEB1DF10A22F}" type="slidenum">
              <a:rPr lang="tr-TR" smtClean="0">
                <a:latin typeface="Arial" pitchFamily="34" charset="0"/>
              </a:rPr>
              <a:pPr/>
              <a:t>1</a:t>
            </a:fld>
            <a:endParaRPr lang="tr-TR"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H2020 </a:t>
            </a:r>
            <a:r>
              <a:rPr lang="tr-TR" dirty="0" err="1" smtClean="0"/>
              <a:t>Asosiye</a:t>
            </a:r>
            <a:r>
              <a:rPr lang="tr-TR" dirty="0" smtClean="0"/>
              <a:t> Üye Ülkeler:</a:t>
            </a:r>
            <a:r>
              <a:rPr lang="tr-TR" baseline="0" dirty="0" smtClean="0"/>
              <a:t> Türkiye, Norveç, İzlanda, İsrail</a:t>
            </a:r>
            <a:endParaRPr lang="tr-TR" dirty="0"/>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10</a:t>
            </a:fld>
            <a:endParaRPr lang="en-US"/>
          </a:p>
        </p:txBody>
      </p:sp>
    </p:spTree>
    <p:extLst>
      <p:ext uri="{BB962C8B-B14F-4D97-AF65-F5344CB8AC3E}">
        <p14:creationId xmlns:p14="http://schemas.microsoft.com/office/powerpoint/2010/main" val="38861738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8AAF75-9F37-4445-8734-53BB4D526DAA}" type="slidenum">
              <a:rPr lang="tr-TR" smtClean="0"/>
              <a:pPr>
                <a:defRPr/>
              </a:pPr>
              <a:t>131</a:t>
            </a:fld>
            <a:endParaRPr lang="tr-T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132</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tr-TR" smtClean="0">
              <a:latin typeface="Arial" pitchFamily="34" charset="0"/>
            </a:endParaRPr>
          </a:p>
        </p:txBody>
      </p:sp>
      <p:sp>
        <p:nvSpPr>
          <p:cNvPr id="103428" name="Slide Number Placeholder 3"/>
          <p:cNvSpPr>
            <a:spLocks noGrp="1"/>
          </p:cNvSpPr>
          <p:nvPr>
            <p:ph type="sldNum" sz="quarter" idx="5"/>
          </p:nvPr>
        </p:nvSpPr>
        <p:spPr>
          <a:noFill/>
        </p:spPr>
        <p:txBody>
          <a:bodyPr/>
          <a:lstStyle/>
          <a:p>
            <a:pPr>
              <a:tabLst>
                <a:tab pos="0" algn="l"/>
                <a:tab pos="463491" algn="l"/>
                <a:tab pos="930157" algn="l"/>
                <a:tab pos="1396823" algn="l"/>
                <a:tab pos="1863490" algn="l"/>
                <a:tab pos="2331743" algn="l"/>
                <a:tab pos="2798409" algn="l"/>
                <a:tab pos="3265075" algn="l"/>
                <a:tab pos="3731741" algn="l"/>
                <a:tab pos="4199994" algn="l"/>
                <a:tab pos="4666660" algn="l"/>
                <a:tab pos="5133326" algn="l"/>
                <a:tab pos="5599992" algn="l"/>
                <a:tab pos="6068245" algn="l"/>
                <a:tab pos="6534912" algn="l"/>
                <a:tab pos="7001578" algn="l"/>
                <a:tab pos="7468244" algn="l"/>
                <a:tab pos="7934910" algn="l"/>
                <a:tab pos="8403162" algn="l"/>
                <a:tab pos="8869829" algn="l"/>
                <a:tab pos="9336495" algn="l"/>
              </a:tabLst>
            </a:pPr>
            <a:fld id="{F36A4BE4-D1C9-4D71-9B62-C443EF3E3BF0}" type="slidenum">
              <a:rPr lang="tr-TR" smtClean="0">
                <a:latin typeface="Arial" pitchFamily="34" charset="0"/>
              </a:rPr>
              <a:pPr>
                <a:tabLst>
                  <a:tab pos="0" algn="l"/>
                  <a:tab pos="463491" algn="l"/>
                  <a:tab pos="930157" algn="l"/>
                  <a:tab pos="1396823" algn="l"/>
                  <a:tab pos="1863490" algn="l"/>
                  <a:tab pos="2331743" algn="l"/>
                  <a:tab pos="2798409" algn="l"/>
                  <a:tab pos="3265075" algn="l"/>
                  <a:tab pos="3731741" algn="l"/>
                  <a:tab pos="4199994" algn="l"/>
                  <a:tab pos="4666660" algn="l"/>
                  <a:tab pos="5133326" algn="l"/>
                  <a:tab pos="5599992" algn="l"/>
                  <a:tab pos="6068245" algn="l"/>
                  <a:tab pos="6534912" algn="l"/>
                  <a:tab pos="7001578" algn="l"/>
                  <a:tab pos="7468244" algn="l"/>
                  <a:tab pos="7934910" algn="l"/>
                  <a:tab pos="8403162" algn="l"/>
                  <a:tab pos="8869829" algn="l"/>
                  <a:tab pos="9336495" algn="l"/>
                </a:tabLst>
              </a:pPr>
              <a:t>133</a:t>
            </a:fld>
            <a:endParaRPr lang="tr-TR"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tr-TR" smtClean="0">
              <a:latin typeface="Arial" pitchFamily="34" charset="0"/>
            </a:endParaRPr>
          </a:p>
        </p:txBody>
      </p:sp>
      <p:sp>
        <p:nvSpPr>
          <p:cNvPr id="19460" name="Slide Number Placeholder 3"/>
          <p:cNvSpPr>
            <a:spLocks noGrp="1"/>
          </p:cNvSpPr>
          <p:nvPr>
            <p:ph type="sldNum" sz="quarter" idx="5"/>
          </p:nvPr>
        </p:nvSpPr>
        <p:spPr>
          <a:noFill/>
        </p:spPr>
        <p:txBody>
          <a:bodyPr/>
          <a:lstStyle/>
          <a:p>
            <a:fld id="{64A3A7DB-355E-455F-B417-1A004644A3BD}" type="slidenum">
              <a:rPr lang="en-US" sz="1200" smtClean="0">
                <a:latin typeface="Arial" pitchFamily="34" charset="0"/>
              </a:rPr>
              <a:pPr/>
              <a:t>13</a:t>
            </a:fld>
            <a:endParaRPr lang="en-US" sz="120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55000" lnSpcReduction="20000"/>
          </a:bodyPr>
          <a:lstStyle/>
          <a:p>
            <a:pPr>
              <a:buFont typeface="Arial" pitchFamily="34" charset="0"/>
              <a:buNone/>
            </a:pPr>
            <a:r>
              <a:rPr lang="tr-TR" baseline="0" dirty="0" smtClean="0"/>
              <a:t>KOBİ </a:t>
            </a:r>
            <a:r>
              <a:rPr lang="tr-TR" baseline="0" dirty="0" err="1" smtClean="0"/>
              <a:t>Fonlama</a:t>
            </a:r>
            <a:r>
              <a:rPr lang="tr-TR" baseline="0" dirty="0" smtClean="0"/>
              <a:t> Aracı</a:t>
            </a:r>
          </a:p>
          <a:p>
            <a:pPr>
              <a:buFont typeface="Arial" pitchFamily="34" charset="0"/>
              <a:buChar char="•"/>
            </a:pPr>
            <a:r>
              <a:rPr lang="tr-TR" baseline="0" dirty="0" smtClean="0"/>
              <a:t>Faz 1: Fikir (İş planı-1) ve Fizibilite Değerlendirmesi (Fikri Mülkiyet, Risk Değerlendirmesi, Ortak arama, Tasarım çalışması, Pilot uygulama arzusu, İş planı-2 – </a:t>
            </a:r>
            <a:r>
              <a:rPr lang="tr-TR" b="1" baseline="0" dirty="0" smtClean="0"/>
              <a:t>6 ay veya daha uzun süre 50.000-75.000 avro arası sabit rakam (</a:t>
            </a:r>
            <a:r>
              <a:rPr lang="tr-TR" b="1" baseline="0" dirty="0" err="1" smtClean="0"/>
              <a:t>lump</a:t>
            </a:r>
            <a:r>
              <a:rPr lang="tr-TR" b="1" baseline="0" dirty="0" smtClean="0"/>
              <a:t> </a:t>
            </a:r>
            <a:r>
              <a:rPr lang="tr-TR" b="1" baseline="0" dirty="0" err="1" smtClean="0"/>
              <a:t>sum</a:t>
            </a:r>
            <a:r>
              <a:rPr lang="tr-TR" b="1" baseline="0" dirty="0" smtClean="0"/>
              <a:t>)</a:t>
            </a:r>
          </a:p>
          <a:p>
            <a:pPr>
              <a:buFont typeface="Arial" pitchFamily="34" charset="0"/>
              <a:buChar char="•"/>
            </a:pPr>
            <a:r>
              <a:rPr lang="tr-TR" baseline="0" dirty="0" smtClean="0"/>
              <a:t>Faz 2: Ar-</a:t>
            </a:r>
            <a:r>
              <a:rPr lang="tr-TR" baseline="0" dirty="0" err="1" smtClean="0"/>
              <a:t>Ge</a:t>
            </a:r>
            <a:r>
              <a:rPr lang="tr-TR" baseline="0" dirty="0" smtClean="0"/>
              <a:t>, </a:t>
            </a:r>
            <a:r>
              <a:rPr lang="tr-TR" baseline="0" dirty="0" err="1" smtClean="0"/>
              <a:t>Demo</a:t>
            </a:r>
            <a:r>
              <a:rPr lang="tr-TR" baseline="0" dirty="0" smtClean="0"/>
              <a:t> ve Pazara uyarlama (Geliştirme, prototip, test; Pilot yenilikçi süreçler, ürünler ve servisler; Tasarım; Pazara yönelik planlama ve geliştirme – </a:t>
            </a:r>
            <a:r>
              <a:rPr lang="tr-TR" b="1" baseline="0" dirty="0" smtClean="0"/>
              <a:t>12 ay veya daha uzun süre 1 milyon-1,5 milyon avro arası masrafların geri ödenmesi (</a:t>
            </a:r>
            <a:r>
              <a:rPr lang="tr-TR" b="1" baseline="0" dirty="0" err="1" smtClean="0"/>
              <a:t>cost</a:t>
            </a:r>
            <a:r>
              <a:rPr lang="tr-TR" b="1" baseline="0" dirty="0" smtClean="0"/>
              <a:t> </a:t>
            </a:r>
            <a:r>
              <a:rPr lang="tr-TR" b="1" baseline="0" dirty="0" err="1" smtClean="0"/>
              <a:t>reimbursement</a:t>
            </a:r>
            <a:r>
              <a:rPr lang="tr-TR" b="1" baseline="0" dirty="0" smtClean="0"/>
              <a:t>) </a:t>
            </a:r>
            <a:r>
              <a:rPr lang="tr-TR" b="1" u="sng" baseline="0" dirty="0" smtClean="0"/>
              <a:t>KOBİ’ler için %70, kar amacı gütmeyen kuruluşlar için %100</a:t>
            </a:r>
          </a:p>
          <a:p>
            <a:pPr>
              <a:buFont typeface="Arial" pitchFamily="34" charset="0"/>
              <a:buChar char="•"/>
            </a:pPr>
            <a:r>
              <a:rPr lang="tr-TR" baseline="0" dirty="0" smtClean="0"/>
              <a:t>Faz 3: Ticarileşme (Kalite etiketi, özel sermayeye erişim sağlama; eğitim, danışmanlık, bilgilendirme ve diğer süreçlere dair destek – </a:t>
            </a:r>
            <a:r>
              <a:rPr lang="tr-TR" b="1" baseline="0" dirty="0" smtClean="0"/>
              <a:t>Doğrudan </a:t>
            </a:r>
            <a:r>
              <a:rPr lang="tr-TR" b="1" baseline="0" dirty="0" err="1" smtClean="0"/>
              <a:t>fonlama</a:t>
            </a:r>
            <a:r>
              <a:rPr lang="tr-TR" b="1" baseline="0" dirty="0" smtClean="0"/>
              <a:t> yok</a:t>
            </a:r>
          </a:p>
          <a:p>
            <a:pPr>
              <a:buFont typeface="Arial" pitchFamily="34" charset="0"/>
              <a:buChar char="•"/>
            </a:pPr>
            <a:endParaRPr lang="tr-TR" b="1" baseline="0" dirty="0" smtClean="0"/>
          </a:p>
          <a:p>
            <a:pPr>
              <a:buFont typeface="Arial" pitchFamily="34" charset="0"/>
              <a:buNone/>
            </a:pPr>
            <a:r>
              <a:rPr lang="tr-TR" b="1" baseline="0" dirty="0" smtClean="0"/>
              <a:t>Yenilik Hibeleri %100; </a:t>
            </a:r>
            <a:r>
              <a:rPr lang="tr-TR" b="1" baseline="0" dirty="0" err="1" smtClean="0"/>
              <a:t>Co</a:t>
            </a:r>
            <a:r>
              <a:rPr lang="tr-TR" b="1" baseline="0" dirty="0" smtClean="0"/>
              <a:t>-</a:t>
            </a:r>
            <a:r>
              <a:rPr lang="tr-TR" b="1" baseline="0" dirty="0" err="1" smtClean="0"/>
              <a:t>Funding</a:t>
            </a:r>
            <a:r>
              <a:rPr lang="tr-TR" b="1" baseline="0" dirty="0" smtClean="0"/>
              <a:t> eylemleri ise değişen oranlarda (</a:t>
            </a:r>
            <a:r>
              <a:rPr lang="tr-TR" b="1" baseline="0" dirty="0" err="1" smtClean="0"/>
              <a:t>Era</a:t>
            </a:r>
            <a:r>
              <a:rPr lang="tr-TR" b="1" baseline="0" dirty="0" smtClean="0"/>
              <a:t>-Net </a:t>
            </a:r>
            <a:r>
              <a:rPr lang="tr-TR" b="1" baseline="0" dirty="0" err="1" smtClean="0"/>
              <a:t>Plus</a:t>
            </a:r>
            <a:r>
              <a:rPr lang="tr-TR" b="1" baseline="0" dirty="0" smtClean="0"/>
              <a:t> %33, PCP %70, PPI %20 gibi)</a:t>
            </a:r>
          </a:p>
          <a:p>
            <a:pPr>
              <a:buFont typeface="Arial" pitchFamily="34" charset="0"/>
              <a:buNone/>
            </a:pPr>
            <a:endParaRPr lang="tr-TR" b="1" baseline="0" dirty="0" smtClean="0"/>
          </a:p>
        </p:txBody>
      </p:sp>
      <p:sp>
        <p:nvSpPr>
          <p:cNvPr id="4" name="3 Slayt Numarası Yer Tutucusu"/>
          <p:cNvSpPr>
            <a:spLocks noGrp="1"/>
          </p:cNvSpPr>
          <p:nvPr>
            <p:ph type="sldNum" sz="quarter" idx="10"/>
          </p:nvPr>
        </p:nvSpPr>
        <p:spPr/>
        <p:txBody>
          <a:bodyPr/>
          <a:lstStyle/>
          <a:p>
            <a:fld id="{1B34E92D-1550-477D-B16F-3935D32EF77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16</a:t>
            </a:fld>
            <a:endParaRPr lang="en-US"/>
          </a:p>
        </p:txBody>
      </p:sp>
    </p:spTree>
    <p:extLst>
      <p:ext uri="{BB962C8B-B14F-4D97-AF65-F5344CB8AC3E}">
        <p14:creationId xmlns:p14="http://schemas.microsoft.com/office/powerpoint/2010/main" val="327458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17</a:t>
            </a:fld>
            <a:endParaRPr lang="en-US"/>
          </a:p>
        </p:txBody>
      </p:sp>
    </p:spTree>
    <p:extLst>
      <p:ext uri="{BB962C8B-B14F-4D97-AF65-F5344CB8AC3E}">
        <p14:creationId xmlns:p14="http://schemas.microsoft.com/office/powerpoint/2010/main" val="2357539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18</a:t>
            </a:fld>
            <a:endParaRPr lang="en-US"/>
          </a:p>
        </p:txBody>
      </p:sp>
    </p:spTree>
    <p:extLst>
      <p:ext uri="{BB962C8B-B14F-4D97-AF65-F5344CB8AC3E}">
        <p14:creationId xmlns:p14="http://schemas.microsoft.com/office/powerpoint/2010/main" val="76038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418C582-0BE3-47C2-A50E-232C21CA69FE}" type="slidenum">
              <a:rPr lang="en-US" smtClean="0"/>
              <a:pPr/>
              <a:t>23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110E7E3-6C89-41E8-94E0-376C3CE65EF4}" type="slidenum">
              <a:rPr lang="en-US" smtClean="0"/>
              <a:pPr/>
              <a:t>24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tr-TR" smtClean="0">
              <a:latin typeface="Arial" pitchFamily="34" charset="0"/>
            </a:endParaRPr>
          </a:p>
        </p:txBody>
      </p:sp>
      <p:sp>
        <p:nvSpPr>
          <p:cNvPr id="134148" name="Slide Number Placeholder 3"/>
          <p:cNvSpPr>
            <a:spLocks noGrp="1"/>
          </p:cNvSpPr>
          <p:nvPr>
            <p:ph type="sldNum" sz="quarter" idx="5"/>
          </p:nvPr>
        </p:nvSpPr>
        <p:spPr>
          <a:noFill/>
        </p:spPr>
        <p:txBody>
          <a:bodyPr/>
          <a:lstStyle/>
          <a:p>
            <a:fld id="{E716C319-8F2D-4DC8-91F3-708F2A26A261}" type="slidenum">
              <a:rPr lang="en-GB" smtClean="0">
                <a:latin typeface="Arial" pitchFamily="34" charset="0"/>
              </a:rPr>
              <a:pPr/>
              <a:t>25</a:t>
            </a:fld>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tr-TR" smtClean="0">
              <a:latin typeface="Arial" pitchFamily="34" charset="0"/>
            </a:endParaRPr>
          </a:p>
        </p:txBody>
      </p:sp>
      <p:sp>
        <p:nvSpPr>
          <p:cNvPr id="134148" name="Slide Number Placeholder 3"/>
          <p:cNvSpPr>
            <a:spLocks noGrp="1"/>
          </p:cNvSpPr>
          <p:nvPr>
            <p:ph type="sldNum" sz="quarter" idx="5"/>
          </p:nvPr>
        </p:nvSpPr>
        <p:spPr>
          <a:noFill/>
        </p:spPr>
        <p:txBody>
          <a:bodyPr/>
          <a:lstStyle/>
          <a:p>
            <a:fld id="{E716C319-8F2D-4DC8-91F3-708F2A26A261}" type="slidenum">
              <a:rPr lang="en-GB" smtClean="0">
                <a:latin typeface="Arial" pitchFamily="34" charset="0"/>
              </a:rPr>
              <a:pPr/>
              <a:t>26</a:t>
            </a:fld>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tr-TR" smtClean="0">
                <a:latin typeface="Arial" pitchFamily="34" charset="0"/>
                <a:cs typeface="Arial" pitchFamily="34" charset="0"/>
              </a:rPr>
              <a:t>Cinsiyet dengesi ve cağrafi denge</a:t>
            </a:r>
          </a:p>
        </p:txBody>
      </p:sp>
      <p:sp>
        <p:nvSpPr>
          <p:cNvPr id="137220" name="Slide Number Placeholder 3"/>
          <p:cNvSpPr>
            <a:spLocks noGrp="1"/>
          </p:cNvSpPr>
          <p:nvPr>
            <p:ph type="sldNum" sz="quarter" idx="5"/>
          </p:nvPr>
        </p:nvSpPr>
        <p:spPr>
          <a:noFill/>
        </p:spPr>
        <p:txBody>
          <a:bodyPr/>
          <a:lstStyle/>
          <a:p>
            <a:pPr hangingPunct="0">
              <a:tabLst>
                <a:tab pos="782638" algn="l"/>
                <a:tab pos="1566863" algn="l"/>
                <a:tab pos="2351088" algn="l"/>
                <a:tab pos="3135313" algn="l"/>
              </a:tabLst>
            </a:pPr>
            <a:fld id="{BDB7C7C7-DB1C-427D-BEA6-6761477F739E}" type="slidenum">
              <a:rPr lang="tr-TR" smtClean="0">
                <a:solidFill>
                  <a:srgbClr val="000000"/>
                </a:solidFill>
                <a:latin typeface="Arial" pitchFamily="34" charset="0"/>
                <a:ea typeface="Arial Unicode MS" pitchFamily="34" charset="-128"/>
                <a:cs typeface="Arial" pitchFamily="34" charset="0"/>
              </a:rPr>
              <a:pPr hangingPunct="0">
                <a:tabLst>
                  <a:tab pos="782638" algn="l"/>
                  <a:tab pos="1566863" algn="l"/>
                  <a:tab pos="2351088" algn="l"/>
                  <a:tab pos="3135313" algn="l"/>
                </a:tabLst>
              </a:pPr>
              <a:t>29</a:t>
            </a:fld>
            <a:endParaRPr lang="tr-TR" smtClean="0">
              <a:solidFill>
                <a:srgbClr val="000000"/>
              </a:solidFill>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15">
              <a:defRPr/>
            </a:pPr>
            <a:r>
              <a:rPr lang="tr-TR" b="1" u="sng" dirty="0">
                <a:latin typeface="Corbel" pitchFamily="34" charset="0"/>
              </a:rPr>
              <a:t>Uluslararası Dolaşım Şartı: </a:t>
            </a:r>
            <a:r>
              <a:rPr lang="tr-TR" dirty="0">
                <a:latin typeface="Corbel" pitchFamily="34" charset="0"/>
              </a:rPr>
              <a:t>Gidilecek/gelinecek ülkede son 3 yılda 12 aydan fazla bulunmama şartı</a:t>
            </a:r>
            <a:endParaRPr lang="tr-TR" b="1" u="sng" dirty="0">
              <a:latin typeface="Corbel" pitchFamily="34" charset="0"/>
            </a:endParaRPr>
          </a:p>
          <a:p>
            <a:r>
              <a:rPr lang="tr-TR" b="1" u="sng" dirty="0">
                <a:latin typeface="Corbel" pitchFamily="34" charset="0"/>
              </a:rPr>
              <a:t>Deneyim Şartı: </a:t>
            </a:r>
            <a:r>
              <a:rPr lang="tr-TR" dirty="0">
                <a:latin typeface="Corbel" pitchFamily="34" charset="0"/>
              </a:rPr>
              <a:t>Doktora derecesine sahip olmak ya da TZE en az 4 yıl araştırma deneyimine sahip olmak şartı</a:t>
            </a:r>
            <a:endParaRPr lang="tr-TR" dirty="0" smtClean="0"/>
          </a:p>
          <a:p>
            <a:pPr defTabSz="917915">
              <a:defRPr/>
            </a:pPr>
            <a:r>
              <a:rPr lang="tr-TR" b="1" i="1" dirty="0">
                <a:solidFill>
                  <a:srgbClr val="C00000"/>
                </a:solidFill>
                <a:latin typeface="Corbel" pitchFamily="34" charset="0"/>
              </a:rPr>
              <a:t>«</a:t>
            </a:r>
            <a:r>
              <a:rPr lang="tr-TR" b="1" i="1" dirty="0" err="1">
                <a:solidFill>
                  <a:srgbClr val="C00000"/>
                </a:solidFill>
                <a:latin typeface="Corbel" pitchFamily="34" charset="0"/>
              </a:rPr>
              <a:t>Individual</a:t>
            </a:r>
            <a:r>
              <a:rPr lang="tr-TR" b="1" i="1" dirty="0">
                <a:solidFill>
                  <a:srgbClr val="C00000"/>
                </a:solidFill>
                <a:latin typeface="Corbel" pitchFamily="34" charset="0"/>
              </a:rPr>
              <a:t> </a:t>
            </a:r>
            <a:r>
              <a:rPr lang="tr-TR" b="1" i="1" dirty="0" err="1">
                <a:solidFill>
                  <a:srgbClr val="C00000"/>
                </a:solidFill>
                <a:latin typeface="Corbel" pitchFamily="34" charset="0"/>
              </a:rPr>
              <a:t>Fellowships</a:t>
            </a:r>
            <a:r>
              <a:rPr lang="tr-TR" b="1" i="1" dirty="0">
                <a:solidFill>
                  <a:srgbClr val="C00000"/>
                </a:solidFill>
                <a:latin typeface="Corbel" pitchFamily="34" charset="0"/>
              </a:rPr>
              <a:t>»</a:t>
            </a:r>
            <a:r>
              <a:rPr lang="tr-TR" b="1" i="1" dirty="0">
                <a:latin typeface="Corbel" pitchFamily="34" charset="0"/>
              </a:rPr>
              <a:t> adı altında tek bir çağrı açılacaktır.</a:t>
            </a:r>
          </a:p>
          <a:p>
            <a:pPr defTabSz="917915">
              <a:defRPr/>
            </a:pPr>
            <a:endParaRPr lang="tr-TR" dirty="0" smtClean="0"/>
          </a:p>
          <a:p>
            <a:pPr defTabSz="917915">
              <a:defRPr/>
            </a:pPr>
            <a:endParaRPr lang="tr-TR" dirty="0" smtClean="0"/>
          </a:p>
          <a:p>
            <a:pPr defTabSz="917915">
              <a:defRPr/>
            </a:pPr>
            <a:r>
              <a:rPr lang="tr-TR" b="1" dirty="0" smtClean="0"/>
              <a:t>ITN: </a:t>
            </a:r>
            <a:r>
              <a:rPr lang="tr-TR" dirty="0"/>
              <a:t>Eğitim programı oluşturma amacıyla </a:t>
            </a:r>
            <a:r>
              <a:rPr lang="tr-TR" dirty="0" err="1"/>
              <a:t>European</a:t>
            </a:r>
            <a:r>
              <a:rPr lang="tr-TR" dirty="0"/>
              <a:t> Training Networks; </a:t>
            </a:r>
            <a:r>
              <a:rPr lang="tr-TR" dirty="0" err="1"/>
              <a:t>European</a:t>
            </a:r>
            <a:r>
              <a:rPr lang="tr-TR" dirty="0"/>
              <a:t> </a:t>
            </a:r>
            <a:r>
              <a:rPr lang="tr-TR" dirty="0" err="1"/>
              <a:t>Industrial</a:t>
            </a:r>
            <a:r>
              <a:rPr lang="tr-TR" dirty="0"/>
              <a:t> </a:t>
            </a:r>
            <a:r>
              <a:rPr lang="tr-TR" dirty="0" err="1"/>
              <a:t>Doctorates</a:t>
            </a:r>
            <a:r>
              <a:rPr lang="tr-TR" dirty="0"/>
              <a:t>; </a:t>
            </a:r>
            <a:r>
              <a:rPr lang="tr-TR" dirty="0" err="1"/>
              <a:t>European</a:t>
            </a:r>
            <a:r>
              <a:rPr lang="tr-TR" dirty="0"/>
              <a:t> </a:t>
            </a:r>
            <a:r>
              <a:rPr lang="tr-TR" dirty="0" err="1"/>
              <a:t>Joint</a:t>
            </a:r>
            <a:r>
              <a:rPr lang="tr-TR" dirty="0"/>
              <a:t> </a:t>
            </a:r>
            <a:r>
              <a:rPr lang="tr-TR" dirty="0" err="1"/>
              <a:t>Doctorates</a:t>
            </a:r>
            <a:r>
              <a:rPr lang="tr-TR" dirty="0"/>
              <a:t> olmak üzere 3 şekilde proje önerisi yazılabilir. Akademi ve sanayiden en az 3 (EID için en az 2) farklı ortak ile proje önerisi sunulabilir. </a:t>
            </a:r>
            <a:endParaRPr lang="en-US" dirty="0"/>
          </a:p>
          <a:p>
            <a:endParaRPr lang="tr-TR" dirty="0" smtClean="0"/>
          </a:p>
          <a:p>
            <a:pPr defTabSz="917915">
              <a:defRPr/>
            </a:pPr>
            <a:r>
              <a:rPr lang="tr-TR" b="1" dirty="0" smtClean="0"/>
              <a:t>RISE: </a:t>
            </a:r>
            <a:r>
              <a:rPr lang="tr-TR" dirty="0"/>
              <a:t>Uluslararası ve sektörler arası dolaşım amacıyla araştırma personelinin kurumlar arasında değişimleri için proje önerisi yazılır. Değişimler Avrupa içerisindeyse akademi-sanayi arasında; Avrupa dışından ortaklarla ise akademi-akademi arasında olmalıdır.</a:t>
            </a:r>
            <a:endParaRPr lang="en-US" dirty="0"/>
          </a:p>
          <a:p>
            <a:endParaRPr lang="tr-TR" dirty="0" smtClean="0"/>
          </a:p>
          <a:p>
            <a:pPr defTabSz="917915">
              <a:defRPr/>
            </a:pPr>
            <a:r>
              <a:rPr lang="tr-TR" b="1" dirty="0" smtClean="0"/>
              <a:t>COFUND: </a:t>
            </a:r>
            <a:r>
              <a:rPr lang="tr-TR" dirty="0"/>
              <a:t>Bölgesel, ulusal ve uluslararası burs programlarının araştırmacılara daha iyi şartlarda sunulabilmesi için ek fon sağlamayı amaçlar. Mevcut ya da yeni oluşturulacak 1) doktora  burs programlarına 2) post-</a:t>
            </a:r>
            <a:r>
              <a:rPr lang="tr-TR" dirty="0" err="1"/>
              <a:t>doc</a:t>
            </a:r>
            <a:r>
              <a:rPr lang="tr-TR" dirty="0"/>
              <a:t> burs programlarına ek destek sağlamak üzere tek kuruluş tarafından proje önerisi sunulur.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B695B43-E931-45AA-8276-B3149F617CBA}" type="slidenum">
              <a:rPr lang="en-US" smtClean="0"/>
              <a:pPr>
                <a:defRPr/>
              </a:pPr>
              <a:t>31</a:t>
            </a:fld>
            <a:endParaRPr lang="en-US"/>
          </a:p>
        </p:txBody>
      </p:sp>
    </p:spTree>
    <p:extLst>
      <p:ext uri="{BB962C8B-B14F-4D97-AF65-F5344CB8AC3E}">
        <p14:creationId xmlns:p14="http://schemas.microsoft.com/office/powerpoint/2010/main" val="3813555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15">
              <a:defRPr/>
            </a:pPr>
            <a:r>
              <a:rPr lang="tr-TR" b="1" u="sng" dirty="0">
                <a:latin typeface="Corbel" pitchFamily="34" charset="0"/>
              </a:rPr>
              <a:t>Uluslararası Dolaşım Şartı: </a:t>
            </a:r>
            <a:r>
              <a:rPr lang="tr-TR" dirty="0">
                <a:latin typeface="Corbel" pitchFamily="34" charset="0"/>
              </a:rPr>
              <a:t>Gidilecek/gelinecek ülkede son 3 yılda 12 aydan fazla bulunmama şartı</a:t>
            </a:r>
            <a:endParaRPr lang="tr-TR" b="1" u="sng" dirty="0">
              <a:latin typeface="Corbel" pitchFamily="34" charset="0"/>
            </a:endParaRPr>
          </a:p>
          <a:p>
            <a:r>
              <a:rPr lang="tr-TR" b="1" u="sng" dirty="0">
                <a:latin typeface="Corbel" pitchFamily="34" charset="0"/>
              </a:rPr>
              <a:t>Deneyim Şartı: </a:t>
            </a:r>
            <a:r>
              <a:rPr lang="tr-TR" dirty="0">
                <a:latin typeface="Corbel" pitchFamily="34" charset="0"/>
              </a:rPr>
              <a:t>Doktora derecesine sahip olmak ya da TZE en az 4 yıl araştırma deneyimine sahip olmak şartı</a:t>
            </a:r>
            <a:endParaRPr lang="tr-TR" dirty="0" smtClean="0"/>
          </a:p>
          <a:p>
            <a:pPr defTabSz="917915">
              <a:defRPr/>
            </a:pPr>
            <a:r>
              <a:rPr lang="tr-TR" b="1" i="1" dirty="0">
                <a:solidFill>
                  <a:srgbClr val="C00000"/>
                </a:solidFill>
                <a:latin typeface="Corbel" pitchFamily="34" charset="0"/>
              </a:rPr>
              <a:t>«</a:t>
            </a:r>
            <a:r>
              <a:rPr lang="tr-TR" b="1" i="1" dirty="0" err="1">
                <a:solidFill>
                  <a:srgbClr val="C00000"/>
                </a:solidFill>
                <a:latin typeface="Corbel" pitchFamily="34" charset="0"/>
              </a:rPr>
              <a:t>Individual</a:t>
            </a:r>
            <a:r>
              <a:rPr lang="tr-TR" b="1" i="1" dirty="0">
                <a:solidFill>
                  <a:srgbClr val="C00000"/>
                </a:solidFill>
                <a:latin typeface="Corbel" pitchFamily="34" charset="0"/>
              </a:rPr>
              <a:t> </a:t>
            </a:r>
            <a:r>
              <a:rPr lang="tr-TR" b="1" i="1" dirty="0" err="1">
                <a:solidFill>
                  <a:srgbClr val="C00000"/>
                </a:solidFill>
                <a:latin typeface="Corbel" pitchFamily="34" charset="0"/>
              </a:rPr>
              <a:t>Fellowships</a:t>
            </a:r>
            <a:r>
              <a:rPr lang="tr-TR" b="1" i="1" dirty="0">
                <a:solidFill>
                  <a:srgbClr val="C00000"/>
                </a:solidFill>
                <a:latin typeface="Corbel" pitchFamily="34" charset="0"/>
              </a:rPr>
              <a:t>»</a:t>
            </a:r>
            <a:r>
              <a:rPr lang="tr-TR" b="1" i="1" dirty="0">
                <a:latin typeface="Corbel" pitchFamily="34" charset="0"/>
              </a:rPr>
              <a:t> adı altında tek bir çağrı açılacaktır.</a:t>
            </a:r>
          </a:p>
          <a:p>
            <a:pPr defTabSz="917915">
              <a:defRPr/>
            </a:pPr>
            <a:endParaRPr lang="tr-TR" dirty="0" smtClean="0"/>
          </a:p>
          <a:p>
            <a:pPr defTabSz="917915">
              <a:defRPr/>
            </a:pPr>
            <a:endParaRPr lang="tr-TR" dirty="0" smtClean="0"/>
          </a:p>
          <a:p>
            <a:pPr defTabSz="917915">
              <a:defRPr/>
            </a:pPr>
            <a:r>
              <a:rPr lang="tr-TR" b="1" dirty="0" smtClean="0"/>
              <a:t>ITN: </a:t>
            </a:r>
            <a:r>
              <a:rPr lang="tr-TR" dirty="0"/>
              <a:t>Eğitim programı oluşturma amacıyla </a:t>
            </a:r>
            <a:r>
              <a:rPr lang="tr-TR" dirty="0" err="1"/>
              <a:t>European</a:t>
            </a:r>
            <a:r>
              <a:rPr lang="tr-TR" dirty="0"/>
              <a:t> Training Networks; </a:t>
            </a:r>
            <a:r>
              <a:rPr lang="tr-TR" dirty="0" err="1"/>
              <a:t>European</a:t>
            </a:r>
            <a:r>
              <a:rPr lang="tr-TR" dirty="0"/>
              <a:t> </a:t>
            </a:r>
            <a:r>
              <a:rPr lang="tr-TR" dirty="0" err="1"/>
              <a:t>Industrial</a:t>
            </a:r>
            <a:r>
              <a:rPr lang="tr-TR" dirty="0"/>
              <a:t> </a:t>
            </a:r>
            <a:r>
              <a:rPr lang="tr-TR" dirty="0" err="1"/>
              <a:t>Doctorates</a:t>
            </a:r>
            <a:r>
              <a:rPr lang="tr-TR" dirty="0"/>
              <a:t>; </a:t>
            </a:r>
            <a:r>
              <a:rPr lang="tr-TR" dirty="0" err="1"/>
              <a:t>European</a:t>
            </a:r>
            <a:r>
              <a:rPr lang="tr-TR" dirty="0"/>
              <a:t> </a:t>
            </a:r>
            <a:r>
              <a:rPr lang="tr-TR" dirty="0" err="1"/>
              <a:t>Joint</a:t>
            </a:r>
            <a:r>
              <a:rPr lang="tr-TR" dirty="0"/>
              <a:t> </a:t>
            </a:r>
            <a:r>
              <a:rPr lang="tr-TR" dirty="0" err="1"/>
              <a:t>Doctorates</a:t>
            </a:r>
            <a:r>
              <a:rPr lang="tr-TR" dirty="0"/>
              <a:t> olmak üzere 3 şekilde proje önerisi yazılabilir. Akademi ve sanayiden en az 3 (EID için en az 2) farklı ortak ile proje önerisi sunulabilir. </a:t>
            </a:r>
            <a:endParaRPr lang="en-US" dirty="0"/>
          </a:p>
          <a:p>
            <a:endParaRPr lang="tr-TR" dirty="0" smtClean="0"/>
          </a:p>
          <a:p>
            <a:pPr defTabSz="917915">
              <a:defRPr/>
            </a:pPr>
            <a:r>
              <a:rPr lang="tr-TR" b="1" dirty="0" smtClean="0"/>
              <a:t>RISE: </a:t>
            </a:r>
            <a:r>
              <a:rPr lang="tr-TR" dirty="0"/>
              <a:t>Uluslararası ve sektörler arası dolaşım amacıyla araştırma personelinin kurumlar arasında değişimleri için proje önerisi yazılır. Değişimler Avrupa içerisindeyse akademi-sanayi arasında; Avrupa dışından ortaklarla ise akademi-akademi arasında olmalıdır.</a:t>
            </a:r>
            <a:endParaRPr lang="en-US" dirty="0"/>
          </a:p>
          <a:p>
            <a:endParaRPr lang="tr-TR" dirty="0" smtClean="0"/>
          </a:p>
          <a:p>
            <a:pPr defTabSz="917915">
              <a:defRPr/>
            </a:pPr>
            <a:r>
              <a:rPr lang="tr-TR" b="1" dirty="0" smtClean="0"/>
              <a:t>COFUND: </a:t>
            </a:r>
            <a:r>
              <a:rPr lang="tr-TR" dirty="0"/>
              <a:t>Bölgesel, ulusal ve uluslararası burs programlarının araştırmacılara daha iyi şartlarda sunulabilmesi için ek fon sağlamayı amaçlar. Mevcut ya da yeni oluşturulacak 1) doktora  burs programlarına 2) post-</a:t>
            </a:r>
            <a:r>
              <a:rPr lang="tr-TR" dirty="0" err="1"/>
              <a:t>doc</a:t>
            </a:r>
            <a:r>
              <a:rPr lang="tr-TR" dirty="0"/>
              <a:t> burs programlarına ek destek sağlamak üzere tek kuruluş tarafından proje önerisi sunulur.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B695B43-E931-45AA-8276-B3149F617CBA}" type="slidenum">
              <a:rPr lang="en-US" smtClean="0"/>
              <a:pPr>
                <a:defRPr/>
              </a:pPr>
              <a:t>32</a:t>
            </a:fld>
            <a:endParaRPr lang="en-US"/>
          </a:p>
        </p:txBody>
      </p:sp>
    </p:spTree>
    <p:extLst>
      <p:ext uri="{BB962C8B-B14F-4D97-AF65-F5344CB8AC3E}">
        <p14:creationId xmlns:p14="http://schemas.microsoft.com/office/powerpoint/2010/main" val="3813555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15">
              <a:defRPr/>
            </a:pPr>
            <a:r>
              <a:rPr lang="tr-TR" b="1" u="sng" dirty="0">
                <a:latin typeface="Corbel" pitchFamily="34" charset="0"/>
              </a:rPr>
              <a:t>Uluslararası Dolaşım Şartı: </a:t>
            </a:r>
            <a:r>
              <a:rPr lang="tr-TR" dirty="0">
                <a:latin typeface="Corbel" pitchFamily="34" charset="0"/>
              </a:rPr>
              <a:t>Gidilecek/gelinecek ülkede son 3 yılda 12 aydan fazla bulunmama şartı</a:t>
            </a:r>
            <a:endParaRPr lang="tr-TR" b="1" u="sng" dirty="0">
              <a:latin typeface="Corbel" pitchFamily="34" charset="0"/>
            </a:endParaRPr>
          </a:p>
          <a:p>
            <a:r>
              <a:rPr lang="tr-TR" b="1" u="sng" dirty="0">
                <a:latin typeface="Corbel" pitchFamily="34" charset="0"/>
              </a:rPr>
              <a:t>Deneyim Şartı: </a:t>
            </a:r>
            <a:r>
              <a:rPr lang="tr-TR" dirty="0">
                <a:latin typeface="Corbel" pitchFamily="34" charset="0"/>
              </a:rPr>
              <a:t>Doktora derecesine sahip olmak ya da TZE en az 4 yıl araştırma deneyimine sahip olmak şartı</a:t>
            </a:r>
            <a:endParaRPr lang="tr-TR" dirty="0" smtClean="0"/>
          </a:p>
          <a:p>
            <a:pPr defTabSz="917915">
              <a:defRPr/>
            </a:pPr>
            <a:r>
              <a:rPr lang="tr-TR" b="1" i="1" dirty="0">
                <a:solidFill>
                  <a:srgbClr val="C00000"/>
                </a:solidFill>
                <a:latin typeface="Corbel" pitchFamily="34" charset="0"/>
              </a:rPr>
              <a:t>«</a:t>
            </a:r>
            <a:r>
              <a:rPr lang="tr-TR" b="1" i="1" dirty="0" err="1">
                <a:solidFill>
                  <a:srgbClr val="C00000"/>
                </a:solidFill>
                <a:latin typeface="Corbel" pitchFamily="34" charset="0"/>
              </a:rPr>
              <a:t>Individual</a:t>
            </a:r>
            <a:r>
              <a:rPr lang="tr-TR" b="1" i="1" dirty="0">
                <a:solidFill>
                  <a:srgbClr val="C00000"/>
                </a:solidFill>
                <a:latin typeface="Corbel" pitchFamily="34" charset="0"/>
              </a:rPr>
              <a:t> </a:t>
            </a:r>
            <a:r>
              <a:rPr lang="tr-TR" b="1" i="1" dirty="0" err="1">
                <a:solidFill>
                  <a:srgbClr val="C00000"/>
                </a:solidFill>
                <a:latin typeface="Corbel" pitchFamily="34" charset="0"/>
              </a:rPr>
              <a:t>Fellowships</a:t>
            </a:r>
            <a:r>
              <a:rPr lang="tr-TR" b="1" i="1" dirty="0">
                <a:solidFill>
                  <a:srgbClr val="C00000"/>
                </a:solidFill>
                <a:latin typeface="Corbel" pitchFamily="34" charset="0"/>
              </a:rPr>
              <a:t>»</a:t>
            </a:r>
            <a:r>
              <a:rPr lang="tr-TR" b="1" i="1" dirty="0">
                <a:latin typeface="Corbel" pitchFamily="34" charset="0"/>
              </a:rPr>
              <a:t> adı altında tek bir çağrı açılacaktır.</a:t>
            </a:r>
          </a:p>
          <a:p>
            <a:pPr defTabSz="917915">
              <a:defRPr/>
            </a:pPr>
            <a:endParaRPr lang="tr-TR" dirty="0" smtClean="0"/>
          </a:p>
          <a:p>
            <a:pPr defTabSz="917915">
              <a:defRPr/>
            </a:pPr>
            <a:endParaRPr lang="tr-TR" dirty="0" smtClean="0"/>
          </a:p>
          <a:p>
            <a:pPr defTabSz="917915">
              <a:defRPr/>
            </a:pPr>
            <a:r>
              <a:rPr lang="tr-TR" b="1" dirty="0" smtClean="0"/>
              <a:t>ITN: </a:t>
            </a:r>
            <a:r>
              <a:rPr lang="tr-TR" dirty="0"/>
              <a:t>Eğitim programı oluşturma amacıyla </a:t>
            </a:r>
            <a:r>
              <a:rPr lang="tr-TR" dirty="0" err="1"/>
              <a:t>European</a:t>
            </a:r>
            <a:r>
              <a:rPr lang="tr-TR" dirty="0"/>
              <a:t> Training Networks; </a:t>
            </a:r>
            <a:r>
              <a:rPr lang="tr-TR" dirty="0" err="1"/>
              <a:t>European</a:t>
            </a:r>
            <a:r>
              <a:rPr lang="tr-TR" dirty="0"/>
              <a:t> </a:t>
            </a:r>
            <a:r>
              <a:rPr lang="tr-TR" dirty="0" err="1"/>
              <a:t>Industrial</a:t>
            </a:r>
            <a:r>
              <a:rPr lang="tr-TR" dirty="0"/>
              <a:t> </a:t>
            </a:r>
            <a:r>
              <a:rPr lang="tr-TR" dirty="0" err="1"/>
              <a:t>Doctorates</a:t>
            </a:r>
            <a:r>
              <a:rPr lang="tr-TR" dirty="0"/>
              <a:t>; </a:t>
            </a:r>
            <a:r>
              <a:rPr lang="tr-TR" dirty="0" err="1"/>
              <a:t>European</a:t>
            </a:r>
            <a:r>
              <a:rPr lang="tr-TR" dirty="0"/>
              <a:t> </a:t>
            </a:r>
            <a:r>
              <a:rPr lang="tr-TR" dirty="0" err="1"/>
              <a:t>Joint</a:t>
            </a:r>
            <a:r>
              <a:rPr lang="tr-TR" dirty="0"/>
              <a:t> </a:t>
            </a:r>
            <a:r>
              <a:rPr lang="tr-TR" dirty="0" err="1"/>
              <a:t>Doctorates</a:t>
            </a:r>
            <a:r>
              <a:rPr lang="tr-TR" dirty="0"/>
              <a:t> olmak üzere 3 şekilde proje önerisi yazılabilir. Akademi ve sanayiden en az 3 (EID için en az 2) farklı ortak ile proje önerisi sunulabilir. </a:t>
            </a:r>
            <a:endParaRPr lang="en-US" dirty="0"/>
          </a:p>
          <a:p>
            <a:endParaRPr lang="tr-TR" dirty="0" smtClean="0"/>
          </a:p>
          <a:p>
            <a:pPr defTabSz="917915">
              <a:defRPr/>
            </a:pPr>
            <a:r>
              <a:rPr lang="tr-TR" b="1" dirty="0" smtClean="0"/>
              <a:t>RISE: </a:t>
            </a:r>
            <a:r>
              <a:rPr lang="tr-TR" dirty="0"/>
              <a:t>Uluslararası ve sektörler arası dolaşım amacıyla araştırma personelinin kurumlar arasında değişimleri için proje önerisi yazılır. Değişimler Avrupa içerisindeyse akademi-sanayi arasında; Avrupa dışından ortaklarla ise akademi-akademi arasında olmalıdır.</a:t>
            </a:r>
            <a:endParaRPr lang="en-US" dirty="0"/>
          </a:p>
          <a:p>
            <a:endParaRPr lang="tr-TR" dirty="0" smtClean="0"/>
          </a:p>
          <a:p>
            <a:pPr defTabSz="917915">
              <a:defRPr/>
            </a:pPr>
            <a:r>
              <a:rPr lang="tr-TR" b="1" dirty="0" smtClean="0"/>
              <a:t>COFUND: </a:t>
            </a:r>
            <a:r>
              <a:rPr lang="tr-TR" dirty="0"/>
              <a:t>Bölgesel, ulusal ve uluslararası burs programlarının araştırmacılara daha iyi şartlarda sunulabilmesi için ek fon sağlamayı amaçlar. Mevcut ya da yeni oluşturulacak 1) doktora  burs programlarına 2) post-</a:t>
            </a:r>
            <a:r>
              <a:rPr lang="tr-TR" dirty="0" err="1"/>
              <a:t>doc</a:t>
            </a:r>
            <a:r>
              <a:rPr lang="tr-TR" dirty="0"/>
              <a:t> burs programlarına ek destek sağlamak üzere tek kuruluş tarafından proje önerisi sunulur.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B695B43-E931-45AA-8276-B3149F617CBA}" type="slidenum">
              <a:rPr lang="en-US" smtClean="0"/>
              <a:pPr>
                <a:defRPr/>
              </a:pPr>
              <a:t>34</a:t>
            </a:fld>
            <a:endParaRPr lang="en-US"/>
          </a:p>
        </p:txBody>
      </p:sp>
    </p:spTree>
    <p:extLst>
      <p:ext uri="{BB962C8B-B14F-4D97-AF65-F5344CB8AC3E}">
        <p14:creationId xmlns:p14="http://schemas.microsoft.com/office/powerpoint/2010/main" val="3813555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A4EBCAF-F441-41CC-830A-2BE32899AE04}" type="slidenum">
              <a:rPr lang="tr-TR" smtClean="0"/>
              <a:pPr/>
              <a:t>36</a:t>
            </a:fld>
            <a:endParaRPr lang="tr-TR"/>
          </a:p>
        </p:txBody>
      </p:sp>
    </p:spTree>
    <p:extLst>
      <p:ext uri="{BB962C8B-B14F-4D97-AF65-F5344CB8AC3E}">
        <p14:creationId xmlns:p14="http://schemas.microsoft.com/office/powerpoint/2010/main" val="2227610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11-12:</a:t>
            </a:r>
            <a:r>
              <a:rPr lang="tr-TR" baseline="0" dirty="0" smtClean="0"/>
              <a:t> IA</a:t>
            </a:r>
          </a:p>
          <a:p>
            <a:r>
              <a:rPr lang="tr-TR" baseline="0" dirty="0" smtClean="0"/>
              <a:t>10-13-14:RIA</a:t>
            </a:r>
            <a:endParaRPr lang="tr-TR" dirty="0"/>
          </a:p>
        </p:txBody>
      </p:sp>
      <p:sp>
        <p:nvSpPr>
          <p:cNvPr id="4" name="3 Slayt Numarası Yer Tutucusu"/>
          <p:cNvSpPr>
            <a:spLocks noGrp="1"/>
          </p:cNvSpPr>
          <p:nvPr>
            <p:ph type="sldNum" sz="quarter" idx="10"/>
          </p:nvPr>
        </p:nvSpPr>
        <p:spPr/>
        <p:txBody>
          <a:bodyPr/>
          <a:lstStyle/>
          <a:p>
            <a:fld id="{319FE5BE-A00A-4C5A-A67A-89925AEE4EFE}" type="slidenum">
              <a:rPr lang="tr-TR" smtClean="0"/>
              <a:pPr/>
              <a:t>37</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CDC8075-58B9-438C-AE9E-DE67D0FF1E58}" type="slidenum">
              <a:rPr lang="tr-TR" smtClean="0"/>
              <a:pPr/>
              <a:t>39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8AAF75-9F37-4445-8734-53BB4D526DAA}" type="slidenum">
              <a:rPr lang="tr-TR" smtClean="0"/>
              <a:pPr>
                <a:defRPr/>
              </a:pPr>
              <a:t>4</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39EB883-7F79-4B65-B9A1-D50747303642}" type="slidenum">
              <a:rPr lang="tr-TR" smtClean="0"/>
              <a:pPr/>
              <a:t>45</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39EB883-7F79-4B65-B9A1-D50747303642}" type="slidenum">
              <a:rPr lang="tr-TR" smtClean="0"/>
              <a:pPr/>
              <a:t>46</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39EB883-7F79-4B65-B9A1-D50747303642}" type="slidenum">
              <a:rPr lang="tr-TR" smtClean="0"/>
              <a:pPr/>
              <a:t>47</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4021138" y="9723438"/>
            <a:ext cx="3076575" cy="509587"/>
          </a:xfrm>
          <a:prstGeom prst="rect">
            <a:avLst/>
          </a:prstGeom>
          <a:noFill/>
          <a:ln w="9525">
            <a:noFill/>
            <a:miter lim="800000"/>
            <a:headEnd/>
            <a:tailEnd/>
          </a:ln>
        </p:spPr>
        <p:txBody>
          <a:bodyPr lIns="102647" tIns="51324" rIns="102647" bIns="51324" anchor="b"/>
          <a:lstStyle/>
          <a:p>
            <a:pPr algn="r" defTabSz="893763">
              <a:spcAft>
                <a:spcPct val="50000"/>
              </a:spcAft>
              <a:buFontTx/>
              <a:buChar char="•"/>
            </a:pPr>
            <a:fld id="{FD218C12-1025-4112-A621-3403F87ED9F9}" type="slidenum">
              <a:rPr lang="en-GB" sz="1300">
                <a:solidFill>
                  <a:srgbClr val="000000"/>
                </a:solidFill>
              </a:rPr>
              <a:pPr algn="r" defTabSz="893763">
                <a:spcAft>
                  <a:spcPct val="50000"/>
                </a:spcAft>
                <a:buFontTx/>
                <a:buChar char="•"/>
              </a:pPr>
              <a:t>5</a:t>
            </a:fld>
            <a:endParaRPr lang="en-GB" sz="1300">
              <a:solidFill>
                <a:srgbClr val="000000"/>
              </a:solidFill>
            </a:endParaRPr>
          </a:p>
        </p:txBody>
      </p:sp>
      <p:sp>
        <p:nvSpPr>
          <p:cNvPr id="128003" name="Rectangle 2"/>
          <p:cNvSpPr>
            <a:spLocks noGrp="1" noRot="1" noChangeAspect="1" noChangeArrowheads="1" noTextEdit="1"/>
          </p:cNvSpPr>
          <p:nvPr>
            <p:ph type="sldImg"/>
          </p:nvPr>
        </p:nvSpPr>
        <p:spPr>
          <a:xfrm>
            <a:off x="993775" y="768350"/>
            <a:ext cx="5114925" cy="3836988"/>
          </a:xfrm>
          <a:ln/>
        </p:spPr>
      </p:sp>
      <p:sp>
        <p:nvSpPr>
          <p:cNvPr id="128004" name="Rectangle 3"/>
          <p:cNvSpPr>
            <a:spLocks noGrp="1" noChangeArrowheads="1"/>
          </p:cNvSpPr>
          <p:nvPr>
            <p:ph type="body" idx="1"/>
          </p:nvPr>
        </p:nvSpPr>
        <p:spPr>
          <a:xfrm>
            <a:off x="944563" y="4859338"/>
            <a:ext cx="5210175" cy="4606925"/>
          </a:xfrm>
          <a:noFill/>
          <a:ln/>
        </p:spPr>
        <p:txBody>
          <a:bodyPr lIns="102656" tIns="51329" rIns="102656" bIns="51329"/>
          <a:lstStyle/>
          <a:p>
            <a:pPr defTabSz="944563"/>
            <a:endParaRPr lang="tr-TR" sz="2500"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078" eaLnBrk="0" hangingPunct="0">
              <a:defRPr>
                <a:solidFill>
                  <a:schemeClr val="tx1"/>
                </a:solidFill>
                <a:latin typeface="Arial" pitchFamily="34" charset="0"/>
              </a:defRPr>
            </a:lvl1pPr>
            <a:lvl2pPr marL="742856" indent="-285714" defTabSz="965078" eaLnBrk="0" hangingPunct="0">
              <a:defRPr>
                <a:solidFill>
                  <a:schemeClr val="tx1"/>
                </a:solidFill>
                <a:latin typeface="Arial" pitchFamily="34" charset="0"/>
              </a:defRPr>
            </a:lvl2pPr>
            <a:lvl3pPr marL="1142856" indent="-228571" defTabSz="965078" eaLnBrk="0" hangingPunct="0">
              <a:defRPr>
                <a:solidFill>
                  <a:schemeClr val="tx1"/>
                </a:solidFill>
                <a:latin typeface="Arial" pitchFamily="34" charset="0"/>
              </a:defRPr>
            </a:lvl3pPr>
            <a:lvl4pPr marL="1599997" indent="-228571" defTabSz="965078" eaLnBrk="0" hangingPunct="0">
              <a:defRPr>
                <a:solidFill>
                  <a:schemeClr val="tx1"/>
                </a:solidFill>
                <a:latin typeface="Arial" pitchFamily="34" charset="0"/>
              </a:defRPr>
            </a:lvl4pPr>
            <a:lvl5pPr marL="2057140" indent="-228571" defTabSz="965078" eaLnBrk="0" hangingPunct="0">
              <a:defRPr>
                <a:solidFill>
                  <a:schemeClr val="tx1"/>
                </a:solidFill>
                <a:latin typeface="Arial" pitchFamily="34" charset="0"/>
              </a:defRPr>
            </a:lvl5pPr>
            <a:lvl6pPr marL="2514282" indent="-228571" defTabSz="965078" eaLnBrk="0" fontAlgn="base" hangingPunct="0">
              <a:spcBef>
                <a:spcPct val="0"/>
              </a:spcBef>
              <a:spcAft>
                <a:spcPct val="0"/>
              </a:spcAft>
              <a:defRPr>
                <a:solidFill>
                  <a:schemeClr val="tx1"/>
                </a:solidFill>
                <a:latin typeface="Arial" pitchFamily="34" charset="0"/>
              </a:defRPr>
            </a:lvl6pPr>
            <a:lvl7pPr marL="2971425" indent="-228571" defTabSz="965078" eaLnBrk="0" fontAlgn="base" hangingPunct="0">
              <a:spcBef>
                <a:spcPct val="0"/>
              </a:spcBef>
              <a:spcAft>
                <a:spcPct val="0"/>
              </a:spcAft>
              <a:defRPr>
                <a:solidFill>
                  <a:schemeClr val="tx1"/>
                </a:solidFill>
                <a:latin typeface="Arial" pitchFamily="34" charset="0"/>
              </a:defRPr>
            </a:lvl7pPr>
            <a:lvl8pPr marL="3428567" indent="-228571" defTabSz="965078" eaLnBrk="0" fontAlgn="base" hangingPunct="0">
              <a:spcBef>
                <a:spcPct val="0"/>
              </a:spcBef>
              <a:spcAft>
                <a:spcPct val="0"/>
              </a:spcAft>
              <a:defRPr>
                <a:solidFill>
                  <a:schemeClr val="tx1"/>
                </a:solidFill>
                <a:latin typeface="Arial" pitchFamily="34" charset="0"/>
              </a:defRPr>
            </a:lvl8pPr>
            <a:lvl9pPr marL="3885708" indent="-228571" defTabSz="965078" eaLnBrk="0" fontAlgn="base" hangingPunct="0">
              <a:spcBef>
                <a:spcPct val="0"/>
              </a:spcBef>
              <a:spcAft>
                <a:spcPct val="0"/>
              </a:spcAft>
              <a:defRPr>
                <a:solidFill>
                  <a:schemeClr val="tx1"/>
                </a:solidFill>
                <a:latin typeface="Arial" pitchFamily="34" charset="0"/>
              </a:defRPr>
            </a:lvl9pPr>
          </a:lstStyle>
          <a:p>
            <a:pPr eaLnBrk="1" hangingPunct="1"/>
            <a:fld id="{2CD6C34A-11DA-4E74-B075-D4B83374F94D}" type="slidenum">
              <a:rPr lang="tr-TR" smtClean="0"/>
              <a:pPr eaLnBrk="1" hangingPunct="1"/>
              <a:t>54</a:t>
            </a:fld>
            <a:endParaRPr lang="tr-T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9F8AAF75-9F37-4445-8734-53BB4D526DAA}" type="slidenum">
              <a:rPr lang="tr-TR" smtClean="0"/>
              <a:pPr>
                <a:defRPr/>
              </a:pPr>
              <a:t>6</a:t>
            </a:fld>
            <a:endParaRPr lang="tr-TR"/>
          </a:p>
        </p:txBody>
      </p:sp>
    </p:spTree>
    <p:extLst>
      <p:ext uri="{BB962C8B-B14F-4D97-AF65-F5344CB8AC3E}">
        <p14:creationId xmlns:p14="http://schemas.microsoft.com/office/powerpoint/2010/main" val="20145870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723D285-535F-424B-A9FF-02AF0C82FF92}" type="slidenum">
              <a:rPr lang="en-US" smtClean="0">
                <a:latin typeface="Arial" pitchFamily="34" charset="0"/>
              </a:rPr>
              <a:pPr/>
              <a:t>62</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DF768E6-8232-425C-A881-58959CDA709C}" type="slidenum">
              <a:rPr lang="tr-TR" smtClean="0"/>
              <a:pPr/>
              <a:t>63</a:t>
            </a:fld>
            <a:endParaRPr 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66" eaLnBrk="0" hangingPunct="0">
              <a:defRPr>
                <a:solidFill>
                  <a:schemeClr val="tx1"/>
                </a:solidFill>
                <a:latin typeface="Arial" pitchFamily="34" charset="0"/>
              </a:defRPr>
            </a:lvl1pPr>
            <a:lvl2pPr marL="742856" indent="-285714" defTabSz="966666" eaLnBrk="0" hangingPunct="0">
              <a:defRPr>
                <a:solidFill>
                  <a:schemeClr val="tx1"/>
                </a:solidFill>
                <a:latin typeface="Arial" pitchFamily="34" charset="0"/>
              </a:defRPr>
            </a:lvl2pPr>
            <a:lvl3pPr marL="1142856" indent="-228571" defTabSz="966666" eaLnBrk="0" hangingPunct="0">
              <a:defRPr>
                <a:solidFill>
                  <a:schemeClr val="tx1"/>
                </a:solidFill>
                <a:latin typeface="Arial" pitchFamily="34" charset="0"/>
              </a:defRPr>
            </a:lvl3pPr>
            <a:lvl4pPr marL="1599997" indent="-228571" defTabSz="966666" eaLnBrk="0" hangingPunct="0">
              <a:defRPr>
                <a:solidFill>
                  <a:schemeClr val="tx1"/>
                </a:solidFill>
                <a:latin typeface="Arial" pitchFamily="34" charset="0"/>
              </a:defRPr>
            </a:lvl4pPr>
            <a:lvl5pPr marL="2057140" indent="-228571" defTabSz="966666" eaLnBrk="0" hangingPunct="0">
              <a:defRPr>
                <a:solidFill>
                  <a:schemeClr val="tx1"/>
                </a:solidFill>
                <a:latin typeface="Arial" pitchFamily="34" charset="0"/>
              </a:defRPr>
            </a:lvl5pPr>
            <a:lvl6pPr marL="2514282" indent="-228571" defTabSz="966666" eaLnBrk="0" fontAlgn="base" hangingPunct="0">
              <a:spcBef>
                <a:spcPct val="0"/>
              </a:spcBef>
              <a:spcAft>
                <a:spcPct val="0"/>
              </a:spcAft>
              <a:defRPr>
                <a:solidFill>
                  <a:schemeClr val="tx1"/>
                </a:solidFill>
                <a:latin typeface="Arial" pitchFamily="34" charset="0"/>
              </a:defRPr>
            </a:lvl6pPr>
            <a:lvl7pPr marL="2971425" indent="-228571" defTabSz="966666" eaLnBrk="0" fontAlgn="base" hangingPunct="0">
              <a:spcBef>
                <a:spcPct val="0"/>
              </a:spcBef>
              <a:spcAft>
                <a:spcPct val="0"/>
              </a:spcAft>
              <a:defRPr>
                <a:solidFill>
                  <a:schemeClr val="tx1"/>
                </a:solidFill>
                <a:latin typeface="Arial" pitchFamily="34" charset="0"/>
              </a:defRPr>
            </a:lvl7pPr>
            <a:lvl8pPr marL="3428567" indent="-228571" defTabSz="966666" eaLnBrk="0" fontAlgn="base" hangingPunct="0">
              <a:spcBef>
                <a:spcPct val="0"/>
              </a:spcBef>
              <a:spcAft>
                <a:spcPct val="0"/>
              </a:spcAft>
              <a:defRPr>
                <a:solidFill>
                  <a:schemeClr val="tx1"/>
                </a:solidFill>
                <a:latin typeface="Arial" pitchFamily="34" charset="0"/>
              </a:defRPr>
            </a:lvl8pPr>
            <a:lvl9pPr marL="3885708" indent="-228571" defTabSz="966666" eaLnBrk="0" fontAlgn="base" hangingPunct="0">
              <a:spcBef>
                <a:spcPct val="0"/>
              </a:spcBef>
              <a:spcAft>
                <a:spcPct val="0"/>
              </a:spcAft>
              <a:defRPr>
                <a:solidFill>
                  <a:schemeClr val="tx1"/>
                </a:solidFill>
                <a:latin typeface="Arial" pitchFamily="34" charset="0"/>
              </a:defRPr>
            </a:lvl9pPr>
          </a:lstStyle>
          <a:p>
            <a:pPr eaLnBrk="1" hangingPunct="1"/>
            <a:fld id="{82E82E26-D590-4BD3-99D4-58468CAB1E99}" type="slidenum">
              <a:rPr lang="en-US" smtClean="0"/>
              <a:pPr eaLnBrk="1" hangingPunct="1"/>
              <a:t>64</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423" eaLnBrk="0" hangingPunct="0">
              <a:defRPr>
                <a:solidFill>
                  <a:schemeClr val="tx1"/>
                </a:solidFill>
                <a:latin typeface="Arial" pitchFamily="34" charset="0"/>
              </a:defRPr>
            </a:lvl1pPr>
            <a:lvl2pPr marL="716542" indent="-275593" defTabSz="932423" eaLnBrk="0" hangingPunct="0">
              <a:defRPr>
                <a:solidFill>
                  <a:schemeClr val="tx1"/>
                </a:solidFill>
                <a:latin typeface="Arial" pitchFamily="34" charset="0"/>
              </a:defRPr>
            </a:lvl2pPr>
            <a:lvl3pPr marL="1102372" indent="-220475" defTabSz="932423" eaLnBrk="0" hangingPunct="0">
              <a:defRPr>
                <a:solidFill>
                  <a:schemeClr val="tx1"/>
                </a:solidFill>
                <a:latin typeface="Arial" pitchFamily="34" charset="0"/>
              </a:defRPr>
            </a:lvl3pPr>
            <a:lvl4pPr marL="1543321" indent="-220475" defTabSz="932423" eaLnBrk="0" hangingPunct="0">
              <a:defRPr>
                <a:solidFill>
                  <a:schemeClr val="tx1"/>
                </a:solidFill>
                <a:latin typeface="Arial" pitchFamily="34" charset="0"/>
              </a:defRPr>
            </a:lvl4pPr>
            <a:lvl5pPr marL="1984270" indent="-220475" defTabSz="932423" eaLnBrk="0" hangingPunct="0">
              <a:defRPr>
                <a:solidFill>
                  <a:schemeClr val="tx1"/>
                </a:solidFill>
                <a:latin typeface="Arial" pitchFamily="34" charset="0"/>
              </a:defRPr>
            </a:lvl5pPr>
            <a:lvl6pPr marL="2425218" indent="-220475" defTabSz="932423" eaLnBrk="0" fontAlgn="base" hangingPunct="0">
              <a:spcBef>
                <a:spcPct val="0"/>
              </a:spcBef>
              <a:spcAft>
                <a:spcPct val="0"/>
              </a:spcAft>
              <a:defRPr>
                <a:solidFill>
                  <a:schemeClr val="tx1"/>
                </a:solidFill>
                <a:latin typeface="Arial" pitchFamily="34" charset="0"/>
              </a:defRPr>
            </a:lvl6pPr>
            <a:lvl7pPr marL="2866167" indent="-220475" defTabSz="932423" eaLnBrk="0" fontAlgn="base" hangingPunct="0">
              <a:spcBef>
                <a:spcPct val="0"/>
              </a:spcBef>
              <a:spcAft>
                <a:spcPct val="0"/>
              </a:spcAft>
              <a:defRPr>
                <a:solidFill>
                  <a:schemeClr val="tx1"/>
                </a:solidFill>
                <a:latin typeface="Arial" pitchFamily="34" charset="0"/>
              </a:defRPr>
            </a:lvl7pPr>
            <a:lvl8pPr marL="3307116" indent="-220475" defTabSz="932423" eaLnBrk="0" fontAlgn="base" hangingPunct="0">
              <a:spcBef>
                <a:spcPct val="0"/>
              </a:spcBef>
              <a:spcAft>
                <a:spcPct val="0"/>
              </a:spcAft>
              <a:defRPr>
                <a:solidFill>
                  <a:schemeClr val="tx1"/>
                </a:solidFill>
                <a:latin typeface="Arial" pitchFamily="34" charset="0"/>
              </a:defRPr>
            </a:lvl8pPr>
            <a:lvl9pPr marL="3748064" indent="-220475" defTabSz="932423" eaLnBrk="0" fontAlgn="base" hangingPunct="0">
              <a:spcBef>
                <a:spcPct val="0"/>
              </a:spcBef>
              <a:spcAft>
                <a:spcPct val="0"/>
              </a:spcAft>
              <a:defRPr>
                <a:solidFill>
                  <a:schemeClr val="tx1"/>
                </a:solidFill>
                <a:latin typeface="Arial" pitchFamily="34" charset="0"/>
              </a:defRPr>
            </a:lvl9pPr>
          </a:lstStyle>
          <a:p>
            <a:pPr eaLnBrk="1" hangingPunct="1"/>
            <a:fld id="{D7479E90-3203-44BF-A18B-EE534D37937A}" type="slidenum">
              <a:rPr lang="en-US" smtClean="0"/>
              <a:pPr eaLnBrk="1" hangingPunct="1"/>
              <a:t>65</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423" eaLnBrk="0" hangingPunct="0">
              <a:defRPr>
                <a:solidFill>
                  <a:schemeClr val="tx1"/>
                </a:solidFill>
                <a:latin typeface="Arial" pitchFamily="34" charset="0"/>
              </a:defRPr>
            </a:lvl1pPr>
            <a:lvl2pPr marL="716542" indent="-275593" defTabSz="932423" eaLnBrk="0" hangingPunct="0">
              <a:defRPr>
                <a:solidFill>
                  <a:schemeClr val="tx1"/>
                </a:solidFill>
                <a:latin typeface="Arial" pitchFamily="34" charset="0"/>
              </a:defRPr>
            </a:lvl2pPr>
            <a:lvl3pPr marL="1102372" indent="-220475" defTabSz="932423" eaLnBrk="0" hangingPunct="0">
              <a:defRPr>
                <a:solidFill>
                  <a:schemeClr val="tx1"/>
                </a:solidFill>
                <a:latin typeface="Arial" pitchFamily="34" charset="0"/>
              </a:defRPr>
            </a:lvl3pPr>
            <a:lvl4pPr marL="1543321" indent="-220475" defTabSz="932423" eaLnBrk="0" hangingPunct="0">
              <a:defRPr>
                <a:solidFill>
                  <a:schemeClr val="tx1"/>
                </a:solidFill>
                <a:latin typeface="Arial" pitchFamily="34" charset="0"/>
              </a:defRPr>
            </a:lvl4pPr>
            <a:lvl5pPr marL="1984270" indent="-220475" defTabSz="932423" eaLnBrk="0" hangingPunct="0">
              <a:defRPr>
                <a:solidFill>
                  <a:schemeClr val="tx1"/>
                </a:solidFill>
                <a:latin typeface="Arial" pitchFamily="34" charset="0"/>
              </a:defRPr>
            </a:lvl5pPr>
            <a:lvl6pPr marL="2425218" indent="-220475" defTabSz="932423" eaLnBrk="0" fontAlgn="base" hangingPunct="0">
              <a:spcBef>
                <a:spcPct val="0"/>
              </a:spcBef>
              <a:spcAft>
                <a:spcPct val="0"/>
              </a:spcAft>
              <a:defRPr>
                <a:solidFill>
                  <a:schemeClr val="tx1"/>
                </a:solidFill>
                <a:latin typeface="Arial" pitchFamily="34" charset="0"/>
              </a:defRPr>
            </a:lvl6pPr>
            <a:lvl7pPr marL="2866167" indent="-220475" defTabSz="932423" eaLnBrk="0" fontAlgn="base" hangingPunct="0">
              <a:spcBef>
                <a:spcPct val="0"/>
              </a:spcBef>
              <a:spcAft>
                <a:spcPct val="0"/>
              </a:spcAft>
              <a:defRPr>
                <a:solidFill>
                  <a:schemeClr val="tx1"/>
                </a:solidFill>
                <a:latin typeface="Arial" pitchFamily="34" charset="0"/>
              </a:defRPr>
            </a:lvl7pPr>
            <a:lvl8pPr marL="3307116" indent="-220475" defTabSz="932423" eaLnBrk="0" fontAlgn="base" hangingPunct="0">
              <a:spcBef>
                <a:spcPct val="0"/>
              </a:spcBef>
              <a:spcAft>
                <a:spcPct val="0"/>
              </a:spcAft>
              <a:defRPr>
                <a:solidFill>
                  <a:schemeClr val="tx1"/>
                </a:solidFill>
                <a:latin typeface="Arial" pitchFamily="34" charset="0"/>
              </a:defRPr>
            </a:lvl8pPr>
            <a:lvl9pPr marL="3748064" indent="-220475" defTabSz="932423" eaLnBrk="0" fontAlgn="base" hangingPunct="0">
              <a:spcBef>
                <a:spcPct val="0"/>
              </a:spcBef>
              <a:spcAft>
                <a:spcPct val="0"/>
              </a:spcAft>
              <a:defRPr>
                <a:solidFill>
                  <a:schemeClr val="tx1"/>
                </a:solidFill>
                <a:latin typeface="Arial" pitchFamily="34" charset="0"/>
              </a:defRPr>
            </a:lvl9pPr>
          </a:lstStyle>
          <a:p>
            <a:pPr eaLnBrk="1" hangingPunct="1"/>
            <a:fld id="{0E4044D1-07AD-476C-A8E9-0820DA15C1F3}" type="slidenum">
              <a:rPr lang="en-US" smtClean="0"/>
              <a:pPr eaLnBrk="1" hangingPunct="1"/>
              <a:t>66</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723D285-535F-424B-A9FF-02AF0C82FF92}" type="slidenum">
              <a:rPr lang="en-US" smtClean="0">
                <a:latin typeface="Arial" pitchFamily="34" charset="0"/>
              </a:rPr>
              <a:pPr/>
              <a:t>67</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7299AA-1E8D-4179-84D1-14D3B0F8D141}" type="slidenum">
              <a:rPr lang="tr-TR" altLang="tr-TR"/>
              <a:pPr>
                <a:defRPr/>
              </a:pPr>
              <a:t>69</a:t>
            </a:fld>
            <a:endParaRPr lang="tr-TR" altLang="tr-T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780BA8-B871-486D-83EB-44D9973A37BB}"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18859385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39EB883-7F79-4B65-B9A1-D50747303642}" type="slidenum">
              <a:rPr lang="tr-TR" smtClean="0"/>
              <a:pPr/>
              <a:t>70</a:t>
            </a:fld>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39EB883-7F79-4B65-B9A1-D50747303642}" type="slidenum">
              <a:rPr lang="tr-TR" smtClean="0"/>
              <a:pPr/>
              <a:t>71</a:t>
            </a:fld>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C6F84E8B-FFAD-4BE5-9725-9648CD9EB4B6}"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latin typeface="Arial" pitchFamily="34"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66" eaLnBrk="0" hangingPunct="0">
              <a:defRPr>
                <a:solidFill>
                  <a:schemeClr val="tx1"/>
                </a:solidFill>
                <a:latin typeface="Arial" pitchFamily="34" charset="0"/>
              </a:defRPr>
            </a:lvl1pPr>
            <a:lvl2pPr marL="742856" indent="-285714" defTabSz="966666" eaLnBrk="0" hangingPunct="0">
              <a:defRPr>
                <a:solidFill>
                  <a:schemeClr val="tx1"/>
                </a:solidFill>
                <a:latin typeface="Arial" pitchFamily="34" charset="0"/>
              </a:defRPr>
            </a:lvl2pPr>
            <a:lvl3pPr marL="1142856" indent="-228571" defTabSz="966666" eaLnBrk="0" hangingPunct="0">
              <a:defRPr>
                <a:solidFill>
                  <a:schemeClr val="tx1"/>
                </a:solidFill>
                <a:latin typeface="Arial" pitchFamily="34" charset="0"/>
              </a:defRPr>
            </a:lvl3pPr>
            <a:lvl4pPr marL="1599997" indent="-228571" defTabSz="966666" eaLnBrk="0" hangingPunct="0">
              <a:defRPr>
                <a:solidFill>
                  <a:schemeClr val="tx1"/>
                </a:solidFill>
                <a:latin typeface="Arial" pitchFamily="34" charset="0"/>
              </a:defRPr>
            </a:lvl4pPr>
            <a:lvl5pPr marL="2057140" indent="-228571" defTabSz="966666" eaLnBrk="0" hangingPunct="0">
              <a:defRPr>
                <a:solidFill>
                  <a:schemeClr val="tx1"/>
                </a:solidFill>
                <a:latin typeface="Arial" pitchFamily="34" charset="0"/>
              </a:defRPr>
            </a:lvl5pPr>
            <a:lvl6pPr marL="2514282" indent="-228571" defTabSz="966666" eaLnBrk="0" fontAlgn="base" hangingPunct="0">
              <a:spcBef>
                <a:spcPct val="0"/>
              </a:spcBef>
              <a:spcAft>
                <a:spcPct val="0"/>
              </a:spcAft>
              <a:defRPr>
                <a:solidFill>
                  <a:schemeClr val="tx1"/>
                </a:solidFill>
                <a:latin typeface="Arial" pitchFamily="34" charset="0"/>
              </a:defRPr>
            </a:lvl6pPr>
            <a:lvl7pPr marL="2971425" indent="-228571" defTabSz="966666" eaLnBrk="0" fontAlgn="base" hangingPunct="0">
              <a:spcBef>
                <a:spcPct val="0"/>
              </a:spcBef>
              <a:spcAft>
                <a:spcPct val="0"/>
              </a:spcAft>
              <a:defRPr>
                <a:solidFill>
                  <a:schemeClr val="tx1"/>
                </a:solidFill>
                <a:latin typeface="Arial" pitchFamily="34" charset="0"/>
              </a:defRPr>
            </a:lvl7pPr>
            <a:lvl8pPr marL="3428567" indent="-228571" defTabSz="966666" eaLnBrk="0" fontAlgn="base" hangingPunct="0">
              <a:spcBef>
                <a:spcPct val="0"/>
              </a:spcBef>
              <a:spcAft>
                <a:spcPct val="0"/>
              </a:spcAft>
              <a:defRPr>
                <a:solidFill>
                  <a:schemeClr val="tx1"/>
                </a:solidFill>
                <a:latin typeface="Arial" pitchFamily="34" charset="0"/>
              </a:defRPr>
            </a:lvl8pPr>
            <a:lvl9pPr marL="3885708" indent="-228571" defTabSz="966666" eaLnBrk="0" fontAlgn="base" hangingPunct="0">
              <a:spcBef>
                <a:spcPct val="0"/>
              </a:spcBef>
              <a:spcAft>
                <a:spcPct val="0"/>
              </a:spcAft>
              <a:defRPr>
                <a:solidFill>
                  <a:schemeClr val="tx1"/>
                </a:solidFill>
                <a:latin typeface="Arial" pitchFamily="34" charset="0"/>
              </a:defRPr>
            </a:lvl9pPr>
          </a:lstStyle>
          <a:p>
            <a:pPr eaLnBrk="1" hangingPunct="1"/>
            <a:fld id="{24FD250D-652C-4DEA-80ED-AEEFA18DEACD}" type="slidenum">
              <a:rPr lang="en-US" smtClean="0"/>
              <a:pPr eaLnBrk="1" hangingPunct="1"/>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smtClean="0">
              <a:latin typeface="Arial" pitchFamily="34"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66" eaLnBrk="0" hangingPunct="0">
              <a:defRPr>
                <a:solidFill>
                  <a:schemeClr val="tx1"/>
                </a:solidFill>
                <a:latin typeface="Arial" pitchFamily="34" charset="0"/>
              </a:defRPr>
            </a:lvl1pPr>
            <a:lvl2pPr marL="742856" indent="-285714" defTabSz="966666" eaLnBrk="0" hangingPunct="0">
              <a:defRPr>
                <a:solidFill>
                  <a:schemeClr val="tx1"/>
                </a:solidFill>
                <a:latin typeface="Arial" pitchFamily="34" charset="0"/>
              </a:defRPr>
            </a:lvl2pPr>
            <a:lvl3pPr marL="1142856" indent="-228571" defTabSz="966666" eaLnBrk="0" hangingPunct="0">
              <a:defRPr>
                <a:solidFill>
                  <a:schemeClr val="tx1"/>
                </a:solidFill>
                <a:latin typeface="Arial" pitchFamily="34" charset="0"/>
              </a:defRPr>
            </a:lvl3pPr>
            <a:lvl4pPr marL="1599997" indent="-228571" defTabSz="966666" eaLnBrk="0" hangingPunct="0">
              <a:defRPr>
                <a:solidFill>
                  <a:schemeClr val="tx1"/>
                </a:solidFill>
                <a:latin typeface="Arial" pitchFamily="34" charset="0"/>
              </a:defRPr>
            </a:lvl4pPr>
            <a:lvl5pPr marL="2057140" indent="-228571" defTabSz="966666" eaLnBrk="0" hangingPunct="0">
              <a:defRPr>
                <a:solidFill>
                  <a:schemeClr val="tx1"/>
                </a:solidFill>
                <a:latin typeface="Arial" pitchFamily="34" charset="0"/>
              </a:defRPr>
            </a:lvl5pPr>
            <a:lvl6pPr marL="2514282" indent="-228571" defTabSz="966666" eaLnBrk="0" fontAlgn="base" hangingPunct="0">
              <a:spcBef>
                <a:spcPct val="0"/>
              </a:spcBef>
              <a:spcAft>
                <a:spcPct val="0"/>
              </a:spcAft>
              <a:defRPr>
                <a:solidFill>
                  <a:schemeClr val="tx1"/>
                </a:solidFill>
                <a:latin typeface="Arial" pitchFamily="34" charset="0"/>
              </a:defRPr>
            </a:lvl6pPr>
            <a:lvl7pPr marL="2971425" indent="-228571" defTabSz="966666" eaLnBrk="0" fontAlgn="base" hangingPunct="0">
              <a:spcBef>
                <a:spcPct val="0"/>
              </a:spcBef>
              <a:spcAft>
                <a:spcPct val="0"/>
              </a:spcAft>
              <a:defRPr>
                <a:solidFill>
                  <a:schemeClr val="tx1"/>
                </a:solidFill>
                <a:latin typeface="Arial" pitchFamily="34" charset="0"/>
              </a:defRPr>
            </a:lvl7pPr>
            <a:lvl8pPr marL="3428567" indent="-228571" defTabSz="966666" eaLnBrk="0" fontAlgn="base" hangingPunct="0">
              <a:spcBef>
                <a:spcPct val="0"/>
              </a:spcBef>
              <a:spcAft>
                <a:spcPct val="0"/>
              </a:spcAft>
              <a:defRPr>
                <a:solidFill>
                  <a:schemeClr val="tx1"/>
                </a:solidFill>
                <a:latin typeface="Arial" pitchFamily="34" charset="0"/>
              </a:defRPr>
            </a:lvl8pPr>
            <a:lvl9pPr marL="3885708" indent="-228571" defTabSz="966666" eaLnBrk="0" fontAlgn="base" hangingPunct="0">
              <a:spcBef>
                <a:spcPct val="0"/>
              </a:spcBef>
              <a:spcAft>
                <a:spcPct val="0"/>
              </a:spcAft>
              <a:defRPr>
                <a:solidFill>
                  <a:schemeClr val="tx1"/>
                </a:solidFill>
                <a:latin typeface="Arial" pitchFamily="34" charset="0"/>
              </a:defRPr>
            </a:lvl9pPr>
          </a:lstStyle>
          <a:p>
            <a:pPr eaLnBrk="1" hangingPunct="1"/>
            <a:fld id="{24FD250D-652C-4DEA-80ED-AEEFA18DEACD}" type="slidenum">
              <a:rPr lang="en-US" smtClean="0"/>
              <a:pPr eaLnBrk="1" hangingPunct="1"/>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tr-TR" smtClean="0">
              <a:latin typeface="Arial" pitchFamily="34" charset="0"/>
            </a:endParaRPr>
          </a:p>
        </p:txBody>
      </p:sp>
      <p:sp>
        <p:nvSpPr>
          <p:cNvPr id="113668" name="Slide Number Placeholder 3"/>
          <p:cNvSpPr>
            <a:spLocks noGrp="1"/>
          </p:cNvSpPr>
          <p:nvPr>
            <p:ph type="sldNum" sz="quarter" idx="5"/>
          </p:nvPr>
        </p:nvSpPr>
        <p:spPr>
          <a:noFill/>
        </p:spPr>
        <p:txBody>
          <a:bodyPr/>
          <a:lstStyle/>
          <a:p>
            <a:fld id="{C4B9533B-FAD1-42F7-A657-8D83EEDC0228}" type="slidenum">
              <a:rPr lang="tr-TR" smtClean="0">
                <a:latin typeface="Arial" pitchFamily="34" charset="0"/>
              </a:rPr>
              <a:pPr/>
              <a:t>75</a:t>
            </a:fld>
            <a:endParaRPr lang="tr-TR"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DE0D11F-6BDC-40E9-A2AF-965C8A03BA57}" type="slidenum">
              <a:rPr lang="tr-TR" smtClean="0"/>
              <a:t>78</a:t>
            </a:fld>
            <a:endParaRPr lang="tr-TR"/>
          </a:p>
        </p:txBody>
      </p:sp>
    </p:spTree>
    <p:extLst>
      <p:ext uri="{BB962C8B-B14F-4D97-AF65-F5344CB8AC3E}">
        <p14:creationId xmlns:p14="http://schemas.microsoft.com/office/powerpoint/2010/main" val="24929202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80</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81</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82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endParaRPr lang="tr-TR" smtClean="0">
              <a:solidFill>
                <a:prstClr val="black"/>
              </a:solidFill>
            </a:endParaRPr>
          </a:p>
        </p:txBody>
      </p:sp>
      <p:sp>
        <p:nvSpPr>
          <p:cNvPr id="17411" name="Rectangle 2"/>
          <p:cNvSpPr>
            <a:spLocks noGrp="1" noRot="1" noChangeAspect="1" noChangeArrowheads="1" noTextEdit="1"/>
          </p:cNvSpPr>
          <p:nvPr>
            <p:ph type="sldImg"/>
          </p:nvPr>
        </p:nvSpPr>
        <p:spPr>
          <a:xfrm>
            <a:off x="847725" y="393700"/>
            <a:ext cx="3629025" cy="2720975"/>
          </a:xfrm>
          <a:ln/>
        </p:spPr>
      </p:sp>
      <p:sp>
        <p:nvSpPr>
          <p:cNvPr id="17412" name="Rectangle 3"/>
          <p:cNvSpPr>
            <a:spLocks noGrp="1" noChangeArrowheads="1"/>
          </p:cNvSpPr>
          <p:nvPr>
            <p:ph type="body" idx="1"/>
          </p:nvPr>
        </p:nvSpPr>
        <p:spPr>
          <a:xfrm>
            <a:off x="239714" y="3227389"/>
            <a:ext cx="6632575" cy="7132637"/>
          </a:xfrm>
          <a:noFill/>
          <a:ln/>
        </p:spPr>
        <p:txBody>
          <a:bodyPr/>
          <a:lstStyle/>
          <a:p>
            <a:pPr eaLnBrk="1" hangingPunct="1">
              <a:spcAft>
                <a:spcPct val="15000"/>
              </a:spcAft>
            </a:pPr>
            <a:r>
              <a:rPr lang="tr-TR" sz="1000" dirty="0">
                <a:latin typeface="Arial" pitchFamily="34" charset="0"/>
              </a:rPr>
              <a:t>AB’nin şu an itibarıyla </a:t>
            </a:r>
            <a:r>
              <a:rPr lang="tr-TR" sz="1000" dirty="0" err="1">
                <a:latin typeface="Arial" pitchFamily="34" charset="0"/>
              </a:rPr>
              <a:t>GSYİH’sinin</a:t>
            </a:r>
            <a:r>
              <a:rPr lang="tr-TR" sz="1000" dirty="0">
                <a:latin typeface="Arial" pitchFamily="34" charset="0"/>
              </a:rPr>
              <a:t> %2’si Ar-</a:t>
            </a:r>
            <a:r>
              <a:rPr lang="tr-TR" sz="1000" dirty="0" err="1">
                <a:latin typeface="Arial" pitchFamily="34" charset="0"/>
              </a:rPr>
              <a:t>Ge</a:t>
            </a:r>
            <a:r>
              <a:rPr lang="tr-TR" sz="1000" dirty="0">
                <a:latin typeface="Arial" pitchFamily="34" charset="0"/>
              </a:rPr>
              <a:t> yatırımları için harcanmaktadır. </a:t>
            </a:r>
          </a:p>
          <a:p>
            <a:pPr eaLnBrk="1" hangingPunct="1">
              <a:spcAft>
                <a:spcPct val="15000"/>
              </a:spcAft>
            </a:pPr>
            <a:r>
              <a:rPr lang="tr-TR" sz="1000" dirty="0">
                <a:latin typeface="Arial" pitchFamily="34" charset="0"/>
              </a:rPr>
              <a:t>Türkiye-2011-%0,86-2023 hedefi- %3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83</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rgbClr val="0F5494"/>
                </a:solidFill>
                <a:latin typeface="Verdana" pitchFamily="34" charset="0"/>
                <a:ea typeface="ＭＳ Ｐゴシック" pitchFamily="-110" charset="-128"/>
              </a:defRPr>
            </a:lvl1pPr>
            <a:lvl2pPr marL="804763" indent="-309524" eaLnBrk="0" hangingPunct="0">
              <a:defRPr sz="1300">
                <a:solidFill>
                  <a:srgbClr val="0F5494"/>
                </a:solidFill>
                <a:latin typeface="Verdana" pitchFamily="34" charset="0"/>
                <a:ea typeface="ＭＳ Ｐゴシック" pitchFamily="-110" charset="-128"/>
              </a:defRPr>
            </a:lvl2pPr>
            <a:lvl3pPr marL="1238098" indent="-247620" eaLnBrk="0" hangingPunct="0">
              <a:defRPr sz="1300">
                <a:solidFill>
                  <a:srgbClr val="0F5494"/>
                </a:solidFill>
                <a:latin typeface="Verdana" pitchFamily="34" charset="0"/>
                <a:ea typeface="ＭＳ Ｐゴシック" pitchFamily="-110" charset="-128"/>
              </a:defRPr>
            </a:lvl3pPr>
            <a:lvl4pPr marL="1733337" indent="-247620" eaLnBrk="0" hangingPunct="0">
              <a:defRPr sz="1300">
                <a:solidFill>
                  <a:srgbClr val="0F5494"/>
                </a:solidFill>
                <a:latin typeface="Verdana" pitchFamily="34" charset="0"/>
                <a:ea typeface="ＭＳ Ｐゴシック" pitchFamily="-110" charset="-128"/>
              </a:defRPr>
            </a:lvl4pPr>
            <a:lvl5pPr marL="2228576" indent="-247620" eaLnBrk="0" hangingPunct="0">
              <a:defRPr sz="1300">
                <a:solidFill>
                  <a:srgbClr val="0F5494"/>
                </a:solidFill>
                <a:latin typeface="Verdana" pitchFamily="34" charset="0"/>
                <a:ea typeface="ＭＳ Ｐゴシック" pitchFamily="-110" charset="-128"/>
              </a:defRPr>
            </a:lvl5pPr>
            <a:lvl6pPr marL="2723815" indent="-247620" eaLnBrk="0" fontAlgn="base" hangingPunct="0">
              <a:spcBef>
                <a:spcPct val="0"/>
              </a:spcBef>
              <a:spcAft>
                <a:spcPct val="0"/>
              </a:spcAft>
              <a:defRPr sz="1300">
                <a:solidFill>
                  <a:srgbClr val="0F5494"/>
                </a:solidFill>
                <a:latin typeface="Verdana" pitchFamily="34" charset="0"/>
                <a:ea typeface="ＭＳ Ｐゴシック" pitchFamily="-110" charset="-128"/>
              </a:defRPr>
            </a:lvl6pPr>
            <a:lvl7pPr marL="3219054" indent="-247620" eaLnBrk="0" fontAlgn="base" hangingPunct="0">
              <a:spcBef>
                <a:spcPct val="0"/>
              </a:spcBef>
              <a:spcAft>
                <a:spcPct val="0"/>
              </a:spcAft>
              <a:defRPr sz="1300">
                <a:solidFill>
                  <a:srgbClr val="0F5494"/>
                </a:solidFill>
                <a:latin typeface="Verdana" pitchFamily="34" charset="0"/>
                <a:ea typeface="ＭＳ Ｐゴシック" pitchFamily="-110" charset="-128"/>
              </a:defRPr>
            </a:lvl7pPr>
            <a:lvl8pPr marL="3714293" indent="-247620" eaLnBrk="0" fontAlgn="base" hangingPunct="0">
              <a:spcBef>
                <a:spcPct val="0"/>
              </a:spcBef>
              <a:spcAft>
                <a:spcPct val="0"/>
              </a:spcAft>
              <a:defRPr sz="1300">
                <a:solidFill>
                  <a:srgbClr val="0F5494"/>
                </a:solidFill>
                <a:latin typeface="Verdana" pitchFamily="34" charset="0"/>
                <a:ea typeface="ＭＳ Ｐゴシック" pitchFamily="-110" charset="-128"/>
              </a:defRPr>
            </a:lvl8pPr>
            <a:lvl9pPr marL="4209532" indent="-247620" eaLnBrk="0" fontAlgn="base" hangingPunct="0">
              <a:spcBef>
                <a:spcPct val="0"/>
              </a:spcBef>
              <a:spcAft>
                <a:spcPct val="0"/>
              </a:spcAft>
              <a:defRPr sz="1300">
                <a:solidFill>
                  <a:srgbClr val="0F5494"/>
                </a:solidFill>
                <a:latin typeface="Verdana" pitchFamily="34" charset="0"/>
                <a:ea typeface="ＭＳ Ｐゴシック" pitchFamily="-110" charset="-128"/>
              </a:defRPr>
            </a:lvl9pPr>
          </a:lstStyle>
          <a:p>
            <a:pPr eaLnBrk="1" hangingPunct="1"/>
            <a:fld id="{96ABDFDE-BF37-4FBC-851F-A3A98CA39E74}" type="slidenum">
              <a:rPr lang="en-GB" altLang="tr-TR" smtClean="0">
                <a:solidFill>
                  <a:schemeClr val="tx1"/>
                </a:solidFill>
                <a:latin typeface="Arial" charset="0"/>
              </a:rPr>
              <a:pPr eaLnBrk="1" hangingPunct="1"/>
              <a:t>84</a:t>
            </a:fld>
            <a:endParaRPr lang="en-GB" altLang="tr-TR" smtClean="0">
              <a:solidFill>
                <a:schemeClr val="tx1"/>
              </a:solidFill>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rgbClr val="0F5494"/>
                </a:solidFill>
                <a:latin typeface="Verdana" pitchFamily="34" charset="0"/>
                <a:ea typeface="ＭＳ Ｐゴシック" pitchFamily="-110" charset="-128"/>
              </a:defRPr>
            </a:lvl1pPr>
            <a:lvl2pPr marL="804763" indent="-309524" eaLnBrk="0" hangingPunct="0">
              <a:defRPr sz="1300">
                <a:solidFill>
                  <a:srgbClr val="0F5494"/>
                </a:solidFill>
                <a:latin typeface="Verdana" pitchFamily="34" charset="0"/>
                <a:ea typeface="ＭＳ Ｐゴシック" pitchFamily="-110" charset="-128"/>
              </a:defRPr>
            </a:lvl2pPr>
            <a:lvl3pPr marL="1238098" indent="-247620" eaLnBrk="0" hangingPunct="0">
              <a:defRPr sz="1300">
                <a:solidFill>
                  <a:srgbClr val="0F5494"/>
                </a:solidFill>
                <a:latin typeface="Verdana" pitchFamily="34" charset="0"/>
                <a:ea typeface="ＭＳ Ｐゴシック" pitchFamily="-110" charset="-128"/>
              </a:defRPr>
            </a:lvl3pPr>
            <a:lvl4pPr marL="1733337" indent="-247620" eaLnBrk="0" hangingPunct="0">
              <a:defRPr sz="1300">
                <a:solidFill>
                  <a:srgbClr val="0F5494"/>
                </a:solidFill>
                <a:latin typeface="Verdana" pitchFamily="34" charset="0"/>
                <a:ea typeface="ＭＳ Ｐゴシック" pitchFamily="-110" charset="-128"/>
              </a:defRPr>
            </a:lvl4pPr>
            <a:lvl5pPr marL="2228576" indent="-247620" eaLnBrk="0" hangingPunct="0">
              <a:defRPr sz="1300">
                <a:solidFill>
                  <a:srgbClr val="0F5494"/>
                </a:solidFill>
                <a:latin typeface="Verdana" pitchFamily="34" charset="0"/>
                <a:ea typeface="ＭＳ Ｐゴシック" pitchFamily="-110" charset="-128"/>
              </a:defRPr>
            </a:lvl5pPr>
            <a:lvl6pPr marL="2723815" indent="-247620" eaLnBrk="0" fontAlgn="base" hangingPunct="0">
              <a:spcBef>
                <a:spcPct val="0"/>
              </a:spcBef>
              <a:spcAft>
                <a:spcPct val="0"/>
              </a:spcAft>
              <a:defRPr sz="1300">
                <a:solidFill>
                  <a:srgbClr val="0F5494"/>
                </a:solidFill>
                <a:latin typeface="Verdana" pitchFamily="34" charset="0"/>
                <a:ea typeface="ＭＳ Ｐゴシック" pitchFamily="-110" charset="-128"/>
              </a:defRPr>
            </a:lvl6pPr>
            <a:lvl7pPr marL="3219054" indent="-247620" eaLnBrk="0" fontAlgn="base" hangingPunct="0">
              <a:spcBef>
                <a:spcPct val="0"/>
              </a:spcBef>
              <a:spcAft>
                <a:spcPct val="0"/>
              </a:spcAft>
              <a:defRPr sz="1300">
                <a:solidFill>
                  <a:srgbClr val="0F5494"/>
                </a:solidFill>
                <a:latin typeface="Verdana" pitchFamily="34" charset="0"/>
                <a:ea typeface="ＭＳ Ｐゴシック" pitchFamily="-110" charset="-128"/>
              </a:defRPr>
            </a:lvl7pPr>
            <a:lvl8pPr marL="3714293" indent="-247620" eaLnBrk="0" fontAlgn="base" hangingPunct="0">
              <a:spcBef>
                <a:spcPct val="0"/>
              </a:spcBef>
              <a:spcAft>
                <a:spcPct val="0"/>
              </a:spcAft>
              <a:defRPr sz="1300">
                <a:solidFill>
                  <a:srgbClr val="0F5494"/>
                </a:solidFill>
                <a:latin typeface="Verdana" pitchFamily="34" charset="0"/>
                <a:ea typeface="ＭＳ Ｐゴシック" pitchFamily="-110" charset="-128"/>
              </a:defRPr>
            </a:lvl8pPr>
            <a:lvl9pPr marL="4209532" indent="-247620" eaLnBrk="0" fontAlgn="base" hangingPunct="0">
              <a:spcBef>
                <a:spcPct val="0"/>
              </a:spcBef>
              <a:spcAft>
                <a:spcPct val="0"/>
              </a:spcAft>
              <a:defRPr sz="1300">
                <a:solidFill>
                  <a:srgbClr val="0F5494"/>
                </a:solidFill>
                <a:latin typeface="Verdana" pitchFamily="34" charset="0"/>
                <a:ea typeface="ＭＳ Ｐゴシック" pitchFamily="-110" charset="-128"/>
              </a:defRPr>
            </a:lvl9pPr>
          </a:lstStyle>
          <a:p>
            <a:pPr eaLnBrk="1" hangingPunct="1"/>
            <a:fld id="{B5C80FA3-D167-4780-9FEF-F4AA3CD237F4}" type="slidenum">
              <a:rPr lang="en-GB" altLang="tr-TR" smtClean="0">
                <a:solidFill>
                  <a:schemeClr val="tx1"/>
                </a:solidFill>
                <a:latin typeface="Arial" charset="0"/>
              </a:rPr>
              <a:pPr eaLnBrk="1" hangingPunct="1"/>
              <a:t>85</a:t>
            </a:fld>
            <a:endParaRPr lang="en-GB" altLang="tr-TR" smtClean="0">
              <a:solidFill>
                <a:schemeClr val="tx1"/>
              </a:solidFill>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C4DAD99-56E2-4D3C-BE5B-D71B3785BB55}" type="slidenum">
              <a:rPr lang="tr-TR" smtClean="0"/>
              <a:pPr/>
              <a:t>86</a:t>
            </a:fld>
            <a:endParaRPr lang="tr-T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C4DAD99-56E2-4D3C-BE5B-D71B3785BB55}" type="slidenum">
              <a:rPr lang="tr-TR" smtClean="0"/>
              <a:pPr/>
              <a:t>87</a:t>
            </a:fld>
            <a:endParaRPr lang="tr-T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dirty="0" smtClean="0">
                <a:latin typeface="Corbel" pitchFamily="34" charset="0"/>
              </a:rPr>
              <a:t>Çerçeve Programı projelerini başarıyla bitiren veya projeleri devam eden tüm kuruluşlara açık dolaylı bir destektir.Başarılı projelere kalite etiketi verilerek Avrupa Komisyonu ile işbirliği içerisinde çalışan risk sermayesi kuruluşlarına yönlendirme yapılacaktır.</a:t>
            </a:r>
          </a:p>
          <a:p>
            <a:endParaRPr lang="tr-TR" dirty="0"/>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115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8AAF75-9F37-4445-8734-53BB4D526DAA}" type="slidenum">
              <a:rPr lang="tr-TR" smtClean="0"/>
              <a:pPr>
                <a:defRPr/>
              </a:pPr>
              <a:t>117</a:t>
            </a:fld>
            <a:endParaRPr lang="tr-T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8AAF75-9F37-4445-8734-53BB4D526DAA}" type="slidenum">
              <a:rPr lang="tr-TR" smtClean="0"/>
              <a:pPr>
                <a:defRPr/>
              </a:pPr>
              <a:t>118</a:t>
            </a:fld>
            <a:endParaRPr lang="tr-T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9F8AAF75-9F37-4445-8734-53BB4D526DAA}" type="slidenum">
              <a:rPr lang="tr-TR" smtClean="0"/>
              <a:pPr>
                <a:defRPr/>
              </a:pPr>
              <a:t>119</a:t>
            </a:fld>
            <a:endParaRPr lang="tr-TR"/>
          </a:p>
        </p:txBody>
      </p:sp>
    </p:spTree>
    <p:extLst>
      <p:ext uri="{BB962C8B-B14F-4D97-AF65-F5344CB8AC3E}">
        <p14:creationId xmlns:p14="http://schemas.microsoft.com/office/powerpoint/2010/main" val="32984648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GB" smtClean="0">
              <a:latin typeface="Arial" pitchFamily="34" charset="0"/>
            </a:endParaRPr>
          </a:p>
        </p:txBody>
      </p:sp>
      <p:sp>
        <p:nvSpPr>
          <p:cNvPr id="142340" name="Slide Number Placeholder 3"/>
          <p:cNvSpPr>
            <a:spLocks noGrp="1"/>
          </p:cNvSpPr>
          <p:nvPr>
            <p:ph type="sldNum" sz="quarter" idx="5"/>
          </p:nvPr>
        </p:nvSpPr>
        <p:spPr>
          <a:noFill/>
        </p:spPr>
        <p:txBody>
          <a:bodyPr/>
          <a:lstStyle/>
          <a:p>
            <a:fld id="{EE05F095-3254-448F-96AE-FF319C5F441A}" type="slidenum">
              <a:rPr lang="tr-TR" smtClean="0">
                <a:latin typeface="Arial" pitchFamily="34" charset="0"/>
              </a:rPr>
              <a:pPr/>
              <a:t>120</a:t>
            </a:fld>
            <a:endParaRPr lang="tr-T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dirty="0" smtClean="0">
                <a:latin typeface="Arial" pitchFamily="34" charset="0"/>
              </a:rPr>
              <a:t>Bütçe Dağılım Yüzdesi:</a:t>
            </a:r>
          </a:p>
          <a:p>
            <a:pPr>
              <a:spcBef>
                <a:spcPct val="0"/>
              </a:spcBef>
            </a:pPr>
            <a:r>
              <a:rPr lang="tr-TR" dirty="0" err="1" smtClean="0">
                <a:latin typeface="Arial" pitchFamily="34" charset="0"/>
              </a:rPr>
              <a:t>Excellent</a:t>
            </a:r>
            <a:r>
              <a:rPr lang="tr-TR" dirty="0" smtClean="0">
                <a:latin typeface="Arial" pitchFamily="34" charset="0"/>
              </a:rPr>
              <a:t> </a:t>
            </a:r>
            <a:r>
              <a:rPr lang="tr-TR" dirty="0" err="1" smtClean="0">
                <a:latin typeface="Arial" pitchFamily="34" charset="0"/>
              </a:rPr>
              <a:t>Science</a:t>
            </a:r>
            <a:r>
              <a:rPr lang="tr-TR" dirty="0" smtClean="0">
                <a:latin typeface="Arial" pitchFamily="34" charset="0"/>
                <a:sym typeface="Wingdings" pitchFamily="2" charset="2"/>
              </a:rPr>
              <a:t> %32  25,3</a:t>
            </a:r>
            <a:r>
              <a:rPr lang="tr-TR" baseline="0" dirty="0" smtClean="0">
                <a:latin typeface="Arial" pitchFamily="34" charset="0"/>
                <a:sym typeface="Wingdings" pitchFamily="2" charset="2"/>
              </a:rPr>
              <a:t> M €</a:t>
            </a:r>
            <a:endParaRPr lang="tr-TR" dirty="0" smtClean="0">
              <a:latin typeface="Arial" pitchFamily="34" charset="0"/>
            </a:endParaRPr>
          </a:p>
          <a:p>
            <a:pPr>
              <a:spcBef>
                <a:spcPct val="0"/>
              </a:spcBef>
            </a:pPr>
            <a:r>
              <a:rPr lang="tr-TR" dirty="0" err="1" smtClean="0">
                <a:latin typeface="Arial" pitchFamily="34" charset="0"/>
              </a:rPr>
              <a:t>Industrial</a:t>
            </a:r>
            <a:r>
              <a:rPr lang="tr-TR" baseline="0" dirty="0" smtClean="0">
                <a:latin typeface="Arial" pitchFamily="34" charset="0"/>
              </a:rPr>
              <a:t> </a:t>
            </a:r>
            <a:r>
              <a:rPr lang="tr-TR" baseline="0" dirty="0" err="1" smtClean="0">
                <a:latin typeface="Arial" pitchFamily="34" charset="0"/>
              </a:rPr>
              <a:t>Leadership</a:t>
            </a:r>
            <a:r>
              <a:rPr lang="tr-TR" baseline="0" dirty="0" smtClean="0">
                <a:latin typeface="Arial" pitchFamily="34" charset="0"/>
              </a:rPr>
              <a:t> </a:t>
            </a:r>
            <a:r>
              <a:rPr lang="tr-TR" baseline="0" dirty="0" smtClean="0">
                <a:latin typeface="Arial" pitchFamily="34" charset="0"/>
                <a:sym typeface="Wingdings" pitchFamily="2" charset="2"/>
              </a:rPr>
              <a:t> %22  17,4 M €</a:t>
            </a:r>
            <a:endParaRPr lang="tr-TR" baseline="0" dirty="0" smtClean="0">
              <a:latin typeface="Arial" pitchFamily="34" charset="0"/>
            </a:endParaRPr>
          </a:p>
          <a:p>
            <a:pPr>
              <a:spcBef>
                <a:spcPct val="0"/>
              </a:spcBef>
            </a:pPr>
            <a:r>
              <a:rPr lang="tr-TR" baseline="0" dirty="0" err="1" smtClean="0">
                <a:latin typeface="Arial" pitchFamily="34" charset="0"/>
              </a:rPr>
              <a:t>Societal</a:t>
            </a:r>
            <a:r>
              <a:rPr lang="tr-TR" baseline="0" dirty="0" smtClean="0">
                <a:latin typeface="Arial" pitchFamily="34" charset="0"/>
              </a:rPr>
              <a:t> </a:t>
            </a:r>
            <a:r>
              <a:rPr lang="tr-TR" baseline="0" dirty="0" err="1" smtClean="0">
                <a:latin typeface="Arial" pitchFamily="34" charset="0"/>
              </a:rPr>
              <a:t>Challenges</a:t>
            </a:r>
            <a:r>
              <a:rPr lang="tr-TR" baseline="0" dirty="0" smtClean="0">
                <a:latin typeface="Arial" pitchFamily="34" charset="0"/>
              </a:rPr>
              <a:t> </a:t>
            </a:r>
            <a:r>
              <a:rPr lang="tr-TR" baseline="0" dirty="0" smtClean="0">
                <a:latin typeface="Arial" pitchFamily="34" charset="0"/>
                <a:sym typeface="Wingdings" pitchFamily="2" charset="2"/>
              </a:rPr>
              <a:t> %39  30,8 M €	</a:t>
            </a:r>
          </a:p>
          <a:p>
            <a:pPr>
              <a:spcBef>
                <a:spcPct val="0"/>
              </a:spcBef>
            </a:pPr>
            <a:r>
              <a:rPr lang="tr-TR" baseline="0" dirty="0" smtClean="0">
                <a:latin typeface="Arial" pitchFamily="34" charset="0"/>
                <a:sym typeface="Wingdings" pitchFamily="2" charset="2"/>
              </a:rPr>
              <a:t>Toplam: 79 Milyarın %92’si  72,7 M €</a:t>
            </a:r>
          </a:p>
          <a:p>
            <a:pPr>
              <a:spcBef>
                <a:spcPct val="0"/>
              </a:spcBef>
            </a:pPr>
            <a:r>
              <a:rPr lang="tr-TR" baseline="0" dirty="0" smtClean="0">
                <a:latin typeface="Arial" pitchFamily="34" charset="0"/>
                <a:sym typeface="Wingdings" pitchFamily="2" charset="2"/>
              </a:rPr>
              <a:t>Geri kalan %8’i 6,3 M €  </a:t>
            </a:r>
            <a:r>
              <a:rPr lang="tr-TR" baseline="0" dirty="0" err="1" smtClean="0">
                <a:latin typeface="Arial" pitchFamily="34" charset="0"/>
                <a:sym typeface="Wingdings" pitchFamily="2" charset="2"/>
              </a:rPr>
              <a:t>Spreading</a:t>
            </a:r>
            <a:r>
              <a:rPr lang="tr-TR" baseline="0" dirty="0" smtClean="0">
                <a:latin typeface="Arial" pitchFamily="34" charset="0"/>
                <a:sym typeface="Wingdings" pitchFamily="2" charset="2"/>
              </a:rPr>
              <a:t> </a:t>
            </a:r>
            <a:r>
              <a:rPr lang="tr-TR" baseline="0" dirty="0" err="1" smtClean="0">
                <a:latin typeface="Arial" pitchFamily="34" charset="0"/>
                <a:sym typeface="Wingdings" pitchFamily="2" charset="2"/>
              </a:rPr>
              <a:t>excellence</a:t>
            </a:r>
            <a:r>
              <a:rPr lang="tr-TR" baseline="0" dirty="0" smtClean="0">
                <a:latin typeface="Arial" pitchFamily="34" charset="0"/>
                <a:sym typeface="Wingdings" pitchFamily="2" charset="2"/>
              </a:rPr>
              <a:t> </a:t>
            </a:r>
            <a:r>
              <a:rPr lang="tr-TR" baseline="0" dirty="0" err="1" smtClean="0">
                <a:latin typeface="Arial" pitchFamily="34" charset="0"/>
                <a:sym typeface="Wingdings" pitchFamily="2" charset="2"/>
              </a:rPr>
              <a:t>and</a:t>
            </a:r>
            <a:r>
              <a:rPr lang="tr-TR" baseline="0" dirty="0" smtClean="0">
                <a:latin typeface="Arial" pitchFamily="34" charset="0"/>
                <a:sym typeface="Wingdings" pitchFamily="2" charset="2"/>
              </a:rPr>
              <a:t> </a:t>
            </a:r>
            <a:r>
              <a:rPr lang="tr-TR" baseline="0" dirty="0" err="1" smtClean="0">
                <a:latin typeface="Arial" pitchFamily="34" charset="0"/>
                <a:sym typeface="Wingdings" pitchFamily="2" charset="2"/>
              </a:rPr>
              <a:t>widening</a:t>
            </a:r>
            <a:r>
              <a:rPr lang="tr-TR" baseline="0" dirty="0" smtClean="0">
                <a:latin typeface="Arial" pitchFamily="34" charset="0"/>
                <a:sym typeface="Wingdings" pitchFamily="2" charset="2"/>
              </a:rPr>
              <a:t> </a:t>
            </a:r>
            <a:r>
              <a:rPr lang="tr-TR" baseline="0" dirty="0" err="1" smtClean="0">
                <a:latin typeface="Arial" pitchFamily="34" charset="0"/>
                <a:sym typeface="Wingdings" pitchFamily="2" charset="2"/>
              </a:rPr>
              <a:t>aprticipation</a:t>
            </a:r>
            <a:r>
              <a:rPr lang="tr-TR" baseline="0" dirty="0" smtClean="0">
                <a:latin typeface="Arial" pitchFamily="34" charset="0"/>
                <a:sym typeface="Wingdings" pitchFamily="2" charset="2"/>
              </a:rPr>
              <a:t>, </a:t>
            </a:r>
            <a:r>
              <a:rPr lang="tr-TR" baseline="0" dirty="0" err="1" smtClean="0">
                <a:latin typeface="Arial" pitchFamily="34" charset="0"/>
                <a:sym typeface="Wingdings" pitchFamily="2" charset="2"/>
              </a:rPr>
              <a:t>science</a:t>
            </a:r>
            <a:r>
              <a:rPr lang="tr-TR" baseline="0" dirty="0" smtClean="0">
                <a:latin typeface="Arial" pitchFamily="34" charset="0"/>
                <a:sym typeface="Wingdings" pitchFamily="2" charset="2"/>
              </a:rPr>
              <a:t> </a:t>
            </a:r>
            <a:r>
              <a:rPr lang="tr-TR" baseline="0" dirty="0" err="1" smtClean="0">
                <a:latin typeface="Arial" pitchFamily="34" charset="0"/>
                <a:sym typeface="Wingdings" pitchFamily="2" charset="2"/>
              </a:rPr>
              <a:t>with</a:t>
            </a:r>
            <a:r>
              <a:rPr lang="tr-TR" baseline="0" dirty="0" smtClean="0">
                <a:latin typeface="Arial" pitchFamily="34" charset="0"/>
                <a:sym typeface="Wingdings" pitchFamily="2" charset="2"/>
              </a:rPr>
              <a:t> </a:t>
            </a:r>
            <a:r>
              <a:rPr lang="tr-TR" baseline="0" dirty="0" err="1" smtClean="0">
                <a:latin typeface="Arial" pitchFamily="34" charset="0"/>
                <a:sym typeface="Wingdings" pitchFamily="2" charset="2"/>
              </a:rPr>
              <a:t>and</a:t>
            </a:r>
            <a:r>
              <a:rPr lang="tr-TR" baseline="0" dirty="0" smtClean="0">
                <a:latin typeface="Arial" pitchFamily="34" charset="0"/>
                <a:sym typeface="Wingdings" pitchFamily="2" charset="2"/>
              </a:rPr>
              <a:t> </a:t>
            </a:r>
            <a:r>
              <a:rPr lang="tr-TR" baseline="0" dirty="0" err="1" smtClean="0">
                <a:latin typeface="Arial" pitchFamily="34" charset="0"/>
                <a:sym typeface="Wingdings" pitchFamily="2" charset="2"/>
              </a:rPr>
              <a:t>for</a:t>
            </a:r>
            <a:r>
              <a:rPr lang="tr-TR" baseline="0" dirty="0" smtClean="0">
                <a:latin typeface="Arial" pitchFamily="34" charset="0"/>
                <a:sym typeface="Wingdings" pitchFamily="2" charset="2"/>
              </a:rPr>
              <a:t> </a:t>
            </a:r>
            <a:r>
              <a:rPr lang="tr-TR" baseline="0" dirty="0" err="1" smtClean="0">
                <a:latin typeface="Arial" pitchFamily="34" charset="0"/>
                <a:sym typeface="Wingdings" pitchFamily="2" charset="2"/>
              </a:rPr>
              <a:t>society</a:t>
            </a:r>
            <a:r>
              <a:rPr lang="tr-TR" baseline="0" dirty="0" smtClean="0">
                <a:latin typeface="Arial" pitchFamily="34" charset="0"/>
                <a:sym typeface="Wingdings" pitchFamily="2" charset="2"/>
              </a:rPr>
              <a:t>, EIT, JRC</a:t>
            </a:r>
          </a:p>
          <a:p>
            <a:pPr>
              <a:spcBef>
                <a:spcPct val="0"/>
              </a:spcBef>
            </a:pPr>
            <a:endParaRPr lang="tr-TR" baseline="0" dirty="0" smtClean="0">
              <a:latin typeface="Arial" pitchFamily="34" charset="0"/>
              <a:sym typeface="Wingdings" pitchFamily="2" charset="2"/>
            </a:endParaRPr>
          </a:p>
          <a:p>
            <a:pPr>
              <a:spcBef>
                <a:spcPct val="0"/>
              </a:spcBef>
            </a:pPr>
            <a:endParaRPr lang="tr-TR" dirty="0" smtClean="0">
              <a:latin typeface="Arial"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763" indent="-309524">
              <a:defRPr>
                <a:solidFill>
                  <a:schemeClr val="tx1"/>
                </a:solidFill>
                <a:latin typeface="Calibri" pitchFamily="34" charset="0"/>
              </a:defRPr>
            </a:lvl2pPr>
            <a:lvl3pPr marL="1238098" indent="-247620">
              <a:defRPr>
                <a:solidFill>
                  <a:schemeClr val="tx1"/>
                </a:solidFill>
                <a:latin typeface="Calibri" pitchFamily="34" charset="0"/>
              </a:defRPr>
            </a:lvl3pPr>
            <a:lvl4pPr marL="1733337" indent="-247620">
              <a:defRPr>
                <a:solidFill>
                  <a:schemeClr val="tx1"/>
                </a:solidFill>
                <a:latin typeface="Calibri" pitchFamily="34" charset="0"/>
              </a:defRPr>
            </a:lvl4pPr>
            <a:lvl5pPr marL="2228576" indent="-247620">
              <a:defRPr>
                <a:solidFill>
                  <a:schemeClr val="tx1"/>
                </a:solidFill>
                <a:latin typeface="Calibri" pitchFamily="34" charset="0"/>
              </a:defRPr>
            </a:lvl5pPr>
            <a:lvl6pPr marL="2723815" indent="-247620" fontAlgn="base">
              <a:spcBef>
                <a:spcPct val="0"/>
              </a:spcBef>
              <a:spcAft>
                <a:spcPct val="0"/>
              </a:spcAft>
              <a:defRPr>
                <a:solidFill>
                  <a:schemeClr val="tx1"/>
                </a:solidFill>
                <a:latin typeface="Calibri" pitchFamily="34" charset="0"/>
              </a:defRPr>
            </a:lvl6pPr>
            <a:lvl7pPr marL="3219054" indent="-247620" fontAlgn="base">
              <a:spcBef>
                <a:spcPct val="0"/>
              </a:spcBef>
              <a:spcAft>
                <a:spcPct val="0"/>
              </a:spcAft>
              <a:defRPr>
                <a:solidFill>
                  <a:schemeClr val="tx1"/>
                </a:solidFill>
                <a:latin typeface="Calibri" pitchFamily="34" charset="0"/>
              </a:defRPr>
            </a:lvl7pPr>
            <a:lvl8pPr marL="3714293" indent="-247620" fontAlgn="base">
              <a:spcBef>
                <a:spcPct val="0"/>
              </a:spcBef>
              <a:spcAft>
                <a:spcPct val="0"/>
              </a:spcAft>
              <a:defRPr>
                <a:solidFill>
                  <a:schemeClr val="tx1"/>
                </a:solidFill>
                <a:latin typeface="Calibri" pitchFamily="34" charset="0"/>
              </a:defRPr>
            </a:lvl8pPr>
            <a:lvl9pPr marL="4209532" indent="-24762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B0542B1-ED0F-4662-AC19-56661A52643A}" type="slidenum">
              <a:rPr lang="en-US">
                <a:solidFill>
                  <a:srgbClr val="000000"/>
                </a:solidFill>
                <a:latin typeface="Arial" pitchFamily="34" charset="0"/>
              </a:rPr>
              <a:pPr fontAlgn="base">
                <a:spcBef>
                  <a:spcPct val="0"/>
                </a:spcBef>
                <a:spcAft>
                  <a:spcPct val="0"/>
                </a:spcAft>
              </a:pPr>
              <a:t>9</a:t>
            </a:fld>
            <a:endParaRPr lang="en-US">
              <a:solidFill>
                <a:srgbClr val="000000"/>
              </a:solidFill>
              <a:latin typeface="Arial" pitchFamily="34" charset="0"/>
            </a:endParaRPr>
          </a:p>
        </p:txBody>
      </p:sp>
    </p:spTree>
    <p:extLst>
      <p:ext uri="{BB962C8B-B14F-4D97-AF65-F5344CB8AC3E}">
        <p14:creationId xmlns:p14="http://schemas.microsoft.com/office/powerpoint/2010/main" val="29922182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8AAF75-9F37-4445-8734-53BB4D526DAA}" type="slidenum">
              <a:rPr lang="tr-TR" smtClean="0"/>
              <a:pPr>
                <a:defRPr/>
              </a:pPr>
              <a:t>121</a:t>
            </a:fld>
            <a:endParaRPr lang="tr-TR"/>
          </a:p>
        </p:txBody>
      </p:sp>
    </p:spTree>
    <p:extLst>
      <p:ext uri="{BB962C8B-B14F-4D97-AF65-F5344CB8AC3E}">
        <p14:creationId xmlns:p14="http://schemas.microsoft.com/office/powerpoint/2010/main" val="21572742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122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9F8AAF75-9F37-4445-8734-53BB4D526DAA}" type="slidenum">
              <a:rPr lang="tr-TR" smtClean="0"/>
              <a:pPr>
                <a:defRPr/>
              </a:pPr>
              <a:t>123</a:t>
            </a:fld>
            <a:endParaRPr lang="tr-TR" dirty="0"/>
          </a:p>
        </p:txBody>
      </p:sp>
    </p:spTree>
    <p:extLst>
      <p:ext uri="{BB962C8B-B14F-4D97-AF65-F5344CB8AC3E}">
        <p14:creationId xmlns:p14="http://schemas.microsoft.com/office/powerpoint/2010/main" val="15396780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8AAF75-9F37-4445-8734-53BB4D526DAA}" type="slidenum">
              <a:rPr lang="tr-TR" smtClean="0"/>
              <a:pPr>
                <a:defRPr/>
              </a:pPr>
              <a:t>124</a:t>
            </a:fld>
            <a:endParaRPr lang="tr-T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8AAF75-9F37-4445-8734-53BB4D526DAA}" type="slidenum">
              <a:rPr lang="tr-TR" smtClean="0"/>
              <a:pPr>
                <a:defRPr/>
              </a:pPr>
              <a:t>125</a:t>
            </a:fld>
            <a:endParaRPr lang="tr-TR" dirty="0"/>
          </a:p>
        </p:txBody>
      </p:sp>
    </p:spTree>
    <p:extLst>
      <p:ext uri="{BB962C8B-B14F-4D97-AF65-F5344CB8AC3E}">
        <p14:creationId xmlns:p14="http://schemas.microsoft.com/office/powerpoint/2010/main" val="12007221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TUR&amp;BO, 23 ülkenin Brüksel konuşlu Ar-Ge İrtibat Ofisleri’nin oluşturduğu ve üyesi olduğu IGLO bünyesindeki etkinliklerde aktif görev alarak sekreteryaya seçilmiştir. Ofis çalışmaları üç ana stratejik hedefe yönelik olarak sürdürülmektedir. TURBO bilgilendirme ve iletişim bağlamında, Brüksel’de düzenlenen toplantı, konferans, bilgi günü, seminer vb. faaliyetlere katılarak ilk elden bilgi toplamakta, benzeri faaliyetler düzenleyerek Türk araştırma ve iş dünyası hakkında Avrupa’da farkındalık oluşturmakta, işbirlikleri kurmaktadır. Bu bağlamda, 7.Çerçeve Programı ile alakalı ortaklık duyuruları Türkiye Araştırma Alanı’yla paylaşılmaktadır. Danışmanlık ve eğitim faaliyetleri çerçevesinde TURBO, proje ortaklıkları oluşumunda araştırmacılara ve KOBİ’lere rehberlik etmekte, IGLO ofisleriyle işbirliği yaparak eğitim seminerleri düzenlemektedir.</a:t>
            </a:r>
            <a:endParaRPr lang="tr-TR" dirty="0"/>
          </a:p>
        </p:txBody>
      </p:sp>
      <p:sp>
        <p:nvSpPr>
          <p:cNvPr id="4" name="Slide Number Placeholder 3"/>
          <p:cNvSpPr>
            <a:spLocks noGrp="1"/>
          </p:cNvSpPr>
          <p:nvPr>
            <p:ph type="sldNum" sz="quarter" idx="10"/>
          </p:nvPr>
        </p:nvSpPr>
        <p:spPr/>
        <p:txBody>
          <a:bodyPr/>
          <a:lstStyle/>
          <a:p>
            <a:fld id="{1B20C9BF-0E45-4C0B-8848-022E6A3DB905}" type="slidenum">
              <a:rPr lang="tr-TR" smtClean="0">
                <a:solidFill>
                  <a:prstClr val="black"/>
                </a:solidFill>
              </a:rPr>
              <a:pPr/>
              <a:t>126</a:t>
            </a:fld>
            <a:endParaRPr lang="tr-TR">
              <a:solidFill>
                <a:prstClr val="black"/>
              </a:solidFill>
            </a:endParaRPr>
          </a:p>
        </p:txBody>
      </p:sp>
    </p:spTree>
    <p:extLst>
      <p:ext uri="{BB962C8B-B14F-4D97-AF65-F5344CB8AC3E}">
        <p14:creationId xmlns:p14="http://schemas.microsoft.com/office/powerpoint/2010/main" val="12663718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127</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9F8AAF75-9F37-4445-8734-53BB4D526DAA}" type="slidenum">
              <a:rPr lang="tr-TR" smtClean="0"/>
              <a:pPr>
                <a:defRPr/>
              </a:pPr>
              <a:t>128</a:t>
            </a:fld>
            <a:endParaRPr lang="tr-TR"/>
          </a:p>
        </p:txBody>
      </p:sp>
    </p:spTree>
    <p:extLst>
      <p:ext uri="{BB962C8B-B14F-4D97-AF65-F5344CB8AC3E}">
        <p14:creationId xmlns:p14="http://schemas.microsoft.com/office/powerpoint/2010/main" val="22939947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129</a:t>
            </a:fld>
            <a:endParaRPr lang="en-US"/>
          </a:p>
        </p:txBody>
      </p:sp>
    </p:spTree>
    <p:extLst>
      <p:ext uri="{BB962C8B-B14F-4D97-AF65-F5344CB8AC3E}">
        <p14:creationId xmlns:p14="http://schemas.microsoft.com/office/powerpoint/2010/main" val="19038992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B695B43-E931-45AA-8276-B3149F617CBA}" type="slidenum">
              <a:rPr lang="en-US" smtClean="0"/>
              <a:pPr>
                <a:defRPr/>
              </a:pPr>
              <a:t>130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12 Resim" descr="Arka Fon.jpg"/>
          <p:cNvPicPr>
            <a:picLocks noChangeAspect="1"/>
          </p:cNvPicPr>
          <p:nvPr/>
        </p:nvPicPr>
        <p:blipFill>
          <a:blip r:embed="rId2" cstate="print"/>
          <a:srcRect/>
          <a:stretch>
            <a:fillRect/>
          </a:stretch>
        </p:blipFill>
        <p:spPr bwMode="auto">
          <a:xfrm>
            <a:off x="7938" y="0"/>
            <a:ext cx="9128125" cy="6858000"/>
          </a:xfrm>
          <a:prstGeom prst="rect">
            <a:avLst/>
          </a:prstGeom>
          <a:noFill/>
          <a:ln w="9525">
            <a:noFill/>
            <a:miter lim="800000"/>
            <a:headEnd/>
            <a:tailEnd/>
          </a:ln>
        </p:spPr>
      </p:pic>
      <p:sp>
        <p:nvSpPr>
          <p:cNvPr id="2" name="1 Başlık"/>
          <p:cNvSpPr>
            <a:spLocks noGrp="1"/>
          </p:cNvSpPr>
          <p:nvPr>
            <p:ph type="ctrTitle"/>
          </p:nvPr>
        </p:nvSpPr>
        <p:spPr>
          <a:xfrm>
            <a:off x="685800" y="2130425"/>
            <a:ext cx="7772400" cy="1470025"/>
          </a:xfrm>
        </p:spPr>
        <p:txBody>
          <a:bodyPr>
            <a:normAutofit/>
          </a:bodyPr>
          <a:lstStyle>
            <a:lvl1pPr algn="ctr">
              <a:defRPr sz="4800" b="1">
                <a:solidFill>
                  <a:schemeClr val="accent2">
                    <a:lumMod val="50000"/>
                  </a:schemeClr>
                </a:solidFill>
                <a:latin typeface="Futura Bk BT" pitchFamily="34" charset="0"/>
              </a:defRPr>
            </a:lvl1pPr>
          </a:lstStyle>
          <a:p>
            <a:r>
              <a:rPr lang="tr-TR" noProof="0" smtClean="0"/>
              <a:t>Asıl başlık stili için tıklatın</a:t>
            </a:r>
            <a:endParaRPr lang="tr-TR" noProof="0"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Futura Bk B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5" name="3 Veri Yer Tutucusu"/>
          <p:cNvSpPr>
            <a:spLocks noGrp="1"/>
          </p:cNvSpPr>
          <p:nvPr>
            <p:ph type="dt" sz="half" idx="10"/>
          </p:nvPr>
        </p:nvSpPr>
        <p:spPr/>
        <p:txBody>
          <a:bodyPr/>
          <a:lstStyle>
            <a:lvl1pPr fontAlgn="base">
              <a:spcBef>
                <a:spcPct val="0"/>
              </a:spcBef>
              <a:spcAft>
                <a:spcPct val="0"/>
              </a:spcAft>
              <a:defRPr>
                <a:latin typeface="Futura Bk BT" pitchFamily="34" charset="0"/>
              </a:defRPr>
            </a:lvl1pPr>
          </a:lstStyle>
          <a:p>
            <a:pPr>
              <a:defRPr/>
            </a:pPr>
            <a:fld id="{B57545B9-15C2-4BBA-AC69-0CCFC2F6169D}" type="datetime1">
              <a:rPr lang="en-US" smtClean="0"/>
              <a:pPr>
                <a:defRPr/>
              </a:pPr>
              <a:t>10/23/2014</a:t>
            </a:fld>
            <a:endParaRPr lang="en-US" dirty="0"/>
          </a:p>
        </p:txBody>
      </p:sp>
      <p:sp>
        <p:nvSpPr>
          <p:cNvPr id="6" name="4 Altbilgi Yer Tutucusu"/>
          <p:cNvSpPr>
            <a:spLocks noGrp="1"/>
          </p:cNvSpPr>
          <p:nvPr>
            <p:ph type="ftr" sz="quarter" idx="11"/>
          </p:nvPr>
        </p:nvSpPr>
        <p:spPr/>
        <p:txBody>
          <a:bodyPr/>
          <a:lstStyle>
            <a:lvl1pPr fontAlgn="base">
              <a:spcBef>
                <a:spcPct val="0"/>
              </a:spcBef>
              <a:spcAft>
                <a:spcPct val="0"/>
              </a:spcAft>
              <a:defRPr>
                <a:latin typeface="Futura Bk BT" pitchFamily="34" charset="0"/>
              </a:defRPr>
            </a:lvl1pPr>
          </a:lstStyle>
          <a:p>
            <a:pPr>
              <a:defRPr/>
            </a:pPr>
            <a:r>
              <a:rPr lang="tr-TR"/>
              <a:t>Toplantı Adı, vb.</a:t>
            </a:r>
            <a:endParaRPr lang="tr-TR" dirty="0"/>
          </a:p>
        </p:txBody>
      </p:sp>
      <p:sp>
        <p:nvSpPr>
          <p:cNvPr id="7" name="5 Slayt Numarası Yer Tutucusu"/>
          <p:cNvSpPr>
            <a:spLocks noGrp="1"/>
          </p:cNvSpPr>
          <p:nvPr>
            <p:ph type="sldNum" sz="quarter" idx="12"/>
          </p:nvPr>
        </p:nvSpPr>
        <p:spPr/>
        <p:txBody>
          <a:bodyPr/>
          <a:lstStyle>
            <a:lvl1pPr>
              <a:defRPr>
                <a:latin typeface="Futura Bk BT" pitchFamily="34" charset="0"/>
              </a:defRPr>
            </a:lvl1pPr>
          </a:lstStyle>
          <a:p>
            <a:pPr>
              <a:defRPr/>
            </a:pPr>
            <a:fld id="{6C0D0AA5-8DC1-405E-856B-302326E5F43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7776864" cy="706090"/>
          </a:xfrm>
        </p:spPr>
        <p:txBody>
          <a:bodyPr>
            <a:normAutofit/>
          </a:bodyPr>
          <a:lstStyle>
            <a:lvl1pPr>
              <a:defRPr sz="3600" b="1">
                <a:latin typeface="Futura Bk BT" pitchFamily="34" charset="0"/>
              </a:defRPr>
            </a:lvl1pPr>
          </a:lstStyle>
          <a:p>
            <a:r>
              <a:rPr lang="tr-TR" noProof="0" smtClean="0"/>
              <a:t>Asıl başlık stili için tıklatın</a:t>
            </a:r>
            <a:endParaRPr lang="tr-TR" noProof="0" dirty="0"/>
          </a:p>
        </p:txBody>
      </p:sp>
      <p:sp>
        <p:nvSpPr>
          <p:cNvPr id="3" name="2 İçerik Yer Tutucusu"/>
          <p:cNvSpPr>
            <a:spLocks noGrp="1"/>
          </p:cNvSpPr>
          <p:nvPr>
            <p:ph idx="1"/>
          </p:nvPr>
        </p:nvSpPr>
        <p:spPr>
          <a:xfrm>
            <a:off x="714400" y="1052736"/>
            <a:ext cx="7715200" cy="5073427"/>
          </a:xfrm>
        </p:spPr>
        <p:txBody>
          <a:bodyPr>
            <a:normAutofit/>
          </a:bodyPr>
          <a:lstStyle>
            <a:lvl1pPr>
              <a:defRPr sz="3200">
                <a:latin typeface="Futura Bk BT" pitchFamily="34" charset="0"/>
              </a:defRPr>
            </a:lvl1pPr>
            <a:lvl2pPr>
              <a:defRPr sz="2800">
                <a:latin typeface="Futura Bk BT" pitchFamily="34" charset="0"/>
              </a:defRPr>
            </a:lvl2pPr>
            <a:lvl3pPr>
              <a:defRPr sz="2400">
                <a:latin typeface="Futura Bk BT" pitchFamily="34" charset="0"/>
              </a:defRPr>
            </a:lvl3pPr>
            <a:lvl4pPr>
              <a:defRPr sz="2000">
                <a:latin typeface="Futura Bk BT" pitchFamily="34" charset="0"/>
              </a:defRPr>
            </a:lvl4pPr>
            <a:lvl5pPr>
              <a:defRPr sz="2000">
                <a:latin typeface="Futura Bk BT" pitchFamily="34" charset="0"/>
              </a:defRPr>
            </a:lvl5p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3 Veri Yer Tutucusu"/>
          <p:cNvSpPr>
            <a:spLocks noGrp="1"/>
          </p:cNvSpPr>
          <p:nvPr>
            <p:ph type="dt" sz="half" idx="10"/>
          </p:nvPr>
        </p:nvSpPr>
        <p:spPr/>
        <p:txBody>
          <a:bodyPr/>
          <a:lstStyle>
            <a:lvl1pPr fontAlgn="base">
              <a:spcBef>
                <a:spcPct val="0"/>
              </a:spcBef>
              <a:spcAft>
                <a:spcPct val="0"/>
              </a:spcAft>
              <a:defRPr>
                <a:latin typeface="Futura Bk BT" pitchFamily="34" charset="0"/>
              </a:defRPr>
            </a:lvl1pPr>
          </a:lstStyle>
          <a:p>
            <a:pPr>
              <a:defRPr/>
            </a:pPr>
            <a:fld id="{B78FCE7D-4E37-4E79-938E-72F9C1A7614F}" type="datetime1">
              <a:rPr lang="en-US" smtClean="0"/>
              <a:pPr>
                <a:defRPr/>
              </a:pPr>
              <a:t>10/23/2014</a:t>
            </a:fld>
            <a:endParaRPr lang="en-US" dirty="0"/>
          </a:p>
        </p:txBody>
      </p:sp>
      <p:sp>
        <p:nvSpPr>
          <p:cNvPr id="5" name="4 Altbilgi Yer Tutucusu"/>
          <p:cNvSpPr>
            <a:spLocks noGrp="1"/>
          </p:cNvSpPr>
          <p:nvPr>
            <p:ph type="ftr" sz="quarter" idx="11"/>
          </p:nvPr>
        </p:nvSpPr>
        <p:spPr/>
        <p:txBody>
          <a:bodyPr/>
          <a:lstStyle>
            <a:lvl1pPr fontAlgn="base">
              <a:spcBef>
                <a:spcPct val="0"/>
              </a:spcBef>
              <a:spcAft>
                <a:spcPct val="0"/>
              </a:spcAft>
              <a:defRPr/>
            </a:lvl1pPr>
          </a:lstStyle>
          <a:p>
            <a:pPr>
              <a:defRPr/>
            </a:pPr>
            <a:r>
              <a:rPr lang="tr-TR"/>
              <a:t>Toplantı Adı, vb.</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157B804C-5215-43B7-9B0D-AE65D4AABDC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İçerik Yer Tutucusu"/>
          <p:cNvSpPr>
            <a:spLocks noGrp="1"/>
          </p:cNvSpPr>
          <p:nvPr>
            <p:ph sz="half" idx="1"/>
          </p:nvPr>
        </p:nvSpPr>
        <p:spPr>
          <a:xfrm>
            <a:off x="467544" y="1052736"/>
            <a:ext cx="4028256"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İçerik Yer Tutucusu"/>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4 Veri Yer Tutucusu"/>
          <p:cNvSpPr>
            <a:spLocks noGrp="1"/>
          </p:cNvSpPr>
          <p:nvPr>
            <p:ph type="dt" sz="half" idx="10"/>
          </p:nvPr>
        </p:nvSpPr>
        <p:spPr/>
        <p:txBody>
          <a:bodyPr/>
          <a:lstStyle>
            <a:lvl1pPr fontAlgn="base">
              <a:spcBef>
                <a:spcPct val="0"/>
              </a:spcBef>
              <a:spcAft>
                <a:spcPct val="0"/>
              </a:spcAft>
              <a:defRPr/>
            </a:lvl1pPr>
          </a:lstStyle>
          <a:p>
            <a:pPr>
              <a:defRPr/>
            </a:pPr>
            <a:fld id="{895AD673-4DBB-4EDB-B02C-D656B1C837CF}" type="datetime1">
              <a:rPr lang="en-US" smtClean="0"/>
              <a:pPr>
                <a:defRPr/>
              </a:pPr>
              <a:t>10/23/2014</a:t>
            </a:fld>
            <a:endParaRPr lang="en-US" dirty="0"/>
          </a:p>
        </p:txBody>
      </p:sp>
      <p:sp>
        <p:nvSpPr>
          <p:cNvPr id="6" name="5 Altbilgi Yer Tutucusu"/>
          <p:cNvSpPr>
            <a:spLocks noGrp="1"/>
          </p:cNvSpPr>
          <p:nvPr>
            <p:ph type="ftr" sz="quarter" idx="11"/>
          </p:nvPr>
        </p:nvSpPr>
        <p:spPr/>
        <p:txBody>
          <a:bodyPr/>
          <a:lstStyle>
            <a:lvl1pPr fontAlgn="base">
              <a:spcBef>
                <a:spcPct val="0"/>
              </a:spcBef>
              <a:spcAft>
                <a:spcPct val="0"/>
              </a:spcAft>
              <a:defRPr/>
            </a:lvl1pPr>
          </a:lstStyle>
          <a:p>
            <a:pPr>
              <a:defRPr/>
            </a:pPr>
            <a:r>
              <a:rPr lang="tr-TR"/>
              <a:t>Toplantı Adı, vb.</a:t>
            </a:r>
            <a:endParaRPr lang="tr-TR" dirty="0"/>
          </a:p>
        </p:txBody>
      </p:sp>
      <p:sp>
        <p:nvSpPr>
          <p:cNvPr id="7" name="6 Slayt Numarası Yer Tutucusu"/>
          <p:cNvSpPr>
            <a:spLocks noGrp="1"/>
          </p:cNvSpPr>
          <p:nvPr>
            <p:ph type="sldNum" sz="quarter" idx="12"/>
          </p:nvPr>
        </p:nvSpPr>
        <p:spPr/>
        <p:txBody>
          <a:bodyPr/>
          <a:lstStyle>
            <a:lvl1pPr>
              <a:defRPr/>
            </a:lvl1pPr>
          </a:lstStyle>
          <a:p>
            <a:pPr>
              <a:defRPr/>
            </a:pPr>
            <a:fld id="{0EEFF77A-48FD-4F3F-B3DF-E500004BC14A}"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Metin Yer Tutucusu"/>
          <p:cNvSpPr>
            <a:spLocks noGrp="1"/>
          </p:cNvSpPr>
          <p:nvPr>
            <p:ph type="body" idx="1"/>
          </p:nvPr>
        </p:nvSpPr>
        <p:spPr>
          <a:xfrm>
            <a:off x="467544" y="1124745"/>
            <a:ext cx="4029844"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67544" y="1988840"/>
            <a:ext cx="4029844"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4 Metin Yer Tutucusu"/>
          <p:cNvSpPr>
            <a:spLocks noGrp="1"/>
          </p:cNvSpPr>
          <p:nvPr>
            <p:ph type="body" sz="quarter" idx="3"/>
          </p:nvPr>
        </p:nvSpPr>
        <p:spPr>
          <a:xfrm>
            <a:off x="4645025" y="1124745"/>
            <a:ext cx="4041775"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988840"/>
            <a:ext cx="4041775"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6 Veri Yer Tutucusu"/>
          <p:cNvSpPr>
            <a:spLocks noGrp="1"/>
          </p:cNvSpPr>
          <p:nvPr>
            <p:ph type="dt" sz="half" idx="10"/>
          </p:nvPr>
        </p:nvSpPr>
        <p:spPr/>
        <p:txBody>
          <a:bodyPr/>
          <a:lstStyle>
            <a:lvl1pPr fontAlgn="base">
              <a:spcBef>
                <a:spcPct val="0"/>
              </a:spcBef>
              <a:spcAft>
                <a:spcPct val="0"/>
              </a:spcAft>
              <a:defRPr/>
            </a:lvl1pPr>
          </a:lstStyle>
          <a:p>
            <a:pPr>
              <a:defRPr/>
            </a:pPr>
            <a:fld id="{014734F7-F551-4B72-824F-522A0D71A3C7}" type="datetime1">
              <a:rPr lang="en-US" smtClean="0"/>
              <a:pPr>
                <a:defRPr/>
              </a:pPr>
              <a:t>10/23/2014</a:t>
            </a:fld>
            <a:endParaRPr lang="en-US" dirty="0"/>
          </a:p>
        </p:txBody>
      </p:sp>
      <p:sp>
        <p:nvSpPr>
          <p:cNvPr id="8" name="7 Altbilgi Yer Tutucusu"/>
          <p:cNvSpPr>
            <a:spLocks noGrp="1"/>
          </p:cNvSpPr>
          <p:nvPr>
            <p:ph type="ftr" sz="quarter" idx="11"/>
          </p:nvPr>
        </p:nvSpPr>
        <p:spPr/>
        <p:txBody>
          <a:bodyPr/>
          <a:lstStyle>
            <a:lvl1pPr fontAlgn="base">
              <a:spcBef>
                <a:spcPct val="0"/>
              </a:spcBef>
              <a:spcAft>
                <a:spcPct val="0"/>
              </a:spcAft>
              <a:defRPr/>
            </a:lvl1pPr>
          </a:lstStyle>
          <a:p>
            <a:pPr>
              <a:defRPr/>
            </a:pPr>
            <a:r>
              <a:rPr lang="tr-TR"/>
              <a:t>Toplantı Adı, vb.</a:t>
            </a:r>
            <a:endParaRPr lang="tr-TR" dirty="0"/>
          </a:p>
        </p:txBody>
      </p:sp>
      <p:sp>
        <p:nvSpPr>
          <p:cNvPr id="9" name="8 Slayt Numarası Yer Tutucusu"/>
          <p:cNvSpPr>
            <a:spLocks noGrp="1"/>
          </p:cNvSpPr>
          <p:nvPr>
            <p:ph type="sldNum" sz="quarter" idx="12"/>
          </p:nvPr>
        </p:nvSpPr>
        <p:spPr/>
        <p:txBody>
          <a:bodyPr/>
          <a:lstStyle>
            <a:lvl1pPr>
              <a:defRPr/>
            </a:lvl1pPr>
          </a:lstStyle>
          <a:p>
            <a:pPr>
              <a:defRPr/>
            </a:pPr>
            <a:fld id="{F4723018-7A38-44A9-9FAA-4207FB24EC1F}"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Veri Yer Tutucusu"/>
          <p:cNvSpPr>
            <a:spLocks noGrp="1"/>
          </p:cNvSpPr>
          <p:nvPr>
            <p:ph type="dt" sz="half" idx="10"/>
          </p:nvPr>
        </p:nvSpPr>
        <p:spPr/>
        <p:txBody>
          <a:bodyPr/>
          <a:lstStyle>
            <a:lvl1pPr fontAlgn="base">
              <a:spcBef>
                <a:spcPct val="0"/>
              </a:spcBef>
              <a:spcAft>
                <a:spcPct val="0"/>
              </a:spcAft>
              <a:defRPr/>
            </a:lvl1pPr>
          </a:lstStyle>
          <a:p>
            <a:pPr>
              <a:defRPr/>
            </a:pPr>
            <a:fld id="{975309E4-6EF1-4043-BAA5-FE6B4419B9C6}" type="datetime1">
              <a:rPr lang="en-US" smtClean="0"/>
              <a:pPr>
                <a:defRPr/>
              </a:pPr>
              <a:t>10/23/2014</a:t>
            </a:fld>
            <a:endParaRPr lang="en-US" dirty="0"/>
          </a:p>
        </p:txBody>
      </p:sp>
      <p:sp>
        <p:nvSpPr>
          <p:cNvPr id="4" name="3 Altbilgi Yer Tutucusu"/>
          <p:cNvSpPr>
            <a:spLocks noGrp="1"/>
          </p:cNvSpPr>
          <p:nvPr>
            <p:ph type="ftr" sz="quarter" idx="11"/>
          </p:nvPr>
        </p:nvSpPr>
        <p:spPr/>
        <p:txBody>
          <a:bodyPr/>
          <a:lstStyle>
            <a:lvl1pPr fontAlgn="base">
              <a:spcBef>
                <a:spcPct val="0"/>
              </a:spcBef>
              <a:spcAft>
                <a:spcPct val="0"/>
              </a:spcAft>
              <a:defRPr/>
            </a:lvl1pPr>
          </a:lstStyle>
          <a:p>
            <a:pPr>
              <a:defRPr/>
            </a:pPr>
            <a:r>
              <a:rPr lang="tr-TR"/>
              <a:t>Toplantı Adı, vb.</a:t>
            </a:r>
            <a:endParaRPr lang="tr-TR" dirty="0"/>
          </a:p>
        </p:txBody>
      </p:sp>
      <p:sp>
        <p:nvSpPr>
          <p:cNvPr id="5" name="4 Slayt Numarası Yer Tutucusu"/>
          <p:cNvSpPr>
            <a:spLocks noGrp="1"/>
          </p:cNvSpPr>
          <p:nvPr>
            <p:ph type="sldNum" sz="quarter" idx="12"/>
          </p:nvPr>
        </p:nvSpPr>
        <p:spPr/>
        <p:txBody>
          <a:bodyPr/>
          <a:lstStyle>
            <a:lvl1pPr>
              <a:defRPr/>
            </a:lvl1pPr>
          </a:lstStyle>
          <a:p>
            <a:pPr>
              <a:defRPr/>
            </a:pPr>
            <a:fld id="{0C7A2CCE-2805-4590-813D-491CAD10C30E}"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p:txBody>
          <a:bodyPr/>
          <a:lstStyle>
            <a:lvl1pPr>
              <a:defRPr>
                <a:solidFill>
                  <a:prstClr val="black">
                    <a:tint val="75000"/>
                  </a:prstClr>
                </a:solidFill>
              </a:defRPr>
            </a:lvl1pPr>
          </a:lstStyle>
          <a:p>
            <a:pPr>
              <a:defRPr/>
            </a:pPr>
            <a:fld id="{9F9AD7C0-8C53-44ED-8F01-012B65BF25F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0"/>
            <a:ext cx="8229600" cy="623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22"/>
          <p:cNvSpPr>
            <a:spLocks noGrp="1" noChangeArrowheads="1"/>
          </p:cNvSpPr>
          <p:nvPr>
            <p:ph type="sldNum" sz="quarter" idx="10"/>
          </p:nvPr>
        </p:nvSpPr>
        <p:spPr>
          <a:ln/>
        </p:spPr>
        <p:txBody>
          <a:bodyPr/>
          <a:lstStyle>
            <a:lvl1pPr>
              <a:defRPr/>
            </a:lvl1pPr>
          </a:lstStyle>
          <a:p>
            <a:pPr>
              <a:defRPr/>
            </a:pPr>
            <a:fld id="{436DCAC4-3683-4566-BD16-C5519F101F01}" type="slidenum">
              <a:rPr lang="tr-TR"/>
              <a:pPr>
                <a:defRPr/>
              </a:pPr>
              <a:t>‹#›</a:t>
            </a:fld>
            <a:endParaRPr lang="tr-TR"/>
          </a:p>
        </p:txBody>
      </p:sp>
    </p:spTree>
    <p:extLst>
      <p:ext uri="{BB962C8B-B14F-4D97-AF65-F5344CB8AC3E}">
        <p14:creationId xmlns:p14="http://schemas.microsoft.com/office/powerpoint/2010/main" val="265633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0"/>
            <a:ext cx="8229600" cy="719138"/>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755650" y="906463"/>
            <a:ext cx="8229600" cy="5330825"/>
          </a:xfrm>
        </p:spPr>
        <p:txBody>
          <a:bodyPr/>
          <a:lstStyle/>
          <a:p>
            <a:pPr lvl="0"/>
            <a:endParaRPr lang="tr-TR" noProof="0" smtClean="0"/>
          </a:p>
        </p:txBody>
      </p:sp>
      <p:sp>
        <p:nvSpPr>
          <p:cNvPr id="4" name="Rectangle 10"/>
          <p:cNvSpPr>
            <a:spLocks noGrp="1" noChangeArrowheads="1"/>
          </p:cNvSpPr>
          <p:nvPr>
            <p:ph type="sldNum" sz="quarter" idx="10"/>
          </p:nvPr>
        </p:nvSpPr>
        <p:spPr/>
        <p:txBody>
          <a:bodyPr/>
          <a:lstStyle>
            <a:lvl1pPr>
              <a:defRPr/>
            </a:lvl1pPr>
          </a:lstStyle>
          <a:p>
            <a:pPr>
              <a:defRPr/>
            </a:pPr>
            <a:fld id="{ECBDDA44-9F93-4A0F-AC2E-FF7B94C60B3C}" type="slidenum">
              <a:rPr lang="tr-TR"/>
              <a:pPr>
                <a:defRPr/>
              </a:pPr>
              <a:t>‹#›</a:t>
            </a:fld>
            <a:endParaRPr lang="tr-TR"/>
          </a:p>
        </p:txBody>
      </p:sp>
    </p:spTree>
    <p:extLst>
      <p:ext uri="{BB962C8B-B14F-4D97-AF65-F5344CB8AC3E}">
        <p14:creationId xmlns:p14="http://schemas.microsoft.com/office/powerpoint/2010/main" val="160494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18 Resim" descr="Arka Fon.jpg"/>
          <p:cNvPicPr>
            <a:picLocks noChangeAspect="1"/>
          </p:cNvPicPr>
          <p:nvPr/>
        </p:nvPicPr>
        <p:blipFill>
          <a:blip r:embed="rId10" cstate="print"/>
          <a:srcRect/>
          <a:stretch>
            <a:fillRect/>
          </a:stretch>
        </p:blipFill>
        <p:spPr bwMode="auto">
          <a:xfrm>
            <a:off x="7938" y="0"/>
            <a:ext cx="9128125" cy="6858000"/>
          </a:xfrm>
          <a:prstGeom prst="rect">
            <a:avLst/>
          </a:prstGeom>
          <a:noFill/>
          <a:ln w="9525">
            <a:noFill/>
            <a:miter lim="800000"/>
            <a:headEnd/>
            <a:tailEnd/>
          </a:ln>
        </p:spPr>
      </p:pic>
      <p:sp>
        <p:nvSpPr>
          <p:cNvPr id="8" name="7 Dikdörtgen"/>
          <p:cNvSpPr/>
          <p:nvPr/>
        </p:nvSpPr>
        <p:spPr bwMode="auto">
          <a:xfrm>
            <a:off x="0" y="0"/>
            <a:ext cx="8147050"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US" sz="2400">
              <a:solidFill>
                <a:prstClr val="black"/>
              </a:solidFill>
              <a:latin typeface="Times"/>
            </a:endParaRPr>
          </a:p>
        </p:txBody>
      </p:sp>
      <p:sp>
        <p:nvSpPr>
          <p:cNvPr id="1028" name="1 Başlık Yer Tutucusu"/>
          <p:cNvSpPr>
            <a:spLocks noGrp="1"/>
          </p:cNvSpPr>
          <p:nvPr>
            <p:ph type="title"/>
          </p:nvPr>
        </p:nvSpPr>
        <p:spPr bwMode="auto">
          <a:xfrm>
            <a:off x="395288" y="0"/>
            <a:ext cx="7777162"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9" name="2 Metin Yer Tutucusu"/>
          <p:cNvSpPr>
            <a:spLocks noGrp="1"/>
          </p:cNvSpPr>
          <p:nvPr>
            <p:ph type="body" idx="1"/>
          </p:nvPr>
        </p:nvSpPr>
        <p:spPr bwMode="auto">
          <a:xfrm>
            <a:off x="714375" y="1052513"/>
            <a:ext cx="771525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Futura Bk BT" pitchFamily="34" charset="0"/>
              </a:defRPr>
            </a:lvl1pPr>
          </a:lstStyle>
          <a:p>
            <a:pPr>
              <a:defRPr/>
            </a:pPr>
            <a:fld id="{94413493-39DD-4A22-B405-E3428A5F87A6}" type="datetime1">
              <a:rPr lang="en-US" smtClean="0"/>
              <a:pPr>
                <a:defRPr/>
              </a:pPr>
              <a:t>10/23/2014</a:t>
            </a:fld>
            <a:endParaRPr lang="en-US"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Futura Bk BT" pitchFamily="34" charset="0"/>
              </a:defRPr>
            </a:lvl1pPr>
          </a:lstStyle>
          <a:p>
            <a:pPr>
              <a:defRPr/>
            </a:pPr>
            <a:r>
              <a:rPr lang="tr-TR"/>
              <a:t>Toplantı Adı, vb.</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latin typeface="Futura Bk BT" pitchFamily="34" charset="0"/>
              </a:defRPr>
            </a:lvl1pPr>
          </a:lstStyle>
          <a:p>
            <a:pPr>
              <a:defRPr/>
            </a:pPr>
            <a:fld id="{03C12C53-77E4-4FF1-B2F8-A9C092D050B6}" type="slidenum">
              <a:rPr lang="tr-TR"/>
              <a:pPr>
                <a:defRPr/>
              </a:pPr>
              <a:t>‹#›</a:t>
            </a:fld>
            <a:endParaRPr lang="tr-TR"/>
          </a:p>
        </p:txBody>
      </p:sp>
      <p:grpSp>
        <p:nvGrpSpPr>
          <p:cNvPr id="1033" name="12 Grup"/>
          <p:cNvGrpSpPr>
            <a:grpSpLocks noChangeAspect="1"/>
          </p:cNvGrpSpPr>
          <p:nvPr/>
        </p:nvGrpSpPr>
        <p:grpSpPr bwMode="auto">
          <a:xfrm>
            <a:off x="8275638" y="44450"/>
            <a:ext cx="933450" cy="735013"/>
            <a:chOff x="-52904" y="96988"/>
            <a:chExt cx="971600" cy="765566"/>
          </a:xfrm>
        </p:grpSpPr>
        <p:pic>
          <p:nvPicPr>
            <p:cNvPr id="1036" name="4 İçerik Yer Tutucusu" descr="TUBITAK%20LOGO[1].bmp"/>
            <p:cNvPicPr preferRelativeResize="0">
              <a:picLocks noChangeAspect="1"/>
            </p:cNvPicPr>
            <p:nvPr userDrawn="1"/>
          </p:nvPicPr>
          <p:blipFill>
            <a:blip r:embed="rId11" cstate="print">
              <a:clrChange>
                <a:clrFrom>
                  <a:srgbClr val="FFFFFF"/>
                </a:clrFrom>
                <a:clrTo>
                  <a:srgbClr val="FFFFFF">
                    <a:alpha val="0"/>
                  </a:srgbClr>
                </a:clrTo>
              </a:clrChange>
            </a:blip>
            <a:srcRect/>
            <a:stretch>
              <a:fillRect/>
            </a:stretch>
          </p:blipFill>
          <p:spPr bwMode="auto">
            <a:xfrm>
              <a:off x="107504" y="96988"/>
              <a:ext cx="617244" cy="636398"/>
            </a:xfrm>
            <a:prstGeom prst="rect">
              <a:avLst/>
            </a:prstGeom>
            <a:noFill/>
            <a:ln w="9525">
              <a:noFill/>
              <a:miter lim="800000"/>
              <a:headEnd/>
              <a:tailEnd/>
            </a:ln>
          </p:spPr>
        </p:pic>
        <p:sp>
          <p:nvSpPr>
            <p:cNvPr id="2061" name="14 Metin kutusu"/>
            <p:cNvSpPr txBox="1">
              <a:spLocks noChangeArrowheads="1"/>
            </p:cNvSpPr>
            <p:nvPr userDrawn="1"/>
          </p:nvSpPr>
          <p:spPr bwMode="auto">
            <a:xfrm>
              <a:off x="-52904" y="740196"/>
              <a:ext cx="971600" cy="122358"/>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tr-TR" sz="800" b="1" smtClean="0">
                  <a:solidFill>
                    <a:srgbClr val="000000"/>
                  </a:solidFill>
                  <a:cs typeface="Arial" pitchFamily="34" charset="0"/>
                </a:rPr>
                <a:t>TÜBİTAK</a:t>
              </a:r>
              <a:endParaRPr lang="en-US" sz="800" b="1" smtClean="0">
                <a:solidFill>
                  <a:srgbClr val="000000"/>
                </a:solidFill>
                <a:cs typeface="Arial" pitchFamily="34" charset="0"/>
              </a:endParaRPr>
            </a:p>
          </p:txBody>
        </p:sp>
      </p:grpSp>
      <p:sp>
        <p:nvSpPr>
          <p:cNvPr id="23" name="22 Dikdörtgen"/>
          <p:cNvSpPr/>
          <p:nvPr/>
        </p:nvSpPr>
        <p:spPr bwMode="auto">
          <a:xfrm>
            <a:off x="8189913" y="0"/>
            <a:ext cx="36512"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US" sz="2400">
              <a:solidFill>
                <a:prstClr val="black"/>
              </a:solidFill>
              <a:latin typeface="Times"/>
            </a:endParaRPr>
          </a:p>
        </p:txBody>
      </p:sp>
      <p:sp>
        <p:nvSpPr>
          <p:cNvPr id="17" name="16 Dikdörtgen"/>
          <p:cNvSpPr/>
          <p:nvPr/>
        </p:nvSpPr>
        <p:spPr bwMode="auto">
          <a:xfrm>
            <a:off x="8272463" y="0"/>
            <a:ext cx="36512"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US" sz="2400">
              <a:solidFill>
                <a:prstClr val="black"/>
              </a:solidFill>
              <a:latin typeface="Times"/>
            </a:endParaRPr>
          </a:p>
        </p:txBody>
      </p:sp>
    </p:spTree>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chemeClr val="bg1"/>
          </a:solidFill>
          <a:latin typeface="Futura Bk BT" pitchFamily="34" charset="0"/>
          <a:ea typeface="+mj-ea"/>
          <a:cs typeface="+mj-cs"/>
        </a:defRPr>
      </a:lvl1pPr>
      <a:lvl2pPr algn="l" rtl="0" eaLnBrk="0" fontAlgn="base" hangingPunct="0">
        <a:spcBef>
          <a:spcPct val="0"/>
        </a:spcBef>
        <a:spcAft>
          <a:spcPct val="0"/>
        </a:spcAft>
        <a:defRPr sz="3600" b="1">
          <a:solidFill>
            <a:schemeClr val="bg1"/>
          </a:solidFill>
          <a:latin typeface="Futura Bk BT"/>
        </a:defRPr>
      </a:lvl2pPr>
      <a:lvl3pPr algn="l" rtl="0" eaLnBrk="0" fontAlgn="base" hangingPunct="0">
        <a:spcBef>
          <a:spcPct val="0"/>
        </a:spcBef>
        <a:spcAft>
          <a:spcPct val="0"/>
        </a:spcAft>
        <a:defRPr sz="3600" b="1">
          <a:solidFill>
            <a:schemeClr val="bg1"/>
          </a:solidFill>
          <a:latin typeface="Futura Bk BT"/>
        </a:defRPr>
      </a:lvl3pPr>
      <a:lvl4pPr algn="l" rtl="0" eaLnBrk="0" fontAlgn="base" hangingPunct="0">
        <a:spcBef>
          <a:spcPct val="0"/>
        </a:spcBef>
        <a:spcAft>
          <a:spcPct val="0"/>
        </a:spcAft>
        <a:defRPr sz="3600" b="1">
          <a:solidFill>
            <a:schemeClr val="bg1"/>
          </a:solidFill>
          <a:latin typeface="Futura Bk BT"/>
        </a:defRPr>
      </a:lvl4pPr>
      <a:lvl5pPr algn="l" rtl="0" eaLnBrk="0" fontAlgn="base" hangingPunct="0">
        <a:spcBef>
          <a:spcPct val="0"/>
        </a:spcBef>
        <a:spcAft>
          <a:spcPct val="0"/>
        </a:spcAft>
        <a:defRPr sz="3600" b="1">
          <a:solidFill>
            <a:schemeClr val="bg1"/>
          </a:solidFill>
          <a:latin typeface="Futura Bk BT"/>
        </a:defRPr>
      </a:lvl5pPr>
      <a:lvl6pPr marL="457200" algn="l" rtl="0" fontAlgn="base">
        <a:spcBef>
          <a:spcPct val="0"/>
        </a:spcBef>
        <a:spcAft>
          <a:spcPct val="0"/>
        </a:spcAft>
        <a:defRPr sz="3600" b="1">
          <a:solidFill>
            <a:schemeClr val="bg1"/>
          </a:solidFill>
          <a:latin typeface="Futura Bk BT"/>
        </a:defRPr>
      </a:lvl6pPr>
      <a:lvl7pPr marL="914400" algn="l" rtl="0" fontAlgn="base">
        <a:spcBef>
          <a:spcPct val="0"/>
        </a:spcBef>
        <a:spcAft>
          <a:spcPct val="0"/>
        </a:spcAft>
        <a:defRPr sz="3600" b="1">
          <a:solidFill>
            <a:schemeClr val="bg1"/>
          </a:solidFill>
          <a:latin typeface="Futura Bk BT"/>
        </a:defRPr>
      </a:lvl7pPr>
      <a:lvl8pPr marL="1371600" algn="l" rtl="0" fontAlgn="base">
        <a:spcBef>
          <a:spcPct val="0"/>
        </a:spcBef>
        <a:spcAft>
          <a:spcPct val="0"/>
        </a:spcAft>
        <a:defRPr sz="3600" b="1">
          <a:solidFill>
            <a:schemeClr val="bg1"/>
          </a:solidFill>
          <a:latin typeface="Futura Bk BT"/>
        </a:defRPr>
      </a:lvl8pPr>
      <a:lvl9pPr marL="1828800" algn="l" rtl="0" fontAlgn="base">
        <a:spcBef>
          <a:spcPct val="0"/>
        </a:spcBef>
        <a:spcAft>
          <a:spcPct val="0"/>
        </a:spcAft>
        <a:defRPr sz="3600" b="1">
          <a:solidFill>
            <a:schemeClr val="bg1"/>
          </a:solidFill>
          <a:latin typeface="Futura Bk BT"/>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Futura Bk BT"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Futura Bk BT"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Futura Bk BT"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Futura Bk BT"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wmf"/><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wmf"/><Relationship Id="rId4" Type="http://schemas.openxmlformats.org/officeDocument/2006/relationships/image" Target="../media/image94.wmf"/></Relationships>
</file>

<file path=ppt/slides/_rels/slide122.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jpeg"/><Relationship Id="rId7" Type="http://schemas.openxmlformats.org/officeDocument/2006/relationships/image" Target="../media/image102.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jpeg"/><Relationship Id="rId4" Type="http://schemas.openxmlformats.org/officeDocument/2006/relationships/image" Target="../media/image106.png"/></Relationships>
</file>

<file path=ppt/slides/_rels/slide127.xml.rels><?xml version="1.0" encoding="UTF-8" standalone="yes"?>
<Relationships xmlns="http://schemas.openxmlformats.org/package/2006/relationships"><Relationship Id="rId3" Type="http://schemas.openxmlformats.org/officeDocument/2006/relationships/hyperlink" Target="http://www.h2020.org.tr/"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cordis.europa.eu/fetch?CALLER=EN_NEWS_HORIZON2020" TargetMode="External"/><Relationship Id="rId7" Type="http://schemas.openxmlformats.org/officeDocument/2006/relationships/image" Target="../media/image115.wmf"/><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114.wmf"/><Relationship Id="rId5" Type="http://schemas.openxmlformats.org/officeDocument/2006/relationships/hyperlink" Target="http://www.h2020.org.tr/" TargetMode="External"/><Relationship Id="rId4" Type="http://schemas.openxmlformats.org/officeDocument/2006/relationships/hyperlink" Target="http://ec.europa.eu/research/events"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www.fp7.org.tr/" TargetMode="External"/><Relationship Id="rId2" Type="http://schemas.openxmlformats.org/officeDocument/2006/relationships/notesSlide" Target="../notesSlides/notesSlide102.xml"/><Relationship Id="rId1" Type="http://schemas.openxmlformats.org/officeDocument/2006/relationships/slideLayout" Target="../slideLayouts/slideLayout1.xml"/><Relationship Id="rId5" Type="http://schemas.openxmlformats.org/officeDocument/2006/relationships/hyperlink" Target="http://www.h2020.org.tr/" TargetMode="External"/><Relationship Id="rId4" Type="http://schemas.openxmlformats.org/officeDocument/2006/relationships/hyperlink" Target="mailto:ncptransport@tubitak.gov.tr"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www.fp7.org.tr/home.do?ot=1&amp;sid=374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c.europa.eu/research/participants/portal/page/exper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ncpnano@tubitak.gov.tr" TargetMode="External"/><Relationship Id="rId4" Type="http://schemas.openxmlformats.org/officeDocument/2006/relationships/image" Target="../media/image26.gif"/></Relationships>
</file>

<file path=ppt/slides/_rels/slide3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emf"/><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jpeg"/><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hyperlink" Target="http://www.green-cars-initiative.eu/"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8" Type="http://schemas.openxmlformats.org/officeDocument/2006/relationships/hyperlink" Target="http://ec.europa.eu/research/participants/portal/desktop/en/opportunities/h2020/topics/8060-fch-01.6-2014.html" TargetMode="External"/><Relationship Id="rId13" Type="http://schemas.openxmlformats.org/officeDocument/2006/relationships/hyperlink" Target="http://ec.europa.eu/research/participants/portal/desktop/en/opportunities/h2020/topics/8076-fch-04.3-2014.html" TargetMode="External"/><Relationship Id="rId3" Type="http://schemas.openxmlformats.org/officeDocument/2006/relationships/hyperlink" Target="http://ec.europa.eu/research/participants/portal/desktop/en/opportunities/h2020/topics/8055-fch-01.1-2014.html" TargetMode="External"/><Relationship Id="rId7" Type="http://schemas.openxmlformats.org/officeDocument/2006/relationships/hyperlink" Target="http://ec.europa.eu/research/participants/portal/desktop/en/opportunities/h2020/topics/8059-fch-01.5-2014.html" TargetMode="External"/><Relationship Id="rId12" Type="http://schemas.openxmlformats.org/officeDocument/2006/relationships/hyperlink" Target="http://ec.europa.eu/research/participants/portal/desktop/en/opportunities/h2020/topics/8075-fch-04.2-2014.html"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hyperlink" Target="http://ec.europa.eu/research/participants/portal/desktop/en/opportunities/h2020/topics/8058-fch-01.4-2014.html" TargetMode="External"/><Relationship Id="rId11" Type="http://schemas.openxmlformats.org/officeDocument/2006/relationships/hyperlink" Target="http://ec.europa.eu/research/participants/portal/desktop/en/opportunities/h2020/topics/8074-fch-04.1-2014.html" TargetMode="External"/><Relationship Id="rId5" Type="http://schemas.openxmlformats.org/officeDocument/2006/relationships/hyperlink" Target="http://ec.europa.eu/research/participants/portal/desktop/en/opportunities/h2020/topics/8057-fch-01.3-2014.html" TargetMode="External"/><Relationship Id="rId10" Type="http://schemas.openxmlformats.org/officeDocument/2006/relationships/hyperlink" Target="http://ec.europa.eu/research/participants/portal/desktop/en/opportunities/h2020/topics/8073-fch-03.1-2014.html" TargetMode="External"/><Relationship Id="rId4" Type="http://schemas.openxmlformats.org/officeDocument/2006/relationships/hyperlink" Target="http://ec.europa.eu/research/participants/portal/desktop/en/opportunities/h2020/topics/8056-fch-01.2-2014.html" TargetMode="External"/><Relationship Id="rId9" Type="http://schemas.openxmlformats.org/officeDocument/2006/relationships/hyperlink" Target="http://ec.europa.eu/research/participants/portal/desktop/en/opportunities/h2020/topics/8061-fch-01.7-2014.html"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polisnetwork.eu/2013conference"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www.transport-research.info/web/" TargetMode="External"/><Relationship Id="rId7" Type="http://schemas.openxmlformats.org/officeDocument/2006/relationships/image" Target="../media/image62.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linkedin.com/redirect?url=http://tinyurl.com/sme1-template&amp;urlhash=4mL9&amp;_t=tracking_anet"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www.linkedin.com/redirect?url=http://tinyurl.com/sme2-template&amp;urlhash=6qe8&amp;_t=tracking_anet"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webgate.ec.europa.eu/cas/eim/external/register.cgi" TargetMode="External"/><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ec.europa.eu/research/participants/portal/desktop/en/home.html"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359024" y="3717032"/>
            <a:ext cx="8784976" cy="1439862"/>
          </a:xfrm>
        </p:spPr>
        <p:txBody>
          <a:bodyPr>
            <a:noAutofit/>
          </a:bodyPr>
          <a:lstStyle/>
          <a:p>
            <a:r>
              <a:rPr lang="tr-TR" sz="4400" dirty="0" smtClean="0">
                <a:solidFill>
                  <a:schemeClr val="tx1">
                    <a:lumMod val="85000"/>
                    <a:lumOff val="15000"/>
                  </a:schemeClr>
                </a:solidFill>
                <a:effectLst>
                  <a:outerShdw blurRad="38100" dist="38100" dir="2700000" algn="tl">
                    <a:srgbClr val="000000">
                      <a:alpha val="43137"/>
                    </a:srgbClr>
                  </a:outerShdw>
                </a:effectLst>
                <a:latin typeface="Corbel" panose="020B0503020204020204" pitchFamily="34" charset="0"/>
              </a:rPr>
              <a:t/>
            </a:r>
            <a:br>
              <a:rPr lang="tr-TR" sz="4400" dirty="0" smtClean="0">
                <a:solidFill>
                  <a:schemeClr val="tx1">
                    <a:lumMod val="85000"/>
                    <a:lumOff val="15000"/>
                  </a:schemeClr>
                </a:solidFill>
                <a:effectLst>
                  <a:outerShdw blurRad="38100" dist="38100" dir="2700000" algn="tl">
                    <a:srgbClr val="000000">
                      <a:alpha val="43137"/>
                    </a:srgbClr>
                  </a:outerShdw>
                </a:effectLst>
                <a:latin typeface="Corbel" panose="020B0503020204020204" pitchFamily="34" charset="0"/>
              </a:rPr>
            </a:br>
            <a:r>
              <a:rPr lang="tr-TR" sz="4400" dirty="0" smtClean="0">
                <a:solidFill>
                  <a:schemeClr val="tx1">
                    <a:lumMod val="85000"/>
                    <a:lumOff val="15000"/>
                  </a:schemeClr>
                </a:solidFill>
                <a:effectLst>
                  <a:outerShdw blurRad="38100" dist="38100" dir="2700000" algn="tl">
                    <a:srgbClr val="000000">
                      <a:alpha val="43137"/>
                    </a:srgbClr>
                  </a:outerShdw>
                </a:effectLst>
                <a:latin typeface="Corbel" panose="020B0503020204020204" pitchFamily="34" charset="0"/>
              </a:rPr>
              <a:t/>
            </a:r>
            <a:br>
              <a:rPr lang="tr-TR" sz="4400" dirty="0" smtClean="0">
                <a:solidFill>
                  <a:schemeClr val="tx1">
                    <a:lumMod val="85000"/>
                    <a:lumOff val="15000"/>
                  </a:schemeClr>
                </a:solidFill>
                <a:effectLst>
                  <a:outerShdw blurRad="38100" dist="38100" dir="2700000" algn="tl">
                    <a:srgbClr val="000000">
                      <a:alpha val="43137"/>
                    </a:srgbClr>
                  </a:outerShdw>
                </a:effectLst>
                <a:latin typeface="Corbel" panose="020B0503020204020204" pitchFamily="34" charset="0"/>
              </a:rPr>
            </a:br>
            <a:r>
              <a:rPr lang="tr-TR" sz="40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t/>
            </a:r>
            <a:br>
              <a:rPr lang="tr-TR" sz="40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br>
            <a:r>
              <a:rPr lang="tr-TR" sz="40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t/>
            </a:r>
            <a:br>
              <a:rPr lang="tr-TR" sz="40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br>
            <a:r>
              <a:rPr lang="tr-TR" sz="3600" dirty="0" err="1"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t>Horizon</a:t>
            </a:r>
            <a:r>
              <a:rPr lang="tr-TR" sz="36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t> 2020 Programı</a:t>
            </a:r>
            <a:br>
              <a:rPr lang="tr-TR" sz="36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br>
            <a:r>
              <a:rPr lang="tr-TR" sz="36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t>TAYSAD</a:t>
            </a:r>
            <a:br>
              <a:rPr lang="tr-TR" sz="36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br>
            <a:r>
              <a:rPr lang="tr-TR" sz="36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t>23 Ekim 2014</a:t>
            </a:r>
            <a:br>
              <a:rPr lang="tr-TR" sz="36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br>
            <a:r>
              <a:rPr lang="tr-TR" sz="36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t/>
            </a:r>
            <a:br>
              <a:rPr lang="tr-TR" sz="36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br>
            <a:r>
              <a:rPr lang="tr-TR" sz="28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t>Serhat Melik</a:t>
            </a:r>
            <a:br>
              <a:rPr lang="tr-TR" sz="28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br>
            <a:r>
              <a:rPr lang="tr-TR" sz="28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t>Ulaşım Alanı Ulusal İrtibat Noktası</a:t>
            </a:r>
            <a:r>
              <a:rPr lang="tr-TR" sz="36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t/>
            </a:r>
            <a:br>
              <a:rPr lang="tr-TR" sz="3600" dirty="0" smtClean="0">
                <a:solidFill>
                  <a:schemeClr val="tx1">
                    <a:lumMod val="85000"/>
                    <a:lumOff val="15000"/>
                  </a:schemeClr>
                </a:solidFill>
                <a:effectLst>
                  <a:outerShdw blurRad="50800" dist="38100" dir="5400000" algn="t" rotWithShape="0">
                    <a:prstClr val="black">
                      <a:alpha val="40000"/>
                    </a:prstClr>
                  </a:outerShdw>
                </a:effectLst>
                <a:latin typeface="Corbel" panose="020B0503020204020204" pitchFamily="34" charset="0"/>
                <a:cs typeface="Arial" pitchFamily="34" charset="0"/>
              </a:rPr>
            </a:br>
            <a:r>
              <a:rPr lang="tr-TR" sz="4400" dirty="0" smtClean="0">
                <a:solidFill>
                  <a:schemeClr val="tx1">
                    <a:lumMod val="85000"/>
                    <a:lumOff val="15000"/>
                  </a:schemeClr>
                </a:solidFill>
                <a:effectLst>
                  <a:outerShdw blurRad="38100" dist="38100" dir="2700000" algn="tl">
                    <a:srgbClr val="000000">
                      <a:alpha val="43137"/>
                    </a:srgbClr>
                  </a:outerShdw>
                </a:effectLst>
                <a:latin typeface="Corbel" pitchFamily="34" charset="0"/>
              </a:rPr>
              <a:t/>
            </a:r>
            <a:br>
              <a:rPr lang="tr-TR" sz="4400" dirty="0" smtClean="0">
                <a:solidFill>
                  <a:schemeClr val="tx1">
                    <a:lumMod val="85000"/>
                    <a:lumOff val="15000"/>
                  </a:schemeClr>
                </a:solidFill>
                <a:effectLst>
                  <a:outerShdw blurRad="38100" dist="38100" dir="2700000" algn="tl">
                    <a:srgbClr val="000000">
                      <a:alpha val="43137"/>
                    </a:srgbClr>
                  </a:outerShdw>
                </a:effectLst>
                <a:latin typeface="Corbel" pitchFamily="34" charset="0"/>
              </a:rPr>
            </a:br>
            <a:endParaRPr lang="tr-TR" sz="4400" dirty="0">
              <a:solidFill>
                <a:schemeClr val="tx1">
                  <a:lumMod val="85000"/>
                  <a:lumOff val="15000"/>
                </a:schemeClr>
              </a:solidFill>
              <a:effectLst>
                <a:outerShdw blurRad="38100" dist="38100" dir="2700000" algn="tl">
                  <a:srgbClr val="000000">
                    <a:alpha val="43137"/>
                  </a:srgbClr>
                </a:outerShdw>
              </a:effectLst>
              <a:latin typeface="Corbel" pitchFamily="34" charset="0"/>
            </a:endParaRPr>
          </a:p>
        </p:txBody>
      </p:sp>
      <p:sp>
        <p:nvSpPr>
          <p:cNvPr id="2" name="Rectangle 1"/>
          <p:cNvSpPr/>
          <p:nvPr/>
        </p:nvSpPr>
        <p:spPr>
          <a:xfrm>
            <a:off x="1864362" y="4944723"/>
            <a:ext cx="5777954" cy="584775"/>
          </a:xfrm>
          <a:prstGeom prst="rect">
            <a:avLst/>
          </a:prstGeom>
        </p:spPr>
        <p:txBody>
          <a:bodyPr wrap="square">
            <a:spAutoFit/>
          </a:bodyPr>
          <a:lstStyle/>
          <a:p>
            <a:pPr lvl="0" algn="ctr"/>
            <a:endParaRPr lang="tr-TR" sz="3200" b="1" dirty="0">
              <a:solidFill>
                <a:srgbClr val="C00000"/>
              </a:solidFill>
              <a:effectLst>
                <a:outerShdw blurRad="38100" dist="38100" dir="2700000" algn="tl">
                  <a:srgbClr val="000000">
                    <a:alpha val="43137"/>
                  </a:srgbClr>
                </a:outerShdw>
              </a:effectLst>
              <a:latin typeface="Corbel" pitchFamily="34" charset="0"/>
            </a:endParaRPr>
          </a:p>
        </p:txBody>
      </p:sp>
      <p:sp>
        <p:nvSpPr>
          <p:cNvPr id="6" name="Rectangle 5"/>
          <p:cNvSpPr/>
          <p:nvPr/>
        </p:nvSpPr>
        <p:spPr>
          <a:xfrm>
            <a:off x="539552" y="5780782"/>
            <a:ext cx="8280920" cy="492443"/>
          </a:xfrm>
          <a:prstGeom prst="rect">
            <a:avLst/>
          </a:prstGeom>
        </p:spPr>
        <p:txBody>
          <a:bodyPr wrap="square">
            <a:spAutoFit/>
          </a:bodyPr>
          <a:lstStyle/>
          <a:p>
            <a:pPr lvl="0" algn="ctr"/>
            <a:endParaRPr lang="tr-TR" sz="2600" b="1" i="1" dirty="0">
              <a:solidFill>
                <a:schemeClr val="tx1">
                  <a:lumMod val="50000"/>
                  <a:lumOff val="50000"/>
                </a:schemeClr>
              </a:solidFill>
              <a:latin typeface="Corbel" pitchFamily="34" charset="0"/>
            </a:endParaRPr>
          </a:p>
        </p:txBody>
      </p:sp>
      <p:pic>
        <p:nvPicPr>
          <p:cNvPr id="7" name="Picture 2" descr="C:\Users\goksel.cabuk\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88640"/>
            <a:ext cx="1920676" cy="2564734"/>
          </a:xfrm>
          <a:prstGeom prst="rect">
            <a:avLst/>
          </a:prstGeom>
          <a:noFill/>
          <a:effectLst>
            <a:glow rad="76200">
              <a:schemeClr val="bg1">
                <a:alpha val="76000"/>
              </a:schemeClr>
            </a:glow>
            <a:outerShdw blurRad="50800" dist="38100" dir="2700000" algn="tl" rotWithShape="0">
              <a:prstClr val="black">
                <a:alpha val="40000"/>
              </a:prstClr>
            </a:outerShdw>
            <a:softEdge rad="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orbel" pitchFamily="34" charset="0"/>
              </a:rPr>
              <a:t>H2020 Katılım Kuralları</a:t>
            </a:r>
            <a:endParaRPr lang="tr-TR" dirty="0">
              <a:latin typeface="Corbel" pitchFamily="34" charset="0"/>
            </a:endParaRPr>
          </a:p>
        </p:txBody>
      </p:sp>
      <p:sp>
        <p:nvSpPr>
          <p:cNvPr id="3" name="2 İçerik Yer Tutucusu"/>
          <p:cNvSpPr>
            <a:spLocks noGrp="1"/>
          </p:cNvSpPr>
          <p:nvPr>
            <p:ph idx="1"/>
          </p:nvPr>
        </p:nvSpPr>
        <p:spPr>
          <a:xfrm>
            <a:off x="714400" y="1052736"/>
            <a:ext cx="8034064" cy="5805264"/>
          </a:xfrm>
        </p:spPr>
        <p:txBody>
          <a:bodyPr>
            <a:normAutofit lnSpcReduction="10000"/>
          </a:bodyPr>
          <a:lstStyle/>
          <a:p>
            <a:pPr algn="just"/>
            <a:r>
              <a:rPr lang="tr-TR" sz="2800" dirty="0" smtClean="0">
                <a:latin typeface="Corbel" pitchFamily="34" charset="0"/>
              </a:rPr>
              <a:t>En az 3 farklı AB üye ya da </a:t>
            </a:r>
            <a:r>
              <a:rPr lang="tr-TR" sz="2800" dirty="0" err="1" smtClean="0">
                <a:latin typeface="Corbel" pitchFamily="34" charset="0"/>
              </a:rPr>
              <a:t>asosiye</a:t>
            </a:r>
            <a:r>
              <a:rPr lang="tr-TR" sz="2800" dirty="0" smtClean="0">
                <a:latin typeface="Corbel" pitchFamily="34" charset="0"/>
              </a:rPr>
              <a:t> üye ülkesindeki,</a:t>
            </a:r>
          </a:p>
          <a:p>
            <a:pPr algn="just"/>
            <a:endParaRPr lang="tr-TR" sz="2800" dirty="0" smtClean="0">
              <a:latin typeface="Corbel" pitchFamily="34" charset="0"/>
            </a:endParaRPr>
          </a:p>
          <a:p>
            <a:pPr algn="just"/>
            <a:r>
              <a:rPr lang="tr-TR" sz="2800" dirty="0">
                <a:latin typeface="Corbel" pitchFamily="34" charset="0"/>
              </a:rPr>
              <a:t>Sanayi, KOBİ, Üniversite, Araştırma Merkezi, STK, vb. farklı </a:t>
            </a:r>
            <a:r>
              <a:rPr lang="tr-TR" sz="2800" dirty="0" smtClean="0">
                <a:latin typeface="Corbel" pitchFamily="34" charset="0"/>
              </a:rPr>
              <a:t>kuruluşların </a:t>
            </a:r>
            <a:r>
              <a:rPr lang="tr-TR" sz="2800" dirty="0">
                <a:latin typeface="Corbel" pitchFamily="34" charset="0"/>
              </a:rPr>
              <a:t>oluşturduğu konsorsiyumlar,</a:t>
            </a:r>
            <a:endParaRPr lang="tr-TR" sz="2800" dirty="0" smtClean="0">
              <a:latin typeface="Corbel" pitchFamily="34" charset="0"/>
            </a:endParaRPr>
          </a:p>
          <a:p>
            <a:pPr algn="just"/>
            <a:endParaRPr lang="tr-TR" sz="2800" dirty="0">
              <a:latin typeface="Corbel" pitchFamily="34" charset="0"/>
            </a:endParaRPr>
          </a:p>
          <a:p>
            <a:pPr algn="just"/>
            <a:r>
              <a:rPr lang="tr-TR" sz="2800" dirty="0">
                <a:latin typeface="Corbel" pitchFamily="34" charset="0"/>
              </a:rPr>
              <a:t>«Avrupa Araştırma Konseyi (ERC)» ve </a:t>
            </a:r>
            <a:br>
              <a:rPr lang="tr-TR" sz="2800" dirty="0">
                <a:latin typeface="Corbel" pitchFamily="34" charset="0"/>
              </a:rPr>
            </a:br>
            <a:r>
              <a:rPr lang="tr-TR" sz="2800" dirty="0">
                <a:latin typeface="Corbel" pitchFamily="34" charset="0"/>
              </a:rPr>
              <a:t>«Marie-</a:t>
            </a:r>
            <a:r>
              <a:rPr lang="tr-TR" sz="2800" dirty="0" err="1">
                <a:latin typeface="Corbel" pitchFamily="34" charset="0"/>
              </a:rPr>
              <a:t>Curie</a:t>
            </a:r>
            <a:r>
              <a:rPr lang="tr-TR" sz="2800" dirty="0">
                <a:latin typeface="Corbel" pitchFamily="34" charset="0"/>
              </a:rPr>
              <a:t>» alanlarında tek başına </a:t>
            </a:r>
            <a:r>
              <a:rPr lang="tr-TR" sz="2800" dirty="0" smtClean="0">
                <a:latin typeface="Corbel" pitchFamily="34" charset="0"/>
              </a:rPr>
              <a:t>araştırmacılar, </a:t>
            </a:r>
            <a:endParaRPr lang="tr-TR" sz="2800" dirty="0">
              <a:latin typeface="Corbel" pitchFamily="34" charset="0"/>
            </a:endParaRPr>
          </a:p>
          <a:p>
            <a:pPr algn="just"/>
            <a:endParaRPr lang="tr-TR" sz="2800" dirty="0" smtClean="0">
              <a:latin typeface="Corbel" pitchFamily="34" charset="0"/>
            </a:endParaRPr>
          </a:p>
          <a:p>
            <a:pPr algn="just"/>
            <a:r>
              <a:rPr lang="tr-TR" sz="2800" dirty="0" smtClean="0">
                <a:latin typeface="Corbel" pitchFamily="34" charset="0"/>
              </a:rPr>
              <a:t>«KOBİ’lerde </a:t>
            </a:r>
            <a:r>
              <a:rPr lang="tr-TR" sz="2800" dirty="0">
                <a:latin typeface="Corbel" pitchFamily="34" charset="0"/>
              </a:rPr>
              <a:t>Yenilikçilik» </a:t>
            </a:r>
            <a:r>
              <a:rPr lang="tr-TR" sz="2800" dirty="0" smtClean="0">
                <a:latin typeface="Corbel" pitchFamily="34" charset="0"/>
              </a:rPr>
              <a:t>alanında </a:t>
            </a:r>
            <a:r>
              <a:rPr lang="tr-TR" sz="2800" dirty="0">
                <a:latin typeface="Corbel" pitchFamily="34" charset="0"/>
              </a:rPr>
              <a:t>tek başına </a:t>
            </a:r>
            <a:r>
              <a:rPr lang="tr-TR" sz="2800" dirty="0" smtClean="0">
                <a:latin typeface="Corbel" pitchFamily="34" charset="0"/>
              </a:rPr>
              <a:t>işletmeler </a:t>
            </a:r>
          </a:p>
          <a:p>
            <a:pPr marL="0" indent="0" algn="just">
              <a:buNone/>
            </a:pPr>
            <a:endParaRPr lang="tr-TR" sz="2800" dirty="0">
              <a:latin typeface="Corbel" pitchFamily="34" charset="0"/>
            </a:endParaRPr>
          </a:p>
          <a:p>
            <a:pPr marL="0" indent="0" algn="ctr">
              <a:buNone/>
            </a:pPr>
            <a:r>
              <a:rPr lang="tr-TR" sz="2800" dirty="0" smtClean="0">
                <a:latin typeface="Corbel" pitchFamily="34" charset="0"/>
              </a:rPr>
              <a:t>H2020 Programına başvurabilirler</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 5: Uygun Konu Başlığı Bulun</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747434" cy="4115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100</a:t>
            </a:fld>
            <a:endParaRPr lang="en-US" dirty="0">
              <a:solidFill>
                <a:prstClr val="black">
                  <a:tint val="75000"/>
                </a:prstClr>
              </a:solidFill>
            </a:endParaRPr>
          </a:p>
        </p:txBody>
      </p:sp>
    </p:spTree>
    <p:extLst>
      <p:ext uri="{BB962C8B-B14F-4D97-AF65-F5344CB8AC3E}">
        <p14:creationId xmlns:p14="http://schemas.microsoft.com/office/powerpoint/2010/main" val="26095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Adım 6: Başvuru Formunuzu Oluşturun</a:t>
            </a:r>
            <a:endParaRPr lang="tr-TR"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7" y="1124744"/>
            <a:ext cx="9109174" cy="493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364088" y="4056112"/>
            <a:ext cx="1524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own Arrow 8"/>
          <p:cNvSpPr/>
          <p:nvPr/>
        </p:nvSpPr>
        <p:spPr bwMode="auto">
          <a:xfrm rot="3014613">
            <a:off x="3781795" y="3036771"/>
            <a:ext cx="617758" cy="1418561"/>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grpSp>
        <p:nvGrpSpPr>
          <p:cNvPr id="10" name="Group 9"/>
          <p:cNvGrpSpPr/>
          <p:nvPr/>
        </p:nvGrpSpPr>
        <p:grpSpPr>
          <a:xfrm>
            <a:off x="4355976" y="5412723"/>
            <a:ext cx="1944216" cy="648072"/>
            <a:chOff x="7308304" y="1196752"/>
            <a:chExt cx="1296144" cy="648072"/>
          </a:xfrm>
        </p:grpSpPr>
        <p:sp>
          <p:nvSpPr>
            <p:cNvPr id="11" name="Rounded Rectangle 10"/>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12" name="Rounded Rectangle 11"/>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101</a:t>
            </a:fld>
            <a:endParaRPr lang="en-US" dirty="0">
              <a:solidFill>
                <a:prstClr val="black">
                  <a:tint val="75000"/>
                </a:prstClr>
              </a:solidFill>
            </a:endParaRPr>
          </a:p>
        </p:txBody>
      </p:sp>
    </p:spTree>
    <p:extLst>
      <p:ext uri="{BB962C8B-B14F-4D97-AF65-F5344CB8AC3E}">
        <p14:creationId xmlns:p14="http://schemas.microsoft.com/office/powerpoint/2010/main" val="63334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PIC Numaranızı Girin</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4744"/>
            <a:ext cx="8892480" cy="441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411760" y="3007701"/>
            <a:ext cx="1728192" cy="648072"/>
            <a:chOff x="7308304" y="1196752"/>
            <a:chExt cx="1296144" cy="648072"/>
          </a:xfrm>
        </p:grpSpPr>
        <p:sp>
          <p:nvSpPr>
            <p:cNvPr id="7" name="Rounded Rectangle 6"/>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8" name="Rounded Rectangle 7"/>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102</a:t>
            </a:fld>
            <a:endParaRPr lang="en-US" dirty="0">
              <a:solidFill>
                <a:prstClr val="black">
                  <a:tint val="75000"/>
                </a:prstClr>
              </a:solidFill>
            </a:endParaRPr>
          </a:p>
        </p:txBody>
      </p:sp>
    </p:spTree>
    <p:extLst>
      <p:ext uri="{BB962C8B-B14F-4D97-AF65-F5344CB8AC3E}">
        <p14:creationId xmlns:p14="http://schemas.microsoft.com/office/powerpoint/2010/main" val="806856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Varsa Ortak Bilgilerini Girin</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964488" cy="5861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103</a:t>
            </a:fld>
            <a:endParaRPr lang="en-US" dirty="0">
              <a:solidFill>
                <a:prstClr val="black">
                  <a:tint val="75000"/>
                </a:prstClr>
              </a:solidFill>
            </a:endParaRPr>
          </a:p>
        </p:txBody>
      </p:sp>
    </p:spTree>
    <p:extLst>
      <p:ext uri="{BB962C8B-B14F-4D97-AF65-F5344CB8AC3E}">
        <p14:creationId xmlns:p14="http://schemas.microsoft.com/office/powerpoint/2010/main" val="149034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 7: İdari Formları Doldurun</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676456" cy="579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009119" y="3184012"/>
            <a:ext cx="1296144" cy="648072"/>
            <a:chOff x="7308304" y="1196752"/>
            <a:chExt cx="1296144" cy="648072"/>
          </a:xfrm>
        </p:grpSpPr>
        <p:sp>
          <p:nvSpPr>
            <p:cNvPr id="7" name="Rounded Rectangle 6"/>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8" name="Rounded Rectangle 7"/>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104</a:t>
            </a:fld>
            <a:endParaRPr lang="en-US" dirty="0">
              <a:solidFill>
                <a:prstClr val="black">
                  <a:tint val="75000"/>
                </a:prstClr>
              </a:solidFill>
            </a:endParaRPr>
          </a:p>
        </p:txBody>
      </p:sp>
    </p:spTree>
    <p:extLst>
      <p:ext uri="{BB962C8B-B14F-4D97-AF65-F5344CB8AC3E}">
        <p14:creationId xmlns:p14="http://schemas.microsoft.com/office/powerpoint/2010/main" val="105446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Tüm Bilgileri Eksiksiz Girin</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091" y="980728"/>
            <a:ext cx="5467350"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105</a:t>
            </a:fld>
            <a:endParaRPr lang="en-US" dirty="0">
              <a:solidFill>
                <a:prstClr val="black">
                  <a:tint val="75000"/>
                </a:prstClr>
              </a:solidFill>
            </a:endParaRPr>
          </a:p>
        </p:txBody>
      </p:sp>
    </p:spTree>
    <p:extLst>
      <p:ext uri="{BB962C8B-B14F-4D97-AF65-F5344CB8AC3E}">
        <p14:creationId xmlns:p14="http://schemas.microsoft.com/office/powerpoint/2010/main" val="50245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İdari Formu Onaylayın</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091" y="782778"/>
            <a:ext cx="5997467" cy="568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5333422" y="1024136"/>
            <a:ext cx="1296144" cy="648072"/>
            <a:chOff x="7308304" y="1196752"/>
            <a:chExt cx="1296144" cy="648072"/>
          </a:xfrm>
        </p:grpSpPr>
        <p:sp>
          <p:nvSpPr>
            <p:cNvPr id="7" name="Rounded Rectangle 6"/>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8" name="Rounded Rectangle 7"/>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106</a:t>
            </a:fld>
            <a:endParaRPr lang="en-US" dirty="0">
              <a:solidFill>
                <a:prstClr val="black">
                  <a:tint val="75000"/>
                </a:prstClr>
              </a:solidFill>
            </a:endParaRPr>
          </a:p>
        </p:txBody>
      </p:sp>
    </p:spTree>
    <p:extLst>
      <p:ext uri="{BB962C8B-B14F-4D97-AF65-F5344CB8AC3E}">
        <p14:creationId xmlns:p14="http://schemas.microsoft.com/office/powerpoint/2010/main" val="394016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Proje Önerisi Taslağı</a:t>
            </a: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704856" cy="563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359532" y="3501008"/>
            <a:ext cx="8496944" cy="2016224"/>
          </a:xfrm>
          <a:prstGeom prst="ellipse">
            <a:avLst/>
          </a:prstGeom>
          <a:noFill/>
          <a:ln w="69850">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107</a:t>
            </a:fld>
            <a:endParaRPr lang="en-US" dirty="0">
              <a:solidFill>
                <a:prstClr val="black">
                  <a:tint val="75000"/>
                </a:prstClr>
              </a:solidFill>
            </a:endParaRPr>
          </a:p>
        </p:txBody>
      </p:sp>
    </p:spTree>
    <p:extLst>
      <p:ext uri="{BB962C8B-B14F-4D97-AF65-F5344CB8AC3E}">
        <p14:creationId xmlns:p14="http://schemas.microsoft.com/office/powerpoint/2010/main" val="174573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Adım 8: Teknik Ek 1-3’ü Tamamlayın</a:t>
            </a: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70111"/>
            <a:ext cx="7020152" cy="5521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108</a:t>
            </a:fld>
            <a:endParaRPr lang="en-US" dirty="0">
              <a:solidFill>
                <a:prstClr val="black">
                  <a:tint val="75000"/>
                </a:prstClr>
              </a:solidFill>
            </a:endParaRPr>
          </a:p>
        </p:txBody>
      </p:sp>
    </p:spTree>
    <p:extLst>
      <p:ext uri="{BB962C8B-B14F-4D97-AF65-F5344CB8AC3E}">
        <p14:creationId xmlns:p14="http://schemas.microsoft.com/office/powerpoint/2010/main" val="163409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Açıklamalara </a:t>
            </a:r>
            <a:r>
              <a:rPr lang="tr-TR" dirty="0"/>
              <a:t>D</a:t>
            </a:r>
            <a:r>
              <a:rPr lang="tr-TR" dirty="0" smtClean="0"/>
              <a:t>ikkat Edin</a:t>
            </a: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6999333" cy="552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109</a:t>
            </a:fld>
            <a:endParaRPr lang="en-US" dirty="0">
              <a:solidFill>
                <a:prstClr val="black">
                  <a:tint val="75000"/>
                </a:prstClr>
              </a:solidFill>
            </a:endParaRPr>
          </a:p>
        </p:txBody>
      </p:sp>
    </p:spTree>
    <p:extLst>
      <p:ext uri="{BB962C8B-B14F-4D97-AF65-F5344CB8AC3E}">
        <p14:creationId xmlns:p14="http://schemas.microsoft.com/office/powerpoint/2010/main" val="336848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bwMode="auto">
          <a:xfrm>
            <a:off x="5403850" y="6446838"/>
            <a:ext cx="1928813" cy="300037"/>
          </a:xfrm>
          <a:noFill/>
          <a:ln>
            <a:miter lim="800000"/>
            <a:headEnd/>
            <a:tailEnd/>
          </a:ln>
        </p:spPr>
        <p:txBody>
          <a:bodyPr wrap="square" numCol="1" anchorCtr="0" compatLnSpc="1">
            <a:prstTxWarp prst="textNoShape">
              <a:avLst/>
            </a:prstTxWarp>
          </a:bodyPr>
          <a:lstStyle/>
          <a:p>
            <a:fld id="{8EC8D6B5-E3E6-4374-B223-172FF3ED859E}" type="slidenum">
              <a:rPr lang="tr-TR" smtClean="0">
                <a:solidFill>
                  <a:srgbClr val="898989"/>
                </a:solidFill>
                <a:latin typeface="Futura Bk BT"/>
              </a:rPr>
              <a:pPr/>
              <a:t>11</a:t>
            </a:fld>
            <a:endParaRPr lang="tr-TR" smtClean="0">
              <a:solidFill>
                <a:srgbClr val="898989"/>
              </a:solidFill>
              <a:latin typeface="Futura Bk BT"/>
            </a:endParaRPr>
          </a:p>
        </p:txBody>
      </p:sp>
      <p:pic>
        <p:nvPicPr>
          <p:cNvPr id="50179" name="Picture 3" descr="C:\Users\goksel.cabuk\Desktop\European-Union_sour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549" y="260648"/>
            <a:ext cx="4675683" cy="35888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yagram"/>
          <p:cNvGraphicFramePr/>
          <p:nvPr>
            <p:extLst>
              <p:ext uri="{D42A27DB-BD31-4B8C-83A1-F6EECF244321}">
                <p14:modId xmlns:p14="http://schemas.microsoft.com/office/powerpoint/2010/main" val="127488384"/>
              </p:ext>
            </p:extLst>
          </p:nvPr>
        </p:nvGraphicFramePr>
        <p:xfrm>
          <a:off x="867689" y="3610459"/>
          <a:ext cx="7084393" cy="3251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2" name="Rectangle 2"/>
          <p:cNvSpPr txBox="1">
            <a:spLocks noChangeArrowheads="1"/>
          </p:cNvSpPr>
          <p:nvPr/>
        </p:nvSpPr>
        <p:spPr>
          <a:xfrm>
            <a:off x="179388" y="-26988"/>
            <a:ext cx="8301037" cy="719138"/>
          </a:xfrm>
          <a:prstGeom prst="rect">
            <a:avLst/>
          </a:prstGeom>
        </p:spPr>
        <p:txBody>
          <a:bodyPr anchor="ctr">
            <a:normAutofit/>
          </a:bodyPr>
          <a:lstStyle>
            <a:lvl1pPr algn="l" defTabSz="914400" rtl="0" eaLnBrk="1" latinLnBrk="0" hangingPunct="1">
              <a:spcBef>
                <a:spcPct val="0"/>
              </a:spcBef>
              <a:buNone/>
              <a:defRPr sz="3600" b="1" kern="1200">
                <a:solidFill>
                  <a:schemeClr val="bg1"/>
                </a:solidFill>
                <a:latin typeface="Futura Bk BT" pitchFamily="34" charset="0"/>
                <a:ea typeface="+mj-ea"/>
                <a:cs typeface="+mj-cs"/>
              </a:defRPr>
            </a:lvl1pPr>
          </a:lstStyle>
          <a:p>
            <a:pPr eaLnBrk="0" hangingPunct="0">
              <a:defRPr/>
            </a:pPr>
            <a:r>
              <a:rPr lang="tr-TR" sz="2800" kern="0" dirty="0" smtClean="0">
                <a:latin typeface="Corbel" pitchFamily="34" charset="0"/>
              </a:rPr>
              <a:t>Hangi </a:t>
            </a:r>
            <a:r>
              <a:rPr lang="tr-TR" sz="2800" kern="0" dirty="0">
                <a:latin typeface="Corbel" pitchFamily="34" charset="0"/>
              </a:rPr>
              <a:t>Ülkeler Katılabilir?</a:t>
            </a:r>
            <a:endParaRPr lang="en-GB" sz="2800" kern="0" dirty="0">
              <a:latin typeface="Corbel" pitchFamily="34" charset="0"/>
            </a:endParaRPr>
          </a:p>
        </p:txBody>
      </p:sp>
      <p:sp>
        <p:nvSpPr>
          <p:cNvPr id="2" name="TextBox 1"/>
          <p:cNvSpPr txBox="1"/>
          <p:nvPr/>
        </p:nvSpPr>
        <p:spPr>
          <a:xfrm>
            <a:off x="3311669" y="2180174"/>
            <a:ext cx="2196435" cy="400110"/>
          </a:xfrm>
          <a:prstGeom prst="rect">
            <a:avLst/>
          </a:prstGeom>
          <a:noFill/>
        </p:spPr>
        <p:txBody>
          <a:bodyPr wrap="none" rtlCol="0">
            <a:spAutoFit/>
          </a:bodyPr>
          <a:lstStyle/>
          <a:p>
            <a:r>
              <a:rPr lang="en-US" sz="2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Futura Lt BT" pitchFamily="34" charset="0"/>
              </a:rPr>
              <a:t>AB </a:t>
            </a:r>
            <a:r>
              <a:rPr lang="en-US" sz="2000"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Futura Lt BT" pitchFamily="34" charset="0"/>
              </a:rPr>
              <a:t>Üye</a:t>
            </a:r>
            <a:r>
              <a:rPr lang="en-US" sz="2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Futura Lt BT" pitchFamily="34" charset="0"/>
              </a:rPr>
              <a:t> </a:t>
            </a:r>
            <a:r>
              <a:rPr lang="en-US" sz="2000"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Futura Lt BT" pitchFamily="34" charset="0"/>
              </a:rPr>
              <a:t>Devletleri</a:t>
            </a:r>
            <a:endParaRPr lang="en-US" sz="20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Futura Lt BT"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 Paketi Bilgilerini Girin</a:t>
            </a:r>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61864"/>
            <a:ext cx="7198681" cy="4933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110</a:t>
            </a:fld>
            <a:endParaRPr lang="en-US" dirty="0">
              <a:solidFill>
                <a:prstClr val="black">
                  <a:tint val="75000"/>
                </a:prstClr>
              </a:solidFill>
            </a:endParaRPr>
          </a:p>
        </p:txBody>
      </p:sp>
    </p:spTree>
    <p:extLst>
      <p:ext uri="{BB962C8B-B14F-4D97-AF65-F5344CB8AC3E}">
        <p14:creationId xmlns:p14="http://schemas.microsoft.com/office/powerpoint/2010/main" val="51304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Adım 9: Teknik Ek 4-5’i Tamamlayın</a:t>
            </a: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6825222" cy="519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111</a:t>
            </a:fld>
            <a:endParaRPr lang="en-US" dirty="0">
              <a:solidFill>
                <a:prstClr val="black">
                  <a:tint val="75000"/>
                </a:prstClr>
              </a:solidFill>
            </a:endParaRPr>
          </a:p>
        </p:txBody>
      </p:sp>
    </p:spTree>
    <p:extLst>
      <p:ext uri="{BB962C8B-B14F-4D97-AF65-F5344CB8AC3E}">
        <p14:creationId xmlns:p14="http://schemas.microsoft.com/office/powerpoint/2010/main" val="247251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Etik ile İlgili Konulara Dikkat Edin</a:t>
            </a:r>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136904" cy="572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112</a:t>
            </a:fld>
            <a:endParaRPr lang="en-US" dirty="0">
              <a:solidFill>
                <a:prstClr val="black">
                  <a:tint val="75000"/>
                </a:prstClr>
              </a:solidFill>
            </a:endParaRPr>
          </a:p>
        </p:txBody>
      </p:sp>
    </p:spTree>
    <p:extLst>
      <p:ext uri="{BB962C8B-B14F-4D97-AF65-F5344CB8AC3E}">
        <p14:creationId xmlns:p14="http://schemas.microsoft.com/office/powerpoint/2010/main" val="55533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dirty="0" smtClean="0"/>
              <a:t>Adım 10: Ekleri Yükleyin ve Başvuruyu Tamamlayın </a:t>
            </a:r>
            <a:endParaRPr lang="tr-TR" sz="2800"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113"/>
          <a:stretch/>
        </p:blipFill>
        <p:spPr bwMode="auto">
          <a:xfrm>
            <a:off x="695004" y="836712"/>
            <a:ext cx="7704856" cy="577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7461767" y="6084867"/>
            <a:ext cx="1140346" cy="648072"/>
            <a:chOff x="7308304" y="1196752"/>
            <a:chExt cx="1296144" cy="648072"/>
          </a:xfrm>
        </p:grpSpPr>
        <p:sp>
          <p:nvSpPr>
            <p:cNvPr id="7" name="Rounded Rectangle 6"/>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8" name="Rounded Rectangle 7"/>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113</a:t>
            </a:fld>
            <a:endParaRPr lang="en-US" dirty="0">
              <a:solidFill>
                <a:prstClr val="black">
                  <a:tint val="75000"/>
                </a:prstClr>
              </a:solidFill>
            </a:endParaRPr>
          </a:p>
        </p:txBody>
      </p:sp>
    </p:spTree>
    <p:extLst>
      <p:ext uri="{BB962C8B-B14F-4D97-AF65-F5344CB8AC3E}">
        <p14:creationId xmlns:p14="http://schemas.microsoft.com/office/powerpoint/2010/main" val="20222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Alanınızı Takip Edin</a:t>
            </a:r>
            <a:endParaRPr lang="tr-T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388424" cy="516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96833" y="1002174"/>
            <a:ext cx="1140346" cy="648072"/>
            <a:chOff x="7308304" y="1196752"/>
            <a:chExt cx="1296144" cy="648072"/>
          </a:xfrm>
        </p:grpSpPr>
        <p:sp>
          <p:nvSpPr>
            <p:cNvPr id="6" name="Rounded Rectangle 5"/>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7" name="Rounded Rectangle 6"/>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114</a:t>
            </a:fld>
            <a:endParaRPr lang="en-US" dirty="0">
              <a:solidFill>
                <a:prstClr val="black">
                  <a:tint val="75000"/>
                </a:prstClr>
              </a:solidFill>
            </a:endParaRPr>
          </a:p>
        </p:txBody>
      </p:sp>
    </p:spTree>
    <p:extLst>
      <p:ext uri="{BB962C8B-B14F-4D97-AF65-F5344CB8AC3E}">
        <p14:creationId xmlns:p14="http://schemas.microsoft.com/office/powerpoint/2010/main" val="374725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9"/>
          <p:cNvSpPr txBox="1"/>
          <p:nvPr/>
        </p:nvSpPr>
        <p:spPr>
          <a:xfrm>
            <a:off x="467544" y="5949280"/>
            <a:ext cx="6624736" cy="369332"/>
          </a:xfrm>
          <a:prstGeom prst="rect">
            <a:avLst/>
          </a:prstGeom>
          <a:solidFill>
            <a:schemeClr val="accent3">
              <a:alpha val="50000"/>
            </a:schemeClr>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latin typeface="Corbel" pitchFamily="34" charset="0"/>
              </a:rPr>
              <a:t>İletişim</a:t>
            </a:r>
            <a:endParaRPr lang="tr-TR" b="1" dirty="0">
              <a:latin typeface="Corbel" pitchFamily="34" charset="0"/>
            </a:endParaRPr>
          </a:p>
        </p:txBody>
      </p:sp>
      <p:sp>
        <p:nvSpPr>
          <p:cNvPr id="2" name="Başlık 1"/>
          <p:cNvSpPr>
            <a:spLocks noGrp="1"/>
          </p:cNvSpPr>
          <p:nvPr>
            <p:ph type="title"/>
          </p:nvPr>
        </p:nvSpPr>
        <p:spPr/>
        <p:txBody>
          <a:bodyPr/>
          <a:lstStyle/>
          <a:p>
            <a:r>
              <a:rPr lang="tr-TR" dirty="0" smtClean="0">
                <a:latin typeface="Corbel" pitchFamily="34" charset="0"/>
              </a:rPr>
              <a:t>Risk Sermayesine Erişim</a:t>
            </a:r>
            <a:endParaRPr lang="tr-TR" dirty="0">
              <a:latin typeface="Corbel" pitchFamily="34" charset="0"/>
            </a:endParaRPr>
          </a:p>
        </p:txBody>
      </p:sp>
      <p:sp>
        <p:nvSpPr>
          <p:cNvPr id="3" name="İçerik Yer Tutucusu 2"/>
          <p:cNvSpPr>
            <a:spLocks noGrp="1"/>
          </p:cNvSpPr>
          <p:nvPr>
            <p:ph idx="1"/>
          </p:nvPr>
        </p:nvSpPr>
        <p:spPr>
          <a:xfrm>
            <a:off x="461666" y="764704"/>
            <a:ext cx="8502821" cy="6093296"/>
          </a:xfrm>
        </p:spPr>
        <p:txBody>
          <a:bodyPr>
            <a:normAutofit fontScale="25000" lnSpcReduction="20000"/>
          </a:bodyPr>
          <a:lstStyle/>
          <a:p>
            <a:pPr marL="0" indent="0">
              <a:buNone/>
            </a:pPr>
            <a:endParaRPr lang="tr-TR" sz="7200" b="1" dirty="0" smtClean="0">
              <a:latin typeface="Corbel" pitchFamily="34" charset="0"/>
            </a:endParaRPr>
          </a:p>
          <a:p>
            <a:pPr marL="0" indent="0">
              <a:buNone/>
            </a:pPr>
            <a:endParaRPr lang="tr-TR" sz="7200" b="1" dirty="0" smtClean="0">
              <a:latin typeface="Corbel" pitchFamily="34" charset="0"/>
            </a:endParaRPr>
          </a:p>
          <a:p>
            <a:pPr marL="358775" indent="-358775"/>
            <a:r>
              <a:rPr lang="tr-TR" sz="7200" dirty="0" smtClean="0">
                <a:latin typeface="Corbel" pitchFamily="34" charset="0"/>
              </a:rPr>
              <a:t>Ar-</a:t>
            </a:r>
            <a:r>
              <a:rPr lang="tr-TR" sz="7200" dirty="0" err="1" smtClean="0">
                <a:latin typeface="Corbel" pitchFamily="34" charset="0"/>
              </a:rPr>
              <a:t>Ge</a:t>
            </a:r>
            <a:r>
              <a:rPr lang="tr-TR" sz="7200" dirty="0" smtClean="0">
                <a:latin typeface="Corbel" pitchFamily="34" charset="0"/>
              </a:rPr>
              <a:t> ve yenilik faaliyetlerinde bulunan kuruluşların her aşamada karşılaşabilecekleri finansal problemleri çözmek</a:t>
            </a:r>
          </a:p>
          <a:p>
            <a:pPr marL="0" indent="0">
              <a:buNone/>
            </a:pPr>
            <a:endParaRPr lang="tr-TR" sz="7200" dirty="0" smtClean="0"/>
          </a:p>
          <a:p>
            <a:pPr marL="0" indent="0">
              <a:buNone/>
            </a:pPr>
            <a:endParaRPr lang="tr-TR" sz="7200" dirty="0" smtClean="0">
              <a:latin typeface="Corbel" pitchFamily="34" charset="0"/>
            </a:endParaRPr>
          </a:p>
          <a:p>
            <a:r>
              <a:rPr lang="tr-TR" sz="7200" u="sng" dirty="0" err="1" smtClean="0">
                <a:latin typeface="Corbel" pitchFamily="34" charset="0"/>
              </a:rPr>
              <a:t>Debt</a:t>
            </a:r>
            <a:r>
              <a:rPr lang="tr-TR" sz="7200" u="sng" dirty="0" smtClean="0">
                <a:latin typeface="Corbel" pitchFamily="34" charset="0"/>
              </a:rPr>
              <a:t> </a:t>
            </a:r>
            <a:r>
              <a:rPr lang="tr-TR" sz="7200" u="sng" dirty="0" err="1" smtClean="0">
                <a:latin typeface="Corbel" pitchFamily="34" charset="0"/>
              </a:rPr>
              <a:t>Facility</a:t>
            </a:r>
            <a:r>
              <a:rPr lang="tr-TR" sz="7200" u="sng" dirty="0" smtClean="0">
                <a:latin typeface="Corbel" pitchFamily="34" charset="0"/>
              </a:rPr>
              <a:t> (Borçlanma Finansmanı):</a:t>
            </a:r>
            <a:r>
              <a:rPr lang="tr-TR" sz="7200" dirty="0" smtClean="0">
                <a:latin typeface="Corbel" pitchFamily="34" charset="0"/>
              </a:rPr>
              <a:t> </a:t>
            </a:r>
          </a:p>
          <a:p>
            <a:pPr marL="457200" lvl="1" indent="0">
              <a:buNone/>
            </a:pPr>
            <a:r>
              <a:rPr lang="tr-TR" sz="7200" b="1" dirty="0" smtClean="0">
                <a:latin typeface="Corbel" pitchFamily="34" charset="0"/>
              </a:rPr>
              <a:t>Amaç: </a:t>
            </a:r>
            <a:r>
              <a:rPr lang="tr-TR" sz="7200" dirty="0" smtClean="0">
                <a:latin typeface="Corbel" pitchFamily="34" charset="0"/>
              </a:rPr>
              <a:t>Kredi ve garanti sağlayarak R&amp;I politika hedeflerine ulaşmak </a:t>
            </a:r>
            <a:endParaRPr lang="tr-TR" sz="7200" b="1" dirty="0" smtClean="0">
              <a:latin typeface="Corbel" pitchFamily="34" charset="0"/>
            </a:endParaRPr>
          </a:p>
          <a:p>
            <a:pPr marL="457200" lvl="1" indent="0">
              <a:buNone/>
            </a:pPr>
            <a:r>
              <a:rPr lang="tr-TR" sz="7200" b="1" dirty="0" smtClean="0">
                <a:latin typeface="Corbel" pitchFamily="34" charset="0"/>
              </a:rPr>
              <a:t>Yararlanıcılar: </a:t>
            </a:r>
            <a:r>
              <a:rPr lang="tr-TR" sz="7200" dirty="0" smtClean="0">
                <a:latin typeface="Corbel" pitchFamily="34" charset="0"/>
              </a:rPr>
              <a:t>Borç veren yasal kuruluşlar ve özellikle yenilikçi KOBİ’ler, orta ve büyük ölçekli işletmeler, üniversiteler ve araştırma enstitüleri, araştırma ve yenilik altyapı sağlayıcıları, kamu-özel sektör ortaklıkları ve özel amaçlı araçlar veya projeler</a:t>
            </a:r>
            <a:endParaRPr lang="tr-TR" sz="7200" b="1" dirty="0" smtClean="0">
              <a:latin typeface="Corbel" pitchFamily="34" charset="0"/>
            </a:endParaRPr>
          </a:p>
          <a:p>
            <a:r>
              <a:rPr lang="tr-TR" sz="7200" u="sng" dirty="0" err="1" smtClean="0">
                <a:latin typeface="Corbel" pitchFamily="34" charset="0"/>
              </a:rPr>
              <a:t>Equity</a:t>
            </a:r>
            <a:r>
              <a:rPr lang="tr-TR" sz="7200" u="sng" dirty="0" smtClean="0">
                <a:latin typeface="Corbel" pitchFamily="34" charset="0"/>
              </a:rPr>
              <a:t> </a:t>
            </a:r>
            <a:r>
              <a:rPr lang="tr-TR" sz="7200" u="sng" dirty="0" err="1" smtClean="0">
                <a:latin typeface="Corbel" pitchFamily="34" charset="0"/>
              </a:rPr>
              <a:t>Facility</a:t>
            </a:r>
            <a:r>
              <a:rPr lang="tr-TR" sz="7200" u="sng" dirty="0" smtClean="0">
                <a:latin typeface="Corbel" pitchFamily="34" charset="0"/>
              </a:rPr>
              <a:t> (</a:t>
            </a:r>
            <a:r>
              <a:rPr lang="tr-TR" sz="7200" u="sng" dirty="0" err="1" smtClean="0">
                <a:latin typeface="Corbel" pitchFamily="34" charset="0"/>
              </a:rPr>
              <a:t>Özsermaye</a:t>
            </a:r>
            <a:r>
              <a:rPr lang="tr-TR" sz="7200" u="sng" dirty="0" smtClean="0">
                <a:latin typeface="Corbel" pitchFamily="34" charset="0"/>
              </a:rPr>
              <a:t> Finansmanı):</a:t>
            </a:r>
            <a:r>
              <a:rPr lang="tr-TR" sz="7200" dirty="0" smtClean="0">
                <a:latin typeface="Corbel" pitchFamily="34" charset="0"/>
              </a:rPr>
              <a:t> </a:t>
            </a:r>
          </a:p>
          <a:p>
            <a:pPr marL="457200" lvl="1" indent="0">
              <a:buNone/>
            </a:pPr>
            <a:r>
              <a:rPr lang="tr-TR" sz="7200" b="1" dirty="0" smtClean="0">
                <a:latin typeface="Corbel" pitchFamily="34" charset="0"/>
              </a:rPr>
              <a:t>Amaç: </a:t>
            </a:r>
            <a:r>
              <a:rPr lang="tr-TR" sz="7200" dirty="0" smtClean="0">
                <a:latin typeface="Corbel" pitchFamily="34" charset="0"/>
              </a:rPr>
              <a:t>Erken ve büyüme aşamasındaki yatırımlara öz sermaye sağlamak ve Avrupa risk sermayesi pazarını canlandırmak</a:t>
            </a:r>
          </a:p>
          <a:p>
            <a:pPr marL="457200" lvl="1" indent="0">
              <a:buNone/>
            </a:pPr>
            <a:r>
              <a:rPr lang="tr-TR" sz="7200" b="1" dirty="0" smtClean="0">
                <a:latin typeface="Corbel" pitchFamily="34" charset="0"/>
              </a:rPr>
              <a:t>Yararlanıcılar</a:t>
            </a:r>
            <a:r>
              <a:rPr lang="tr-TR" sz="7200" dirty="0" smtClean="0">
                <a:latin typeface="Corbel" pitchFamily="34" charset="0"/>
              </a:rPr>
              <a:t>: Ar-</a:t>
            </a:r>
            <a:r>
              <a:rPr lang="tr-TR" sz="7200" dirty="0" err="1" smtClean="0">
                <a:latin typeface="Corbel" pitchFamily="34" charset="0"/>
              </a:rPr>
              <a:t>Ge</a:t>
            </a:r>
            <a:r>
              <a:rPr lang="tr-TR" sz="7200" dirty="0" smtClean="0">
                <a:latin typeface="Corbel" pitchFamily="34" charset="0"/>
              </a:rPr>
              <a:t> ve  yenilik faaliyetlerinde bulunan tüm ölçeklerdeki kuruluşlar ve özellikle yenilikçi KOBİ’ler</a:t>
            </a:r>
          </a:p>
          <a:p>
            <a:pPr marL="457200" lvl="1" indent="0">
              <a:buNone/>
            </a:pPr>
            <a:endParaRPr lang="tr-TR" sz="7200" dirty="0" smtClean="0">
              <a:latin typeface="Corbel" pitchFamily="34" charset="0"/>
            </a:endParaRPr>
          </a:p>
          <a:p>
            <a:pPr marL="0" indent="0">
              <a:buNone/>
            </a:pPr>
            <a:endParaRPr lang="tr-TR" sz="7200" dirty="0" smtClean="0">
              <a:latin typeface="Corbel" pitchFamily="34" charset="0"/>
            </a:endParaRPr>
          </a:p>
          <a:p>
            <a:pPr marL="358775" indent="-358775"/>
            <a:r>
              <a:rPr lang="tr-TR" sz="7200" dirty="0" smtClean="0">
                <a:latin typeface="Corbel" pitchFamily="34" charset="0"/>
              </a:rPr>
              <a:t>2,62 milyar Avro (1/3’lük kısmı KOBİ’lere)</a:t>
            </a:r>
          </a:p>
          <a:p>
            <a:pPr marL="358775" indent="-358775">
              <a:buNone/>
            </a:pPr>
            <a:endParaRPr lang="tr-TR" sz="7200" dirty="0" smtClean="0">
              <a:latin typeface="Corbel" pitchFamily="34" charset="0"/>
            </a:endParaRPr>
          </a:p>
          <a:p>
            <a:pPr marL="457200" lvl="1" indent="0">
              <a:buNone/>
            </a:pPr>
            <a:endParaRPr lang="tr-TR" sz="5600" dirty="0" smtClean="0"/>
          </a:p>
          <a:p>
            <a:pPr marL="0" indent="0">
              <a:buNone/>
            </a:pPr>
            <a:endParaRPr lang="tr-TR" sz="2400" dirty="0" smtClean="0"/>
          </a:p>
          <a:p>
            <a:r>
              <a:rPr lang="tr-TR" sz="7200" dirty="0" smtClean="0">
                <a:solidFill>
                  <a:srgbClr val="0000CC"/>
                </a:solidFill>
                <a:latin typeface="Corbel" pitchFamily="34" charset="0"/>
              </a:rPr>
              <a:t>emre.</a:t>
            </a:r>
            <a:r>
              <a:rPr lang="tr-TR" sz="7200" dirty="0" err="1" smtClean="0">
                <a:solidFill>
                  <a:srgbClr val="0000CC"/>
                </a:solidFill>
                <a:latin typeface="Corbel" pitchFamily="34" charset="0"/>
              </a:rPr>
              <a:t>yurttagul</a:t>
            </a:r>
            <a:r>
              <a:rPr lang="tr-TR" sz="7200" dirty="0" smtClean="0">
                <a:solidFill>
                  <a:srgbClr val="0000CC"/>
                </a:solidFill>
                <a:latin typeface="Corbel" pitchFamily="34" charset="0"/>
              </a:rPr>
              <a:t>@</a:t>
            </a:r>
            <a:r>
              <a:rPr lang="tr-TR" sz="7200" dirty="0" err="1" smtClean="0">
                <a:solidFill>
                  <a:srgbClr val="0000CC"/>
                </a:solidFill>
                <a:latin typeface="Corbel" pitchFamily="34" charset="0"/>
              </a:rPr>
              <a:t>tubitak</a:t>
            </a:r>
            <a:r>
              <a:rPr lang="tr-TR" sz="7200" dirty="0" smtClean="0">
                <a:solidFill>
                  <a:srgbClr val="0000CC"/>
                </a:solidFill>
                <a:latin typeface="Corbel" pitchFamily="34" charset="0"/>
              </a:rPr>
              <a:t>.gov.tr</a:t>
            </a:r>
          </a:p>
          <a:p>
            <a:endParaRPr lang="tr-TR" dirty="0"/>
          </a:p>
        </p:txBody>
      </p:sp>
      <p:sp>
        <p:nvSpPr>
          <p:cNvPr id="4" name="Slayt Numarası Yer Tutucusu 3"/>
          <p:cNvSpPr>
            <a:spLocks noGrp="1"/>
          </p:cNvSpPr>
          <p:nvPr>
            <p:ph type="sldNum" sz="quarter" idx="12"/>
          </p:nvPr>
        </p:nvSpPr>
        <p:spPr/>
        <p:txBody>
          <a:bodyPr/>
          <a:lstStyle/>
          <a:p>
            <a:pPr>
              <a:defRPr/>
            </a:pPr>
            <a:fld id="{157B804C-5215-43B7-9B0D-AE65D4AABDCB}" type="slidenum">
              <a:rPr lang="tr-TR" smtClean="0"/>
              <a:pPr>
                <a:defRPr/>
              </a:pPr>
              <a:t>115</a:t>
            </a:fld>
            <a:endParaRPr lang="tr-TR"/>
          </a:p>
        </p:txBody>
      </p:sp>
      <p:sp>
        <p:nvSpPr>
          <p:cNvPr id="5" name="TextBox 65"/>
          <p:cNvSpPr txBox="1"/>
          <p:nvPr/>
        </p:nvSpPr>
        <p:spPr bwMode="auto">
          <a:xfrm rot="16200000" flipH="1">
            <a:off x="-2822513" y="3587218"/>
            <a:ext cx="6106694" cy="461665"/>
          </a:xfrm>
          <a:prstGeom prst="rect">
            <a:avLst/>
          </a:prstGeom>
          <a:solidFill>
            <a:schemeClr val="accent3"/>
          </a:solidFill>
        </p:spPr>
        <p:txBody>
          <a:bodyPr wrap="square">
            <a:spAutoFit/>
          </a:bodyPr>
          <a:lstStyle/>
          <a:p>
            <a:pPr algn="ctr" fontAlgn="auto">
              <a:spcBef>
                <a:spcPts val="0"/>
              </a:spcBef>
              <a:spcAft>
                <a:spcPts val="0"/>
              </a:spcAft>
              <a:defRPr/>
            </a:pPr>
            <a:r>
              <a:rPr lang="tr-TR" sz="2400" dirty="0">
                <a:solidFill>
                  <a:schemeClr val="bg1"/>
                </a:solidFill>
                <a:latin typeface="Corbel" pitchFamily="34" charset="0"/>
              </a:rPr>
              <a:t>Endüstriyel Liderlik ve Rekabetçilik</a:t>
            </a:r>
            <a:endParaRPr lang="en-US" sz="2400" b="1" dirty="0">
              <a:solidFill>
                <a:schemeClr val="bg1"/>
              </a:solidFill>
              <a:latin typeface="Corbel" pitchFamily="34" charset="0"/>
            </a:endParaRPr>
          </a:p>
        </p:txBody>
      </p:sp>
      <p:sp>
        <p:nvSpPr>
          <p:cNvPr id="6" name="Metin kutusu 9"/>
          <p:cNvSpPr txBox="1"/>
          <p:nvPr/>
        </p:nvSpPr>
        <p:spPr>
          <a:xfrm>
            <a:off x="467544" y="836712"/>
            <a:ext cx="7848872" cy="369332"/>
          </a:xfrm>
          <a:prstGeom prst="rect">
            <a:avLst/>
          </a:prstGeom>
          <a:solidFill>
            <a:schemeClr val="accent3">
              <a:alpha val="50000"/>
            </a:schemeClr>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latin typeface="Corbel" pitchFamily="34" charset="0"/>
              </a:rPr>
              <a:t>Alanın amacı</a:t>
            </a:r>
            <a:endParaRPr lang="tr-TR" b="1" dirty="0">
              <a:latin typeface="Corbel" pitchFamily="34" charset="0"/>
            </a:endParaRPr>
          </a:p>
        </p:txBody>
      </p:sp>
      <p:sp>
        <p:nvSpPr>
          <p:cNvPr id="7" name="Metin kutusu 9"/>
          <p:cNvSpPr txBox="1"/>
          <p:nvPr/>
        </p:nvSpPr>
        <p:spPr>
          <a:xfrm>
            <a:off x="395536" y="1844824"/>
            <a:ext cx="7848000" cy="369332"/>
          </a:xfrm>
          <a:prstGeom prst="rect">
            <a:avLst/>
          </a:prstGeom>
          <a:solidFill>
            <a:schemeClr val="accent3">
              <a:alpha val="50000"/>
            </a:schemeClr>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latin typeface="Corbel" pitchFamily="34" charset="0"/>
              </a:rPr>
              <a:t>Uygulama Mekanizmaları</a:t>
            </a:r>
            <a:endParaRPr lang="tr-TR" b="1" dirty="0">
              <a:latin typeface="Corbel" pitchFamily="34" charset="0"/>
            </a:endParaRPr>
          </a:p>
        </p:txBody>
      </p:sp>
      <p:sp>
        <p:nvSpPr>
          <p:cNvPr id="8" name="Metin kutusu 9"/>
          <p:cNvSpPr txBox="1"/>
          <p:nvPr/>
        </p:nvSpPr>
        <p:spPr>
          <a:xfrm>
            <a:off x="467544" y="5157192"/>
            <a:ext cx="7848000" cy="369332"/>
          </a:xfrm>
          <a:prstGeom prst="rect">
            <a:avLst/>
          </a:prstGeom>
          <a:solidFill>
            <a:schemeClr val="accent3">
              <a:alpha val="50000"/>
            </a:schemeClr>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latin typeface="Corbel" pitchFamily="34" charset="0"/>
              </a:rPr>
              <a:t>Bütçe</a:t>
            </a:r>
            <a:endParaRPr lang="tr-TR" b="1" dirty="0">
              <a:latin typeface="Corbel" pitchFamily="34" charset="0"/>
            </a:endParaRPr>
          </a:p>
        </p:txBody>
      </p:sp>
      <p:sp>
        <p:nvSpPr>
          <p:cNvPr id="101378" name="AutoShape 2" descr="data:image/jpeg;base64,/9j/4AAQSkZJRgABAQAAAQABAAD/2wCEAAkGBxQQEhUUEhQTFBQXFBoaFxcYFxYVGhkUHRodFhgXGB0ZHigiGB0lHxoXITEhKSkrMDouFx8zODMsNygtLisBCgoKDg0OGxAQGywkICU0LywsLy0sLywsLCwtLC8sNCwsLCwsLCwsLCwsLCwsLCwsLCwsLCwsLCwsLCwsLCwsLP/AABEIAMMBAgMBEQACEQEDEQH/xAAcAAEAAgMBAQEAAAAAAAAAAAAABgcDBAUBAgj/xABFEAACAQMCAwUFBQUECQUBAAABAgADBBESIQUGMRMiQVFhB3GBkaEUMlKxwSNCctHwQ2KishUXJDNEkpPS4SU0U3PCCP/EABsBAQACAwEBAAAAAAAAAAAAAAAEBQIDBgEH/8QAOhEBAAIBAgMFBQYEBQUAAAAAAAECAwQRBRIhBhMxQVEUYXGBoSIyM5GxwSNS0fEVFkNigiQ0QnLh/9oADAMBAAIRAxEAPwC8YCAgICAgICAgICAgICAgICAgICAgICAgICAgICAgICAgICAgICAgICAgICAgICAgICAgICAgICAgICAgICAgICAgICAgICAgICAgICAgICAgICAgICAgICAgICAgICAgICAgICAgIHjtgEnoIGnaP2wLZYDUQACRsPdApXi3tO1XVagnDWrslSomDXrVGYIxUnSFOOmceED5sPaHaNV7K+4StLOM9WbHnodQWPj1yfDJ2IXN2dM2+qge72WaZVmxp05Qjfp0gb9tU1oreag/MZgZICAgICAgICAgICAgICAgICAgICAgICAgICAgcTnLiRtrSpUHXGMnoudtR93WBx/ZHdNV4ajMzOe1rDUxJJxUYDcwKd4BxOlYcyVqtw/Z0luLoMxycatenOPUiBv+2fmq14q9tRsQ1eqjN31RsnVgCmmRljkZ2GIF08o8OqW/D7ejWOaiUFV/HvY3GfHHTPpAy8o3hrWlJz1AZD76bGkf8sDsQEBAQEBAQEBAQEBAQEBAQEBAQEBAQEBAQEBA4nOtFHsLkOAR2D4z4PpOg+hDYOYEb9iZxw9l8Vuqw/xQKruOF0rjmh6FdA9J7p9SkkA5plh0364MDc9pvKx4BdUL3hzNSps2AMkhKoGSmTuUdQe6c9G8MYC7+UuOpxC0o3KbConeH4XHddfgwIgafs/b/ZCD1W5uh0x/xFRh9CIEkgICAgICAgICAgICAgICAgICAgICAgICAgICBwuebGrcWFzSoDNV6RCDIXve89IHI5PrW/D6PYvUp0jsxDMBl23c79d4EbuOW7A8W/0keJUge0FTsu5jUFC/e1dDjPTxgSLm/inC+IWtS2r3lFVfB1B11KwIYMufHb6mBzuRKvDeEUXpUb41ld9few2GwFOnQPHA+UCbcAtxTojC6NTO5GMHLuXyR4E5EDowEBAQEBAQEBAQEBAQEDwmADA+IgewEDFUuUX7zqPewE83hlyWnyYW4nRHWrT/AOdf5xvD3u7ejGONW/8A89H/AKifznnNX1Zdxl/ln8m1b3CVBqRldfNSGHzEyid2u1ZrO0xsyw8Y61UIpZiFUDJJOAANySfATyZ2e1rNp2jxR+pzzYD/AIlD7gx/ITVOfHHnCfXhWst4Y7fkwP7Q7Af2/wAkc/pPPacXq2xwTXT/AKcsQ9pPD8/71/8ApVP+3+szz2rF6sv8B1/8n1j+ro8E5vtL2oaVGoS+ktpKOmVGAcahv1Ezpmpedqyjarhup0tYtlrtEoLz/wAIo22We5Y1XBNNBTDEDzJ1beWYyZqY/vGi4dqNZM91HggI4Rw+op7b7Qjas5pU6WT/ABFyep9Jp9txrKOzWtn0/N83HA7emuqlSrNTJHerUKfT0YHBJ+HhPZ1dYjfadmNeAZrX7vnpzem/VLOC8d4fasrrb3LlPuh2paRjoQB4iY+3Y/e3/wCV9V/NX6/0WrwfmKjc2ougSlPvatWMqVJUg49R9RJNckWrzQo8+lyYc04beMIe3tSL1Ozt7N6pLEL+00s3uUI3rIvtkc3LEbruOzlq4u9y5IrHj8GS+59u6Cg1uHmkScKWqNpY9SM6OvkJ7bU3rHWrHDwXT5p2x54n12hp8P8AaNd3L9lQtKbVCCcdoeg6ncDp75jTV2vO1apGp7PYdNTvMubaPg3uE8/V2vUtLi3SmWfQ2HJKtpLDwwQdvHxmdNRM5OS0bImp4Njx6T2rFk5o+G3nsz85e0EWjCnbqtWpk6mbOhceAx94/GZZ9R3cdOrXwrg/tlpi88seKJVfahenoLZfdTcn6vInt1/SHQR2W00eN7fRJjccbNIVR9kA0a9AB1EYzjBzv6Zknmz7b9FH3fCYy93vfx238kS/1kX5/tKQ91NZE9tye50P+WdH62/NLrL2iBbFKtUK1wdY0r3R3WKh2/CCAD85Opm3pE+bldTwzu9VbFX7seaL8J5r4jf10pJcCkamcYRNKjBbxBJ2EiUz5cl+WJ2dFqOE6DS6Xvr1m223m7HM1vxSypdq961WmDhgiqhBOwz3emepm3N31K83NugcP/w3V5e6jFyzPhvO7kcrXt7xKuaX26rSwhfIGehAwACPPzmrBkyZbbc2yw4ppdFoMMZIwxbedvFn4TzZcWV9Up3NerXpp2iEH95l+6w/DnHn4zZiy3jJNbTuha7QafJosefDSKzO37uTzBzzdXNUhajUUA2SmxXr+IjdjtMNTmvG207JXBeGaeYt3lYtPvYeXba8v6wpU69YbZZjUqYRfM4O/oJpw97lttErDiEaDRYue+Osz5RtHVL7zljh1swS6v63bYzk1cEZ8cYOke8yZOLHXpa07/FzdNbq8328OCvL7q7/AFRDm7g/2KqnY3DVadRNdNw243x1U4PQHIx19JEz1nHaNrdHQ8LzY9Zht3mKK2jpPT3PvmPn65uKKJqNNCqqwU95zgBizeOd9h9ZKyZJmqh0eix49RHNG/Vw+G2yPWpIw7rVUVsbd0sAfoTK6nW0RLtNV/DwXvSI3iJmFm8e5f4Rw8p29Kr386cNUfpjOd9uoljkx4Mf3nFaTW8V1m/dW328fCEN5qrcPdU+w06iMGOssDgrjbGSfGRM84piO7dFwrHxCt7e1T026eHj8ky9i1X9ncp5VEbHvXB/yiS9DP2Jc/2optqaz6wsmTXMof7TrhltGQHAdWz6gDOPrNGomeSVrwese01tPlMKUBAxnpkZ93jKaPF9Lyb8k7eOy6+aru14bSpubSnUDPpAVUXHdLZ3HpLjLamKu+z5rocOp12WcdckxMRv1mVfc0820ryiKdO0WiQ4bWCpOACMYCjrnz8JCz6il67RDqeF8G1Glz95fJvG223Vh9m1XTxKhk4BFRfmhwPmBPNF+I97TV30m/vhj57rM90WY5OXHyYAD5T3V9dpYdnYitbRHpCPGQnTLX4x3+XlPlRon5VE/lLa/XTfJ8/032eNf8p/SVUSpfQFhcmUluLOlRdiFFzU1AHGc4K/mZb6eObFG753xm84dfeY8Z2/RHORu5xG3HlVZfoyyHh6Z3TcT+1wqZ/2x+sLf4tTpX3b2VTZgisPPDfdce5lP9GWd4rfekuG018ummmpr6/3j8lcciUWocVFKqMVV7RG/vdwkH4gA58QZX6eJrm5Z8XXcYyVz8N73H92dp+HVrc2P2PGWYZ2r0SMebIg/WZX6alq0/8AE4H8N/pO7g8w2zUqqqw8G73gen19I1dZiDs/nrkydPT+j3l2w+0XVGl+OoM/wjvN9AZEw15rxC/4ln7jS3v7v16LkfmMLxMWZI0mht/9udQH/J+kt+9iMvJ7nz2ugtbQzqvS23y9fzVRzvwj7JeVEH3GPaJ/AxJwPccj4Sr1OPkyO64LrPadJWZ8Y6T8mxyVVRWTUN+2bUSMqKWBkk9Bu0naTbu3K8fm8ayYjw6Nb2d7XlqxOBrwPUlSvy36yJgjbNHxdFxS3Nw20R6Rv9FuvxBKt3XsawBV6KugP7ykFXX4Yz8T5Sym8TeaS4muDJjwV1WPynb4THWEI5L4U1jxdqDb/sn0t+KmcMrf4ce8GQ8GOceeYdHxXWV1nC65Y8d43j0nq4PNCqnFawbGntjqz0w1PVv8xEf9zMSyvMzwSs18Y/rLk8bsQjUqqfcrUc48A6MUYD06H4zHWV222bezWW14vW3jCx/Y5RAt69THeNUL64VQQPmxm3Qx9iZV/am8zqaU8oj9ZVfeXLVaj1HOWdizH1JzK7JM2tMy7PS4q48FKV8IiGHEx3borHXaEjsLJDZ1WKDvWjMrEZ79MoWxnoRn6y3isTh+T53bJevEdpnpFtvq4No+mojeTqfkwMqqfeh3+pjmw2j3T+i6OfeEW1ytE3NytsFLaSSo1EgHHePpLfUY63iOadnzvhOtz6a9u5pzb/H9lXc0cLtrc0/styLjUG14KnSRjH3fPf5Stz46U25J3dnwrW6nU83f4+Xbbbx/dJ/YxUxXuV86VM/JmH6yVoPNR9q6/axz8VsywcgjvOY1W9wu3/tap93dP/b9JryxvSUvQW5dTjn3x+qg26fCUUPq1vBe3N3Dre6taX2qt2FMMrB9Sr3ipwuW28T8pdZaVvTa07PmPD9Tm02otOCvNbrG39la8z8GsKFENa3fb1NYGnUjd3Bye6B02+cgZsWKtd6zvLreG8Q1+fPy5sXLXaeu0w5/JT4v7Y9P2h/yMZjo/wAWG7tFG+ht8nW9otkiNTdWyzvWyNtlyrLt1HU/Kb9bXaIlWdmc83vevpEIfK52C2KB18vH0oN/hqH+Uto66b5Pn2T7HG/+UfVU8qX0FLuVyEsq1XfXSuG0ncY1UVG3rnMttJ+Fu4DtBX/rtvWIcTk6ri8tievbrn3lsSFSds8fF0mpjm4XaP8Ab+ib8+cUax4pQrrv+xAcfiTUwZf194Elai/d5YsouD6Sus4fkwz4xO8fFJL7hiV7qy4hQ7wzhyPGm6MqN7wWA+PpJFqRa1ckKnHqr4dPl0eT5e6Yn90J9oQCcVVsbg0H/iAYbe/u/H84ubpqIXfDZm3CLx5fa+Tz2i1aaqtMEamuO0CgHZOx0n6gbTbrfw0PszO2qn4Mvsg4fruqlY9KVPA/jc/yDfOaNDXe02WvanUcuGuKPOd/lDs8Q5WR7xrs8Roo3ah1Gle6BgKuTV32GJvtgicnPzKjDxW1NJ7LGHeNtt+vn5+DL7VuGrcWqXVMhuyO5U5BpNsSCOuG0/WNZTmpzR5MuzmqnBqZw36Rb9YQHgz4tqoIJLVAigdW1gAgfIzHSz/CbuPV311Y8tt2tynVZby2LDBFdFIxp04bTpx4Y6YkSvTPHxX2esW4Xbb+VLPajXehxGjWpnDrRUqfVXf6HOPjN+rtNMsWhV9ncNNRocmK/hM/tCc8NNPiH2W9p7MgYEeQZdL0z6hsEe4+cm0mMm14c1qK5dHOTS28J2+nhP5Kw9oVD/1SoB1dqf8AiQLIWTpqHTaO0W4Nt6f1/wDrn8ZObSz9GuB8M0m/Uxq/uVOATtqssfBLvY9xVUarbsQC5Dp6kDDD34APznuhvHWstfanS2nkzx4R0n9nE5p5KuaFw/ZUalWkzFkKKWwCc6WA3BHT5TTn014t9mN4WPDON6e+CsZbRW0RtO/u83K4ry3cWtJKtdOzFRiqqT3thnJA6fnNWTBeleayfpeK4NTmnFinfaN9/Js2HGqNOxNOo+G0XiYwx/3iKKQ2Hiyj5+UsMdo7qI9zkNZhvXX2tEdOaJR3Pdz6Sr83e+NPkubnvgta/tLcUFDMGVjlgvdNMjx9SJbajHOTHEVfPeD63FotVe2Xw6x9Vd8W5Nu7Sk1asiqi4yQ6se8wUbD1IkC+myUrzS67S8c0moyxipM7z4dHZ9jzYvag87c/R1/nN+gnrKq7V1/h4598rjlk4lw+b7oU7apqBOtGQAebKRv5DqZhedqykaSszmrt5TEvz6OnwlC+s+S3ef8Av8IpN5dgfmuP1ltqfwPyfP8Agv2eKTH/ALKklS+gxDpcssRe22DjNdFz/EdH6yRpfxYVHHq76G7pc+2nZXDAFj+1cFm3J22+gkjWeCn7N7Rbp5wjcrnYLO4Hf0v9BVKbVKav2VcBS6hicsVGCc77fOWmK0ez7fFwmuxXjjEWis7b1nwVotI4B6DzJCg+7JGZWxWXa2z0idkq5UCC3rCudNIV1c7jDd0bAjrnHQby00kfw5iXD9or76utqeOziJWp073XT2ord6l2IxTFXUNjuMCQrzEZt/e6TT1tl4Zy/wDlNZj5pD7UOL0LqtSehUWoBTIYjIwdWR1+M2ay9bzHLO6H2b02bT48kZazXeY23bXs851S0RqFyWFMHVTYAtpJ+8hAGceI+My0upikct2jjvBcme8ZsEbzPjH7uL7QeM0ru6FagSVFNBkgrllYnYHfxExzZK3zVmrfw7RZdNw7JTLG0zvP0c/m66NWvr8BU0j4KfzJ+k36ud6qvgFeTLWfXdIeUubaFjZ1aemoa9QsQQBpzp0pvnw69JpwZ6Y8cx5rHivC9RrNZW/Tkjbz/PohAAA8JC6umjljomvLvPVK3s2tbim1VTrAwygaG6qdXqTJ2LURWnJaN3McR4NbLq41GG9a+E9fWHC4HxJqSO4Go60CNsFBUZYZ8Niuw/FNmltNaTugcdwxm1FYpMeHVzqPFj232hwqt25qlckAHXrwCfD1kbJFoy80R717pcmG+i7m1ojps6vNvNo4lUR9C0yiFcB9eRnOegmWe18sx9nwaeE4MHD62icsTzfLwZuUubq9gWWivaq+5Qq57w/eXT09fhPcFsuPpFd2vimDQa2YtbLETHnEwwcW4hX4hctWNFtSgMyqjqqpT3JYnpsDvMtsl8kXmGquTRabRW0+PJzTP6y41wXaou7MiqcL10k9SB67fKZ5aWvXaEfQanDpc3Pedt/FtWFrXqMDQpV2YHINNGJBHiCvQyPGmyxO8QuMnGuH3rNb23ifcm1tzBxtFwaLnA61KShvqy/lJdbamI8HO5cXBrW3raY90I9xWrxC/qhaqValQfdQaQFz4gKcD3/WasmHPk+8n6TiXC9FExhiffPnLh8U4ZUpNUoVBiqG7yg6sHZuo67YmymOYjlQ9RrMeS85o6RL6oWVQ4UKpOwOWAA9W8FHvmmdFaZ33WFO02nrWKzWUwtrHixVQl0ugDC6bkkYG2BpU5m6MOfb7yutxLhc2m04PFo3nDuIV/2ZuPtOo4KJVq1dwc5YFQBgj6ROmy2ja1nuPjOhw258WDaU09nfJVazqm4uGQE0ygprv1IOWPT93oPObMGn7qd90Pi3GfbqRSK7bTusKSlEjnPm1qW8FcE/HI/UTDJG8JWjvy5N5UeOHVDsoU+A3OT9JA9hmfN1kdqMdY25Jd2jy5dV1CG7oMqgHR2tdwvl3dGBMp0l5jabdEavaDS0v3lMO1vXpuxX/J1akue1pOx6Ki1WOPE9AB8Z57B72ye1fpj+rscj8j13uKdaqdFOlUV8aCpd1OpQMnpnGTj0923FpIpbm3Qdd2hvqcNsXLtu2faBwGvWuX7OlUIJDK4RnGSuD0+O02ZMPP0lE0fEp0tYtTrKK1OTr0Akq4AGSTQcADzJLYE1exU9U6e1Go8qw2rDlXtEJR6lSso3ApoKYY9Ny2SMAn4eUyjR0hqydpNVaNtohv23s2uX0vUqMA2Cdk6H1yfynvsmNhHaLVxG0bR8kxHJlKlavSt/96zK7M+TqI8B+HbP5+7bGKK12qrsmuyZssZMs7yhtxyPVSqNdOrUVmB/ZE97PhqAIQ+ZMxnT0nrMJFOMarHHLS20Ov8A6v3XvUqJQ6TnNwK3l3caVAPrmexp8ceEMcnF9Xfpa7i8D5Bucqa9srAfuGq6ahjqcHKgeQJ6fCPZ8fo8ni+sn/UlMuCez+3pVe1qUkYg5SnligI8f2hJc+O+BMoxUjwhpycQ1N42tedvi0OO8gtWq1KlJ00M5PZldITO5HUA7x3cb7sfa7xWK16bNW29m5/eSnnx1NgY8+4P/wBT3kr6Mfa8/wDPP5uvU5FXQqJQtVbvBnKUyxXGNiUJB3G5J6T3kr6MZ1GWfG0/m1+Bezumg/2kh2DHCpjBXw1NgfHp4T3aGE5Lz5yknFeXaNdaCaTTWm/c7PTp3GCDt8feOsTWJe0y2rvt5uHbcidnX1iroUOSCAC65OQPwr164MbMJtM+Lc43yWl2gVq1dsHK9oyt8VUBcfMT141+B8hpbYftqz9QcE02I8s5LfDMCV0rSmiMgpgIwOsZ1Eg7Ev4t8zBE7OPS5QslG1uApx+82d9gSMzyIiGVr2t4y+05Logj9pXIH7pZSvyKz1i3qfLduv8AZoR4js6Qz78KIG/a2VOkMU0RB5KoX8oHlawpOdTU6bN5lVJ+ZEDRqcs2rMWNFck52LAZ9ADgQNxOGUhjC9PViPkTA2sQPYCB4RnrAwVrKm6lWRSp6jA3geWVhToArSRUBOSFGMnzgbED2BoXd1+0WkMjJ3I64xnAganH7K1FvUa7Gugil6gqM7rpUZJ0k7+6BRo5oW5aqOGcFtmSng4ag9csNxlhTICNg5xk9D1gWjyTxD7XQNN7VaD0QhamoZR31I+4RlSPLeB37dMV9KjSvZqcDOAVfc+mRgQOnU6k+AO/plQM/wBecDHTIXGNOcY7pyW/8eMD5qgbkMBq+8xOCPJceED7qgbjK7gbk4K/11gfTVASD5ZwG2z/AHh/XjAx6tgoKEb5B6EE9FPpA8UoCmkjALE75xn9MnrA8pYIZe6NKKCc7eOfnjeBkWsFOTp3wMA5A67k+Hl8BA8UDGTjS2oE+uolT+f0gCwOTlcEg6icFf68PfA8eoCQdhpYkg7HGNiBA9DAYOV2JOQcs3pjz/lA8TcgnQXyMFfLO4Pu3gb0BAQEBAQEBAQEBAQEBArapzW78bS20qtNarUj4szCitVWz+6O8wxv06wJVz7wp7zh91Qpb1HpHQOmWHeC/EjHxgUN7NOf/wDQxq21zQc02qZfHdq06gGk5VsZGw22IwesC9OWOP2vEUNSzq06gGNSkaXTrgOpGR44PTriB88UrNSvrJdsVjWpsB/dptWH+T/zAkqqB02gAoED5emDn3YzA+aVLHUgn3Y8MQMhGesAVED2BhqUcnY4GADt5HO3lAygQPYHmkQGIDTAAQPYCAgICAgICAgICAgICBSF8hpcyJkfevFYe5rcLn8x7oF0Xt2lGm1SqwSmgJZmOAFHUmBwOO8scP4tT11UpVQV7temw1AdQVqL1HzECj/Zen2bmBaNtUNWl2lamXHR6Kq5BONiMqpz0yBjrAvXmG2L3nDmH7leqW9FNtVXf4kD4wJDAQEBAQEBAQEBAQEBAQEBAQEBAQEBAQEBAQEBAh/HOD0qd6LzLdoaaqckaQFbOQMZyRgdfCB0uOXVndUKtvVuKQSqjI2KiAgEYyM5wR7oFM3fsqs1YhOM0Upn91lUnHrpqgN8hAmvIHDeD8J1tRu6deuww1QspIX8KhfuKSM+JPnsMBNbbidO6q0zQJcIWLNpIUZUgDJGCckbQO1AQEBAQEBAQEBAQEBAQEBAQEBAQEBAQEBAQEBA0OLcLp3AAq5wM7htO3jmBX/OHIVGsFakLtguxo01UipkjvE1Sq7devugcfh/szo1CO1tL2mB4Ys1+elyYEg4LylTsqhWlw/VTZ1zVq3KB9PjhAPDJwufiIE5t6q09KdkaSk6V+7jOCcd07dDA3oCAgICAgICAgICAgICAgICAgICAgICAgICAgIEY5447TtKa9ox3P3V3YgkKDjyyesDLz5UZeF3bIzKwtajBlJUghCcgjpArr2D8d0Wd9UuarFKTq7M7FsLoOcZPpAj3LdlV5n4s11WDLa0mBI8AgOadEerYy2PNj4iBd/NV59nodtp1CnUpnAONtQU/QwOzAQEBAQEBAQEBAQEBAQEBAQEBAQEBAQEBAQEBArL2x2wU29Zm7jVEpVFAwez15LBs7bso6dMwJfzXT7Thd0o6tZVQPeaTYgflvhQuWsLsUcGgHoNcgfe05fsz/AG3PrpgX37CeI2tThy0qACVabH7QuQWNRulU+YYAY8tOPCBMuZ7UVrd0b7rMgPu1rA6sBAQEBAQEBAQEBAQEBAQEBAQEBAQEBAQEBAQECq/ber1PstGmGLOtxgKMkkU9gPXOmBPaaa7HSerW2CD5mng5gUn/8Azsi1K17ScKyPbqGUjIK6ipB9MNA0+JWFblbigrUyTatumd+1ok96if76+fh3W8cELs4zdrfcLqVLdjitbFqbZKkEr3d+qkH5EQO9aBgiB/vBRq/ixv8AWBlgICAgICAgICAgICAgICAgICAgICAgICAgICBzOO2gdNQQO6br3QWGeunxGfTygRu85rq2aIjWlVyQQo6asdeowOo8YHE4bzNUtyzW/AqtLUN2p06a69+mpdjv6/pkPunzlxG7cU14QCdyO2Yqu3XvMukH4wJha293WTTcdjSQqAyICzY8VBzgeWcGB34CAgICAgICAgICAgICAgICAgICAgICAgICAgICAgICAgICAgICAgICAgICAgICAgICAgICAgICAgICAgICAgICAgICAgICAgICAgICAgICAgICAgICAgICAgICAgICAgICAgICAgICAgICAgICAgICAgICAgICAgICAgICAgICAgICAgICAgICAgICAgICAgICAgICAgICAgIC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1380" name="AutoShape 4" descr="data:image/jpeg;base64,/9j/4AAQSkZJRgABAQAAAQABAAD/2wCEAAkGBxQQEhUUEhQTFBQXFBoaFxcYFxYVGhkUHRodFhgXGB0ZHigiGB0lHxoXITEhKSkrMDouFx8zODMsNygtLisBCgoKDg0OGxAQGywkICU0LywsLy0sLywsLCwtLC8sNCwsLCwsLCwsLCwsLCwsLCwsLCwsLCwsLCwsLCwsLCwsLP/AABEIAMMBAgMBEQACEQEDEQH/xAAcAAEAAgMBAQEAAAAAAAAAAAAABgcDBAUBAgj/xABFEAACAQMCAwUFBQUECQUBAAABAgADBBESIQUGMRMiQVFhB3GBkaEUMlKxwSNCctHwQ2KishUXJDNEkpPS4SU0U3PCCP/EABsBAQACAwEBAAAAAAAAAAAAAAAEBQIDBgEH/8QAOhEBAAIBAgMFBQYEBQUAAAAAAAECAwQRBRIhBhMxQVEUYXGBoSIyM5GxwSNS0fEVFkNigiQ0QnLh/9oADAMBAAIRAxEAPwC8YCAgICAgICAgICAgICAgICAgICAgICAgICAgICAgICAgICAgICAgICAgICAgICAgICAgICAgICAgICAgICAgICAgICAgICAgICAgICAgICAgICAgICAgICAgICAgICAgICAgICAgIHjtgEnoIGnaP2wLZYDUQACRsPdApXi3tO1XVagnDWrslSomDXrVGYIxUnSFOOmceED5sPaHaNV7K+4StLOM9WbHnodQWPj1yfDJ2IXN2dM2+qge72WaZVmxp05Qjfp0gb9tU1oreag/MZgZICAgICAgICAgICAgICAgICAgICAgICAgICAgcTnLiRtrSpUHXGMnoudtR93WBx/ZHdNV4ajMzOe1rDUxJJxUYDcwKd4BxOlYcyVqtw/Z0luLoMxycatenOPUiBv+2fmq14q9tRsQ1eqjN31RsnVgCmmRljkZ2GIF08o8OqW/D7ejWOaiUFV/HvY3GfHHTPpAy8o3hrWlJz1AZD76bGkf8sDsQEBAQEBAQEBAQEBAQEBAQEBAQEBAQEBAQEBA4nOtFHsLkOAR2D4z4PpOg+hDYOYEb9iZxw9l8Vuqw/xQKruOF0rjmh6FdA9J7p9SkkA5plh0364MDc9pvKx4BdUL3hzNSps2AMkhKoGSmTuUdQe6c9G8MYC7+UuOpxC0o3KbConeH4XHddfgwIgafs/b/ZCD1W5uh0x/xFRh9CIEkgICAgICAgICAgICAgICAgICAgICAgICAgICBwuebGrcWFzSoDNV6RCDIXve89IHI5PrW/D6PYvUp0jsxDMBl23c79d4EbuOW7A8W/0keJUge0FTsu5jUFC/e1dDjPTxgSLm/inC+IWtS2r3lFVfB1B11KwIYMufHb6mBzuRKvDeEUXpUb41ld9few2GwFOnQPHA+UCbcAtxTojC6NTO5GMHLuXyR4E5EDowEBAQEBAQEBAQEBAQEDwmADA+IgewEDFUuUX7zqPewE83hlyWnyYW4nRHWrT/AOdf5xvD3u7ejGONW/8A89H/AKifznnNX1Zdxl/ln8m1b3CVBqRldfNSGHzEyid2u1ZrO0xsyw8Y61UIpZiFUDJJOAANySfATyZ2e1rNp2jxR+pzzYD/AIlD7gx/ITVOfHHnCfXhWst4Y7fkwP7Q7Af2/wAkc/pPPacXq2xwTXT/AKcsQ9pPD8/71/8ApVP+3+szz2rF6sv8B1/8n1j+ro8E5vtL2oaVGoS+ktpKOmVGAcahv1Ezpmpedqyjarhup0tYtlrtEoLz/wAIo22We5Y1XBNNBTDEDzJ1beWYyZqY/vGi4dqNZM91HggI4Rw+op7b7Qjas5pU6WT/ABFyep9Jp9txrKOzWtn0/N83HA7emuqlSrNTJHerUKfT0YHBJ+HhPZ1dYjfadmNeAZrX7vnpzem/VLOC8d4fasrrb3LlPuh2paRjoQB4iY+3Y/e3/wCV9V/NX6/0WrwfmKjc2ougSlPvatWMqVJUg49R9RJNckWrzQo8+lyYc04beMIe3tSL1Ozt7N6pLEL+00s3uUI3rIvtkc3LEbruOzlq4u9y5IrHj8GS+59u6Cg1uHmkScKWqNpY9SM6OvkJ7bU3rHWrHDwXT5p2x54n12hp8P8AaNd3L9lQtKbVCCcdoeg6ncDp75jTV2vO1apGp7PYdNTvMubaPg3uE8/V2vUtLi3SmWfQ2HJKtpLDwwQdvHxmdNRM5OS0bImp4Njx6T2rFk5o+G3nsz85e0EWjCnbqtWpk6mbOhceAx94/GZZ9R3cdOrXwrg/tlpi88seKJVfahenoLZfdTcn6vInt1/SHQR2W00eN7fRJjccbNIVR9kA0a9AB1EYzjBzv6Zknmz7b9FH3fCYy93vfx238kS/1kX5/tKQ91NZE9tye50P+WdH62/NLrL2iBbFKtUK1wdY0r3R3WKh2/CCAD85Opm3pE+bldTwzu9VbFX7seaL8J5r4jf10pJcCkamcYRNKjBbxBJ2EiUz5cl+WJ2dFqOE6DS6Xvr1m223m7HM1vxSypdq961WmDhgiqhBOwz3emepm3N31K83NugcP/w3V5e6jFyzPhvO7kcrXt7xKuaX26rSwhfIGehAwACPPzmrBkyZbbc2yw4ppdFoMMZIwxbedvFn4TzZcWV9Up3NerXpp2iEH95l+6w/DnHn4zZiy3jJNbTuha7QafJosefDSKzO37uTzBzzdXNUhajUUA2SmxXr+IjdjtMNTmvG207JXBeGaeYt3lYtPvYeXba8v6wpU69YbZZjUqYRfM4O/oJpw97lttErDiEaDRYue+Osz5RtHVL7zljh1swS6v63bYzk1cEZ8cYOke8yZOLHXpa07/FzdNbq8328OCvL7q7/AFRDm7g/2KqnY3DVadRNdNw243x1U4PQHIx19JEz1nHaNrdHQ8LzY9Zht3mKK2jpPT3PvmPn65uKKJqNNCqqwU95zgBizeOd9h9ZKyZJmqh0eix49RHNG/Vw+G2yPWpIw7rVUVsbd0sAfoTK6nW0RLtNV/DwXvSI3iJmFm8e5f4Rw8p29Kr386cNUfpjOd9uoljkx4Mf3nFaTW8V1m/dW328fCEN5qrcPdU+w06iMGOssDgrjbGSfGRM84piO7dFwrHxCt7e1T026eHj8ky9i1X9ncp5VEbHvXB/yiS9DP2Jc/2optqaz6wsmTXMof7TrhltGQHAdWz6gDOPrNGomeSVrwese01tPlMKUBAxnpkZ93jKaPF9Lyb8k7eOy6+aru14bSpubSnUDPpAVUXHdLZ3HpLjLamKu+z5rocOp12WcdckxMRv1mVfc0820ryiKdO0WiQ4bWCpOACMYCjrnz8JCz6il67RDqeF8G1Glz95fJvG223Vh9m1XTxKhk4BFRfmhwPmBPNF+I97TV30m/vhj57rM90WY5OXHyYAD5T3V9dpYdnYitbRHpCPGQnTLX4x3+XlPlRon5VE/lLa/XTfJ8/032eNf8p/SVUSpfQFhcmUluLOlRdiFFzU1AHGc4K/mZb6eObFG753xm84dfeY8Z2/RHORu5xG3HlVZfoyyHh6Z3TcT+1wqZ/2x+sLf4tTpX3b2VTZgisPPDfdce5lP9GWd4rfekuG018ummmpr6/3j8lcciUWocVFKqMVV7RG/vdwkH4gA58QZX6eJrm5Z8XXcYyVz8N73H92dp+HVrc2P2PGWYZ2r0SMebIg/WZX6alq0/8AE4H8N/pO7g8w2zUqqqw8G73gen19I1dZiDs/nrkydPT+j3l2w+0XVGl+OoM/wjvN9AZEw15rxC/4ln7jS3v7v16LkfmMLxMWZI0mht/9udQH/J+kt+9iMvJ7nz2ugtbQzqvS23y9fzVRzvwj7JeVEH3GPaJ/AxJwPccj4Sr1OPkyO64LrPadJWZ8Y6T8mxyVVRWTUN+2bUSMqKWBkk9Bu0naTbu3K8fm8ayYjw6Nb2d7XlqxOBrwPUlSvy36yJgjbNHxdFxS3Nw20R6Rv9FuvxBKt3XsawBV6KugP7ykFXX4Yz8T5Sym8TeaS4muDJjwV1WPynb4THWEI5L4U1jxdqDb/sn0t+KmcMrf4ce8GQ8GOceeYdHxXWV1nC65Y8d43j0nq4PNCqnFawbGntjqz0w1PVv8xEf9zMSyvMzwSs18Y/rLk8bsQjUqqfcrUc48A6MUYD06H4zHWV222bezWW14vW3jCx/Y5RAt69THeNUL64VQQPmxm3Qx9iZV/am8zqaU8oj9ZVfeXLVaj1HOWdizH1JzK7JM2tMy7PS4q48FKV8IiGHEx3borHXaEjsLJDZ1WKDvWjMrEZ79MoWxnoRn6y3isTh+T53bJevEdpnpFtvq4No+mojeTqfkwMqqfeh3+pjmw2j3T+i6OfeEW1ytE3NytsFLaSSo1EgHHePpLfUY63iOadnzvhOtz6a9u5pzb/H9lXc0cLtrc0/styLjUG14KnSRjH3fPf5Stz46U25J3dnwrW6nU83f4+Xbbbx/dJ/YxUxXuV86VM/JmH6yVoPNR9q6/axz8VsywcgjvOY1W9wu3/tap93dP/b9JryxvSUvQW5dTjn3x+qg26fCUUPq1vBe3N3Dre6taX2qt2FMMrB9Sr3ipwuW28T8pdZaVvTa07PmPD9Tm02otOCvNbrG39la8z8GsKFENa3fb1NYGnUjd3Bye6B02+cgZsWKtd6zvLreG8Q1+fPy5sXLXaeu0w5/JT4v7Y9P2h/yMZjo/wAWG7tFG+ht8nW9otkiNTdWyzvWyNtlyrLt1HU/Kb9bXaIlWdmc83vevpEIfK52C2KB18vH0oN/hqH+Uto66b5Pn2T7HG/+UfVU8qX0FLuVyEsq1XfXSuG0ncY1UVG3rnMttJ+Fu4DtBX/rtvWIcTk6ri8tievbrn3lsSFSds8fF0mpjm4XaP8Ab+ib8+cUax4pQrrv+xAcfiTUwZf194Elai/d5YsouD6Sus4fkwz4xO8fFJL7hiV7qy4hQ7wzhyPGm6MqN7wWA+PpJFqRa1ckKnHqr4dPl0eT5e6Yn90J9oQCcVVsbg0H/iAYbe/u/H84ubpqIXfDZm3CLx5fa+Tz2i1aaqtMEamuO0CgHZOx0n6gbTbrfw0PszO2qn4Mvsg4fruqlY9KVPA/jc/yDfOaNDXe02WvanUcuGuKPOd/lDs8Q5WR7xrs8Roo3ah1Gle6BgKuTV32GJvtgicnPzKjDxW1NJ7LGHeNtt+vn5+DL7VuGrcWqXVMhuyO5U5BpNsSCOuG0/WNZTmpzR5MuzmqnBqZw36Rb9YQHgz4tqoIJLVAigdW1gAgfIzHSz/CbuPV311Y8tt2tynVZby2LDBFdFIxp04bTpx4Y6YkSvTPHxX2esW4Xbb+VLPajXehxGjWpnDrRUqfVXf6HOPjN+rtNMsWhV9ncNNRocmK/hM/tCc8NNPiH2W9p7MgYEeQZdL0z6hsEe4+cm0mMm14c1qK5dHOTS28J2+nhP5Kw9oVD/1SoB1dqf8AiQLIWTpqHTaO0W4Nt6f1/wDrn8ZObSz9GuB8M0m/Uxq/uVOATtqssfBLvY9xVUarbsQC5Dp6kDDD34APznuhvHWstfanS2nkzx4R0n9nE5p5KuaFw/ZUalWkzFkKKWwCc6WA3BHT5TTn014t9mN4WPDON6e+CsZbRW0RtO/u83K4ry3cWtJKtdOzFRiqqT3thnJA6fnNWTBeleayfpeK4NTmnFinfaN9/Js2HGqNOxNOo+G0XiYwx/3iKKQ2Hiyj5+UsMdo7qI9zkNZhvXX2tEdOaJR3Pdz6Sr83e+NPkubnvgta/tLcUFDMGVjlgvdNMjx9SJbajHOTHEVfPeD63FotVe2Xw6x9Vd8W5Nu7Sk1asiqi4yQ6se8wUbD1IkC+myUrzS67S8c0moyxipM7z4dHZ9jzYvag87c/R1/nN+gnrKq7V1/h4598rjlk4lw+b7oU7apqBOtGQAebKRv5DqZhedqykaSszmrt5TEvz6OnwlC+s+S3ef8Av8IpN5dgfmuP1ltqfwPyfP8Agv2eKTH/ALKklS+gxDpcssRe22DjNdFz/EdH6yRpfxYVHHq76G7pc+2nZXDAFj+1cFm3J22+gkjWeCn7N7Rbp5wjcrnYLO4Hf0v9BVKbVKav2VcBS6hicsVGCc77fOWmK0ez7fFwmuxXjjEWis7b1nwVotI4B6DzJCg+7JGZWxWXa2z0idkq5UCC3rCudNIV1c7jDd0bAjrnHQby00kfw5iXD9or76utqeOziJWp073XT2ord6l2IxTFXUNjuMCQrzEZt/e6TT1tl4Zy/wDlNZj5pD7UOL0LqtSehUWoBTIYjIwdWR1+M2ay9bzHLO6H2b02bT48kZazXeY23bXs851S0RqFyWFMHVTYAtpJ+8hAGceI+My0upikct2jjvBcme8ZsEbzPjH7uL7QeM0ru6FagSVFNBkgrllYnYHfxExzZK3zVmrfw7RZdNw7JTLG0zvP0c/m66NWvr8BU0j4KfzJ+k36ud6qvgFeTLWfXdIeUubaFjZ1aemoa9QsQQBpzp0pvnw69JpwZ6Y8cx5rHivC9RrNZW/Tkjbz/PohAAA8JC6umjljomvLvPVK3s2tbim1VTrAwygaG6qdXqTJ2LURWnJaN3McR4NbLq41GG9a+E9fWHC4HxJqSO4Go60CNsFBUZYZ8Niuw/FNmltNaTugcdwxm1FYpMeHVzqPFj232hwqt25qlckAHXrwCfD1kbJFoy80R717pcmG+i7m1ojps6vNvNo4lUR9C0yiFcB9eRnOegmWe18sx9nwaeE4MHD62icsTzfLwZuUubq9gWWivaq+5Qq57w/eXT09fhPcFsuPpFd2vimDQa2YtbLETHnEwwcW4hX4hctWNFtSgMyqjqqpT3JYnpsDvMtsl8kXmGquTRabRW0+PJzTP6y41wXaou7MiqcL10k9SB67fKZ5aWvXaEfQanDpc3Pedt/FtWFrXqMDQpV2YHINNGJBHiCvQyPGmyxO8QuMnGuH3rNb23ifcm1tzBxtFwaLnA61KShvqy/lJdbamI8HO5cXBrW3raY90I9xWrxC/qhaqValQfdQaQFz4gKcD3/WasmHPk+8n6TiXC9FExhiffPnLh8U4ZUpNUoVBiqG7yg6sHZuo67YmymOYjlQ9RrMeS85o6RL6oWVQ4UKpOwOWAA9W8FHvmmdFaZ33WFO02nrWKzWUwtrHixVQl0ugDC6bkkYG2BpU5m6MOfb7yutxLhc2m04PFo3nDuIV/2ZuPtOo4KJVq1dwc5YFQBgj6ROmy2ja1nuPjOhw258WDaU09nfJVazqm4uGQE0ygprv1IOWPT93oPObMGn7qd90Pi3GfbqRSK7bTusKSlEjnPm1qW8FcE/HI/UTDJG8JWjvy5N5UeOHVDsoU+A3OT9JA9hmfN1kdqMdY25Jd2jy5dV1CG7oMqgHR2tdwvl3dGBMp0l5jabdEavaDS0v3lMO1vXpuxX/J1akue1pOx6Ki1WOPE9AB8Z57B72ye1fpj+rscj8j13uKdaqdFOlUV8aCpd1OpQMnpnGTj0923FpIpbm3Qdd2hvqcNsXLtu2faBwGvWuX7OlUIJDK4RnGSuD0+O02ZMPP0lE0fEp0tYtTrKK1OTr0Akq4AGSTQcADzJLYE1exU9U6e1Go8qw2rDlXtEJR6lSso3ApoKYY9Ny2SMAn4eUyjR0hqydpNVaNtohv23s2uX0vUqMA2Cdk6H1yfynvsmNhHaLVxG0bR8kxHJlKlavSt/96zK7M+TqI8B+HbP5+7bGKK12qrsmuyZssZMs7yhtxyPVSqNdOrUVmB/ZE97PhqAIQ+ZMxnT0nrMJFOMarHHLS20Ov8A6v3XvUqJQ6TnNwK3l3caVAPrmexp8ceEMcnF9Xfpa7i8D5Bucqa9srAfuGq6ahjqcHKgeQJ6fCPZ8fo8ni+sn/UlMuCez+3pVe1qUkYg5SnligI8f2hJc+O+BMoxUjwhpycQ1N42tedvi0OO8gtWq1KlJ00M5PZldITO5HUA7x3cb7sfa7xWK16bNW29m5/eSnnx1NgY8+4P/wBT3kr6Mfa8/wDPP5uvU5FXQqJQtVbvBnKUyxXGNiUJB3G5J6T3kr6MZ1GWfG0/m1+Bezumg/2kh2DHCpjBXw1NgfHp4T3aGE5Lz5yknFeXaNdaCaTTWm/c7PTp3GCDt8feOsTWJe0y2rvt5uHbcidnX1iroUOSCAC65OQPwr164MbMJtM+Lc43yWl2gVq1dsHK9oyt8VUBcfMT141+B8hpbYftqz9QcE02I8s5LfDMCV0rSmiMgpgIwOsZ1Eg7Ev4t8zBE7OPS5QslG1uApx+82d9gSMzyIiGVr2t4y+05Logj9pXIH7pZSvyKz1i3qfLduv8AZoR4js6Qz78KIG/a2VOkMU0RB5KoX8oHlawpOdTU6bN5lVJ+ZEDRqcs2rMWNFck52LAZ9ADgQNxOGUhjC9PViPkTA2sQPYCB4RnrAwVrKm6lWRSp6jA3geWVhToArSRUBOSFGMnzgbED2BoXd1+0WkMjJ3I64xnAganH7K1FvUa7Gugil6gqM7rpUZJ0k7+6BRo5oW5aqOGcFtmSng4ag9csNxlhTICNg5xk9D1gWjyTxD7XQNN7VaD0QhamoZR31I+4RlSPLeB37dMV9KjSvZqcDOAVfc+mRgQOnU6k+AO/plQM/wBecDHTIXGNOcY7pyW/8eMD5qgbkMBq+8xOCPJceED7qgbjK7gbk4K/11gfTVASD5ZwG2z/AHh/XjAx6tgoKEb5B6EE9FPpA8UoCmkjALE75xn9MnrA8pYIZe6NKKCc7eOfnjeBkWsFOTp3wMA5A67k+Hl8BA8UDGTjS2oE+uolT+f0gCwOTlcEg6icFf68PfA8eoCQdhpYkg7HGNiBA9DAYOV2JOQcs3pjz/lA8TcgnQXyMFfLO4Pu3gb0BAQEBAQEBAQEBAQEBArapzW78bS20qtNarUj4szCitVWz+6O8wxv06wJVz7wp7zh91Qpb1HpHQOmWHeC/EjHxgUN7NOf/wDQxq21zQc02qZfHdq06gGk5VsZGw22IwesC9OWOP2vEUNSzq06gGNSkaXTrgOpGR44PTriB88UrNSvrJdsVjWpsB/dptWH+T/zAkqqB02gAoED5emDn3YzA+aVLHUgn3Y8MQMhGesAVED2BhqUcnY4GADt5HO3lAygQPYHmkQGIDTAAQPYCAgICAgICAgICAgICBSF8hpcyJkfevFYe5rcLn8x7oF0Xt2lGm1SqwSmgJZmOAFHUmBwOO8scP4tT11UpVQV7temw1AdQVqL1HzECj/Zen2bmBaNtUNWl2lamXHR6Kq5BONiMqpz0yBjrAvXmG2L3nDmH7leqW9FNtVXf4kD4wJDAQEBAQEBAQEBAQEBAQEBAQEBAQEBAQEBAQEBAh/HOD0qd6LzLdoaaqckaQFbOQMZyRgdfCB0uOXVndUKtvVuKQSqjI2KiAgEYyM5wR7oFM3fsqs1YhOM0Upn91lUnHrpqgN8hAmvIHDeD8J1tRu6deuww1QspIX8KhfuKSM+JPnsMBNbbidO6q0zQJcIWLNpIUZUgDJGCckbQO1AQEBAQEBAQEBAQEBAQEBAQEBAQEBAQEBAQEBA0OLcLp3AAq5wM7htO3jmBX/OHIVGsFakLtguxo01UipkjvE1Sq7devugcfh/szo1CO1tL2mB4Ys1+elyYEg4LylTsqhWlw/VTZ1zVq3KB9PjhAPDJwufiIE5t6q09KdkaSk6V+7jOCcd07dDA3oCAgICAgICAgICAgICAgICAgICAgICAgICAgIEY5447TtKa9ox3P3V3YgkKDjyyesDLz5UZeF3bIzKwtajBlJUghCcgjpArr2D8d0Wd9UuarFKTq7M7FsLoOcZPpAj3LdlV5n4s11WDLa0mBI8AgOadEerYy2PNj4iBd/NV59nodtp1CnUpnAONtQU/QwOzAQEBAQEBAQEBAQEBAQEBAQEBAQEBAQEBAQEBArL2x2wU29Zm7jVEpVFAwez15LBs7bso6dMwJfzXT7Thd0o6tZVQPeaTYgflvhQuWsLsUcGgHoNcgfe05fsz/AG3PrpgX37CeI2tThy0qACVabH7QuQWNRulU+YYAY8tOPCBMuZ7UVrd0b7rMgPu1rA6sBAQEBAQEBAQEBAQEBAQEBAQEBAQEBAQEBAQECq/ber1PstGmGLOtxgKMkkU9gPXOmBPaaa7HSerW2CD5mng5gUn/8Azsi1K17ScKyPbqGUjIK6ipB9MNA0+JWFblbigrUyTatumd+1ok96if76+fh3W8cELs4zdrfcLqVLdjitbFqbZKkEr3d+qkH5EQO9aBgiB/vBRq/ixv8AWBlgICAgICAgICAgICAgICAgICAgICAgICAgICBzOO2gdNQQO6br3QWGeunxGfTygRu85rq2aIjWlVyQQo6asdeowOo8YHE4bzNUtyzW/AqtLUN2p06a69+mpdjv6/pkPunzlxG7cU14QCdyO2Yqu3XvMukH4wJha293WTTcdjSQqAyICzY8VBzgeWcGB34CAgICAgICAgICAgICAgICAgICAgICAgICAgICAgICAgICAgICAgICAgICAgICAgICAgICAgICAgICAgICAgICAgICAgICAgICAgICAgICAgICAgICAgICAgICAgICAgICAgICAgICAgICAgICAgICAgICAgICAgICAgICAgICAgICAgICAgICAgICAgICAgICAgICAgICAgIC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6" descr="https://encrypted-tbn3.gstatic.com/images?q=tbn:ANd9GcSaOo1uAn_3MMxi5163BaIu7-fO2QvtUk30_hxPO7WQBVvziN4-"/>
          <p:cNvPicPr>
            <a:picLocks noChangeAspect="1" noChangeArrowheads="1"/>
          </p:cNvPicPr>
          <p:nvPr/>
        </p:nvPicPr>
        <p:blipFill>
          <a:blip r:embed="rId3" cstate="print"/>
          <a:srcRect/>
          <a:stretch>
            <a:fillRect/>
          </a:stretch>
        </p:blipFill>
        <p:spPr bwMode="auto">
          <a:xfrm rot="21123939">
            <a:off x="6911626" y="5237581"/>
            <a:ext cx="1251520" cy="1251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42226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ctrTitle"/>
          </p:nvPr>
        </p:nvSpPr>
        <p:spPr>
          <a:xfrm>
            <a:off x="683568" y="2924944"/>
            <a:ext cx="7772400" cy="1470025"/>
          </a:xfrm>
        </p:spPr>
        <p:txBody>
          <a:bodyPr/>
          <a:lstStyle/>
          <a:p>
            <a:r>
              <a:rPr lang="tr-TR" dirty="0" smtClean="0"/>
              <a:t>Örnek Projeleri</a:t>
            </a:r>
            <a:endParaRPr lang="tr-TR" dirty="0"/>
          </a:p>
        </p:txBody>
      </p:sp>
    </p:spTree>
    <p:extLst>
      <p:ext uri="{BB962C8B-B14F-4D97-AF65-F5344CB8AC3E}">
        <p14:creationId xmlns:p14="http://schemas.microsoft.com/office/powerpoint/2010/main" val="20257514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075" y="1"/>
            <a:ext cx="8112325" cy="764703"/>
          </a:xfrm>
        </p:spPr>
        <p:txBody>
          <a:bodyPr>
            <a:noAutofit/>
          </a:bodyPr>
          <a:lstStyle/>
          <a:p>
            <a:r>
              <a:rPr lang="tr-TR" sz="2000" dirty="0" smtClean="0"/>
              <a:t>Örnek </a:t>
            </a:r>
            <a:r>
              <a:rPr lang="tr-TR" sz="2000" dirty="0"/>
              <a:t>1</a:t>
            </a:r>
            <a:r>
              <a:rPr lang="tr-TR" sz="2000" dirty="0" smtClean="0"/>
              <a:t>: İnsan/Robot </a:t>
            </a:r>
            <a:r>
              <a:rPr lang="tr-TR" sz="2000" dirty="0"/>
              <a:t>İşbirliği </a:t>
            </a:r>
            <a:r>
              <a:rPr lang="tr-TR" sz="2000" dirty="0" smtClean="0"/>
              <a:t>Donanımı Geliştirme Projesi-1</a:t>
            </a:r>
            <a:endParaRPr lang="tr-TR" sz="2800" dirty="0"/>
          </a:p>
        </p:txBody>
      </p:sp>
      <p:sp>
        <p:nvSpPr>
          <p:cNvPr id="95" name="Right Arrow 26"/>
          <p:cNvSpPr/>
          <p:nvPr/>
        </p:nvSpPr>
        <p:spPr>
          <a:xfrm>
            <a:off x="1357928" y="1071778"/>
            <a:ext cx="1111753" cy="268990"/>
          </a:xfrm>
          <a:prstGeom prst="rightArrow">
            <a:avLst/>
          </a:prstGeom>
          <a:gradFill flip="none" rotWithShape="1">
            <a:gsLst>
              <a:gs pos="0">
                <a:srgbClr val="EEB500"/>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sp>
        <p:nvSpPr>
          <p:cNvPr id="96" name="Right Arrow 52"/>
          <p:cNvSpPr/>
          <p:nvPr/>
        </p:nvSpPr>
        <p:spPr>
          <a:xfrm>
            <a:off x="1372015" y="2062589"/>
            <a:ext cx="1111753" cy="268990"/>
          </a:xfrm>
          <a:prstGeom prst="rightArrow">
            <a:avLst/>
          </a:prstGeom>
          <a:gradFill flip="none" rotWithShape="1">
            <a:gsLst>
              <a:gs pos="0">
                <a:srgbClr val="EEB500">
                  <a:lumMod val="75000"/>
                </a:srgbClr>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sp>
        <p:nvSpPr>
          <p:cNvPr id="97" name="Right Arrow 61"/>
          <p:cNvSpPr/>
          <p:nvPr/>
        </p:nvSpPr>
        <p:spPr>
          <a:xfrm>
            <a:off x="1372014" y="2780928"/>
            <a:ext cx="1111754" cy="268990"/>
          </a:xfrm>
          <a:prstGeom prst="rightArrow">
            <a:avLst/>
          </a:prstGeom>
          <a:gradFill flip="none" rotWithShape="1">
            <a:gsLst>
              <a:gs pos="0">
                <a:srgbClr val="E66C7D"/>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sp>
        <p:nvSpPr>
          <p:cNvPr id="98" name="Right Arrow 67"/>
          <p:cNvSpPr/>
          <p:nvPr/>
        </p:nvSpPr>
        <p:spPr>
          <a:xfrm>
            <a:off x="1340271" y="4293096"/>
            <a:ext cx="1143497" cy="240527"/>
          </a:xfrm>
          <a:prstGeom prst="rightArrow">
            <a:avLst/>
          </a:prstGeom>
          <a:gradFill flip="none" rotWithShape="1">
            <a:gsLst>
              <a:gs pos="0">
                <a:srgbClr val="CF6DA4"/>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nvGrpSpPr>
          <p:cNvPr id="4" name="Group 117"/>
          <p:cNvGrpSpPr/>
          <p:nvPr/>
        </p:nvGrpSpPr>
        <p:grpSpPr>
          <a:xfrm>
            <a:off x="44836" y="908720"/>
            <a:ext cx="8878183" cy="792088"/>
            <a:chOff x="2125721" y="663711"/>
            <a:chExt cx="5881236" cy="592204"/>
          </a:xfrm>
        </p:grpSpPr>
        <p:sp>
          <p:nvSpPr>
            <p:cNvPr id="100" name="Rectangle 119"/>
            <p:cNvSpPr/>
            <p:nvPr/>
          </p:nvSpPr>
          <p:spPr>
            <a:xfrm flipH="1">
              <a:off x="3934832" y="663711"/>
              <a:ext cx="4072125" cy="437207"/>
            </a:xfrm>
            <a:prstGeom prst="rect">
              <a:avLst/>
            </a:prstGeom>
          </p:spPr>
          <p:txBody>
            <a:bodyPr wrap="square">
              <a:spAutoFit/>
            </a:bodyPr>
            <a:lstStyle/>
            <a:p>
              <a:pPr algn="just" fontAlgn="auto">
                <a:spcBef>
                  <a:spcPts val="1200"/>
                </a:spcBef>
                <a:spcAft>
                  <a:spcPts val="600"/>
                </a:spcAft>
                <a:defRPr/>
              </a:pPr>
              <a:r>
                <a:rPr kumimoji="0" lang="tr-TR" sz="1600" b="0" i="0" u="none" strike="noStrike" kern="0" cap="none" spc="0" normalizeH="0" baseline="0" noProof="0" dirty="0" smtClean="0">
                  <a:ln>
                    <a:noFill/>
                  </a:ln>
                  <a:solidFill>
                    <a:prstClr val="black"/>
                  </a:solidFill>
                  <a:effectLst/>
                  <a:uLnTx/>
                  <a:uFillTx/>
                  <a:latin typeface="Futura Bk BT" panose="020B0502020204020303" pitchFamily="34" charset="0"/>
                </a:rPr>
                <a:t>Otomotiv montaj hattında </a:t>
              </a:r>
              <a:r>
                <a:rPr lang="tr-TR" sz="1600" kern="0" noProof="0" dirty="0">
                  <a:solidFill>
                    <a:prstClr val="black"/>
                  </a:solidFill>
                  <a:latin typeface="Futura Bk BT" panose="020B0502020204020303" pitchFamily="34" charset="0"/>
                </a:rPr>
                <a:t>s</a:t>
              </a:r>
              <a:r>
                <a:rPr lang="tr-TR" sz="1600" kern="0" dirty="0" smtClean="0">
                  <a:solidFill>
                    <a:prstClr val="black"/>
                  </a:solidFill>
                  <a:latin typeface="Futura Bk BT" panose="020B0502020204020303" pitchFamily="34" charset="0"/>
                </a:rPr>
                <a:t>es</a:t>
              </a:r>
              <a:r>
                <a:rPr lang="tr-TR" sz="1600" kern="0" dirty="0">
                  <a:solidFill>
                    <a:prstClr val="black"/>
                  </a:solidFill>
                  <a:latin typeface="Futura Bk BT" panose="020B0502020204020303" pitchFamily="34" charset="0"/>
                </a:rPr>
                <a:t>, imge ve el komutlarını kullanan </a:t>
              </a:r>
              <a:r>
                <a:rPr lang="tr-TR" sz="1600" kern="0" dirty="0" smtClean="0">
                  <a:solidFill>
                    <a:prstClr val="black"/>
                  </a:solidFill>
                  <a:latin typeface="Futura Bk BT" panose="020B0502020204020303" pitchFamily="34" charset="0"/>
                </a:rPr>
                <a:t>robot geliştirilmesi</a:t>
              </a:r>
              <a:endParaRPr kumimoji="0" lang="tr-TR" sz="1600" b="1" i="0" u="none" strike="noStrike" kern="0" cap="none" spc="0" normalizeH="0" baseline="0" noProof="0" dirty="0" smtClean="0">
                <a:ln>
                  <a:noFill/>
                </a:ln>
                <a:solidFill>
                  <a:prstClr val="black"/>
                </a:solidFill>
                <a:effectLst/>
                <a:uLnTx/>
                <a:uFillTx/>
                <a:latin typeface="Futura Bk BT" panose="020B0502020204020303" pitchFamily="34" charset="0"/>
              </a:endParaRPr>
            </a:p>
          </p:txBody>
        </p:sp>
        <p:sp>
          <p:nvSpPr>
            <p:cNvPr id="101" name="Rectangle 120"/>
            <p:cNvSpPr/>
            <p:nvPr/>
          </p:nvSpPr>
          <p:spPr>
            <a:xfrm flipV="1">
              <a:off x="2125721" y="1221733"/>
              <a:ext cx="5881236" cy="34182"/>
            </a:xfrm>
            <a:prstGeom prst="rect">
              <a:avLst/>
            </a:prstGeom>
            <a:solidFill>
              <a:srgbClr val="EE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sp>
        <p:nvSpPr>
          <p:cNvPr id="102" name="Right Arrow 71"/>
          <p:cNvSpPr/>
          <p:nvPr/>
        </p:nvSpPr>
        <p:spPr>
          <a:xfrm>
            <a:off x="1372015" y="5733256"/>
            <a:ext cx="1111753" cy="268990"/>
          </a:xfrm>
          <a:prstGeom prst="rightArrow">
            <a:avLst/>
          </a:prstGeom>
          <a:gradFill flip="none" rotWithShape="1">
            <a:gsLst>
              <a:gs pos="0">
                <a:srgbClr val="8064A2"/>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nvGrpSpPr>
          <p:cNvPr id="5" name="Group 72"/>
          <p:cNvGrpSpPr/>
          <p:nvPr/>
        </p:nvGrpSpPr>
        <p:grpSpPr>
          <a:xfrm>
            <a:off x="44835" y="1916833"/>
            <a:ext cx="9711741" cy="720080"/>
            <a:chOff x="2113007" y="1155054"/>
            <a:chExt cx="6266170" cy="687512"/>
          </a:xfrm>
        </p:grpSpPr>
        <p:sp>
          <p:nvSpPr>
            <p:cNvPr id="104" name="Rectangle 74"/>
            <p:cNvSpPr/>
            <p:nvPr/>
          </p:nvSpPr>
          <p:spPr>
            <a:xfrm flipH="1">
              <a:off x="3853995" y="1155054"/>
              <a:ext cx="4525182" cy="370259"/>
            </a:xfrm>
            <a:prstGeom prst="rect">
              <a:avLst/>
            </a:prstGeom>
          </p:spPr>
          <p:txBody>
            <a:bodyPr wrap="square">
              <a:spAutoFit/>
            </a:bodyPr>
            <a:lstStyle/>
            <a:p>
              <a:pPr algn="just" fontAlgn="auto">
                <a:lnSpc>
                  <a:spcPct val="120000"/>
                </a:lnSpc>
                <a:spcBef>
                  <a:spcPts val="1200"/>
                </a:spcBef>
                <a:spcAft>
                  <a:spcPts val="600"/>
                </a:spcAft>
                <a:defRPr/>
              </a:pPr>
              <a:r>
                <a:rPr kumimoji="0" lang="tr-TR" sz="1600" b="1" i="0" u="none" strike="noStrike" kern="0" cap="none" spc="0" normalizeH="0" baseline="0" noProof="0" dirty="0" smtClean="0">
                  <a:ln>
                    <a:noFill/>
                  </a:ln>
                  <a:effectLst/>
                  <a:uLnTx/>
                  <a:uFillTx/>
                  <a:latin typeface="Futura Bk BT" panose="020B0502020204020303" pitchFamily="34" charset="0"/>
                </a:rPr>
                <a:t>Koordinatör </a:t>
              </a:r>
              <a:r>
                <a:rPr kumimoji="0" lang="tr-TR" sz="1600" b="0" i="0" u="none" strike="noStrike" kern="0" cap="none" spc="0" normalizeH="0" baseline="0" noProof="0" dirty="0" smtClean="0">
                  <a:ln>
                    <a:noFill/>
                  </a:ln>
                  <a:effectLst/>
                  <a:uLnTx/>
                  <a:uFillTx/>
                  <a:latin typeface="Futura Bk BT" panose="020B0502020204020303" pitchFamily="34" charset="0"/>
                </a:rPr>
                <a:t>TOFAŞ </a:t>
              </a:r>
              <a:r>
                <a:rPr kumimoji="0" lang="tr-TR" sz="1600" b="0" i="0" u="none" strike="noStrike" kern="0" cap="none" spc="0" normalizeH="0" noProof="0" dirty="0" smtClean="0">
                  <a:ln>
                    <a:noFill/>
                  </a:ln>
                  <a:effectLst/>
                  <a:uLnTx/>
                  <a:uFillTx/>
                  <a:latin typeface="Futura Bk BT" panose="020B0502020204020303" pitchFamily="34" charset="0"/>
                </a:rPr>
                <a:t> (</a:t>
              </a:r>
              <a:r>
                <a:rPr lang="tr-TR" sz="1600" kern="0" dirty="0" smtClean="0">
                  <a:solidFill>
                    <a:prstClr val="black"/>
                  </a:solidFill>
                  <a:latin typeface="Futura Bk BT" panose="020B0502020204020303" pitchFamily="34" charset="0"/>
                </a:rPr>
                <a:t>13 Ortak)</a:t>
              </a:r>
              <a:r>
                <a:rPr kumimoji="0" lang="tr-TR" sz="1600" b="0" i="0" u="none" strike="noStrike" kern="0" cap="none" spc="0" normalizeH="0" baseline="0" noProof="0" dirty="0" smtClean="0">
                  <a:ln>
                    <a:noFill/>
                  </a:ln>
                  <a:effectLst/>
                  <a:uLnTx/>
                  <a:uFillTx/>
                  <a:latin typeface="Futura Bk BT" panose="020B0502020204020303" pitchFamily="34" charset="0"/>
                </a:rPr>
                <a:t> </a:t>
              </a:r>
            </a:p>
          </p:txBody>
        </p:sp>
        <p:sp>
          <p:nvSpPr>
            <p:cNvPr id="105" name="Rectangle 75"/>
            <p:cNvSpPr/>
            <p:nvPr/>
          </p:nvSpPr>
          <p:spPr>
            <a:xfrm flipV="1">
              <a:off x="2113007" y="1798915"/>
              <a:ext cx="5728346" cy="43651"/>
            </a:xfrm>
            <a:prstGeom prst="rect">
              <a:avLst/>
            </a:prstGeom>
            <a:solidFill>
              <a:srgbClr val="EEB500">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sp>
        <p:nvSpPr>
          <p:cNvPr id="108" name="Rectangle 83"/>
          <p:cNvSpPr/>
          <p:nvPr/>
        </p:nvSpPr>
        <p:spPr>
          <a:xfrm>
            <a:off x="44834" y="3212976"/>
            <a:ext cx="8878186" cy="45719"/>
          </a:xfrm>
          <a:prstGeom prst="rect">
            <a:avLst/>
          </a:prstGeom>
          <a:solidFill>
            <a:srgbClr val="E66C7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nvGrpSpPr>
          <p:cNvPr id="6" name="Group 84"/>
          <p:cNvGrpSpPr/>
          <p:nvPr/>
        </p:nvGrpSpPr>
        <p:grpSpPr>
          <a:xfrm>
            <a:off x="44834" y="2719146"/>
            <a:ext cx="8878185" cy="2634552"/>
            <a:chOff x="1934343" y="161574"/>
            <a:chExt cx="6676323" cy="2515389"/>
          </a:xfrm>
        </p:grpSpPr>
        <p:sp>
          <p:nvSpPr>
            <p:cNvPr id="110" name="TextBox 85"/>
            <p:cNvSpPr txBox="1"/>
            <p:nvPr/>
          </p:nvSpPr>
          <p:spPr>
            <a:xfrm flipH="1">
              <a:off x="3273647" y="161574"/>
              <a:ext cx="2985628" cy="3232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600" kern="0" dirty="0" smtClean="0">
                  <a:solidFill>
                    <a:prstClr val="black"/>
                  </a:solidFill>
                  <a:latin typeface="Futura Bk BT" panose="020B0502020204020303" pitchFamily="34" charset="0"/>
                </a:rPr>
                <a:t>0,7 Mn € / </a:t>
              </a:r>
              <a:r>
                <a:rPr kumimoji="0" lang="tr-TR" sz="1600" b="0" i="0" u="none" strike="noStrike" kern="0" cap="none" spc="0" normalizeH="0" baseline="0" noProof="0" dirty="0" smtClean="0">
                  <a:ln>
                    <a:noFill/>
                  </a:ln>
                  <a:solidFill>
                    <a:prstClr val="black"/>
                  </a:solidFill>
                  <a:effectLst/>
                  <a:uLnTx/>
                  <a:uFillTx/>
                  <a:latin typeface="Futura Bk BT" panose="020B0502020204020303" pitchFamily="34" charset="0"/>
                </a:rPr>
                <a:t>8,7 </a:t>
              </a:r>
              <a:r>
                <a:rPr lang="tr-TR" sz="1600" kern="0" dirty="0" smtClean="0">
                  <a:solidFill>
                    <a:prstClr val="black"/>
                  </a:solidFill>
                  <a:latin typeface="Futura Bk BT" panose="020B0502020204020303" pitchFamily="34" charset="0"/>
                </a:rPr>
                <a:t>Mn €</a:t>
              </a:r>
              <a:endParaRPr kumimoji="0" lang="en-US" sz="1600" b="0" i="0" u="none" strike="noStrike" kern="0" cap="none" spc="0" normalizeH="0" baseline="0" noProof="0" dirty="0" smtClean="0">
                <a:ln>
                  <a:noFill/>
                </a:ln>
                <a:solidFill>
                  <a:prstClr val="black"/>
                </a:solidFill>
                <a:effectLst/>
                <a:uLnTx/>
                <a:uFillTx/>
                <a:latin typeface="Futura Bk BT" panose="020B0502020204020303" pitchFamily="34" charset="0"/>
              </a:endParaRPr>
            </a:p>
          </p:txBody>
        </p:sp>
        <p:sp>
          <p:nvSpPr>
            <p:cNvPr id="111" name="Rectangle 87"/>
            <p:cNvSpPr/>
            <p:nvPr/>
          </p:nvSpPr>
          <p:spPr>
            <a:xfrm flipV="1">
              <a:off x="1934343" y="2626847"/>
              <a:ext cx="6676323" cy="50116"/>
            </a:xfrm>
            <a:prstGeom prst="rect">
              <a:avLst/>
            </a:prstGeom>
            <a:solidFill>
              <a:srgbClr val="CF6DA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grpSp>
        <p:nvGrpSpPr>
          <p:cNvPr id="7" name="Group 96"/>
          <p:cNvGrpSpPr/>
          <p:nvPr/>
        </p:nvGrpSpPr>
        <p:grpSpPr>
          <a:xfrm>
            <a:off x="44835" y="3316049"/>
            <a:ext cx="9207684" cy="3569335"/>
            <a:chOff x="1743053" y="-1518725"/>
            <a:chExt cx="7242576" cy="3407902"/>
          </a:xfrm>
        </p:grpSpPr>
        <p:sp>
          <p:nvSpPr>
            <p:cNvPr id="113" name="Rectangle 98"/>
            <p:cNvSpPr/>
            <p:nvPr/>
          </p:nvSpPr>
          <p:spPr>
            <a:xfrm flipH="1">
              <a:off x="3656387" y="-1518725"/>
              <a:ext cx="5329242" cy="1719061"/>
            </a:xfrm>
            <a:prstGeom prst="rect">
              <a:avLst/>
            </a:prstGeom>
          </p:spPr>
          <p:txBody>
            <a:bodyPr wrap="square">
              <a:spAutoFit/>
            </a:bodyPr>
            <a:lstStyle/>
            <a:p>
              <a:pPr marL="285750" indent="-285750" fontAlgn="auto">
                <a:spcBef>
                  <a:spcPts val="0"/>
                </a:spcBef>
                <a:spcAft>
                  <a:spcPts val="600"/>
                </a:spcAft>
                <a:buFont typeface="Arial" pitchFamily="34" charset="0"/>
                <a:buChar char="•"/>
                <a:defRPr/>
              </a:pPr>
              <a:r>
                <a:rPr lang="tr-TR" sz="1600" kern="0" dirty="0" smtClean="0">
                  <a:solidFill>
                    <a:prstClr val="black"/>
                  </a:solidFill>
                  <a:latin typeface="Futura Bk BT" panose="020B0502020204020303" pitchFamily="34" charset="0"/>
                </a:rPr>
                <a:t>Ortak </a:t>
              </a:r>
              <a:r>
                <a:rPr lang="tr-TR" sz="1600" kern="0" dirty="0">
                  <a:solidFill>
                    <a:prstClr val="black"/>
                  </a:solidFill>
                  <a:latin typeface="Futura Bk BT" panose="020B0502020204020303" pitchFamily="34" charset="0"/>
                </a:rPr>
                <a:t>robot/insan çalışma ortamlarına yönelik iş modeli, yöntem, yazılım </a:t>
              </a:r>
              <a:r>
                <a:rPr lang="tr-TR" sz="1600" kern="0" dirty="0" smtClean="0">
                  <a:solidFill>
                    <a:prstClr val="black"/>
                  </a:solidFill>
                  <a:latin typeface="Futura Bk BT" panose="020B0502020204020303" pitchFamily="34" charset="0"/>
                </a:rPr>
                <a:t>geliştirilmesi</a:t>
              </a:r>
              <a:endParaRPr lang="tr-TR" sz="1600" kern="0" dirty="0">
                <a:solidFill>
                  <a:prstClr val="black"/>
                </a:solidFill>
                <a:latin typeface="Futura Bk BT" panose="020B0502020204020303" pitchFamily="34" charset="0"/>
              </a:endParaRP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kumimoji="0" lang="tr-TR" sz="1600" b="0" i="0" u="none" strike="noStrike" kern="0" cap="none" spc="0" normalizeH="0" baseline="0" noProof="0" dirty="0" smtClean="0">
                  <a:ln>
                    <a:noFill/>
                  </a:ln>
                  <a:solidFill>
                    <a:prstClr val="black"/>
                  </a:solidFill>
                  <a:effectLst/>
                  <a:uLnTx/>
                  <a:uFillTx/>
                  <a:latin typeface="Futura Bk BT" panose="020B0502020204020303" pitchFamily="34" charset="0"/>
                </a:rPr>
                <a:t>Operasyonda destekçi mobil robotikler</a:t>
              </a:r>
              <a:r>
                <a:rPr kumimoji="0" lang="tr-TR" sz="1600" b="0" i="0" u="none" strike="noStrike" kern="0" cap="none" spc="0" normalizeH="0" noProof="0" dirty="0" smtClean="0">
                  <a:ln>
                    <a:noFill/>
                  </a:ln>
                  <a:solidFill>
                    <a:prstClr val="black"/>
                  </a:solidFill>
                  <a:effectLst/>
                  <a:uLnTx/>
                  <a:uFillTx/>
                  <a:latin typeface="Futura Bk BT" panose="020B0502020204020303" pitchFamily="34" charset="0"/>
                </a:rPr>
                <a:t> </a:t>
              </a:r>
              <a:r>
                <a:rPr kumimoji="0" lang="tr-TR" sz="1600" b="0" i="0" u="none" strike="noStrike" kern="0" cap="none" spc="0" normalizeH="0" baseline="0" noProof="0" dirty="0" smtClean="0">
                  <a:ln>
                    <a:noFill/>
                  </a:ln>
                  <a:solidFill>
                    <a:prstClr val="black"/>
                  </a:solidFill>
                  <a:effectLst/>
                  <a:uLnTx/>
                  <a:uFillTx/>
                  <a:latin typeface="Futura Bk BT" panose="020B0502020204020303" pitchFamily="34" charset="0"/>
                </a:rPr>
                <a:t>geliştirilmesi</a:t>
              </a:r>
            </a:p>
            <a:p>
              <a:pPr marL="285750" indent="-285750" fontAlgn="auto">
                <a:spcBef>
                  <a:spcPts val="0"/>
                </a:spcBef>
                <a:spcAft>
                  <a:spcPts val="600"/>
                </a:spcAft>
                <a:buFont typeface="Arial" pitchFamily="34" charset="0"/>
                <a:buChar char="•"/>
                <a:defRPr/>
              </a:pPr>
              <a:r>
                <a:rPr kumimoji="0" lang="tr-TR" sz="1600" b="0" i="0" u="none" strike="noStrike" kern="0" cap="none" spc="0" normalizeH="0" baseline="0" noProof="0" dirty="0" smtClean="0">
                  <a:ln>
                    <a:noFill/>
                  </a:ln>
                  <a:solidFill>
                    <a:prstClr val="black"/>
                  </a:solidFill>
                  <a:effectLst/>
                  <a:uLnTx/>
                  <a:uFillTx/>
                  <a:latin typeface="Futura Bk BT" panose="020B0502020204020303" pitchFamily="34" charset="0"/>
                </a:rPr>
                <a:t>Yenilikçi insan/cisim algılama </a:t>
              </a:r>
              <a:r>
                <a:rPr lang="tr-TR" sz="1600" kern="0" dirty="0">
                  <a:solidFill>
                    <a:prstClr val="black"/>
                  </a:solidFill>
                  <a:latin typeface="Futura Bk BT" panose="020B0502020204020303" pitchFamily="34" charset="0"/>
                </a:rPr>
                <a:t>ekipmanları </a:t>
              </a:r>
              <a:r>
                <a:rPr lang="tr-TR" sz="1600" kern="0" dirty="0" smtClean="0">
                  <a:solidFill>
                    <a:prstClr val="black"/>
                  </a:solidFill>
                  <a:latin typeface="Futura Bk BT" panose="020B0502020204020303" pitchFamily="34" charset="0"/>
                </a:rPr>
                <a:t>geliştirilmesi</a:t>
              </a:r>
            </a:p>
            <a:p>
              <a:pPr marL="285750" indent="-285750" fontAlgn="auto">
                <a:spcBef>
                  <a:spcPts val="0"/>
                </a:spcBef>
                <a:spcAft>
                  <a:spcPts val="600"/>
                </a:spcAft>
                <a:buFont typeface="Arial" pitchFamily="34" charset="0"/>
                <a:buChar char="•"/>
                <a:defRPr/>
              </a:pPr>
              <a:r>
                <a:rPr lang="tr-TR" sz="1600" kern="0" dirty="0" smtClean="0">
                  <a:solidFill>
                    <a:prstClr val="black"/>
                  </a:solidFill>
                  <a:latin typeface="Futura Bk BT" panose="020B0502020204020303" pitchFamily="34" charset="0"/>
                </a:rPr>
                <a:t>Güvenlik </a:t>
              </a:r>
              <a:r>
                <a:rPr lang="tr-TR" sz="1600" kern="0" dirty="0">
                  <a:solidFill>
                    <a:prstClr val="black"/>
                  </a:solidFill>
                  <a:latin typeface="Futura Bk BT" panose="020B0502020204020303" pitchFamily="34" charset="0"/>
                </a:rPr>
                <a:t>çiti gerektirmeyen gelişmiş iş güvenliği stratejileri </a:t>
              </a:r>
              <a:r>
                <a:rPr lang="tr-TR" sz="1600" kern="0" dirty="0" smtClean="0">
                  <a:solidFill>
                    <a:prstClr val="black"/>
                  </a:solidFill>
                  <a:latin typeface="Futura Bk BT" panose="020B0502020204020303" pitchFamily="34" charset="0"/>
                </a:rPr>
                <a:t>oluşturulması</a:t>
              </a:r>
              <a:endParaRPr lang="tr-TR" sz="1600" kern="0" dirty="0">
                <a:solidFill>
                  <a:prstClr val="black"/>
                </a:solidFill>
                <a:latin typeface="Futura Bk BT" panose="020B0502020204020303" pitchFamily="34" charset="0"/>
              </a:endParaRPr>
            </a:p>
          </p:txBody>
        </p:sp>
        <p:sp>
          <p:nvSpPr>
            <p:cNvPr id="114" name="Rectangle 99"/>
            <p:cNvSpPr/>
            <p:nvPr/>
          </p:nvSpPr>
          <p:spPr>
            <a:xfrm>
              <a:off x="1743053" y="1845526"/>
              <a:ext cx="6983397" cy="43651"/>
            </a:xfrm>
            <a:prstGeom prst="rect">
              <a:avLst/>
            </a:prstGeom>
            <a:solidFill>
              <a:srgbClr val="8064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Futura Bk BT" panose="020B0502020204020303" pitchFamily="34" charset="0"/>
                <a:ea typeface="+mn-ea"/>
              </a:endParaRPr>
            </a:p>
          </p:txBody>
        </p:sp>
      </p:grpSp>
      <p:sp>
        <p:nvSpPr>
          <p:cNvPr id="115" name="Dikdörtgen 114"/>
          <p:cNvSpPr/>
          <p:nvPr/>
        </p:nvSpPr>
        <p:spPr>
          <a:xfrm>
            <a:off x="35496" y="980728"/>
            <a:ext cx="1580497" cy="338554"/>
          </a:xfrm>
          <a:prstGeom prst="rect">
            <a:avLst/>
          </a:prstGeom>
        </p:spPr>
        <p:txBody>
          <a:bodyPr wrap="none">
            <a:spAutoFit/>
          </a:bodyPr>
          <a:lstStyle/>
          <a:p>
            <a:pPr fontAlgn="auto">
              <a:spcBef>
                <a:spcPts val="0"/>
              </a:spcBef>
              <a:spcAft>
                <a:spcPts val="0"/>
              </a:spcAft>
            </a:pPr>
            <a:r>
              <a:rPr lang="tr-TR" sz="1600" b="1" dirty="0">
                <a:solidFill>
                  <a:prstClr val="black"/>
                </a:solidFill>
                <a:latin typeface="Futura Bk BT" panose="020B0502020204020303" pitchFamily="34" charset="0"/>
              </a:rPr>
              <a:t>Projenin a</a:t>
            </a:r>
            <a:r>
              <a:rPr lang="tr-TR" sz="1600" b="1" dirty="0" smtClean="0">
                <a:solidFill>
                  <a:prstClr val="black"/>
                </a:solidFill>
                <a:latin typeface="Futura Bk BT" panose="020B0502020204020303" pitchFamily="34" charset="0"/>
              </a:rPr>
              <a:t>macı </a:t>
            </a:r>
            <a:endParaRPr lang="tr-TR" sz="1600" dirty="0">
              <a:solidFill>
                <a:prstClr val="black"/>
              </a:solidFill>
              <a:latin typeface="Futura Bk BT" panose="020B0502020204020303" pitchFamily="34" charset="0"/>
            </a:endParaRPr>
          </a:p>
        </p:txBody>
      </p:sp>
      <p:sp>
        <p:nvSpPr>
          <p:cNvPr id="116" name="Dikdörtgen 115"/>
          <p:cNvSpPr/>
          <p:nvPr/>
        </p:nvSpPr>
        <p:spPr>
          <a:xfrm>
            <a:off x="35496" y="1846565"/>
            <a:ext cx="1453860" cy="584775"/>
          </a:xfrm>
          <a:prstGeom prst="rect">
            <a:avLst/>
          </a:prstGeom>
        </p:spPr>
        <p:txBody>
          <a:bodyPr wrap="none">
            <a:spAutoFit/>
          </a:bodyPr>
          <a:lstStyle/>
          <a:p>
            <a:pPr fontAlgn="auto">
              <a:spcBef>
                <a:spcPts val="0"/>
              </a:spcBef>
              <a:spcAft>
                <a:spcPts val="0"/>
              </a:spcAft>
            </a:pPr>
            <a:r>
              <a:rPr lang="tr-TR" sz="1600" b="1" dirty="0">
                <a:solidFill>
                  <a:prstClr val="black"/>
                </a:solidFill>
                <a:latin typeface="Futura Bk BT" panose="020B0502020204020303" pitchFamily="34" charset="0"/>
              </a:rPr>
              <a:t>Projedeki </a:t>
            </a:r>
            <a:r>
              <a:rPr lang="tr-TR" sz="1600" b="1" dirty="0" smtClean="0">
                <a:solidFill>
                  <a:prstClr val="black"/>
                </a:solidFill>
                <a:latin typeface="Futura Bk BT" panose="020B0502020204020303" pitchFamily="34" charset="0"/>
              </a:rPr>
              <a:t>Türk</a:t>
            </a:r>
          </a:p>
          <a:p>
            <a:pPr fontAlgn="auto">
              <a:spcBef>
                <a:spcPts val="0"/>
              </a:spcBef>
              <a:spcAft>
                <a:spcPts val="0"/>
              </a:spcAft>
            </a:pPr>
            <a:r>
              <a:rPr lang="tr-TR" sz="1600" b="1" dirty="0">
                <a:solidFill>
                  <a:prstClr val="black"/>
                </a:solidFill>
                <a:latin typeface="Futura Bk BT" panose="020B0502020204020303" pitchFamily="34" charset="0"/>
              </a:rPr>
              <a:t>o</a:t>
            </a:r>
            <a:r>
              <a:rPr lang="tr-TR" sz="1600" b="1" dirty="0" smtClean="0">
                <a:solidFill>
                  <a:prstClr val="black"/>
                </a:solidFill>
                <a:latin typeface="Futura Bk BT" panose="020B0502020204020303" pitchFamily="34" charset="0"/>
              </a:rPr>
              <a:t>rtak </a:t>
            </a:r>
            <a:endParaRPr lang="tr-TR" sz="1600" dirty="0">
              <a:solidFill>
                <a:prstClr val="black"/>
              </a:solidFill>
              <a:latin typeface="Futura Bk BT" panose="020B0502020204020303" pitchFamily="34" charset="0"/>
            </a:endParaRPr>
          </a:p>
        </p:txBody>
      </p:sp>
      <p:sp>
        <p:nvSpPr>
          <p:cNvPr id="117" name="Dikdörtgen 116"/>
          <p:cNvSpPr/>
          <p:nvPr/>
        </p:nvSpPr>
        <p:spPr>
          <a:xfrm>
            <a:off x="107504" y="5589240"/>
            <a:ext cx="1234633" cy="584775"/>
          </a:xfrm>
          <a:prstGeom prst="rect">
            <a:avLst/>
          </a:prstGeom>
        </p:spPr>
        <p:txBody>
          <a:bodyPr wrap="none">
            <a:spAutoFit/>
          </a:bodyPr>
          <a:lstStyle/>
          <a:p>
            <a:pPr fontAlgn="auto">
              <a:spcBef>
                <a:spcPts val="0"/>
              </a:spcBef>
              <a:spcAft>
                <a:spcPts val="0"/>
              </a:spcAft>
            </a:pPr>
            <a:r>
              <a:rPr lang="tr-TR" sz="1600" b="1" dirty="0" smtClean="0">
                <a:solidFill>
                  <a:prstClr val="black"/>
                </a:solidFill>
                <a:latin typeface="Futura Bk BT" panose="020B0502020204020303" pitchFamily="34" charset="0"/>
              </a:rPr>
              <a:t>Türkiye’nin </a:t>
            </a:r>
          </a:p>
          <a:p>
            <a:pPr fontAlgn="auto">
              <a:spcBef>
                <a:spcPts val="0"/>
              </a:spcBef>
              <a:spcAft>
                <a:spcPts val="0"/>
              </a:spcAft>
            </a:pPr>
            <a:r>
              <a:rPr lang="tr-TR" sz="1600" b="1" dirty="0" smtClean="0">
                <a:solidFill>
                  <a:prstClr val="black"/>
                </a:solidFill>
                <a:latin typeface="Futura Bk BT" panose="020B0502020204020303" pitchFamily="34" charset="0"/>
              </a:rPr>
              <a:t>kazanımları</a:t>
            </a:r>
            <a:endParaRPr lang="tr-TR" sz="1600" dirty="0">
              <a:solidFill>
                <a:prstClr val="black"/>
              </a:solidFill>
              <a:latin typeface="Futura Bk BT" panose="020B0502020204020303" pitchFamily="34" charset="0"/>
            </a:endParaRPr>
          </a:p>
        </p:txBody>
      </p:sp>
      <p:sp>
        <p:nvSpPr>
          <p:cNvPr id="118" name="Dikdörtgen 117"/>
          <p:cNvSpPr/>
          <p:nvPr/>
        </p:nvSpPr>
        <p:spPr>
          <a:xfrm>
            <a:off x="54688" y="2708920"/>
            <a:ext cx="2141048" cy="338554"/>
          </a:xfrm>
          <a:prstGeom prst="rect">
            <a:avLst/>
          </a:prstGeom>
        </p:spPr>
        <p:txBody>
          <a:bodyPr wrap="square">
            <a:spAutoFit/>
          </a:bodyPr>
          <a:lstStyle/>
          <a:p>
            <a:pPr fontAlgn="auto">
              <a:spcBef>
                <a:spcPts val="0"/>
              </a:spcBef>
              <a:spcAft>
                <a:spcPts val="0"/>
              </a:spcAft>
            </a:pPr>
            <a:r>
              <a:rPr lang="tr-TR" sz="1600" b="1" dirty="0" smtClean="0">
                <a:solidFill>
                  <a:prstClr val="black"/>
                </a:solidFill>
                <a:latin typeface="Futura Bk BT" panose="020B0502020204020303" pitchFamily="34" charset="0"/>
              </a:rPr>
              <a:t>Bütçe</a:t>
            </a:r>
            <a:endParaRPr lang="tr-TR" sz="1600" b="1" dirty="0">
              <a:solidFill>
                <a:prstClr val="black"/>
              </a:solidFill>
              <a:latin typeface="Futura Bk BT" panose="020B0502020204020303" pitchFamily="34" charset="0"/>
            </a:endParaRPr>
          </a:p>
        </p:txBody>
      </p:sp>
      <p:sp>
        <p:nvSpPr>
          <p:cNvPr id="119" name="Dikdörtgen 118"/>
          <p:cNvSpPr/>
          <p:nvPr/>
        </p:nvSpPr>
        <p:spPr>
          <a:xfrm>
            <a:off x="44836" y="4005064"/>
            <a:ext cx="2150388" cy="584775"/>
          </a:xfrm>
          <a:prstGeom prst="rect">
            <a:avLst/>
          </a:prstGeom>
        </p:spPr>
        <p:txBody>
          <a:bodyPr wrap="square">
            <a:spAutoFit/>
          </a:bodyPr>
          <a:lstStyle/>
          <a:p>
            <a:pPr fontAlgn="auto">
              <a:spcBef>
                <a:spcPts val="0"/>
              </a:spcBef>
              <a:spcAft>
                <a:spcPts val="0"/>
              </a:spcAft>
            </a:pPr>
            <a:r>
              <a:rPr lang="tr-TR" sz="1600" b="1" dirty="0" smtClean="0">
                <a:solidFill>
                  <a:prstClr val="black"/>
                </a:solidFill>
                <a:latin typeface="Futura Bk BT" panose="020B0502020204020303" pitchFamily="34" charset="0"/>
              </a:rPr>
              <a:t>Projede yürütülen bazı faaliyetler</a:t>
            </a:r>
            <a:endParaRPr lang="tr-TR" sz="1600" b="1" dirty="0">
              <a:solidFill>
                <a:prstClr val="black"/>
              </a:solidFill>
              <a:latin typeface="Futura Bk BT" panose="020B0502020204020303" pitchFamily="34" charset="0"/>
            </a:endParaRPr>
          </a:p>
        </p:txBody>
      </p:sp>
      <p:sp>
        <p:nvSpPr>
          <p:cNvPr id="3" name="Dikdörtgen 2"/>
          <p:cNvSpPr/>
          <p:nvPr/>
        </p:nvSpPr>
        <p:spPr>
          <a:xfrm>
            <a:off x="2784609" y="5464095"/>
            <a:ext cx="6179879" cy="907941"/>
          </a:xfrm>
          <a:prstGeom prst="rect">
            <a:avLst/>
          </a:prstGeom>
        </p:spPr>
        <p:txBody>
          <a:bodyPr wrap="square">
            <a:spAutoFit/>
          </a:bodyPr>
          <a:lstStyle/>
          <a:p>
            <a:pPr>
              <a:spcAft>
                <a:spcPts val="600"/>
              </a:spcAft>
            </a:pPr>
            <a:r>
              <a:rPr lang="tr-TR" sz="1600" dirty="0" smtClean="0">
                <a:latin typeface="Futura Bk BT" panose="020B0502020204020303" pitchFamily="34" charset="0"/>
              </a:rPr>
              <a:t>Geliştirilen robotik üretim hattının Türkiye’de kalması</a:t>
            </a:r>
          </a:p>
          <a:p>
            <a:pPr>
              <a:spcAft>
                <a:spcPts val="600"/>
              </a:spcAft>
            </a:pPr>
            <a:r>
              <a:rPr lang="tr-TR" sz="1600" dirty="0">
                <a:latin typeface="Futura Bk BT" panose="020B0502020204020303" pitchFamily="34" charset="0"/>
              </a:rPr>
              <a:t>D</a:t>
            </a:r>
            <a:r>
              <a:rPr lang="tr-TR" sz="1600" dirty="0" smtClean="0">
                <a:latin typeface="Futura Bk BT" panose="020B0502020204020303" pitchFamily="34" charset="0"/>
              </a:rPr>
              <a:t>aha üretken ve güvenli ulusal otomotiv </a:t>
            </a:r>
            <a:r>
              <a:rPr lang="tr-TR" sz="1600" dirty="0">
                <a:latin typeface="Futura Bk BT" panose="020B0502020204020303" pitchFamily="34" charset="0"/>
              </a:rPr>
              <a:t>üretim </a:t>
            </a:r>
            <a:r>
              <a:rPr lang="tr-TR" sz="1600" dirty="0" smtClean="0">
                <a:latin typeface="Futura Bk BT" panose="020B0502020204020303" pitchFamily="34" charset="0"/>
              </a:rPr>
              <a:t>teknolojileri geliştirilmesi</a:t>
            </a:r>
            <a:endParaRPr lang="tr-TR" sz="1600" dirty="0">
              <a:latin typeface="Futura Bk BT" panose="020B0502020204020303" pitchFamily="34" charset="0"/>
            </a:endParaRPr>
          </a:p>
        </p:txBody>
      </p:sp>
    </p:spTree>
    <p:extLst>
      <p:ext uri="{BB962C8B-B14F-4D97-AF65-F5344CB8AC3E}">
        <p14:creationId xmlns:p14="http://schemas.microsoft.com/office/powerpoint/2010/main" val="1286077830"/>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075" y="-5124"/>
            <a:ext cx="8112325" cy="769828"/>
          </a:xfrm>
        </p:spPr>
        <p:txBody>
          <a:bodyPr>
            <a:noAutofit/>
          </a:bodyPr>
          <a:lstStyle/>
          <a:p>
            <a:r>
              <a:rPr lang="tr-TR" sz="2000" dirty="0" smtClean="0"/>
              <a:t>Örnek 2: </a:t>
            </a:r>
            <a:r>
              <a:rPr lang="tr-TR" sz="2000" dirty="0"/>
              <a:t>Yeni </a:t>
            </a:r>
            <a:r>
              <a:rPr lang="tr-TR" sz="2000" dirty="0" smtClean="0"/>
              <a:t>Bir Kompozit Uçak Gövdesi Geliştirme Projesi</a:t>
            </a:r>
            <a:endParaRPr lang="tr-TR" sz="2800" dirty="0"/>
          </a:p>
        </p:txBody>
      </p:sp>
      <p:sp>
        <p:nvSpPr>
          <p:cNvPr id="95" name="Right Arrow 26"/>
          <p:cNvSpPr/>
          <p:nvPr/>
        </p:nvSpPr>
        <p:spPr>
          <a:xfrm>
            <a:off x="1187624" y="1196752"/>
            <a:ext cx="1111753" cy="268990"/>
          </a:xfrm>
          <a:prstGeom prst="rightArrow">
            <a:avLst/>
          </a:prstGeom>
          <a:gradFill flip="none" rotWithShape="1">
            <a:gsLst>
              <a:gs pos="0">
                <a:srgbClr val="EEB500"/>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sp>
        <p:nvSpPr>
          <p:cNvPr id="96" name="Right Arrow 52"/>
          <p:cNvSpPr/>
          <p:nvPr/>
        </p:nvSpPr>
        <p:spPr>
          <a:xfrm>
            <a:off x="1187624" y="2060848"/>
            <a:ext cx="1111753" cy="268990"/>
          </a:xfrm>
          <a:prstGeom prst="rightArrow">
            <a:avLst/>
          </a:prstGeom>
          <a:gradFill flip="none" rotWithShape="1">
            <a:gsLst>
              <a:gs pos="0">
                <a:srgbClr val="EEB500">
                  <a:lumMod val="75000"/>
                </a:srgbClr>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sp>
        <p:nvSpPr>
          <p:cNvPr id="97" name="Right Arrow 61"/>
          <p:cNvSpPr/>
          <p:nvPr/>
        </p:nvSpPr>
        <p:spPr>
          <a:xfrm>
            <a:off x="1187624" y="2924944"/>
            <a:ext cx="1111754" cy="268990"/>
          </a:xfrm>
          <a:prstGeom prst="rightArrow">
            <a:avLst/>
          </a:prstGeom>
          <a:gradFill flip="none" rotWithShape="1">
            <a:gsLst>
              <a:gs pos="0">
                <a:srgbClr val="E66C7D"/>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sp>
        <p:nvSpPr>
          <p:cNvPr id="98" name="Right Arrow 67"/>
          <p:cNvSpPr/>
          <p:nvPr/>
        </p:nvSpPr>
        <p:spPr>
          <a:xfrm>
            <a:off x="1130856" y="4005064"/>
            <a:ext cx="1143497" cy="240527"/>
          </a:xfrm>
          <a:prstGeom prst="rightArrow">
            <a:avLst/>
          </a:prstGeom>
          <a:gradFill flip="none" rotWithShape="1">
            <a:gsLst>
              <a:gs pos="0">
                <a:srgbClr val="CF6DA4"/>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nvGrpSpPr>
          <p:cNvPr id="8" name="Group 117"/>
          <p:cNvGrpSpPr/>
          <p:nvPr/>
        </p:nvGrpSpPr>
        <p:grpSpPr>
          <a:xfrm>
            <a:off x="44836" y="913845"/>
            <a:ext cx="9019263" cy="858971"/>
            <a:chOff x="2125721" y="532635"/>
            <a:chExt cx="5974692" cy="642209"/>
          </a:xfrm>
        </p:grpSpPr>
        <p:sp>
          <p:nvSpPr>
            <p:cNvPr id="100" name="Rectangle 119"/>
            <p:cNvSpPr/>
            <p:nvPr/>
          </p:nvSpPr>
          <p:spPr>
            <a:xfrm flipH="1">
              <a:off x="3714613" y="532635"/>
              <a:ext cx="4385800" cy="289937"/>
            </a:xfrm>
            <a:prstGeom prst="rect">
              <a:avLst/>
            </a:prstGeom>
          </p:spPr>
          <p:txBody>
            <a:bodyPr wrap="square">
              <a:spAutoFit/>
            </a:bodyPr>
            <a:lstStyle/>
            <a:p>
              <a:pPr marL="0" marR="0" lvl="0" indent="0" algn="just" defTabSz="914400" eaLnBrk="1" fontAlgn="auto" latinLnBrk="0" hangingPunct="1">
                <a:lnSpc>
                  <a:spcPct val="120000"/>
                </a:lnSpc>
                <a:spcBef>
                  <a:spcPts val="1200"/>
                </a:spcBef>
                <a:spcAft>
                  <a:spcPts val="600"/>
                </a:spcAft>
                <a:buClrTx/>
                <a:buSzTx/>
                <a:buFontTx/>
                <a:buNone/>
                <a:tabLst/>
                <a:defRPr/>
              </a:pPr>
              <a:endParaRPr kumimoji="0" lang="tr-TR" sz="1600" b="1" i="0" u="none" strike="noStrike" kern="0" cap="none" spc="0" normalizeH="0" baseline="0" noProof="0" dirty="0" smtClean="0">
                <a:ln>
                  <a:noFill/>
                </a:ln>
                <a:solidFill>
                  <a:prstClr val="black"/>
                </a:solidFill>
                <a:effectLst/>
                <a:uLnTx/>
                <a:uFillTx/>
                <a:latin typeface="Futura Bk BT" panose="020B0502020204020303" pitchFamily="34" charset="0"/>
              </a:endParaRPr>
            </a:p>
          </p:txBody>
        </p:sp>
        <p:sp>
          <p:nvSpPr>
            <p:cNvPr id="101" name="Rectangle 120"/>
            <p:cNvSpPr/>
            <p:nvPr/>
          </p:nvSpPr>
          <p:spPr>
            <a:xfrm flipV="1">
              <a:off x="2125721" y="1140662"/>
              <a:ext cx="5881236" cy="34182"/>
            </a:xfrm>
            <a:prstGeom prst="rect">
              <a:avLst/>
            </a:prstGeom>
            <a:solidFill>
              <a:srgbClr val="EE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sp>
        <p:nvSpPr>
          <p:cNvPr id="102" name="Right Arrow 71"/>
          <p:cNvSpPr/>
          <p:nvPr/>
        </p:nvSpPr>
        <p:spPr>
          <a:xfrm>
            <a:off x="1187624" y="5608282"/>
            <a:ext cx="1111753" cy="268990"/>
          </a:xfrm>
          <a:prstGeom prst="rightArrow">
            <a:avLst/>
          </a:prstGeom>
          <a:gradFill flip="none" rotWithShape="1">
            <a:gsLst>
              <a:gs pos="0">
                <a:srgbClr val="8064A2"/>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nvGrpSpPr>
          <p:cNvPr id="9" name="Group 72"/>
          <p:cNvGrpSpPr/>
          <p:nvPr/>
        </p:nvGrpSpPr>
        <p:grpSpPr>
          <a:xfrm>
            <a:off x="44835" y="1916832"/>
            <a:ext cx="8911805" cy="693791"/>
            <a:chOff x="2113007" y="1042652"/>
            <a:chExt cx="5750038" cy="662411"/>
          </a:xfrm>
        </p:grpSpPr>
        <p:sp>
          <p:nvSpPr>
            <p:cNvPr id="104" name="Rectangle 74"/>
            <p:cNvSpPr/>
            <p:nvPr/>
          </p:nvSpPr>
          <p:spPr>
            <a:xfrm flipH="1">
              <a:off x="3640185" y="1042652"/>
              <a:ext cx="4222860" cy="370258"/>
            </a:xfrm>
            <a:prstGeom prst="rect">
              <a:avLst/>
            </a:prstGeom>
          </p:spPr>
          <p:txBody>
            <a:bodyPr wrap="square">
              <a:spAutoFit/>
            </a:bodyPr>
            <a:lstStyle/>
            <a:p>
              <a:pPr algn="just" fontAlgn="auto">
                <a:lnSpc>
                  <a:spcPct val="120000"/>
                </a:lnSpc>
                <a:spcBef>
                  <a:spcPts val="1200"/>
                </a:spcBef>
                <a:spcAft>
                  <a:spcPts val="600"/>
                </a:spcAft>
                <a:defRPr/>
              </a:pPr>
              <a:r>
                <a:rPr lang="tr-TR" sz="1600" dirty="0">
                  <a:latin typeface="Futura Bk BT" panose="020B0502020204020303" pitchFamily="34" charset="0"/>
                </a:rPr>
                <a:t>TUSAŞ – Türk Havacılık ve Uzay Sanayii </a:t>
              </a:r>
              <a:r>
                <a:rPr lang="tr-TR" sz="1600" dirty="0" smtClean="0">
                  <a:latin typeface="Futura Bk BT" panose="020B0502020204020303" pitchFamily="34" charset="0"/>
                </a:rPr>
                <a:t>A.Ş</a:t>
              </a:r>
              <a:r>
                <a:rPr lang="tr-TR" sz="1600" kern="0" dirty="0" smtClean="0">
                  <a:latin typeface="Futura Bk BT" panose="020B0502020204020303" pitchFamily="34" charset="0"/>
                </a:rPr>
                <a:t> (58 Ortak)</a:t>
              </a:r>
              <a:r>
                <a:rPr kumimoji="0" lang="tr-TR" sz="1600" i="0" u="none" strike="noStrike" kern="0" cap="none" spc="0" normalizeH="0" baseline="0" noProof="0" dirty="0" smtClean="0">
                  <a:ln>
                    <a:noFill/>
                  </a:ln>
                  <a:effectLst/>
                  <a:uLnTx/>
                  <a:uFillTx/>
                  <a:latin typeface="Futura Bk BT" panose="020B0502020204020303" pitchFamily="34" charset="0"/>
                </a:rPr>
                <a:t> </a:t>
              </a:r>
            </a:p>
          </p:txBody>
        </p:sp>
        <p:sp>
          <p:nvSpPr>
            <p:cNvPr id="105" name="Rectangle 75"/>
            <p:cNvSpPr/>
            <p:nvPr/>
          </p:nvSpPr>
          <p:spPr>
            <a:xfrm flipV="1">
              <a:off x="2113007" y="1661412"/>
              <a:ext cx="5728346" cy="43651"/>
            </a:xfrm>
            <a:prstGeom prst="rect">
              <a:avLst/>
            </a:prstGeom>
            <a:solidFill>
              <a:srgbClr val="EEB500">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sp>
        <p:nvSpPr>
          <p:cNvPr id="108" name="Rectangle 83"/>
          <p:cNvSpPr/>
          <p:nvPr/>
        </p:nvSpPr>
        <p:spPr>
          <a:xfrm>
            <a:off x="44834" y="3429000"/>
            <a:ext cx="8878186" cy="45719"/>
          </a:xfrm>
          <a:prstGeom prst="rect">
            <a:avLst/>
          </a:prstGeom>
          <a:solidFill>
            <a:srgbClr val="E66C7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nvGrpSpPr>
          <p:cNvPr id="10" name="Group 84"/>
          <p:cNvGrpSpPr/>
          <p:nvPr/>
        </p:nvGrpSpPr>
        <p:grpSpPr>
          <a:xfrm>
            <a:off x="44834" y="2780928"/>
            <a:ext cx="8878185" cy="2284738"/>
            <a:chOff x="1934343" y="-55551"/>
            <a:chExt cx="6676323" cy="2181397"/>
          </a:xfrm>
        </p:grpSpPr>
        <p:sp>
          <p:nvSpPr>
            <p:cNvPr id="110" name="TextBox 85"/>
            <p:cNvSpPr txBox="1"/>
            <p:nvPr/>
          </p:nvSpPr>
          <p:spPr>
            <a:xfrm flipH="1">
              <a:off x="3760992" y="-55551"/>
              <a:ext cx="2985628" cy="352627"/>
            </a:xfrm>
            <a:prstGeom prst="rect">
              <a:avLst/>
            </a:prstGeom>
            <a:noFill/>
          </p:spPr>
          <p:txBody>
            <a:bodyPr wrap="square" rtlCol="0">
              <a:spAutoFit/>
            </a:bodyPr>
            <a:lstStyle/>
            <a:p>
              <a:pPr algn="just"/>
              <a:r>
                <a:rPr lang="tr-TR" sz="1600" dirty="0" smtClean="0">
                  <a:latin typeface="Futura Bk BT" panose="020B0502020204020303" pitchFamily="34" charset="0"/>
                </a:rPr>
                <a:t>0,6 Mn</a:t>
              </a:r>
              <a:r>
                <a:rPr lang="tr-TR" sz="1600" kern="0" dirty="0" smtClean="0">
                  <a:solidFill>
                    <a:prstClr val="black"/>
                  </a:solidFill>
                  <a:latin typeface="Futura Bk BT" panose="020B0502020204020303" pitchFamily="34" charset="0"/>
                </a:rPr>
                <a:t> € </a:t>
              </a:r>
              <a:r>
                <a:rPr lang="tr-TR" dirty="0" smtClean="0">
                  <a:latin typeface="Futura Bk BT" panose="020B0502020204020303" pitchFamily="34" charset="0"/>
                </a:rPr>
                <a:t>/ </a:t>
              </a:r>
              <a:r>
                <a:rPr lang="tr-TR" sz="1600" dirty="0" smtClean="0">
                  <a:latin typeface="Futura Bk BT" panose="020B0502020204020303" pitchFamily="34" charset="0"/>
                </a:rPr>
                <a:t>83 </a:t>
              </a:r>
              <a:r>
                <a:rPr lang="tr-TR" sz="1600" kern="0" dirty="0" smtClean="0">
                  <a:solidFill>
                    <a:prstClr val="black"/>
                  </a:solidFill>
                  <a:latin typeface="Futura Bk BT" panose="020B0502020204020303" pitchFamily="34" charset="0"/>
                </a:rPr>
                <a:t>Mn €</a:t>
              </a:r>
              <a:endParaRPr lang="tr-TR" dirty="0">
                <a:latin typeface="Futura Bk BT" panose="020B0502020204020303" pitchFamily="34" charset="0"/>
              </a:endParaRPr>
            </a:p>
          </p:txBody>
        </p:sp>
        <p:sp>
          <p:nvSpPr>
            <p:cNvPr id="111" name="Rectangle 87"/>
            <p:cNvSpPr/>
            <p:nvPr/>
          </p:nvSpPr>
          <p:spPr>
            <a:xfrm flipV="1">
              <a:off x="1934343" y="2075730"/>
              <a:ext cx="6676323" cy="50116"/>
            </a:xfrm>
            <a:prstGeom prst="rect">
              <a:avLst/>
            </a:prstGeom>
            <a:solidFill>
              <a:srgbClr val="CF6DA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grpSp>
        <p:nvGrpSpPr>
          <p:cNvPr id="11" name="Group 96"/>
          <p:cNvGrpSpPr/>
          <p:nvPr/>
        </p:nvGrpSpPr>
        <p:grpSpPr>
          <a:xfrm>
            <a:off x="44835" y="3501008"/>
            <a:ext cx="8903913" cy="3351678"/>
            <a:chOff x="1743053" y="-1517165"/>
            <a:chExt cx="7003635" cy="3200089"/>
          </a:xfrm>
        </p:grpSpPr>
        <p:sp>
          <p:nvSpPr>
            <p:cNvPr id="113" name="Rectangle 98"/>
            <p:cNvSpPr/>
            <p:nvPr/>
          </p:nvSpPr>
          <p:spPr>
            <a:xfrm flipH="1">
              <a:off x="3516429" y="-1517165"/>
              <a:ext cx="5230259" cy="282103"/>
            </a:xfrm>
            <a:prstGeom prst="rect">
              <a:avLst/>
            </a:prstGeom>
          </p:spPr>
          <p:txBody>
            <a:bodyPr wrap="square">
              <a:spAutoFit/>
            </a:bodyPr>
            <a:lstStyle/>
            <a:p>
              <a:pPr marL="0" marR="0" lvl="0" indent="0" algn="just" defTabSz="914400" eaLnBrk="1" fontAlgn="auto" latinLnBrk="0" hangingPunct="1">
                <a:lnSpc>
                  <a:spcPct val="120000"/>
                </a:lnSpc>
                <a:spcBef>
                  <a:spcPts val="1200"/>
                </a:spcBef>
                <a:spcAft>
                  <a:spcPts val="600"/>
                </a:spcAft>
                <a:buClrTx/>
                <a:buSzTx/>
                <a:buFontTx/>
                <a:buNone/>
                <a:tabLst/>
                <a:defRPr/>
              </a:pPr>
              <a:endParaRPr kumimoji="0" lang="tr-TR" sz="1100" b="1" i="0" u="none" strike="noStrike" kern="0" cap="none" spc="0" normalizeH="0" baseline="0" noProof="0" dirty="0" smtClean="0">
                <a:ln>
                  <a:noFill/>
                </a:ln>
                <a:solidFill>
                  <a:srgbClr val="CF6DA4"/>
                </a:solidFill>
                <a:effectLst/>
                <a:uLnTx/>
                <a:uFillTx/>
                <a:latin typeface="Futura Bk BT" panose="020B0502020204020303" pitchFamily="34" charset="0"/>
              </a:endParaRPr>
            </a:p>
          </p:txBody>
        </p:sp>
        <p:sp>
          <p:nvSpPr>
            <p:cNvPr id="114" name="Rectangle 99"/>
            <p:cNvSpPr/>
            <p:nvPr/>
          </p:nvSpPr>
          <p:spPr>
            <a:xfrm>
              <a:off x="1743053" y="1639273"/>
              <a:ext cx="6983397" cy="43651"/>
            </a:xfrm>
            <a:prstGeom prst="rect">
              <a:avLst/>
            </a:prstGeom>
            <a:solidFill>
              <a:srgbClr val="8064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Futura Bk BT" panose="020B0502020204020303" pitchFamily="34" charset="0"/>
                <a:ea typeface="+mn-ea"/>
              </a:endParaRPr>
            </a:p>
          </p:txBody>
        </p:sp>
      </p:grpSp>
      <p:sp>
        <p:nvSpPr>
          <p:cNvPr id="5" name="Dikdörtgen 4"/>
          <p:cNvSpPr/>
          <p:nvPr/>
        </p:nvSpPr>
        <p:spPr>
          <a:xfrm>
            <a:off x="2559864" y="860519"/>
            <a:ext cx="6363156" cy="338554"/>
          </a:xfrm>
          <a:prstGeom prst="rect">
            <a:avLst/>
          </a:prstGeom>
        </p:spPr>
        <p:txBody>
          <a:bodyPr wrap="square">
            <a:spAutoFit/>
          </a:bodyPr>
          <a:lstStyle/>
          <a:p>
            <a:endParaRPr lang="tr-TR" sz="1600" dirty="0">
              <a:latin typeface="Futura Bk BT" panose="020B0502020204020303" pitchFamily="34" charset="0"/>
            </a:endParaRPr>
          </a:p>
        </p:txBody>
      </p:sp>
      <p:sp>
        <p:nvSpPr>
          <p:cNvPr id="7" name="Dikdörtgen 6"/>
          <p:cNvSpPr/>
          <p:nvPr/>
        </p:nvSpPr>
        <p:spPr>
          <a:xfrm>
            <a:off x="2195736" y="5326293"/>
            <a:ext cx="6844623" cy="861774"/>
          </a:xfrm>
          <a:prstGeom prst="rect">
            <a:avLst/>
          </a:prstGeom>
        </p:spPr>
        <p:txBody>
          <a:bodyPr wrap="square">
            <a:spAutoFit/>
          </a:bodyPr>
          <a:lstStyle/>
          <a:p>
            <a:pPr marL="285750" indent="-285750">
              <a:lnSpc>
                <a:spcPct val="80000"/>
              </a:lnSpc>
              <a:spcBef>
                <a:spcPts val="600"/>
              </a:spcBef>
              <a:spcAft>
                <a:spcPts val="600"/>
              </a:spcAft>
              <a:buFont typeface="Arial" pitchFamily="34" charset="0"/>
              <a:buChar char="•"/>
            </a:pPr>
            <a:r>
              <a:rPr lang="tr-TR" sz="1600" dirty="0" smtClean="0">
                <a:latin typeface="Futura Bk BT" panose="020B0502020204020303" pitchFamily="34" charset="0"/>
              </a:rPr>
              <a:t>Gelecekte </a:t>
            </a:r>
            <a:r>
              <a:rPr lang="tr-TR" sz="1600" dirty="0">
                <a:latin typeface="Futura Bk BT" panose="020B0502020204020303" pitchFamily="34" charset="0"/>
              </a:rPr>
              <a:t>tasarlanacak uçaklarda da RTM teknolojisini kullanarak, tasarım alanında söz sahibi </a:t>
            </a:r>
            <a:r>
              <a:rPr lang="tr-TR" sz="1600" dirty="0" smtClean="0">
                <a:latin typeface="Futura Bk BT" panose="020B0502020204020303" pitchFamily="34" charset="0"/>
              </a:rPr>
              <a:t>olunması</a:t>
            </a:r>
          </a:p>
          <a:p>
            <a:pPr marL="285750" indent="-285750">
              <a:lnSpc>
                <a:spcPct val="80000"/>
              </a:lnSpc>
              <a:spcBef>
                <a:spcPts val="600"/>
              </a:spcBef>
              <a:spcAft>
                <a:spcPts val="600"/>
              </a:spcAft>
              <a:buFont typeface="Arial" pitchFamily="34" charset="0"/>
              <a:buChar char="•"/>
            </a:pPr>
            <a:r>
              <a:rPr lang="tr-TR" sz="1600" dirty="0" smtClean="0">
                <a:latin typeface="Futura Bk BT" panose="020B0502020204020303" pitchFamily="34" charset="0"/>
              </a:rPr>
              <a:t>Airbus ve diğer sektör liderleri ile işbirliğinin sürdürülmesi</a:t>
            </a:r>
            <a:endParaRPr lang="tr-TR" sz="1600" dirty="0">
              <a:latin typeface="Futura Bk BT" panose="020B0502020204020303" pitchFamily="34" charset="0"/>
            </a:endParaRPr>
          </a:p>
        </p:txBody>
      </p:sp>
      <p:sp>
        <p:nvSpPr>
          <p:cNvPr id="6" name="Dikdörtgen 5"/>
          <p:cNvSpPr/>
          <p:nvPr/>
        </p:nvSpPr>
        <p:spPr>
          <a:xfrm>
            <a:off x="2415927" y="980728"/>
            <a:ext cx="6648171" cy="584775"/>
          </a:xfrm>
          <a:prstGeom prst="rect">
            <a:avLst/>
          </a:prstGeom>
        </p:spPr>
        <p:txBody>
          <a:bodyPr wrap="square">
            <a:spAutoFit/>
          </a:bodyPr>
          <a:lstStyle/>
          <a:p>
            <a:pPr marL="0" indent="0" algn="just">
              <a:buFont typeface="Arial" pitchFamily="34" charset="0"/>
              <a:buNone/>
            </a:pPr>
            <a:r>
              <a:rPr lang="tr-TR" sz="1600" dirty="0" smtClean="0">
                <a:latin typeface="Futura Bk BT" panose="020B0502020204020303" pitchFamily="34" charset="0"/>
              </a:rPr>
              <a:t>Yeni </a:t>
            </a:r>
            <a:r>
              <a:rPr lang="tr-TR" sz="1600" dirty="0">
                <a:latin typeface="Futura Bk BT" panose="020B0502020204020303" pitchFamily="34" charset="0"/>
              </a:rPr>
              <a:t>nesil AB uçaklarının </a:t>
            </a:r>
            <a:r>
              <a:rPr lang="tr-TR" sz="1600" dirty="0" smtClean="0">
                <a:latin typeface="Futura Bk BT" panose="020B0502020204020303" pitchFamily="34" charset="0"/>
              </a:rPr>
              <a:t>teknolojik </a:t>
            </a:r>
            <a:r>
              <a:rPr lang="tr-TR" sz="1600" dirty="0">
                <a:latin typeface="Futura Bk BT" panose="020B0502020204020303" pitchFamily="34" charset="0"/>
              </a:rPr>
              <a:t>açıdan daha üstün ve daha düşük maliyetli </a:t>
            </a:r>
            <a:r>
              <a:rPr lang="tr-TR" sz="1600" dirty="0" smtClean="0">
                <a:latin typeface="Futura Bk BT" panose="020B0502020204020303" pitchFamily="34" charset="0"/>
              </a:rPr>
              <a:t>üretilmesi</a:t>
            </a:r>
            <a:endParaRPr lang="tr-TR" sz="1600" dirty="0">
              <a:latin typeface="Futura Bk BT" panose="020B0502020204020303" pitchFamily="34" charset="0"/>
            </a:endParaRPr>
          </a:p>
        </p:txBody>
      </p:sp>
      <p:sp>
        <p:nvSpPr>
          <p:cNvPr id="3" name="Dikdörtgen 2"/>
          <p:cNvSpPr/>
          <p:nvPr/>
        </p:nvSpPr>
        <p:spPr>
          <a:xfrm>
            <a:off x="2205730" y="3573016"/>
            <a:ext cx="6858369" cy="984885"/>
          </a:xfrm>
          <a:prstGeom prst="rect">
            <a:avLst/>
          </a:prstGeom>
        </p:spPr>
        <p:txBody>
          <a:bodyPr wrap="square">
            <a:spAutoFit/>
          </a:bodyPr>
          <a:lstStyle/>
          <a:p>
            <a:pPr marL="285750" indent="-285750" algn="just">
              <a:spcBef>
                <a:spcPts val="0"/>
              </a:spcBef>
              <a:spcAft>
                <a:spcPts val="600"/>
              </a:spcAft>
              <a:buFont typeface="Arial" pitchFamily="34" charset="0"/>
              <a:buChar char="•"/>
            </a:pPr>
            <a:r>
              <a:rPr lang="tr-TR" sz="1600" dirty="0">
                <a:latin typeface="Futura Bk BT" panose="020B0502020204020303" pitchFamily="34" charset="0"/>
              </a:rPr>
              <a:t>K</a:t>
            </a:r>
            <a:r>
              <a:rPr lang="tr-TR" sz="1600" dirty="0" smtClean="0">
                <a:latin typeface="Futura Bk BT" panose="020B0502020204020303" pitchFamily="34" charset="0"/>
              </a:rPr>
              <a:t>ompozit </a:t>
            </a:r>
            <a:r>
              <a:rPr lang="tr-TR" sz="1600" dirty="0">
                <a:latin typeface="Futura Bk BT" panose="020B0502020204020303" pitchFamily="34" charset="0"/>
              </a:rPr>
              <a:t>gövde tasarımı ve analizi </a:t>
            </a:r>
            <a:endParaRPr lang="tr-TR" sz="1600" dirty="0" smtClean="0">
              <a:latin typeface="Futura Bk BT" panose="020B0502020204020303" pitchFamily="34" charset="0"/>
            </a:endParaRPr>
          </a:p>
          <a:p>
            <a:pPr marL="285750" indent="-285750" algn="just">
              <a:spcBef>
                <a:spcPts val="0"/>
              </a:spcBef>
              <a:spcAft>
                <a:spcPts val="600"/>
              </a:spcAft>
              <a:buFont typeface="Arial" pitchFamily="34" charset="0"/>
              <a:buChar char="•"/>
            </a:pPr>
            <a:r>
              <a:rPr lang="tr-TR" sz="1600" dirty="0">
                <a:latin typeface="Futura Bk BT" panose="020B0502020204020303" pitchFamily="34" charset="0"/>
              </a:rPr>
              <a:t>U</a:t>
            </a:r>
            <a:r>
              <a:rPr lang="tr-TR" sz="1600" dirty="0" smtClean="0">
                <a:latin typeface="Futura Bk BT" panose="020B0502020204020303" pitchFamily="34" charset="0"/>
              </a:rPr>
              <a:t>çak </a:t>
            </a:r>
            <a:r>
              <a:rPr lang="tr-TR" sz="1600" dirty="0">
                <a:latin typeface="Futura Bk BT" panose="020B0502020204020303" pitchFamily="34" charset="0"/>
              </a:rPr>
              <a:t>kaburgası </a:t>
            </a:r>
            <a:r>
              <a:rPr lang="tr-TR" sz="1600" dirty="0" smtClean="0">
                <a:latin typeface="Futura Bk BT" panose="020B0502020204020303" pitchFamily="34" charset="0"/>
              </a:rPr>
              <a:t>tasarımı, analizi </a:t>
            </a:r>
            <a:r>
              <a:rPr lang="tr-TR" sz="1600" dirty="0">
                <a:latin typeface="Futura Bk BT" panose="020B0502020204020303" pitchFamily="34" charset="0"/>
              </a:rPr>
              <a:t>ve </a:t>
            </a:r>
            <a:r>
              <a:rPr lang="tr-TR" sz="1600" dirty="0" smtClean="0">
                <a:latin typeface="Futura Bk BT" panose="020B0502020204020303" pitchFamily="34" charset="0"/>
              </a:rPr>
              <a:t>üretimi</a:t>
            </a:r>
          </a:p>
          <a:p>
            <a:pPr marL="285750" indent="-285750" algn="just">
              <a:spcBef>
                <a:spcPts val="0"/>
              </a:spcBef>
              <a:spcAft>
                <a:spcPts val="600"/>
              </a:spcAft>
              <a:buFont typeface="Arial" pitchFamily="34" charset="0"/>
              <a:buChar char="•"/>
            </a:pPr>
            <a:r>
              <a:rPr lang="tr-TR" sz="1600" dirty="0">
                <a:latin typeface="Futura Bk BT" panose="020B0502020204020303" pitchFamily="34" charset="0"/>
              </a:rPr>
              <a:t>P</a:t>
            </a:r>
            <a:r>
              <a:rPr lang="tr-TR" sz="1600" dirty="0" smtClean="0">
                <a:latin typeface="Futura Bk BT" panose="020B0502020204020303" pitchFamily="34" charset="0"/>
              </a:rPr>
              <a:t>aneller</a:t>
            </a:r>
            <a:r>
              <a:rPr lang="tr-TR" sz="1600" dirty="0">
                <a:latin typeface="Futura Bk BT" panose="020B0502020204020303" pitchFamily="34" charset="0"/>
              </a:rPr>
              <a:t>, pencere çerçevesi üretilmesi ve RTM pencere çerçevesinin </a:t>
            </a:r>
            <a:r>
              <a:rPr lang="tr-TR" sz="1600" dirty="0" smtClean="0">
                <a:latin typeface="Futura Bk BT" panose="020B0502020204020303" pitchFamily="34" charset="0"/>
              </a:rPr>
              <a:t>testi</a:t>
            </a:r>
            <a:endParaRPr lang="tr-TR" sz="1600" dirty="0">
              <a:latin typeface="Futura Bk BT" panose="020B0502020204020303" pitchFamily="34" charset="0"/>
            </a:endParaRPr>
          </a:p>
        </p:txBody>
      </p:sp>
      <p:sp>
        <p:nvSpPr>
          <p:cNvPr id="34" name="Dikdörtgen 114"/>
          <p:cNvSpPr/>
          <p:nvPr/>
        </p:nvSpPr>
        <p:spPr>
          <a:xfrm>
            <a:off x="35496" y="1124744"/>
            <a:ext cx="1580497" cy="338554"/>
          </a:xfrm>
          <a:prstGeom prst="rect">
            <a:avLst/>
          </a:prstGeom>
        </p:spPr>
        <p:txBody>
          <a:bodyPr wrap="none">
            <a:spAutoFit/>
          </a:bodyPr>
          <a:lstStyle/>
          <a:p>
            <a:pPr fontAlgn="auto">
              <a:spcBef>
                <a:spcPts val="0"/>
              </a:spcBef>
              <a:spcAft>
                <a:spcPts val="0"/>
              </a:spcAft>
            </a:pPr>
            <a:r>
              <a:rPr lang="tr-TR" sz="1600" b="1" dirty="0">
                <a:solidFill>
                  <a:prstClr val="black"/>
                </a:solidFill>
                <a:latin typeface="Futura Bk BT" panose="020B0502020204020303" pitchFamily="34" charset="0"/>
              </a:rPr>
              <a:t>Projenin a</a:t>
            </a:r>
            <a:r>
              <a:rPr lang="tr-TR" sz="1600" b="1" dirty="0" smtClean="0">
                <a:solidFill>
                  <a:prstClr val="black"/>
                </a:solidFill>
                <a:latin typeface="Futura Bk BT" panose="020B0502020204020303" pitchFamily="34" charset="0"/>
              </a:rPr>
              <a:t>macı </a:t>
            </a:r>
            <a:endParaRPr lang="tr-TR" sz="1600" dirty="0">
              <a:solidFill>
                <a:prstClr val="black"/>
              </a:solidFill>
              <a:latin typeface="Futura Bk BT" panose="020B0502020204020303" pitchFamily="34" charset="0"/>
            </a:endParaRPr>
          </a:p>
        </p:txBody>
      </p:sp>
      <p:sp>
        <p:nvSpPr>
          <p:cNvPr id="35" name="Dikdörtgen 115"/>
          <p:cNvSpPr/>
          <p:nvPr/>
        </p:nvSpPr>
        <p:spPr>
          <a:xfrm>
            <a:off x="35496" y="1844824"/>
            <a:ext cx="1453860" cy="584775"/>
          </a:xfrm>
          <a:prstGeom prst="rect">
            <a:avLst/>
          </a:prstGeom>
        </p:spPr>
        <p:txBody>
          <a:bodyPr wrap="none">
            <a:spAutoFit/>
          </a:bodyPr>
          <a:lstStyle/>
          <a:p>
            <a:pPr fontAlgn="auto">
              <a:spcBef>
                <a:spcPts val="0"/>
              </a:spcBef>
              <a:spcAft>
                <a:spcPts val="0"/>
              </a:spcAft>
            </a:pPr>
            <a:r>
              <a:rPr lang="tr-TR" sz="1600" b="1" dirty="0">
                <a:solidFill>
                  <a:prstClr val="black"/>
                </a:solidFill>
                <a:latin typeface="Futura Bk BT" panose="020B0502020204020303" pitchFamily="34" charset="0"/>
              </a:rPr>
              <a:t>Projedeki </a:t>
            </a:r>
            <a:r>
              <a:rPr lang="tr-TR" sz="1600" b="1" dirty="0" smtClean="0">
                <a:solidFill>
                  <a:prstClr val="black"/>
                </a:solidFill>
                <a:latin typeface="Futura Bk BT" panose="020B0502020204020303" pitchFamily="34" charset="0"/>
              </a:rPr>
              <a:t>Türk</a:t>
            </a:r>
          </a:p>
          <a:p>
            <a:pPr fontAlgn="auto">
              <a:spcBef>
                <a:spcPts val="0"/>
              </a:spcBef>
              <a:spcAft>
                <a:spcPts val="0"/>
              </a:spcAft>
            </a:pPr>
            <a:r>
              <a:rPr lang="tr-TR" sz="1600" b="1" dirty="0">
                <a:solidFill>
                  <a:prstClr val="black"/>
                </a:solidFill>
                <a:latin typeface="Futura Bk BT" panose="020B0502020204020303" pitchFamily="34" charset="0"/>
              </a:rPr>
              <a:t>o</a:t>
            </a:r>
            <a:r>
              <a:rPr lang="tr-TR" sz="1600" b="1" dirty="0" smtClean="0">
                <a:solidFill>
                  <a:prstClr val="black"/>
                </a:solidFill>
                <a:latin typeface="Futura Bk BT" panose="020B0502020204020303" pitchFamily="34" charset="0"/>
              </a:rPr>
              <a:t>rtak </a:t>
            </a:r>
            <a:endParaRPr lang="tr-TR" sz="1600" dirty="0">
              <a:solidFill>
                <a:prstClr val="black"/>
              </a:solidFill>
              <a:latin typeface="Futura Bk BT" panose="020B0502020204020303" pitchFamily="34" charset="0"/>
            </a:endParaRPr>
          </a:p>
        </p:txBody>
      </p:sp>
      <p:sp>
        <p:nvSpPr>
          <p:cNvPr id="36" name="Dikdörtgen 116"/>
          <p:cNvSpPr/>
          <p:nvPr/>
        </p:nvSpPr>
        <p:spPr>
          <a:xfrm>
            <a:off x="107504" y="5518973"/>
            <a:ext cx="1234633" cy="584775"/>
          </a:xfrm>
          <a:prstGeom prst="rect">
            <a:avLst/>
          </a:prstGeom>
        </p:spPr>
        <p:txBody>
          <a:bodyPr wrap="none">
            <a:spAutoFit/>
          </a:bodyPr>
          <a:lstStyle/>
          <a:p>
            <a:pPr fontAlgn="auto">
              <a:spcBef>
                <a:spcPts val="0"/>
              </a:spcBef>
              <a:spcAft>
                <a:spcPts val="0"/>
              </a:spcAft>
            </a:pPr>
            <a:r>
              <a:rPr lang="tr-TR" sz="1600" b="1" dirty="0" smtClean="0">
                <a:solidFill>
                  <a:prstClr val="black"/>
                </a:solidFill>
                <a:latin typeface="Futura Bk BT" panose="020B0502020204020303" pitchFamily="34" charset="0"/>
              </a:rPr>
              <a:t>Türkiye’nin </a:t>
            </a:r>
          </a:p>
          <a:p>
            <a:pPr fontAlgn="auto">
              <a:spcBef>
                <a:spcPts val="0"/>
              </a:spcBef>
              <a:spcAft>
                <a:spcPts val="0"/>
              </a:spcAft>
            </a:pPr>
            <a:r>
              <a:rPr lang="tr-TR" sz="1600" b="1" dirty="0" smtClean="0">
                <a:solidFill>
                  <a:prstClr val="black"/>
                </a:solidFill>
                <a:latin typeface="Futura Bk BT" panose="020B0502020204020303" pitchFamily="34" charset="0"/>
              </a:rPr>
              <a:t>kazanımları</a:t>
            </a:r>
            <a:endParaRPr lang="tr-TR" sz="1600" dirty="0">
              <a:solidFill>
                <a:prstClr val="black"/>
              </a:solidFill>
              <a:latin typeface="Futura Bk BT" panose="020B0502020204020303" pitchFamily="34" charset="0"/>
            </a:endParaRPr>
          </a:p>
        </p:txBody>
      </p:sp>
      <p:sp>
        <p:nvSpPr>
          <p:cNvPr id="37" name="Dikdörtgen 117"/>
          <p:cNvSpPr/>
          <p:nvPr/>
        </p:nvSpPr>
        <p:spPr>
          <a:xfrm>
            <a:off x="54688" y="2852936"/>
            <a:ext cx="2141048" cy="338554"/>
          </a:xfrm>
          <a:prstGeom prst="rect">
            <a:avLst/>
          </a:prstGeom>
        </p:spPr>
        <p:txBody>
          <a:bodyPr wrap="square">
            <a:spAutoFit/>
          </a:bodyPr>
          <a:lstStyle/>
          <a:p>
            <a:pPr fontAlgn="auto">
              <a:spcBef>
                <a:spcPts val="0"/>
              </a:spcBef>
              <a:spcAft>
                <a:spcPts val="0"/>
              </a:spcAft>
            </a:pPr>
            <a:r>
              <a:rPr lang="tr-TR" sz="1600" b="1" dirty="0" smtClean="0">
                <a:solidFill>
                  <a:prstClr val="black"/>
                </a:solidFill>
                <a:latin typeface="Futura Bk BT" panose="020B0502020204020303" pitchFamily="34" charset="0"/>
              </a:rPr>
              <a:t>Bütçe</a:t>
            </a:r>
            <a:endParaRPr lang="tr-TR" sz="1600" b="1" dirty="0">
              <a:solidFill>
                <a:prstClr val="black"/>
              </a:solidFill>
              <a:latin typeface="Futura Bk BT" panose="020B0502020204020303" pitchFamily="34" charset="0"/>
            </a:endParaRPr>
          </a:p>
        </p:txBody>
      </p:sp>
      <p:sp>
        <p:nvSpPr>
          <p:cNvPr id="38" name="Dikdörtgen 118"/>
          <p:cNvSpPr/>
          <p:nvPr/>
        </p:nvSpPr>
        <p:spPr>
          <a:xfrm>
            <a:off x="44836" y="3789040"/>
            <a:ext cx="2150388" cy="584775"/>
          </a:xfrm>
          <a:prstGeom prst="rect">
            <a:avLst/>
          </a:prstGeom>
        </p:spPr>
        <p:txBody>
          <a:bodyPr wrap="square">
            <a:spAutoFit/>
          </a:bodyPr>
          <a:lstStyle/>
          <a:p>
            <a:pPr fontAlgn="auto">
              <a:spcBef>
                <a:spcPts val="0"/>
              </a:spcBef>
              <a:spcAft>
                <a:spcPts val="0"/>
              </a:spcAft>
            </a:pPr>
            <a:r>
              <a:rPr lang="tr-TR" sz="1600" b="1" dirty="0" smtClean="0">
                <a:solidFill>
                  <a:prstClr val="black"/>
                </a:solidFill>
                <a:latin typeface="Futura Bk BT" panose="020B0502020204020303" pitchFamily="34" charset="0"/>
              </a:rPr>
              <a:t>Projede yürütülen bazı faaliyetler</a:t>
            </a:r>
            <a:endParaRPr lang="tr-TR" sz="1600" b="1" dirty="0">
              <a:solidFill>
                <a:prstClr val="black"/>
              </a:solidFill>
              <a:latin typeface="Futura Bk BT" panose="020B0502020204020303" pitchFamily="34" charset="0"/>
            </a:endParaRPr>
          </a:p>
        </p:txBody>
      </p:sp>
    </p:spTree>
    <p:extLst>
      <p:ext uri="{BB962C8B-B14F-4D97-AF65-F5344CB8AC3E}">
        <p14:creationId xmlns:p14="http://schemas.microsoft.com/office/powerpoint/2010/main" val="12917088"/>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ight Arrow 26"/>
          <p:cNvSpPr/>
          <p:nvPr/>
        </p:nvSpPr>
        <p:spPr>
          <a:xfrm>
            <a:off x="1187624" y="1196752"/>
            <a:ext cx="1111753" cy="268990"/>
          </a:xfrm>
          <a:prstGeom prst="rightArrow">
            <a:avLst/>
          </a:prstGeom>
          <a:gradFill flip="none" rotWithShape="1">
            <a:gsLst>
              <a:gs pos="0">
                <a:srgbClr val="EEB500"/>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sp>
        <p:nvSpPr>
          <p:cNvPr id="96" name="Right Arrow 52"/>
          <p:cNvSpPr/>
          <p:nvPr/>
        </p:nvSpPr>
        <p:spPr>
          <a:xfrm>
            <a:off x="1187624" y="2132856"/>
            <a:ext cx="1111753" cy="268990"/>
          </a:xfrm>
          <a:prstGeom prst="rightArrow">
            <a:avLst/>
          </a:prstGeom>
          <a:gradFill flip="none" rotWithShape="1">
            <a:gsLst>
              <a:gs pos="0">
                <a:srgbClr val="EEB500">
                  <a:lumMod val="75000"/>
                </a:srgbClr>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sp>
        <p:nvSpPr>
          <p:cNvPr id="97" name="Right Arrow 61"/>
          <p:cNvSpPr/>
          <p:nvPr/>
        </p:nvSpPr>
        <p:spPr>
          <a:xfrm>
            <a:off x="1187624" y="2846424"/>
            <a:ext cx="1111754" cy="268990"/>
          </a:xfrm>
          <a:prstGeom prst="rightArrow">
            <a:avLst/>
          </a:prstGeom>
          <a:gradFill flip="none" rotWithShape="1">
            <a:gsLst>
              <a:gs pos="0">
                <a:srgbClr val="E66C7D"/>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sp>
        <p:nvSpPr>
          <p:cNvPr id="98" name="Right Arrow 67"/>
          <p:cNvSpPr/>
          <p:nvPr/>
        </p:nvSpPr>
        <p:spPr>
          <a:xfrm>
            <a:off x="1130856" y="4196585"/>
            <a:ext cx="1143497" cy="240527"/>
          </a:xfrm>
          <a:prstGeom prst="rightArrow">
            <a:avLst/>
          </a:prstGeom>
          <a:gradFill flip="none" rotWithShape="1">
            <a:gsLst>
              <a:gs pos="0">
                <a:srgbClr val="CF6DA4"/>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nvGrpSpPr>
          <p:cNvPr id="2" name="Group 117"/>
          <p:cNvGrpSpPr/>
          <p:nvPr/>
        </p:nvGrpSpPr>
        <p:grpSpPr>
          <a:xfrm>
            <a:off x="44836" y="769829"/>
            <a:ext cx="9019263" cy="1147003"/>
            <a:chOff x="2125721" y="532635"/>
            <a:chExt cx="5974692" cy="857557"/>
          </a:xfrm>
        </p:grpSpPr>
        <p:sp>
          <p:nvSpPr>
            <p:cNvPr id="100" name="Rectangle 119"/>
            <p:cNvSpPr/>
            <p:nvPr/>
          </p:nvSpPr>
          <p:spPr>
            <a:xfrm flipH="1">
              <a:off x="3714613" y="532635"/>
              <a:ext cx="4385800" cy="289937"/>
            </a:xfrm>
            <a:prstGeom prst="rect">
              <a:avLst/>
            </a:prstGeom>
          </p:spPr>
          <p:txBody>
            <a:bodyPr wrap="square">
              <a:spAutoFit/>
            </a:bodyPr>
            <a:lstStyle/>
            <a:p>
              <a:pPr marL="0" marR="0" lvl="0" indent="0" algn="just" defTabSz="914400" eaLnBrk="1" fontAlgn="auto" latinLnBrk="0" hangingPunct="1">
                <a:lnSpc>
                  <a:spcPct val="120000"/>
                </a:lnSpc>
                <a:spcBef>
                  <a:spcPts val="1200"/>
                </a:spcBef>
                <a:spcAft>
                  <a:spcPts val="600"/>
                </a:spcAft>
                <a:buClrTx/>
                <a:buSzTx/>
                <a:buFontTx/>
                <a:buNone/>
                <a:tabLst/>
                <a:defRPr/>
              </a:pPr>
              <a:endParaRPr kumimoji="0" lang="tr-TR" sz="1600" b="1" i="0" u="none" strike="noStrike" kern="0" cap="none" spc="0" normalizeH="0" baseline="0" noProof="0" dirty="0" smtClean="0">
                <a:ln>
                  <a:noFill/>
                </a:ln>
                <a:solidFill>
                  <a:prstClr val="black"/>
                </a:solidFill>
                <a:effectLst/>
                <a:uLnTx/>
                <a:uFillTx/>
                <a:latin typeface="Futura Bk BT" panose="020B0502020204020303" pitchFamily="34" charset="0"/>
              </a:endParaRPr>
            </a:p>
          </p:txBody>
        </p:sp>
        <p:sp>
          <p:nvSpPr>
            <p:cNvPr id="101" name="Rectangle 120"/>
            <p:cNvSpPr/>
            <p:nvPr/>
          </p:nvSpPr>
          <p:spPr>
            <a:xfrm flipV="1">
              <a:off x="2125721" y="1356010"/>
              <a:ext cx="5881236" cy="34182"/>
            </a:xfrm>
            <a:prstGeom prst="rect">
              <a:avLst/>
            </a:prstGeom>
            <a:solidFill>
              <a:srgbClr val="EE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sp>
        <p:nvSpPr>
          <p:cNvPr id="102" name="Right Arrow 71"/>
          <p:cNvSpPr/>
          <p:nvPr/>
        </p:nvSpPr>
        <p:spPr>
          <a:xfrm>
            <a:off x="1187624" y="5896314"/>
            <a:ext cx="1111753" cy="268990"/>
          </a:xfrm>
          <a:prstGeom prst="rightArrow">
            <a:avLst/>
          </a:prstGeom>
          <a:gradFill flip="none" rotWithShape="1">
            <a:gsLst>
              <a:gs pos="0">
                <a:srgbClr val="8064A2"/>
              </a:gs>
              <a:gs pos="100000">
                <a:srgbClr val="FFFFFF">
                  <a:alpha val="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nvGrpSpPr>
          <p:cNvPr id="8" name="Group 72"/>
          <p:cNvGrpSpPr/>
          <p:nvPr/>
        </p:nvGrpSpPr>
        <p:grpSpPr>
          <a:xfrm>
            <a:off x="44835" y="1879782"/>
            <a:ext cx="8911805" cy="802845"/>
            <a:chOff x="2113007" y="1007278"/>
            <a:chExt cx="5750038" cy="766533"/>
          </a:xfrm>
        </p:grpSpPr>
        <p:sp>
          <p:nvSpPr>
            <p:cNvPr id="104" name="Rectangle 74"/>
            <p:cNvSpPr/>
            <p:nvPr/>
          </p:nvSpPr>
          <p:spPr>
            <a:xfrm flipH="1">
              <a:off x="3640185" y="1007278"/>
              <a:ext cx="4222860" cy="652361"/>
            </a:xfrm>
            <a:prstGeom prst="rect">
              <a:avLst/>
            </a:prstGeom>
          </p:spPr>
          <p:txBody>
            <a:bodyPr wrap="square">
              <a:spAutoFit/>
            </a:bodyPr>
            <a:lstStyle/>
            <a:p>
              <a:pPr marL="0" marR="0" lvl="0" indent="0" algn="just" defTabSz="914400" eaLnBrk="1" fontAlgn="auto" latinLnBrk="0" hangingPunct="1">
                <a:lnSpc>
                  <a:spcPct val="120000"/>
                </a:lnSpc>
                <a:spcBef>
                  <a:spcPts val="1200"/>
                </a:spcBef>
                <a:spcAft>
                  <a:spcPts val="600"/>
                </a:spcAft>
                <a:buClrTx/>
                <a:buSzTx/>
                <a:buFontTx/>
                <a:buNone/>
                <a:tabLst/>
                <a:defRPr/>
              </a:pPr>
              <a:r>
                <a:rPr lang="tr-TR" sz="1600" kern="0" dirty="0" smtClean="0">
                  <a:latin typeface="Futura Bk BT" panose="020B0502020204020303" pitchFamily="34" charset="0"/>
                </a:rPr>
                <a:t>SEAŞ, Soma Belediyesi, TÜBİTAK-MAM </a:t>
              </a:r>
              <a:r>
                <a:rPr lang="tr-TR" sz="1600" kern="0" dirty="0">
                  <a:latin typeface="Futura Bk BT" panose="020B0502020204020303" pitchFamily="34" charset="0"/>
                </a:rPr>
                <a:t>Enerji </a:t>
              </a:r>
              <a:r>
                <a:rPr lang="tr-TR" sz="1600" kern="0" dirty="0" smtClean="0">
                  <a:latin typeface="Futura Bk BT" panose="020B0502020204020303" pitchFamily="34" charset="0"/>
                </a:rPr>
                <a:t>Enstitüsü, İTÜ, MİR ARGE, (18 Ortak)</a:t>
              </a:r>
              <a:r>
                <a:rPr kumimoji="0" lang="tr-TR" sz="1600" i="0" u="none" strike="noStrike" kern="0" cap="none" spc="0" normalizeH="0" baseline="0" noProof="0" dirty="0" smtClean="0">
                  <a:ln>
                    <a:noFill/>
                  </a:ln>
                  <a:effectLst/>
                  <a:uLnTx/>
                  <a:uFillTx/>
                  <a:latin typeface="Futura Bk BT" panose="020B0502020204020303" pitchFamily="34" charset="0"/>
                </a:rPr>
                <a:t> </a:t>
              </a:r>
            </a:p>
          </p:txBody>
        </p:sp>
        <p:sp>
          <p:nvSpPr>
            <p:cNvPr id="105" name="Rectangle 75"/>
            <p:cNvSpPr/>
            <p:nvPr/>
          </p:nvSpPr>
          <p:spPr>
            <a:xfrm flipV="1">
              <a:off x="2113007" y="1730160"/>
              <a:ext cx="5728346" cy="43651"/>
            </a:xfrm>
            <a:prstGeom prst="rect">
              <a:avLst/>
            </a:prstGeom>
            <a:solidFill>
              <a:srgbClr val="EEB500">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sp>
        <p:nvSpPr>
          <p:cNvPr id="108" name="Rectangle 83"/>
          <p:cNvSpPr/>
          <p:nvPr/>
        </p:nvSpPr>
        <p:spPr>
          <a:xfrm>
            <a:off x="44834" y="3284984"/>
            <a:ext cx="8878186" cy="45719"/>
          </a:xfrm>
          <a:prstGeom prst="rect">
            <a:avLst/>
          </a:prstGeom>
          <a:solidFill>
            <a:srgbClr val="E66C7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nvGrpSpPr>
          <p:cNvPr id="9" name="Group 84"/>
          <p:cNvGrpSpPr/>
          <p:nvPr/>
        </p:nvGrpSpPr>
        <p:grpSpPr>
          <a:xfrm>
            <a:off x="44834" y="2791561"/>
            <a:ext cx="8878185" cy="2581655"/>
            <a:chOff x="1934343" y="-45400"/>
            <a:chExt cx="6676323" cy="2464885"/>
          </a:xfrm>
        </p:grpSpPr>
        <p:sp>
          <p:nvSpPr>
            <p:cNvPr id="110" name="TextBox 85"/>
            <p:cNvSpPr txBox="1"/>
            <p:nvPr/>
          </p:nvSpPr>
          <p:spPr>
            <a:xfrm flipH="1">
              <a:off x="3111199" y="-45400"/>
              <a:ext cx="2985628" cy="323241"/>
            </a:xfrm>
            <a:prstGeom prst="rect">
              <a:avLst/>
            </a:prstGeom>
            <a:noFill/>
          </p:spPr>
          <p:txBody>
            <a:bodyPr wrap="square" rtlCol="0">
              <a:spAutoFit/>
            </a:bodyPr>
            <a:lstStyle/>
            <a:p>
              <a:pPr algn="ctr" fontAlgn="auto">
                <a:spcBef>
                  <a:spcPts val="0"/>
                </a:spcBef>
                <a:spcAft>
                  <a:spcPts val="0"/>
                </a:spcAft>
                <a:defRPr/>
              </a:pPr>
              <a:r>
                <a:rPr lang="tr-TR" sz="1600" kern="0" dirty="0" smtClean="0">
                  <a:solidFill>
                    <a:prstClr val="black"/>
                  </a:solidFill>
                  <a:latin typeface="Futura Bk BT" panose="020B0502020204020303" pitchFamily="34" charset="0"/>
                </a:rPr>
                <a:t>15,7 Mn € / 49,1 </a:t>
              </a:r>
              <a:r>
                <a:rPr kumimoji="0" lang="tr-TR" sz="1600" b="0" i="0" u="none" strike="noStrike" kern="0" cap="none" spc="0" normalizeH="0" baseline="0" noProof="0" dirty="0" smtClean="0">
                  <a:ln>
                    <a:noFill/>
                  </a:ln>
                  <a:solidFill>
                    <a:prstClr val="black"/>
                  </a:solidFill>
                  <a:effectLst/>
                  <a:uLnTx/>
                  <a:uFillTx/>
                  <a:latin typeface="Futura Bk BT" panose="020B0502020204020303" pitchFamily="34" charset="0"/>
                </a:rPr>
                <a:t>Mn €</a:t>
              </a:r>
              <a:endParaRPr kumimoji="0" lang="en-US" sz="1600" b="0" i="0" u="none" strike="noStrike" kern="0" cap="none" spc="0" normalizeH="0" baseline="0" noProof="0" dirty="0" smtClean="0">
                <a:ln>
                  <a:noFill/>
                </a:ln>
                <a:solidFill>
                  <a:prstClr val="black"/>
                </a:solidFill>
                <a:effectLst/>
                <a:uLnTx/>
                <a:uFillTx/>
                <a:latin typeface="Futura Bk BT" panose="020B0502020204020303" pitchFamily="34" charset="0"/>
              </a:endParaRPr>
            </a:p>
          </p:txBody>
        </p:sp>
        <p:sp>
          <p:nvSpPr>
            <p:cNvPr id="111" name="Rectangle 87"/>
            <p:cNvSpPr/>
            <p:nvPr/>
          </p:nvSpPr>
          <p:spPr>
            <a:xfrm flipV="1">
              <a:off x="1934343" y="2369369"/>
              <a:ext cx="6676323" cy="50116"/>
            </a:xfrm>
            <a:prstGeom prst="rect">
              <a:avLst/>
            </a:prstGeom>
            <a:solidFill>
              <a:srgbClr val="CF6DA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Futura Bk BT" panose="020B0502020204020303" pitchFamily="34" charset="0"/>
                <a:ea typeface="+mn-ea"/>
              </a:endParaRPr>
            </a:p>
          </p:txBody>
        </p:sp>
      </p:grpSp>
      <p:grpSp>
        <p:nvGrpSpPr>
          <p:cNvPr id="10" name="Group 96"/>
          <p:cNvGrpSpPr/>
          <p:nvPr/>
        </p:nvGrpSpPr>
        <p:grpSpPr>
          <a:xfrm>
            <a:off x="44835" y="3501008"/>
            <a:ext cx="8903913" cy="3351678"/>
            <a:chOff x="1743053" y="-1517165"/>
            <a:chExt cx="7003635" cy="3200089"/>
          </a:xfrm>
        </p:grpSpPr>
        <p:sp>
          <p:nvSpPr>
            <p:cNvPr id="113" name="Rectangle 98"/>
            <p:cNvSpPr/>
            <p:nvPr/>
          </p:nvSpPr>
          <p:spPr>
            <a:xfrm flipH="1">
              <a:off x="3516429" y="-1517165"/>
              <a:ext cx="5230259" cy="282103"/>
            </a:xfrm>
            <a:prstGeom prst="rect">
              <a:avLst/>
            </a:prstGeom>
          </p:spPr>
          <p:txBody>
            <a:bodyPr wrap="square">
              <a:spAutoFit/>
            </a:bodyPr>
            <a:lstStyle/>
            <a:p>
              <a:pPr marL="0" marR="0" lvl="0" indent="0" algn="just" defTabSz="914400" eaLnBrk="1" fontAlgn="auto" latinLnBrk="0" hangingPunct="1">
                <a:lnSpc>
                  <a:spcPct val="120000"/>
                </a:lnSpc>
                <a:spcBef>
                  <a:spcPts val="1200"/>
                </a:spcBef>
                <a:spcAft>
                  <a:spcPts val="600"/>
                </a:spcAft>
                <a:buClrTx/>
                <a:buSzTx/>
                <a:buFontTx/>
                <a:buNone/>
                <a:tabLst/>
                <a:defRPr/>
              </a:pPr>
              <a:endParaRPr kumimoji="0" lang="tr-TR" sz="1100" b="1" i="0" u="none" strike="noStrike" kern="0" cap="none" spc="0" normalizeH="0" baseline="0" noProof="0" dirty="0" smtClean="0">
                <a:ln>
                  <a:noFill/>
                </a:ln>
                <a:solidFill>
                  <a:srgbClr val="CF6DA4"/>
                </a:solidFill>
                <a:effectLst/>
                <a:uLnTx/>
                <a:uFillTx/>
                <a:latin typeface="Futura Bk BT" panose="020B0502020204020303" pitchFamily="34" charset="0"/>
              </a:endParaRPr>
            </a:p>
          </p:txBody>
        </p:sp>
        <p:sp>
          <p:nvSpPr>
            <p:cNvPr id="114" name="Rectangle 99"/>
            <p:cNvSpPr/>
            <p:nvPr/>
          </p:nvSpPr>
          <p:spPr>
            <a:xfrm>
              <a:off x="1743053" y="1639273"/>
              <a:ext cx="6983397" cy="43651"/>
            </a:xfrm>
            <a:prstGeom prst="rect">
              <a:avLst/>
            </a:prstGeom>
            <a:solidFill>
              <a:srgbClr val="8064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Futura Bk BT" panose="020B0502020204020303" pitchFamily="34" charset="0"/>
                <a:ea typeface="+mn-ea"/>
              </a:endParaRPr>
            </a:p>
          </p:txBody>
        </p:sp>
      </p:grpSp>
      <p:sp>
        <p:nvSpPr>
          <p:cNvPr id="115" name="Dikdörtgen 114"/>
          <p:cNvSpPr/>
          <p:nvPr/>
        </p:nvSpPr>
        <p:spPr>
          <a:xfrm>
            <a:off x="35496" y="1124744"/>
            <a:ext cx="1580497" cy="338554"/>
          </a:xfrm>
          <a:prstGeom prst="rect">
            <a:avLst/>
          </a:prstGeom>
        </p:spPr>
        <p:txBody>
          <a:bodyPr wrap="none">
            <a:spAutoFit/>
          </a:bodyPr>
          <a:lstStyle/>
          <a:p>
            <a:pPr fontAlgn="auto">
              <a:spcBef>
                <a:spcPts val="0"/>
              </a:spcBef>
              <a:spcAft>
                <a:spcPts val="0"/>
              </a:spcAft>
            </a:pPr>
            <a:r>
              <a:rPr lang="tr-TR" sz="1600" b="1" dirty="0">
                <a:solidFill>
                  <a:prstClr val="black"/>
                </a:solidFill>
                <a:latin typeface="Futura Bk BT" panose="020B0502020204020303" pitchFamily="34" charset="0"/>
              </a:rPr>
              <a:t>Projenin </a:t>
            </a:r>
            <a:r>
              <a:rPr lang="tr-TR" sz="1600" b="1" dirty="0" smtClean="0">
                <a:solidFill>
                  <a:prstClr val="black"/>
                </a:solidFill>
                <a:latin typeface="Futura Bk BT" panose="020B0502020204020303" pitchFamily="34" charset="0"/>
              </a:rPr>
              <a:t>amacı </a:t>
            </a:r>
            <a:endParaRPr lang="tr-TR" sz="1600" dirty="0">
              <a:solidFill>
                <a:prstClr val="black"/>
              </a:solidFill>
              <a:latin typeface="Futura Bk BT" panose="020B0502020204020303" pitchFamily="34" charset="0"/>
            </a:endParaRPr>
          </a:p>
        </p:txBody>
      </p:sp>
      <p:sp>
        <p:nvSpPr>
          <p:cNvPr id="119" name="Dikdörtgen 118"/>
          <p:cNvSpPr/>
          <p:nvPr/>
        </p:nvSpPr>
        <p:spPr>
          <a:xfrm>
            <a:off x="25278" y="3934797"/>
            <a:ext cx="2150388" cy="584775"/>
          </a:xfrm>
          <a:prstGeom prst="rect">
            <a:avLst/>
          </a:prstGeom>
        </p:spPr>
        <p:txBody>
          <a:bodyPr wrap="square">
            <a:spAutoFit/>
          </a:bodyPr>
          <a:lstStyle/>
          <a:p>
            <a:pPr fontAlgn="auto">
              <a:spcBef>
                <a:spcPts val="0"/>
              </a:spcBef>
              <a:spcAft>
                <a:spcPts val="0"/>
              </a:spcAft>
            </a:pPr>
            <a:r>
              <a:rPr lang="tr-TR" sz="1600" b="1" dirty="0" smtClean="0">
                <a:solidFill>
                  <a:prstClr val="black"/>
                </a:solidFill>
                <a:latin typeface="Futura Bk BT" panose="020B0502020204020303" pitchFamily="34" charset="0"/>
              </a:rPr>
              <a:t>Projede yürütülen bazı faaliyetler</a:t>
            </a:r>
            <a:endParaRPr lang="tr-TR" sz="1600" b="1" dirty="0">
              <a:solidFill>
                <a:prstClr val="black"/>
              </a:solidFill>
              <a:latin typeface="Futura Bk BT" panose="020B0502020204020303" pitchFamily="34" charset="0"/>
            </a:endParaRPr>
          </a:p>
        </p:txBody>
      </p:sp>
      <p:sp>
        <p:nvSpPr>
          <p:cNvPr id="5" name="Dikdörtgen 4"/>
          <p:cNvSpPr/>
          <p:nvPr/>
        </p:nvSpPr>
        <p:spPr>
          <a:xfrm>
            <a:off x="2559864" y="860519"/>
            <a:ext cx="6363156" cy="338554"/>
          </a:xfrm>
          <a:prstGeom prst="rect">
            <a:avLst/>
          </a:prstGeom>
        </p:spPr>
        <p:txBody>
          <a:bodyPr wrap="square">
            <a:spAutoFit/>
          </a:bodyPr>
          <a:lstStyle/>
          <a:p>
            <a:endParaRPr lang="tr-TR" sz="1600" dirty="0">
              <a:latin typeface="Futura Bk BT" panose="020B0502020204020303" pitchFamily="34" charset="0"/>
            </a:endParaRPr>
          </a:p>
        </p:txBody>
      </p:sp>
      <p:sp>
        <p:nvSpPr>
          <p:cNvPr id="32" name="Dikdörtgen 31"/>
          <p:cNvSpPr/>
          <p:nvPr/>
        </p:nvSpPr>
        <p:spPr>
          <a:xfrm>
            <a:off x="68475" y="5662989"/>
            <a:ext cx="2150388" cy="584775"/>
          </a:xfrm>
          <a:prstGeom prst="rect">
            <a:avLst/>
          </a:prstGeom>
        </p:spPr>
        <p:txBody>
          <a:bodyPr wrap="square">
            <a:spAutoFit/>
          </a:bodyPr>
          <a:lstStyle/>
          <a:p>
            <a:pPr fontAlgn="auto">
              <a:spcBef>
                <a:spcPts val="0"/>
              </a:spcBef>
              <a:spcAft>
                <a:spcPts val="0"/>
              </a:spcAft>
            </a:pPr>
            <a:r>
              <a:rPr lang="tr-TR" sz="1600" b="1" dirty="0" smtClean="0">
                <a:solidFill>
                  <a:prstClr val="black"/>
                </a:solidFill>
                <a:latin typeface="Futura Bk BT" panose="020B0502020204020303" pitchFamily="34" charset="0"/>
              </a:rPr>
              <a:t>Türkiye’nin kazanımları</a:t>
            </a:r>
            <a:endParaRPr lang="tr-TR" sz="1600" b="1" dirty="0">
              <a:solidFill>
                <a:prstClr val="black"/>
              </a:solidFill>
              <a:latin typeface="Futura Bk BT" panose="020B0502020204020303" pitchFamily="34" charset="0"/>
            </a:endParaRPr>
          </a:p>
        </p:txBody>
      </p:sp>
      <p:sp>
        <p:nvSpPr>
          <p:cNvPr id="7" name="Dikdörtgen 6"/>
          <p:cNvSpPr/>
          <p:nvPr/>
        </p:nvSpPr>
        <p:spPr>
          <a:xfrm>
            <a:off x="2195736" y="5387151"/>
            <a:ext cx="6844623" cy="1261884"/>
          </a:xfrm>
          <a:prstGeom prst="rect">
            <a:avLst/>
          </a:prstGeom>
        </p:spPr>
        <p:txBody>
          <a:bodyPr wrap="square">
            <a:spAutoFit/>
          </a:bodyPr>
          <a:lstStyle/>
          <a:p>
            <a:pPr marL="285750" indent="-285750">
              <a:spcAft>
                <a:spcPts val="600"/>
              </a:spcAft>
              <a:buFont typeface="Arial" pitchFamily="34" charset="0"/>
              <a:buChar char="•"/>
              <a:defRPr/>
            </a:pPr>
            <a:r>
              <a:rPr lang="tr-TR" sz="1600" dirty="0" smtClean="0">
                <a:latin typeface="Futura Bk BT" panose="020B0502020204020303" pitchFamily="34" charset="0"/>
              </a:rPr>
              <a:t>Uygulamanın Soma’da gerçekleştirilmesi</a:t>
            </a:r>
          </a:p>
          <a:p>
            <a:pPr marL="285750" indent="-285750">
              <a:spcAft>
                <a:spcPts val="600"/>
              </a:spcAft>
              <a:buFont typeface="Arial" pitchFamily="34" charset="0"/>
              <a:buChar char="•"/>
              <a:defRPr/>
            </a:pPr>
            <a:r>
              <a:rPr lang="tr-TR" sz="1600" dirty="0">
                <a:latin typeface="Futura Bk BT" panose="020B0502020204020303" pitchFamily="34" charset="0"/>
              </a:rPr>
              <a:t>F</a:t>
            </a:r>
            <a:r>
              <a:rPr lang="tr-TR" sz="1600" dirty="0" smtClean="0">
                <a:latin typeface="Futura Bk BT" panose="020B0502020204020303" pitchFamily="34" charset="0"/>
              </a:rPr>
              <a:t>otovoltaik uygulamaların ilk kez akıllı şebekeler teknolojisi ile birlikte gerçekleştirilmesi</a:t>
            </a:r>
          </a:p>
          <a:p>
            <a:pPr marL="285750" indent="-285750">
              <a:spcAft>
                <a:spcPts val="600"/>
              </a:spcAft>
              <a:buFont typeface="Arial" pitchFamily="34" charset="0"/>
              <a:buChar char="•"/>
              <a:defRPr/>
            </a:pPr>
            <a:r>
              <a:rPr lang="tr-TR" sz="1600" dirty="0" smtClean="0">
                <a:latin typeface="Futura Bk BT" panose="020B0502020204020303" pitchFamily="34" charset="0"/>
              </a:rPr>
              <a:t>Bölgesel ısıtma sistemlerine özel boru geliştirilmesi</a:t>
            </a:r>
            <a:endParaRPr lang="en-US" sz="1600" dirty="0">
              <a:latin typeface="Futura Bk BT" panose="020B0502020204020303" pitchFamily="34" charset="0"/>
            </a:endParaRPr>
          </a:p>
        </p:txBody>
      </p:sp>
      <p:sp>
        <p:nvSpPr>
          <p:cNvPr id="6" name="Dikdörtgen 5"/>
          <p:cNvSpPr/>
          <p:nvPr/>
        </p:nvSpPr>
        <p:spPr>
          <a:xfrm>
            <a:off x="2415927" y="836712"/>
            <a:ext cx="6648171" cy="830997"/>
          </a:xfrm>
          <a:prstGeom prst="rect">
            <a:avLst/>
          </a:prstGeom>
        </p:spPr>
        <p:txBody>
          <a:bodyPr wrap="square">
            <a:spAutoFit/>
          </a:bodyPr>
          <a:lstStyle/>
          <a:p>
            <a:r>
              <a:rPr lang="tr-TR" sz="1600" dirty="0">
                <a:latin typeface="Futura Bk BT" panose="020B0502020204020303" pitchFamily="34" charset="0"/>
              </a:rPr>
              <a:t>Bina renovasyonu, akıllı </a:t>
            </a:r>
            <a:r>
              <a:rPr lang="tr-TR" sz="1600" dirty="0" smtClean="0">
                <a:latin typeface="Futura Bk BT" panose="020B0502020204020303" pitchFamily="34" charset="0"/>
              </a:rPr>
              <a:t>şebekeler </a:t>
            </a:r>
            <a:r>
              <a:rPr lang="tr-TR" sz="1600" dirty="0">
                <a:latin typeface="Futura Bk BT" panose="020B0502020204020303" pitchFamily="34" charset="0"/>
              </a:rPr>
              <a:t>ve bölgesel </a:t>
            </a:r>
            <a:r>
              <a:rPr lang="tr-TR" sz="1600" dirty="0" smtClean="0">
                <a:latin typeface="Futura Bk BT" panose="020B0502020204020303" pitchFamily="34" charset="0"/>
              </a:rPr>
              <a:t>ısıtma uygulamaları ile tekrarlanabilir</a:t>
            </a:r>
            <a:r>
              <a:rPr lang="tr-TR" sz="1600" dirty="0">
                <a:latin typeface="Futura Bk BT" panose="020B0502020204020303" pitchFamily="34" charset="0"/>
              </a:rPr>
              <a:t>, sistemsel ve bütünleşik </a:t>
            </a:r>
            <a:r>
              <a:rPr lang="tr-TR" sz="1600" dirty="0" smtClean="0">
                <a:latin typeface="Futura Bk BT" panose="020B0502020204020303" pitchFamily="34" charset="0"/>
              </a:rPr>
              <a:t>enerji stratejileri </a:t>
            </a:r>
            <a:r>
              <a:rPr lang="tr-TR" sz="1600" dirty="0">
                <a:latin typeface="Futura Bk BT" panose="020B0502020204020303" pitchFamily="34" charset="0"/>
              </a:rPr>
              <a:t>geliştirilmesi ve </a:t>
            </a:r>
            <a:r>
              <a:rPr lang="tr-TR" sz="1600" dirty="0" smtClean="0">
                <a:latin typeface="Futura Bk BT" panose="020B0502020204020303" pitchFamily="34" charset="0"/>
              </a:rPr>
              <a:t>uygulaması</a:t>
            </a:r>
            <a:endParaRPr lang="tr-TR" sz="1600" dirty="0">
              <a:latin typeface="Futura Bk BT" panose="020B0502020204020303" pitchFamily="34" charset="0"/>
            </a:endParaRPr>
          </a:p>
        </p:txBody>
      </p:sp>
      <p:sp>
        <p:nvSpPr>
          <p:cNvPr id="3" name="Dikdörtgen 2"/>
          <p:cNvSpPr/>
          <p:nvPr/>
        </p:nvSpPr>
        <p:spPr>
          <a:xfrm>
            <a:off x="2205730" y="3530912"/>
            <a:ext cx="7046790" cy="1554272"/>
          </a:xfrm>
          <a:prstGeom prst="rect">
            <a:avLst/>
          </a:prstGeom>
        </p:spPr>
        <p:txBody>
          <a:bodyPr wrap="square">
            <a:spAutoFit/>
          </a:bodyPr>
          <a:lstStyle/>
          <a:p>
            <a:pPr marL="285750" lvl="0" indent="-285750">
              <a:spcAft>
                <a:spcPts val="600"/>
              </a:spcAft>
              <a:buFont typeface="Arial" pitchFamily="34" charset="0"/>
              <a:buChar char="•"/>
            </a:pPr>
            <a:r>
              <a:rPr lang="tr-TR" sz="1600" dirty="0" smtClean="0">
                <a:latin typeface="Futura Bk BT" panose="020B0502020204020303" pitchFamily="34" charset="0"/>
              </a:rPr>
              <a:t>Bina yalıtımı, Fotovoltaik ve verimli </a:t>
            </a:r>
            <a:r>
              <a:rPr lang="tr-TR" sz="1600" dirty="0">
                <a:latin typeface="Futura Bk BT" panose="020B0502020204020303" pitchFamily="34" charset="0"/>
              </a:rPr>
              <a:t>aydınlatma </a:t>
            </a:r>
            <a:r>
              <a:rPr lang="tr-TR" sz="1600" dirty="0" smtClean="0">
                <a:latin typeface="Futura Bk BT" panose="020B0502020204020303" pitchFamily="34" charset="0"/>
              </a:rPr>
              <a:t>uygulamaları geliştirilmesi</a:t>
            </a:r>
          </a:p>
          <a:p>
            <a:pPr marL="285750" lvl="0" indent="-285750">
              <a:spcAft>
                <a:spcPts val="600"/>
              </a:spcAft>
              <a:buFont typeface="Arial" pitchFamily="34" charset="0"/>
              <a:buChar char="•"/>
            </a:pPr>
            <a:r>
              <a:rPr lang="tr-TR" sz="1600" dirty="0" smtClean="0">
                <a:latin typeface="Futura Bk BT" panose="020B0502020204020303" pitchFamily="34" charset="0"/>
              </a:rPr>
              <a:t>Yeni nesil ısıtma sistemlerinin geliştirilmesi</a:t>
            </a:r>
          </a:p>
          <a:p>
            <a:pPr marL="285750" lvl="0" indent="-285750">
              <a:spcAft>
                <a:spcPts val="600"/>
              </a:spcAft>
              <a:buFont typeface="Arial" pitchFamily="34" charset="0"/>
              <a:buChar char="•"/>
            </a:pPr>
            <a:r>
              <a:rPr lang="tr-TR" sz="1600" dirty="0" smtClean="0">
                <a:latin typeface="Futura Bk BT" panose="020B0502020204020303" pitchFamily="34" charset="0"/>
              </a:rPr>
              <a:t>Atık ısının kullanımıyla bölgesel ısıtma sisteminin geliştirilmesi</a:t>
            </a:r>
          </a:p>
          <a:p>
            <a:pPr marL="285750" lvl="0" indent="-285750">
              <a:spcAft>
                <a:spcPts val="600"/>
              </a:spcAft>
              <a:buFont typeface="Arial" pitchFamily="34" charset="0"/>
              <a:buChar char="•"/>
            </a:pPr>
            <a:r>
              <a:rPr lang="tr-TR" sz="1600" dirty="0" smtClean="0">
                <a:latin typeface="Futura Bk BT" panose="020B0502020204020303" pitchFamily="34" charset="0"/>
              </a:rPr>
              <a:t>Fotovoltaik sistemlerden üretilen elektriğin </a:t>
            </a:r>
            <a:r>
              <a:rPr lang="tr-TR" sz="1600" dirty="0">
                <a:latin typeface="Futura Bk BT" panose="020B0502020204020303" pitchFamily="34" charset="0"/>
              </a:rPr>
              <a:t>merkezi sistemlerle </a:t>
            </a:r>
            <a:r>
              <a:rPr lang="tr-TR" sz="1600" dirty="0" smtClean="0">
                <a:latin typeface="Futura Bk BT" panose="020B0502020204020303" pitchFamily="34" charset="0"/>
              </a:rPr>
              <a:t>şebekeye bağlanması; akıllı şebeke uygulamalarının yapılması</a:t>
            </a:r>
            <a:endParaRPr lang="tr-TR" sz="1600" dirty="0">
              <a:latin typeface="Futura Bk BT" panose="020B0502020204020303" pitchFamily="34" charset="0"/>
            </a:endParaRPr>
          </a:p>
        </p:txBody>
      </p:sp>
      <p:sp>
        <p:nvSpPr>
          <p:cNvPr id="34" name="1 Başlık"/>
          <p:cNvSpPr>
            <a:spLocks noGrp="1"/>
          </p:cNvSpPr>
          <p:nvPr>
            <p:ph type="title"/>
          </p:nvPr>
        </p:nvSpPr>
        <p:spPr>
          <a:xfrm>
            <a:off x="35496" y="44169"/>
            <a:ext cx="8616381" cy="720535"/>
          </a:xfrm>
        </p:spPr>
        <p:txBody>
          <a:bodyPr>
            <a:noAutofit/>
          </a:bodyPr>
          <a:lstStyle/>
          <a:p>
            <a:r>
              <a:rPr lang="tr-TR" sz="2000" dirty="0"/>
              <a:t>Örnek 6: Akıllı Şehir Enerji Demonstrasyon </a:t>
            </a:r>
            <a:r>
              <a:rPr lang="tr-TR" sz="2000" dirty="0" smtClean="0"/>
              <a:t>Projesi</a:t>
            </a:r>
            <a:endParaRPr lang="tr-TR" sz="2000" dirty="0"/>
          </a:p>
        </p:txBody>
      </p:sp>
      <p:sp>
        <p:nvSpPr>
          <p:cNvPr id="31" name="Dikdörtgen 115"/>
          <p:cNvSpPr/>
          <p:nvPr/>
        </p:nvSpPr>
        <p:spPr>
          <a:xfrm>
            <a:off x="35496" y="1918573"/>
            <a:ext cx="1453860" cy="584775"/>
          </a:xfrm>
          <a:prstGeom prst="rect">
            <a:avLst/>
          </a:prstGeom>
        </p:spPr>
        <p:txBody>
          <a:bodyPr wrap="none">
            <a:spAutoFit/>
          </a:bodyPr>
          <a:lstStyle/>
          <a:p>
            <a:pPr fontAlgn="auto">
              <a:spcBef>
                <a:spcPts val="0"/>
              </a:spcBef>
              <a:spcAft>
                <a:spcPts val="0"/>
              </a:spcAft>
            </a:pPr>
            <a:r>
              <a:rPr lang="tr-TR" sz="1600" b="1" dirty="0">
                <a:solidFill>
                  <a:prstClr val="black"/>
                </a:solidFill>
                <a:latin typeface="Futura Bk BT" panose="020B0502020204020303" pitchFamily="34" charset="0"/>
              </a:rPr>
              <a:t>Projedeki </a:t>
            </a:r>
            <a:r>
              <a:rPr lang="tr-TR" sz="1600" b="1" dirty="0" smtClean="0">
                <a:solidFill>
                  <a:prstClr val="black"/>
                </a:solidFill>
                <a:latin typeface="Futura Bk BT" panose="020B0502020204020303" pitchFamily="34" charset="0"/>
              </a:rPr>
              <a:t>Türk</a:t>
            </a:r>
          </a:p>
          <a:p>
            <a:pPr fontAlgn="auto">
              <a:spcBef>
                <a:spcPts val="0"/>
              </a:spcBef>
              <a:spcAft>
                <a:spcPts val="0"/>
              </a:spcAft>
            </a:pPr>
            <a:r>
              <a:rPr lang="tr-TR" sz="1600" b="1" dirty="0">
                <a:solidFill>
                  <a:prstClr val="black"/>
                </a:solidFill>
                <a:latin typeface="Futura Bk BT" panose="020B0502020204020303" pitchFamily="34" charset="0"/>
              </a:rPr>
              <a:t>o</a:t>
            </a:r>
            <a:r>
              <a:rPr lang="tr-TR" sz="1600" b="1" dirty="0" smtClean="0">
                <a:solidFill>
                  <a:prstClr val="black"/>
                </a:solidFill>
                <a:latin typeface="Futura Bk BT" panose="020B0502020204020303" pitchFamily="34" charset="0"/>
              </a:rPr>
              <a:t>rtak </a:t>
            </a:r>
            <a:endParaRPr lang="tr-TR" sz="1600" dirty="0">
              <a:solidFill>
                <a:prstClr val="black"/>
              </a:solidFill>
              <a:latin typeface="Futura Bk BT" panose="020B0502020204020303" pitchFamily="34" charset="0"/>
            </a:endParaRPr>
          </a:p>
        </p:txBody>
      </p:sp>
      <p:sp>
        <p:nvSpPr>
          <p:cNvPr id="33" name="Dikdörtgen 117"/>
          <p:cNvSpPr/>
          <p:nvPr/>
        </p:nvSpPr>
        <p:spPr>
          <a:xfrm>
            <a:off x="54688" y="2771636"/>
            <a:ext cx="2141048" cy="338554"/>
          </a:xfrm>
          <a:prstGeom prst="rect">
            <a:avLst/>
          </a:prstGeom>
        </p:spPr>
        <p:txBody>
          <a:bodyPr wrap="square">
            <a:spAutoFit/>
          </a:bodyPr>
          <a:lstStyle/>
          <a:p>
            <a:pPr fontAlgn="auto">
              <a:spcBef>
                <a:spcPts val="0"/>
              </a:spcBef>
              <a:spcAft>
                <a:spcPts val="0"/>
              </a:spcAft>
            </a:pPr>
            <a:r>
              <a:rPr lang="tr-TR" sz="1600" b="1" dirty="0" smtClean="0">
                <a:solidFill>
                  <a:prstClr val="black"/>
                </a:solidFill>
                <a:latin typeface="Futura Bk BT" panose="020B0502020204020303" pitchFamily="34" charset="0"/>
              </a:rPr>
              <a:t>Bütçe</a:t>
            </a:r>
            <a:endParaRPr lang="tr-TR" sz="1600" b="1" dirty="0">
              <a:solidFill>
                <a:prstClr val="black"/>
              </a:solidFill>
              <a:latin typeface="Futura Bk BT" panose="020B0502020204020303" pitchFamily="34" charset="0"/>
            </a:endParaRPr>
          </a:p>
        </p:txBody>
      </p:sp>
    </p:spTree>
    <p:extLst>
      <p:ext uri="{BB962C8B-B14F-4D97-AF65-F5344CB8AC3E}">
        <p14:creationId xmlns:p14="http://schemas.microsoft.com/office/powerpoint/2010/main" val="18365643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a:latin typeface="Corbel" panose="020B0503020204020204" pitchFamily="34" charset="0"/>
              </a:rPr>
              <a:t>Horizon</a:t>
            </a:r>
            <a:r>
              <a:rPr lang="tr-TR" dirty="0">
                <a:latin typeface="Corbel" panose="020B0503020204020204" pitchFamily="34" charset="0"/>
              </a:rPr>
              <a:t> 2020 Açılış Etkinliği</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71275"/>
            <a:ext cx="4032448" cy="239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9563" y="980728"/>
            <a:ext cx="4146581"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4727" y="3847982"/>
            <a:ext cx="4213497" cy="267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1064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683568" y="2780928"/>
            <a:ext cx="7772400" cy="1470025"/>
          </a:xfrm>
        </p:spPr>
        <p:txBody>
          <a:bodyPr>
            <a:noAutofit/>
          </a:bodyPr>
          <a:lstStyle/>
          <a:p>
            <a:pPr>
              <a:lnSpc>
                <a:spcPct val="78000"/>
              </a:lnSpc>
              <a:defRPr/>
            </a:pPr>
            <a:r>
              <a:rPr lang="tr-TR" sz="5400" dirty="0">
                <a:effectLst>
                  <a:outerShdw blurRad="38100" dist="38100" dir="2700000" algn="tl">
                    <a:srgbClr val="000000">
                      <a:alpha val="43137"/>
                    </a:srgbClr>
                  </a:outerShdw>
                </a:effectLst>
                <a:latin typeface="Corbel" pitchFamily="34" charset="0"/>
              </a:rPr>
              <a:t>Ulusal Koordinasyon Ofisi</a:t>
            </a:r>
            <a:br>
              <a:rPr lang="tr-TR" sz="5400" dirty="0">
                <a:effectLst>
                  <a:outerShdw blurRad="38100" dist="38100" dir="2700000" algn="tl">
                    <a:srgbClr val="000000">
                      <a:alpha val="43137"/>
                    </a:srgbClr>
                  </a:outerShdw>
                </a:effectLst>
                <a:latin typeface="Corbel" pitchFamily="34" charset="0"/>
              </a:rPr>
            </a:br>
            <a:r>
              <a:rPr lang="tr-TR" sz="5400" dirty="0">
                <a:effectLst>
                  <a:outerShdw blurRad="38100" dist="38100" dir="2700000" algn="tl">
                    <a:srgbClr val="000000">
                      <a:alpha val="43137"/>
                    </a:srgbClr>
                  </a:outerShdw>
                </a:effectLst>
                <a:latin typeface="Corbel" pitchFamily="34" charset="0"/>
              </a:rPr>
              <a:t>(UKO) </a:t>
            </a:r>
            <a:br>
              <a:rPr lang="tr-TR" sz="5400" dirty="0">
                <a:effectLst>
                  <a:outerShdw blurRad="38100" dist="38100" dir="2700000" algn="tl">
                    <a:srgbClr val="000000">
                      <a:alpha val="43137"/>
                    </a:srgbClr>
                  </a:outerShdw>
                </a:effectLst>
                <a:latin typeface="Corbel" pitchFamily="34" charset="0"/>
              </a:rPr>
            </a:br>
            <a:r>
              <a:rPr lang="tr-TR" sz="5400" dirty="0">
                <a:effectLst>
                  <a:outerShdw blurRad="38100" dist="38100" dir="2700000" algn="tl">
                    <a:srgbClr val="000000">
                      <a:alpha val="43137"/>
                    </a:srgbClr>
                  </a:outerShdw>
                </a:effectLst>
                <a:latin typeface="Corbel" pitchFamily="34" charset="0"/>
              </a:rPr>
              <a:t>Faaliyetleri ve Destekler</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latin typeface="Corbel" pitchFamily="34" charset="0"/>
              </a:rPr>
              <a:t>TÜBİTAK Ulusal Koordinasyon Ofisi</a:t>
            </a:r>
            <a:endParaRPr lang="tr-TR" sz="2800" dirty="0">
              <a:latin typeface="Corbel" pitchFamily="34" charset="0"/>
            </a:endParaRPr>
          </a:p>
        </p:txBody>
      </p:sp>
      <p:grpSp>
        <p:nvGrpSpPr>
          <p:cNvPr id="3" name="Group 4"/>
          <p:cNvGrpSpPr/>
          <p:nvPr/>
        </p:nvGrpSpPr>
        <p:grpSpPr>
          <a:xfrm>
            <a:off x="0" y="-1035496"/>
            <a:ext cx="9108504" cy="7805682"/>
            <a:chOff x="35496" y="-1035496"/>
            <a:chExt cx="9108504" cy="7805682"/>
          </a:xfrm>
        </p:grpSpPr>
        <p:grpSp>
          <p:nvGrpSpPr>
            <p:cNvPr id="5" name="Group 2"/>
            <p:cNvGrpSpPr/>
            <p:nvPr/>
          </p:nvGrpSpPr>
          <p:grpSpPr>
            <a:xfrm>
              <a:off x="1506053" y="-1035496"/>
              <a:ext cx="6125779" cy="7805682"/>
              <a:chOff x="1506053" y="-1035496"/>
              <a:chExt cx="6125779" cy="7805682"/>
            </a:xfrm>
          </p:grpSpPr>
          <p:grpSp>
            <p:nvGrpSpPr>
              <p:cNvPr id="6" name="Group 528"/>
              <p:cNvGrpSpPr/>
              <p:nvPr/>
            </p:nvGrpSpPr>
            <p:grpSpPr>
              <a:xfrm>
                <a:off x="1506053" y="-1035496"/>
                <a:ext cx="6125779" cy="7805682"/>
                <a:chOff x="1506053" y="-980076"/>
                <a:chExt cx="6125779" cy="7805682"/>
              </a:xfrm>
            </p:grpSpPr>
            <p:grpSp>
              <p:nvGrpSpPr>
                <p:cNvPr id="7" name="Group 530"/>
                <p:cNvGrpSpPr/>
                <p:nvPr/>
              </p:nvGrpSpPr>
              <p:grpSpPr>
                <a:xfrm>
                  <a:off x="1535896" y="647700"/>
                  <a:ext cx="6037698" cy="6177906"/>
                  <a:chOff x="1535896" y="647700"/>
                  <a:chExt cx="6037698" cy="6177906"/>
                </a:xfrm>
              </p:grpSpPr>
              <p:sp>
                <p:nvSpPr>
                  <p:cNvPr id="463" name="Donut 13"/>
                  <p:cNvSpPr/>
                  <p:nvPr/>
                </p:nvSpPr>
                <p:spPr>
                  <a:xfrm>
                    <a:off x="1535896" y="647700"/>
                    <a:ext cx="6037698" cy="6177906"/>
                  </a:xfrm>
                  <a:custGeom>
                    <a:avLst/>
                    <a:gdLst/>
                    <a:ahLst/>
                    <a:cxnLst/>
                    <a:rect l="l" t="t" r="r" b="b"/>
                    <a:pathLst>
                      <a:path w="6590580" h="6743627">
                        <a:moveTo>
                          <a:pt x="2956267" y="0"/>
                        </a:moveTo>
                        <a:lnTo>
                          <a:pt x="3336903" y="278318"/>
                        </a:lnTo>
                        <a:lnTo>
                          <a:pt x="3058584" y="658954"/>
                        </a:lnTo>
                        <a:lnTo>
                          <a:pt x="3033005" y="494216"/>
                        </a:lnTo>
                        <a:lnTo>
                          <a:pt x="2915730" y="513745"/>
                        </a:lnTo>
                        <a:lnTo>
                          <a:pt x="2915730" y="516063"/>
                        </a:lnTo>
                        <a:cubicBezTo>
                          <a:pt x="1460424" y="699663"/>
                          <a:pt x="335988" y="1942688"/>
                          <a:pt x="335988" y="3448337"/>
                        </a:cubicBezTo>
                        <a:cubicBezTo>
                          <a:pt x="335988" y="5082714"/>
                          <a:pt x="1660913" y="6407639"/>
                          <a:pt x="3295290" y="6407639"/>
                        </a:cubicBezTo>
                        <a:cubicBezTo>
                          <a:pt x="4929667" y="6407639"/>
                          <a:pt x="6254592" y="5082714"/>
                          <a:pt x="6254592" y="3448337"/>
                        </a:cubicBezTo>
                        <a:cubicBezTo>
                          <a:pt x="6254592" y="1942689"/>
                          <a:pt x="5130159" y="699666"/>
                          <a:pt x="3674854" y="516064"/>
                        </a:cubicBezTo>
                        <a:lnTo>
                          <a:pt x="3674854" y="175479"/>
                        </a:lnTo>
                        <a:cubicBezTo>
                          <a:pt x="5316061" y="362939"/>
                          <a:pt x="6590580" y="1756798"/>
                          <a:pt x="6590580" y="3448337"/>
                        </a:cubicBezTo>
                        <a:cubicBezTo>
                          <a:pt x="6590580" y="5268275"/>
                          <a:pt x="5115228" y="6743627"/>
                          <a:pt x="3295290" y="6743627"/>
                        </a:cubicBezTo>
                        <a:cubicBezTo>
                          <a:pt x="1475352" y="6743627"/>
                          <a:pt x="0" y="5268275"/>
                          <a:pt x="0" y="3448337"/>
                        </a:cubicBezTo>
                        <a:cubicBezTo>
                          <a:pt x="0" y="1880998"/>
                          <a:pt x="1094229" y="569230"/>
                          <a:pt x="2560954" y="237907"/>
                        </a:cubicBezTo>
                        <a:cubicBezTo>
                          <a:pt x="2560940" y="237808"/>
                          <a:pt x="2560925" y="237710"/>
                          <a:pt x="2560910" y="237612"/>
                        </a:cubicBezTo>
                        <a:lnTo>
                          <a:pt x="2566805" y="236390"/>
                        </a:lnTo>
                        <a:cubicBezTo>
                          <a:pt x="2598900" y="227263"/>
                          <a:pt x="2631584" y="220419"/>
                          <a:pt x="2664831" y="216078"/>
                        </a:cubicBezTo>
                        <a:cubicBezTo>
                          <a:pt x="2766971" y="193237"/>
                          <a:pt x="2873085" y="176340"/>
                          <a:pt x="2981847" y="164739"/>
                        </a:cubicBez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Donut 1"/>
                  <p:cNvSpPr/>
                  <p:nvPr/>
                </p:nvSpPr>
                <p:spPr>
                  <a:xfrm>
                    <a:off x="3222571" y="2077396"/>
                    <a:ext cx="3979143" cy="4362328"/>
                  </a:xfrm>
                  <a:custGeom>
                    <a:avLst/>
                    <a:gdLst>
                      <a:gd name="connsiteX0" fmla="*/ 3307572 w 3979143"/>
                      <a:gd name="connsiteY0" fmla="*/ 0 h 4362328"/>
                      <a:gd name="connsiteX1" fmla="*/ 3979143 w 3979143"/>
                      <a:gd name="connsiteY1" fmla="*/ 1745848 h 4362328"/>
                      <a:gd name="connsiteX2" fmla="*/ 1362662 w 3979143"/>
                      <a:gd name="connsiteY2" fmla="*/ 4362328 h 4362328"/>
                      <a:gd name="connsiteX3" fmla="*/ 407928 w 3979143"/>
                      <a:gd name="connsiteY3" fmla="*/ 4179806 h 4362328"/>
                      <a:gd name="connsiteX4" fmla="*/ 173754 w 3979143"/>
                      <a:gd name="connsiteY4" fmla="*/ 4078377 h 4362328"/>
                      <a:gd name="connsiteX5" fmla="*/ 119976 w 3979143"/>
                      <a:gd name="connsiteY5" fmla="*/ 4198450 h 4362328"/>
                      <a:gd name="connsiteX6" fmla="*/ 0 w 3979143"/>
                      <a:gd name="connsiteY6" fmla="*/ 3842050 h 4362328"/>
                      <a:gd name="connsiteX7" fmla="*/ 345794 w 3979143"/>
                      <a:gd name="connsiteY7" fmla="*/ 3694260 h 4362328"/>
                      <a:gd name="connsiteX8" fmla="*/ 292015 w 3979143"/>
                      <a:gd name="connsiteY8" fmla="*/ 3814333 h 4362328"/>
                      <a:gd name="connsiteX9" fmla="*/ 499222 w 3979143"/>
                      <a:gd name="connsiteY9" fmla="*/ 3907137 h 4362328"/>
                      <a:gd name="connsiteX10" fmla="*/ 1362662 w 3979143"/>
                      <a:gd name="connsiteY10" fmla="*/ 4074515 h 4362328"/>
                      <a:gd name="connsiteX11" fmla="*/ 3691330 w 3979143"/>
                      <a:gd name="connsiteY11" fmla="*/ 1745848 h 4362328"/>
                      <a:gd name="connsiteX12" fmla="*/ 3108415 w 3979143"/>
                      <a:gd name="connsiteY12" fmla="*/ 208309 h 4362328"/>
                      <a:gd name="connsiteX13" fmla="*/ 3307572 w 3979143"/>
                      <a:gd name="connsiteY13" fmla="*/ 0 h 436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9143" h="4362328">
                        <a:moveTo>
                          <a:pt x="3307572" y="0"/>
                        </a:moveTo>
                        <a:cubicBezTo>
                          <a:pt x="3725944" y="461349"/>
                          <a:pt x="3979143" y="1074030"/>
                          <a:pt x="3979143" y="1745848"/>
                        </a:cubicBezTo>
                        <a:cubicBezTo>
                          <a:pt x="3979143" y="3190890"/>
                          <a:pt x="2807705" y="4362328"/>
                          <a:pt x="1362662" y="4362328"/>
                        </a:cubicBezTo>
                        <a:cubicBezTo>
                          <a:pt x="1025375" y="4362328"/>
                          <a:pt x="702993" y="4298508"/>
                          <a:pt x="407928" y="4179806"/>
                        </a:cubicBezTo>
                        <a:lnTo>
                          <a:pt x="173754" y="4078377"/>
                        </a:lnTo>
                        <a:lnTo>
                          <a:pt x="119976" y="4198450"/>
                        </a:lnTo>
                        <a:lnTo>
                          <a:pt x="0" y="3842050"/>
                        </a:lnTo>
                        <a:lnTo>
                          <a:pt x="345794" y="3694260"/>
                        </a:lnTo>
                        <a:lnTo>
                          <a:pt x="292015" y="3814333"/>
                        </a:lnTo>
                        <a:lnTo>
                          <a:pt x="499222" y="3907137"/>
                        </a:lnTo>
                        <a:cubicBezTo>
                          <a:pt x="765702" y="4015747"/>
                          <a:pt x="1057319" y="4074515"/>
                          <a:pt x="1362662" y="4074515"/>
                        </a:cubicBezTo>
                        <a:cubicBezTo>
                          <a:pt x="2648750" y="4074515"/>
                          <a:pt x="3691330" y="3031935"/>
                          <a:pt x="3691330" y="1745848"/>
                        </a:cubicBezTo>
                        <a:cubicBezTo>
                          <a:pt x="3691330" y="1155841"/>
                          <a:pt x="3471907" y="617083"/>
                          <a:pt x="3108415" y="208309"/>
                        </a:cubicBezTo>
                        <a:lnTo>
                          <a:pt x="3307572" y="0"/>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5" name="Donut 507"/>
                  <p:cNvSpPr/>
                  <p:nvPr/>
                </p:nvSpPr>
                <p:spPr>
                  <a:xfrm>
                    <a:off x="4875088" y="2353640"/>
                    <a:ext cx="1988384" cy="3780410"/>
                  </a:xfrm>
                  <a:custGeom>
                    <a:avLst/>
                    <a:gdLst>
                      <a:gd name="connsiteX0" fmla="*/ 1432534 w 1988384"/>
                      <a:gd name="connsiteY0" fmla="*/ 0 h 3780410"/>
                      <a:gd name="connsiteX1" fmla="*/ 1988384 w 1988384"/>
                      <a:gd name="connsiteY1" fmla="*/ 1478411 h 3780410"/>
                      <a:gd name="connsiteX2" fmla="*/ 543876 w 1988384"/>
                      <a:gd name="connsiteY2" fmla="*/ 3577510 h 3780410"/>
                      <a:gd name="connsiteX3" fmla="*/ 507283 w 1988384"/>
                      <a:gd name="connsiteY3" fmla="*/ 3592322 h 3780410"/>
                      <a:gd name="connsiteX4" fmla="*/ 505259 w 1988384"/>
                      <a:gd name="connsiteY4" fmla="*/ 3593141 h 3780410"/>
                      <a:gd name="connsiteX5" fmla="*/ 505225 w 1988384"/>
                      <a:gd name="connsiteY5" fmla="*/ 3592912 h 3780410"/>
                      <a:gd name="connsiteX6" fmla="*/ 292452 w 1988384"/>
                      <a:gd name="connsiteY6" fmla="*/ 3653943 h 3780410"/>
                      <a:gd name="connsiteX7" fmla="*/ 328727 w 1988384"/>
                      <a:gd name="connsiteY7" fmla="*/ 3780410 h 3780410"/>
                      <a:gd name="connsiteX8" fmla="*/ 0 w 1988384"/>
                      <a:gd name="connsiteY8" fmla="*/ 3587337 h 3780410"/>
                      <a:gd name="connsiteX9" fmla="*/ 176406 w 1988384"/>
                      <a:gd name="connsiteY9" fmla="*/ 3249373 h 3780410"/>
                      <a:gd name="connsiteX10" fmla="*/ 212682 w 1988384"/>
                      <a:gd name="connsiteY10" fmla="*/ 3375840 h 3780410"/>
                      <a:gd name="connsiteX11" fmla="*/ 465249 w 1988384"/>
                      <a:gd name="connsiteY11" fmla="*/ 3303394 h 3780410"/>
                      <a:gd name="connsiteX12" fmla="*/ 465251 w 1988384"/>
                      <a:gd name="connsiteY12" fmla="*/ 3303402 h 3780410"/>
                      <a:gd name="connsiteX13" fmla="*/ 1702509 w 1988384"/>
                      <a:gd name="connsiteY13" fmla="*/ 1478411 h 3780410"/>
                      <a:gd name="connsiteX14" fmla="*/ 1234718 w 1988384"/>
                      <a:gd name="connsiteY14" fmla="*/ 206906 h 3780410"/>
                      <a:gd name="connsiteX15" fmla="*/ 1432534 w 1988384"/>
                      <a:gd name="connsiteY15" fmla="*/ 0 h 3780410"/>
                      <a:gd name="connsiteX0" fmla="*/ 1432534 w 1988384"/>
                      <a:gd name="connsiteY0" fmla="*/ 0 h 3780410"/>
                      <a:gd name="connsiteX1" fmla="*/ 1988384 w 1988384"/>
                      <a:gd name="connsiteY1" fmla="*/ 1478411 h 3780410"/>
                      <a:gd name="connsiteX2" fmla="*/ 543876 w 1988384"/>
                      <a:gd name="connsiteY2" fmla="*/ 3577510 h 3780410"/>
                      <a:gd name="connsiteX3" fmla="*/ 507283 w 1988384"/>
                      <a:gd name="connsiteY3" fmla="*/ 3592322 h 3780410"/>
                      <a:gd name="connsiteX4" fmla="*/ 505259 w 1988384"/>
                      <a:gd name="connsiteY4" fmla="*/ 3593141 h 3780410"/>
                      <a:gd name="connsiteX5" fmla="*/ 467125 w 1988384"/>
                      <a:gd name="connsiteY5" fmla="*/ 3600056 h 3780410"/>
                      <a:gd name="connsiteX6" fmla="*/ 292452 w 1988384"/>
                      <a:gd name="connsiteY6" fmla="*/ 3653943 h 3780410"/>
                      <a:gd name="connsiteX7" fmla="*/ 328727 w 1988384"/>
                      <a:gd name="connsiteY7" fmla="*/ 3780410 h 3780410"/>
                      <a:gd name="connsiteX8" fmla="*/ 0 w 1988384"/>
                      <a:gd name="connsiteY8" fmla="*/ 3587337 h 3780410"/>
                      <a:gd name="connsiteX9" fmla="*/ 176406 w 1988384"/>
                      <a:gd name="connsiteY9" fmla="*/ 3249373 h 3780410"/>
                      <a:gd name="connsiteX10" fmla="*/ 212682 w 1988384"/>
                      <a:gd name="connsiteY10" fmla="*/ 3375840 h 3780410"/>
                      <a:gd name="connsiteX11" fmla="*/ 465249 w 1988384"/>
                      <a:gd name="connsiteY11" fmla="*/ 3303394 h 3780410"/>
                      <a:gd name="connsiteX12" fmla="*/ 465251 w 1988384"/>
                      <a:gd name="connsiteY12" fmla="*/ 3303402 h 3780410"/>
                      <a:gd name="connsiteX13" fmla="*/ 1702509 w 1988384"/>
                      <a:gd name="connsiteY13" fmla="*/ 1478411 h 3780410"/>
                      <a:gd name="connsiteX14" fmla="*/ 1234718 w 1988384"/>
                      <a:gd name="connsiteY14" fmla="*/ 206906 h 3780410"/>
                      <a:gd name="connsiteX15" fmla="*/ 1432534 w 1988384"/>
                      <a:gd name="connsiteY15" fmla="*/ 0 h 3780410"/>
                      <a:gd name="connsiteX0" fmla="*/ 1432534 w 1988384"/>
                      <a:gd name="connsiteY0" fmla="*/ 0 h 3780410"/>
                      <a:gd name="connsiteX1" fmla="*/ 1988384 w 1988384"/>
                      <a:gd name="connsiteY1" fmla="*/ 1478411 h 3780410"/>
                      <a:gd name="connsiteX2" fmla="*/ 543876 w 1988384"/>
                      <a:gd name="connsiteY2" fmla="*/ 3577510 h 3780410"/>
                      <a:gd name="connsiteX3" fmla="*/ 507283 w 1988384"/>
                      <a:gd name="connsiteY3" fmla="*/ 3592322 h 3780410"/>
                      <a:gd name="connsiteX4" fmla="*/ 467125 w 1988384"/>
                      <a:gd name="connsiteY4" fmla="*/ 3600056 h 3780410"/>
                      <a:gd name="connsiteX5" fmla="*/ 292452 w 1988384"/>
                      <a:gd name="connsiteY5" fmla="*/ 3653943 h 3780410"/>
                      <a:gd name="connsiteX6" fmla="*/ 328727 w 1988384"/>
                      <a:gd name="connsiteY6" fmla="*/ 3780410 h 3780410"/>
                      <a:gd name="connsiteX7" fmla="*/ 0 w 1988384"/>
                      <a:gd name="connsiteY7" fmla="*/ 3587337 h 3780410"/>
                      <a:gd name="connsiteX8" fmla="*/ 176406 w 1988384"/>
                      <a:gd name="connsiteY8" fmla="*/ 3249373 h 3780410"/>
                      <a:gd name="connsiteX9" fmla="*/ 212682 w 1988384"/>
                      <a:gd name="connsiteY9" fmla="*/ 3375840 h 3780410"/>
                      <a:gd name="connsiteX10" fmla="*/ 465249 w 1988384"/>
                      <a:gd name="connsiteY10" fmla="*/ 3303394 h 3780410"/>
                      <a:gd name="connsiteX11" fmla="*/ 465251 w 1988384"/>
                      <a:gd name="connsiteY11" fmla="*/ 3303402 h 3780410"/>
                      <a:gd name="connsiteX12" fmla="*/ 1702509 w 1988384"/>
                      <a:gd name="connsiteY12" fmla="*/ 1478411 h 3780410"/>
                      <a:gd name="connsiteX13" fmla="*/ 1234718 w 1988384"/>
                      <a:gd name="connsiteY13" fmla="*/ 206906 h 3780410"/>
                      <a:gd name="connsiteX14" fmla="*/ 1432534 w 1988384"/>
                      <a:gd name="connsiteY14" fmla="*/ 0 h 3780410"/>
                      <a:gd name="connsiteX0" fmla="*/ 1432534 w 1988384"/>
                      <a:gd name="connsiteY0" fmla="*/ 0 h 3780410"/>
                      <a:gd name="connsiteX1" fmla="*/ 1988384 w 1988384"/>
                      <a:gd name="connsiteY1" fmla="*/ 1478411 h 3780410"/>
                      <a:gd name="connsiteX2" fmla="*/ 543876 w 1988384"/>
                      <a:gd name="connsiteY2" fmla="*/ 3577510 h 3780410"/>
                      <a:gd name="connsiteX3" fmla="*/ 467125 w 1988384"/>
                      <a:gd name="connsiteY3" fmla="*/ 3600056 h 3780410"/>
                      <a:gd name="connsiteX4" fmla="*/ 292452 w 1988384"/>
                      <a:gd name="connsiteY4" fmla="*/ 3653943 h 3780410"/>
                      <a:gd name="connsiteX5" fmla="*/ 328727 w 1988384"/>
                      <a:gd name="connsiteY5" fmla="*/ 3780410 h 3780410"/>
                      <a:gd name="connsiteX6" fmla="*/ 0 w 1988384"/>
                      <a:gd name="connsiteY6" fmla="*/ 3587337 h 3780410"/>
                      <a:gd name="connsiteX7" fmla="*/ 176406 w 1988384"/>
                      <a:gd name="connsiteY7" fmla="*/ 3249373 h 3780410"/>
                      <a:gd name="connsiteX8" fmla="*/ 212682 w 1988384"/>
                      <a:gd name="connsiteY8" fmla="*/ 3375840 h 3780410"/>
                      <a:gd name="connsiteX9" fmla="*/ 465249 w 1988384"/>
                      <a:gd name="connsiteY9" fmla="*/ 3303394 h 3780410"/>
                      <a:gd name="connsiteX10" fmla="*/ 465251 w 1988384"/>
                      <a:gd name="connsiteY10" fmla="*/ 3303402 h 3780410"/>
                      <a:gd name="connsiteX11" fmla="*/ 1702509 w 1988384"/>
                      <a:gd name="connsiteY11" fmla="*/ 1478411 h 3780410"/>
                      <a:gd name="connsiteX12" fmla="*/ 1234718 w 1988384"/>
                      <a:gd name="connsiteY12" fmla="*/ 206906 h 3780410"/>
                      <a:gd name="connsiteX13" fmla="*/ 1432534 w 1988384"/>
                      <a:gd name="connsiteY13" fmla="*/ 0 h 3780410"/>
                      <a:gd name="connsiteX0" fmla="*/ 1432534 w 1988384"/>
                      <a:gd name="connsiteY0" fmla="*/ 0 h 3780410"/>
                      <a:gd name="connsiteX1" fmla="*/ 1988384 w 1988384"/>
                      <a:gd name="connsiteY1" fmla="*/ 1478411 h 3780410"/>
                      <a:gd name="connsiteX2" fmla="*/ 543876 w 1988384"/>
                      <a:gd name="connsiteY2" fmla="*/ 3577510 h 3780410"/>
                      <a:gd name="connsiteX3" fmla="*/ 467125 w 1988384"/>
                      <a:gd name="connsiteY3" fmla="*/ 3600056 h 3780410"/>
                      <a:gd name="connsiteX4" fmla="*/ 292452 w 1988384"/>
                      <a:gd name="connsiteY4" fmla="*/ 3653943 h 3780410"/>
                      <a:gd name="connsiteX5" fmla="*/ 328727 w 1988384"/>
                      <a:gd name="connsiteY5" fmla="*/ 3780410 h 3780410"/>
                      <a:gd name="connsiteX6" fmla="*/ 0 w 1988384"/>
                      <a:gd name="connsiteY6" fmla="*/ 3587337 h 3780410"/>
                      <a:gd name="connsiteX7" fmla="*/ 176406 w 1988384"/>
                      <a:gd name="connsiteY7" fmla="*/ 3249373 h 3780410"/>
                      <a:gd name="connsiteX8" fmla="*/ 212682 w 1988384"/>
                      <a:gd name="connsiteY8" fmla="*/ 3375840 h 3780410"/>
                      <a:gd name="connsiteX9" fmla="*/ 465249 w 1988384"/>
                      <a:gd name="connsiteY9" fmla="*/ 3303394 h 3780410"/>
                      <a:gd name="connsiteX10" fmla="*/ 465251 w 1988384"/>
                      <a:gd name="connsiteY10" fmla="*/ 3303402 h 3780410"/>
                      <a:gd name="connsiteX11" fmla="*/ 1702509 w 1988384"/>
                      <a:gd name="connsiteY11" fmla="*/ 1478411 h 3780410"/>
                      <a:gd name="connsiteX12" fmla="*/ 1234718 w 1988384"/>
                      <a:gd name="connsiteY12" fmla="*/ 206906 h 3780410"/>
                      <a:gd name="connsiteX13" fmla="*/ 1432534 w 1988384"/>
                      <a:gd name="connsiteY13" fmla="*/ 0 h 3780410"/>
                      <a:gd name="connsiteX0" fmla="*/ 1432534 w 1988384"/>
                      <a:gd name="connsiteY0" fmla="*/ 0 h 3780410"/>
                      <a:gd name="connsiteX1" fmla="*/ 1988384 w 1988384"/>
                      <a:gd name="connsiteY1" fmla="*/ 1478411 h 3780410"/>
                      <a:gd name="connsiteX2" fmla="*/ 543876 w 1988384"/>
                      <a:gd name="connsiteY2" fmla="*/ 3577510 h 3780410"/>
                      <a:gd name="connsiteX3" fmla="*/ 467125 w 1988384"/>
                      <a:gd name="connsiteY3" fmla="*/ 3600056 h 3780410"/>
                      <a:gd name="connsiteX4" fmla="*/ 292452 w 1988384"/>
                      <a:gd name="connsiteY4" fmla="*/ 3653943 h 3780410"/>
                      <a:gd name="connsiteX5" fmla="*/ 328727 w 1988384"/>
                      <a:gd name="connsiteY5" fmla="*/ 3780410 h 3780410"/>
                      <a:gd name="connsiteX6" fmla="*/ 0 w 1988384"/>
                      <a:gd name="connsiteY6" fmla="*/ 3587337 h 3780410"/>
                      <a:gd name="connsiteX7" fmla="*/ 176406 w 1988384"/>
                      <a:gd name="connsiteY7" fmla="*/ 3249373 h 3780410"/>
                      <a:gd name="connsiteX8" fmla="*/ 212682 w 1988384"/>
                      <a:gd name="connsiteY8" fmla="*/ 3375840 h 3780410"/>
                      <a:gd name="connsiteX9" fmla="*/ 465249 w 1988384"/>
                      <a:gd name="connsiteY9" fmla="*/ 3303394 h 3780410"/>
                      <a:gd name="connsiteX10" fmla="*/ 465251 w 1988384"/>
                      <a:gd name="connsiteY10" fmla="*/ 3303402 h 3780410"/>
                      <a:gd name="connsiteX11" fmla="*/ 1702509 w 1988384"/>
                      <a:gd name="connsiteY11" fmla="*/ 1478411 h 3780410"/>
                      <a:gd name="connsiteX12" fmla="*/ 1234718 w 1988384"/>
                      <a:gd name="connsiteY12" fmla="*/ 206906 h 3780410"/>
                      <a:gd name="connsiteX13" fmla="*/ 1432534 w 1988384"/>
                      <a:gd name="connsiteY13" fmla="*/ 0 h 3780410"/>
                      <a:gd name="connsiteX0" fmla="*/ 1432534 w 1988384"/>
                      <a:gd name="connsiteY0" fmla="*/ 0 h 3780410"/>
                      <a:gd name="connsiteX1" fmla="*/ 1988384 w 1988384"/>
                      <a:gd name="connsiteY1" fmla="*/ 1478411 h 3780410"/>
                      <a:gd name="connsiteX2" fmla="*/ 543876 w 1988384"/>
                      <a:gd name="connsiteY2" fmla="*/ 3577510 h 3780410"/>
                      <a:gd name="connsiteX3" fmla="*/ 467125 w 1988384"/>
                      <a:gd name="connsiteY3" fmla="*/ 3600056 h 3780410"/>
                      <a:gd name="connsiteX4" fmla="*/ 292452 w 1988384"/>
                      <a:gd name="connsiteY4" fmla="*/ 3653943 h 3780410"/>
                      <a:gd name="connsiteX5" fmla="*/ 328727 w 1988384"/>
                      <a:gd name="connsiteY5" fmla="*/ 3780410 h 3780410"/>
                      <a:gd name="connsiteX6" fmla="*/ 0 w 1988384"/>
                      <a:gd name="connsiteY6" fmla="*/ 3587337 h 3780410"/>
                      <a:gd name="connsiteX7" fmla="*/ 176406 w 1988384"/>
                      <a:gd name="connsiteY7" fmla="*/ 3249373 h 3780410"/>
                      <a:gd name="connsiteX8" fmla="*/ 212682 w 1988384"/>
                      <a:gd name="connsiteY8" fmla="*/ 3375840 h 3780410"/>
                      <a:gd name="connsiteX9" fmla="*/ 465249 w 1988384"/>
                      <a:gd name="connsiteY9" fmla="*/ 3303394 h 3780410"/>
                      <a:gd name="connsiteX10" fmla="*/ 465251 w 1988384"/>
                      <a:gd name="connsiteY10" fmla="*/ 3303402 h 3780410"/>
                      <a:gd name="connsiteX11" fmla="*/ 1702509 w 1988384"/>
                      <a:gd name="connsiteY11" fmla="*/ 1478411 h 3780410"/>
                      <a:gd name="connsiteX12" fmla="*/ 1234718 w 1988384"/>
                      <a:gd name="connsiteY12" fmla="*/ 206906 h 3780410"/>
                      <a:gd name="connsiteX13" fmla="*/ 1432534 w 1988384"/>
                      <a:gd name="connsiteY13" fmla="*/ 0 h 3780410"/>
                      <a:gd name="connsiteX0" fmla="*/ 1432534 w 1988384"/>
                      <a:gd name="connsiteY0" fmla="*/ 0 h 3780410"/>
                      <a:gd name="connsiteX1" fmla="*/ 1988384 w 1988384"/>
                      <a:gd name="connsiteY1" fmla="*/ 1478411 h 3780410"/>
                      <a:gd name="connsiteX2" fmla="*/ 543876 w 1988384"/>
                      <a:gd name="connsiteY2" fmla="*/ 3577510 h 3780410"/>
                      <a:gd name="connsiteX3" fmla="*/ 467125 w 1988384"/>
                      <a:gd name="connsiteY3" fmla="*/ 3602438 h 3780410"/>
                      <a:gd name="connsiteX4" fmla="*/ 292452 w 1988384"/>
                      <a:gd name="connsiteY4" fmla="*/ 3653943 h 3780410"/>
                      <a:gd name="connsiteX5" fmla="*/ 328727 w 1988384"/>
                      <a:gd name="connsiteY5" fmla="*/ 3780410 h 3780410"/>
                      <a:gd name="connsiteX6" fmla="*/ 0 w 1988384"/>
                      <a:gd name="connsiteY6" fmla="*/ 3587337 h 3780410"/>
                      <a:gd name="connsiteX7" fmla="*/ 176406 w 1988384"/>
                      <a:gd name="connsiteY7" fmla="*/ 3249373 h 3780410"/>
                      <a:gd name="connsiteX8" fmla="*/ 212682 w 1988384"/>
                      <a:gd name="connsiteY8" fmla="*/ 3375840 h 3780410"/>
                      <a:gd name="connsiteX9" fmla="*/ 465249 w 1988384"/>
                      <a:gd name="connsiteY9" fmla="*/ 3303394 h 3780410"/>
                      <a:gd name="connsiteX10" fmla="*/ 465251 w 1988384"/>
                      <a:gd name="connsiteY10" fmla="*/ 3303402 h 3780410"/>
                      <a:gd name="connsiteX11" fmla="*/ 1702509 w 1988384"/>
                      <a:gd name="connsiteY11" fmla="*/ 1478411 h 3780410"/>
                      <a:gd name="connsiteX12" fmla="*/ 1234718 w 1988384"/>
                      <a:gd name="connsiteY12" fmla="*/ 206906 h 3780410"/>
                      <a:gd name="connsiteX13" fmla="*/ 1432534 w 1988384"/>
                      <a:gd name="connsiteY13" fmla="*/ 0 h 3780410"/>
                      <a:gd name="connsiteX0" fmla="*/ 1432534 w 1988384"/>
                      <a:gd name="connsiteY0" fmla="*/ 0 h 3780410"/>
                      <a:gd name="connsiteX1" fmla="*/ 1988384 w 1988384"/>
                      <a:gd name="connsiteY1" fmla="*/ 1478411 h 3780410"/>
                      <a:gd name="connsiteX2" fmla="*/ 543876 w 1988384"/>
                      <a:gd name="connsiteY2" fmla="*/ 3577510 h 3780410"/>
                      <a:gd name="connsiteX3" fmla="*/ 467125 w 1988384"/>
                      <a:gd name="connsiteY3" fmla="*/ 3602438 h 3780410"/>
                      <a:gd name="connsiteX4" fmla="*/ 292452 w 1988384"/>
                      <a:gd name="connsiteY4" fmla="*/ 3653943 h 3780410"/>
                      <a:gd name="connsiteX5" fmla="*/ 328727 w 1988384"/>
                      <a:gd name="connsiteY5" fmla="*/ 3780410 h 3780410"/>
                      <a:gd name="connsiteX6" fmla="*/ 0 w 1988384"/>
                      <a:gd name="connsiteY6" fmla="*/ 3587337 h 3780410"/>
                      <a:gd name="connsiteX7" fmla="*/ 176406 w 1988384"/>
                      <a:gd name="connsiteY7" fmla="*/ 3249373 h 3780410"/>
                      <a:gd name="connsiteX8" fmla="*/ 212682 w 1988384"/>
                      <a:gd name="connsiteY8" fmla="*/ 3375840 h 3780410"/>
                      <a:gd name="connsiteX9" fmla="*/ 465249 w 1988384"/>
                      <a:gd name="connsiteY9" fmla="*/ 3303394 h 3780410"/>
                      <a:gd name="connsiteX10" fmla="*/ 465251 w 1988384"/>
                      <a:gd name="connsiteY10" fmla="*/ 3303402 h 3780410"/>
                      <a:gd name="connsiteX11" fmla="*/ 1702509 w 1988384"/>
                      <a:gd name="connsiteY11" fmla="*/ 1478411 h 3780410"/>
                      <a:gd name="connsiteX12" fmla="*/ 1234718 w 1988384"/>
                      <a:gd name="connsiteY12" fmla="*/ 206906 h 3780410"/>
                      <a:gd name="connsiteX13" fmla="*/ 1432534 w 1988384"/>
                      <a:gd name="connsiteY13" fmla="*/ 0 h 378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8384" h="3780410">
                        <a:moveTo>
                          <a:pt x="1432534" y="0"/>
                        </a:moveTo>
                        <a:cubicBezTo>
                          <a:pt x="1779308" y="394406"/>
                          <a:pt x="1988384" y="911992"/>
                          <a:pt x="1988384" y="1478411"/>
                        </a:cubicBezTo>
                        <a:cubicBezTo>
                          <a:pt x="1988384" y="2437153"/>
                          <a:pt x="1389376" y="3255988"/>
                          <a:pt x="543876" y="3577510"/>
                        </a:cubicBezTo>
                        <a:cubicBezTo>
                          <a:pt x="515911" y="3589788"/>
                          <a:pt x="506996" y="3592542"/>
                          <a:pt x="467125" y="3602438"/>
                        </a:cubicBezTo>
                        <a:lnTo>
                          <a:pt x="292452" y="3653943"/>
                        </a:lnTo>
                        <a:lnTo>
                          <a:pt x="328727" y="3780410"/>
                        </a:lnTo>
                        <a:lnTo>
                          <a:pt x="0" y="3587337"/>
                        </a:lnTo>
                        <a:lnTo>
                          <a:pt x="176406" y="3249373"/>
                        </a:lnTo>
                        <a:lnTo>
                          <a:pt x="212682" y="3375840"/>
                        </a:lnTo>
                        <a:lnTo>
                          <a:pt x="465249" y="3303394"/>
                        </a:lnTo>
                        <a:cubicBezTo>
                          <a:pt x="465250" y="3303397"/>
                          <a:pt x="465250" y="3303399"/>
                          <a:pt x="465251" y="3303402"/>
                        </a:cubicBezTo>
                        <a:cubicBezTo>
                          <a:pt x="1190576" y="3015182"/>
                          <a:pt x="1702509" y="2306581"/>
                          <a:pt x="1702509" y="1478411"/>
                        </a:cubicBezTo>
                        <a:cubicBezTo>
                          <a:pt x="1702509" y="993245"/>
                          <a:pt x="1526816" y="549115"/>
                          <a:pt x="1234718" y="206906"/>
                        </a:cubicBezTo>
                        <a:lnTo>
                          <a:pt x="1432534" y="0"/>
                        </a:lnTo>
                        <a:close/>
                      </a:path>
                    </a:pathLst>
                  </a:cu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61" name="TextBox 531"/>
                <p:cNvSpPr txBox="1"/>
                <p:nvPr/>
              </p:nvSpPr>
              <p:spPr>
                <a:xfrm>
                  <a:off x="1506053" y="-980076"/>
                  <a:ext cx="6125779" cy="7762198"/>
                </a:xfrm>
                <a:prstGeom prst="rect">
                  <a:avLst/>
                </a:prstGeom>
                <a:noFill/>
              </p:spPr>
              <p:txBody>
                <a:bodyPr wrap="square" rtlCol="0">
                  <a:prstTxWarp prst="textArchDown">
                    <a:avLst/>
                  </a:prstTxWarp>
                  <a:spAutoFit/>
                </a:bodyPr>
                <a:lstStyle/>
                <a:p>
                  <a:pPr algn="ctr"/>
                  <a:r>
                    <a:rPr lang="tr-TR" sz="1600" b="1" dirty="0" smtClean="0"/>
                    <a:t>Kamu Kurumları, Üniversiteler, Sanayi Kuruluşları ve Araştırmacıların kapsayan katılımcı bir süreç</a:t>
                  </a:r>
                  <a:endParaRPr lang="en-US" sz="1600" b="1" dirty="0"/>
                </a:p>
              </p:txBody>
            </p:sp>
            <p:sp>
              <p:nvSpPr>
                <p:cNvPr id="462" name="TextBox 532"/>
                <p:cNvSpPr txBox="1"/>
                <p:nvPr/>
              </p:nvSpPr>
              <p:spPr>
                <a:xfrm rot="20136967">
                  <a:off x="3829284" y="4654852"/>
                  <a:ext cx="3069270" cy="1428039"/>
                </a:xfrm>
                <a:prstGeom prst="rect">
                  <a:avLst/>
                </a:prstGeom>
                <a:noFill/>
              </p:spPr>
              <p:txBody>
                <a:bodyPr wrap="square" rtlCol="0">
                  <a:prstTxWarp prst="textArchDown">
                    <a:avLst/>
                  </a:prstTxWarp>
                  <a:spAutoFit/>
                </a:bodyPr>
                <a:lstStyle/>
                <a:p>
                  <a:pPr algn="ctr"/>
                  <a:r>
                    <a:rPr lang="tr-TR" sz="1600" b="1" dirty="0" smtClean="0"/>
                    <a:t>ERA Mekanizmalarının yürütülmesi</a:t>
                  </a:r>
                  <a:endParaRPr lang="en-US" sz="1600" b="1" dirty="0"/>
                </a:p>
              </p:txBody>
            </p:sp>
          </p:grpSp>
          <p:grpSp>
            <p:nvGrpSpPr>
              <p:cNvPr id="8" name="Group 1"/>
              <p:cNvGrpSpPr/>
              <p:nvPr/>
            </p:nvGrpSpPr>
            <p:grpSpPr>
              <a:xfrm>
                <a:off x="2530288" y="1772816"/>
                <a:ext cx="3905188" cy="3384375"/>
                <a:chOff x="2530288" y="1772816"/>
                <a:chExt cx="3905188" cy="3384375"/>
              </a:xfrm>
            </p:grpSpPr>
            <p:grpSp>
              <p:nvGrpSpPr>
                <p:cNvPr id="9" name="Group 538"/>
                <p:cNvGrpSpPr/>
                <p:nvPr/>
              </p:nvGrpSpPr>
              <p:grpSpPr>
                <a:xfrm>
                  <a:off x="3473995" y="2789444"/>
                  <a:ext cx="2043643" cy="1570479"/>
                  <a:chOff x="3473995" y="2844864"/>
                  <a:chExt cx="2043643" cy="1570479"/>
                </a:xfrm>
              </p:grpSpPr>
              <p:grpSp>
                <p:nvGrpSpPr>
                  <p:cNvPr id="10" name="Group 344"/>
                  <p:cNvGrpSpPr/>
                  <p:nvPr/>
                </p:nvGrpSpPr>
                <p:grpSpPr>
                  <a:xfrm>
                    <a:off x="3688599" y="2844864"/>
                    <a:ext cx="1606172" cy="1570479"/>
                    <a:chOff x="3057501" y="1637550"/>
                    <a:chExt cx="3108959" cy="3108960"/>
                  </a:xfrm>
                </p:grpSpPr>
                <p:sp>
                  <p:nvSpPr>
                    <p:cNvPr id="455" name="Oval 454"/>
                    <p:cNvSpPr/>
                    <p:nvPr/>
                  </p:nvSpPr>
                  <p:spPr>
                    <a:xfrm>
                      <a:off x="3057501" y="1637550"/>
                      <a:ext cx="3108959" cy="3108960"/>
                    </a:xfrm>
                    <a:prstGeom prst="ellipse">
                      <a:avLst/>
                    </a:prstGeom>
                    <a:gradFill>
                      <a:gsLst>
                        <a:gs pos="0">
                          <a:schemeClr val="tx1">
                            <a:lumMod val="95000"/>
                            <a:lumOff val="5000"/>
                          </a:schemeClr>
                        </a:gs>
                        <a:gs pos="59000">
                          <a:schemeClr val="tx1">
                            <a:lumMod val="85000"/>
                            <a:lumOff val="15000"/>
                          </a:schemeClr>
                        </a:gs>
                        <a:gs pos="65000">
                          <a:schemeClr val="tx1">
                            <a:lumMod val="65000"/>
                            <a:lumOff val="35000"/>
                          </a:schemeClr>
                        </a:gs>
                      </a:gsLst>
                      <a:lin ang="150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3390677" y="1959166"/>
                      <a:ext cx="2488850" cy="2488849"/>
                    </a:xfrm>
                    <a:prstGeom prst="ellipse">
                      <a:avLst/>
                    </a:prstGeom>
                    <a:gradFill>
                      <a:gsLst>
                        <a:gs pos="0">
                          <a:schemeClr val="tx1">
                            <a:lumMod val="95000"/>
                            <a:lumOff val="5000"/>
                          </a:schemeClr>
                        </a:gs>
                        <a:gs pos="43000">
                          <a:schemeClr val="tx1">
                            <a:lumMod val="75000"/>
                            <a:lumOff val="25000"/>
                          </a:schemeClr>
                        </a:gs>
                        <a:gs pos="100000">
                          <a:schemeClr val="tx1">
                            <a:lumMod val="65000"/>
                            <a:lumOff val="3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3491051" y="2068471"/>
                      <a:ext cx="2266557" cy="2266557"/>
                    </a:xfrm>
                    <a:prstGeom prst="ellipse">
                      <a:avLst/>
                    </a:prstGeom>
                    <a:gradFill>
                      <a:gsLst>
                        <a:gs pos="0">
                          <a:schemeClr val="bg1"/>
                        </a:gs>
                        <a:gs pos="100000">
                          <a:schemeClr val="bg1">
                            <a:lumMod val="65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Block Arc 8"/>
                    <p:cNvSpPr/>
                    <p:nvPr/>
                  </p:nvSpPr>
                  <p:spPr>
                    <a:xfrm>
                      <a:off x="3138006" y="1707005"/>
                      <a:ext cx="1536579" cy="2972142"/>
                    </a:xfrm>
                    <a:custGeom>
                      <a:avLst/>
                      <a:gdLst>
                        <a:gd name="connsiteX0" fmla="*/ 1290371 w 2909559"/>
                        <a:gd name="connsiteY0" fmla="*/ 2972136 h 2981687"/>
                        <a:gd name="connsiteX1" fmla="*/ 2987 w 2909559"/>
                        <a:gd name="connsiteY1" fmla="*/ 1395346 h 2981687"/>
                        <a:gd name="connsiteX2" fmla="*/ 1485832 w 2909559"/>
                        <a:gd name="connsiteY2" fmla="*/ 339 h 2981687"/>
                        <a:gd name="connsiteX3" fmla="*/ 1482051 w 2909559"/>
                        <a:gd name="connsiteY3" fmla="*/ 181799 h 2981687"/>
                        <a:gd name="connsiteX4" fmla="*/ 184095 w 2909559"/>
                        <a:gd name="connsiteY4" fmla="*/ 1407260 h 2981687"/>
                        <a:gd name="connsiteX5" fmla="*/ 1310392 w 2909559"/>
                        <a:gd name="connsiteY5" fmla="*/ 2791743 h 2981687"/>
                        <a:gd name="connsiteX6" fmla="*/ 1290371 w 2909559"/>
                        <a:gd name="connsiteY6" fmla="*/ 2972136 h 2981687"/>
                        <a:gd name="connsiteX0" fmla="*/ 1290416 w 1518757"/>
                        <a:gd name="connsiteY0" fmla="*/ 2972142 h 2972142"/>
                        <a:gd name="connsiteX1" fmla="*/ 3032 w 1518757"/>
                        <a:gd name="connsiteY1" fmla="*/ 1395352 h 2972142"/>
                        <a:gd name="connsiteX2" fmla="*/ 1485877 w 1518757"/>
                        <a:gd name="connsiteY2" fmla="*/ 345 h 2972142"/>
                        <a:gd name="connsiteX3" fmla="*/ 1482096 w 1518757"/>
                        <a:gd name="connsiteY3" fmla="*/ 181805 h 2972142"/>
                        <a:gd name="connsiteX4" fmla="*/ 184140 w 1518757"/>
                        <a:gd name="connsiteY4" fmla="*/ 1407266 h 2972142"/>
                        <a:gd name="connsiteX5" fmla="*/ 1310437 w 1518757"/>
                        <a:gd name="connsiteY5" fmla="*/ 2791749 h 2972142"/>
                        <a:gd name="connsiteX6" fmla="*/ 1290416 w 1518757"/>
                        <a:gd name="connsiteY6" fmla="*/ 2972142 h 2972142"/>
                        <a:gd name="connsiteX0" fmla="*/ 1290416 w 1536578"/>
                        <a:gd name="connsiteY0" fmla="*/ 2972142 h 2972142"/>
                        <a:gd name="connsiteX1" fmla="*/ 3032 w 1536578"/>
                        <a:gd name="connsiteY1" fmla="*/ 1395352 h 2972142"/>
                        <a:gd name="connsiteX2" fmla="*/ 1485877 w 1536578"/>
                        <a:gd name="connsiteY2" fmla="*/ 345 h 2972142"/>
                        <a:gd name="connsiteX3" fmla="*/ 1482096 w 1536578"/>
                        <a:gd name="connsiteY3" fmla="*/ 181805 h 2972142"/>
                        <a:gd name="connsiteX4" fmla="*/ 184140 w 1536578"/>
                        <a:gd name="connsiteY4" fmla="*/ 1407266 h 2972142"/>
                        <a:gd name="connsiteX5" fmla="*/ 1310437 w 1536578"/>
                        <a:gd name="connsiteY5" fmla="*/ 2791749 h 2972142"/>
                        <a:gd name="connsiteX6" fmla="*/ 1290416 w 1536578"/>
                        <a:gd name="connsiteY6" fmla="*/ 2972142 h 29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578" h="2972142">
                          <a:moveTo>
                            <a:pt x="1290416" y="2972142"/>
                          </a:moveTo>
                          <a:cubicBezTo>
                            <a:pt x="519719" y="2882309"/>
                            <a:pt x="-46654" y="2188615"/>
                            <a:pt x="3032" y="1395352"/>
                          </a:cubicBezTo>
                          <a:cubicBezTo>
                            <a:pt x="52949" y="598404"/>
                            <a:pt x="706784" y="-16701"/>
                            <a:pt x="1485877" y="345"/>
                          </a:cubicBezTo>
                          <a:cubicBezTo>
                            <a:pt x="1561399" y="60832"/>
                            <a:pt x="1546177" y="121318"/>
                            <a:pt x="1482096" y="181805"/>
                          </a:cubicBezTo>
                          <a:cubicBezTo>
                            <a:pt x="800060" y="166780"/>
                            <a:pt x="227689" y="707182"/>
                            <a:pt x="184140" y="1407266"/>
                          </a:cubicBezTo>
                          <a:cubicBezTo>
                            <a:pt x="140821" y="2103658"/>
                            <a:pt x="636219" y="2712619"/>
                            <a:pt x="1310437" y="2791749"/>
                          </a:cubicBezTo>
                          <a:lnTo>
                            <a:pt x="1290416" y="2972142"/>
                          </a:lnTo>
                          <a:close/>
                        </a:path>
                      </a:pathLst>
                    </a:custGeom>
                    <a:gradFill>
                      <a:gsLst>
                        <a:gs pos="17000">
                          <a:schemeClr val="bg1">
                            <a:lumMod val="65000"/>
                          </a:schemeClr>
                        </a:gs>
                        <a:gs pos="94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7"/>
                    <p:cNvSpPr/>
                    <p:nvPr/>
                  </p:nvSpPr>
                  <p:spPr>
                    <a:xfrm rot="19079601">
                      <a:off x="3300464" y="2311774"/>
                      <a:ext cx="1875337" cy="937668"/>
                    </a:xfrm>
                    <a:custGeom>
                      <a:avLst/>
                      <a:gdLst>
                        <a:gd name="connsiteX0" fmla="*/ 0 w 1875335"/>
                        <a:gd name="connsiteY0" fmla="*/ 937668 h 1875335"/>
                        <a:gd name="connsiteX1" fmla="*/ 937668 w 1875335"/>
                        <a:gd name="connsiteY1" fmla="*/ 0 h 1875335"/>
                        <a:gd name="connsiteX2" fmla="*/ 1875336 w 1875335"/>
                        <a:gd name="connsiteY2" fmla="*/ 937668 h 1875335"/>
                        <a:gd name="connsiteX3" fmla="*/ 937668 w 1875335"/>
                        <a:gd name="connsiteY3" fmla="*/ 1875336 h 1875335"/>
                        <a:gd name="connsiteX4" fmla="*/ 0 w 1875335"/>
                        <a:gd name="connsiteY4" fmla="*/ 937668 h 1875335"/>
                        <a:gd name="connsiteX0" fmla="*/ 0 w 1875336"/>
                        <a:gd name="connsiteY0" fmla="*/ 937668 h 937668"/>
                        <a:gd name="connsiteX1" fmla="*/ 937668 w 1875336"/>
                        <a:gd name="connsiteY1" fmla="*/ 0 h 937668"/>
                        <a:gd name="connsiteX2" fmla="*/ 1875336 w 1875336"/>
                        <a:gd name="connsiteY2" fmla="*/ 937668 h 937668"/>
                        <a:gd name="connsiteX3" fmla="*/ 0 w 1875336"/>
                        <a:gd name="connsiteY3" fmla="*/ 937668 h 937668"/>
                      </a:gdLst>
                      <a:ahLst/>
                      <a:cxnLst>
                        <a:cxn ang="0">
                          <a:pos x="connsiteX0" y="connsiteY0"/>
                        </a:cxn>
                        <a:cxn ang="0">
                          <a:pos x="connsiteX1" y="connsiteY1"/>
                        </a:cxn>
                        <a:cxn ang="0">
                          <a:pos x="connsiteX2" y="connsiteY2"/>
                        </a:cxn>
                        <a:cxn ang="0">
                          <a:pos x="connsiteX3" y="connsiteY3"/>
                        </a:cxn>
                      </a:cxnLst>
                      <a:rect l="l" t="t" r="r" b="b"/>
                      <a:pathLst>
                        <a:path w="1875336" h="937668">
                          <a:moveTo>
                            <a:pt x="0" y="937668"/>
                          </a:moveTo>
                          <a:cubicBezTo>
                            <a:pt x="0" y="419808"/>
                            <a:pt x="419808" y="0"/>
                            <a:pt x="937668" y="0"/>
                          </a:cubicBezTo>
                          <a:cubicBezTo>
                            <a:pt x="1455528" y="0"/>
                            <a:pt x="1875336" y="419808"/>
                            <a:pt x="1875336" y="937668"/>
                          </a:cubicBezTo>
                          <a:cubicBezTo>
                            <a:pt x="1719058" y="1093946"/>
                            <a:pt x="156278" y="1093946"/>
                            <a:pt x="0" y="937668"/>
                          </a:cubicBezTo>
                          <a:close/>
                        </a:path>
                      </a:pathLst>
                    </a:custGeom>
                    <a:gradFill>
                      <a:gsLst>
                        <a:gs pos="0">
                          <a:schemeClr val="bg1"/>
                        </a:gs>
                        <a:gs pos="71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99"/>
                  <p:cNvGrpSpPr/>
                  <p:nvPr/>
                </p:nvGrpSpPr>
                <p:grpSpPr>
                  <a:xfrm>
                    <a:off x="4091833" y="3214325"/>
                    <a:ext cx="804835" cy="828913"/>
                    <a:chOff x="1161502" y="1749649"/>
                    <a:chExt cx="1909492" cy="1966632"/>
                  </a:xfrm>
                  <a:solidFill>
                    <a:schemeClr val="bg1"/>
                  </a:solidFill>
                </p:grpSpPr>
                <p:sp>
                  <p:nvSpPr>
                    <p:cNvPr id="394" name="Rectangle 2"/>
                    <p:cNvSpPr/>
                    <p:nvPr/>
                  </p:nvSpPr>
                  <p:spPr>
                    <a:xfrm>
                      <a:off x="2312394" y="3098918"/>
                      <a:ext cx="178505" cy="354668"/>
                    </a:xfrm>
                    <a:custGeom>
                      <a:avLst/>
                      <a:gdLst>
                        <a:gd name="connsiteX0" fmla="*/ 0 w 1883569"/>
                        <a:gd name="connsiteY0" fmla="*/ 0 h 419100"/>
                        <a:gd name="connsiteX1" fmla="*/ 1883569 w 1883569"/>
                        <a:gd name="connsiteY1" fmla="*/ 0 h 419100"/>
                        <a:gd name="connsiteX2" fmla="*/ 1883569 w 1883569"/>
                        <a:gd name="connsiteY2" fmla="*/ 419100 h 419100"/>
                        <a:gd name="connsiteX3" fmla="*/ 0 w 1883569"/>
                        <a:gd name="connsiteY3" fmla="*/ 419100 h 419100"/>
                        <a:gd name="connsiteX4" fmla="*/ 0 w 1883569"/>
                        <a:gd name="connsiteY4" fmla="*/ 0 h 419100"/>
                        <a:gd name="connsiteX0" fmla="*/ 966788 w 1883569"/>
                        <a:gd name="connsiteY0" fmla="*/ 0 h 1345406"/>
                        <a:gd name="connsiteX1" fmla="*/ 1883569 w 1883569"/>
                        <a:gd name="connsiteY1" fmla="*/ 926306 h 1345406"/>
                        <a:gd name="connsiteX2" fmla="*/ 1883569 w 1883569"/>
                        <a:gd name="connsiteY2" fmla="*/ 1345406 h 1345406"/>
                        <a:gd name="connsiteX3" fmla="*/ 0 w 1883569"/>
                        <a:gd name="connsiteY3" fmla="*/ 1345406 h 1345406"/>
                        <a:gd name="connsiteX4" fmla="*/ 966788 w 1883569"/>
                        <a:gd name="connsiteY4" fmla="*/ 0 h 1345406"/>
                        <a:gd name="connsiteX0" fmla="*/ 330995 w 1247776"/>
                        <a:gd name="connsiteY0" fmla="*/ 0 h 1345406"/>
                        <a:gd name="connsiteX1" fmla="*/ 1247776 w 1247776"/>
                        <a:gd name="connsiteY1" fmla="*/ 926306 h 1345406"/>
                        <a:gd name="connsiteX2" fmla="*/ 1247776 w 1247776"/>
                        <a:gd name="connsiteY2" fmla="*/ 1345406 h 1345406"/>
                        <a:gd name="connsiteX3" fmla="*/ 0 w 1247776"/>
                        <a:gd name="connsiteY3" fmla="*/ 669131 h 1345406"/>
                        <a:gd name="connsiteX4" fmla="*/ 330995 w 1247776"/>
                        <a:gd name="connsiteY4" fmla="*/ 0 h 1345406"/>
                        <a:gd name="connsiteX0" fmla="*/ 330995 w 1247776"/>
                        <a:gd name="connsiteY0" fmla="*/ 0 h 988218"/>
                        <a:gd name="connsiteX1" fmla="*/ 1247776 w 1247776"/>
                        <a:gd name="connsiteY1" fmla="*/ 926306 h 988218"/>
                        <a:gd name="connsiteX2" fmla="*/ 114301 w 1247776"/>
                        <a:gd name="connsiteY2" fmla="*/ 988218 h 988218"/>
                        <a:gd name="connsiteX3" fmla="*/ 0 w 1247776"/>
                        <a:gd name="connsiteY3" fmla="*/ 669131 h 988218"/>
                        <a:gd name="connsiteX4" fmla="*/ 330995 w 1247776"/>
                        <a:gd name="connsiteY4" fmla="*/ 0 h 988218"/>
                        <a:gd name="connsiteX0" fmla="*/ 330995 w 435770"/>
                        <a:gd name="connsiteY0" fmla="*/ 0 h 988218"/>
                        <a:gd name="connsiteX1" fmla="*/ 435770 w 435770"/>
                        <a:gd name="connsiteY1" fmla="*/ 892969 h 988218"/>
                        <a:gd name="connsiteX2" fmla="*/ 114301 w 435770"/>
                        <a:gd name="connsiteY2" fmla="*/ 988218 h 988218"/>
                        <a:gd name="connsiteX3" fmla="*/ 0 w 435770"/>
                        <a:gd name="connsiteY3" fmla="*/ 669131 h 988218"/>
                        <a:gd name="connsiteX4" fmla="*/ 330995 w 435770"/>
                        <a:gd name="connsiteY4" fmla="*/ 0 h 988218"/>
                        <a:gd name="connsiteX0" fmla="*/ 330995 w 435770"/>
                        <a:gd name="connsiteY0" fmla="*/ 0 h 997743"/>
                        <a:gd name="connsiteX1" fmla="*/ 435770 w 435770"/>
                        <a:gd name="connsiteY1" fmla="*/ 892969 h 997743"/>
                        <a:gd name="connsiteX2" fmla="*/ 116682 w 435770"/>
                        <a:gd name="connsiteY2" fmla="*/ 997743 h 997743"/>
                        <a:gd name="connsiteX3" fmla="*/ 0 w 435770"/>
                        <a:gd name="connsiteY3" fmla="*/ 669131 h 997743"/>
                        <a:gd name="connsiteX4" fmla="*/ 330995 w 435770"/>
                        <a:gd name="connsiteY4" fmla="*/ 0 h 997743"/>
                        <a:gd name="connsiteX0" fmla="*/ 404814 w 435770"/>
                        <a:gd name="connsiteY0" fmla="*/ 0 h 921543"/>
                        <a:gd name="connsiteX1" fmla="*/ 435770 w 435770"/>
                        <a:gd name="connsiteY1" fmla="*/ 816769 h 921543"/>
                        <a:gd name="connsiteX2" fmla="*/ 116682 w 435770"/>
                        <a:gd name="connsiteY2" fmla="*/ 921543 h 921543"/>
                        <a:gd name="connsiteX3" fmla="*/ 0 w 435770"/>
                        <a:gd name="connsiteY3" fmla="*/ 592931 h 921543"/>
                        <a:gd name="connsiteX4" fmla="*/ 404814 w 435770"/>
                        <a:gd name="connsiteY4" fmla="*/ 0 h 921543"/>
                        <a:gd name="connsiteX0" fmla="*/ 321470 w 352426"/>
                        <a:gd name="connsiteY0" fmla="*/ 0 h 921543"/>
                        <a:gd name="connsiteX1" fmla="*/ 352426 w 352426"/>
                        <a:gd name="connsiteY1" fmla="*/ 816769 h 921543"/>
                        <a:gd name="connsiteX2" fmla="*/ 33338 w 352426"/>
                        <a:gd name="connsiteY2" fmla="*/ 921543 h 921543"/>
                        <a:gd name="connsiteX3" fmla="*/ 0 w 352426"/>
                        <a:gd name="connsiteY3" fmla="*/ 57150 h 921543"/>
                        <a:gd name="connsiteX4" fmla="*/ 321470 w 352426"/>
                        <a:gd name="connsiteY4" fmla="*/ 0 h 921543"/>
                        <a:gd name="connsiteX0" fmla="*/ 367153 w 398109"/>
                        <a:gd name="connsiteY0" fmla="*/ 0 h 921543"/>
                        <a:gd name="connsiteX1" fmla="*/ 398109 w 398109"/>
                        <a:gd name="connsiteY1" fmla="*/ 816769 h 921543"/>
                        <a:gd name="connsiteX2" fmla="*/ 79021 w 398109"/>
                        <a:gd name="connsiteY2" fmla="*/ 921543 h 921543"/>
                        <a:gd name="connsiteX3" fmla="*/ 45683 w 398109"/>
                        <a:gd name="connsiteY3" fmla="*/ 57150 h 921543"/>
                        <a:gd name="connsiteX4" fmla="*/ 367153 w 398109"/>
                        <a:gd name="connsiteY4" fmla="*/ 0 h 921543"/>
                        <a:gd name="connsiteX0" fmla="*/ 397003 w 427959"/>
                        <a:gd name="connsiteY0" fmla="*/ 0 h 921543"/>
                        <a:gd name="connsiteX1" fmla="*/ 427959 w 427959"/>
                        <a:gd name="connsiteY1" fmla="*/ 816769 h 921543"/>
                        <a:gd name="connsiteX2" fmla="*/ 108871 w 427959"/>
                        <a:gd name="connsiteY2" fmla="*/ 921543 h 921543"/>
                        <a:gd name="connsiteX3" fmla="*/ 75533 w 427959"/>
                        <a:gd name="connsiteY3" fmla="*/ 57150 h 921543"/>
                        <a:gd name="connsiteX4" fmla="*/ 397003 w 427959"/>
                        <a:gd name="connsiteY4" fmla="*/ 0 h 921543"/>
                        <a:gd name="connsiteX0" fmla="*/ 397003 w 427959"/>
                        <a:gd name="connsiteY0" fmla="*/ 0 h 921543"/>
                        <a:gd name="connsiteX1" fmla="*/ 427959 w 427959"/>
                        <a:gd name="connsiteY1" fmla="*/ 816769 h 921543"/>
                        <a:gd name="connsiteX2" fmla="*/ 108871 w 427959"/>
                        <a:gd name="connsiteY2" fmla="*/ 921543 h 921543"/>
                        <a:gd name="connsiteX3" fmla="*/ 75533 w 427959"/>
                        <a:gd name="connsiteY3" fmla="*/ 57150 h 921543"/>
                        <a:gd name="connsiteX4" fmla="*/ 397003 w 427959"/>
                        <a:gd name="connsiteY4" fmla="*/ 0 h 921543"/>
                        <a:gd name="connsiteX0" fmla="*/ 397003 w 437484"/>
                        <a:gd name="connsiteY0" fmla="*/ 0 h 921543"/>
                        <a:gd name="connsiteX1" fmla="*/ 437484 w 437484"/>
                        <a:gd name="connsiteY1" fmla="*/ 814388 h 921543"/>
                        <a:gd name="connsiteX2" fmla="*/ 108871 w 437484"/>
                        <a:gd name="connsiteY2" fmla="*/ 921543 h 921543"/>
                        <a:gd name="connsiteX3" fmla="*/ 75533 w 437484"/>
                        <a:gd name="connsiteY3" fmla="*/ 57150 h 921543"/>
                        <a:gd name="connsiteX4" fmla="*/ 397003 w 437484"/>
                        <a:gd name="connsiteY4" fmla="*/ 0 h 921543"/>
                        <a:gd name="connsiteX0" fmla="*/ 397003 w 437484"/>
                        <a:gd name="connsiteY0" fmla="*/ 0 h 921543"/>
                        <a:gd name="connsiteX1" fmla="*/ 437484 w 437484"/>
                        <a:gd name="connsiteY1" fmla="*/ 814388 h 921543"/>
                        <a:gd name="connsiteX2" fmla="*/ 108871 w 437484"/>
                        <a:gd name="connsiteY2" fmla="*/ 921543 h 921543"/>
                        <a:gd name="connsiteX3" fmla="*/ 75533 w 437484"/>
                        <a:gd name="connsiteY3" fmla="*/ 57150 h 921543"/>
                        <a:gd name="connsiteX4" fmla="*/ 397003 w 437484"/>
                        <a:gd name="connsiteY4" fmla="*/ 0 h 921543"/>
                        <a:gd name="connsiteX0" fmla="*/ 399384 w 437484"/>
                        <a:gd name="connsiteY0" fmla="*/ 0 h 938212"/>
                        <a:gd name="connsiteX1" fmla="*/ 437484 w 437484"/>
                        <a:gd name="connsiteY1" fmla="*/ 831057 h 938212"/>
                        <a:gd name="connsiteX2" fmla="*/ 108871 w 437484"/>
                        <a:gd name="connsiteY2" fmla="*/ 938212 h 938212"/>
                        <a:gd name="connsiteX3" fmla="*/ 75533 w 437484"/>
                        <a:gd name="connsiteY3" fmla="*/ 73819 h 938212"/>
                        <a:gd name="connsiteX4" fmla="*/ 399384 w 437484"/>
                        <a:gd name="connsiteY4" fmla="*/ 0 h 938212"/>
                        <a:gd name="connsiteX0" fmla="*/ 396645 w 434745"/>
                        <a:gd name="connsiteY0" fmla="*/ 0 h 938212"/>
                        <a:gd name="connsiteX1" fmla="*/ 434745 w 434745"/>
                        <a:gd name="connsiteY1" fmla="*/ 831057 h 938212"/>
                        <a:gd name="connsiteX2" fmla="*/ 106132 w 434745"/>
                        <a:gd name="connsiteY2" fmla="*/ 938212 h 938212"/>
                        <a:gd name="connsiteX3" fmla="*/ 77556 w 434745"/>
                        <a:gd name="connsiteY3" fmla="*/ 85725 h 938212"/>
                        <a:gd name="connsiteX4" fmla="*/ 396645 w 434745"/>
                        <a:gd name="connsiteY4" fmla="*/ 0 h 938212"/>
                        <a:gd name="connsiteX0" fmla="*/ 399026 w 434745"/>
                        <a:gd name="connsiteY0" fmla="*/ 0 h 921543"/>
                        <a:gd name="connsiteX1" fmla="*/ 434745 w 434745"/>
                        <a:gd name="connsiteY1" fmla="*/ 814388 h 921543"/>
                        <a:gd name="connsiteX2" fmla="*/ 106132 w 434745"/>
                        <a:gd name="connsiteY2" fmla="*/ 921543 h 921543"/>
                        <a:gd name="connsiteX3" fmla="*/ 77556 w 434745"/>
                        <a:gd name="connsiteY3" fmla="*/ 69056 h 921543"/>
                        <a:gd name="connsiteX4" fmla="*/ 399026 w 434745"/>
                        <a:gd name="connsiteY4" fmla="*/ 0 h 921543"/>
                        <a:gd name="connsiteX0" fmla="*/ 418076 w 434745"/>
                        <a:gd name="connsiteY0" fmla="*/ 0 h 916781"/>
                        <a:gd name="connsiteX1" fmla="*/ 434745 w 434745"/>
                        <a:gd name="connsiteY1" fmla="*/ 809626 h 916781"/>
                        <a:gd name="connsiteX2" fmla="*/ 106132 w 434745"/>
                        <a:gd name="connsiteY2" fmla="*/ 916781 h 916781"/>
                        <a:gd name="connsiteX3" fmla="*/ 77556 w 434745"/>
                        <a:gd name="connsiteY3" fmla="*/ 64294 h 916781"/>
                        <a:gd name="connsiteX4" fmla="*/ 418076 w 434745"/>
                        <a:gd name="connsiteY4" fmla="*/ 0 h 916781"/>
                        <a:gd name="connsiteX0" fmla="*/ 418076 w 477608"/>
                        <a:gd name="connsiteY0" fmla="*/ 0 h 916781"/>
                        <a:gd name="connsiteX1" fmla="*/ 477608 w 477608"/>
                        <a:gd name="connsiteY1" fmla="*/ 826295 h 916781"/>
                        <a:gd name="connsiteX2" fmla="*/ 106132 w 477608"/>
                        <a:gd name="connsiteY2" fmla="*/ 916781 h 916781"/>
                        <a:gd name="connsiteX3" fmla="*/ 77556 w 477608"/>
                        <a:gd name="connsiteY3" fmla="*/ 64294 h 916781"/>
                        <a:gd name="connsiteX4" fmla="*/ 418076 w 477608"/>
                        <a:gd name="connsiteY4" fmla="*/ 0 h 916781"/>
                        <a:gd name="connsiteX0" fmla="*/ 418076 w 477608"/>
                        <a:gd name="connsiteY0" fmla="*/ 0 h 916781"/>
                        <a:gd name="connsiteX1" fmla="*/ 477608 w 477608"/>
                        <a:gd name="connsiteY1" fmla="*/ 826295 h 916781"/>
                        <a:gd name="connsiteX2" fmla="*/ 106132 w 477608"/>
                        <a:gd name="connsiteY2" fmla="*/ 916781 h 916781"/>
                        <a:gd name="connsiteX3" fmla="*/ 77556 w 477608"/>
                        <a:gd name="connsiteY3" fmla="*/ 64294 h 916781"/>
                        <a:gd name="connsiteX4" fmla="*/ 418076 w 477608"/>
                        <a:gd name="connsiteY4" fmla="*/ 0 h 916781"/>
                        <a:gd name="connsiteX0" fmla="*/ 418076 w 477608"/>
                        <a:gd name="connsiteY0" fmla="*/ 0 h 916781"/>
                        <a:gd name="connsiteX1" fmla="*/ 477608 w 477608"/>
                        <a:gd name="connsiteY1" fmla="*/ 826295 h 916781"/>
                        <a:gd name="connsiteX2" fmla="*/ 106132 w 477608"/>
                        <a:gd name="connsiteY2" fmla="*/ 916781 h 916781"/>
                        <a:gd name="connsiteX3" fmla="*/ 77556 w 477608"/>
                        <a:gd name="connsiteY3" fmla="*/ 64294 h 916781"/>
                        <a:gd name="connsiteX4" fmla="*/ 418076 w 477608"/>
                        <a:gd name="connsiteY4" fmla="*/ 0 h 916781"/>
                        <a:gd name="connsiteX0" fmla="*/ 414099 w 473631"/>
                        <a:gd name="connsiteY0" fmla="*/ 0 h 935831"/>
                        <a:gd name="connsiteX1" fmla="*/ 473631 w 473631"/>
                        <a:gd name="connsiteY1" fmla="*/ 826295 h 935831"/>
                        <a:gd name="connsiteX2" fmla="*/ 111680 w 473631"/>
                        <a:gd name="connsiteY2" fmla="*/ 935831 h 935831"/>
                        <a:gd name="connsiteX3" fmla="*/ 73579 w 473631"/>
                        <a:gd name="connsiteY3" fmla="*/ 64294 h 935831"/>
                        <a:gd name="connsiteX4" fmla="*/ 414099 w 473631"/>
                        <a:gd name="connsiteY4" fmla="*/ 0 h 935831"/>
                        <a:gd name="connsiteX0" fmla="*/ 415067 w 474599"/>
                        <a:gd name="connsiteY0" fmla="*/ 0 h 942974"/>
                        <a:gd name="connsiteX1" fmla="*/ 474599 w 474599"/>
                        <a:gd name="connsiteY1" fmla="*/ 826295 h 942974"/>
                        <a:gd name="connsiteX2" fmla="*/ 110267 w 474599"/>
                        <a:gd name="connsiteY2" fmla="*/ 942974 h 942974"/>
                        <a:gd name="connsiteX3" fmla="*/ 74547 w 474599"/>
                        <a:gd name="connsiteY3" fmla="*/ 64294 h 942974"/>
                        <a:gd name="connsiteX4" fmla="*/ 415067 w 474599"/>
                        <a:gd name="connsiteY4" fmla="*/ 0 h 942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99" h="942974">
                          <a:moveTo>
                            <a:pt x="415067" y="0"/>
                          </a:moveTo>
                          <a:cubicBezTo>
                            <a:pt x="358711" y="160338"/>
                            <a:pt x="302356" y="501652"/>
                            <a:pt x="474599" y="826295"/>
                          </a:cubicBezTo>
                          <a:lnTo>
                            <a:pt x="110267" y="942974"/>
                          </a:lnTo>
                          <a:cubicBezTo>
                            <a:pt x="-17527" y="754856"/>
                            <a:pt x="-40546" y="411956"/>
                            <a:pt x="74547" y="64294"/>
                          </a:cubicBezTo>
                          <a:lnTo>
                            <a:pt x="415067" y="0"/>
                          </a:lnTo>
                          <a:close/>
                        </a:path>
                      </a:pathLst>
                    </a:cu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
                    <p:cNvSpPr/>
                    <p:nvPr/>
                  </p:nvSpPr>
                  <p:spPr>
                    <a:xfrm>
                      <a:off x="2278963" y="3121308"/>
                      <a:ext cx="76696" cy="332279"/>
                    </a:xfrm>
                    <a:custGeom>
                      <a:avLst/>
                      <a:gdLst>
                        <a:gd name="connsiteX0" fmla="*/ 0 w 185738"/>
                        <a:gd name="connsiteY0" fmla="*/ 0 h 1026319"/>
                        <a:gd name="connsiteX1" fmla="*/ 185738 w 185738"/>
                        <a:gd name="connsiteY1" fmla="*/ 0 h 1026319"/>
                        <a:gd name="connsiteX2" fmla="*/ 185738 w 185738"/>
                        <a:gd name="connsiteY2" fmla="*/ 1026319 h 1026319"/>
                        <a:gd name="connsiteX3" fmla="*/ 0 w 185738"/>
                        <a:gd name="connsiteY3" fmla="*/ 1026319 h 1026319"/>
                        <a:gd name="connsiteX4" fmla="*/ 0 w 185738"/>
                        <a:gd name="connsiteY4" fmla="*/ 0 h 1026319"/>
                        <a:gd name="connsiteX0" fmla="*/ 0 w 185738"/>
                        <a:gd name="connsiteY0" fmla="*/ 0 h 1026319"/>
                        <a:gd name="connsiteX1" fmla="*/ 185738 w 185738"/>
                        <a:gd name="connsiteY1" fmla="*/ 0 h 1026319"/>
                        <a:gd name="connsiteX2" fmla="*/ 145257 w 185738"/>
                        <a:gd name="connsiteY2" fmla="*/ 883444 h 1026319"/>
                        <a:gd name="connsiteX3" fmla="*/ 0 w 185738"/>
                        <a:gd name="connsiteY3" fmla="*/ 1026319 h 1026319"/>
                        <a:gd name="connsiteX4" fmla="*/ 0 w 185738"/>
                        <a:gd name="connsiteY4" fmla="*/ 0 h 1026319"/>
                        <a:gd name="connsiteX0" fmla="*/ 0 w 185738"/>
                        <a:gd name="connsiteY0" fmla="*/ 0 h 890588"/>
                        <a:gd name="connsiteX1" fmla="*/ 185738 w 185738"/>
                        <a:gd name="connsiteY1" fmla="*/ 0 h 890588"/>
                        <a:gd name="connsiteX2" fmla="*/ 145257 w 185738"/>
                        <a:gd name="connsiteY2" fmla="*/ 883444 h 890588"/>
                        <a:gd name="connsiteX3" fmla="*/ 40481 w 185738"/>
                        <a:gd name="connsiteY3" fmla="*/ 890588 h 890588"/>
                        <a:gd name="connsiteX4" fmla="*/ 0 w 185738"/>
                        <a:gd name="connsiteY4" fmla="*/ 0 h 890588"/>
                        <a:gd name="connsiteX0" fmla="*/ 0 w 145257"/>
                        <a:gd name="connsiteY0" fmla="*/ 0 h 890588"/>
                        <a:gd name="connsiteX1" fmla="*/ 119063 w 145257"/>
                        <a:gd name="connsiteY1" fmla="*/ 26194 h 890588"/>
                        <a:gd name="connsiteX2" fmla="*/ 145257 w 145257"/>
                        <a:gd name="connsiteY2" fmla="*/ 883444 h 890588"/>
                        <a:gd name="connsiteX3" fmla="*/ 40481 w 145257"/>
                        <a:gd name="connsiteY3" fmla="*/ 890588 h 890588"/>
                        <a:gd name="connsiteX4" fmla="*/ 0 w 145257"/>
                        <a:gd name="connsiteY4" fmla="*/ 0 h 890588"/>
                        <a:gd name="connsiteX0" fmla="*/ 7144 w 104776"/>
                        <a:gd name="connsiteY0" fmla="*/ 7143 h 864394"/>
                        <a:gd name="connsiteX1" fmla="*/ 78582 w 104776"/>
                        <a:gd name="connsiteY1" fmla="*/ 0 h 864394"/>
                        <a:gd name="connsiteX2" fmla="*/ 104776 w 104776"/>
                        <a:gd name="connsiteY2" fmla="*/ 857250 h 864394"/>
                        <a:gd name="connsiteX3" fmla="*/ 0 w 104776"/>
                        <a:gd name="connsiteY3" fmla="*/ 864394 h 864394"/>
                        <a:gd name="connsiteX4" fmla="*/ 7144 w 104776"/>
                        <a:gd name="connsiteY4" fmla="*/ 7143 h 864394"/>
                        <a:gd name="connsiteX0" fmla="*/ 58506 w 156138"/>
                        <a:gd name="connsiteY0" fmla="*/ 7143 h 864394"/>
                        <a:gd name="connsiteX1" fmla="*/ 129944 w 156138"/>
                        <a:gd name="connsiteY1" fmla="*/ 0 h 864394"/>
                        <a:gd name="connsiteX2" fmla="*/ 156138 w 156138"/>
                        <a:gd name="connsiteY2" fmla="*/ 857250 h 864394"/>
                        <a:gd name="connsiteX3" fmla="*/ 51362 w 156138"/>
                        <a:gd name="connsiteY3" fmla="*/ 864394 h 864394"/>
                        <a:gd name="connsiteX4" fmla="*/ 58506 w 156138"/>
                        <a:gd name="connsiteY4" fmla="*/ 7143 h 864394"/>
                        <a:gd name="connsiteX0" fmla="*/ 91996 w 189628"/>
                        <a:gd name="connsiteY0" fmla="*/ 7143 h 864394"/>
                        <a:gd name="connsiteX1" fmla="*/ 163434 w 189628"/>
                        <a:gd name="connsiteY1" fmla="*/ 0 h 864394"/>
                        <a:gd name="connsiteX2" fmla="*/ 189628 w 189628"/>
                        <a:gd name="connsiteY2" fmla="*/ 857250 h 864394"/>
                        <a:gd name="connsiteX3" fmla="*/ 84852 w 189628"/>
                        <a:gd name="connsiteY3" fmla="*/ 864394 h 864394"/>
                        <a:gd name="connsiteX4" fmla="*/ 91996 w 189628"/>
                        <a:gd name="connsiteY4" fmla="*/ 7143 h 864394"/>
                        <a:gd name="connsiteX0" fmla="*/ 91996 w 189628"/>
                        <a:gd name="connsiteY0" fmla="*/ 7143 h 864394"/>
                        <a:gd name="connsiteX1" fmla="*/ 163434 w 189628"/>
                        <a:gd name="connsiteY1" fmla="*/ 0 h 864394"/>
                        <a:gd name="connsiteX2" fmla="*/ 189628 w 189628"/>
                        <a:gd name="connsiteY2" fmla="*/ 857250 h 864394"/>
                        <a:gd name="connsiteX3" fmla="*/ 84852 w 189628"/>
                        <a:gd name="connsiteY3" fmla="*/ 864394 h 864394"/>
                        <a:gd name="connsiteX4" fmla="*/ 91996 w 189628"/>
                        <a:gd name="connsiteY4" fmla="*/ 7143 h 864394"/>
                        <a:gd name="connsiteX0" fmla="*/ 91996 w 189628"/>
                        <a:gd name="connsiteY0" fmla="*/ 7143 h 864394"/>
                        <a:gd name="connsiteX1" fmla="*/ 163434 w 189628"/>
                        <a:gd name="connsiteY1" fmla="*/ 0 h 864394"/>
                        <a:gd name="connsiteX2" fmla="*/ 189628 w 189628"/>
                        <a:gd name="connsiteY2" fmla="*/ 857250 h 864394"/>
                        <a:gd name="connsiteX3" fmla="*/ 84852 w 189628"/>
                        <a:gd name="connsiteY3" fmla="*/ 864394 h 864394"/>
                        <a:gd name="connsiteX4" fmla="*/ 91996 w 189628"/>
                        <a:gd name="connsiteY4" fmla="*/ 7143 h 864394"/>
                        <a:gd name="connsiteX0" fmla="*/ 91996 w 189628"/>
                        <a:gd name="connsiteY0" fmla="*/ 7143 h 864394"/>
                        <a:gd name="connsiteX1" fmla="*/ 163434 w 189628"/>
                        <a:gd name="connsiteY1" fmla="*/ 0 h 864394"/>
                        <a:gd name="connsiteX2" fmla="*/ 189628 w 189628"/>
                        <a:gd name="connsiteY2" fmla="*/ 857250 h 864394"/>
                        <a:gd name="connsiteX3" fmla="*/ 84852 w 189628"/>
                        <a:gd name="connsiteY3" fmla="*/ 864394 h 864394"/>
                        <a:gd name="connsiteX4" fmla="*/ 91996 w 189628"/>
                        <a:gd name="connsiteY4" fmla="*/ 7143 h 864394"/>
                        <a:gd name="connsiteX0" fmla="*/ 91996 w 203916"/>
                        <a:gd name="connsiteY0" fmla="*/ 7143 h 883444"/>
                        <a:gd name="connsiteX1" fmla="*/ 163434 w 203916"/>
                        <a:gd name="connsiteY1" fmla="*/ 0 h 883444"/>
                        <a:gd name="connsiteX2" fmla="*/ 203916 w 203916"/>
                        <a:gd name="connsiteY2" fmla="*/ 883444 h 883444"/>
                        <a:gd name="connsiteX3" fmla="*/ 84852 w 203916"/>
                        <a:gd name="connsiteY3" fmla="*/ 864394 h 883444"/>
                        <a:gd name="connsiteX4" fmla="*/ 91996 w 203916"/>
                        <a:gd name="connsiteY4" fmla="*/ 7143 h 883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16" h="883444">
                          <a:moveTo>
                            <a:pt x="91996" y="7143"/>
                          </a:moveTo>
                          <a:lnTo>
                            <a:pt x="163434" y="0"/>
                          </a:lnTo>
                          <a:cubicBezTo>
                            <a:pt x="105490" y="269081"/>
                            <a:pt x="23735" y="552450"/>
                            <a:pt x="203916" y="883444"/>
                          </a:cubicBezTo>
                          <a:lnTo>
                            <a:pt x="84852" y="864394"/>
                          </a:lnTo>
                          <a:cubicBezTo>
                            <a:pt x="-22305" y="642938"/>
                            <a:pt x="-36591" y="345280"/>
                            <a:pt x="91996" y="7143"/>
                          </a:cubicBezTo>
                          <a:close/>
                        </a:path>
                      </a:pathLst>
                    </a:cu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4"/>
                    <p:cNvSpPr/>
                    <p:nvPr/>
                  </p:nvSpPr>
                  <p:spPr>
                    <a:xfrm>
                      <a:off x="2258251" y="2802084"/>
                      <a:ext cx="396550" cy="332626"/>
                    </a:xfrm>
                    <a:custGeom>
                      <a:avLst/>
                      <a:gdLst>
                        <a:gd name="connsiteX0" fmla="*/ 0 w 961000"/>
                        <a:gd name="connsiteY0" fmla="*/ 0 h 938212"/>
                        <a:gd name="connsiteX1" fmla="*/ 961000 w 961000"/>
                        <a:gd name="connsiteY1" fmla="*/ 0 h 938212"/>
                        <a:gd name="connsiteX2" fmla="*/ 961000 w 961000"/>
                        <a:gd name="connsiteY2" fmla="*/ 938212 h 938212"/>
                        <a:gd name="connsiteX3" fmla="*/ 0 w 961000"/>
                        <a:gd name="connsiteY3" fmla="*/ 938212 h 938212"/>
                        <a:gd name="connsiteX4" fmla="*/ 0 w 961000"/>
                        <a:gd name="connsiteY4" fmla="*/ 0 h 938212"/>
                        <a:gd name="connsiteX0" fmla="*/ 0 w 961000"/>
                        <a:gd name="connsiteY0" fmla="*/ 0 h 938212"/>
                        <a:gd name="connsiteX1" fmla="*/ 868131 w 961000"/>
                        <a:gd name="connsiteY1" fmla="*/ 128587 h 938212"/>
                        <a:gd name="connsiteX2" fmla="*/ 961000 w 961000"/>
                        <a:gd name="connsiteY2" fmla="*/ 938212 h 938212"/>
                        <a:gd name="connsiteX3" fmla="*/ 0 w 961000"/>
                        <a:gd name="connsiteY3" fmla="*/ 938212 h 938212"/>
                        <a:gd name="connsiteX4" fmla="*/ 0 w 961000"/>
                        <a:gd name="connsiteY4" fmla="*/ 0 h 938212"/>
                        <a:gd name="connsiteX0" fmla="*/ 0 w 961000"/>
                        <a:gd name="connsiteY0" fmla="*/ 0 h 938212"/>
                        <a:gd name="connsiteX1" fmla="*/ 880037 w 961000"/>
                        <a:gd name="connsiteY1" fmla="*/ 130968 h 938212"/>
                        <a:gd name="connsiteX2" fmla="*/ 961000 w 961000"/>
                        <a:gd name="connsiteY2" fmla="*/ 938212 h 938212"/>
                        <a:gd name="connsiteX3" fmla="*/ 0 w 961000"/>
                        <a:gd name="connsiteY3" fmla="*/ 938212 h 938212"/>
                        <a:gd name="connsiteX4" fmla="*/ 0 w 961000"/>
                        <a:gd name="connsiteY4" fmla="*/ 0 h 938212"/>
                        <a:gd name="connsiteX0" fmla="*/ 295275 w 961000"/>
                        <a:gd name="connsiteY0" fmla="*/ 0 h 823912"/>
                        <a:gd name="connsiteX1" fmla="*/ 880037 w 961000"/>
                        <a:gd name="connsiteY1" fmla="*/ 16668 h 823912"/>
                        <a:gd name="connsiteX2" fmla="*/ 961000 w 961000"/>
                        <a:gd name="connsiteY2" fmla="*/ 823912 h 823912"/>
                        <a:gd name="connsiteX3" fmla="*/ 0 w 961000"/>
                        <a:gd name="connsiteY3" fmla="*/ 823912 h 823912"/>
                        <a:gd name="connsiteX4" fmla="*/ 295275 w 961000"/>
                        <a:gd name="connsiteY4" fmla="*/ 0 h 823912"/>
                        <a:gd name="connsiteX0" fmla="*/ 295275 w 961000"/>
                        <a:gd name="connsiteY0" fmla="*/ 0 h 823912"/>
                        <a:gd name="connsiteX1" fmla="*/ 880037 w 961000"/>
                        <a:gd name="connsiteY1" fmla="*/ 16668 h 823912"/>
                        <a:gd name="connsiteX2" fmla="*/ 961000 w 961000"/>
                        <a:gd name="connsiteY2" fmla="*/ 823912 h 823912"/>
                        <a:gd name="connsiteX3" fmla="*/ 0 w 961000"/>
                        <a:gd name="connsiteY3" fmla="*/ 823912 h 823912"/>
                        <a:gd name="connsiteX4" fmla="*/ 253768 w 961000"/>
                        <a:gd name="connsiteY4" fmla="*/ 121444 h 823912"/>
                        <a:gd name="connsiteX5" fmla="*/ 295275 w 961000"/>
                        <a:gd name="connsiteY5" fmla="*/ 0 h 823912"/>
                        <a:gd name="connsiteX0" fmla="*/ 295275 w 961000"/>
                        <a:gd name="connsiteY0" fmla="*/ 0 h 823912"/>
                        <a:gd name="connsiteX1" fmla="*/ 880037 w 961000"/>
                        <a:gd name="connsiteY1" fmla="*/ 16668 h 823912"/>
                        <a:gd name="connsiteX2" fmla="*/ 961000 w 961000"/>
                        <a:gd name="connsiteY2" fmla="*/ 823912 h 823912"/>
                        <a:gd name="connsiteX3" fmla="*/ 0 w 961000"/>
                        <a:gd name="connsiteY3" fmla="*/ 823912 h 823912"/>
                        <a:gd name="connsiteX4" fmla="*/ 110893 w 961000"/>
                        <a:gd name="connsiteY4" fmla="*/ 173831 h 823912"/>
                        <a:gd name="connsiteX5" fmla="*/ 295275 w 961000"/>
                        <a:gd name="connsiteY5" fmla="*/ 0 h 823912"/>
                        <a:gd name="connsiteX0" fmla="*/ 347663 w 1013388"/>
                        <a:gd name="connsiteY0" fmla="*/ 0 h 823912"/>
                        <a:gd name="connsiteX1" fmla="*/ 932425 w 1013388"/>
                        <a:gd name="connsiteY1" fmla="*/ 16668 h 823912"/>
                        <a:gd name="connsiteX2" fmla="*/ 1013388 w 1013388"/>
                        <a:gd name="connsiteY2" fmla="*/ 823912 h 823912"/>
                        <a:gd name="connsiteX3" fmla="*/ 0 w 1013388"/>
                        <a:gd name="connsiteY3" fmla="*/ 766762 h 823912"/>
                        <a:gd name="connsiteX4" fmla="*/ 163281 w 1013388"/>
                        <a:gd name="connsiteY4" fmla="*/ 173831 h 823912"/>
                        <a:gd name="connsiteX5" fmla="*/ 347663 w 1013388"/>
                        <a:gd name="connsiteY5" fmla="*/ 0 h 823912"/>
                        <a:gd name="connsiteX0" fmla="*/ 347663 w 1013388"/>
                        <a:gd name="connsiteY0" fmla="*/ 0 h 823912"/>
                        <a:gd name="connsiteX1" fmla="*/ 932425 w 1013388"/>
                        <a:gd name="connsiteY1" fmla="*/ 16668 h 823912"/>
                        <a:gd name="connsiteX2" fmla="*/ 1013388 w 1013388"/>
                        <a:gd name="connsiteY2" fmla="*/ 823912 h 823912"/>
                        <a:gd name="connsiteX3" fmla="*/ 0 w 1013388"/>
                        <a:gd name="connsiteY3" fmla="*/ 766762 h 823912"/>
                        <a:gd name="connsiteX4" fmla="*/ 63269 w 1013388"/>
                        <a:gd name="connsiteY4" fmla="*/ 533400 h 823912"/>
                        <a:gd name="connsiteX5" fmla="*/ 163281 w 1013388"/>
                        <a:gd name="connsiteY5" fmla="*/ 173831 h 823912"/>
                        <a:gd name="connsiteX6" fmla="*/ 347663 w 1013388"/>
                        <a:gd name="connsiteY6" fmla="*/ 0 h 823912"/>
                        <a:gd name="connsiteX0" fmla="*/ 422506 w 1088231"/>
                        <a:gd name="connsiteY0" fmla="*/ 0 h 823912"/>
                        <a:gd name="connsiteX1" fmla="*/ 1007268 w 1088231"/>
                        <a:gd name="connsiteY1" fmla="*/ 16668 h 823912"/>
                        <a:gd name="connsiteX2" fmla="*/ 1088231 w 1088231"/>
                        <a:gd name="connsiteY2" fmla="*/ 823912 h 823912"/>
                        <a:gd name="connsiteX3" fmla="*/ 74843 w 1088231"/>
                        <a:gd name="connsiteY3" fmla="*/ 766762 h 823912"/>
                        <a:gd name="connsiteX4" fmla="*/ 0 w 1088231"/>
                        <a:gd name="connsiteY4" fmla="*/ 695325 h 823912"/>
                        <a:gd name="connsiteX5" fmla="*/ 238124 w 1088231"/>
                        <a:gd name="connsiteY5" fmla="*/ 173831 h 823912"/>
                        <a:gd name="connsiteX6" fmla="*/ 422506 w 1088231"/>
                        <a:gd name="connsiteY6" fmla="*/ 0 h 823912"/>
                        <a:gd name="connsiteX0" fmla="*/ 422506 w 1088231"/>
                        <a:gd name="connsiteY0" fmla="*/ 0 h 823912"/>
                        <a:gd name="connsiteX1" fmla="*/ 1016793 w 1088231"/>
                        <a:gd name="connsiteY1" fmla="*/ 16668 h 823912"/>
                        <a:gd name="connsiteX2" fmla="*/ 1088231 w 1088231"/>
                        <a:gd name="connsiteY2" fmla="*/ 823912 h 823912"/>
                        <a:gd name="connsiteX3" fmla="*/ 74843 w 1088231"/>
                        <a:gd name="connsiteY3" fmla="*/ 766762 h 823912"/>
                        <a:gd name="connsiteX4" fmla="*/ 0 w 1088231"/>
                        <a:gd name="connsiteY4" fmla="*/ 695325 h 823912"/>
                        <a:gd name="connsiteX5" fmla="*/ 238124 w 1088231"/>
                        <a:gd name="connsiteY5" fmla="*/ 173831 h 823912"/>
                        <a:gd name="connsiteX6" fmla="*/ 422506 w 1088231"/>
                        <a:gd name="connsiteY6" fmla="*/ 0 h 823912"/>
                        <a:gd name="connsiteX0" fmla="*/ 422506 w 1088231"/>
                        <a:gd name="connsiteY0" fmla="*/ 0 h 823912"/>
                        <a:gd name="connsiteX1" fmla="*/ 895350 w 1088231"/>
                        <a:gd name="connsiteY1" fmla="*/ 14287 h 823912"/>
                        <a:gd name="connsiteX2" fmla="*/ 1016793 w 1088231"/>
                        <a:gd name="connsiteY2" fmla="*/ 16668 h 823912"/>
                        <a:gd name="connsiteX3" fmla="*/ 1088231 w 1088231"/>
                        <a:gd name="connsiteY3" fmla="*/ 823912 h 823912"/>
                        <a:gd name="connsiteX4" fmla="*/ 74843 w 1088231"/>
                        <a:gd name="connsiteY4" fmla="*/ 766762 h 823912"/>
                        <a:gd name="connsiteX5" fmla="*/ 0 w 1088231"/>
                        <a:gd name="connsiteY5" fmla="*/ 695325 h 823912"/>
                        <a:gd name="connsiteX6" fmla="*/ 238124 w 1088231"/>
                        <a:gd name="connsiteY6" fmla="*/ 173831 h 823912"/>
                        <a:gd name="connsiteX7" fmla="*/ 422506 w 1088231"/>
                        <a:gd name="connsiteY7" fmla="*/ 0 h 823912"/>
                        <a:gd name="connsiteX0" fmla="*/ 422506 w 1088231"/>
                        <a:gd name="connsiteY0" fmla="*/ 78581 h 902493"/>
                        <a:gd name="connsiteX1" fmla="*/ 959644 w 1088231"/>
                        <a:gd name="connsiteY1" fmla="*/ 0 h 902493"/>
                        <a:gd name="connsiteX2" fmla="*/ 1016793 w 1088231"/>
                        <a:gd name="connsiteY2" fmla="*/ 95249 h 902493"/>
                        <a:gd name="connsiteX3" fmla="*/ 1088231 w 1088231"/>
                        <a:gd name="connsiteY3" fmla="*/ 902493 h 902493"/>
                        <a:gd name="connsiteX4" fmla="*/ 74843 w 1088231"/>
                        <a:gd name="connsiteY4" fmla="*/ 845343 h 902493"/>
                        <a:gd name="connsiteX5" fmla="*/ 0 w 1088231"/>
                        <a:gd name="connsiteY5" fmla="*/ 773906 h 902493"/>
                        <a:gd name="connsiteX6" fmla="*/ 238124 w 1088231"/>
                        <a:gd name="connsiteY6" fmla="*/ 252412 h 902493"/>
                        <a:gd name="connsiteX7" fmla="*/ 422506 w 1088231"/>
                        <a:gd name="connsiteY7" fmla="*/ 78581 h 902493"/>
                        <a:gd name="connsiteX0" fmla="*/ 422506 w 1016793"/>
                        <a:gd name="connsiteY0" fmla="*/ 78581 h 845343"/>
                        <a:gd name="connsiteX1" fmla="*/ 959644 w 1016793"/>
                        <a:gd name="connsiteY1" fmla="*/ 0 h 845343"/>
                        <a:gd name="connsiteX2" fmla="*/ 1016793 w 1016793"/>
                        <a:gd name="connsiteY2" fmla="*/ 95249 h 845343"/>
                        <a:gd name="connsiteX3" fmla="*/ 795338 w 1016793"/>
                        <a:gd name="connsiteY3" fmla="*/ 631031 h 845343"/>
                        <a:gd name="connsiteX4" fmla="*/ 74843 w 1016793"/>
                        <a:gd name="connsiteY4" fmla="*/ 845343 h 845343"/>
                        <a:gd name="connsiteX5" fmla="*/ 0 w 1016793"/>
                        <a:gd name="connsiteY5" fmla="*/ 773906 h 845343"/>
                        <a:gd name="connsiteX6" fmla="*/ 238124 w 1016793"/>
                        <a:gd name="connsiteY6" fmla="*/ 252412 h 845343"/>
                        <a:gd name="connsiteX7" fmla="*/ 422506 w 1016793"/>
                        <a:gd name="connsiteY7" fmla="*/ 78581 h 845343"/>
                        <a:gd name="connsiteX0" fmla="*/ 422506 w 1016793"/>
                        <a:gd name="connsiteY0" fmla="*/ 78581 h 845343"/>
                        <a:gd name="connsiteX1" fmla="*/ 959644 w 1016793"/>
                        <a:gd name="connsiteY1" fmla="*/ 0 h 845343"/>
                        <a:gd name="connsiteX2" fmla="*/ 1016793 w 1016793"/>
                        <a:gd name="connsiteY2" fmla="*/ 95249 h 845343"/>
                        <a:gd name="connsiteX3" fmla="*/ 795338 w 1016793"/>
                        <a:gd name="connsiteY3" fmla="*/ 631031 h 845343"/>
                        <a:gd name="connsiteX4" fmla="*/ 585788 w 1016793"/>
                        <a:gd name="connsiteY4" fmla="*/ 685801 h 845343"/>
                        <a:gd name="connsiteX5" fmla="*/ 74843 w 1016793"/>
                        <a:gd name="connsiteY5" fmla="*/ 845343 h 845343"/>
                        <a:gd name="connsiteX6" fmla="*/ 0 w 1016793"/>
                        <a:gd name="connsiteY6" fmla="*/ 773906 h 845343"/>
                        <a:gd name="connsiteX7" fmla="*/ 238124 w 1016793"/>
                        <a:gd name="connsiteY7" fmla="*/ 252412 h 845343"/>
                        <a:gd name="connsiteX8" fmla="*/ 422506 w 1016793"/>
                        <a:gd name="connsiteY8" fmla="*/ 78581 h 845343"/>
                        <a:gd name="connsiteX0" fmla="*/ 422506 w 1016793"/>
                        <a:gd name="connsiteY0" fmla="*/ 78581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38124 w 1016793"/>
                        <a:gd name="connsiteY7" fmla="*/ 252412 h 845343"/>
                        <a:gd name="connsiteX8" fmla="*/ 422506 w 1016793"/>
                        <a:gd name="connsiteY8" fmla="*/ 78581 h 845343"/>
                        <a:gd name="connsiteX0" fmla="*/ 422506 w 1016793"/>
                        <a:gd name="connsiteY0" fmla="*/ 78581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38124 w 1016793"/>
                        <a:gd name="connsiteY7" fmla="*/ 252412 h 845343"/>
                        <a:gd name="connsiteX8" fmla="*/ 422506 w 1016793"/>
                        <a:gd name="connsiteY8" fmla="*/ 78581 h 845343"/>
                        <a:gd name="connsiteX0" fmla="*/ 417743 w 1016793"/>
                        <a:gd name="connsiteY0" fmla="*/ 66675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38124 w 1016793"/>
                        <a:gd name="connsiteY7" fmla="*/ 252412 h 845343"/>
                        <a:gd name="connsiteX8" fmla="*/ 417743 w 1016793"/>
                        <a:gd name="connsiteY8" fmla="*/ 66675 h 845343"/>
                        <a:gd name="connsiteX0" fmla="*/ 417743 w 1016793"/>
                        <a:gd name="connsiteY0" fmla="*/ 66675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14312 w 1016793"/>
                        <a:gd name="connsiteY7" fmla="*/ 247649 h 845343"/>
                        <a:gd name="connsiteX8" fmla="*/ 417743 w 1016793"/>
                        <a:gd name="connsiteY8" fmla="*/ 66675 h 845343"/>
                        <a:gd name="connsiteX0" fmla="*/ 417743 w 1016793"/>
                        <a:gd name="connsiteY0" fmla="*/ 66675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14312 w 1016793"/>
                        <a:gd name="connsiteY7" fmla="*/ 247649 h 845343"/>
                        <a:gd name="connsiteX8" fmla="*/ 417743 w 1016793"/>
                        <a:gd name="connsiteY8" fmla="*/ 66675 h 845343"/>
                        <a:gd name="connsiteX0" fmla="*/ 417743 w 1016793"/>
                        <a:gd name="connsiteY0" fmla="*/ 66675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14312 w 1016793"/>
                        <a:gd name="connsiteY7" fmla="*/ 247649 h 845343"/>
                        <a:gd name="connsiteX8" fmla="*/ 417743 w 1016793"/>
                        <a:gd name="connsiteY8" fmla="*/ 66675 h 845343"/>
                        <a:gd name="connsiteX0" fmla="*/ 417743 w 1016793"/>
                        <a:gd name="connsiteY0" fmla="*/ 83344 h 862012"/>
                        <a:gd name="connsiteX1" fmla="*/ 952500 w 1016793"/>
                        <a:gd name="connsiteY1" fmla="*/ 0 h 862012"/>
                        <a:gd name="connsiteX2" fmla="*/ 1016793 w 1016793"/>
                        <a:gd name="connsiteY2" fmla="*/ 111918 h 862012"/>
                        <a:gd name="connsiteX3" fmla="*/ 795338 w 1016793"/>
                        <a:gd name="connsiteY3" fmla="*/ 647700 h 862012"/>
                        <a:gd name="connsiteX4" fmla="*/ 652463 w 1016793"/>
                        <a:gd name="connsiteY4" fmla="*/ 766764 h 862012"/>
                        <a:gd name="connsiteX5" fmla="*/ 74843 w 1016793"/>
                        <a:gd name="connsiteY5" fmla="*/ 862012 h 862012"/>
                        <a:gd name="connsiteX6" fmla="*/ 0 w 1016793"/>
                        <a:gd name="connsiteY6" fmla="*/ 790575 h 862012"/>
                        <a:gd name="connsiteX7" fmla="*/ 214312 w 1016793"/>
                        <a:gd name="connsiteY7" fmla="*/ 264318 h 862012"/>
                        <a:gd name="connsiteX8" fmla="*/ 417743 w 1016793"/>
                        <a:gd name="connsiteY8" fmla="*/ 83344 h 862012"/>
                        <a:gd name="connsiteX0" fmla="*/ 417743 w 1025198"/>
                        <a:gd name="connsiteY0" fmla="*/ 84594 h 863262"/>
                        <a:gd name="connsiteX1" fmla="*/ 952500 w 1025198"/>
                        <a:gd name="connsiteY1" fmla="*/ 1250 h 863262"/>
                        <a:gd name="connsiteX2" fmla="*/ 1016793 w 1025198"/>
                        <a:gd name="connsiteY2" fmla="*/ 113168 h 863262"/>
                        <a:gd name="connsiteX3" fmla="*/ 795338 w 1025198"/>
                        <a:gd name="connsiteY3" fmla="*/ 648950 h 863262"/>
                        <a:gd name="connsiteX4" fmla="*/ 652463 w 1025198"/>
                        <a:gd name="connsiteY4" fmla="*/ 768014 h 863262"/>
                        <a:gd name="connsiteX5" fmla="*/ 74843 w 1025198"/>
                        <a:gd name="connsiteY5" fmla="*/ 863262 h 863262"/>
                        <a:gd name="connsiteX6" fmla="*/ 0 w 1025198"/>
                        <a:gd name="connsiteY6" fmla="*/ 791825 h 863262"/>
                        <a:gd name="connsiteX7" fmla="*/ 214312 w 1025198"/>
                        <a:gd name="connsiteY7" fmla="*/ 265568 h 863262"/>
                        <a:gd name="connsiteX8" fmla="*/ 417743 w 1025198"/>
                        <a:gd name="connsiteY8" fmla="*/ 84594 h 863262"/>
                        <a:gd name="connsiteX0" fmla="*/ 417743 w 1044087"/>
                        <a:gd name="connsiteY0" fmla="*/ 84657 h 863325"/>
                        <a:gd name="connsiteX1" fmla="*/ 952500 w 1044087"/>
                        <a:gd name="connsiteY1" fmla="*/ 1313 h 863325"/>
                        <a:gd name="connsiteX2" fmla="*/ 1016793 w 1044087"/>
                        <a:gd name="connsiteY2" fmla="*/ 113231 h 863325"/>
                        <a:gd name="connsiteX3" fmla="*/ 795338 w 1044087"/>
                        <a:gd name="connsiteY3" fmla="*/ 649013 h 863325"/>
                        <a:gd name="connsiteX4" fmla="*/ 652463 w 1044087"/>
                        <a:gd name="connsiteY4" fmla="*/ 768077 h 863325"/>
                        <a:gd name="connsiteX5" fmla="*/ 74843 w 1044087"/>
                        <a:gd name="connsiteY5" fmla="*/ 863325 h 863325"/>
                        <a:gd name="connsiteX6" fmla="*/ 0 w 1044087"/>
                        <a:gd name="connsiteY6" fmla="*/ 791888 h 863325"/>
                        <a:gd name="connsiteX7" fmla="*/ 214312 w 1044087"/>
                        <a:gd name="connsiteY7" fmla="*/ 265631 h 863325"/>
                        <a:gd name="connsiteX8" fmla="*/ 417743 w 1044087"/>
                        <a:gd name="connsiteY8" fmla="*/ 84657 h 863325"/>
                        <a:gd name="connsiteX0" fmla="*/ 417743 w 1039302"/>
                        <a:gd name="connsiteY0" fmla="*/ 84462 h 863130"/>
                        <a:gd name="connsiteX1" fmla="*/ 952500 w 1039302"/>
                        <a:gd name="connsiteY1" fmla="*/ 1118 h 863130"/>
                        <a:gd name="connsiteX2" fmla="*/ 1016793 w 1039302"/>
                        <a:gd name="connsiteY2" fmla="*/ 113036 h 863130"/>
                        <a:gd name="connsiteX3" fmla="*/ 795338 w 1039302"/>
                        <a:gd name="connsiteY3" fmla="*/ 648818 h 863130"/>
                        <a:gd name="connsiteX4" fmla="*/ 652463 w 1039302"/>
                        <a:gd name="connsiteY4" fmla="*/ 767882 h 863130"/>
                        <a:gd name="connsiteX5" fmla="*/ 74843 w 1039302"/>
                        <a:gd name="connsiteY5" fmla="*/ 863130 h 863130"/>
                        <a:gd name="connsiteX6" fmla="*/ 0 w 1039302"/>
                        <a:gd name="connsiteY6" fmla="*/ 791693 h 863130"/>
                        <a:gd name="connsiteX7" fmla="*/ 214312 w 1039302"/>
                        <a:gd name="connsiteY7" fmla="*/ 265436 h 863130"/>
                        <a:gd name="connsiteX8" fmla="*/ 417743 w 1039302"/>
                        <a:gd name="connsiteY8" fmla="*/ 84462 h 863130"/>
                        <a:gd name="connsiteX0" fmla="*/ 417743 w 1046200"/>
                        <a:gd name="connsiteY0" fmla="*/ 84352 h 863020"/>
                        <a:gd name="connsiteX1" fmla="*/ 952500 w 1046200"/>
                        <a:gd name="connsiteY1" fmla="*/ 1008 h 863020"/>
                        <a:gd name="connsiteX2" fmla="*/ 1028699 w 1046200"/>
                        <a:gd name="connsiteY2" fmla="*/ 124832 h 863020"/>
                        <a:gd name="connsiteX3" fmla="*/ 795338 w 1046200"/>
                        <a:gd name="connsiteY3" fmla="*/ 648708 h 863020"/>
                        <a:gd name="connsiteX4" fmla="*/ 652463 w 1046200"/>
                        <a:gd name="connsiteY4" fmla="*/ 767772 h 863020"/>
                        <a:gd name="connsiteX5" fmla="*/ 74843 w 1046200"/>
                        <a:gd name="connsiteY5" fmla="*/ 863020 h 863020"/>
                        <a:gd name="connsiteX6" fmla="*/ 0 w 1046200"/>
                        <a:gd name="connsiteY6" fmla="*/ 791583 h 863020"/>
                        <a:gd name="connsiteX7" fmla="*/ 214312 w 1046200"/>
                        <a:gd name="connsiteY7" fmla="*/ 265326 h 863020"/>
                        <a:gd name="connsiteX8" fmla="*/ 417743 w 1046200"/>
                        <a:gd name="connsiteY8" fmla="*/ 84352 h 863020"/>
                        <a:gd name="connsiteX0" fmla="*/ 417743 w 1040615"/>
                        <a:gd name="connsiteY0" fmla="*/ 84352 h 863020"/>
                        <a:gd name="connsiteX1" fmla="*/ 952500 w 1040615"/>
                        <a:gd name="connsiteY1" fmla="*/ 1008 h 863020"/>
                        <a:gd name="connsiteX2" fmla="*/ 1019174 w 1040615"/>
                        <a:gd name="connsiteY2" fmla="*/ 124832 h 863020"/>
                        <a:gd name="connsiteX3" fmla="*/ 795338 w 1040615"/>
                        <a:gd name="connsiteY3" fmla="*/ 648708 h 863020"/>
                        <a:gd name="connsiteX4" fmla="*/ 652463 w 1040615"/>
                        <a:gd name="connsiteY4" fmla="*/ 767772 h 863020"/>
                        <a:gd name="connsiteX5" fmla="*/ 74843 w 1040615"/>
                        <a:gd name="connsiteY5" fmla="*/ 863020 h 863020"/>
                        <a:gd name="connsiteX6" fmla="*/ 0 w 1040615"/>
                        <a:gd name="connsiteY6" fmla="*/ 791583 h 863020"/>
                        <a:gd name="connsiteX7" fmla="*/ 214312 w 1040615"/>
                        <a:gd name="connsiteY7" fmla="*/ 265326 h 863020"/>
                        <a:gd name="connsiteX8" fmla="*/ 417743 w 1040615"/>
                        <a:gd name="connsiteY8" fmla="*/ 84352 h 863020"/>
                        <a:gd name="connsiteX0" fmla="*/ 417743 w 1040615"/>
                        <a:gd name="connsiteY0" fmla="*/ 84352 h 863020"/>
                        <a:gd name="connsiteX1" fmla="*/ 952500 w 1040615"/>
                        <a:gd name="connsiteY1" fmla="*/ 1008 h 863020"/>
                        <a:gd name="connsiteX2" fmla="*/ 1019174 w 1040615"/>
                        <a:gd name="connsiteY2" fmla="*/ 124832 h 863020"/>
                        <a:gd name="connsiteX3" fmla="*/ 795338 w 1040615"/>
                        <a:gd name="connsiteY3" fmla="*/ 648708 h 863020"/>
                        <a:gd name="connsiteX4" fmla="*/ 652463 w 1040615"/>
                        <a:gd name="connsiteY4" fmla="*/ 767772 h 863020"/>
                        <a:gd name="connsiteX5" fmla="*/ 74843 w 1040615"/>
                        <a:gd name="connsiteY5" fmla="*/ 863020 h 863020"/>
                        <a:gd name="connsiteX6" fmla="*/ 0 w 1040615"/>
                        <a:gd name="connsiteY6" fmla="*/ 791583 h 863020"/>
                        <a:gd name="connsiteX7" fmla="*/ 214312 w 1040615"/>
                        <a:gd name="connsiteY7" fmla="*/ 265326 h 863020"/>
                        <a:gd name="connsiteX8" fmla="*/ 417743 w 1040615"/>
                        <a:gd name="connsiteY8" fmla="*/ 84352 h 863020"/>
                        <a:gd name="connsiteX0" fmla="*/ 417743 w 1040615"/>
                        <a:gd name="connsiteY0" fmla="*/ 84352 h 863020"/>
                        <a:gd name="connsiteX1" fmla="*/ 952500 w 1040615"/>
                        <a:gd name="connsiteY1" fmla="*/ 1008 h 863020"/>
                        <a:gd name="connsiteX2" fmla="*/ 1019174 w 1040615"/>
                        <a:gd name="connsiteY2" fmla="*/ 124832 h 863020"/>
                        <a:gd name="connsiteX3" fmla="*/ 795338 w 1040615"/>
                        <a:gd name="connsiteY3" fmla="*/ 648708 h 863020"/>
                        <a:gd name="connsiteX4" fmla="*/ 652463 w 1040615"/>
                        <a:gd name="connsiteY4" fmla="*/ 767772 h 863020"/>
                        <a:gd name="connsiteX5" fmla="*/ 74843 w 1040615"/>
                        <a:gd name="connsiteY5" fmla="*/ 863020 h 863020"/>
                        <a:gd name="connsiteX6" fmla="*/ 0 w 1040615"/>
                        <a:gd name="connsiteY6" fmla="*/ 791583 h 863020"/>
                        <a:gd name="connsiteX7" fmla="*/ 214312 w 1040615"/>
                        <a:gd name="connsiteY7" fmla="*/ 265326 h 863020"/>
                        <a:gd name="connsiteX8" fmla="*/ 417743 w 1040615"/>
                        <a:gd name="connsiteY8" fmla="*/ 84352 h 863020"/>
                        <a:gd name="connsiteX0" fmla="*/ 417743 w 1040615"/>
                        <a:gd name="connsiteY0" fmla="*/ 84352 h 874926"/>
                        <a:gd name="connsiteX1" fmla="*/ 952500 w 1040615"/>
                        <a:gd name="connsiteY1" fmla="*/ 1008 h 874926"/>
                        <a:gd name="connsiteX2" fmla="*/ 1019174 w 1040615"/>
                        <a:gd name="connsiteY2" fmla="*/ 124832 h 874926"/>
                        <a:gd name="connsiteX3" fmla="*/ 795338 w 1040615"/>
                        <a:gd name="connsiteY3" fmla="*/ 648708 h 874926"/>
                        <a:gd name="connsiteX4" fmla="*/ 652463 w 1040615"/>
                        <a:gd name="connsiteY4" fmla="*/ 767772 h 874926"/>
                        <a:gd name="connsiteX5" fmla="*/ 77224 w 1040615"/>
                        <a:gd name="connsiteY5" fmla="*/ 874926 h 874926"/>
                        <a:gd name="connsiteX6" fmla="*/ 0 w 1040615"/>
                        <a:gd name="connsiteY6" fmla="*/ 791583 h 874926"/>
                        <a:gd name="connsiteX7" fmla="*/ 214312 w 1040615"/>
                        <a:gd name="connsiteY7" fmla="*/ 265326 h 874926"/>
                        <a:gd name="connsiteX8" fmla="*/ 417743 w 1040615"/>
                        <a:gd name="connsiteY8" fmla="*/ 84352 h 874926"/>
                        <a:gd name="connsiteX0" fmla="*/ 434307 w 1057179"/>
                        <a:gd name="connsiteY0" fmla="*/ 84352 h 874926"/>
                        <a:gd name="connsiteX1" fmla="*/ 969064 w 1057179"/>
                        <a:gd name="connsiteY1" fmla="*/ 1008 h 874926"/>
                        <a:gd name="connsiteX2" fmla="*/ 1035738 w 1057179"/>
                        <a:gd name="connsiteY2" fmla="*/ 124832 h 874926"/>
                        <a:gd name="connsiteX3" fmla="*/ 811902 w 1057179"/>
                        <a:gd name="connsiteY3" fmla="*/ 648708 h 874926"/>
                        <a:gd name="connsiteX4" fmla="*/ 669027 w 1057179"/>
                        <a:gd name="connsiteY4" fmla="*/ 767772 h 874926"/>
                        <a:gd name="connsiteX5" fmla="*/ 93788 w 1057179"/>
                        <a:gd name="connsiteY5" fmla="*/ 874926 h 874926"/>
                        <a:gd name="connsiteX6" fmla="*/ 16564 w 1057179"/>
                        <a:gd name="connsiteY6" fmla="*/ 791583 h 874926"/>
                        <a:gd name="connsiteX7" fmla="*/ 230876 w 1057179"/>
                        <a:gd name="connsiteY7" fmla="*/ 265326 h 874926"/>
                        <a:gd name="connsiteX8" fmla="*/ 434307 w 1057179"/>
                        <a:gd name="connsiteY8" fmla="*/ 84352 h 874926"/>
                        <a:gd name="connsiteX0" fmla="*/ 435840 w 1058712"/>
                        <a:gd name="connsiteY0" fmla="*/ 84352 h 888920"/>
                        <a:gd name="connsiteX1" fmla="*/ 970597 w 1058712"/>
                        <a:gd name="connsiteY1" fmla="*/ 1008 h 888920"/>
                        <a:gd name="connsiteX2" fmla="*/ 1037271 w 1058712"/>
                        <a:gd name="connsiteY2" fmla="*/ 124832 h 888920"/>
                        <a:gd name="connsiteX3" fmla="*/ 813435 w 1058712"/>
                        <a:gd name="connsiteY3" fmla="*/ 648708 h 888920"/>
                        <a:gd name="connsiteX4" fmla="*/ 670560 w 1058712"/>
                        <a:gd name="connsiteY4" fmla="*/ 767772 h 888920"/>
                        <a:gd name="connsiteX5" fmla="*/ 95321 w 1058712"/>
                        <a:gd name="connsiteY5" fmla="*/ 874926 h 888920"/>
                        <a:gd name="connsiteX6" fmla="*/ 18097 w 1058712"/>
                        <a:gd name="connsiteY6" fmla="*/ 791583 h 888920"/>
                        <a:gd name="connsiteX7" fmla="*/ 232409 w 1058712"/>
                        <a:gd name="connsiteY7" fmla="*/ 265326 h 888920"/>
                        <a:gd name="connsiteX8" fmla="*/ 435840 w 1058712"/>
                        <a:gd name="connsiteY8" fmla="*/ 84352 h 888920"/>
                        <a:gd name="connsiteX0" fmla="*/ 431453 w 1054325"/>
                        <a:gd name="connsiteY0" fmla="*/ 84352 h 884366"/>
                        <a:gd name="connsiteX1" fmla="*/ 966210 w 1054325"/>
                        <a:gd name="connsiteY1" fmla="*/ 1008 h 884366"/>
                        <a:gd name="connsiteX2" fmla="*/ 1032884 w 1054325"/>
                        <a:gd name="connsiteY2" fmla="*/ 124832 h 884366"/>
                        <a:gd name="connsiteX3" fmla="*/ 809048 w 1054325"/>
                        <a:gd name="connsiteY3" fmla="*/ 648708 h 884366"/>
                        <a:gd name="connsiteX4" fmla="*/ 666173 w 1054325"/>
                        <a:gd name="connsiteY4" fmla="*/ 767772 h 884366"/>
                        <a:gd name="connsiteX5" fmla="*/ 136178 w 1054325"/>
                        <a:gd name="connsiteY5" fmla="*/ 867782 h 884366"/>
                        <a:gd name="connsiteX6" fmla="*/ 13710 w 1054325"/>
                        <a:gd name="connsiteY6" fmla="*/ 791583 h 884366"/>
                        <a:gd name="connsiteX7" fmla="*/ 228022 w 1054325"/>
                        <a:gd name="connsiteY7" fmla="*/ 265326 h 884366"/>
                        <a:gd name="connsiteX8" fmla="*/ 431453 w 1054325"/>
                        <a:gd name="connsiteY8" fmla="*/ 84352 h 88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325" h="884366">
                          <a:moveTo>
                            <a:pt x="431453" y="84352"/>
                          </a:moveTo>
                          <a:lnTo>
                            <a:pt x="966210" y="1008"/>
                          </a:lnTo>
                          <a:cubicBezTo>
                            <a:pt x="1094797" y="-11692"/>
                            <a:pt x="1049554" y="99433"/>
                            <a:pt x="1032884" y="124832"/>
                          </a:cubicBezTo>
                          <a:lnTo>
                            <a:pt x="809048" y="648708"/>
                          </a:lnTo>
                          <a:cubicBezTo>
                            <a:pt x="768566" y="733640"/>
                            <a:pt x="742373" y="747134"/>
                            <a:pt x="666173" y="767772"/>
                          </a:cubicBezTo>
                          <a:lnTo>
                            <a:pt x="136178" y="867782"/>
                          </a:lnTo>
                          <a:cubicBezTo>
                            <a:pt x="96149" y="882863"/>
                            <a:pt x="-43893" y="919376"/>
                            <a:pt x="13710" y="791583"/>
                          </a:cubicBezTo>
                          <a:lnTo>
                            <a:pt x="228022" y="265326"/>
                          </a:lnTo>
                          <a:cubicBezTo>
                            <a:pt x="244239" y="269294"/>
                            <a:pt x="250930" y="92290"/>
                            <a:pt x="431453" y="84352"/>
                          </a:cubicBezTo>
                          <a:close/>
                        </a:path>
                      </a:pathLst>
                    </a:cu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4"/>
                    <p:cNvSpPr/>
                    <p:nvPr/>
                  </p:nvSpPr>
                  <p:spPr>
                    <a:xfrm>
                      <a:off x="2259999" y="2804870"/>
                      <a:ext cx="391719" cy="328049"/>
                    </a:xfrm>
                    <a:custGeom>
                      <a:avLst/>
                      <a:gdLst>
                        <a:gd name="connsiteX0" fmla="*/ 0 w 961000"/>
                        <a:gd name="connsiteY0" fmla="*/ 0 h 938212"/>
                        <a:gd name="connsiteX1" fmla="*/ 961000 w 961000"/>
                        <a:gd name="connsiteY1" fmla="*/ 0 h 938212"/>
                        <a:gd name="connsiteX2" fmla="*/ 961000 w 961000"/>
                        <a:gd name="connsiteY2" fmla="*/ 938212 h 938212"/>
                        <a:gd name="connsiteX3" fmla="*/ 0 w 961000"/>
                        <a:gd name="connsiteY3" fmla="*/ 938212 h 938212"/>
                        <a:gd name="connsiteX4" fmla="*/ 0 w 961000"/>
                        <a:gd name="connsiteY4" fmla="*/ 0 h 938212"/>
                        <a:gd name="connsiteX0" fmla="*/ 0 w 961000"/>
                        <a:gd name="connsiteY0" fmla="*/ 0 h 938212"/>
                        <a:gd name="connsiteX1" fmla="*/ 868131 w 961000"/>
                        <a:gd name="connsiteY1" fmla="*/ 128587 h 938212"/>
                        <a:gd name="connsiteX2" fmla="*/ 961000 w 961000"/>
                        <a:gd name="connsiteY2" fmla="*/ 938212 h 938212"/>
                        <a:gd name="connsiteX3" fmla="*/ 0 w 961000"/>
                        <a:gd name="connsiteY3" fmla="*/ 938212 h 938212"/>
                        <a:gd name="connsiteX4" fmla="*/ 0 w 961000"/>
                        <a:gd name="connsiteY4" fmla="*/ 0 h 938212"/>
                        <a:gd name="connsiteX0" fmla="*/ 0 w 961000"/>
                        <a:gd name="connsiteY0" fmla="*/ 0 h 938212"/>
                        <a:gd name="connsiteX1" fmla="*/ 880037 w 961000"/>
                        <a:gd name="connsiteY1" fmla="*/ 130968 h 938212"/>
                        <a:gd name="connsiteX2" fmla="*/ 961000 w 961000"/>
                        <a:gd name="connsiteY2" fmla="*/ 938212 h 938212"/>
                        <a:gd name="connsiteX3" fmla="*/ 0 w 961000"/>
                        <a:gd name="connsiteY3" fmla="*/ 938212 h 938212"/>
                        <a:gd name="connsiteX4" fmla="*/ 0 w 961000"/>
                        <a:gd name="connsiteY4" fmla="*/ 0 h 938212"/>
                        <a:gd name="connsiteX0" fmla="*/ 295275 w 961000"/>
                        <a:gd name="connsiteY0" fmla="*/ 0 h 823912"/>
                        <a:gd name="connsiteX1" fmla="*/ 880037 w 961000"/>
                        <a:gd name="connsiteY1" fmla="*/ 16668 h 823912"/>
                        <a:gd name="connsiteX2" fmla="*/ 961000 w 961000"/>
                        <a:gd name="connsiteY2" fmla="*/ 823912 h 823912"/>
                        <a:gd name="connsiteX3" fmla="*/ 0 w 961000"/>
                        <a:gd name="connsiteY3" fmla="*/ 823912 h 823912"/>
                        <a:gd name="connsiteX4" fmla="*/ 295275 w 961000"/>
                        <a:gd name="connsiteY4" fmla="*/ 0 h 823912"/>
                        <a:gd name="connsiteX0" fmla="*/ 295275 w 961000"/>
                        <a:gd name="connsiteY0" fmla="*/ 0 h 823912"/>
                        <a:gd name="connsiteX1" fmla="*/ 880037 w 961000"/>
                        <a:gd name="connsiteY1" fmla="*/ 16668 h 823912"/>
                        <a:gd name="connsiteX2" fmla="*/ 961000 w 961000"/>
                        <a:gd name="connsiteY2" fmla="*/ 823912 h 823912"/>
                        <a:gd name="connsiteX3" fmla="*/ 0 w 961000"/>
                        <a:gd name="connsiteY3" fmla="*/ 823912 h 823912"/>
                        <a:gd name="connsiteX4" fmla="*/ 253768 w 961000"/>
                        <a:gd name="connsiteY4" fmla="*/ 121444 h 823912"/>
                        <a:gd name="connsiteX5" fmla="*/ 295275 w 961000"/>
                        <a:gd name="connsiteY5" fmla="*/ 0 h 823912"/>
                        <a:gd name="connsiteX0" fmla="*/ 295275 w 961000"/>
                        <a:gd name="connsiteY0" fmla="*/ 0 h 823912"/>
                        <a:gd name="connsiteX1" fmla="*/ 880037 w 961000"/>
                        <a:gd name="connsiteY1" fmla="*/ 16668 h 823912"/>
                        <a:gd name="connsiteX2" fmla="*/ 961000 w 961000"/>
                        <a:gd name="connsiteY2" fmla="*/ 823912 h 823912"/>
                        <a:gd name="connsiteX3" fmla="*/ 0 w 961000"/>
                        <a:gd name="connsiteY3" fmla="*/ 823912 h 823912"/>
                        <a:gd name="connsiteX4" fmla="*/ 110893 w 961000"/>
                        <a:gd name="connsiteY4" fmla="*/ 173831 h 823912"/>
                        <a:gd name="connsiteX5" fmla="*/ 295275 w 961000"/>
                        <a:gd name="connsiteY5" fmla="*/ 0 h 823912"/>
                        <a:gd name="connsiteX0" fmla="*/ 347663 w 1013388"/>
                        <a:gd name="connsiteY0" fmla="*/ 0 h 823912"/>
                        <a:gd name="connsiteX1" fmla="*/ 932425 w 1013388"/>
                        <a:gd name="connsiteY1" fmla="*/ 16668 h 823912"/>
                        <a:gd name="connsiteX2" fmla="*/ 1013388 w 1013388"/>
                        <a:gd name="connsiteY2" fmla="*/ 823912 h 823912"/>
                        <a:gd name="connsiteX3" fmla="*/ 0 w 1013388"/>
                        <a:gd name="connsiteY3" fmla="*/ 766762 h 823912"/>
                        <a:gd name="connsiteX4" fmla="*/ 163281 w 1013388"/>
                        <a:gd name="connsiteY4" fmla="*/ 173831 h 823912"/>
                        <a:gd name="connsiteX5" fmla="*/ 347663 w 1013388"/>
                        <a:gd name="connsiteY5" fmla="*/ 0 h 823912"/>
                        <a:gd name="connsiteX0" fmla="*/ 347663 w 1013388"/>
                        <a:gd name="connsiteY0" fmla="*/ 0 h 823912"/>
                        <a:gd name="connsiteX1" fmla="*/ 932425 w 1013388"/>
                        <a:gd name="connsiteY1" fmla="*/ 16668 h 823912"/>
                        <a:gd name="connsiteX2" fmla="*/ 1013388 w 1013388"/>
                        <a:gd name="connsiteY2" fmla="*/ 823912 h 823912"/>
                        <a:gd name="connsiteX3" fmla="*/ 0 w 1013388"/>
                        <a:gd name="connsiteY3" fmla="*/ 766762 h 823912"/>
                        <a:gd name="connsiteX4" fmla="*/ 63269 w 1013388"/>
                        <a:gd name="connsiteY4" fmla="*/ 533400 h 823912"/>
                        <a:gd name="connsiteX5" fmla="*/ 163281 w 1013388"/>
                        <a:gd name="connsiteY5" fmla="*/ 173831 h 823912"/>
                        <a:gd name="connsiteX6" fmla="*/ 347663 w 1013388"/>
                        <a:gd name="connsiteY6" fmla="*/ 0 h 823912"/>
                        <a:gd name="connsiteX0" fmla="*/ 422506 w 1088231"/>
                        <a:gd name="connsiteY0" fmla="*/ 0 h 823912"/>
                        <a:gd name="connsiteX1" fmla="*/ 1007268 w 1088231"/>
                        <a:gd name="connsiteY1" fmla="*/ 16668 h 823912"/>
                        <a:gd name="connsiteX2" fmla="*/ 1088231 w 1088231"/>
                        <a:gd name="connsiteY2" fmla="*/ 823912 h 823912"/>
                        <a:gd name="connsiteX3" fmla="*/ 74843 w 1088231"/>
                        <a:gd name="connsiteY3" fmla="*/ 766762 h 823912"/>
                        <a:gd name="connsiteX4" fmla="*/ 0 w 1088231"/>
                        <a:gd name="connsiteY4" fmla="*/ 695325 h 823912"/>
                        <a:gd name="connsiteX5" fmla="*/ 238124 w 1088231"/>
                        <a:gd name="connsiteY5" fmla="*/ 173831 h 823912"/>
                        <a:gd name="connsiteX6" fmla="*/ 422506 w 1088231"/>
                        <a:gd name="connsiteY6" fmla="*/ 0 h 823912"/>
                        <a:gd name="connsiteX0" fmla="*/ 422506 w 1088231"/>
                        <a:gd name="connsiteY0" fmla="*/ 0 h 823912"/>
                        <a:gd name="connsiteX1" fmla="*/ 1016793 w 1088231"/>
                        <a:gd name="connsiteY1" fmla="*/ 16668 h 823912"/>
                        <a:gd name="connsiteX2" fmla="*/ 1088231 w 1088231"/>
                        <a:gd name="connsiteY2" fmla="*/ 823912 h 823912"/>
                        <a:gd name="connsiteX3" fmla="*/ 74843 w 1088231"/>
                        <a:gd name="connsiteY3" fmla="*/ 766762 h 823912"/>
                        <a:gd name="connsiteX4" fmla="*/ 0 w 1088231"/>
                        <a:gd name="connsiteY4" fmla="*/ 695325 h 823912"/>
                        <a:gd name="connsiteX5" fmla="*/ 238124 w 1088231"/>
                        <a:gd name="connsiteY5" fmla="*/ 173831 h 823912"/>
                        <a:gd name="connsiteX6" fmla="*/ 422506 w 1088231"/>
                        <a:gd name="connsiteY6" fmla="*/ 0 h 823912"/>
                        <a:gd name="connsiteX0" fmla="*/ 422506 w 1088231"/>
                        <a:gd name="connsiteY0" fmla="*/ 0 h 823912"/>
                        <a:gd name="connsiteX1" fmla="*/ 895350 w 1088231"/>
                        <a:gd name="connsiteY1" fmla="*/ 14287 h 823912"/>
                        <a:gd name="connsiteX2" fmla="*/ 1016793 w 1088231"/>
                        <a:gd name="connsiteY2" fmla="*/ 16668 h 823912"/>
                        <a:gd name="connsiteX3" fmla="*/ 1088231 w 1088231"/>
                        <a:gd name="connsiteY3" fmla="*/ 823912 h 823912"/>
                        <a:gd name="connsiteX4" fmla="*/ 74843 w 1088231"/>
                        <a:gd name="connsiteY4" fmla="*/ 766762 h 823912"/>
                        <a:gd name="connsiteX5" fmla="*/ 0 w 1088231"/>
                        <a:gd name="connsiteY5" fmla="*/ 695325 h 823912"/>
                        <a:gd name="connsiteX6" fmla="*/ 238124 w 1088231"/>
                        <a:gd name="connsiteY6" fmla="*/ 173831 h 823912"/>
                        <a:gd name="connsiteX7" fmla="*/ 422506 w 1088231"/>
                        <a:gd name="connsiteY7" fmla="*/ 0 h 823912"/>
                        <a:gd name="connsiteX0" fmla="*/ 422506 w 1088231"/>
                        <a:gd name="connsiteY0" fmla="*/ 78581 h 902493"/>
                        <a:gd name="connsiteX1" fmla="*/ 959644 w 1088231"/>
                        <a:gd name="connsiteY1" fmla="*/ 0 h 902493"/>
                        <a:gd name="connsiteX2" fmla="*/ 1016793 w 1088231"/>
                        <a:gd name="connsiteY2" fmla="*/ 95249 h 902493"/>
                        <a:gd name="connsiteX3" fmla="*/ 1088231 w 1088231"/>
                        <a:gd name="connsiteY3" fmla="*/ 902493 h 902493"/>
                        <a:gd name="connsiteX4" fmla="*/ 74843 w 1088231"/>
                        <a:gd name="connsiteY4" fmla="*/ 845343 h 902493"/>
                        <a:gd name="connsiteX5" fmla="*/ 0 w 1088231"/>
                        <a:gd name="connsiteY5" fmla="*/ 773906 h 902493"/>
                        <a:gd name="connsiteX6" fmla="*/ 238124 w 1088231"/>
                        <a:gd name="connsiteY6" fmla="*/ 252412 h 902493"/>
                        <a:gd name="connsiteX7" fmla="*/ 422506 w 1088231"/>
                        <a:gd name="connsiteY7" fmla="*/ 78581 h 902493"/>
                        <a:gd name="connsiteX0" fmla="*/ 422506 w 1016793"/>
                        <a:gd name="connsiteY0" fmla="*/ 78581 h 845343"/>
                        <a:gd name="connsiteX1" fmla="*/ 959644 w 1016793"/>
                        <a:gd name="connsiteY1" fmla="*/ 0 h 845343"/>
                        <a:gd name="connsiteX2" fmla="*/ 1016793 w 1016793"/>
                        <a:gd name="connsiteY2" fmla="*/ 95249 h 845343"/>
                        <a:gd name="connsiteX3" fmla="*/ 795338 w 1016793"/>
                        <a:gd name="connsiteY3" fmla="*/ 631031 h 845343"/>
                        <a:gd name="connsiteX4" fmla="*/ 74843 w 1016793"/>
                        <a:gd name="connsiteY4" fmla="*/ 845343 h 845343"/>
                        <a:gd name="connsiteX5" fmla="*/ 0 w 1016793"/>
                        <a:gd name="connsiteY5" fmla="*/ 773906 h 845343"/>
                        <a:gd name="connsiteX6" fmla="*/ 238124 w 1016793"/>
                        <a:gd name="connsiteY6" fmla="*/ 252412 h 845343"/>
                        <a:gd name="connsiteX7" fmla="*/ 422506 w 1016793"/>
                        <a:gd name="connsiteY7" fmla="*/ 78581 h 845343"/>
                        <a:gd name="connsiteX0" fmla="*/ 422506 w 1016793"/>
                        <a:gd name="connsiteY0" fmla="*/ 78581 h 845343"/>
                        <a:gd name="connsiteX1" fmla="*/ 959644 w 1016793"/>
                        <a:gd name="connsiteY1" fmla="*/ 0 h 845343"/>
                        <a:gd name="connsiteX2" fmla="*/ 1016793 w 1016793"/>
                        <a:gd name="connsiteY2" fmla="*/ 95249 h 845343"/>
                        <a:gd name="connsiteX3" fmla="*/ 795338 w 1016793"/>
                        <a:gd name="connsiteY3" fmla="*/ 631031 h 845343"/>
                        <a:gd name="connsiteX4" fmla="*/ 585788 w 1016793"/>
                        <a:gd name="connsiteY4" fmla="*/ 685801 h 845343"/>
                        <a:gd name="connsiteX5" fmla="*/ 74843 w 1016793"/>
                        <a:gd name="connsiteY5" fmla="*/ 845343 h 845343"/>
                        <a:gd name="connsiteX6" fmla="*/ 0 w 1016793"/>
                        <a:gd name="connsiteY6" fmla="*/ 773906 h 845343"/>
                        <a:gd name="connsiteX7" fmla="*/ 238124 w 1016793"/>
                        <a:gd name="connsiteY7" fmla="*/ 252412 h 845343"/>
                        <a:gd name="connsiteX8" fmla="*/ 422506 w 1016793"/>
                        <a:gd name="connsiteY8" fmla="*/ 78581 h 845343"/>
                        <a:gd name="connsiteX0" fmla="*/ 422506 w 1016793"/>
                        <a:gd name="connsiteY0" fmla="*/ 78581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38124 w 1016793"/>
                        <a:gd name="connsiteY7" fmla="*/ 252412 h 845343"/>
                        <a:gd name="connsiteX8" fmla="*/ 422506 w 1016793"/>
                        <a:gd name="connsiteY8" fmla="*/ 78581 h 845343"/>
                        <a:gd name="connsiteX0" fmla="*/ 422506 w 1016793"/>
                        <a:gd name="connsiteY0" fmla="*/ 78581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38124 w 1016793"/>
                        <a:gd name="connsiteY7" fmla="*/ 252412 h 845343"/>
                        <a:gd name="connsiteX8" fmla="*/ 422506 w 1016793"/>
                        <a:gd name="connsiteY8" fmla="*/ 78581 h 845343"/>
                        <a:gd name="connsiteX0" fmla="*/ 417743 w 1016793"/>
                        <a:gd name="connsiteY0" fmla="*/ 66675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38124 w 1016793"/>
                        <a:gd name="connsiteY7" fmla="*/ 252412 h 845343"/>
                        <a:gd name="connsiteX8" fmla="*/ 417743 w 1016793"/>
                        <a:gd name="connsiteY8" fmla="*/ 66675 h 845343"/>
                        <a:gd name="connsiteX0" fmla="*/ 417743 w 1016793"/>
                        <a:gd name="connsiteY0" fmla="*/ 66675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14312 w 1016793"/>
                        <a:gd name="connsiteY7" fmla="*/ 247649 h 845343"/>
                        <a:gd name="connsiteX8" fmla="*/ 417743 w 1016793"/>
                        <a:gd name="connsiteY8" fmla="*/ 66675 h 845343"/>
                        <a:gd name="connsiteX0" fmla="*/ 417743 w 1016793"/>
                        <a:gd name="connsiteY0" fmla="*/ 66675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14312 w 1016793"/>
                        <a:gd name="connsiteY7" fmla="*/ 247649 h 845343"/>
                        <a:gd name="connsiteX8" fmla="*/ 417743 w 1016793"/>
                        <a:gd name="connsiteY8" fmla="*/ 66675 h 845343"/>
                        <a:gd name="connsiteX0" fmla="*/ 417743 w 1016793"/>
                        <a:gd name="connsiteY0" fmla="*/ 66675 h 845343"/>
                        <a:gd name="connsiteX1" fmla="*/ 959644 w 1016793"/>
                        <a:gd name="connsiteY1" fmla="*/ 0 h 845343"/>
                        <a:gd name="connsiteX2" fmla="*/ 1016793 w 1016793"/>
                        <a:gd name="connsiteY2" fmla="*/ 95249 h 845343"/>
                        <a:gd name="connsiteX3" fmla="*/ 795338 w 1016793"/>
                        <a:gd name="connsiteY3" fmla="*/ 631031 h 845343"/>
                        <a:gd name="connsiteX4" fmla="*/ 652463 w 1016793"/>
                        <a:gd name="connsiteY4" fmla="*/ 750095 h 845343"/>
                        <a:gd name="connsiteX5" fmla="*/ 74843 w 1016793"/>
                        <a:gd name="connsiteY5" fmla="*/ 845343 h 845343"/>
                        <a:gd name="connsiteX6" fmla="*/ 0 w 1016793"/>
                        <a:gd name="connsiteY6" fmla="*/ 773906 h 845343"/>
                        <a:gd name="connsiteX7" fmla="*/ 214312 w 1016793"/>
                        <a:gd name="connsiteY7" fmla="*/ 247649 h 845343"/>
                        <a:gd name="connsiteX8" fmla="*/ 417743 w 1016793"/>
                        <a:gd name="connsiteY8" fmla="*/ 66675 h 845343"/>
                        <a:gd name="connsiteX0" fmla="*/ 417743 w 1016793"/>
                        <a:gd name="connsiteY0" fmla="*/ 83344 h 862012"/>
                        <a:gd name="connsiteX1" fmla="*/ 952500 w 1016793"/>
                        <a:gd name="connsiteY1" fmla="*/ 0 h 862012"/>
                        <a:gd name="connsiteX2" fmla="*/ 1016793 w 1016793"/>
                        <a:gd name="connsiteY2" fmla="*/ 111918 h 862012"/>
                        <a:gd name="connsiteX3" fmla="*/ 795338 w 1016793"/>
                        <a:gd name="connsiteY3" fmla="*/ 647700 h 862012"/>
                        <a:gd name="connsiteX4" fmla="*/ 652463 w 1016793"/>
                        <a:gd name="connsiteY4" fmla="*/ 766764 h 862012"/>
                        <a:gd name="connsiteX5" fmla="*/ 74843 w 1016793"/>
                        <a:gd name="connsiteY5" fmla="*/ 862012 h 862012"/>
                        <a:gd name="connsiteX6" fmla="*/ 0 w 1016793"/>
                        <a:gd name="connsiteY6" fmla="*/ 790575 h 862012"/>
                        <a:gd name="connsiteX7" fmla="*/ 214312 w 1016793"/>
                        <a:gd name="connsiteY7" fmla="*/ 264318 h 862012"/>
                        <a:gd name="connsiteX8" fmla="*/ 417743 w 1016793"/>
                        <a:gd name="connsiteY8" fmla="*/ 83344 h 862012"/>
                        <a:gd name="connsiteX0" fmla="*/ 417743 w 1025198"/>
                        <a:gd name="connsiteY0" fmla="*/ 84594 h 863262"/>
                        <a:gd name="connsiteX1" fmla="*/ 952500 w 1025198"/>
                        <a:gd name="connsiteY1" fmla="*/ 1250 h 863262"/>
                        <a:gd name="connsiteX2" fmla="*/ 1016793 w 1025198"/>
                        <a:gd name="connsiteY2" fmla="*/ 113168 h 863262"/>
                        <a:gd name="connsiteX3" fmla="*/ 795338 w 1025198"/>
                        <a:gd name="connsiteY3" fmla="*/ 648950 h 863262"/>
                        <a:gd name="connsiteX4" fmla="*/ 652463 w 1025198"/>
                        <a:gd name="connsiteY4" fmla="*/ 768014 h 863262"/>
                        <a:gd name="connsiteX5" fmla="*/ 74843 w 1025198"/>
                        <a:gd name="connsiteY5" fmla="*/ 863262 h 863262"/>
                        <a:gd name="connsiteX6" fmla="*/ 0 w 1025198"/>
                        <a:gd name="connsiteY6" fmla="*/ 791825 h 863262"/>
                        <a:gd name="connsiteX7" fmla="*/ 214312 w 1025198"/>
                        <a:gd name="connsiteY7" fmla="*/ 265568 h 863262"/>
                        <a:gd name="connsiteX8" fmla="*/ 417743 w 1025198"/>
                        <a:gd name="connsiteY8" fmla="*/ 84594 h 863262"/>
                        <a:gd name="connsiteX0" fmla="*/ 417743 w 1044087"/>
                        <a:gd name="connsiteY0" fmla="*/ 84657 h 863325"/>
                        <a:gd name="connsiteX1" fmla="*/ 952500 w 1044087"/>
                        <a:gd name="connsiteY1" fmla="*/ 1313 h 863325"/>
                        <a:gd name="connsiteX2" fmla="*/ 1016793 w 1044087"/>
                        <a:gd name="connsiteY2" fmla="*/ 113231 h 863325"/>
                        <a:gd name="connsiteX3" fmla="*/ 795338 w 1044087"/>
                        <a:gd name="connsiteY3" fmla="*/ 649013 h 863325"/>
                        <a:gd name="connsiteX4" fmla="*/ 652463 w 1044087"/>
                        <a:gd name="connsiteY4" fmla="*/ 768077 h 863325"/>
                        <a:gd name="connsiteX5" fmla="*/ 74843 w 1044087"/>
                        <a:gd name="connsiteY5" fmla="*/ 863325 h 863325"/>
                        <a:gd name="connsiteX6" fmla="*/ 0 w 1044087"/>
                        <a:gd name="connsiteY6" fmla="*/ 791888 h 863325"/>
                        <a:gd name="connsiteX7" fmla="*/ 214312 w 1044087"/>
                        <a:gd name="connsiteY7" fmla="*/ 265631 h 863325"/>
                        <a:gd name="connsiteX8" fmla="*/ 417743 w 1044087"/>
                        <a:gd name="connsiteY8" fmla="*/ 84657 h 863325"/>
                        <a:gd name="connsiteX0" fmla="*/ 417743 w 1039302"/>
                        <a:gd name="connsiteY0" fmla="*/ 84462 h 863130"/>
                        <a:gd name="connsiteX1" fmla="*/ 952500 w 1039302"/>
                        <a:gd name="connsiteY1" fmla="*/ 1118 h 863130"/>
                        <a:gd name="connsiteX2" fmla="*/ 1016793 w 1039302"/>
                        <a:gd name="connsiteY2" fmla="*/ 113036 h 863130"/>
                        <a:gd name="connsiteX3" fmla="*/ 795338 w 1039302"/>
                        <a:gd name="connsiteY3" fmla="*/ 648818 h 863130"/>
                        <a:gd name="connsiteX4" fmla="*/ 652463 w 1039302"/>
                        <a:gd name="connsiteY4" fmla="*/ 767882 h 863130"/>
                        <a:gd name="connsiteX5" fmla="*/ 74843 w 1039302"/>
                        <a:gd name="connsiteY5" fmla="*/ 863130 h 863130"/>
                        <a:gd name="connsiteX6" fmla="*/ 0 w 1039302"/>
                        <a:gd name="connsiteY6" fmla="*/ 791693 h 863130"/>
                        <a:gd name="connsiteX7" fmla="*/ 214312 w 1039302"/>
                        <a:gd name="connsiteY7" fmla="*/ 265436 h 863130"/>
                        <a:gd name="connsiteX8" fmla="*/ 417743 w 1039302"/>
                        <a:gd name="connsiteY8" fmla="*/ 84462 h 863130"/>
                        <a:gd name="connsiteX0" fmla="*/ 417743 w 1046200"/>
                        <a:gd name="connsiteY0" fmla="*/ 84352 h 863020"/>
                        <a:gd name="connsiteX1" fmla="*/ 952500 w 1046200"/>
                        <a:gd name="connsiteY1" fmla="*/ 1008 h 863020"/>
                        <a:gd name="connsiteX2" fmla="*/ 1028699 w 1046200"/>
                        <a:gd name="connsiteY2" fmla="*/ 124832 h 863020"/>
                        <a:gd name="connsiteX3" fmla="*/ 795338 w 1046200"/>
                        <a:gd name="connsiteY3" fmla="*/ 648708 h 863020"/>
                        <a:gd name="connsiteX4" fmla="*/ 652463 w 1046200"/>
                        <a:gd name="connsiteY4" fmla="*/ 767772 h 863020"/>
                        <a:gd name="connsiteX5" fmla="*/ 74843 w 1046200"/>
                        <a:gd name="connsiteY5" fmla="*/ 863020 h 863020"/>
                        <a:gd name="connsiteX6" fmla="*/ 0 w 1046200"/>
                        <a:gd name="connsiteY6" fmla="*/ 791583 h 863020"/>
                        <a:gd name="connsiteX7" fmla="*/ 214312 w 1046200"/>
                        <a:gd name="connsiteY7" fmla="*/ 265326 h 863020"/>
                        <a:gd name="connsiteX8" fmla="*/ 417743 w 1046200"/>
                        <a:gd name="connsiteY8" fmla="*/ 84352 h 863020"/>
                        <a:gd name="connsiteX0" fmla="*/ 417743 w 1040615"/>
                        <a:gd name="connsiteY0" fmla="*/ 84352 h 863020"/>
                        <a:gd name="connsiteX1" fmla="*/ 952500 w 1040615"/>
                        <a:gd name="connsiteY1" fmla="*/ 1008 h 863020"/>
                        <a:gd name="connsiteX2" fmla="*/ 1019174 w 1040615"/>
                        <a:gd name="connsiteY2" fmla="*/ 124832 h 863020"/>
                        <a:gd name="connsiteX3" fmla="*/ 795338 w 1040615"/>
                        <a:gd name="connsiteY3" fmla="*/ 648708 h 863020"/>
                        <a:gd name="connsiteX4" fmla="*/ 652463 w 1040615"/>
                        <a:gd name="connsiteY4" fmla="*/ 767772 h 863020"/>
                        <a:gd name="connsiteX5" fmla="*/ 74843 w 1040615"/>
                        <a:gd name="connsiteY5" fmla="*/ 863020 h 863020"/>
                        <a:gd name="connsiteX6" fmla="*/ 0 w 1040615"/>
                        <a:gd name="connsiteY6" fmla="*/ 791583 h 863020"/>
                        <a:gd name="connsiteX7" fmla="*/ 214312 w 1040615"/>
                        <a:gd name="connsiteY7" fmla="*/ 265326 h 863020"/>
                        <a:gd name="connsiteX8" fmla="*/ 417743 w 1040615"/>
                        <a:gd name="connsiteY8" fmla="*/ 84352 h 863020"/>
                        <a:gd name="connsiteX0" fmla="*/ 417743 w 1040615"/>
                        <a:gd name="connsiteY0" fmla="*/ 84352 h 863020"/>
                        <a:gd name="connsiteX1" fmla="*/ 952500 w 1040615"/>
                        <a:gd name="connsiteY1" fmla="*/ 1008 h 863020"/>
                        <a:gd name="connsiteX2" fmla="*/ 1019174 w 1040615"/>
                        <a:gd name="connsiteY2" fmla="*/ 124832 h 863020"/>
                        <a:gd name="connsiteX3" fmla="*/ 795338 w 1040615"/>
                        <a:gd name="connsiteY3" fmla="*/ 648708 h 863020"/>
                        <a:gd name="connsiteX4" fmla="*/ 652463 w 1040615"/>
                        <a:gd name="connsiteY4" fmla="*/ 767772 h 863020"/>
                        <a:gd name="connsiteX5" fmla="*/ 74843 w 1040615"/>
                        <a:gd name="connsiteY5" fmla="*/ 863020 h 863020"/>
                        <a:gd name="connsiteX6" fmla="*/ 0 w 1040615"/>
                        <a:gd name="connsiteY6" fmla="*/ 791583 h 863020"/>
                        <a:gd name="connsiteX7" fmla="*/ 214312 w 1040615"/>
                        <a:gd name="connsiteY7" fmla="*/ 265326 h 863020"/>
                        <a:gd name="connsiteX8" fmla="*/ 417743 w 1040615"/>
                        <a:gd name="connsiteY8" fmla="*/ 84352 h 863020"/>
                        <a:gd name="connsiteX0" fmla="*/ 417743 w 1040615"/>
                        <a:gd name="connsiteY0" fmla="*/ 84352 h 863020"/>
                        <a:gd name="connsiteX1" fmla="*/ 952500 w 1040615"/>
                        <a:gd name="connsiteY1" fmla="*/ 1008 h 863020"/>
                        <a:gd name="connsiteX2" fmla="*/ 1019174 w 1040615"/>
                        <a:gd name="connsiteY2" fmla="*/ 124832 h 863020"/>
                        <a:gd name="connsiteX3" fmla="*/ 795338 w 1040615"/>
                        <a:gd name="connsiteY3" fmla="*/ 648708 h 863020"/>
                        <a:gd name="connsiteX4" fmla="*/ 652463 w 1040615"/>
                        <a:gd name="connsiteY4" fmla="*/ 767772 h 863020"/>
                        <a:gd name="connsiteX5" fmla="*/ 74843 w 1040615"/>
                        <a:gd name="connsiteY5" fmla="*/ 863020 h 863020"/>
                        <a:gd name="connsiteX6" fmla="*/ 0 w 1040615"/>
                        <a:gd name="connsiteY6" fmla="*/ 791583 h 863020"/>
                        <a:gd name="connsiteX7" fmla="*/ 214312 w 1040615"/>
                        <a:gd name="connsiteY7" fmla="*/ 265326 h 863020"/>
                        <a:gd name="connsiteX8" fmla="*/ 417743 w 1040615"/>
                        <a:gd name="connsiteY8" fmla="*/ 84352 h 863020"/>
                        <a:gd name="connsiteX0" fmla="*/ 417743 w 1040615"/>
                        <a:gd name="connsiteY0" fmla="*/ 84352 h 874926"/>
                        <a:gd name="connsiteX1" fmla="*/ 952500 w 1040615"/>
                        <a:gd name="connsiteY1" fmla="*/ 1008 h 874926"/>
                        <a:gd name="connsiteX2" fmla="*/ 1019174 w 1040615"/>
                        <a:gd name="connsiteY2" fmla="*/ 124832 h 874926"/>
                        <a:gd name="connsiteX3" fmla="*/ 795338 w 1040615"/>
                        <a:gd name="connsiteY3" fmla="*/ 648708 h 874926"/>
                        <a:gd name="connsiteX4" fmla="*/ 652463 w 1040615"/>
                        <a:gd name="connsiteY4" fmla="*/ 767772 h 874926"/>
                        <a:gd name="connsiteX5" fmla="*/ 77224 w 1040615"/>
                        <a:gd name="connsiteY5" fmla="*/ 874926 h 874926"/>
                        <a:gd name="connsiteX6" fmla="*/ 0 w 1040615"/>
                        <a:gd name="connsiteY6" fmla="*/ 791583 h 874926"/>
                        <a:gd name="connsiteX7" fmla="*/ 214312 w 1040615"/>
                        <a:gd name="connsiteY7" fmla="*/ 265326 h 874926"/>
                        <a:gd name="connsiteX8" fmla="*/ 417743 w 1040615"/>
                        <a:gd name="connsiteY8" fmla="*/ 84352 h 874926"/>
                        <a:gd name="connsiteX0" fmla="*/ 434307 w 1057179"/>
                        <a:gd name="connsiteY0" fmla="*/ 84352 h 874926"/>
                        <a:gd name="connsiteX1" fmla="*/ 969064 w 1057179"/>
                        <a:gd name="connsiteY1" fmla="*/ 1008 h 874926"/>
                        <a:gd name="connsiteX2" fmla="*/ 1035738 w 1057179"/>
                        <a:gd name="connsiteY2" fmla="*/ 124832 h 874926"/>
                        <a:gd name="connsiteX3" fmla="*/ 811902 w 1057179"/>
                        <a:gd name="connsiteY3" fmla="*/ 648708 h 874926"/>
                        <a:gd name="connsiteX4" fmla="*/ 669027 w 1057179"/>
                        <a:gd name="connsiteY4" fmla="*/ 767772 h 874926"/>
                        <a:gd name="connsiteX5" fmla="*/ 93788 w 1057179"/>
                        <a:gd name="connsiteY5" fmla="*/ 874926 h 874926"/>
                        <a:gd name="connsiteX6" fmla="*/ 16564 w 1057179"/>
                        <a:gd name="connsiteY6" fmla="*/ 791583 h 874926"/>
                        <a:gd name="connsiteX7" fmla="*/ 230876 w 1057179"/>
                        <a:gd name="connsiteY7" fmla="*/ 265326 h 874926"/>
                        <a:gd name="connsiteX8" fmla="*/ 434307 w 1057179"/>
                        <a:gd name="connsiteY8" fmla="*/ 84352 h 874926"/>
                        <a:gd name="connsiteX0" fmla="*/ 435840 w 1058712"/>
                        <a:gd name="connsiteY0" fmla="*/ 84352 h 888920"/>
                        <a:gd name="connsiteX1" fmla="*/ 970597 w 1058712"/>
                        <a:gd name="connsiteY1" fmla="*/ 1008 h 888920"/>
                        <a:gd name="connsiteX2" fmla="*/ 1037271 w 1058712"/>
                        <a:gd name="connsiteY2" fmla="*/ 124832 h 888920"/>
                        <a:gd name="connsiteX3" fmla="*/ 813435 w 1058712"/>
                        <a:gd name="connsiteY3" fmla="*/ 648708 h 888920"/>
                        <a:gd name="connsiteX4" fmla="*/ 670560 w 1058712"/>
                        <a:gd name="connsiteY4" fmla="*/ 767772 h 888920"/>
                        <a:gd name="connsiteX5" fmla="*/ 95321 w 1058712"/>
                        <a:gd name="connsiteY5" fmla="*/ 874926 h 888920"/>
                        <a:gd name="connsiteX6" fmla="*/ 18097 w 1058712"/>
                        <a:gd name="connsiteY6" fmla="*/ 791583 h 888920"/>
                        <a:gd name="connsiteX7" fmla="*/ 232409 w 1058712"/>
                        <a:gd name="connsiteY7" fmla="*/ 265326 h 888920"/>
                        <a:gd name="connsiteX8" fmla="*/ 435840 w 1058712"/>
                        <a:gd name="connsiteY8" fmla="*/ 84352 h 888920"/>
                        <a:gd name="connsiteX0" fmla="*/ 431453 w 1054325"/>
                        <a:gd name="connsiteY0" fmla="*/ 84352 h 884366"/>
                        <a:gd name="connsiteX1" fmla="*/ 966210 w 1054325"/>
                        <a:gd name="connsiteY1" fmla="*/ 1008 h 884366"/>
                        <a:gd name="connsiteX2" fmla="*/ 1032884 w 1054325"/>
                        <a:gd name="connsiteY2" fmla="*/ 124832 h 884366"/>
                        <a:gd name="connsiteX3" fmla="*/ 809048 w 1054325"/>
                        <a:gd name="connsiteY3" fmla="*/ 648708 h 884366"/>
                        <a:gd name="connsiteX4" fmla="*/ 666173 w 1054325"/>
                        <a:gd name="connsiteY4" fmla="*/ 767772 h 884366"/>
                        <a:gd name="connsiteX5" fmla="*/ 136178 w 1054325"/>
                        <a:gd name="connsiteY5" fmla="*/ 867782 h 884366"/>
                        <a:gd name="connsiteX6" fmla="*/ 13710 w 1054325"/>
                        <a:gd name="connsiteY6" fmla="*/ 791583 h 884366"/>
                        <a:gd name="connsiteX7" fmla="*/ 228022 w 1054325"/>
                        <a:gd name="connsiteY7" fmla="*/ 265326 h 884366"/>
                        <a:gd name="connsiteX8" fmla="*/ 431453 w 1054325"/>
                        <a:gd name="connsiteY8" fmla="*/ 84352 h 884366"/>
                        <a:gd name="connsiteX0" fmla="*/ 438626 w 1061498"/>
                        <a:gd name="connsiteY0" fmla="*/ 84352 h 888419"/>
                        <a:gd name="connsiteX1" fmla="*/ 973383 w 1061498"/>
                        <a:gd name="connsiteY1" fmla="*/ 1008 h 888419"/>
                        <a:gd name="connsiteX2" fmla="*/ 1040057 w 1061498"/>
                        <a:gd name="connsiteY2" fmla="*/ 124832 h 888419"/>
                        <a:gd name="connsiteX3" fmla="*/ 816221 w 1061498"/>
                        <a:gd name="connsiteY3" fmla="*/ 648708 h 888419"/>
                        <a:gd name="connsiteX4" fmla="*/ 673346 w 1061498"/>
                        <a:gd name="connsiteY4" fmla="*/ 767772 h 888419"/>
                        <a:gd name="connsiteX5" fmla="*/ 143351 w 1061498"/>
                        <a:gd name="connsiteY5" fmla="*/ 867782 h 888419"/>
                        <a:gd name="connsiteX6" fmla="*/ 20883 w 1061498"/>
                        <a:gd name="connsiteY6" fmla="*/ 791583 h 888419"/>
                        <a:gd name="connsiteX7" fmla="*/ 235195 w 1061498"/>
                        <a:gd name="connsiteY7" fmla="*/ 265326 h 888419"/>
                        <a:gd name="connsiteX8" fmla="*/ 438626 w 1061498"/>
                        <a:gd name="connsiteY8" fmla="*/ 84352 h 888419"/>
                        <a:gd name="connsiteX0" fmla="*/ 440765 w 1063637"/>
                        <a:gd name="connsiteY0" fmla="*/ 84352 h 891494"/>
                        <a:gd name="connsiteX1" fmla="*/ 975522 w 1063637"/>
                        <a:gd name="connsiteY1" fmla="*/ 1008 h 891494"/>
                        <a:gd name="connsiteX2" fmla="*/ 1042196 w 1063637"/>
                        <a:gd name="connsiteY2" fmla="*/ 124832 h 891494"/>
                        <a:gd name="connsiteX3" fmla="*/ 818360 w 1063637"/>
                        <a:gd name="connsiteY3" fmla="*/ 648708 h 891494"/>
                        <a:gd name="connsiteX4" fmla="*/ 675485 w 1063637"/>
                        <a:gd name="connsiteY4" fmla="*/ 767772 h 891494"/>
                        <a:gd name="connsiteX5" fmla="*/ 145490 w 1063637"/>
                        <a:gd name="connsiteY5" fmla="*/ 867782 h 891494"/>
                        <a:gd name="connsiteX6" fmla="*/ 23022 w 1063637"/>
                        <a:gd name="connsiteY6" fmla="*/ 791583 h 891494"/>
                        <a:gd name="connsiteX7" fmla="*/ 237334 w 1063637"/>
                        <a:gd name="connsiteY7" fmla="*/ 265326 h 891494"/>
                        <a:gd name="connsiteX8" fmla="*/ 440765 w 1063637"/>
                        <a:gd name="connsiteY8" fmla="*/ 84352 h 891494"/>
                        <a:gd name="connsiteX0" fmla="*/ 440766 w 1061960"/>
                        <a:gd name="connsiteY0" fmla="*/ 90615 h 897757"/>
                        <a:gd name="connsiteX1" fmla="*/ 975523 w 1061960"/>
                        <a:gd name="connsiteY1" fmla="*/ 7271 h 897757"/>
                        <a:gd name="connsiteX2" fmla="*/ 1042197 w 1061960"/>
                        <a:gd name="connsiteY2" fmla="*/ 131095 h 897757"/>
                        <a:gd name="connsiteX3" fmla="*/ 818361 w 1061960"/>
                        <a:gd name="connsiteY3" fmla="*/ 654971 h 897757"/>
                        <a:gd name="connsiteX4" fmla="*/ 675486 w 1061960"/>
                        <a:gd name="connsiteY4" fmla="*/ 774035 h 897757"/>
                        <a:gd name="connsiteX5" fmla="*/ 145491 w 1061960"/>
                        <a:gd name="connsiteY5" fmla="*/ 874045 h 897757"/>
                        <a:gd name="connsiteX6" fmla="*/ 23023 w 1061960"/>
                        <a:gd name="connsiteY6" fmla="*/ 797846 h 897757"/>
                        <a:gd name="connsiteX7" fmla="*/ 237335 w 1061960"/>
                        <a:gd name="connsiteY7" fmla="*/ 271589 h 897757"/>
                        <a:gd name="connsiteX8" fmla="*/ 440766 w 1061960"/>
                        <a:gd name="connsiteY8" fmla="*/ 90615 h 897757"/>
                        <a:gd name="connsiteX0" fmla="*/ 440766 w 1069164"/>
                        <a:gd name="connsiteY0" fmla="*/ 91410 h 898552"/>
                        <a:gd name="connsiteX1" fmla="*/ 975523 w 1069164"/>
                        <a:gd name="connsiteY1" fmla="*/ 8066 h 898552"/>
                        <a:gd name="connsiteX2" fmla="*/ 1042197 w 1069164"/>
                        <a:gd name="connsiteY2" fmla="*/ 131890 h 898552"/>
                        <a:gd name="connsiteX3" fmla="*/ 818361 w 1069164"/>
                        <a:gd name="connsiteY3" fmla="*/ 655766 h 898552"/>
                        <a:gd name="connsiteX4" fmla="*/ 675486 w 1069164"/>
                        <a:gd name="connsiteY4" fmla="*/ 774830 h 898552"/>
                        <a:gd name="connsiteX5" fmla="*/ 145491 w 1069164"/>
                        <a:gd name="connsiteY5" fmla="*/ 874840 h 898552"/>
                        <a:gd name="connsiteX6" fmla="*/ 23023 w 1069164"/>
                        <a:gd name="connsiteY6" fmla="*/ 798641 h 898552"/>
                        <a:gd name="connsiteX7" fmla="*/ 237335 w 1069164"/>
                        <a:gd name="connsiteY7" fmla="*/ 272384 h 898552"/>
                        <a:gd name="connsiteX8" fmla="*/ 440766 w 1069164"/>
                        <a:gd name="connsiteY8" fmla="*/ 91410 h 898552"/>
                        <a:gd name="connsiteX0" fmla="*/ 440766 w 1068396"/>
                        <a:gd name="connsiteY0" fmla="*/ 92192 h 899334"/>
                        <a:gd name="connsiteX1" fmla="*/ 975523 w 1068396"/>
                        <a:gd name="connsiteY1" fmla="*/ 8848 h 899334"/>
                        <a:gd name="connsiteX2" fmla="*/ 1042197 w 1068396"/>
                        <a:gd name="connsiteY2" fmla="*/ 132672 h 899334"/>
                        <a:gd name="connsiteX3" fmla="*/ 818361 w 1068396"/>
                        <a:gd name="connsiteY3" fmla="*/ 656548 h 899334"/>
                        <a:gd name="connsiteX4" fmla="*/ 675486 w 1068396"/>
                        <a:gd name="connsiteY4" fmla="*/ 775612 h 899334"/>
                        <a:gd name="connsiteX5" fmla="*/ 145491 w 1068396"/>
                        <a:gd name="connsiteY5" fmla="*/ 875622 h 899334"/>
                        <a:gd name="connsiteX6" fmla="*/ 23023 w 1068396"/>
                        <a:gd name="connsiteY6" fmla="*/ 799423 h 899334"/>
                        <a:gd name="connsiteX7" fmla="*/ 237335 w 1068396"/>
                        <a:gd name="connsiteY7" fmla="*/ 273166 h 899334"/>
                        <a:gd name="connsiteX8" fmla="*/ 440766 w 1068396"/>
                        <a:gd name="connsiteY8" fmla="*/ 92192 h 899334"/>
                        <a:gd name="connsiteX0" fmla="*/ 440766 w 1060120"/>
                        <a:gd name="connsiteY0" fmla="*/ 92905 h 900047"/>
                        <a:gd name="connsiteX1" fmla="*/ 975523 w 1060120"/>
                        <a:gd name="connsiteY1" fmla="*/ 9561 h 900047"/>
                        <a:gd name="connsiteX2" fmla="*/ 1042197 w 1060120"/>
                        <a:gd name="connsiteY2" fmla="*/ 133385 h 900047"/>
                        <a:gd name="connsiteX3" fmla="*/ 818361 w 1060120"/>
                        <a:gd name="connsiteY3" fmla="*/ 657261 h 900047"/>
                        <a:gd name="connsiteX4" fmla="*/ 675486 w 1060120"/>
                        <a:gd name="connsiteY4" fmla="*/ 776325 h 900047"/>
                        <a:gd name="connsiteX5" fmla="*/ 145491 w 1060120"/>
                        <a:gd name="connsiteY5" fmla="*/ 876335 h 900047"/>
                        <a:gd name="connsiteX6" fmla="*/ 23023 w 1060120"/>
                        <a:gd name="connsiteY6" fmla="*/ 800136 h 900047"/>
                        <a:gd name="connsiteX7" fmla="*/ 237335 w 1060120"/>
                        <a:gd name="connsiteY7" fmla="*/ 273879 h 900047"/>
                        <a:gd name="connsiteX8" fmla="*/ 440766 w 1060120"/>
                        <a:gd name="connsiteY8" fmla="*/ 92905 h 900047"/>
                        <a:gd name="connsiteX0" fmla="*/ 440766 w 1056262"/>
                        <a:gd name="connsiteY0" fmla="*/ 99948 h 907090"/>
                        <a:gd name="connsiteX1" fmla="*/ 965611 w 1056262"/>
                        <a:gd name="connsiteY1" fmla="*/ 9097 h 907090"/>
                        <a:gd name="connsiteX2" fmla="*/ 1042197 w 1056262"/>
                        <a:gd name="connsiteY2" fmla="*/ 140428 h 907090"/>
                        <a:gd name="connsiteX3" fmla="*/ 818361 w 1056262"/>
                        <a:gd name="connsiteY3" fmla="*/ 664304 h 907090"/>
                        <a:gd name="connsiteX4" fmla="*/ 675486 w 1056262"/>
                        <a:gd name="connsiteY4" fmla="*/ 783368 h 907090"/>
                        <a:gd name="connsiteX5" fmla="*/ 145491 w 1056262"/>
                        <a:gd name="connsiteY5" fmla="*/ 883378 h 907090"/>
                        <a:gd name="connsiteX6" fmla="*/ 23023 w 1056262"/>
                        <a:gd name="connsiteY6" fmla="*/ 807179 h 907090"/>
                        <a:gd name="connsiteX7" fmla="*/ 237335 w 1056262"/>
                        <a:gd name="connsiteY7" fmla="*/ 280922 h 907090"/>
                        <a:gd name="connsiteX8" fmla="*/ 440766 w 1056262"/>
                        <a:gd name="connsiteY8" fmla="*/ 99948 h 907090"/>
                        <a:gd name="connsiteX0" fmla="*/ 440766 w 1068127"/>
                        <a:gd name="connsiteY0" fmla="*/ 101750 h 908892"/>
                        <a:gd name="connsiteX1" fmla="*/ 965611 w 1068127"/>
                        <a:gd name="connsiteY1" fmla="*/ 10899 h 908892"/>
                        <a:gd name="connsiteX2" fmla="*/ 1042197 w 1068127"/>
                        <a:gd name="connsiteY2" fmla="*/ 142230 h 908892"/>
                        <a:gd name="connsiteX3" fmla="*/ 818361 w 1068127"/>
                        <a:gd name="connsiteY3" fmla="*/ 666106 h 908892"/>
                        <a:gd name="connsiteX4" fmla="*/ 675486 w 1068127"/>
                        <a:gd name="connsiteY4" fmla="*/ 785170 h 908892"/>
                        <a:gd name="connsiteX5" fmla="*/ 145491 w 1068127"/>
                        <a:gd name="connsiteY5" fmla="*/ 885180 h 908892"/>
                        <a:gd name="connsiteX6" fmla="*/ 23023 w 1068127"/>
                        <a:gd name="connsiteY6" fmla="*/ 808981 h 908892"/>
                        <a:gd name="connsiteX7" fmla="*/ 237335 w 1068127"/>
                        <a:gd name="connsiteY7" fmla="*/ 282724 h 908892"/>
                        <a:gd name="connsiteX8" fmla="*/ 440766 w 1068127"/>
                        <a:gd name="connsiteY8" fmla="*/ 101750 h 908892"/>
                        <a:gd name="connsiteX0" fmla="*/ 430854 w 1068127"/>
                        <a:gd name="connsiteY0" fmla="*/ 96746 h 908892"/>
                        <a:gd name="connsiteX1" fmla="*/ 965611 w 1068127"/>
                        <a:gd name="connsiteY1" fmla="*/ 10899 h 908892"/>
                        <a:gd name="connsiteX2" fmla="*/ 1042197 w 1068127"/>
                        <a:gd name="connsiteY2" fmla="*/ 142230 h 908892"/>
                        <a:gd name="connsiteX3" fmla="*/ 818361 w 1068127"/>
                        <a:gd name="connsiteY3" fmla="*/ 666106 h 908892"/>
                        <a:gd name="connsiteX4" fmla="*/ 675486 w 1068127"/>
                        <a:gd name="connsiteY4" fmla="*/ 785170 h 908892"/>
                        <a:gd name="connsiteX5" fmla="*/ 145491 w 1068127"/>
                        <a:gd name="connsiteY5" fmla="*/ 885180 h 908892"/>
                        <a:gd name="connsiteX6" fmla="*/ 23023 w 1068127"/>
                        <a:gd name="connsiteY6" fmla="*/ 808981 h 908892"/>
                        <a:gd name="connsiteX7" fmla="*/ 237335 w 1068127"/>
                        <a:gd name="connsiteY7" fmla="*/ 282724 h 908892"/>
                        <a:gd name="connsiteX8" fmla="*/ 430854 w 1068127"/>
                        <a:gd name="connsiteY8" fmla="*/ 96746 h 908892"/>
                        <a:gd name="connsiteX0" fmla="*/ 428375 w 1068127"/>
                        <a:gd name="connsiteY0" fmla="*/ 89237 h 908892"/>
                        <a:gd name="connsiteX1" fmla="*/ 965611 w 1068127"/>
                        <a:gd name="connsiteY1" fmla="*/ 10899 h 908892"/>
                        <a:gd name="connsiteX2" fmla="*/ 1042197 w 1068127"/>
                        <a:gd name="connsiteY2" fmla="*/ 142230 h 908892"/>
                        <a:gd name="connsiteX3" fmla="*/ 818361 w 1068127"/>
                        <a:gd name="connsiteY3" fmla="*/ 666106 h 908892"/>
                        <a:gd name="connsiteX4" fmla="*/ 675486 w 1068127"/>
                        <a:gd name="connsiteY4" fmla="*/ 785170 h 908892"/>
                        <a:gd name="connsiteX5" fmla="*/ 145491 w 1068127"/>
                        <a:gd name="connsiteY5" fmla="*/ 885180 h 908892"/>
                        <a:gd name="connsiteX6" fmla="*/ 23023 w 1068127"/>
                        <a:gd name="connsiteY6" fmla="*/ 808981 h 908892"/>
                        <a:gd name="connsiteX7" fmla="*/ 237335 w 1068127"/>
                        <a:gd name="connsiteY7" fmla="*/ 282724 h 908892"/>
                        <a:gd name="connsiteX8" fmla="*/ 428375 w 1068127"/>
                        <a:gd name="connsiteY8" fmla="*/ 89237 h 908892"/>
                        <a:gd name="connsiteX0" fmla="*/ 428375 w 1068127"/>
                        <a:gd name="connsiteY0" fmla="*/ 89237 h 908892"/>
                        <a:gd name="connsiteX1" fmla="*/ 965611 w 1068127"/>
                        <a:gd name="connsiteY1" fmla="*/ 10899 h 908892"/>
                        <a:gd name="connsiteX2" fmla="*/ 1042197 w 1068127"/>
                        <a:gd name="connsiteY2" fmla="*/ 142230 h 908892"/>
                        <a:gd name="connsiteX3" fmla="*/ 818361 w 1068127"/>
                        <a:gd name="connsiteY3" fmla="*/ 666106 h 908892"/>
                        <a:gd name="connsiteX4" fmla="*/ 675486 w 1068127"/>
                        <a:gd name="connsiteY4" fmla="*/ 785170 h 908892"/>
                        <a:gd name="connsiteX5" fmla="*/ 145491 w 1068127"/>
                        <a:gd name="connsiteY5" fmla="*/ 885180 h 908892"/>
                        <a:gd name="connsiteX6" fmla="*/ 23023 w 1068127"/>
                        <a:gd name="connsiteY6" fmla="*/ 808981 h 908892"/>
                        <a:gd name="connsiteX7" fmla="*/ 237335 w 1068127"/>
                        <a:gd name="connsiteY7" fmla="*/ 282724 h 908892"/>
                        <a:gd name="connsiteX8" fmla="*/ 428375 w 1068127"/>
                        <a:gd name="connsiteY8" fmla="*/ 89237 h 908892"/>
                        <a:gd name="connsiteX0" fmla="*/ 428375 w 1068127"/>
                        <a:gd name="connsiteY0" fmla="*/ 89237 h 908892"/>
                        <a:gd name="connsiteX1" fmla="*/ 965611 w 1068127"/>
                        <a:gd name="connsiteY1" fmla="*/ 10899 h 908892"/>
                        <a:gd name="connsiteX2" fmla="*/ 1042197 w 1068127"/>
                        <a:gd name="connsiteY2" fmla="*/ 142230 h 908892"/>
                        <a:gd name="connsiteX3" fmla="*/ 818361 w 1068127"/>
                        <a:gd name="connsiteY3" fmla="*/ 666106 h 908892"/>
                        <a:gd name="connsiteX4" fmla="*/ 675486 w 1068127"/>
                        <a:gd name="connsiteY4" fmla="*/ 785170 h 908892"/>
                        <a:gd name="connsiteX5" fmla="*/ 145491 w 1068127"/>
                        <a:gd name="connsiteY5" fmla="*/ 885180 h 908892"/>
                        <a:gd name="connsiteX6" fmla="*/ 23023 w 1068127"/>
                        <a:gd name="connsiteY6" fmla="*/ 808981 h 908892"/>
                        <a:gd name="connsiteX7" fmla="*/ 237335 w 1068127"/>
                        <a:gd name="connsiteY7" fmla="*/ 282724 h 908892"/>
                        <a:gd name="connsiteX8" fmla="*/ 428375 w 1068127"/>
                        <a:gd name="connsiteY8" fmla="*/ 89237 h 908892"/>
                        <a:gd name="connsiteX0" fmla="*/ 428375 w 1073096"/>
                        <a:gd name="connsiteY0" fmla="*/ 86611 h 906266"/>
                        <a:gd name="connsiteX1" fmla="*/ 965611 w 1073096"/>
                        <a:gd name="connsiteY1" fmla="*/ 8273 h 906266"/>
                        <a:gd name="connsiteX2" fmla="*/ 1042197 w 1073096"/>
                        <a:gd name="connsiteY2" fmla="*/ 139604 h 906266"/>
                        <a:gd name="connsiteX3" fmla="*/ 818361 w 1073096"/>
                        <a:gd name="connsiteY3" fmla="*/ 663480 h 906266"/>
                        <a:gd name="connsiteX4" fmla="*/ 675486 w 1073096"/>
                        <a:gd name="connsiteY4" fmla="*/ 782544 h 906266"/>
                        <a:gd name="connsiteX5" fmla="*/ 145491 w 1073096"/>
                        <a:gd name="connsiteY5" fmla="*/ 882554 h 906266"/>
                        <a:gd name="connsiteX6" fmla="*/ 23023 w 1073096"/>
                        <a:gd name="connsiteY6" fmla="*/ 806355 h 906266"/>
                        <a:gd name="connsiteX7" fmla="*/ 237335 w 1073096"/>
                        <a:gd name="connsiteY7" fmla="*/ 280098 h 906266"/>
                        <a:gd name="connsiteX8" fmla="*/ 428375 w 1073096"/>
                        <a:gd name="connsiteY8" fmla="*/ 86611 h 906266"/>
                        <a:gd name="connsiteX0" fmla="*/ 428375 w 1073096"/>
                        <a:gd name="connsiteY0" fmla="*/ 86611 h 906266"/>
                        <a:gd name="connsiteX1" fmla="*/ 965611 w 1073096"/>
                        <a:gd name="connsiteY1" fmla="*/ 8273 h 906266"/>
                        <a:gd name="connsiteX2" fmla="*/ 1042197 w 1073096"/>
                        <a:gd name="connsiteY2" fmla="*/ 139604 h 906266"/>
                        <a:gd name="connsiteX3" fmla="*/ 818361 w 1073096"/>
                        <a:gd name="connsiteY3" fmla="*/ 663480 h 906266"/>
                        <a:gd name="connsiteX4" fmla="*/ 675486 w 1073096"/>
                        <a:gd name="connsiteY4" fmla="*/ 782544 h 906266"/>
                        <a:gd name="connsiteX5" fmla="*/ 145491 w 1073096"/>
                        <a:gd name="connsiteY5" fmla="*/ 882554 h 906266"/>
                        <a:gd name="connsiteX6" fmla="*/ 23023 w 1073096"/>
                        <a:gd name="connsiteY6" fmla="*/ 806355 h 906266"/>
                        <a:gd name="connsiteX7" fmla="*/ 222468 w 1073096"/>
                        <a:gd name="connsiteY7" fmla="*/ 285103 h 906266"/>
                        <a:gd name="connsiteX8" fmla="*/ 428375 w 1073096"/>
                        <a:gd name="connsiteY8" fmla="*/ 86611 h 906266"/>
                        <a:gd name="connsiteX0" fmla="*/ 439436 w 1084157"/>
                        <a:gd name="connsiteY0" fmla="*/ 86611 h 908406"/>
                        <a:gd name="connsiteX1" fmla="*/ 976672 w 1084157"/>
                        <a:gd name="connsiteY1" fmla="*/ 8273 h 908406"/>
                        <a:gd name="connsiteX2" fmla="*/ 1053258 w 1084157"/>
                        <a:gd name="connsiteY2" fmla="*/ 139604 h 908406"/>
                        <a:gd name="connsiteX3" fmla="*/ 829422 w 1084157"/>
                        <a:gd name="connsiteY3" fmla="*/ 663480 h 908406"/>
                        <a:gd name="connsiteX4" fmla="*/ 686547 w 1084157"/>
                        <a:gd name="connsiteY4" fmla="*/ 782544 h 908406"/>
                        <a:gd name="connsiteX5" fmla="*/ 156552 w 1084157"/>
                        <a:gd name="connsiteY5" fmla="*/ 882554 h 908406"/>
                        <a:gd name="connsiteX6" fmla="*/ 21694 w 1084157"/>
                        <a:gd name="connsiteY6" fmla="*/ 811360 h 908406"/>
                        <a:gd name="connsiteX7" fmla="*/ 233529 w 1084157"/>
                        <a:gd name="connsiteY7" fmla="*/ 285103 h 908406"/>
                        <a:gd name="connsiteX8" fmla="*/ 439436 w 1084157"/>
                        <a:gd name="connsiteY8" fmla="*/ 86611 h 908406"/>
                        <a:gd name="connsiteX0" fmla="*/ 439689 w 1084410"/>
                        <a:gd name="connsiteY0" fmla="*/ 86611 h 915817"/>
                        <a:gd name="connsiteX1" fmla="*/ 976925 w 1084410"/>
                        <a:gd name="connsiteY1" fmla="*/ 8273 h 915817"/>
                        <a:gd name="connsiteX2" fmla="*/ 1053511 w 1084410"/>
                        <a:gd name="connsiteY2" fmla="*/ 139604 h 915817"/>
                        <a:gd name="connsiteX3" fmla="*/ 829675 w 1084410"/>
                        <a:gd name="connsiteY3" fmla="*/ 663480 h 915817"/>
                        <a:gd name="connsiteX4" fmla="*/ 686800 w 1084410"/>
                        <a:gd name="connsiteY4" fmla="*/ 782544 h 915817"/>
                        <a:gd name="connsiteX5" fmla="*/ 154327 w 1084410"/>
                        <a:gd name="connsiteY5" fmla="*/ 895068 h 915817"/>
                        <a:gd name="connsiteX6" fmla="*/ 21947 w 1084410"/>
                        <a:gd name="connsiteY6" fmla="*/ 811360 h 915817"/>
                        <a:gd name="connsiteX7" fmla="*/ 233782 w 1084410"/>
                        <a:gd name="connsiteY7" fmla="*/ 285103 h 915817"/>
                        <a:gd name="connsiteX8" fmla="*/ 439689 w 1084410"/>
                        <a:gd name="connsiteY8" fmla="*/ 86611 h 915817"/>
                        <a:gd name="connsiteX0" fmla="*/ 438134 w 1082855"/>
                        <a:gd name="connsiteY0" fmla="*/ 86611 h 912633"/>
                        <a:gd name="connsiteX1" fmla="*/ 975370 w 1082855"/>
                        <a:gd name="connsiteY1" fmla="*/ 8273 h 912633"/>
                        <a:gd name="connsiteX2" fmla="*/ 1051956 w 1082855"/>
                        <a:gd name="connsiteY2" fmla="*/ 139604 h 912633"/>
                        <a:gd name="connsiteX3" fmla="*/ 828120 w 1082855"/>
                        <a:gd name="connsiteY3" fmla="*/ 663480 h 912633"/>
                        <a:gd name="connsiteX4" fmla="*/ 685245 w 1082855"/>
                        <a:gd name="connsiteY4" fmla="*/ 782544 h 912633"/>
                        <a:gd name="connsiteX5" fmla="*/ 152772 w 1082855"/>
                        <a:gd name="connsiteY5" fmla="*/ 895068 h 912633"/>
                        <a:gd name="connsiteX6" fmla="*/ 20392 w 1082855"/>
                        <a:gd name="connsiteY6" fmla="*/ 811360 h 912633"/>
                        <a:gd name="connsiteX7" fmla="*/ 232227 w 1082855"/>
                        <a:gd name="connsiteY7" fmla="*/ 285103 h 912633"/>
                        <a:gd name="connsiteX8" fmla="*/ 438134 w 1082855"/>
                        <a:gd name="connsiteY8" fmla="*/ 86611 h 912633"/>
                        <a:gd name="connsiteX0" fmla="*/ 429407 w 1074128"/>
                        <a:gd name="connsiteY0" fmla="*/ 86611 h 910367"/>
                        <a:gd name="connsiteX1" fmla="*/ 966643 w 1074128"/>
                        <a:gd name="connsiteY1" fmla="*/ 8273 h 910367"/>
                        <a:gd name="connsiteX2" fmla="*/ 1043229 w 1074128"/>
                        <a:gd name="connsiteY2" fmla="*/ 139604 h 910367"/>
                        <a:gd name="connsiteX3" fmla="*/ 819393 w 1074128"/>
                        <a:gd name="connsiteY3" fmla="*/ 663480 h 910367"/>
                        <a:gd name="connsiteX4" fmla="*/ 676518 w 1074128"/>
                        <a:gd name="connsiteY4" fmla="*/ 782544 h 910367"/>
                        <a:gd name="connsiteX5" fmla="*/ 144045 w 1074128"/>
                        <a:gd name="connsiteY5" fmla="*/ 895068 h 910367"/>
                        <a:gd name="connsiteX6" fmla="*/ 11665 w 1074128"/>
                        <a:gd name="connsiteY6" fmla="*/ 811360 h 910367"/>
                        <a:gd name="connsiteX7" fmla="*/ 223500 w 1074128"/>
                        <a:gd name="connsiteY7" fmla="*/ 285103 h 910367"/>
                        <a:gd name="connsiteX8" fmla="*/ 429407 w 1074128"/>
                        <a:gd name="connsiteY8" fmla="*/ 86611 h 910367"/>
                        <a:gd name="connsiteX0" fmla="*/ 439052 w 1083773"/>
                        <a:gd name="connsiteY0" fmla="*/ 86611 h 916692"/>
                        <a:gd name="connsiteX1" fmla="*/ 976288 w 1083773"/>
                        <a:gd name="connsiteY1" fmla="*/ 8273 h 916692"/>
                        <a:gd name="connsiteX2" fmla="*/ 1052874 w 1083773"/>
                        <a:gd name="connsiteY2" fmla="*/ 139604 h 916692"/>
                        <a:gd name="connsiteX3" fmla="*/ 829038 w 1083773"/>
                        <a:gd name="connsiteY3" fmla="*/ 663480 h 916692"/>
                        <a:gd name="connsiteX4" fmla="*/ 686163 w 1083773"/>
                        <a:gd name="connsiteY4" fmla="*/ 782544 h 916692"/>
                        <a:gd name="connsiteX5" fmla="*/ 153690 w 1083773"/>
                        <a:gd name="connsiteY5" fmla="*/ 895068 h 916692"/>
                        <a:gd name="connsiteX6" fmla="*/ 21310 w 1083773"/>
                        <a:gd name="connsiteY6" fmla="*/ 811360 h 916692"/>
                        <a:gd name="connsiteX7" fmla="*/ 233145 w 1083773"/>
                        <a:gd name="connsiteY7" fmla="*/ 285103 h 916692"/>
                        <a:gd name="connsiteX8" fmla="*/ 439052 w 1083773"/>
                        <a:gd name="connsiteY8" fmla="*/ 86611 h 91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773" h="916692">
                          <a:moveTo>
                            <a:pt x="439052" y="86611"/>
                          </a:moveTo>
                          <a:cubicBezTo>
                            <a:pt x="618131" y="60498"/>
                            <a:pt x="745173" y="46900"/>
                            <a:pt x="976288" y="8273"/>
                          </a:cubicBezTo>
                          <a:cubicBezTo>
                            <a:pt x="1114786" y="-26952"/>
                            <a:pt x="1094321" y="56643"/>
                            <a:pt x="1052874" y="139604"/>
                          </a:cubicBezTo>
                          <a:lnTo>
                            <a:pt x="829038" y="663480"/>
                          </a:lnTo>
                          <a:cubicBezTo>
                            <a:pt x="788556" y="748412"/>
                            <a:pt x="762363" y="761906"/>
                            <a:pt x="686163" y="782544"/>
                          </a:cubicBezTo>
                          <a:lnTo>
                            <a:pt x="153690" y="895068"/>
                          </a:lnTo>
                          <a:cubicBezTo>
                            <a:pt x="108703" y="910150"/>
                            <a:pt x="-58596" y="964181"/>
                            <a:pt x="21310" y="811360"/>
                          </a:cubicBezTo>
                          <a:lnTo>
                            <a:pt x="233145" y="285103"/>
                          </a:lnTo>
                          <a:cubicBezTo>
                            <a:pt x="249362" y="289071"/>
                            <a:pt x="258529" y="94549"/>
                            <a:pt x="439052" y="86611"/>
                          </a:cubicBezTo>
                          <a:close/>
                        </a:path>
                      </a:pathLst>
                    </a:custGeom>
                    <a:solidFill>
                      <a:schemeClr val="bg1">
                        <a:lumMod val="5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2"/>
                    <p:cNvSpPr/>
                    <p:nvPr/>
                  </p:nvSpPr>
                  <p:spPr>
                    <a:xfrm>
                      <a:off x="2319545" y="3097776"/>
                      <a:ext cx="171311" cy="356055"/>
                    </a:xfrm>
                    <a:custGeom>
                      <a:avLst/>
                      <a:gdLst>
                        <a:gd name="connsiteX0" fmla="*/ 0 w 1883569"/>
                        <a:gd name="connsiteY0" fmla="*/ 0 h 419100"/>
                        <a:gd name="connsiteX1" fmla="*/ 1883569 w 1883569"/>
                        <a:gd name="connsiteY1" fmla="*/ 0 h 419100"/>
                        <a:gd name="connsiteX2" fmla="*/ 1883569 w 1883569"/>
                        <a:gd name="connsiteY2" fmla="*/ 419100 h 419100"/>
                        <a:gd name="connsiteX3" fmla="*/ 0 w 1883569"/>
                        <a:gd name="connsiteY3" fmla="*/ 419100 h 419100"/>
                        <a:gd name="connsiteX4" fmla="*/ 0 w 1883569"/>
                        <a:gd name="connsiteY4" fmla="*/ 0 h 419100"/>
                        <a:gd name="connsiteX0" fmla="*/ 966788 w 1883569"/>
                        <a:gd name="connsiteY0" fmla="*/ 0 h 1345406"/>
                        <a:gd name="connsiteX1" fmla="*/ 1883569 w 1883569"/>
                        <a:gd name="connsiteY1" fmla="*/ 926306 h 1345406"/>
                        <a:gd name="connsiteX2" fmla="*/ 1883569 w 1883569"/>
                        <a:gd name="connsiteY2" fmla="*/ 1345406 h 1345406"/>
                        <a:gd name="connsiteX3" fmla="*/ 0 w 1883569"/>
                        <a:gd name="connsiteY3" fmla="*/ 1345406 h 1345406"/>
                        <a:gd name="connsiteX4" fmla="*/ 966788 w 1883569"/>
                        <a:gd name="connsiteY4" fmla="*/ 0 h 1345406"/>
                        <a:gd name="connsiteX0" fmla="*/ 330995 w 1247776"/>
                        <a:gd name="connsiteY0" fmla="*/ 0 h 1345406"/>
                        <a:gd name="connsiteX1" fmla="*/ 1247776 w 1247776"/>
                        <a:gd name="connsiteY1" fmla="*/ 926306 h 1345406"/>
                        <a:gd name="connsiteX2" fmla="*/ 1247776 w 1247776"/>
                        <a:gd name="connsiteY2" fmla="*/ 1345406 h 1345406"/>
                        <a:gd name="connsiteX3" fmla="*/ 0 w 1247776"/>
                        <a:gd name="connsiteY3" fmla="*/ 669131 h 1345406"/>
                        <a:gd name="connsiteX4" fmla="*/ 330995 w 1247776"/>
                        <a:gd name="connsiteY4" fmla="*/ 0 h 1345406"/>
                        <a:gd name="connsiteX0" fmla="*/ 330995 w 1247776"/>
                        <a:gd name="connsiteY0" fmla="*/ 0 h 988218"/>
                        <a:gd name="connsiteX1" fmla="*/ 1247776 w 1247776"/>
                        <a:gd name="connsiteY1" fmla="*/ 926306 h 988218"/>
                        <a:gd name="connsiteX2" fmla="*/ 114301 w 1247776"/>
                        <a:gd name="connsiteY2" fmla="*/ 988218 h 988218"/>
                        <a:gd name="connsiteX3" fmla="*/ 0 w 1247776"/>
                        <a:gd name="connsiteY3" fmla="*/ 669131 h 988218"/>
                        <a:gd name="connsiteX4" fmla="*/ 330995 w 1247776"/>
                        <a:gd name="connsiteY4" fmla="*/ 0 h 988218"/>
                        <a:gd name="connsiteX0" fmla="*/ 330995 w 435770"/>
                        <a:gd name="connsiteY0" fmla="*/ 0 h 988218"/>
                        <a:gd name="connsiteX1" fmla="*/ 435770 w 435770"/>
                        <a:gd name="connsiteY1" fmla="*/ 892969 h 988218"/>
                        <a:gd name="connsiteX2" fmla="*/ 114301 w 435770"/>
                        <a:gd name="connsiteY2" fmla="*/ 988218 h 988218"/>
                        <a:gd name="connsiteX3" fmla="*/ 0 w 435770"/>
                        <a:gd name="connsiteY3" fmla="*/ 669131 h 988218"/>
                        <a:gd name="connsiteX4" fmla="*/ 330995 w 435770"/>
                        <a:gd name="connsiteY4" fmla="*/ 0 h 988218"/>
                        <a:gd name="connsiteX0" fmla="*/ 330995 w 435770"/>
                        <a:gd name="connsiteY0" fmla="*/ 0 h 997743"/>
                        <a:gd name="connsiteX1" fmla="*/ 435770 w 435770"/>
                        <a:gd name="connsiteY1" fmla="*/ 892969 h 997743"/>
                        <a:gd name="connsiteX2" fmla="*/ 116682 w 435770"/>
                        <a:gd name="connsiteY2" fmla="*/ 997743 h 997743"/>
                        <a:gd name="connsiteX3" fmla="*/ 0 w 435770"/>
                        <a:gd name="connsiteY3" fmla="*/ 669131 h 997743"/>
                        <a:gd name="connsiteX4" fmla="*/ 330995 w 435770"/>
                        <a:gd name="connsiteY4" fmla="*/ 0 h 997743"/>
                        <a:gd name="connsiteX0" fmla="*/ 404814 w 435770"/>
                        <a:gd name="connsiteY0" fmla="*/ 0 h 921543"/>
                        <a:gd name="connsiteX1" fmla="*/ 435770 w 435770"/>
                        <a:gd name="connsiteY1" fmla="*/ 816769 h 921543"/>
                        <a:gd name="connsiteX2" fmla="*/ 116682 w 435770"/>
                        <a:gd name="connsiteY2" fmla="*/ 921543 h 921543"/>
                        <a:gd name="connsiteX3" fmla="*/ 0 w 435770"/>
                        <a:gd name="connsiteY3" fmla="*/ 592931 h 921543"/>
                        <a:gd name="connsiteX4" fmla="*/ 404814 w 435770"/>
                        <a:gd name="connsiteY4" fmla="*/ 0 h 921543"/>
                        <a:gd name="connsiteX0" fmla="*/ 321470 w 352426"/>
                        <a:gd name="connsiteY0" fmla="*/ 0 h 921543"/>
                        <a:gd name="connsiteX1" fmla="*/ 352426 w 352426"/>
                        <a:gd name="connsiteY1" fmla="*/ 816769 h 921543"/>
                        <a:gd name="connsiteX2" fmla="*/ 33338 w 352426"/>
                        <a:gd name="connsiteY2" fmla="*/ 921543 h 921543"/>
                        <a:gd name="connsiteX3" fmla="*/ 0 w 352426"/>
                        <a:gd name="connsiteY3" fmla="*/ 57150 h 921543"/>
                        <a:gd name="connsiteX4" fmla="*/ 321470 w 352426"/>
                        <a:gd name="connsiteY4" fmla="*/ 0 h 921543"/>
                        <a:gd name="connsiteX0" fmla="*/ 367153 w 398109"/>
                        <a:gd name="connsiteY0" fmla="*/ 0 h 921543"/>
                        <a:gd name="connsiteX1" fmla="*/ 398109 w 398109"/>
                        <a:gd name="connsiteY1" fmla="*/ 816769 h 921543"/>
                        <a:gd name="connsiteX2" fmla="*/ 79021 w 398109"/>
                        <a:gd name="connsiteY2" fmla="*/ 921543 h 921543"/>
                        <a:gd name="connsiteX3" fmla="*/ 45683 w 398109"/>
                        <a:gd name="connsiteY3" fmla="*/ 57150 h 921543"/>
                        <a:gd name="connsiteX4" fmla="*/ 367153 w 398109"/>
                        <a:gd name="connsiteY4" fmla="*/ 0 h 921543"/>
                        <a:gd name="connsiteX0" fmla="*/ 397003 w 427959"/>
                        <a:gd name="connsiteY0" fmla="*/ 0 h 921543"/>
                        <a:gd name="connsiteX1" fmla="*/ 427959 w 427959"/>
                        <a:gd name="connsiteY1" fmla="*/ 816769 h 921543"/>
                        <a:gd name="connsiteX2" fmla="*/ 108871 w 427959"/>
                        <a:gd name="connsiteY2" fmla="*/ 921543 h 921543"/>
                        <a:gd name="connsiteX3" fmla="*/ 75533 w 427959"/>
                        <a:gd name="connsiteY3" fmla="*/ 57150 h 921543"/>
                        <a:gd name="connsiteX4" fmla="*/ 397003 w 427959"/>
                        <a:gd name="connsiteY4" fmla="*/ 0 h 921543"/>
                        <a:gd name="connsiteX0" fmla="*/ 397003 w 427959"/>
                        <a:gd name="connsiteY0" fmla="*/ 0 h 921543"/>
                        <a:gd name="connsiteX1" fmla="*/ 427959 w 427959"/>
                        <a:gd name="connsiteY1" fmla="*/ 816769 h 921543"/>
                        <a:gd name="connsiteX2" fmla="*/ 108871 w 427959"/>
                        <a:gd name="connsiteY2" fmla="*/ 921543 h 921543"/>
                        <a:gd name="connsiteX3" fmla="*/ 75533 w 427959"/>
                        <a:gd name="connsiteY3" fmla="*/ 57150 h 921543"/>
                        <a:gd name="connsiteX4" fmla="*/ 397003 w 427959"/>
                        <a:gd name="connsiteY4" fmla="*/ 0 h 921543"/>
                        <a:gd name="connsiteX0" fmla="*/ 397003 w 437484"/>
                        <a:gd name="connsiteY0" fmla="*/ 0 h 921543"/>
                        <a:gd name="connsiteX1" fmla="*/ 437484 w 437484"/>
                        <a:gd name="connsiteY1" fmla="*/ 814388 h 921543"/>
                        <a:gd name="connsiteX2" fmla="*/ 108871 w 437484"/>
                        <a:gd name="connsiteY2" fmla="*/ 921543 h 921543"/>
                        <a:gd name="connsiteX3" fmla="*/ 75533 w 437484"/>
                        <a:gd name="connsiteY3" fmla="*/ 57150 h 921543"/>
                        <a:gd name="connsiteX4" fmla="*/ 397003 w 437484"/>
                        <a:gd name="connsiteY4" fmla="*/ 0 h 921543"/>
                        <a:gd name="connsiteX0" fmla="*/ 397003 w 437484"/>
                        <a:gd name="connsiteY0" fmla="*/ 0 h 921543"/>
                        <a:gd name="connsiteX1" fmla="*/ 437484 w 437484"/>
                        <a:gd name="connsiteY1" fmla="*/ 814388 h 921543"/>
                        <a:gd name="connsiteX2" fmla="*/ 108871 w 437484"/>
                        <a:gd name="connsiteY2" fmla="*/ 921543 h 921543"/>
                        <a:gd name="connsiteX3" fmla="*/ 75533 w 437484"/>
                        <a:gd name="connsiteY3" fmla="*/ 57150 h 921543"/>
                        <a:gd name="connsiteX4" fmla="*/ 397003 w 437484"/>
                        <a:gd name="connsiteY4" fmla="*/ 0 h 921543"/>
                        <a:gd name="connsiteX0" fmla="*/ 399384 w 437484"/>
                        <a:gd name="connsiteY0" fmla="*/ 0 h 938212"/>
                        <a:gd name="connsiteX1" fmla="*/ 437484 w 437484"/>
                        <a:gd name="connsiteY1" fmla="*/ 831057 h 938212"/>
                        <a:gd name="connsiteX2" fmla="*/ 108871 w 437484"/>
                        <a:gd name="connsiteY2" fmla="*/ 938212 h 938212"/>
                        <a:gd name="connsiteX3" fmla="*/ 75533 w 437484"/>
                        <a:gd name="connsiteY3" fmla="*/ 73819 h 938212"/>
                        <a:gd name="connsiteX4" fmla="*/ 399384 w 437484"/>
                        <a:gd name="connsiteY4" fmla="*/ 0 h 938212"/>
                        <a:gd name="connsiteX0" fmla="*/ 396645 w 434745"/>
                        <a:gd name="connsiteY0" fmla="*/ 0 h 938212"/>
                        <a:gd name="connsiteX1" fmla="*/ 434745 w 434745"/>
                        <a:gd name="connsiteY1" fmla="*/ 831057 h 938212"/>
                        <a:gd name="connsiteX2" fmla="*/ 106132 w 434745"/>
                        <a:gd name="connsiteY2" fmla="*/ 938212 h 938212"/>
                        <a:gd name="connsiteX3" fmla="*/ 77556 w 434745"/>
                        <a:gd name="connsiteY3" fmla="*/ 85725 h 938212"/>
                        <a:gd name="connsiteX4" fmla="*/ 396645 w 434745"/>
                        <a:gd name="connsiteY4" fmla="*/ 0 h 938212"/>
                        <a:gd name="connsiteX0" fmla="*/ 399026 w 434745"/>
                        <a:gd name="connsiteY0" fmla="*/ 0 h 921543"/>
                        <a:gd name="connsiteX1" fmla="*/ 434745 w 434745"/>
                        <a:gd name="connsiteY1" fmla="*/ 814388 h 921543"/>
                        <a:gd name="connsiteX2" fmla="*/ 106132 w 434745"/>
                        <a:gd name="connsiteY2" fmla="*/ 921543 h 921543"/>
                        <a:gd name="connsiteX3" fmla="*/ 77556 w 434745"/>
                        <a:gd name="connsiteY3" fmla="*/ 69056 h 921543"/>
                        <a:gd name="connsiteX4" fmla="*/ 399026 w 434745"/>
                        <a:gd name="connsiteY4" fmla="*/ 0 h 921543"/>
                        <a:gd name="connsiteX0" fmla="*/ 418076 w 434745"/>
                        <a:gd name="connsiteY0" fmla="*/ 0 h 916781"/>
                        <a:gd name="connsiteX1" fmla="*/ 434745 w 434745"/>
                        <a:gd name="connsiteY1" fmla="*/ 809626 h 916781"/>
                        <a:gd name="connsiteX2" fmla="*/ 106132 w 434745"/>
                        <a:gd name="connsiteY2" fmla="*/ 916781 h 916781"/>
                        <a:gd name="connsiteX3" fmla="*/ 77556 w 434745"/>
                        <a:gd name="connsiteY3" fmla="*/ 64294 h 916781"/>
                        <a:gd name="connsiteX4" fmla="*/ 418076 w 434745"/>
                        <a:gd name="connsiteY4" fmla="*/ 0 h 916781"/>
                        <a:gd name="connsiteX0" fmla="*/ 418076 w 477608"/>
                        <a:gd name="connsiteY0" fmla="*/ 0 h 916781"/>
                        <a:gd name="connsiteX1" fmla="*/ 477608 w 477608"/>
                        <a:gd name="connsiteY1" fmla="*/ 826295 h 916781"/>
                        <a:gd name="connsiteX2" fmla="*/ 106132 w 477608"/>
                        <a:gd name="connsiteY2" fmla="*/ 916781 h 916781"/>
                        <a:gd name="connsiteX3" fmla="*/ 77556 w 477608"/>
                        <a:gd name="connsiteY3" fmla="*/ 64294 h 916781"/>
                        <a:gd name="connsiteX4" fmla="*/ 418076 w 477608"/>
                        <a:gd name="connsiteY4" fmla="*/ 0 h 916781"/>
                        <a:gd name="connsiteX0" fmla="*/ 418076 w 477608"/>
                        <a:gd name="connsiteY0" fmla="*/ 0 h 916781"/>
                        <a:gd name="connsiteX1" fmla="*/ 477608 w 477608"/>
                        <a:gd name="connsiteY1" fmla="*/ 826295 h 916781"/>
                        <a:gd name="connsiteX2" fmla="*/ 106132 w 477608"/>
                        <a:gd name="connsiteY2" fmla="*/ 916781 h 916781"/>
                        <a:gd name="connsiteX3" fmla="*/ 77556 w 477608"/>
                        <a:gd name="connsiteY3" fmla="*/ 64294 h 916781"/>
                        <a:gd name="connsiteX4" fmla="*/ 418076 w 477608"/>
                        <a:gd name="connsiteY4" fmla="*/ 0 h 916781"/>
                        <a:gd name="connsiteX0" fmla="*/ 418076 w 477608"/>
                        <a:gd name="connsiteY0" fmla="*/ 0 h 916781"/>
                        <a:gd name="connsiteX1" fmla="*/ 477608 w 477608"/>
                        <a:gd name="connsiteY1" fmla="*/ 826295 h 916781"/>
                        <a:gd name="connsiteX2" fmla="*/ 106132 w 477608"/>
                        <a:gd name="connsiteY2" fmla="*/ 916781 h 916781"/>
                        <a:gd name="connsiteX3" fmla="*/ 77556 w 477608"/>
                        <a:gd name="connsiteY3" fmla="*/ 64294 h 916781"/>
                        <a:gd name="connsiteX4" fmla="*/ 418076 w 477608"/>
                        <a:gd name="connsiteY4" fmla="*/ 0 h 916781"/>
                        <a:gd name="connsiteX0" fmla="*/ 414099 w 473631"/>
                        <a:gd name="connsiteY0" fmla="*/ 0 h 935831"/>
                        <a:gd name="connsiteX1" fmla="*/ 473631 w 473631"/>
                        <a:gd name="connsiteY1" fmla="*/ 826295 h 935831"/>
                        <a:gd name="connsiteX2" fmla="*/ 111680 w 473631"/>
                        <a:gd name="connsiteY2" fmla="*/ 935831 h 935831"/>
                        <a:gd name="connsiteX3" fmla="*/ 73579 w 473631"/>
                        <a:gd name="connsiteY3" fmla="*/ 64294 h 935831"/>
                        <a:gd name="connsiteX4" fmla="*/ 414099 w 473631"/>
                        <a:gd name="connsiteY4" fmla="*/ 0 h 935831"/>
                        <a:gd name="connsiteX0" fmla="*/ 415067 w 474599"/>
                        <a:gd name="connsiteY0" fmla="*/ 0 h 942974"/>
                        <a:gd name="connsiteX1" fmla="*/ 474599 w 474599"/>
                        <a:gd name="connsiteY1" fmla="*/ 826295 h 942974"/>
                        <a:gd name="connsiteX2" fmla="*/ 110267 w 474599"/>
                        <a:gd name="connsiteY2" fmla="*/ 942974 h 942974"/>
                        <a:gd name="connsiteX3" fmla="*/ 74547 w 474599"/>
                        <a:gd name="connsiteY3" fmla="*/ 64294 h 942974"/>
                        <a:gd name="connsiteX4" fmla="*/ 415067 w 474599"/>
                        <a:gd name="connsiteY4" fmla="*/ 0 h 942974"/>
                        <a:gd name="connsiteX0" fmla="*/ 414008 w 473540"/>
                        <a:gd name="connsiteY0" fmla="*/ 0 h 965275"/>
                        <a:gd name="connsiteX1" fmla="*/ 473540 w 473540"/>
                        <a:gd name="connsiteY1" fmla="*/ 826295 h 965275"/>
                        <a:gd name="connsiteX2" fmla="*/ 111814 w 473540"/>
                        <a:gd name="connsiteY2" fmla="*/ 965275 h 965275"/>
                        <a:gd name="connsiteX3" fmla="*/ 73488 w 473540"/>
                        <a:gd name="connsiteY3" fmla="*/ 64294 h 965275"/>
                        <a:gd name="connsiteX4" fmla="*/ 414008 w 473540"/>
                        <a:gd name="connsiteY4" fmla="*/ 0 h 965275"/>
                        <a:gd name="connsiteX0" fmla="*/ 414008 w 491771"/>
                        <a:gd name="connsiteY0" fmla="*/ 0 h 965275"/>
                        <a:gd name="connsiteX1" fmla="*/ 491771 w 491771"/>
                        <a:gd name="connsiteY1" fmla="*/ 846119 h 965275"/>
                        <a:gd name="connsiteX2" fmla="*/ 111814 w 491771"/>
                        <a:gd name="connsiteY2" fmla="*/ 965275 h 965275"/>
                        <a:gd name="connsiteX3" fmla="*/ 73488 w 491771"/>
                        <a:gd name="connsiteY3" fmla="*/ 64294 h 965275"/>
                        <a:gd name="connsiteX4" fmla="*/ 414008 w 491771"/>
                        <a:gd name="connsiteY4" fmla="*/ 0 h 965275"/>
                        <a:gd name="connsiteX0" fmla="*/ 420384 w 498147"/>
                        <a:gd name="connsiteY0" fmla="*/ 0 h 965275"/>
                        <a:gd name="connsiteX1" fmla="*/ 498147 w 498147"/>
                        <a:gd name="connsiteY1" fmla="*/ 846119 h 965275"/>
                        <a:gd name="connsiteX2" fmla="*/ 118190 w 498147"/>
                        <a:gd name="connsiteY2" fmla="*/ 965275 h 965275"/>
                        <a:gd name="connsiteX3" fmla="*/ 69447 w 498147"/>
                        <a:gd name="connsiteY3" fmla="*/ 34558 h 965275"/>
                        <a:gd name="connsiteX4" fmla="*/ 420384 w 498147"/>
                        <a:gd name="connsiteY4" fmla="*/ 0 h 965275"/>
                        <a:gd name="connsiteX0" fmla="*/ 391737 w 498147"/>
                        <a:gd name="connsiteY0" fmla="*/ 0 h 977664"/>
                        <a:gd name="connsiteX1" fmla="*/ 498147 w 498147"/>
                        <a:gd name="connsiteY1" fmla="*/ 858508 h 977664"/>
                        <a:gd name="connsiteX2" fmla="*/ 118190 w 498147"/>
                        <a:gd name="connsiteY2" fmla="*/ 977664 h 977664"/>
                        <a:gd name="connsiteX3" fmla="*/ 69447 w 498147"/>
                        <a:gd name="connsiteY3" fmla="*/ 46947 h 977664"/>
                        <a:gd name="connsiteX4" fmla="*/ 391737 w 498147"/>
                        <a:gd name="connsiteY4" fmla="*/ 0 h 977664"/>
                        <a:gd name="connsiteX0" fmla="*/ 433406 w 498147"/>
                        <a:gd name="connsiteY0" fmla="*/ 0 h 985098"/>
                        <a:gd name="connsiteX1" fmla="*/ 498147 w 498147"/>
                        <a:gd name="connsiteY1" fmla="*/ 865942 h 985098"/>
                        <a:gd name="connsiteX2" fmla="*/ 118190 w 498147"/>
                        <a:gd name="connsiteY2" fmla="*/ 985098 h 985098"/>
                        <a:gd name="connsiteX3" fmla="*/ 69447 w 498147"/>
                        <a:gd name="connsiteY3" fmla="*/ 54381 h 985098"/>
                        <a:gd name="connsiteX4" fmla="*/ 433406 w 498147"/>
                        <a:gd name="connsiteY4" fmla="*/ 0 h 985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47" h="985098">
                          <a:moveTo>
                            <a:pt x="433406" y="0"/>
                          </a:moveTo>
                          <a:cubicBezTo>
                            <a:pt x="377050" y="160338"/>
                            <a:pt x="325904" y="541299"/>
                            <a:pt x="498147" y="865942"/>
                          </a:cubicBezTo>
                          <a:lnTo>
                            <a:pt x="118190" y="985098"/>
                          </a:lnTo>
                          <a:cubicBezTo>
                            <a:pt x="-9604" y="796980"/>
                            <a:pt x="-45646" y="402043"/>
                            <a:pt x="69447" y="54381"/>
                          </a:cubicBezTo>
                          <a:lnTo>
                            <a:pt x="433406" y="0"/>
                          </a:lnTo>
                          <a:close/>
                        </a:path>
                      </a:pathLst>
                    </a:custGeom>
                    <a:solidFill>
                      <a:schemeClr val="tx1">
                        <a:lumMod val="65000"/>
                        <a:lumOff val="3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
                    <p:cNvSpPr/>
                    <p:nvPr/>
                  </p:nvSpPr>
                  <p:spPr>
                    <a:xfrm>
                      <a:off x="2281134" y="3119029"/>
                      <a:ext cx="76009" cy="335940"/>
                    </a:xfrm>
                    <a:custGeom>
                      <a:avLst/>
                      <a:gdLst>
                        <a:gd name="connsiteX0" fmla="*/ 0 w 185738"/>
                        <a:gd name="connsiteY0" fmla="*/ 0 h 1026319"/>
                        <a:gd name="connsiteX1" fmla="*/ 185738 w 185738"/>
                        <a:gd name="connsiteY1" fmla="*/ 0 h 1026319"/>
                        <a:gd name="connsiteX2" fmla="*/ 185738 w 185738"/>
                        <a:gd name="connsiteY2" fmla="*/ 1026319 h 1026319"/>
                        <a:gd name="connsiteX3" fmla="*/ 0 w 185738"/>
                        <a:gd name="connsiteY3" fmla="*/ 1026319 h 1026319"/>
                        <a:gd name="connsiteX4" fmla="*/ 0 w 185738"/>
                        <a:gd name="connsiteY4" fmla="*/ 0 h 1026319"/>
                        <a:gd name="connsiteX0" fmla="*/ 0 w 185738"/>
                        <a:gd name="connsiteY0" fmla="*/ 0 h 1026319"/>
                        <a:gd name="connsiteX1" fmla="*/ 185738 w 185738"/>
                        <a:gd name="connsiteY1" fmla="*/ 0 h 1026319"/>
                        <a:gd name="connsiteX2" fmla="*/ 145257 w 185738"/>
                        <a:gd name="connsiteY2" fmla="*/ 883444 h 1026319"/>
                        <a:gd name="connsiteX3" fmla="*/ 0 w 185738"/>
                        <a:gd name="connsiteY3" fmla="*/ 1026319 h 1026319"/>
                        <a:gd name="connsiteX4" fmla="*/ 0 w 185738"/>
                        <a:gd name="connsiteY4" fmla="*/ 0 h 1026319"/>
                        <a:gd name="connsiteX0" fmla="*/ 0 w 185738"/>
                        <a:gd name="connsiteY0" fmla="*/ 0 h 890588"/>
                        <a:gd name="connsiteX1" fmla="*/ 185738 w 185738"/>
                        <a:gd name="connsiteY1" fmla="*/ 0 h 890588"/>
                        <a:gd name="connsiteX2" fmla="*/ 145257 w 185738"/>
                        <a:gd name="connsiteY2" fmla="*/ 883444 h 890588"/>
                        <a:gd name="connsiteX3" fmla="*/ 40481 w 185738"/>
                        <a:gd name="connsiteY3" fmla="*/ 890588 h 890588"/>
                        <a:gd name="connsiteX4" fmla="*/ 0 w 185738"/>
                        <a:gd name="connsiteY4" fmla="*/ 0 h 890588"/>
                        <a:gd name="connsiteX0" fmla="*/ 0 w 145257"/>
                        <a:gd name="connsiteY0" fmla="*/ 0 h 890588"/>
                        <a:gd name="connsiteX1" fmla="*/ 119063 w 145257"/>
                        <a:gd name="connsiteY1" fmla="*/ 26194 h 890588"/>
                        <a:gd name="connsiteX2" fmla="*/ 145257 w 145257"/>
                        <a:gd name="connsiteY2" fmla="*/ 883444 h 890588"/>
                        <a:gd name="connsiteX3" fmla="*/ 40481 w 145257"/>
                        <a:gd name="connsiteY3" fmla="*/ 890588 h 890588"/>
                        <a:gd name="connsiteX4" fmla="*/ 0 w 145257"/>
                        <a:gd name="connsiteY4" fmla="*/ 0 h 890588"/>
                        <a:gd name="connsiteX0" fmla="*/ 7144 w 104776"/>
                        <a:gd name="connsiteY0" fmla="*/ 7143 h 864394"/>
                        <a:gd name="connsiteX1" fmla="*/ 78582 w 104776"/>
                        <a:gd name="connsiteY1" fmla="*/ 0 h 864394"/>
                        <a:gd name="connsiteX2" fmla="*/ 104776 w 104776"/>
                        <a:gd name="connsiteY2" fmla="*/ 857250 h 864394"/>
                        <a:gd name="connsiteX3" fmla="*/ 0 w 104776"/>
                        <a:gd name="connsiteY3" fmla="*/ 864394 h 864394"/>
                        <a:gd name="connsiteX4" fmla="*/ 7144 w 104776"/>
                        <a:gd name="connsiteY4" fmla="*/ 7143 h 864394"/>
                        <a:gd name="connsiteX0" fmla="*/ 58506 w 156138"/>
                        <a:gd name="connsiteY0" fmla="*/ 7143 h 864394"/>
                        <a:gd name="connsiteX1" fmla="*/ 129944 w 156138"/>
                        <a:gd name="connsiteY1" fmla="*/ 0 h 864394"/>
                        <a:gd name="connsiteX2" fmla="*/ 156138 w 156138"/>
                        <a:gd name="connsiteY2" fmla="*/ 857250 h 864394"/>
                        <a:gd name="connsiteX3" fmla="*/ 51362 w 156138"/>
                        <a:gd name="connsiteY3" fmla="*/ 864394 h 864394"/>
                        <a:gd name="connsiteX4" fmla="*/ 58506 w 156138"/>
                        <a:gd name="connsiteY4" fmla="*/ 7143 h 864394"/>
                        <a:gd name="connsiteX0" fmla="*/ 91996 w 189628"/>
                        <a:gd name="connsiteY0" fmla="*/ 7143 h 864394"/>
                        <a:gd name="connsiteX1" fmla="*/ 163434 w 189628"/>
                        <a:gd name="connsiteY1" fmla="*/ 0 h 864394"/>
                        <a:gd name="connsiteX2" fmla="*/ 189628 w 189628"/>
                        <a:gd name="connsiteY2" fmla="*/ 857250 h 864394"/>
                        <a:gd name="connsiteX3" fmla="*/ 84852 w 189628"/>
                        <a:gd name="connsiteY3" fmla="*/ 864394 h 864394"/>
                        <a:gd name="connsiteX4" fmla="*/ 91996 w 189628"/>
                        <a:gd name="connsiteY4" fmla="*/ 7143 h 864394"/>
                        <a:gd name="connsiteX0" fmla="*/ 91996 w 189628"/>
                        <a:gd name="connsiteY0" fmla="*/ 7143 h 864394"/>
                        <a:gd name="connsiteX1" fmla="*/ 163434 w 189628"/>
                        <a:gd name="connsiteY1" fmla="*/ 0 h 864394"/>
                        <a:gd name="connsiteX2" fmla="*/ 189628 w 189628"/>
                        <a:gd name="connsiteY2" fmla="*/ 857250 h 864394"/>
                        <a:gd name="connsiteX3" fmla="*/ 84852 w 189628"/>
                        <a:gd name="connsiteY3" fmla="*/ 864394 h 864394"/>
                        <a:gd name="connsiteX4" fmla="*/ 91996 w 189628"/>
                        <a:gd name="connsiteY4" fmla="*/ 7143 h 864394"/>
                        <a:gd name="connsiteX0" fmla="*/ 91996 w 189628"/>
                        <a:gd name="connsiteY0" fmla="*/ 7143 h 864394"/>
                        <a:gd name="connsiteX1" fmla="*/ 163434 w 189628"/>
                        <a:gd name="connsiteY1" fmla="*/ 0 h 864394"/>
                        <a:gd name="connsiteX2" fmla="*/ 189628 w 189628"/>
                        <a:gd name="connsiteY2" fmla="*/ 857250 h 864394"/>
                        <a:gd name="connsiteX3" fmla="*/ 84852 w 189628"/>
                        <a:gd name="connsiteY3" fmla="*/ 864394 h 864394"/>
                        <a:gd name="connsiteX4" fmla="*/ 91996 w 189628"/>
                        <a:gd name="connsiteY4" fmla="*/ 7143 h 864394"/>
                        <a:gd name="connsiteX0" fmla="*/ 91996 w 189628"/>
                        <a:gd name="connsiteY0" fmla="*/ 7143 h 864394"/>
                        <a:gd name="connsiteX1" fmla="*/ 163434 w 189628"/>
                        <a:gd name="connsiteY1" fmla="*/ 0 h 864394"/>
                        <a:gd name="connsiteX2" fmla="*/ 189628 w 189628"/>
                        <a:gd name="connsiteY2" fmla="*/ 857250 h 864394"/>
                        <a:gd name="connsiteX3" fmla="*/ 84852 w 189628"/>
                        <a:gd name="connsiteY3" fmla="*/ 864394 h 864394"/>
                        <a:gd name="connsiteX4" fmla="*/ 91996 w 189628"/>
                        <a:gd name="connsiteY4" fmla="*/ 7143 h 864394"/>
                        <a:gd name="connsiteX0" fmla="*/ 91996 w 203916"/>
                        <a:gd name="connsiteY0" fmla="*/ 7143 h 883444"/>
                        <a:gd name="connsiteX1" fmla="*/ 163434 w 203916"/>
                        <a:gd name="connsiteY1" fmla="*/ 0 h 883444"/>
                        <a:gd name="connsiteX2" fmla="*/ 203916 w 203916"/>
                        <a:gd name="connsiteY2" fmla="*/ 883444 h 883444"/>
                        <a:gd name="connsiteX3" fmla="*/ 84852 w 203916"/>
                        <a:gd name="connsiteY3" fmla="*/ 864394 h 883444"/>
                        <a:gd name="connsiteX4" fmla="*/ 91996 w 203916"/>
                        <a:gd name="connsiteY4" fmla="*/ 7143 h 883444"/>
                        <a:gd name="connsiteX0" fmla="*/ 97152 w 209072"/>
                        <a:gd name="connsiteY0" fmla="*/ 7143 h 883444"/>
                        <a:gd name="connsiteX1" fmla="*/ 168590 w 209072"/>
                        <a:gd name="connsiteY1" fmla="*/ 0 h 883444"/>
                        <a:gd name="connsiteX2" fmla="*/ 209072 w 209072"/>
                        <a:gd name="connsiteY2" fmla="*/ 883444 h 883444"/>
                        <a:gd name="connsiteX3" fmla="*/ 79796 w 209072"/>
                        <a:gd name="connsiteY3" fmla="*/ 879114 h 883444"/>
                        <a:gd name="connsiteX4" fmla="*/ 97152 w 209072"/>
                        <a:gd name="connsiteY4" fmla="*/ 7143 h 883444"/>
                        <a:gd name="connsiteX0" fmla="*/ 97152 w 214178"/>
                        <a:gd name="connsiteY0" fmla="*/ 7143 h 900617"/>
                        <a:gd name="connsiteX1" fmla="*/ 168590 w 214178"/>
                        <a:gd name="connsiteY1" fmla="*/ 0 h 900617"/>
                        <a:gd name="connsiteX2" fmla="*/ 214178 w 214178"/>
                        <a:gd name="connsiteY2" fmla="*/ 900617 h 900617"/>
                        <a:gd name="connsiteX3" fmla="*/ 79796 w 214178"/>
                        <a:gd name="connsiteY3" fmla="*/ 879114 h 900617"/>
                        <a:gd name="connsiteX4" fmla="*/ 97152 w 214178"/>
                        <a:gd name="connsiteY4" fmla="*/ 7143 h 900617"/>
                        <a:gd name="connsiteX0" fmla="*/ 94532 w 216664"/>
                        <a:gd name="connsiteY0" fmla="*/ 0 h 903288"/>
                        <a:gd name="connsiteX1" fmla="*/ 171076 w 216664"/>
                        <a:gd name="connsiteY1" fmla="*/ 2671 h 903288"/>
                        <a:gd name="connsiteX2" fmla="*/ 216664 w 216664"/>
                        <a:gd name="connsiteY2" fmla="*/ 903288 h 903288"/>
                        <a:gd name="connsiteX3" fmla="*/ 82282 w 216664"/>
                        <a:gd name="connsiteY3" fmla="*/ 881785 h 903288"/>
                        <a:gd name="connsiteX4" fmla="*/ 94532 w 216664"/>
                        <a:gd name="connsiteY4" fmla="*/ 0 h 903288"/>
                        <a:gd name="connsiteX0" fmla="*/ 94532 w 216664"/>
                        <a:gd name="connsiteY0" fmla="*/ 16957 h 920245"/>
                        <a:gd name="connsiteX1" fmla="*/ 171076 w 216664"/>
                        <a:gd name="connsiteY1" fmla="*/ 0 h 920245"/>
                        <a:gd name="connsiteX2" fmla="*/ 216664 w 216664"/>
                        <a:gd name="connsiteY2" fmla="*/ 920245 h 920245"/>
                        <a:gd name="connsiteX3" fmla="*/ 82282 w 216664"/>
                        <a:gd name="connsiteY3" fmla="*/ 898742 h 920245"/>
                        <a:gd name="connsiteX4" fmla="*/ 94532 w 216664"/>
                        <a:gd name="connsiteY4" fmla="*/ 16957 h 92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 h="920245">
                          <a:moveTo>
                            <a:pt x="94532" y="16957"/>
                          </a:moveTo>
                          <a:lnTo>
                            <a:pt x="171076" y="0"/>
                          </a:lnTo>
                          <a:cubicBezTo>
                            <a:pt x="113132" y="269081"/>
                            <a:pt x="36483" y="589251"/>
                            <a:pt x="216664" y="920245"/>
                          </a:cubicBezTo>
                          <a:lnTo>
                            <a:pt x="82282" y="898742"/>
                          </a:lnTo>
                          <a:cubicBezTo>
                            <a:pt x="-24875" y="677286"/>
                            <a:pt x="-34055" y="355094"/>
                            <a:pt x="94532" y="16957"/>
                          </a:cubicBezTo>
                          <a:close/>
                        </a:path>
                      </a:pathLst>
                    </a:custGeom>
                    <a:solidFill>
                      <a:schemeClr val="tx1">
                        <a:lumMod val="75000"/>
                        <a:lumOff val="2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11"/>
                    <p:cNvSpPr/>
                    <p:nvPr/>
                  </p:nvSpPr>
                  <p:spPr>
                    <a:xfrm>
                      <a:off x="2088124" y="3355963"/>
                      <a:ext cx="579048" cy="149757"/>
                    </a:xfrm>
                    <a:custGeom>
                      <a:avLst/>
                      <a:gdLst>
                        <a:gd name="connsiteX0" fmla="*/ 0 w 1754982"/>
                        <a:gd name="connsiteY0" fmla="*/ 0 h 371475"/>
                        <a:gd name="connsiteX1" fmla="*/ 1754982 w 1754982"/>
                        <a:gd name="connsiteY1" fmla="*/ 0 h 371475"/>
                        <a:gd name="connsiteX2" fmla="*/ 1754982 w 1754982"/>
                        <a:gd name="connsiteY2" fmla="*/ 371475 h 371475"/>
                        <a:gd name="connsiteX3" fmla="*/ 0 w 1754982"/>
                        <a:gd name="connsiteY3" fmla="*/ 371475 h 371475"/>
                        <a:gd name="connsiteX4" fmla="*/ 0 w 1754982"/>
                        <a:gd name="connsiteY4" fmla="*/ 0 h 371475"/>
                        <a:gd name="connsiteX0" fmla="*/ 576263 w 1754982"/>
                        <a:gd name="connsiteY0" fmla="*/ 0 h 383381"/>
                        <a:gd name="connsiteX1" fmla="*/ 1754982 w 1754982"/>
                        <a:gd name="connsiteY1" fmla="*/ 11906 h 383381"/>
                        <a:gd name="connsiteX2" fmla="*/ 1754982 w 1754982"/>
                        <a:gd name="connsiteY2" fmla="*/ 383381 h 383381"/>
                        <a:gd name="connsiteX3" fmla="*/ 0 w 1754982"/>
                        <a:gd name="connsiteY3" fmla="*/ 383381 h 383381"/>
                        <a:gd name="connsiteX4" fmla="*/ 576263 w 1754982"/>
                        <a:gd name="connsiteY4" fmla="*/ 0 h 383381"/>
                        <a:gd name="connsiteX0" fmla="*/ 576263 w 1754982"/>
                        <a:gd name="connsiteY0" fmla="*/ 0 h 383381"/>
                        <a:gd name="connsiteX1" fmla="*/ 1754982 w 1754982"/>
                        <a:gd name="connsiteY1" fmla="*/ 11906 h 383381"/>
                        <a:gd name="connsiteX2" fmla="*/ 1754982 w 1754982"/>
                        <a:gd name="connsiteY2" fmla="*/ 383381 h 383381"/>
                        <a:gd name="connsiteX3" fmla="*/ 0 w 1754982"/>
                        <a:gd name="connsiteY3" fmla="*/ 383381 h 383381"/>
                        <a:gd name="connsiteX4" fmla="*/ 216694 w 1754982"/>
                        <a:gd name="connsiteY4" fmla="*/ 240506 h 383381"/>
                        <a:gd name="connsiteX5" fmla="*/ 576263 w 1754982"/>
                        <a:gd name="connsiteY5" fmla="*/ 0 h 383381"/>
                        <a:gd name="connsiteX0" fmla="*/ 576263 w 1754982"/>
                        <a:gd name="connsiteY0" fmla="*/ 0 h 383381"/>
                        <a:gd name="connsiteX1" fmla="*/ 1754982 w 1754982"/>
                        <a:gd name="connsiteY1" fmla="*/ 11906 h 383381"/>
                        <a:gd name="connsiteX2" fmla="*/ 1754982 w 1754982"/>
                        <a:gd name="connsiteY2" fmla="*/ 383381 h 383381"/>
                        <a:gd name="connsiteX3" fmla="*/ 0 w 1754982"/>
                        <a:gd name="connsiteY3" fmla="*/ 383381 h 383381"/>
                        <a:gd name="connsiteX4" fmla="*/ 119063 w 1754982"/>
                        <a:gd name="connsiteY4" fmla="*/ 130969 h 383381"/>
                        <a:gd name="connsiteX5" fmla="*/ 576263 w 1754982"/>
                        <a:gd name="connsiteY5"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0 w 1647825"/>
                        <a:gd name="connsiteY3" fmla="*/ 209550 h 383381"/>
                        <a:gd name="connsiteX4" fmla="*/ 11906 w 1647825"/>
                        <a:gd name="connsiteY4" fmla="*/ 130969 h 383381"/>
                        <a:gd name="connsiteX5" fmla="*/ 469106 w 1647825"/>
                        <a:gd name="connsiteY5"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0 w 1647825"/>
                        <a:gd name="connsiteY3" fmla="*/ 209550 h 383381"/>
                        <a:gd name="connsiteX4" fmla="*/ 11906 w 1647825"/>
                        <a:gd name="connsiteY4" fmla="*/ 130969 h 383381"/>
                        <a:gd name="connsiteX5" fmla="*/ 469106 w 1647825"/>
                        <a:gd name="connsiteY5"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364331 w 1647825"/>
                        <a:gd name="connsiteY3" fmla="*/ 247650 h 383381"/>
                        <a:gd name="connsiteX4" fmla="*/ 0 w 1647825"/>
                        <a:gd name="connsiteY4" fmla="*/ 209550 h 383381"/>
                        <a:gd name="connsiteX5" fmla="*/ 11906 w 1647825"/>
                        <a:gd name="connsiteY5" fmla="*/ 130969 h 383381"/>
                        <a:gd name="connsiteX6" fmla="*/ 469106 w 1647825"/>
                        <a:gd name="connsiteY6"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369094 w 1647825"/>
                        <a:gd name="connsiteY3" fmla="*/ 276225 h 383381"/>
                        <a:gd name="connsiteX4" fmla="*/ 0 w 1647825"/>
                        <a:gd name="connsiteY4" fmla="*/ 209550 h 383381"/>
                        <a:gd name="connsiteX5" fmla="*/ 11906 w 1647825"/>
                        <a:gd name="connsiteY5" fmla="*/ 130969 h 383381"/>
                        <a:gd name="connsiteX6" fmla="*/ 469106 w 1647825"/>
                        <a:gd name="connsiteY6"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681037 w 1647825"/>
                        <a:gd name="connsiteY3" fmla="*/ 302419 h 383381"/>
                        <a:gd name="connsiteX4" fmla="*/ 369094 w 1647825"/>
                        <a:gd name="connsiteY4" fmla="*/ 276225 h 383381"/>
                        <a:gd name="connsiteX5" fmla="*/ 0 w 1647825"/>
                        <a:gd name="connsiteY5" fmla="*/ 209550 h 383381"/>
                        <a:gd name="connsiteX6" fmla="*/ 11906 w 1647825"/>
                        <a:gd name="connsiteY6" fmla="*/ 130969 h 383381"/>
                        <a:gd name="connsiteX7" fmla="*/ 469106 w 1647825"/>
                        <a:gd name="connsiteY7"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602456 w 1647825"/>
                        <a:gd name="connsiteY3" fmla="*/ 276225 h 383381"/>
                        <a:gd name="connsiteX4" fmla="*/ 369094 w 1647825"/>
                        <a:gd name="connsiteY4" fmla="*/ 276225 h 383381"/>
                        <a:gd name="connsiteX5" fmla="*/ 0 w 1647825"/>
                        <a:gd name="connsiteY5" fmla="*/ 209550 h 383381"/>
                        <a:gd name="connsiteX6" fmla="*/ 11906 w 1647825"/>
                        <a:gd name="connsiteY6" fmla="*/ 130969 h 383381"/>
                        <a:gd name="connsiteX7" fmla="*/ 469106 w 1647825"/>
                        <a:gd name="connsiteY7" fmla="*/ 0 h 383381"/>
                        <a:gd name="connsiteX0" fmla="*/ 469106 w 1647825"/>
                        <a:gd name="connsiteY0" fmla="*/ 0 h 383381"/>
                        <a:gd name="connsiteX1" fmla="*/ 645318 w 1647825"/>
                        <a:gd name="connsiteY1" fmla="*/ 0 h 383381"/>
                        <a:gd name="connsiteX2" fmla="*/ 1647825 w 1647825"/>
                        <a:gd name="connsiteY2" fmla="*/ 11906 h 383381"/>
                        <a:gd name="connsiteX3" fmla="*/ 1647825 w 1647825"/>
                        <a:gd name="connsiteY3" fmla="*/ 383381 h 383381"/>
                        <a:gd name="connsiteX4" fmla="*/ 602456 w 1647825"/>
                        <a:gd name="connsiteY4" fmla="*/ 276225 h 383381"/>
                        <a:gd name="connsiteX5" fmla="*/ 369094 w 1647825"/>
                        <a:gd name="connsiteY5" fmla="*/ 276225 h 383381"/>
                        <a:gd name="connsiteX6" fmla="*/ 0 w 1647825"/>
                        <a:gd name="connsiteY6" fmla="*/ 209550 h 383381"/>
                        <a:gd name="connsiteX7" fmla="*/ 11906 w 1647825"/>
                        <a:gd name="connsiteY7" fmla="*/ 130969 h 383381"/>
                        <a:gd name="connsiteX8" fmla="*/ 469106 w 1647825"/>
                        <a:gd name="connsiteY8" fmla="*/ 0 h 383381"/>
                        <a:gd name="connsiteX0" fmla="*/ 469106 w 1647825"/>
                        <a:gd name="connsiteY0" fmla="*/ 0 h 383381"/>
                        <a:gd name="connsiteX1" fmla="*/ 516731 w 1647825"/>
                        <a:gd name="connsiteY1" fmla="*/ 145256 h 383381"/>
                        <a:gd name="connsiteX2" fmla="*/ 1647825 w 1647825"/>
                        <a:gd name="connsiteY2" fmla="*/ 11906 h 383381"/>
                        <a:gd name="connsiteX3" fmla="*/ 1647825 w 1647825"/>
                        <a:gd name="connsiteY3" fmla="*/ 383381 h 383381"/>
                        <a:gd name="connsiteX4" fmla="*/ 602456 w 1647825"/>
                        <a:gd name="connsiteY4" fmla="*/ 276225 h 383381"/>
                        <a:gd name="connsiteX5" fmla="*/ 369094 w 1647825"/>
                        <a:gd name="connsiteY5" fmla="*/ 276225 h 383381"/>
                        <a:gd name="connsiteX6" fmla="*/ 0 w 1647825"/>
                        <a:gd name="connsiteY6" fmla="*/ 209550 h 383381"/>
                        <a:gd name="connsiteX7" fmla="*/ 11906 w 1647825"/>
                        <a:gd name="connsiteY7" fmla="*/ 130969 h 383381"/>
                        <a:gd name="connsiteX8" fmla="*/ 469106 w 1647825"/>
                        <a:gd name="connsiteY8" fmla="*/ 0 h 383381"/>
                        <a:gd name="connsiteX0" fmla="*/ 469106 w 1647825"/>
                        <a:gd name="connsiteY0" fmla="*/ 0 h 383381"/>
                        <a:gd name="connsiteX1" fmla="*/ 516731 w 1647825"/>
                        <a:gd name="connsiteY1" fmla="*/ 145256 h 383381"/>
                        <a:gd name="connsiteX2" fmla="*/ 833437 w 1647825"/>
                        <a:gd name="connsiteY2" fmla="*/ 109538 h 383381"/>
                        <a:gd name="connsiteX3" fmla="*/ 1647825 w 1647825"/>
                        <a:gd name="connsiteY3" fmla="*/ 11906 h 383381"/>
                        <a:gd name="connsiteX4" fmla="*/ 1647825 w 1647825"/>
                        <a:gd name="connsiteY4" fmla="*/ 383381 h 383381"/>
                        <a:gd name="connsiteX5" fmla="*/ 602456 w 1647825"/>
                        <a:gd name="connsiteY5" fmla="*/ 276225 h 383381"/>
                        <a:gd name="connsiteX6" fmla="*/ 369094 w 1647825"/>
                        <a:gd name="connsiteY6" fmla="*/ 276225 h 383381"/>
                        <a:gd name="connsiteX7" fmla="*/ 0 w 1647825"/>
                        <a:gd name="connsiteY7" fmla="*/ 209550 h 383381"/>
                        <a:gd name="connsiteX8" fmla="*/ 11906 w 1647825"/>
                        <a:gd name="connsiteY8" fmla="*/ 130969 h 383381"/>
                        <a:gd name="connsiteX9" fmla="*/ 469106 w 1647825"/>
                        <a:gd name="connsiteY9" fmla="*/ 0 h 383381"/>
                        <a:gd name="connsiteX0" fmla="*/ 469106 w 1647825"/>
                        <a:gd name="connsiteY0" fmla="*/ 0 h 383381"/>
                        <a:gd name="connsiteX1" fmla="*/ 516731 w 1647825"/>
                        <a:gd name="connsiteY1" fmla="*/ 145256 h 383381"/>
                        <a:gd name="connsiteX2" fmla="*/ 647699 w 1647825"/>
                        <a:gd name="connsiteY2" fmla="*/ 157163 h 383381"/>
                        <a:gd name="connsiteX3" fmla="*/ 1647825 w 1647825"/>
                        <a:gd name="connsiteY3" fmla="*/ 11906 h 383381"/>
                        <a:gd name="connsiteX4" fmla="*/ 1647825 w 1647825"/>
                        <a:gd name="connsiteY4" fmla="*/ 383381 h 383381"/>
                        <a:gd name="connsiteX5" fmla="*/ 602456 w 1647825"/>
                        <a:gd name="connsiteY5" fmla="*/ 276225 h 383381"/>
                        <a:gd name="connsiteX6" fmla="*/ 369094 w 1647825"/>
                        <a:gd name="connsiteY6" fmla="*/ 276225 h 383381"/>
                        <a:gd name="connsiteX7" fmla="*/ 0 w 1647825"/>
                        <a:gd name="connsiteY7" fmla="*/ 209550 h 383381"/>
                        <a:gd name="connsiteX8" fmla="*/ 11906 w 1647825"/>
                        <a:gd name="connsiteY8" fmla="*/ 130969 h 383381"/>
                        <a:gd name="connsiteX9" fmla="*/ 469106 w 1647825"/>
                        <a:gd name="connsiteY9" fmla="*/ 0 h 383381"/>
                        <a:gd name="connsiteX0" fmla="*/ 469106 w 1647825"/>
                        <a:gd name="connsiteY0" fmla="*/ 0 h 383381"/>
                        <a:gd name="connsiteX1" fmla="*/ 516731 w 1647825"/>
                        <a:gd name="connsiteY1" fmla="*/ 145256 h 383381"/>
                        <a:gd name="connsiteX2" fmla="*/ 647699 w 1647825"/>
                        <a:gd name="connsiteY2" fmla="*/ 157163 h 383381"/>
                        <a:gd name="connsiteX3" fmla="*/ 845343 w 1647825"/>
                        <a:gd name="connsiteY3" fmla="*/ 126206 h 383381"/>
                        <a:gd name="connsiteX4" fmla="*/ 1647825 w 1647825"/>
                        <a:gd name="connsiteY4" fmla="*/ 11906 h 383381"/>
                        <a:gd name="connsiteX5" fmla="*/ 1647825 w 1647825"/>
                        <a:gd name="connsiteY5" fmla="*/ 383381 h 383381"/>
                        <a:gd name="connsiteX6" fmla="*/ 602456 w 1647825"/>
                        <a:gd name="connsiteY6" fmla="*/ 276225 h 383381"/>
                        <a:gd name="connsiteX7" fmla="*/ 369094 w 1647825"/>
                        <a:gd name="connsiteY7" fmla="*/ 276225 h 383381"/>
                        <a:gd name="connsiteX8" fmla="*/ 0 w 1647825"/>
                        <a:gd name="connsiteY8" fmla="*/ 209550 h 383381"/>
                        <a:gd name="connsiteX9" fmla="*/ 11906 w 1647825"/>
                        <a:gd name="connsiteY9" fmla="*/ 130969 h 383381"/>
                        <a:gd name="connsiteX10" fmla="*/ 469106 w 1647825"/>
                        <a:gd name="connsiteY10" fmla="*/ 0 h 383381"/>
                        <a:gd name="connsiteX0" fmla="*/ 469106 w 1647825"/>
                        <a:gd name="connsiteY0" fmla="*/ 0 h 383381"/>
                        <a:gd name="connsiteX1" fmla="*/ 516731 w 1647825"/>
                        <a:gd name="connsiteY1" fmla="*/ 145256 h 383381"/>
                        <a:gd name="connsiteX2" fmla="*/ 647699 w 1647825"/>
                        <a:gd name="connsiteY2" fmla="*/ 157163 h 383381"/>
                        <a:gd name="connsiteX3" fmla="*/ 1000124 w 1647825"/>
                        <a:gd name="connsiteY3" fmla="*/ 40481 h 383381"/>
                        <a:gd name="connsiteX4" fmla="*/ 1647825 w 1647825"/>
                        <a:gd name="connsiteY4" fmla="*/ 11906 h 383381"/>
                        <a:gd name="connsiteX5" fmla="*/ 1647825 w 1647825"/>
                        <a:gd name="connsiteY5" fmla="*/ 383381 h 383381"/>
                        <a:gd name="connsiteX6" fmla="*/ 602456 w 1647825"/>
                        <a:gd name="connsiteY6" fmla="*/ 276225 h 383381"/>
                        <a:gd name="connsiteX7" fmla="*/ 369094 w 1647825"/>
                        <a:gd name="connsiteY7" fmla="*/ 276225 h 383381"/>
                        <a:gd name="connsiteX8" fmla="*/ 0 w 1647825"/>
                        <a:gd name="connsiteY8" fmla="*/ 209550 h 383381"/>
                        <a:gd name="connsiteX9" fmla="*/ 11906 w 1647825"/>
                        <a:gd name="connsiteY9" fmla="*/ 130969 h 383381"/>
                        <a:gd name="connsiteX10" fmla="*/ 469106 w 1647825"/>
                        <a:gd name="connsiteY10" fmla="*/ 0 h 383381"/>
                        <a:gd name="connsiteX0" fmla="*/ 469106 w 1647825"/>
                        <a:gd name="connsiteY0" fmla="*/ 0 h 383381"/>
                        <a:gd name="connsiteX1" fmla="*/ 516731 w 1647825"/>
                        <a:gd name="connsiteY1" fmla="*/ 145256 h 383381"/>
                        <a:gd name="connsiteX2" fmla="*/ 647699 w 1647825"/>
                        <a:gd name="connsiteY2" fmla="*/ 157163 h 383381"/>
                        <a:gd name="connsiteX3" fmla="*/ 1000124 w 1647825"/>
                        <a:gd name="connsiteY3" fmla="*/ 40481 h 383381"/>
                        <a:gd name="connsiteX4" fmla="*/ 1278731 w 1647825"/>
                        <a:gd name="connsiteY4" fmla="*/ 23813 h 383381"/>
                        <a:gd name="connsiteX5" fmla="*/ 1647825 w 1647825"/>
                        <a:gd name="connsiteY5" fmla="*/ 11906 h 383381"/>
                        <a:gd name="connsiteX6" fmla="*/ 1647825 w 1647825"/>
                        <a:gd name="connsiteY6" fmla="*/ 383381 h 383381"/>
                        <a:gd name="connsiteX7" fmla="*/ 602456 w 1647825"/>
                        <a:gd name="connsiteY7" fmla="*/ 276225 h 383381"/>
                        <a:gd name="connsiteX8" fmla="*/ 369094 w 1647825"/>
                        <a:gd name="connsiteY8" fmla="*/ 276225 h 383381"/>
                        <a:gd name="connsiteX9" fmla="*/ 0 w 1647825"/>
                        <a:gd name="connsiteY9" fmla="*/ 209550 h 383381"/>
                        <a:gd name="connsiteX10" fmla="*/ 11906 w 1647825"/>
                        <a:gd name="connsiteY10" fmla="*/ 130969 h 383381"/>
                        <a:gd name="connsiteX11" fmla="*/ 469106 w 1647825"/>
                        <a:gd name="connsiteY11" fmla="*/ 0 h 383381"/>
                        <a:gd name="connsiteX0" fmla="*/ 469106 w 1647825"/>
                        <a:gd name="connsiteY0" fmla="*/ 90487 h 473868"/>
                        <a:gd name="connsiteX1" fmla="*/ 516731 w 1647825"/>
                        <a:gd name="connsiteY1" fmla="*/ 235743 h 473868"/>
                        <a:gd name="connsiteX2" fmla="*/ 647699 w 1647825"/>
                        <a:gd name="connsiteY2" fmla="*/ 247650 h 473868"/>
                        <a:gd name="connsiteX3" fmla="*/ 1000124 w 1647825"/>
                        <a:gd name="connsiteY3" fmla="*/ 130968 h 473868"/>
                        <a:gd name="connsiteX4" fmla="*/ 954881 w 1647825"/>
                        <a:gd name="connsiteY4" fmla="*/ 0 h 473868"/>
                        <a:gd name="connsiteX5" fmla="*/ 1647825 w 1647825"/>
                        <a:gd name="connsiteY5" fmla="*/ 102393 h 473868"/>
                        <a:gd name="connsiteX6" fmla="*/ 1647825 w 1647825"/>
                        <a:gd name="connsiteY6" fmla="*/ 473868 h 473868"/>
                        <a:gd name="connsiteX7" fmla="*/ 602456 w 1647825"/>
                        <a:gd name="connsiteY7" fmla="*/ 366712 h 473868"/>
                        <a:gd name="connsiteX8" fmla="*/ 369094 w 1647825"/>
                        <a:gd name="connsiteY8" fmla="*/ 366712 h 473868"/>
                        <a:gd name="connsiteX9" fmla="*/ 0 w 1647825"/>
                        <a:gd name="connsiteY9" fmla="*/ 300037 h 473868"/>
                        <a:gd name="connsiteX10" fmla="*/ 11906 w 1647825"/>
                        <a:gd name="connsiteY10" fmla="*/ 221456 h 473868"/>
                        <a:gd name="connsiteX11" fmla="*/ 469106 w 1647825"/>
                        <a:gd name="connsiteY11" fmla="*/ 90487 h 473868"/>
                        <a:gd name="connsiteX0" fmla="*/ 469106 w 1647825"/>
                        <a:gd name="connsiteY0" fmla="*/ 90487 h 473868"/>
                        <a:gd name="connsiteX1" fmla="*/ 516731 w 1647825"/>
                        <a:gd name="connsiteY1" fmla="*/ 235743 h 473868"/>
                        <a:gd name="connsiteX2" fmla="*/ 647699 w 1647825"/>
                        <a:gd name="connsiteY2" fmla="*/ 247650 h 473868"/>
                        <a:gd name="connsiteX3" fmla="*/ 1000124 w 1647825"/>
                        <a:gd name="connsiteY3" fmla="*/ 130968 h 473868"/>
                        <a:gd name="connsiteX4" fmla="*/ 954881 w 1647825"/>
                        <a:gd name="connsiteY4" fmla="*/ 0 h 473868"/>
                        <a:gd name="connsiteX5" fmla="*/ 1266825 w 1647825"/>
                        <a:gd name="connsiteY5" fmla="*/ 42862 h 473868"/>
                        <a:gd name="connsiteX6" fmla="*/ 1647825 w 1647825"/>
                        <a:gd name="connsiteY6" fmla="*/ 102393 h 473868"/>
                        <a:gd name="connsiteX7" fmla="*/ 1647825 w 1647825"/>
                        <a:gd name="connsiteY7" fmla="*/ 473868 h 473868"/>
                        <a:gd name="connsiteX8" fmla="*/ 602456 w 1647825"/>
                        <a:gd name="connsiteY8" fmla="*/ 366712 h 473868"/>
                        <a:gd name="connsiteX9" fmla="*/ 369094 w 1647825"/>
                        <a:gd name="connsiteY9" fmla="*/ 366712 h 473868"/>
                        <a:gd name="connsiteX10" fmla="*/ 0 w 1647825"/>
                        <a:gd name="connsiteY10" fmla="*/ 300037 h 473868"/>
                        <a:gd name="connsiteX11" fmla="*/ 11906 w 1647825"/>
                        <a:gd name="connsiteY11" fmla="*/ 221456 h 473868"/>
                        <a:gd name="connsiteX12" fmla="*/ 469106 w 1647825"/>
                        <a:gd name="connsiteY12" fmla="*/ 90487 h 473868"/>
                        <a:gd name="connsiteX0" fmla="*/ 469106 w 1647825"/>
                        <a:gd name="connsiteY0" fmla="*/ 102393 h 485774"/>
                        <a:gd name="connsiteX1" fmla="*/ 516731 w 1647825"/>
                        <a:gd name="connsiteY1" fmla="*/ 247649 h 485774"/>
                        <a:gd name="connsiteX2" fmla="*/ 647699 w 1647825"/>
                        <a:gd name="connsiteY2" fmla="*/ 259556 h 485774"/>
                        <a:gd name="connsiteX3" fmla="*/ 1000124 w 1647825"/>
                        <a:gd name="connsiteY3" fmla="*/ 142874 h 485774"/>
                        <a:gd name="connsiteX4" fmla="*/ 954881 w 1647825"/>
                        <a:gd name="connsiteY4" fmla="*/ 11906 h 485774"/>
                        <a:gd name="connsiteX5" fmla="*/ 1126331 w 1647825"/>
                        <a:gd name="connsiteY5" fmla="*/ 0 h 485774"/>
                        <a:gd name="connsiteX6" fmla="*/ 1647825 w 1647825"/>
                        <a:gd name="connsiteY6" fmla="*/ 114299 h 485774"/>
                        <a:gd name="connsiteX7" fmla="*/ 1647825 w 1647825"/>
                        <a:gd name="connsiteY7" fmla="*/ 485774 h 485774"/>
                        <a:gd name="connsiteX8" fmla="*/ 602456 w 1647825"/>
                        <a:gd name="connsiteY8" fmla="*/ 378618 h 485774"/>
                        <a:gd name="connsiteX9" fmla="*/ 369094 w 1647825"/>
                        <a:gd name="connsiteY9" fmla="*/ 378618 h 485774"/>
                        <a:gd name="connsiteX10" fmla="*/ 0 w 1647825"/>
                        <a:gd name="connsiteY10" fmla="*/ 311943 h 485774"/>
                        <a:gd name="connsiteX11" fmla="*/ 11906 w 1647825"/>
                        <a:gd name="connsiteY11" fmla="*/ 233362 h 485774"/>
                        <a:gd name="connsiteX12" fmla="*/ 469106 w 1647825"/>
                        <a:gd name="connsiteY12" fmla="*/ 102393 h 485774"/>
                        <a:gd name="connsiteX0" fmla="*/ 469106 w 1647825"/>
                        <a:gd name="connsiteY0" fmla="*/ 102393 h 485774"/>
                        <a:gd name="connsiteX1" fmla="*/ 516731 w 1647825"/>
                        <a:gd name="connsiteY1" fmla="*/ 247649 h 485774"/>
                        <a:gd name="connsiteX2" fmla="*/ 647699 w 1647825"/>
                        <a:gd name="connsiteY2" fmla="*/ 259556 h 485774"/>
                        <a:gd name="connsiteX3" fmla="*/ 1000124 w 1647825"/>
                        <a:gd name="connsiteY3" fmla="*/ 142874 h 485774"/>
                        <a:gd name="connsiteX4" fmla="*/ 954881 w 1647825"/>
                        <a:gd name="connsiteY4" fmla="*/ 11906 h 485774"/>
                        <a:gd name="connsiteX5" fmla="*/ 1126331 w 1647825"/>
                        <a:gd name="connsiteY5" fmla="*/ 0 h 485774"/>
                        <a:gd name="connsiteX6" fmla="*/ 1371600 w 1647825"/>
                        <a:gd name="connsiteY6" fmla="*/ 33337 h 485774"/>
                        <a:gd name="connsiteX7" fmla="*/ 1647825 w 1647825"/>
                        <a:gd name="connsiteY7" fmla="*/ 485774 h 485774"/>
                        <a:gd name="connsiteX8" fmla="*/ 602456 w 1647825"/>
                        <a:gd name="connsiteY8" fmla="*/ 378618 h 485774"/>
                        <a:gd name="connsiteX9" fmla="*/ 369094 w 1647825"/>
                        <a:gd name="connsiteY9" fmla="*/ 378618 h 485774"/>
                        <a:gd name="connsiteX10" fmla="*/ 0 w 1647825"/>
                        <a:gd name="connsiteY10" fmla="*/ 311943 h 485774"/>
                        <a:gd name="connsiteX11" fmla="*/ 11906 w 1647825"/>
                        <a:gd name="connsiteY11" fmla="*/ 233362 h 485774"/>
                        <a:gd name="connsiteX12" fmla="*/ 469106 w 1647825"/>
                        <a:gd name="connsiteY12" fmla="*/ 102393 h 485774"/>
                        <a:gd name="connsiteX0" fmla="*/ 469106 w 1647825"/>
                        <a:gd name="connsiteY0" fmla="*/ 102393 h 485774"/>
                        <a:gd name="connsiteX1" fmla="*/ 516731 w 1647825"/>
                        <a:gd name="connsiteY1" fmla="*/ 247649 h 485774"/>
                        <a:gd name="connsiteX2" fmla="*/ 647699 w 1647825"/>
                        <a:gd name="connsiteY2" fmla="*/ 259556 h 485774"/>
                        <a:gd name="connsiteX3" fmla="*/ 1000124 w 1647825"/>
                        <a:gd name="connsiteY3" fmla="*/ 142874 h 485774"/>
                        <a:gd name="connsiteX4" fmla="*/ 954881 w 1647825"/>
                        <a:gd name="connsiteY4" fmla="*/ 11906 h 485774"/>
                        <a:gd name="connsiteX5" fmla="*/ 1126331 w 1647825"/>
                        <a:gd name="connsiteY5" fmla="*/ 0 h 485774"/>
                        <a:gd name="connsiteX6" fmla="*/ 1371600 w 1647825"/>
                        <a:gd name="connsiteY6" fmla="*/ 33337 h 485774"/>
                        <a:gd name="connsiteX7" fmla="*/ 1445418 w 1647825"/>
                        <a:gd name="connsiteY7" fmla="*/ 152399 h 485774"/>
                        <a:gd name="connsiteX8" fmla="*/ 1647825 w 1647825"/>
                        <a:gd name="connsiteY8" fmla="*/ 485774 h 485774"/>
                        <a:gd name="connsiteX9" fmla="*/ 602456 w 1647825"/>
                        <a:gd name="connsiteY9" fmla="*/ 378618 h 485774"/>
                        <a:gd name="connsiteX10" fmla="*/ 369094 w 1647825"/>
                        <a:gd name="connsiteY10" fmla="*/ 378618 h 485774"/>
                        <a:gd name="connsiteX11" fmla="*/ 0 w 1647825"/>
                        <a:gd name="connsiteY11" fmla="*/ 311943 h 485774"/>
                        <a:gd name="connsiteX12" fmla="*/ 11906 w 1647825"/>
                        <a:gd name="connsiteY12" fmla="*/ 233362 h 485774"/>
                        <a:gd name="connsiteX13" fmla="*/ 469106 w 1647825"/>
                        <a:gd name="connsiteY13" fmla="*/ 102393 h 485774"/>
                        <a:gd name="connsiteX0" fmla="*/ 469106 w 1647825"/>
                        <a:gd name="connsiteY0" fmla="*/ 102393 h 485774"/>
                        <a:gd name="connsiteX1" fmla="*/ 516731 w 1647825"/>
                        <a:gd name="connsiteY1" fmla="*/ 247649 h 485774"/>
                        <a:gd name="connsiteX2" fmla="*/ 647699 w 1647825"/>
                        <a:gd name="connsiteY2" fmla="*/ 259556 h 485774"/>
                        <a:gd name="connsiteX3" fmla="*/ 1000124 w 1647825"/>
                        <a:gd name="connsiteY3" fmla="*/ 142874 h 485774"/>
                        <a:gd name="connsiteX4" fmla="*/ 954881 w 1647825"/>
                        <a:gd name="connsiteY4" fmla="*/ 11906 h 485774"/>
                        <a:gd name="connsiteX5" fmla="*/ 1126331 w 1647825"/>
                        <a:gd name="connsiteY5" fmla="*/ 0 h 485774"/>
                        <a:gd name="connsiteX6" fmla="*/ 1371600 w 1647825"/>
                        <a:gd name="connsiteY6" fmla="*/ 33337 h 485774"/>
                        <a:gd name="connsiteX7" fmla="*/ 1443036 w 1647825"/>
                        <a:gd name="connsiteY7" fmla="*/ 111918 h 485774"/>
                        <a:gd name="connsiteX8" fmla="*/ 1647825 w 1647825"/>
                        <a:gd name="connsiteY8" fmla="*/ 485774 h 485774"/>
                        <a:gd name="connsiteX9" fmla="*/ 602456 w 1647825"/>
                        <a:gd name="connsiteY9" fmla="*/ 378618 h 485774"/>
                        <a:gd name="connsiteX10" fmla="*/ 369094 w 1647825"/>
                        <a:gd name="connsiteY10" fmla="*/ 378618 h 485774"/>
                        <a:gd name="connsiteX11" fmla="*/ 0 w 1647825"/>
                        <a:gd name="connsiteY11" fmla="*/ 311943 h 485774"/>
                        <a:gd name="connsiteX12" fmla="*/ 11906 w 1647825"/>
                        <a:gd name="connsiteY12" fmla="*/ 233362 h 485774"/>
                        <a:gd name="connsiteX13" fmla="*/ 469106 w 1647825"/>
                        <a:gd name="connsiteY13" fmla="*/ 102393 h 485774"/>
                        <a:gd name="connsiteX0" fmla="*/ 469106 w 1443036"/>
                        <a:gd name="connsiteY0" fmla="*/ 102393 h 378618"/>
                        <a:gd name="connsiteX1" fmla="*/ 516731 w 1443036"/>
                        <a:gd name="connsiteY1" fmla="*/ 247649 h 378618"/>
                        <a:gd name="connsiteX2" fmla="*/ 647699 w 1443036"/>
                        <a:gd name="connsiteY2" fmla="*/ 259556 h 378618"/>
                        <a:gd name="connsiteX3" fmla="*/ 1000124 w 1443036"/>
                        <a:gd name="connsiteY3" fmla="*/ 142874 h 378618"/>
                        <a:gd name="connsiteX4" fmla="*/ 954881 w 1443036"/>
                        <a:gd name="connsiteY4" fmla="*/ 11906 h 378618"/>
                        <a:gd name="connsiteX5" fmla="*/ 1126331 w 1443036"/>
                        <a:gd name="connsiteY5" fmla="*/ 0 h 378618"/>
                        <a:gd name="connsiteX6" fmla="*/ 1371600 w 1443036"/>
                        <a:gd name="connsiteY6" fmla="*/ 33337 h 378618"/>
                        <a:gd name="connsiteX7" fmla="*/ 1443036 w 1443036"/>
                        <a:gd name="connsiteY7" fmla="*/ 111918 h 378618"/>
                        <a:gd name="connsiteX8" fmla="*/ 602456 w 1443036"/>
                        <a:gd name="connsiteY8" fmla="*/ 378618 h 378618"/>
                        <a:gd name="connsiteX9" fmla="*/ 369094 w 1443036"/>
                        <a:gd name="connsiteY9" fmla="*/ 378618 h 378618"/>
                        <a:gd name="connsiteX10" fmla="*/ 0 w 1443036"/>
                        <a:gd name="connsiteY10" fmla="*/ 311943 h 378618"/>
                        <a:gd name="connsiteX11" fmla="*/ 11906 w 1443036"/>
                        <a:gd name="connsiteY11" fmla="*/ 233362 h 378618"/>
                        <a:gd name="connsiteX12" fmla="*/ 469106 w 1443036"/>
                        <a:gd name="connsiteY12" fmla="*/ 102393 h 378618"/>
                        <a:gd name="connsiteX0" fmla="*/ 524491 w 1498421"/>
                        <a:gd name="connsiteY0" fmla="*/ 102393 h 378618"/>
                        <a:gd name="connsiteX1" fmla="*/ 572116 w 1498421"/>
                        <a:gd name="connsiteY1" fmla="*/ 247649 h 378618"/>
                        <a:gd name="connsiteX2" fmla="*/ 703084 w 1498421"/>
                        <a:gd name="connsiteY2" fmla="*/ 259556 h 378618"/>
                        <a:gd name="connsiteX3" fmla="*/ 1055509 w 1498421"/>
                        <a:gd name="connsiteY3" fmla="*/ 142874 h 378618"/>
                        <a:gd name="connsiteX4" fmla="*/ 1010266 w 1498421"/>
                        <a:gd name="connsiteY4" fmla="*/ 11906 h 378618"/>
                        <a:gd name="connsiteX5" fmla="*/ 1181716 w 1498421"/>
                        <a:gd name="connsiteY5" fmla="*/ 0 h 378618"/>
                        <a:gd name="connsiteX6" fmla="*/ 1426985 w 1498421"/>
                        <a:gd name="connsiteY6" fmla="*/ 33337 h 378618"/>
                        <a:gd name="connsiteX7" fmla="*/ 1498421 w 1498421"/>
                        <a:gd name="connsiteY7" fmla="*/ 111918 h 378618"/>
                        <a:gd name="connsiteX8" fmla="*/ 657841 w 1498421"/>
                        <a:gd name="connsiteY8" fmla="*/ 378618 h 378618"/>
                        <a:gd name="connsiteX9" fmla="*/ 424479 w 1498421"/>
                        <a:gd name="connsiteY9" fmla="*/ 378618 h 378618"/>
                        <a:gd name="connsiteX10" fmla="*/ 55385 w 1498421"/>
                        <a:gd name="connsiteY10" fmla="*/ 311943 h 378618"/>
                        <a:gd name="connsiteX11" fmla="*/ 67291 w 1498421"/>
                        <a:gd name="connsiteY11" fmla="*/ 233362 h 378618"/>
                        <a:gd name="connsiteX12" fmla="*/ 524491 w 1498421"/>
                        <a:gd name="connsiteY12" fmla="*/ 102393 h 378618"/>
                        <a:gd name="connsiteX0" fmla="*/ 526005 w 1499935"/>
                        <a:gd name="connsiteY0" fmla="*/ 102393 h 378618"/>
                        <a:gd name="connsiteX1" fmla="*/ 573630 w 1499935"/>
                        <a:gd name="connsiteY1" fmla="*/ 247649 h 378618"/>
                        <a:gd name="connsiteX2" fmla="*/ 704598 w 1499935"/>
                        <a:gd name="connsiteY2" fmla="*/ 259556 h 378618"/>
                        <a:gd name="connsiteX3" fmla="*/ 1057023 w 1499935"/>
                        <a:gd name="connsiteY3" fmla="*/ 142874 h 378618"/>
                        <a:gd name="connsiteX4" fmla="*/ 1011780 w 1499935"/>
                        <a:gd name="connsiteY4" fmla="*/ 11906 h 378618"/>
                        <a:gd name="connsiteX5" fmla="*/ 1183230 w 1499935"/>
                        <a:gd name="connsiteY5" fmla="*/ 0 h 378618"/>
                        <a:gd name="connsiteX6" fmla="*/ 1428499 w 1499935"/>
                        <a:gd name="connsiteY6" fmla="*/ 33337 h 378618"/>
                        <a:gd name="connsiteX7" fmla="*/ 1499935 w 1499935"/>
                        <a:gd name="connsiteY7" fmla="*/ 111918 h 378618"/>
                        <a:gd name="connsiteX8" fmla="*/ 659355 w 1499935"/>
                        <a:gd name="connsiteY8" fmla="*/ 378618 h 378618"/>
                        <a:gd name="connsiteX9" fmla="*/ 425993 w 1499935"/>
                        <a:gd name="connsiteY9" fmla="*/ 378618 h 378618"/>
                        <a:gd name="connsiteX10" fmla="*/ 56899 w 1499935"/>
                        <a:gd name="connsiteY10" fmla="*/ 311943 h 378618"/>
                        <a:gd name="connsiteX11" fmla="*/ 68805 w 1499935"/>
                        <a:gd name="connsiteY11" fmla="*/ 233362 h 378618"/>
                        <a:gd name="connsiteX12" fmla="*/ 526005 w 1499935"/>
                        <a:gd name="connsiteY12" fmla="*/ 102393 h 378618"/>
                        <a:gd name="connsiteX0" fmla="*/ 519658 w 1493588"/>
                        <a:gd name="connsiteY0" fmla="*/ 102393 h 378618"/>
                        <a:gd name="connsiteX1" fmla="*/ 567283 w 1493588"/>
                        <a:gd name="connsiteY1" fmla="*/ 247649 h 378618"/>
                        <a:gd name="connsiteX2" fmla="*/ 698251 w 1493588"/>
                        <a:gd name="connsiteY2" fmla="*/ 259556 h 378618"/>
                        <a:gd name="connsiteX3" fmla="*/ 1050676 w 1493588"/>
                        <a:gd name="connsiteY3" fmla="*/ 142874 h 378618"/>
                        <a:gd name="connsiteX4" fmla="*/ 1005433 w 1493588"/>
                        <a:gd name="connsiteY4" fmla="*/ 11906 h 378618"/>
                        <a:gd name="connsiteX5" fmla="*/ 1176883 w 1493588"/>
                        <a:gd name="connsiteY5" fmla="*/ 0 h 378618"/>
                        <a:gd name="connsiteX6" fmla="*/ 1422152 w 1493588"/>
                        <a:gd name="connsiteY6" fmla="*/ 33337 h 378618"/>
                        <a:gd name="connsiteX7" fmla="*/ 1493588 w 1493588"/>
                        <a:gd name="connsiteY7" fmla="*/ 111918 h 378618"/>
                        <a:gd name="connsiteX8" fmla="*/ 653008 w 1493588"/>
                        <a:gd name="connsiteY8" fmla="*/ 378618 h 378618"/>
                        <a:gd name="connsiteX9" fmla="*/ 419646 w 1493588"/>
                        <a:gd name="connsiteY9" fmla="*/ 378618 h 378618"/>
                        <a:gd name="connsiteX10" fmla="*/ 50552 w 1493588"/>
                        <a:gd name="connsiteY10" fmla="*/ 311943 h 378618"/>
                        <a:gd name="connsiteX11" fmla="*/ 62458 w 1493588"/>
                        <a:gd name="connsiteY11" fmla="*/ 233362 h 378618"/>
                        <a:gd name="connsiteX12" fmla="*/ 519658 w 1493588"/>
                        <a:gd name="connsiteY12" fmla="*/ 102393 h 378618"/>
                        <a:gd name="connsiteX0" fmla="*/ 523889 w 1497819"/>
                        <a:gd name="connsiteY0" fmla="*/ 102393 h 378618"/>
                        <a:gd name="connsiteX1" fmla="*/ 571514 w 1497819"/>
                        <a:gd name="connsiteY1" fmla="*/ 247649 h 378618"/>
                        <a:gd name="connsiteX2" fmla="*/ 702482 w 1497819"/>
                        <a:gd name="connsiteY2" fmla="*/ 259556 h 378618"/>
                        <a:gd name="connsiteX3" fmla="*/ 1054907 w 1497819"/>
                        <a:gd name="connsiteY3" fmla="*/ 142874 h 378618"/>
                        <a:gd name="connsiteX4" fmla="*/ 1009664 w 1497819"/>
                        <a:gd name="connsiteY4" fmla="*/ 11906 h 378618"/>
                        <a:gd name="connsiteX5" fmla="*/ 1181114 w 1497819"/>
                        <a:gd name="connsiteY5" fmla="*/ 0 h 378618"/>
                        <a:gd name="connsiteX6" fmla="*/ 1426383 w 1497819"/>
                        <a:gd name="connsiteY6" fmla="*/ 33337 h 378618"/>
                        <a:gd name="connsiteX7" fmla="*/ 1497819 w 1497819"/>
                        <a:gd name="connsiteY7" fmla="*/ 111918 h 378618"/>
                        <a:gd name="connsiteX8" fmla="*/ 657239 w 1497819"/>
                        <a:gd name="connsiteY8" fmla="*/ 378618 h 378618"/>
                        <a:gd name="connsiteX9" fmla="*/ 423877 w 1497819"/>
                        <a:gd name="connsiteY9" fmla="*/ 378618 h 378618"/>
                        <a:gd name="connsiteX10" fmla="*/ 54783 w 1497819"/>
                        <a:gd name="connsiteY10" fmla="*/ 311943 h 378618"/>
                        <a:gd name="connsiteX11" fmla="*/ 66689 w 1497819"/>
                        <a:gd name="connsiteY11" fmla="*/ 233362 h 378618"/>
                        <a:gd name="connsiteX12" fmla="*/ 523889 w 1497819"/>
                        <a:gd name="connsiteY12" fmla="*/ 102393 h 378618"/>
                        <a:gd name="connsiteX0" fmla="*/ 526005 w 1499935"/>
                        <a:gd name="connsiteY0" fmla="*/ 102393 h 378618"/>
                        <a:gd name="connsiteX1" fmla="*/ 573630 w 1499935"/>
                        <a:gd name="connsiteY1" fmla="*/ 247649 h 378618"/>
                        <a:gd name="connsiteX2" fmla="*/ 704598 w 1499935"/>
                        <a:gd name="connsiteY2" fmla="*/ 259556 h 378618"/>
                        <a:gd name="connsiteX3" fmla="*/ 1057023 w 1499935"/>
                        <a:gd name="connsiteY3" fmla="*/ 142874 h 378618"/>
                        <a:gd name="connsiteX4" fmla="*/ 1011780 w 1499935"/>
                        <a:gd name="connsiteY4" fmla="*/ 11906 h 378618"/>
                        <a:gd name="connsiteX5" fmla="*/ 1183230 w 1499935"/>
                        <a:gd name="connsiteY5" fmla="*/ 0 h 378618"/>
                        <a:gd name="connsiteX6" fmla="*/ 1428499 w 1499935"/>
                        <a:gd name="connsiteY6" fmla="*/ 33337 h 378618"/>
                        <a:gd name="connsiteX7" fmla="*/ 1499935 w 1499935"/>
                        <a:gd name="connsiteY7" fmla="*/ 111918 h 378618"/>
                        <a:gd name="connsiteX8" fmla="*/ 659355 w 1499935"/>
                        <a:gd name="connsiteY8" fmla="*/ 378618 h 378618"/>
                        <a:gd name="connsiteX9" fmla="*/ 425993 w 1499935"/>
                        <a:gd name="connsiteY9" fmla="*/ 378618 h 378618"/>
                        <a:gd name="connsiteX10" fmla="*/ 56899 w 1499935"/>
                        <a:gd name="connsiteY10" fmla="*/ 311943 h 378618"/>
                        <a:gd name="connsiteX11" fmla="*/ 68805 w 1499935"/>
                        <a:gd name="connsiteY11" fmla="*/ 233362 h 378618"/>
                        <a:gd name="connsiteX12" fmla="*/ 526005 w 1499935"/>
                        <a:gd name="connsiteY12" fmla="*/ 102393 h 378618"/>
                        <a:gd name="connsiteX0" fmla="*/ 522832 w 1496762"/>
                        <a:gd name="connsiteY0" fmla="*/ 102393 h 378618"/>
                        <a:gd name="connsiteX1" fmla="*/ 570457 w 1496762"/>
                        <a:gd name="connsiteY1" fmla="*/ 247649 h 378618"/>
                        <a:gd name="connsiteX2" fmla="*/ 701425 w 1496762"/>
                        <a:gd name="connsiteY2" fmla="*/ 259556 h 378618"/>
                        <a:gd name="connsiteX3" fmla="*/ 1053850 w 1496762"/>
                        <a:gd name="connsiteY3" fmla="*/ 142874 h 378618"/>
                        <a:gd name="connsiteX4" fmla="*/ 1008607 w 1496762"/>
                        <a:gd name="connsiteY4" fmla="*/ 11906 h 378618"/>
                        <a:gd name="connsiteX5" fmla="*/ 1180057 w 1496762"/>
                        <a:gd name="connsiteY5" fmla="*/ 0 h 378618"/>
                        <a:gd name="connsiteX6" fmla="*/ 1425326 w 1496762"/>
                        <a:gd name="connsiteY6" fmla="*/ 33337 h 378618"/>
                        <a:gd name="connsiteX7" fmla="*/ 1496762 w 1496762"/>
                        <a:gd name="connsiteY7" fmla="*/ 111918 h 378618"/>
                        <a:gd name="connsiteX8" fmla="*/ 656182 w 1496762"/>
                        <a:gd name="connsiteY8" fmla="*/ 378618 h 378618"/>
                        <a:gd name="connsiteX9" fmla="*/ 422820 w 1496762"/>
                        <a:gd name="connsiteY9" fmla="*/ 378618 h 378618"/>
                        <a:gd name="connsiteX10" fmla="*/ 53726 w 1496762"/>
                        <a:gd name="connsiteY10" fmla="*/ 311943 h 378618"/>
                        <a:gd name="connsiteX11" fmla="*/ 65632 w 1496762"/>
                        <a:gd name="connsiteY11" fmla="*/ 233362 h 378618"/>
                        <a:gd name="connsiteX12" fmla="*/ 522832 w 1496762"/>
                        <a:gd name="connsiteY12" fmla="*/ 102393 h 378618"/>
                        <a:gd name="connsiteX0" fmla="*/ 522832 w 1496762"/>
                        <a:gd name="connsiteY0" fmla="*/ 102393 h 391318"/>
                        <a:gd name="connsiteX1" fmla="*/ 570457 w 1496762"/>
                        <a:gd name="connsiteY1" fmla="*/ 247649 h 391318"/>
                        <a:gd name="connsiteX2" fmla="*/ 701425 w 1496762"/>
                        <a:gd name="connsiteY2" fmla="*/ 259556 h 391318"/>
                        <a:gd name="connsiteX3" fmla="*/ 1053850 w 1496762"/>
                        <a:gd name="connsiteY3" fmla="*/ 142874 h 391318"/>
                        <a:gd name="connsiteX4" fmla="*/ 1008607 w 1496762"/>
                        <a:gd name="connsiteY4" fmla="*/ 11906 h 391318"/>
                        <a:gd name="connsiteX5" fmla="*/ 1180057 w 1496762"/>
                        <a:gd name="connsiteY5" fmla="*/ 0 h 391318"/>
                        <a:gd name="connsiteX6" fmla="*/ 1425326 w 1496762"/>
                        <a:gd name="connsiteY6" fmla="*/ 33337 h 391318"/>
                        <a:gd name="connsiteX7" fmla="*/ 1496762 w 1496762"/>
                        <a:gd name="connsiteY7" fmla="*/ 111918 h 391318"/>
                        <a:gd name="connsiteX8" fmla="*/ 656182 w 1496762"/>
                        <a:gd name="connsiteY8" fmla="*/ 378618 h 391318"/>
                        <a:gd name="connsiteX9" fmla="*/ 422820 w 1496762"/>
                        <a:gd name="connsiteY9" fmla="*/ 378618 h 391318"/>
                        <a:gd name="connsiteX10" fmla="*/ 53726 w 1496762"/>
                        <a:gd name="connsiteY10" fmla="*/ 311943 h 391318"/>
                        <a:gd name="connsiteX11" fmla="*/ 65632 w 1496762"/>
                        <a:gd name="connsiteY11" fmla="*/ 233362 h 391318"/>
                        <a:gd name="connsiteX12" fmla="*/ 522832 w 1496762"/>
                        <a:gd name="connsiteY12" fmla="*/ 102393 h 391318"/>
                        <a:gd name="connsiteX0" fmla="*/ 522832 w 1496762"/>
                        <a:gd name="connsiteY0" fmla="*/ 102393 h 397464"/>
                        <a:gd name="connsiteX1" fmla="*/ 570457 w 1496762"/>
                        <a:gd name="connsiteY1" fmla="*/ 247649 h 397464"/>
                        <a:gd name="connsiteX2" fmla="*/ 701425 w 1496762"/>
                        <a:gd name="connsiteY2" fmla="*/ 259556 h 397464"/>
                        <a:gd name="connsiteX3" fmla="*/ 1053850 w 1496762"/>
                        <a:gd name="connsiteY3" fmla="*/ 142874 h 397464"/>
                        <a:gd name="connsiteX4" fmla="*/ 1008607 w 1496762"/>
                        <a:gd name="connsiteY4" fmla="*/ 11906 h 397464"/>
                        <a:gd name="connsiteX5" fmla="*/ 1180057 w 1496762"/>
                        <a:gd name="connsiteY5" fmla="*/ 0 h 397464"/>
                        <a:gd name="connsiteX6" fmla="*/ 1425326 w 1496762"/>
                        <a:gd name="connsiteY6" fmla="*/ 33337 h 397464"/>
                        <a:gd name="connsiteX7" fmla="*/ 1496762 w 1496762"/>
                        <a:gd name="connsiteY7" fmla="*/ 111918 h 397464"/>
                        <a:gd name="connsiteX8" fmla="*/ 656182 w 1496762"/>
                        <a:gd name="connsiteY8" fmla="*/ 378618 h 397464"/>
                        <a:gd name="connsiteX9" fmla="*/ 422820 w 1496762"/>
                        <a:gd name="connsiteY9" fmla="*/ 378618 h 397464"/>
                        <a:gd name="connsiteX10" fmla="*/ 53726 w 1496762"/>
                        <a:gd name="connsiteY10" fmla="*/ 311943 h 397464"/>
                        <a:gd name="connsiteX11" fmla="*/ 65632 w 1496762"/>
                        <a:gd name="connsiteY11" fmla="*/ 233362 h 397464"/>
                        <a:gd name="connsiteX12" fmla="*/ 522832 w 1496762"/>
                        <a:gd name="connsiteY12" fmla="*/ 102393 h 397464"/>
                        <a:gd name="connsiteX0" fmla="*/ 522832 w 1496762"/>
                        <a:gd name="connsiteY0" fmla="*/ 102393 h 397464"/>
                        <a:gd name="connsiteX1" fmla="*/ 570457 w 1496762"/>
                        <a:gd name="connsiteY1" fmla="*/ 247649 h 397464"/>
                        <a:gd name="connsiteX2" fmla="*/ 701425 w 1496762"/>
                        <a:gd name="connsiteY2" fmla="*/ 259556 h 397464"/>
                        <a:gd name="connsiteX3" fmla="*/ 1053850 w 1496762"/>
                        <a:gd name="connsiteY3" fmla="*/ 142874 h 397464"/>
                        <a:gd name="connsiteX4" fmla="*/ 1008607 w 1496762"/>
                        <a:gd name="connsiteY4" fmla="*/ 11906 h 397464"/>
                        <a:gd name="connsiteX5" fmla="*/ 1180057 w 1496762"/>
                        <a:gd name="connsiteY5" fmla="*/ 0 h 397464"/>
                        <a:gd name="connsiteX6" fmla="*/ 1425326 w 1496762"/>
                        <a:gd name="connsiteY6" fmla="*/ 33337 h 397464"/>
                        <a:gd name="connsiteX7" fmla="*/ 1496762 w 1496762"/>
                        <a:gd name="connsiteY7" fmla="*/ 111918 h 397464"/>
                        <a:gd name="connsiteX8" fmla="*/ 656182 w 1496762"/>
                        <a:gd name="connsiteY8" fmla="*/ 378618 h 397464"/>
                        <a:gd name="connsiteX9" fmla="*/ 422820 w 1496762"/>
                        <a:gd name="connsiteY9" fmla="*/ 378618 h 397464"/>
                        <a:gd name="connsiteX10" fmla="*/ 53726 w 1496762"/>
                        <a:gd name="connsiteY10" fmla="*/ 311943 h 397464"/>
                        <a:gd name="connsiteX11" fmla="*/ 65632 w 1496762"/>
                        <a:gd name="connsiteY11" fmla="*/ 233362 h 397464"/>
                        <a:gd name="connsiteX12" fmla="*/ 522832 w 1496762"/>
                        <a:gd name="connsiteY12" fmla="*/ 102393 h 397464"/>
                        <a:gd name="connsiteX0" fmla="*/ 522832 w 1496762"/>
                        <a:gd name="connsiteY0" fmla="*/ 102393 h 403340"/>
                        <a:gd name="connsiteX1" fmla="*/ 570457 w 1496762"/>
                        <a:gd name="connsiteY1" fmla="*/ 247649 h 403340"/>
                        <a:gd name="connsiteX2" fmla="*/ 701425 w 1496762"/>
                        <a:gd name="connsiteY2" fmla="*/ 259556 h 403340"/>
                        <a:gd name="connsiteX3" fmla="*/ 1053850 w 1496762"/>
                        <a:gd name="connsiteY3" fmla="*/ 142874 h 403340"/>
                        <a:gd name="connsiteX4" fmla="*/ 1008607 w 1496762"/>
                        <a:gd name="connsiteY4" fmla="*/ 11906 h 403340"/>
                        <a:gd name="connsiteX5" fmla="*/ 1180057 w 1496762"/>
                        <a:gd name="connsiteY5" fmla="*/ 0 h 403340"/>
                        <a:gd name="connsiteX6" fmla="*/ 1425326 w 1496762"/>
                        <a:gd name="connsiteY6" fmla="*/ 33337 h 403340"/>
                        <a:gd name="connsiteX7" fmla="*/ 1496762 w 1496762"/>
                        <a:gd name="connsiteY7" fmla="*/ 111918 h 403340"/>
                        <a:gd name="connsiteX8" fmla="*/ 656182 w 1496762"/>
                        <a:gd name="connsiteY8" fmla="*/ 378618 h 403340"/>
                        <a:gd name="connsiteX9" fmla="*/ 418057 w 1496762"/>
                        <a:gd name="connsiteY9" fmla="*/ 388143 h 403340"/>
                        <a:gd name="connsiteX10" fmla="*/ 53726 w 1496762"/>
                        <a:gd name="connsiteY10" fmla="*/ 311943 h 403340"/>
                        <a:gd name="connsiteX11" fmla="*/ 65632 w 1496762"/>
                        <a:gd name="connsiteY11" fmla="*/ 233362 h 403340"/>
                        <a:gd name="connsiteX12" fmla="*/ 522832 w 1496762"/>
                        <a:gd name="connsiteY12" fmla="*/ 102393 h 403340"/>
                        <a:gd name="connsiteX0" fmla="*/ 522832 w 1496762"/>
                        <a:gd name="connsiteY0" fmla="*/ 102393 h 398166"/>
                        <a:gd name="connsiteX1" fmla="*/ 570457 w 1496762"/>
                        <a:gd name="connsiteY1" fmla="*/ 247649 h 398166"/>
                        <a:gd name="connsiteX2" fmla="*/ 701425 w 1496762"/>
                        <a:gd name="connsiteY2" fmla="*/ 259556 h 398166"/>
                        <a:gd name="connsiteX3" fmla="*/ 1053850 w 1496762"/>
                        <a:gd name="connsiteY3" fmla="*/ 142874 h 398166"/>
                        <a:gd name="connsiteX4" fmla="*/ 1008607 w 1496762"/>
                        <a:gd name="connsiteY4" fmla="*/ 11906 h 398166"/>
                        <a:gd name="connsiteX5" fmla="*/ 1180057 w 1496762"/>
                        <a:gd name="connsiteY5" fmla="*/ 0 h 398166"/>
                        <a:gd name="connsiteX6" fmla="*/ 1425326 w 1496762"/>
                        <a:gd name="connsiteY6" fmla="*/ 33337 h 398166"/>
                        <a:gd name="connsiteX7" fmla="*/ 1496762 w 1496762"/>
                        <a:gd name="connsiteY7" fmla="*/ 111918 h 398166"/>
                        <a:gd name="connsiteX8" fmla="*/ 656182 w 1496762"/>
                        <a:gd name="connsiteY8" fmla="*/ 378618 h 398166"/>
                        <a:gd name="connsiteX9" fmla="*/ 418057 w 1496762"/>
                        <a:gd name="connsiteY9" fmla="*/ 388143 h 398166"/>
                        <a:gd name="connsiteX10" fmla="*/ 53726 w 1496762"/>
                        <a:gd name="connsiteY10" fmla="*/ 311943 h 398166"/>
                        <a:gd name="connsiteX11" fmla="*/ 65632 w 1496762"/>
                        <a:gd name="connsiteY11" fmla="*/ 233362 h 398166"/>
                        <a:gd name="connsiteX12" fmla="*/ 522832 w 1496762"/>
                        <a:gd name="connsiteY12" fmla="*/ 102393 h 398166"/>
                        <a:gd name="connsiteX0" fmla="*/ 522832 w 1496762"/>
                        <a:gd name="connsiteY0" fmla="*/ 102393 h 398166"/>
                        <a:gd name="connsiteX1" fmla="*/ 570457 w 1496762"/>
                        <a:gd name="connsiteY1" fmla="*/ 247649 h 398166"/>
                        <a:gd name="connsiteX2" fmla="*/ 701425 w 1496762"/>
                        <a:gd name="connsiteY2" fmla="*/ 259556 h 398166"/>
                        <a:gd name="connsiteX3" fmla="*/ 1053850 w 1496762"/>
                        <a:gd name="connsiteY3" fmla="*/ 142874 h 398166"/>
                        <a:gd name="connsiteX4" fmla="*/ 1008607 w 1496762"/>
                        <a:gd name="connsiteY4" fmla="*/ 11906 h 398166"/>
                        <a:gd name="connsiteX5" fmla="*/ 1180057 w 1496762"/>
                        <a:gd name="connsiteY5" fmla="*/ 0 h 398166"/>
                        <a:gd name="connsiteX6" fmla="*/ 1425326 w 1496762"/>
                        <a:gd name="connsiteY6" fmla="*/ 33337 h 398166"/>
                        <a:gd name="connsiteX7" fmla="*/ 1496762 w 1496762"/>
                        <a:gd name="connsiteY7" fmla="*/ 111918 h 398166"/>
                        <a:gd name="connsiteX8" fmla="*/ 656182 w 1496762"/>
                        <a:gd name="connsiteY8" fmla="*/ 378618 h 398166"/>
                        <a:gd name="connsiteX9" fmla="*/ 418057 w 1496762"/>
                        <a:gd name="connsiteY9" fmla="*/ 388143 h 398166"/>
                        <a:gd name="connsiteX10" fmla="*/ 53726 w 1496762"/>
                        <a:gd name="connsiteY10" fmla="*/ 311943 h 398166"/>
                        <a:gd name="connsiteX11" fmla="*/ 65632 w 1496762"/>
                        <a:gd name="connsiteY11" fmla="*/ 233362 h 398166"/>
                        <a:gd name="connsiteX12" fmla="*/ 522832 w 1496762"/>
                        <a:gd name="connsiteY12" fmla="*/ 102393 h 398166"/>
                        <a:gd name="connsiteX0" fmla="*/ 531902 w 1505832"/>
                        <a:gd name="connsiteY0" fmla="*/ 102393 h 398166"/>
                        <a:gd name="connsiteX1" fmla="*/ 579527 w 1505832"/>
                        <a:gd name="connsiteY1" fmla="*/ 247649 h 398166"/>
                        <a:gd name="connsiteX2" fmla="*/ 710495 w 1505832"/>
                        <a:gd name="connsiteY2" fmla="*/ 259556 h 398166"/>
                        <a:gd name="connsiteX3" fmla="*/ 1062920 w 1505832"/>
                        <a:gd name="connsiteY3" fmla="*/ 142874 h 398166"/>
                        <a:gd name="connsiteX4" fmla="*/ 1017677 w 1505832"/>
                        <a:gd name="connsiteY4" fmla="*/ 11906 h 398166"/>
                        <a:gd name="connsiteX5" fmla="*/ 1189127 w 1505832"/>
                        <a:gd name="connsiteY5" fmla="*/ 0 h 398166"/>
                        <a:gd name="connsiteX6" fmla="*/ 1434396 w 1505832"/>
                        <a:gd name="connsiteY6" fmla="*/ 33337 h 398166"/>
                        <a:gd name="connsiteX7" fmla="*/ 1505832 w 1505832"/>
                        <a:gd name="connsiteY7" fmla="*/ 111918 h 398166"/>
                        <a:gd name="connsiteX8" fmla="*/ 665252 w 1505832"/>
                        <a:gd name="connsiteY8" fmla="*/ 378618 h 398166"/>
                        <a:gd name="connsiteX9" fmla="*/ 427127 w 1505832"/>
                        <a:gd name="connsiteY9" fmla="*/ 388143 h 398166"/>
                        <a:gd name="connsiteX10" fmla="*/ 50890 w 1505832"/>
                        <a:gd name="connsiteY10" fmla="*/ 321468 h 398166"/>
                        <a:gd name="connsiteX11" fmla="*/ 74702 w 1505832"/>
                        <a:gd name="connsiteY11" fmla="*/ 233362 h 398166"/>
                        <a:gd name="connsiteX12" fmla="*/ 531902 w 1505832"/>
                        <a:gd name="connsiteY12" fmla="*/ 102393 h 398166"/>
                        <a:gd name="connsiteX0" fmla="*/ 537476 w 1511406"/>
                        <a:gd name="connsiteY0" fmla="*/ 102393 h 398166"/>
                        <a:gd name="connsiteX1" fmla="*/ 585101 w 1511406"/>
                        <a:gd name="connsiteY1" fmla="*/ 247649 h 398166"/>
                        <a:gd name="connsiteX2" fmla="*/ 716069 w 1511406"/>
                        <a:gd name="connsiteY2" fmla="*/ 259556 h 398166"/>
                        <a:gd name="connsiteX3" fmla="*/ 1068494 w 1511406"/>
                        <a:gd name="connsiteY3" fmla="*/ 142874 h 398166"/>
                        <a:gd name="connsiteX4" fmla="*/ 1023251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87482 w 1511406"/>
                        <a:gd name="connsiteY1" fmla="*/ 240505 h 398166"/>
                        <a:gd name="connsiteX2" fmla="*/ 716069 w 1511406"/>
                        <a:gd name="connsiteY2" fmla="*/ 259556 h 398166"/>
                        <a:gd name="connsiteX3" fmla="*/ 1068494 w 1511406"/>
                        <a:gd name="connsiteY3" fmla="*/ 142874 h 398166"/>
                        <a:gd name="connsiteX4" fmla="*/ 1023251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92244 w 1511406"/>
                        <a:gd name="connsiteY1" fmla="*/ 235742 h 398166"/>
                        <a:gd name="connsiteX2" fmla="*/ 716069 w 1511406"/>
                        <a:gd name="connsiteY2" fmla="*/ 259556 h 398166"/>
                        <a:gd name="connsiteX3" fmla="*/ 1068494 w 1511406"/>
                        <a:gd name="connsiteY3" fmla="*/ 142874 h 398166"/>
                        <a:gd name="connsiteX4" fmla="*/ 1023251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92244 w 1511406"/>
                        <a:gd name="connsiteY1" fmla="*/ 235742 h 398166"/>
                        <a:gd name="connsiteX2" fmla="*/ 716069 w 1511406"/>
                        <a:gd name="connsiteY2" fmla="*/ 257175 h 398166"/>
                        <a:gd name="connsiteX3" fmla="*/ 1068494 w 1511406"/>
                        <a:gd name="connsiteY3" fmla="*/ 142874 h 398166"/>
                        <a:gd name="connsiteX4" fmla="*/ 1023251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92244 w 1511406"/>
                        <a:gd name="connsiteY1" fmla="*/ 235742 h 398166"/>
                        <a:gd name="connsiteX2" fmla="*/ 716069 w 1511406"/>
                        <a:gd name="connsiteY2" fmla="*/ 257175 h 398166"/>
                        <a:gd name="connsiteX3" fmla="*/ 1068494 w 1511406"/>
                        <a:gd name="connsiteY3" fmla="*/ 142874 h 398166"/>
                        <a:gd name="connsiteX4" fmla="*/ 1023251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92244 w 1511406"/>
                        <a:gd name="connsiteY1" fmla="*/ 235742 h 398166"/>
                        <a:gd name="connsiteX2" fmla="*/ 716069 w 1511406"/>
                        <a:gd name="connsiteY2" fmla="*/ 257175 h 398166"/>
                        <a:gd name="connsiteX3" fmla="*/ 1068494 w 1511406"/>
                        <a:gd name="connsiteY3" fmla="*/ 142874 h 398166"/>
                        <a:gd name="connsiteX4" fmla="*/ 1018488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92244 w 1511406"/>
                        <a:gd name="connsiteY1" fmla="*/ 235742 h 398166"/>
                        <a:gd name="connsiteX2" fmla="*/ 716069 w 1511406"/>
                        <a:gd name="connsiteY2" fmla="*/ 257175 h 398166"/>
                        <a:gd name="connsiteX3" fmla="*/ 1068494 w 1511406"/>
                        <a:gd name="connsiteY3" fmla="*/ 142874 h 398166"/>
                        <a:gd name="connsiteX4" fmla="*/ 1018488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33383"/>
                        <a:gd name="connsiteY0" fmla="*/ 102393 h 398166"/>
                        <a:gd name="connsiteX1" fmla="*/ 592244 w 1533383"/>
                        <a:gd name="connsiteY1" fmla="*/ 235742 h 398166"/>
                        <a:gd name="connsiteX2" fmla="*/ 716069 w 1533383"/>
                        <a:gd name="connsiteY2" fmla="*/ 257175 h 398166"/>
                        <a:gd name="connsiteX3" fmla="*/ 1068494 w 1533383"/>
                        <a:gd name="connsiteY3" fmla="*/ 142874 h 398166"/>
                        <a:gd name="connsiteX4" fmla="*/ 1018488 w 1533383"/>
                        <a:gd name="connsiteY4" fmla="*/ 11906 h 398166"/>
                        <a:gd name="connsiteX5" fmla="*/ 1194701 w 1533383"/>
                        <a:gd name="connsiteY5" fmla="*/ 0 h 398166"/>
                        <a:gd name="connsiteX6" fmla="*/ 1439970 w 1533383"/>
                        <a:gd name="connsiteY6" fmla="*/ 33337 h 398166"/>
                        <a:gd name="connsiteX7" fmla="*/ 1511406 w 1533383"/>
                        <a:gd name="connsiteY7" fmla="*/ 111918 h 398166"/>
                        <a:gd name="connsiteX8" fmla="*/ 670826 w 1533383"/>
                        <a:gd name="connsiteY8" fmla="*/ 378618 h 398166"/>
                        <a:gd name="connsiteX9" fmla="*/ 432701 w 1533383"/>
                        <a:gd name="connsiteY9" fmla="*/ 388143 h 398166"/>
                        <a:gd name="connsiteX10" fmla="*/ 56464 w 1533383"/>
                        <a:gd name="connsiteY10" fmla="*/ 321468 h 398166"/>
                        <a:gd name="connsiteX11" fmla="*/ 80276 w 1533383"/>
                        <a:gd name="connsiteY11" fmla="*/ 233362 h 398166"/>
                        <a:gd name="connsiteX12" fmla="*/ 537476 w 1533383"/>
                        <a:gd name="connsiteY12" fmla="*/ 102393 h 398166"/>
                        <a:gd name="connsiteX0" fmla="*/ 537476 w 1530169"/>
                        <a:gd name="connsiteY0" fmla="*/ 102393 h 398166"/>
                        <a:gd name="connsiteX1" fmla="*/ 592244 w 1530169"/>
                        <a:gd name="connsiteY1" fmla="*/ 235742 h 398166"/>
                        <a:gd name="connsiteX2" fmla="*/ 716069 w 1530169"/>
                        <a:gd name="connsiteY2" fmla="*/ 257175 h 398166"/>
                        <a:gd name="connsiteX3" fmla="*/ 1068494 w 1530169"/>
                        <a:gd name="connsiteY3" fmla="*/ 142874 h 398166"/>
                        <a:gd name="connsiteX4" fmla="*/ 1018488 w 1530169"/>
                        <a:gd name="connsiteY4" fmla="*/ 11906 h 398166"/>
                        <a:gd name="connsiteX5" fmla="*/ 1194701 w 1530169"/>
                        <a:gd name="connsiteY5" fmla="*/ 0 h 398166"/>
                        <a:gd name="connsiteX6" fmla="*/ 1439970 w 1530169"/>
                        <a:gd name="connsiteY6" fmla="*/ 33337 h 398166"/>
                        <a:gd name="connsiteX7" fmla="*/ 1506643 w 1530169"/>
                        <a:gd name="connsiteY7" fmla="*/ 111918 h 398166"/>
                        <a:gd name="connsiteX8" fmla="*/ 670826 w 1530169"/>
                        <a:gd name="connsiteY8" fmla="*/ 378618 h 398166"/>
                        <a:gd name="connsiteX9" fmla="*/ 432701 w 1530169"/>
                        <a:gd name="connsiteY9" fmla="*/ 388143 h 398166"/>
                        <a:gd name="connsiteX10" fmla="*/ 56464 w 1530169"/>
                        <a:gd name="connsiteY10" fmla="*/ 321468 h 398166"/>
                        <a:gd name="connsiteX11" fmla="*/ 80276 w 1530169"/>
                        <a:gd name="connsiteY11" fmla="*/ 233362 h 398166"/>
                        <a:gd name="connsiteX12" fmla="*/ 537476 w 1530169"/>
                        <a:gd name="connsiteY12" fmla="*/ 102393 h 398166"/>
                        <a:gd name="connsiteX0" fmla="*/ 537476 w 1539544"/>
                        <a:gd name="connsiteY0" fmla="*/ 102393 h 398166"/>
                        <a:gd name="connsiteX1" fmla="*/ 592244 w 1539544"/>
                        <a:gd name="connsiteY1" fmla="*/ 235742 h 398166"/>
                        <a:gd name="connsiteX2" fmla="*/ 716069 w 1539544"/>
                        <a:gd name="connsiteY2" fmla="*/ 257175 h 398166"/>
                        <a:gd name="connsiteX3" fmla="*/ 1068494 w 1539544"/>
                        <a:gd name="connsiteY3" fmla="*/ 142874 h 398166"/>
                        <a:gd name="connsiteX4" fmla="*/ 1018488 w 1539544"/>
                        <a:gd name="connsiteY4" fmla="*/ 11906 h 398166"/>
                        <a:gd name="connsiteX5" fmla="*/ 1194701 w 1539544"/>
                        <a:gd name="connsiteY5" fmla="*/ 0 h 398166"/>
                        <a:gd name="connsiteX6" fmla="*/ 1439970 w 1539544"/>
                        <a:gd name="connsiteY6" fmla="*/ 33337 h 398166"/>
                        <a:gd name="connsiteX7" fmla="*/ 1506643 w 1539544"/>
                        <a:gd name="connsiteY7" fmla="*/ 111918 h 398166"/>
                        <a:gd name="connsiteX8" fmla="*/ 670826 w 1539544"/>
                        <a:gd name="connsiteY8" fmla="*/ 378618 h 398166"/>
                        <a:gd name="connsiteX9" fmla="*/ 432701 w 1539544"/>
                        <a:gd name="connsiteY9" fmla="*/ 388143 h 398166"/>
                        <a:gd name="connsiteX10" fmla="*/ 56464 w 1539544"/>
                        <a:gd name="connsiteY10" fmla="*/ 321468 h 398166"/>
                        <a:gd name="connsiteX11" fmla="*/ 80276 w 1539544"/>
                        <a:gd name="connsiteY11" fmla="*/ 233362 h 398166"/>
                        <a:gd name="connsiteX12" fmla="*/ 537476 w 1539544"/>
                        <a:gd name="connsiteY12" fmla="*/ 102393 h 39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9544" h="398166">
                          <a:moveTo>
                            <a:pt x="537476" y="102393"/>
                          </a:moveTo>
                          <a:lnTo>
                            <a:pt x="592244" y="235742"/>
                          </a:lnTo>
                          <a:lnTo>
                            <a:pt x="716069" y="257175"/>
                          </a:lnTo>
                          <a:lnTo>
                            <a:pt x="1068494" y="142874"/>
                          </a:lnTo>
                          <a:cubicBezTo>
                            <a:pt x="1053413" y="99218"/>
                            <a:pt x="1021663" y="50799"/>
                            <a:pt x="1018488" y="11906"/>
                          </a:cubicBezTo>
                          <a:lnTo>
                            <a:pt x="1194701" y="0"/>
                          </a:lnTo>
                          <a:lnTo>
                            <a:pt x="1439970" y="33337"/>
                          </a:lnTo>
                          <a:cubicBezTo>
                            <a:pt x="1549507" y="40481"/>
                            <a:pt x="1563793" y="73818"/>
                            <a:pt x="1506643" y="111918"/>
                          </a:cubicBezTo>
                          <a:lnTo>
                            <a:pt x="670826" y="378618"/>
                          </a:lnTo>
                          <a:cubicBezTo>
                            <a:pt x="614470" y="400049"/>
                            <a:pt x="543826" y="404812"/>
                            <a:pt x="432701" y="388143"/>
                          </a:cubicBezTo>
                          <a:cubicBezTo>
                            <a:pt x="221563" y="358773"/>
                            <a:pt x="179495" y="343693"/>
                            <a:pt x="56464" y="321468"/>
                          </a:cubicBezTo>
                          <a:cubicBezTo>
                            <a:pt x="-65774" y="304799"/>
                            <a:pt x="42969" y="240505"/>
                            <a:pt x="80276" y="233362"/>
                          </a:cubicBezTo>
                          <a:lnTo>
                            <a:pt x="537476" y="102393"/>
                          </a:lnTo>
                          <a:close/>
                        </a:path>
                      </a:pathLst>
                    </a:cu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11"/>
                    <p:cNvSpPr/>
                    <p:nvPr/>
                  </p:nvSpPr>
                  <p:spPr>
                    <a:xfrm>
                      <a:off x="2093016" y="3357900"/>
                      <a:ext cx="572326" cy="143071"/>
                    </a:xfrm>
                    <a:custGeom>
                      <a:avLst/>
                      <a:gdLst>
                        <a:gd name="connsiteX0" fmla="*/ 0 w 1754982"/>
                        <a:gd name="connsiteY0" fmla="*/ 0 h 371475"/>
                        <a:gd name="connsiteX1" fmla="*/ 1754982 w 1754982"/>
                        <a:gd name="connsiteY1" fmla="*/ 0 h 371475"/>
                        <a:gd name="connsiteX2" fmla="*/ 1754982 w 1754982"/>
                        <a:gd name="connsiteY2" fmla="*/ 371475 h 371475"/>
                        <a:gd name="connsiteX3" fmla="*/ 0 w 1754982"/>
                        <a:gd name="connsiteY3" fmla="*/ 371475 h 371475"/>
                        <a:gd name="connsiteX4" fmla="*/ 0 w 1754982"/>
                        <a:gd name="connsiteY4" fmla="*/ 0 h 371475"/>
                        <a:gd name="connsiteX0" fmla="*/ 576263 w 1754982"/>
                        <a:gd name="connsiteY0" fmla="*/ 0 h 383381"/>
                        <a:gd name="connsiteX1" fmla="*/ 1754982 w 1754982"/>
                        <a:gd name="connsiteY1" fmla="*/ 11906 h 383381"/>
                        <a:gd name="connsiteX2" fmla="*/ 1754982 w 1754982"/>
                        <a:gd name="connsiteY2" fmla="*/ 383381 h 383381"/>
                        <a:gd name="connsiteX3" fmla="*/ 0 w 1754982"/>
                        <a:gd name="connsiteY3" fmla="*/ 383381 h 383381"/>
                        <a:gd name="connsiteX4" fmla="*/ 576263 w 1754982"/>
                        <a:gd name="connsiteY4" fmla="*/ 0 h 383381"/>
                        <a:gd name="connsiteX0" fmla="*/ 576263 w 1754982"/>
                        <a:gd name="connsiteY0" fmla="*/ 0 h 383381"/>
                        <a:gd name="connsiteX1" fmla="*/ 1754982 w 1754982"/>
                        <a:gd name="connsiteY1" fmla="*/ 11906 h 383381"/>
                        <a:gd name="connsiteX2" fmla="*/ 1754982 w 1754982"/>
                        <a:gd name="connsiteY2" fmla="*/ 383381 h 383381"/>
                        <a:gd name="connsiteX3" fmla="*/ 0 w 1754982"/>
                        <a:gd name="connsiteY3" fmla="*/ 383381 h 383381"/>
                        <a:gd name="connsiteX4" fmla="*/ 216694 w 1754982"/>
                        <a:gd name="connsiteY4" fmla="*/ 240506 h 383381"/>
                        <a:gd name="connsiteX5" fmla="*/ 576263 w 1754982"/>
                        <a:gd name="connsiteY5" fmla="*/ 0 h 383381"/>
                        <a:gd name="connsiteX0" fmla="*/ 576263 w 1754982"/>
                        <a:gd name="connsiteY0" fmla="*/ 0 h 383381"/>
                        <a:gd name="connsiteX1" fmla="*/ 1754982 w 1754982"/>
                        <a:gd name="connsiteY1" fmla="*/ 11906 h 383381"/>
                        <a:gd name="connsiteX2" fmla="*/ 1754982 w 1754982"/>
                        <a:gd name="connsiteY2" fmla="*/ 383381 h 383381"/>
                        <a:gd name="connsiteX3" fmla="*/ 0 w 1754982"/>
                        <a:gd name="connsiteY3" fmla="*/ 383381 h 383381"/>
                        <a:gd name="connsiteX4" fmla="*/ 119063 w 1754982"/>
                        <a:gd name="connsiteY4" fmla="*/ 130969 h 383381"/>
                        <a:gd name="connsiteX5" fmla="*/ 576263 w 1754982"/>
                        <a:gd name="connsiteY5"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0 w 1647825"/>
                        <a:gd name="connsiteY3" fmla="*/ 209550 h 383381"/>
                        <a:gd name="connsiteX4" fmla="*/ 11906 w 1647825"/>
                        <a:gd name="connsiteY4" fmla="*/ 130969 h 383381"/>
                        <a:gd name="connsiteX5" fmla="*/ 469106 w 1647825"/>
                        <a:gd name="connsiteY5"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0 w 1647825"/>
                        <a:gd name="connsiteY3" fmla="*/ 209550 h 383381"/>
                        <a:gd name="connsiteX4" fmla="*/ 11906 w 1647825"/>
                        <a:gd name="connsiteY4" fmla="*/ 130969 h 383381"/>
                        <a:gd name="connsiteX5" fmla="*/ 469106 w 1647825"/>
                        <a:gd name="connsiteY5"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364331 w 1647825"/>
                        <a:gd name="connsiteY3" fmla="*/ 247650 h 383381"/>
                        <a:gd name="connsiteX4" fmla="*/ 0 w 1647825"/>
                        <a:gd name="connsiteY4" fmla="*/ 209550 h 383381"/>
                        <a:gd name="connsiteX5" fmla="*/ 11906 w 1647825"/>
                        <a:gd name="connsiteY5" fmla="*/ 130969 h 383381"/>
                        <a:gd name="connsiteX6" fmla="*/ 469106 w 1647825"/>
                        <a:gd name="connsiteY6"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369094 w 1647825"/>
                        <a:gd name="connsiteY3" fmla="*/ 276225 h 383381"/>
                        <a:gd name="connsiteX4" fmla="*/ 0 w 1647825"/>
                        <a:gd name="connsiteY4" fmla="*/ 209550 h 383381"/>
                        <a:gd name="connsiteX5" fmla="*/ 11906 w 1647825"/>
                        <a:gd name="connsiteY5" fmla="*/ 130969 h 383381"/>
                        <a:gd name="connsiteX6" fmla="*/ 469106 w 1647825"/>
                        <a:gd name="connsiteY6"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681037 w 1647825"/>
                        <a:gd name="connsiteY3" fmla="*/ 302419 h 383381"/>
                        <a:gd name="connsiteX4" fmla="*/ 369094 w 1647825"/>
                        <a:gd name="connsiteY4" fmla="*/ 276225 h 383381"/>
                        <a:gd name="connsiteX5" fmla="*/ 0 w 1647825"/>
                        <a:gd name="connsiteY5" fmla="*/ 209550 h 383381"/>
                        <a:gd name="connsiteX6" fmla="*/ 11906 w 1647825"/>
                        <a:gd name="connsiteY6" fmla="*/ 130969 h 383381"/>
                        <a:gd name="connsiteX7" fmla="*/ 469106 w 1647825"/>
                        <a:gd name="connsiteY7" fmla="*/ 0 h 383381"/>
                        <a:gd name="connsiteX0" fmla="*/ 469106 w 1647825"/>
                        <a:gd name="connsiteY0" fmla="*/ 0 h 383381"/>
                        <a:gd name="connsiteX1" fmla="*/ 1647825 w 1647825"/>
                        <a:gd name="connsiteY1" fmla="*/ 11906 h 383381"/>
                        <a:gd name="connsiteX2" fmla="*/ 1647825 w 1647825"/>
                        <a:gd name="connsiteY2" fmla="*/ 383381 h 383381"/>
                        <a:gd name="connsiteX3" fmla="*/ 602456 w 1647825"/>
                        <a:gd name="connsiteY3" fmla="*/ 276225 h 383381"/>
                        <a:gd name="connsiteX4" fmla="*/ 369094 w 1647825"/>
                        <a:gd name="connsiteY4" fmla="*/ 276225 h 383381"/>
                        <a:gd name="connsiteX5" fmla="*/ 0 w 1647825"/>
                        <a:gd name="connsiteY5" fmla="*/ 209550 h 383381"/>
                        <a:gd name="connsiteX6" fmla="*/ 11906 w 1647825"/>
                        <a:gd name="connsiteY6" fmla="*/ 130969 h 383381"/>
                        <a:gd name="connsiteX7" fmla="*/ 469106 w 1647825"/>
                        <a:gd name="connsiteY7" fmla="*/ 0 h 383381"/>
                        <a:gd name="connsiteX0" fmla="*/ 469106 w 1647825"/>
                        <a:gd name="connsiteY0" fmla="*/ 0 h 383381"/>
                        <a:gd name="connsiteX1" fmla="*/ 645318 w 1647825"/>
                        <a:gd name="connsiteY1" fmla="*/ 0 h 383381"/>
                        <a:gd name="connsiteX2" fmla="*/ 1647825 w 1647825"/>
                        <a:gd name="connsiteY2" fmla="*/ 11906 h 383381"/>
                        <a:gd name="connsiteX3" fmla="*/ 1647825 w 1647825"/>
                        <a:gd name="connsiteY3" fmla="*/ 383381 h 383381"/>
                        <a:gd name="connsiteX4" fmla="*/ 602456 w 1647825"/>
                        <a:gd name="connsiteY4" fmla="*/ 276225 h 383381"/>
                        <a:gd name="connsiteX5" fmla="*/ 369094 w 1647825"/>
                        <a:gd name="connsiteY5" fmla="*/ 276225 h 383381"/>
                        <a:gd name="connsiteX6" fmla="*/ 0 w 1647825"/>
                        <a:gd name="connsiteY6" fmla="*/ 209550 h 383381"/>
                        <a:gd name="connsiteX7" fmla="*/ 11906 w 1647825"/>
                        <a:gd name="connsiteY7" fmla="*/ 130969 h 383381"/>
                        <a:gd name="connsiteX8" fmla="*/ 469106 w 1647825"/>
                        <a:gd name="connsiteY8" fmla="*/ 0 h 383381"/>
                        <a:gd name="connsiteX0" fmla="*/ 469106 w 1647825"/>
                        <a:gd name="connsiteY0" fmla="*/ 0 h 383381"/>
                        <a:gd name="connsiteX1" fmla="*/ 516731 w 1647825"/>
                        <a:gd name="connsiteY1" fmla="*/ 145256 h 383381"/>
                        <a:gd name="connsiteX2" fmla="*/ 1647825 w 1647825"/>
                        <a:gd name="connsiteY2" fmla="*/ 11906 h 383381"/>
                        <a:gd name="connsiteX3" fmla="*/ 1647825 w 1647825"/>
                        <a:gd name="connsiteY3" fmla="*/ 383381 h 383381"/>
                        <a:gd name="connsiteX4" fmla="*/ 602456 w 1647825"/>
                        <a:gd name="connsiteY4" fmla="*/ 276225 h 383381"/>
                        <a:gd name="connsiteX5" fmla="*/ 369094 w 1647825"/>
                        <a:gd name="connsiteY5" fmla="*/ 276225 h 383381"/>
                        <a:gd name="connsiteX6" fmla="*/ 0 w 1647825"/>
                        <a:gd name="connsiteY6" fmla="*/ 209550 h 383381"/>
                        <a:gd name="connsiteX7" fmla="*/ 11906 w 1647825"/>
                        <a:gd name="connsiteY7" fmla="*/ 130969 h 383381"/>
                        <a:gd name="connsiteX8" fmla="*/ 469106 w 1647825"/>
                        <a:gd name="connsiteY8" fmla="*/ 0 h 383381"/>
                        <a:gd name="connsiteX0" fmla="*/ 469106 w 1647825"/>
                        <a:gd name="connsiteY0" fmla="*/ 0 h 383381"/>
                        <a:gd name="connsiteX1" fmla="*/ 516731 w 1647825"/>
                        <a:gd name="connsiteY1" fmla="*/ 145256 h 383381"/>
                        <a:gd name="connsiteX2" fmla="*/ 833437 w 1647825"/>
                        <a:gd name="connsiteY2" fmla="*/ 109538 h 383381"/>
                        <a:gd name="connsiteX3" fmla="*/ 1647825 w 1647825"/>
                        <a:gd name="connsiteY3" fmla="*/ 11906 h 383381"/>
                        <a:gd name="connsiteX4" fmla="*/ 1647825 w 1647825"/>
                        <a:gd name="connsiteY4" fmla="*/ 383381 h 383381"/>
                        <a:gd name="connsiteX5" fmla="*/ 602456 w 1647825"/>
                        <a:gd name="connsiteY5" fmla="*/ 276225 h 383381"/>
                        <a:gd name="connsiteX6" fmla="*/ 369094 w 1647825"/>
                        <a:gd name="connsiteY6" fmla="*/ 276225 h 383381"/>
                        <a:gd name="connsiteX7" fmla="*/ 0 w 1647825"/>
                        <a:gd name="connsiteY7" fmla="*/ 209550 h 383381"/>
                        <a:gd name="connsiteX8" fmla="*/ 11906 w 1647825"/>
                        <a:gd name="connsiteY8" fmla="*/ 130969 h 383381"/>
                        <a:gd name="connsiteX9" fmla="*/ 469106 w 1647825"/>
                        <a:gd name="connsiteY9" fmla="*/ 0 h 383381"/>
                        <a:gd name="connsiteX0" fmla="*/ 469106 w 1647825"/>
                        <a:gd name="connsiteY0" fmla="*/ 0 h 383381"/>
                        <a:gd name="connsiteX1" fmla="*/ 516731 w 1647825"/>
                        <a:gd name="connsiteY1" fmla="*/ 145256 h 383381"/>
                        <a:gd name="connsiteX2" fmla="*/ 647699 w 1647825"/>
                        <a:gd name="connsiteY2" fmla="*/ 157163 h 383381"/>
                        <a:gd name="connsiteX3" fmla="*/ 1647825 w 1647825"/>
                        <a:gd name="connsiteY3" fmla="*/ 11906 h 383381"/>
                        <a:gd name="connsiteX4" fmla="*/ 1647825 w 1647825"/>
                        <a:gd name="connsiteY4" fmla="*/ 383381 h 383381"/>
                        <a:gd name="connsiteX5" fmla="*/ 602456 w 1647825"/>
                        <a:gd name="connsiteY5" fmla="*/ 276225 h 383381"/>
                        <a:gd name="connsiteX6" fmla="*/ 369094 w 1647825"/>
                        <a:gd name="connsiteY6" fmla="*/ 276225 h 383381"/>
                        <a:gd name="connsiteX7" fmla="*/ 0 w 1647825"/>
                        <a:gd name="connsiteY7" fmla="*/ 209550 h 383381"/>
                        <a:gd name="connsiteX8" fmla="*/ 11906 w 1647825"/>
                        <a:gd name="connsiteY8" fmla="*/ 130969 h 383381"/>
                        <a:gd name="connsiteX9" fmla="*/ 469106 w 1647825"/>
                        <a:gd name="connsiteY9" fmla="*/ 0 h 383381"/>
                        <a:gd name="connsiteX0" fmla="*/ 469106 w 1647825"/>
                        <a:gd name="connsiteY0" fmla="*/ 0 h 383381"/>
                        <a:gd name="connsiteX1" fmla="*/ 516731 w 1647825"/>
                        <a:gd name="connsiteY1" fmla="*/ 145256 h 383381"/>
                        <a:gd name="connsiteX2" fmla="*/ 647699 w 1647825"/>
                        <a:gd name="connsiteY2" fmla="*/ 157163 h 383381"/>
                        <a:gd name="connsiteX3" fmla="*/ 845343 w 1647825"/>
                        <a:gd name="connsiteY3" fmla="*/ 126206 h 383381"/>
                        <a:gd name="connsiteX4" fmla="*/ 1647825 w 1647825"/>
                        <a:gd name="connsiteY4" fmla="*/ 11906 h 383381"/>
                        <a:gd name="connsiteX5" fmla="*/ 1647825 w 1647825"/>
                        <a:gd name="connsiteY5" fmla="*/ 383381 h 383381"/>
                        <a:gd name="connsiteX6" fmla="*/ 602456 w 1647825"/>
                        <a:gd name="connsiteY6" fmla="*/ 276225 h 383381"/>
                        <a:gd name="connsiteX7" fmla="*/ 369094 w 1647825"/>
                        <a:gd name="connsiteY7" fmla="*/ 276225 h 383381"/>
                        <a:gd name="connsiteX8" fmla="*/ 0 w 1647825"/>
                        <a:gd name="connsiteY8" fmla="*/ 209550 h 383381"/>
                        <a:gd name="connsiteX9" fmla="*/ 11906 w 1647825"/>
                        <a:gd name="connsiteY9" fmla="*/ 130969 h 383381"/>
                        <a:gd name="connsiteX10" fmla="*/ 469106 w 1647825"/>
                        <a:gd name="connsiteY10" fmla="*/ 0 h 383381"/>
                        <a:gd name="connsiteX0" fmla="*/ 469106 w 1647825"/>
                        <a:gd name="connsiteY0" fmla="*/ 0 h 383381"/>
                        <a:gd name="connsiteX1" fmla="*/ 516731 w 1647825"/>
                        <a:gd name="connsiteY1" fmla="*/ 145256 h 383381"/>
                        <a:gd name="connsiteX2" fmla="*/ 647699 w 1647825"/>
                        <a:gd name="connsiteY2" fmla="*/ 157163 h 383381"/>
                        <a:gd name="connsiteX3" fmla="*/ 1000124 w 1647825"/>
                        <a:gd name="connsiteY3" fmla="*/ 40481 h 383381"/>
                        <a:gd name="connsiteX4" fmla="*/ 1647825 w 1647825"/>
                        <a:gd name="connsiteY4" fmla="*/ 11906 h 383381"/>
                        <a:gd name="connsiteX5" fmla="*/ 1647825 w 1647825"/>
                        <a:gd name="connsiteY5" fmla="*/ 383381 h 383381"/>
                        <a:gd name="connsiteX6" fmla="*/ 602456 w 1647825"/>
                        <a:gd name="connsiteY6" fmla="*/ 276225 h 383381"/>
                        <a:gd name="connsiteX7" fmla="*/ 369094 w 1647825"/>
                        <a:gd name="connsiteY7" fmla="*/ 276225 h 383381"/>
                        <a:gd name="connsiteX8" fmla="*/ 0 w 1647825"/>
                        <a:gd name="connsiteY8" fmla="*/ 209550 h 383381"/>
                        <a:gd name="connsiteX9" fmla="*/ 11906 w 1647825"/>
                        <a:gd name="connsiteY9" fmla="*/ 130969 h 383381"/>
                        <a:gd name="connsiteX10" fmla="*/ 469106 w 1647825"/>
                        <a:gd name="connsiteY10" fmla="*/ 0 h 383381"/>
                        <a:gd name="connsiteX0" fmla="*/ 469106 w 1647825"/>
                        <a:gd name="connsiteY0" fmla="*/ 0 h 383381"/>
                        <a:gd name="connsiteX1" fmla="*/ 516731 w 1647825"/>
                        <a:gd name="connsiteY1" fmla="*/ 145256 h 383381"/>
                        <a:gd name="connsiteX2" fmla="*/ 647699 w 1647825"/>
                        <a:gd name="connsiteY2" fmla="*/ 157163 h 383381"/>
                        <a:gd name="connsiteX3" fmla="*/ 1000124 w 1647825"/>
                        <a:gd name="connsiteY3" fmla="*/ 40481 h 383381"/>
                        <a:gd name="connsiteX4" fmla="*/ 1278731 w 1647825"/>
                        <a:gd name="connsiteY4" fmla="*/ 23813 h 383381"/>
                        <a:gd name="connsiteX5" fmla="*/ 1647825 w 1647825"/>
                        <a:gd name="connsiteY5" fmla="*/ 11906 h 383381"/>
                        <a:gd name="connsiteX6" fmla="*/ 1647825 w 1647825"/>
                        <a:gd name="connsiteY6" fmla="*/ 383381 h 383381"/>
                        <a:gd name="connsiteX7" fmla="*/ 602456 w 1647825"/>
                        <a:gd name="connsiteY7" fmla="*/ 276225 h 383381"/>
                        <a:gd name="connsiteX8" fmla="*/ 369094 w 1647825"/>
                        <a:gd name="connsiteY8" fmla="*/ 276225 h 383381"/>
                        <a:gd name="connsiteX9" fmla="*/ 0 w 1647825"/>
                        <a:gd name="connsiteY9" fmla="*/ 209550 h 383381"/>
                        <a:gd name="connsiteX10" fmla="*/ 11906 w 1647825"/>
                        <a:gd name="connsiteY10" fmla="*/ 130969 h 383381"/>
                        <a:gd name="connsiteX11" fmla="*/ 469106 w 1647825"/>
                        <a:gd name="connsiteY11" fmla="*/ 0 h 383381"/>
                        <a:gd name="connsiteX0" fmla="*/ 469106 w 1647825"/>
                        <a:gd name="connsiteY0" fmla="*/ 90487 h 473868"/>
                        <a:gd name="connsiteX1" fmla="*/ 516731 w 1647825"/>
                        <a:gd name="connsiteY1" fmla="*/ 235743 h 473868"/>
                        <a:gd name="connsiteX2" fmla="*/ 647699 w 1647825"/>
                        <a:gd name="connsiteY2" fmla="*/ 247650 h 473868"/>
                        <a:gd name="connsiteX3" fmla="*/ 1000124 w 1647825"/>
                        <a:gd name="connsiteY3" fmla="*/ 130968 h 473868"/>
                        <a:gd name="connsiteX4" fmla="*/ 954881 w 1647825"/>
                        <a:gd name="connsiteY4" fmla="*/ 0 h 473868"/>
                        <a:gd name="connsiteX5" fmla="*/ 1647825 w 1647825"/>
                        <a:gd name="connsiteY5" fmla="*/ 102393 h 473868"/>
                        <a:gd name="connsiteX6" fmla="*/ 1647825 w 1647825"/>
                        <a:gd name="connsiteY6" fmla="*/ 473868 h 473868"/>
                        <a:gd name="connsiteX7" fmla="*/ 602456 w 1647825"/>
                        <a:gd name="connsiteY7" fmla="*/ 366712 h 473868"/>
                        <a:gd name="connsiteX8" fmla="*/ 369094 w 1647825"/>
                        <a:gd name="connsiteY8" fmla="*/ 366712 h 473868"/>
                        <a:gd name="connsiteX9" fmla="*/ 0 w 1647825"/>
                        <a:gd name="connsiteY9" fmla="*/ 300037 h 473868"/>
                        <a:gd name="connsiteX10" fmla="*/ 11906 w 1647825"/>
                        <a:gd name="connsiteY10" fmla="*/ 221456 h 473868"/>
                        <a:gd name="connsiteX11" fmla="*/ 469106 w 1647825"/>
                        <a:gd name="connsiteY11" fmla="*/ 90487 h 473868"/>
                        <a:gd name="connsiteX0" fmla="*/ 469106 w 1647825"/>
                        <a:gd name="connsiteY0" fmla="*/ 90487 h 473868"/>
                        <a:gd name="connsiteX1" fmla="*/ 516731 w 1647825"/>
                        <a:gd name="connsiteY1" fmla="*/ 235743 h 473868"/>
                        <a:gd name="connsiteX2" fmla="*/ 647699 w 1647825"/>
                        <a:gd name="connsiteY2" fmla="*/ 247650 h 473868"/>
                        <a:gd name="connsiteX3" fmla="*/ 1000124 w 1647825"/>
                        <a:gd name="connsiteY3" fmla="*/ 130968 h 473868"/>
                        <a:gd name="connsiteX4" fmla="*/ 954881 w 1647825"/>
                        <a:gd name="connsiteY4" fmla="*/ 0 h 473868"/>
                        <a:gd name="connsiteX5" fmla="*/ 1266825 w 1647825"/>
                        <a:gd name="connsiteY5" fmla="*/ 42862 h 473868"/>
                        <a:gd name="connsiteX6" fmla="*/ 1647825 w 1647825"/>
                        <a:gd name="connsiteY6" fmla="*/ 102393 h 473868"/>
                        <a:gd name="connsiteX7" fmla="*/ 1647825 w 1647825"/>
                        <a:gd name="connsiteY7" fmla="*/ 473868 h 473868"/>
                        <a:gd name="connsiteX8" fmla="*/ 602456 w 1647825"/>
                        <a:gd name="connsiteY8" fmla="*/ 366712 h 473868"/>
                        <a:gd name="connsiteX9" fmla="*/ 369094 w 1647825"/>
                        <a:gd name="connsiteY9" fmla="*/ 366712 h 473868"/>
                        <a:gd name="connsiteX10" fmla="*/ 0 w 1647825"/>
                        <a:gd name="connsiteY10" fmla="*/ 300037 h 473868"/>
                        <a:gd name="connsiteX11" fmla="*/ 11906 w 1647825"/>
                        <a:gd name="connsiteY11" fmla="*/ 221456 h 473868"/>
                        <a:gd name="connsiteX12" fmla="*/ 469106 w 1647825"/>
                        <a:gd name="connsiteY12" fmla="*/ 90487 h 473868"/>
                        <a:gd name="connsiteX0" fmla="*/ 469106 w 1647825"/>
                        <a:gd name="connsiteY0" fmla="*/ 102393 h 485774"/>
                        <a:gd name="connsiteX1" fmla="*/ 516731 w 1647825"/>
                        <a:gd name="connsiteY1" fmla="*/ 247649 h 485774"/>
                        <a:gd name="connsiteX2" fmla="*/ 647699 w 1647825"/>
                        <a:gd name="connsiteY2" fmla="*/ 259556 h 485774"/>
                        <a:gd name="connsiteX3" fmla="*/ 1000124 w 1647825"/>
                        <a:gd name="connsiteY3" fmla="*/ 142874 h 485774"/>
                        <a:gd name="connsiteX4" fmla="*/ 954881 w 1647825"/>
                        <a:gd name="connsiteY4" fmla="*/ 11906 h 485774"/>
                        <a:gd name="connsiteX5" fmla="*/ 1126331 w 1647825"/>
                        <a:gd name="connsiteY5" fmla="*/ 0 h 485774"/>
                        <a:gd name="connsiteX6" fmla="*/ 1647825 w 1647825"/>
                        <a:gd name="connsiteY6" fmla="*/ 114299 h 485774"/>
                        <a:gd name="connsiteX7" fmla="*/ 1647825 w 1647825"/>
                        <a:gd name="connsiteY7" fmla="*/ 485774 h 485774"/>
                        <a:gd name="connsiteX8" fmla="*/ 602456 w 1647825"/>
                        <a:gd name="connsiteY8" fmla="*/ 378618 h 485774"/>
                        <a:gd name="connsiteX9" fmla="*/ 369094 w 1647825"/>
                        <a:gd name="connsiteY9" fmla="*/ 378618 h 485774"/>
                        <a:gd name="connsiteX10" fmla="*/ 0 w 1647825"/>
                        <a:gd name="connsiteY10" fmla="*/ 311943 h 485774"/>
                        <a:gd name="connsiteX11" fmla="*/ 11906 w 1647825"/>
                        <a:gd name="connsiteY11" fmla="*/ 233362 h 485774"/>
                        <a:gd name="connsiteX12" fmla="*/ 469106 w 1647825"/>
                        <a:gd name="connsiteY12" fmla="*/ 102393 h 485774"/>
                        <a:gd name="connsiteX0" fmla="*/ 469106 w 1647825"/>
                        <a:gd name="connsiteY0" fmla="*/ 102393 h 485774"/>
                        <a:gd name="connsiteX1" fmla="*/ 516731 w 1647825"/>
                        <a:gd name="connsiteY1" fmla="*/ 247649 h 485774"/>
                        <a:gd name="connsiteX2" fmla="*/ 647699 w 1647825"/>
                        <a:gd name="connsiteY2" fmla="*/ 259556 h 485774"/>
                        <a:gd name="connsiteX3" fmla="*/ 1000124 w 1647825"/>
                        <a:gd name="connsiteY3" fmla="*/ 142874 h 485774"/>
                        <a:gd name="connsiteX4" fmla="*/ 954881 w 1647825"/>
                        <a:gd name="connsiteY4" fmla="*/ 11906 h 485774"/>
                        <a:gd name="connsiteX5" fmla="*/ 1126331 w 1647825"/>
                        <a:gd name="connsiteY5" fmla="*/ 0 h 485774"/>
                        <a:gd name="connsiteX6" fmla="*/ 1371600 w 1647825"/>
                        <a:gd name="connsiteY6" fmla="*/ 33337 h 485774"/>
                        <a:gd name="connsiteX7" fmla="*/ 1647825 w 1647825"/>
                        <a:gd name="connsiteY7" fmla="*/ 485774 h 485774"/>
                        <a:gd name="connsiteX8" fmla="*/ 602456 w 1647825"/>
                        <a:gd name="connsiteY8" fmla="*/ 378618 h 485774"/>
                        <a:gd name="connsiteX9" fmla="*/ 369094 w 1647825"/>
                        <a:gd name="connsiteY9" fmla="*/ 378618 h 485774"/>
                        <a:gd name="connsiteX10" fmla="*/ 0 w 1647825"/>
                        <a:gd name="connsiteY10" fmla="*/ 311943 h 485774"/>
                        <a:gd name="connsiteX11" fmla="*/ 11906 w 1647825"/>
                        <a:gd name="connsiteY11" fmla="*/ 233362 h 485774"/>
                        <a:gd name="connsiteX12" fmla="*/ 469106 w 1647825"/>
                        <a:gd name="connsiteY12" fmla="*/ 102393 h 485774"/>
                        <a:gd name="connsiteX0" fmla="*/ 469106 w 1647825"/>
                        <a:gd name="connsiteY0" fmla="*/ 102393 h 485774"/>
                        <a:gd name="connsiteX1" fmla="*/ 516731 w 1647825"/>
                        <a:gd name="connsiteY1" fmla="*/ 247649 h 485774"/>
                        <a:gd name="connsiteX2" fmla="*/ 647699 w 1647825"/>
                        <a:gd name="connsiteY2" fmla="*/ 259556 h 485774"/>
                        <a:gd name="connsiteX3" fmla="*/ 1000124 w 1647825"/>
                        <a:gd name="connsiteY3" fmla="*/ 142874 h 485774"/>
                        <a:gd name="connsiteX4" fmla="*/ 954881 w 1647825"/>
                        <a:gd name="connsiteY4" fmla="*/ 11906 h 485774"/>
                        <a:gd name="connsiteX5" fmla="*/ 1126331 w 1647825"/>
                        <a:gd name="connsiteY5" fmla="*/ 0 h 485774"/>
                        <a:gd name="connsiteX6" fmla="*/ 1371600 w 1647825"/>
                        <a:gd name="connsiteY6" fmla="*/ 33337 h 485774"/>
                        <a:gd name="connsiteX7" fmla="*/ 1445418 w 1647825"/>
                        <a:gd name="connsiteY7" fmla="*/ 152399 h 485774"/>
                        <a:gd name="connsiteX8" fmla="*/ 1647825 w 1647825"/>
                        <a:gd name="connsiteY8" fmla="*/ 485774 h 485774"/>
                        <a:gd name="connsiteX9" fmla="*/ 602456 w 1647825"/>
                        <a:gd name="connsiteY9" fmla="*/ 378618 h 485774"/>
                        <a:gd name="connsiteX10" fmla="*/ 369094 w 1647825"/>
                        <a:gd name="connsiteY10" fmla="*/ 378618 h 485774"/>
                        <a:gd name="connsiteX11" fmla="*/ 0 w 1647825"/>
                        <a:gd name="connsiteY11" fmla="*/ 311943 h 485774"/>
                        <a:gd name="connsiteX12" fmla="*/ 11906 w 1647825"/>
                        <a:gd name="connsiteY12" fmla="*/ 233362 h 485774"/>
                        <a:gd name="connsiteX13" fmla="*/ 469106 w 1647825"/>
                        <a:gd name="connsiteY13" fmla="*/ 102393 h 485774"/>
                        <a:gd name="connsiteX0" fmla="*/ 469106 w 1647825"/>
                        <a:gd name="connsiteY0" fmla="*/ 102393 h 485774"/>
                        <a:gd name="connsiteX1" fmla="*/ 516731 w 1647825"/>
                        <a:gd name="connsiteY1" fmla="*/ 247649 h 485774"/>
                        <a:gd name="connsiteX2" fmla="*/ 647699 w 1647825"/>
                        <a:gd name="connsiteY2" fmla="*/ 259556 h 485774"/>
                        <a:gd name="connsiteX3" fmla="*/ 1000124 w 1647825"/>
                        <a:gd name="connsiteY3" fmla="*/ 142874 h 485774"/>
                        <a:gd name="connsiteX4" fmla="*/ 954881 w 1647825"/>
                        <a:gd name="connsiteY4" fmla="*/ 11906 h 485774"/>
                        <a:gd name="connsiteX5" fmla="*/ 1126331 w 1647825"/>
                        <a:gd name="connsiteY5" fmla="*/ 0 h 485774"/>
                        <a:gd name="connsiteX6" fmla="*/ 1371600 w 1647825"/>
                        <a:gd name="connsiteY6" fmla="*/ 33337 h 485774"/>
                        <a:gd name="connsiteX7" fmla="*/ 1443036 w 1647825"/>
                        <a:gd name="connsiteY7" fmla="*/ 111918 h 485774"/>
                        <a:gd name="connsiteX8" fmla="*/ 1647825 w 1647825"/>
                        <a:gd name="connsiteY8" fmla="*/ 485774 h 485774"/>
                        <a:gd name="connsiteX9" fmla="*/ 602456 w 1647825"/>
                        <a:gd name="connsiteY9" fmla="*/ 378618 h 485774"/>
                        <a:gd name="connsiteX10" fmla="*/ 369094 w 1647825"/>
                        <a:gd name="connsiteY10" fmla="*/ 378618 h 485774"/>
                        <a:gd name="connsiteX11" fmla="*/ 0 w 1647825"/>
                        <a:gd name="connsiteY11" fmla="*/ 311943 h 485774"/>
                        <a:gd name="connsiteX12" fmla="*/ 11906 w 1647825"/>
                        <a:gd name="connsiteY12" fmla="*/ 233362 h 485774"/>
                        <a:gd name="connsiteX13" fmla="*/ 469106 w 1647825"/>
                        <a:gd name="connsiteY13" fmla="*/ 102393 h 485774"/>
                        <a:gd name="connsiteX0" fmla="*/ 469106 w 1443036"/>
                        <a:gd name="connsiteY0" fmla="*/ 102393 h 378618"/>
                        <a:gd name="connsiteX1" fmla="*/ 516731 w 1443036"/>
                        <a:gd name="connsiteY1" fmla="*/ 247649 h 378618"/>
                        <a:gd name="connsiteX2" fmla="*/ 647699 w 1443036"/>
                        <a:gd name="connsiteY2" fmla="*/ 259556 h 378618"/>
                        <a:gd name="connsiteX3" fmla="*/ 1000124 w 1443036"/>
                        <a:gd name="connsiteY3" fmla="*/ 142874 h 378618"/>
                        <a:gd name="connsiteX4" fmla="*/ 954881 w 1443036"/>
                        <a:gd name="connsiteY4" fmla="*/ 11906 h 378618"/>
                        <a:gd name="connsiteX5" fmla="*/ 1126331 w 1443036"/>
                        <a:gd name="connsiteY5" fmla="*/ 0 h 378618"/>
                        <a:gd name="connsiteX6" fmla="*/ 1371600 w 1443036"/>
                        <a:gd name="connsiteY6" fmla="*/ 33337 h 378618"/>
                        <a:gd name="connsiteX7" fmla="*/ 1443036 w 1443036"/>
                        <a:gd name="connsiteY7" fmla="*/ 111918 h 378618"/>
                        <a:gd name="connsiteX8" fmla="*/ 602456 w 1443036"/>
                        <a:gd name="connsiteY8" fmla="*/ 378618 h 378618"/>
                        <a:gd name="connsiteX9" fmla="*/ 369094 w 1443036"/>
                        <a:gd name="connsiteY9" fmla="*/ 378618 h 378618"/>
                        <a:gd name="connsiteX10" fmla="*/ 0 w 1443036"/>
                        <a:gd name="connsiteY10" fmla="*/ 311943 h 378618"/>
                        <a:gd name="connsiteX11" fmla="*/ 11906 w 1443036"/>
                        <a:gd name="connsiteY11" fmla="*/ 233362 h 378618"/>
                        <a:gd name="connsiteX12" fmla="*/ 469106 w 1443036"/>
                        <a:gd name="connsiteY12" fmla="*/ 102393 h 378618"/>
                        <a:gd name="connsiteX0" fmla="*/ 524491 w 1498421"/>
                        <a:gd name="connsiteY0" fmla="*/ 102393 h 378618"/>
                        <a:gd name="connsiteX1" fmla="*/ 572116 w 1498421"/>
                        <a:gd name="connsiteY1" fmla="*/ 247649 h 378618"/>
                        <a:gd name="connsiteX2" fmla="*/ 703084 w 1498421"/>
                        <a:gd name="connsiteY2" fmla="*/ 259556 h 378618"/>
                        <a:gd name="connsiteX3" fmla="*/ 1055509 w 1498421"/>
                        <a:gd name="connsiteY3" fmla="*/ 142874 h 378618"/>
                        <a:gd name="connsiteX4" fmla="*/ 1010266 w 1498421"/>
                        <a:gd name="connsiteY4" fmla="*/ 11906 h 378618"/>
                        <a:gd name="connsiteX5" fmla="*/ 1181716 w 1498421"/>
                        <a:gd name="connsiteY5" fmla="*/ 0 h 378618"/>
                        <a:gd name="connsiteX6" fmla="*/ 1426985 w 1498421"/>
                        <a:gd name="connsiteY6" fmla="*/ 33337 h 378618"/>
                        <a:gd name="connsiteX7" fmla="*/ 1498421 w 1498421"/>
                        <a:gd name="connsiteY7" fmla="*/ 111918 h 378618"/>
                        <a:gd name="connsiteX8" fmla="*/ 657841 w 1498421"/>
                        <a:gd name="connsiteY8" fmla="*/ 378618 h 378618"/>
                        <a:gd name="connsiteX9" fmla="*/ 424479 w 1498421"/>
                        <a:gd name="connsiteY9" fmla="*/ 378618 h 378618"/>
                        <a:gd name="connsiteX10" fmla="*/ 55385 w 1498421"/>
                        <a:gd name="connsiteY10" fmla="*/ 311943 h 378618"/>
                        <a:gd name="connsiteX11" fmla="*/ 67291 w 1498421"/>
                        <a:gd name="connsiteY11" fmla="*/ 233362 h 378618"/>
                        <a:gd name="connsiteX12" fmla="*/ 524491 w 1498421"/>
                        <a:gd name="connsiteY12" fmla="*/ 102393 h 378618"/>
                        <a:gd name="connsiteX0" fmla="*/ 526005 w 1499935"/>
                        <a:gd name="connsiteY0" fmla="*/ 102393 h 378618"/>
                        <a:gd name="connsiteX1" fmla="*/ 573630 w 1499935"/>
                        <a:gd name="connsiteY1" fmla="*/ 247649 h 378618"/>
                        <a:gd name="connsiteX2" fmla="*/ 704598 w 1499935"/>
                        <a:gd name="connsiteY2" fmla="*/ 259556 h 378618"/>
                        <a:gd name="connsiteX3" fmla="*/ 1057023 w 1499935"/>
                        <a:gd name="connsiteY3" fmla="*/ 142874 h 378618"/>
                        <a:gd name="connsiteX4" fmla="*/ 1011780 w 1499935"/>
                        <a:gd name="connsiteY4" fmla="*/ 11906 h 378618"/>
                        <a:gd name="connsiteX5" fmla="*/ 1183230 w 1499935"/>
                        <a:gd name="connsiteY5" fmla="*/ 0 h 378618"/>
                        <a:gd name="connsiteX6" fmla="*/ 1428499 w 1499935"/>
                        <a:gd name="connsiteY6" fmla="*/ 33337 h 378618"/>
                        <a:gd name="connsiteX7" fmla="*/ 1499935 w 1499935"/>
                        <a:gd name="connsiteY7" fmla="*/ 111918 h 378618"/>
                        <a:gd name="connsiteX8" fmla="*/ 659355 w 1499935"/>
                        <a:gd name="connsiteY8" fmla="*/ 378618 h 378618"/>
                        <a:gd name="connsiteX9" fmla="*/ 425993 w 1499935"/>
                        <a:gd name="connsiteY9" fmla="*/ 378618 h 378618"/>
                        <a:gd name="connsiteX10" fmla="*/ 56899 w 1499935"/>
                        <a:gd name="connsiteY10" fmla="*/ 311943 h 378618"/>
                        <a:gd name="connsiteX11" fmla="*/ 68805 w 1499935"/>
                        <a:gd name="connsiteY11" fmla="*/ 233362 h 378618"/>
                        <a:gd name="connsiteX12" fmla="*/ 526005 w 1499935"/>
                        <a:gd name="connsiteY12" fmla="*/ 102393 h 378618"/>
                        <a:gd name="connsiteX0" fmla="*/ 519658 w 1493588"/>
                        <a:gd name="connsiteY0" fmla="*/ 102393 h 378618"/>
                        <a:gd name="connsiteX1" fmla="*/ 567283 w 1493588"/>
                        <a:gd name="connsiteY1" fmla="*/ 247649 h 378618"/>
                        <a:gd name="connsiteX2" fmla="*/ 698251 w 1493588"/>
                        <a:gd name="connsiteY2" fmla="*/ 259556 h 378618"/>
                        <a:gd name="connsiteX3" fmla="*/ 1050676 w 1493588"/>
                        <a:gd name="connsiteY3" fmla="*/ 142874 h 378618"/>
                        <a:gd name="connsiteX4" fmla="*/ 1005433 w 1493588"/>
                        <a:gd name="connsiteY4" fmla="*/ 11906 h 378618"/>
                        <a:gd name="connsiteX5" fmla="*/ 1176883 w 1493588"/>
                        <a:gd name="connsiteY5" fmla="*/ 0 h 378618"/>
                        <a:gd name="connsiteX6" fmla="*/ 1422152 w 1493588"/>
                        <a:gd name="connsiteY6" fmla="*/ 33337 h 378618"/>
                        <a:gd name="connsiteX7" fmla="*/ 1493588 w 1493588"/>
                        <a:gd name="connsiteY7" fmla="*/ 111918 h 378618"/>
                        <a:gd name="connsiteX8" fmla="*/ 653008 w 1493588"/>
                        <a:gd name="connsiteY8" fmla="*/ 378618 h 378618"/>
                        <a:gd name="connsiteX9" fmla="*/ 419646 w 1493588"/>
                        <a:gd name="connsiteY9" fmla="*/ 378618 h 378618"/>
                        <a:gd name="connsiteX10" fmla="*/ 50552 w 1493588"/>
                        <a:gd name="connsiteY10" fmla="*/ 311943 h 378618"/>
                        <a:gd name="connsiteX11" fmla="*/ 62458 w 1493588"/>
                        <a:gd name="connsiteY11" fmla="*/ 233362 h 378618"/>
                        <a:gd name="connsiteX12" fmla="*/ 519658 w 1493588"/>
                        <a:gd name="connsiteY12" fmla="*/ 102393 h 378618"/>
                        <a:gd name="connsiteX0" fmla="*/ 523889 w 1497819"/>
                        <a:gd name="connsiteY0" fmla="*/ 102393 h 378618"/>
                        <a:gd name="connsiteX1" fmla="*/ 571514 w 1497819"/>
                        <a:gd name="connsiteY1" fmla="*/ 247649 h 378618"/>
                        <a:gd name="connsiteX2" fmla="*/ 702482 w 1497819"/>
                        <a:gd name="connsiteY2" fmla="*/ 259556 h 378618"/>
                        <a:gd name="connsiteX3" fmla="*/ 1054907 w 1497819"/>
                        <a:gd name="connsiteY3" fmla="*/ 142874 h 378618"/>
                        <a:gd name="connsiteX4" fmla="*/ 1009664 w 1497819"/>
                        <a:gd name="connsiteY4" fmla="*/ 11906 h 378618"/>
                        <a:gd name="connsiteX5" fmla="*/ 1181114 w 1497819"/>
                        <a:gd name="connsiteY5" fmla="*/ 0 h 378618"/>
                        <a:gd name="connsiteX6" fmla="*/ 1426383 w 1497819"/>
                        <a:gd name="connsiteY6" fmla="*/ 33337 h 378618"/>
                        <a:gd name="connsiteX7" fmla="*/ 1497819 w 1497819"/>
                        <a:gd name="connsiteY7" fmla="*/ 111918 h 378618"/>
                        <a:gd name="connsiteX8" fmla="*/ 657239 w 1497819"/>
                        <a:gd name="connsiteY8" fmla="*/ 378618 h 378618"/>
                        <a:gd name="connsiteX9" fmla="*/ 423877 w 1497819"/>
                        <a:gd name="connsiteY9" fmla="*/ 378618 h 378618"/>
                        <a:gd name="connsiteX10" fmla="*/ 54783 w 1497819"/>
                        <a:gd name="connsiteY10" fmla="*/ 311943 h 378618"/>
                        <a:gd name="connsiteX11" fmla="*/ 66689 w 1497819"/>
                        <a:gd name="connsiteY11" fmla="*/ 233362 h 378618"/>
                        <a:gd name="connsiteX12" fmla="*/ 523889 w 1497819"/>
                        <a:gd name="connsiteY12" fmla="*/ 102393 h 378618"/>
                        <a:gd name="connsiteX0" fmla="*/ 526005 w 1499935"/>
                        <a:gd name="connsiteY0" fmla="*/ 102393 h 378618"/>
                        <a:gd name="connsiteX1" fmla="*/ 573630 w 1499935"/>
                        <a:gd name="connsiteY1" fmla="*/ 247649 h 378618"/>
                        <a:gd name="connsiteX2" fmla="*/ 704598 w 1499935"/>
                        <a:gd name="connsiteY2" fmla="*/ 259556 h 378618"/>
                        <a:gd name="connsiteX3" fmla="*/ 1057023 w 1499935"/>
                        <a:gd name="connsiteY3" fmla="*/ 142874 h 378618"/>
                        <a:gd name="connsiteX4" fmla="*/ 1011780 w 1499935"/>
                        <a:gd name="connsiteY4" fmla="*/ 11906 h 378618"/>
                        <a:gd name="connsiteX5" fmla="*/ 1183230 w 1499935"/>
                        <a:gd name="connsiteY5" fmla="*/ 0 h 378618"/>
                        <a:gd name="connsiteX6" fmla="*/ 1428499 w 1499935"/>
                        <a:gd name="connsiteY6" fmla="*/ 33337 h 378618"/>
                        <a:gd name="connsiteX7" fmla="*/ 1499935 w 1499935"/>
                        <a:gd name="connsiteY7" fmla="*/ 111918 h 378618"/>
                        <a:gd name="connsiteX8" fmla="*/ 659355 w 1499935"/>
                        <a:gd name="connsiteY8" fmla="*/ 378618 h 378618"/>
                        <a:gd name="connsiteX9" fmla="*/ 425993 w 1499935"/>
                        <a:gd name="connsiteY9" fmla="*/ 378618 h 378618"/>
                        <a:gd name="connsiteX10" fmla="*/ 56899 w 1499935"/>
                        <a:gd name="connsiteY10" fmla="*/ 311943 h 378618"/>
                        <a:gd name="connsiteX11" fmla="*/ 68805 w 1499935"/>
                        <a:gd name="connsiteY11" fmla="*/ 233362 h 378618"/>
                        <a:gd name="connsiteX12" fmla="*/ 526005 w 1499935"/>
                        <a:gd name="connsiteY12" fmla="*/ 102393 h 378618"/>
                        <a:gd name="connsiteX0" fmla="*/ 522832 w 1496762"/>
                        <a:gd name="connsiteY0" fmla="*/ 102393 h 378618"/>
                        <a:gd name="connsiteX1" fmla="*/ 570457 w 1496762"/>
                        <a:gd name="connsiteY1" fmla="*/ 247649 h 378618"/>
                        <a:gd name="connsiteX2" fmla="*/ 701425 w 1496762"/>
                        <a:gd name="connsiteY2" fmla="*/ 259556 h 378618"/>
                        <a:gd name="connsiteX3" fmla="*/ 1053850 w 1496762"/>
                        <a:gd name="connsiteY3" fmla="*/ 142874 h 378618"/>
                        <a:gd name="connsiteX4" fmla="*/ 1008607 w 1496762"/>
                        <a:gd name="connsiteY4" fmla="*/ 11906 h 378618"/>
                        <a:gd name="connsiteX5" fmla="*/ 1180057 w 1496762"/>
                        <a:gd name="connsiteY5" fmla="*/ 0 h 378618"/>
                        <a:gd name="connsiteX6" fmla="*/ 1425326 w 1496762"/>
                        <a:gd name="connsiteY6" fmla="*/ 33337 h 378618"/>
                        <a:gd name="connsiteX7" fmla="*/ 1496762 w 1496762"/>
                        <a:gd name="connsiteY7" fmla="*/ 111918 h 378618"/>
                        <a:gd name="connsiteX8" fmla="*/ 656182 w 1496762"/>
                        <a:gd name="connsiteY8" fmla="*/ 378618 h 378618"/>
                        <a:gd name="connsiteX9" fmla="*/ 422820 w 1496762"/>
                        <a:gd name="connsiteY9" fmla="*/ 378618 h 378618"/>
                        <a:gd name="connsiteX10" fmla="*/ 53726 w 1496762"/>
                        <a:gd name="connsiteY10" fmla="*/ 311943 h 378618"/>
                        <a:gd name="connsiteX11" fmla="*/ 65632 w 1496762"/>
                        <a:gd name="connsiteY11" fmla="*/ 233362 h 378618"/>
                        <a:gd name="connsiteX12" fmla="*/ 522832 w 1496762"/>
                        <a:gd name="connsiteY12" fmla="*/ 102393 h 378618"/>
                        <a:gd name="connsiteX0" fmla="*/ 522832 w 1496762"/>
                        <a:gd name="connsiteY0" fmla="*/ 102393 h 391318"/>
                        <a:gd name="connsiteX1" fmla="*/ 570457 w 1496762"/>
                        <a:gd name="connsiteY1" fmla="*/ 247649 h 391318"/>
                        <a:gd name="connsiteX2" fmla="*/ 701425 w 1496762"/>
                        <a:gd name="connsiteY2" fmla="*/ 259556 h 391318"/>
                        <a:gd name="connsiteX3" fmla="*/ 1053850 w 1496762"/>
                        <a:gd name="connsiteY3" fmla="*/ 142874 h 391318"/>
                        <a:gd name="connsiteX4" fmla="*/ 1008607 w 1496762"/>
                        <a:gd name="connsiteY4" fmla="*/ 11906 h 391318"/>
                        <a:gd name="connsiteX5" fmla="*/ 1180057 w 1496762"/>
                        <a:gd name="connsiteY5" fmla="*/ 0 h 391318"/>
                        <a:gd name="connsiteX6" fmla="*/ 1425326 w 1496762"/>
                        <a:gd name="connsiteY6" fmla="*/ 33337 h 391318"/>
                        <a:gd name="connsiteX7" fmla="*/ 1496762 w 1496762"/>
                        <a:gd name="connsiteY7" fmla="*/ 111918 h 391318"/>
                        <a:gd name="connsiteX8" fmla="*/ 656182 w 1496762"/>
                        <a:gd name="connsiteY8" fmla="*/ 378618 h 391318"/>
                        <a:gd name="connsiteX9" fmla="*/ 422820 w 1496762"/>
                        <a:gd name="connsiteY9" fmla="*/ 378618 h 391318"/>
                        <a:gd name="connsiteX10" fmla="*/ 53726 w 1496762"/>
                        <a:gd name="connsiteY10" fmla="*/ 311943 h 391318"/>
                        <a:gd name="connsiteX11" fmla="*/ 65632 w 1496762"/>
                        <a:gd name="connsiteY11" fmla="*/ 233362 h 391318"/>
                        <a:gd name="connsiteX12" fmla="*/ 522832 w 1496762"/>
                        <a:gd name="connsiteY12" fmla="*/ 102393 h 391318"/>
                        <a:gd name="connsiteX0" fmla="*/ 522832 w 1496762"/>
                        <a:gd name="connsiteY0" fmla="*/ 102393 h 397464"/>
                        <a:gd name="connsiteX1" fmla="*/ 570457 w 1496762"/>
                        <a:gd name="connsiteY1" fmla="*/ 247649 h 397464"/>
                        <a:gd name="connsiteX2" fmla="*/ 701425 w 1496762"/>
                        <a:gd name="connsiteY2" fmla="*/ 259556 h 397464"/>
                        <a:gd name="connsiteX3" fmla="*/ 1053850 w 1496762"/>
                        <a:gd name="connsiteY3" fmla="*/ 142874 h 397464"/>
                        <a:gd name="connsiteX4" fmla="*/ 1008607 w 1496762"/>
                        <a:gd name="connsiteY4" fmla="*/ 11906 h 397464"/>
                        <a:gd name="connsiteX5" fmla="*/ 1180057 w 1496762"/>
                        <a:gd name="connsiteY5" fmla="*/ 0 h 397464"/>
                        <a:gd name="connsiteX6" fmla="*/ 1425326 w 1496762"/>
                        <a:gd name="connsiteY6" fmla="*/ 33337 h 397464"/>
                        <a:gd name="connsiteX7" fmla="*/ 1496762 w 1496762"/>
                        <a:gd name="connsiteY7" fmla="*/ 111918 h 397464"/>
                        <a:gd name="connsiteX8" fmla="*/ 656182 w 1496762"/>
                        <a:gd name="connsiteY8" fmla="*/ 378618 h 397464"/>
                        <a:gd name="connsiteX9" fmla="*/ 422820 w 1496762"/>
                        <a:gd name="connsiteY9" fmla="*/ 378618 h 397464"/>
                        <a:gd name="connsiteX10" fmla="*/ 53726 w 1496762"/>
                        <a:gd name="connsiteY10" fmla="*/ 311943 h 397464"/>
                        <a:gd name="connsiteX11" fmla="*/ 65632 w 1496762"/>
                        <a:gd name="connsiteY11" fmla="*/ 233362 h 397464"/>
                        <a:gd name="connsiteX12" fmla="*/ 522832 w 1496762"/>
                        <a:gd name="connsiteY12" fmla="*/ 102393 h 397464"/>
                        <a:gd name="connsiteX0" fmla="*/ 522832 w 1496762"/>
                        <a:gd name="connsiteY0" fmla="*/ 102393 h 397464"/>
                        <a:gd name="connsiteX1" fmla="*/ 570457 w 1496762"/>
                        <a:gd name="connsiteY1" fmla="*/ 247649 h 397464"/>
                        <a:gd name="connsiteX2" fmla="*/ 701425 w 1496762"/>
                        <a:gd name="connsiteY2" fmla="*/ 259556 h 397464"/>
                        <a:gd name="connsiteX3" fmla="*/ 1053850 w 1496762"/>
                        <a:gd name="connsiteY3" fmla="*/ 142874 h 397464"/>
                        <a:gd name="connsiteX4" fmla="*/ 1008607 w 1496762"/>
                        <a:gd name="connsiteY4" fmla="*/ 11906 h 397464"/>
                        <a:gd name="connsiteX5" fmla="*/ 1180057 w 1496762"/>
                        <a:gd name="connsiteY5" fmla="*/ 0 h 397464"/>
                        <a:gd name="connsiteX6" fmla="*/ 1425326 w 1496762"/>
                        <a:gd name="connsiteY6" fmla="*/ 33337 h 397464"/>
                        <a:gd name="connsiteX7" fmla="*/ 1496762 w 1496762"/>
                        <a:gd name="connsiteY7" fmla="*/ 111918 h 397464"/>
                        <a:gd name="connsiteX8" fmla="*/ 656182 w 1496762"/>
                        <a:gd name="connsiteY8" fmla="*/ 378618 h 397464"/>
                        <a:gd name="connsiteX9" fmla="*/ 422820 w 1496762"/>
                        <a:gd name="connsiteY9" fmla="*/ 378618 h 397464"/>
                        <a:gd name="connsiteX10" fmla="*/ 53726 w 1496762"/>
                        <a:gd name="connsiteY10" fmla="*/ 311943 h 397464"/>
                        <a:gd name="connsiteX11" fmla="*/ 65632 w 1496762"/>
                        <a:gd name="connsiteY11" fmla="*/ 233362 h 397464"/>
                        <a:gd name="connsiteX12" fmla="*/ 522832 w 1496762"/>
                        <a:gd name="connsiteY12" fmla="*/ 102393 h 397464"/>
                        <a:gd name="connsiteX0" fmla="*/ 522832 w 1496762"/>
                        <a:gd name="connsiteY0" fmla="*/ 102393 h 403340"/>
                        <a:gd name="connsiteX1" fmla="*/ 570457 w 1496762"/>
                        <a:gd name="connsiteY1" fmla="*/ 247649 h 403340"/>
                        <a:gd name="connsiteX2" fmla="*/ 701425 w 1496762"/>
                        <a:gd name="connsiteY2" fmla="*/ 259556 h 403340"/>
                        <a:gd name="connsiteX3" fmla="*/ 1053850 w 1496762"/>
                        <a:gd name="connsiteY3" fmla="*/ 142874 h 403340"/>
                        <a:gd name="connsiteX4" fmla="*/ 1008607 w 1496762"/>
                        <a:gd name="connsiteY4" fmla="*/ 11906 h 403340"/>
                        <a:gd name="connsiteX5" fmla="*/ 1180057 w 1496762"/>
                        <a:gd name="connsiteY5" fmla="*/ 0 h 403340"/>
                        <a:gd name="connsiteX6" fmla="*/ 1425326 w 1496762"/>
                        <a:gd name="connsiteY6" fmla="*/ 33337 h 403340"/>
                        <a:gd name="connsiteX7" fmla="*/ 1496762 w 1496762"/>
                        <a:gd name="connsiteY7" fmla="*/ 111918 h 403340"/>
                        <a:gd name="connsiteX8" fmla="*/ 656182 w 1496762"/>
                        <a:gd name="connsiteY8" fmla="*/ 378618 h 403340"/>
                        <a:gd name="connsiteX9" fmla="*/ 418057 w 1496762"/>
                        <a:gd name="connsiteY9" fmla="*/ 388143 h 403340"/>
                        <a:gd name="connsiteX10" fmla="*/ 53726 w 1496762"/>
                        <a:gd name="connsiteY10" fmla="*/ 311943 h 403340"/>
                        <a:gd name="connsiteX11" fmla="*/ 65632 w 1496762"/>
                        <a:gd name="connsiteY11" fmla="*/ 233362 h 403340"/>
                        <a:gd name="connsiteX12" fmla="*/ 522832 w 1496762"/>
                        <a:gd name="connsiteY12" fmla="*/ 102393 h 403340"/>
                        <a:gd name="connsiteX0" fmla="*/ 522832 w 1496762"/>
                        <a:gd name="connsiteY0" fmla="*/ 102393 h 398166"/>
                        <a:gd name="connsiteX1" fmla="*/ 570457 w 1496762"/>
                        <a:gd name="connsiteY1" fmla="*/ 247649 h 398166"/>
                        <a:gd name="connsiteX2" fmla="*/ 701425 w 1496762"/>
                        <a:gd name="connsiteY2" fmla="*/ 259556 h 398166"/>
                        <a:gd name="connsiteX3" fmla="*/ 1053850 w 1496762"/>
                        <a:gd name="connsiteY3" fmla="*/ 142874 h 398166"/>
                        <a:gd name="connsiteX4" fmla="*/ 1008607 w 1496762"/>
                        <a:gd name="connsiteY4" fmla="*/ 11906 h 398166"/>
                        <a:gd name="connsiteX5" fmla="*/ 1180057 w 1496762"/>
                        <a:gd name="connsiteY5" fmla="*/ 0 h 398166"/>
                        <a:gd name="connsiteX6" fmla="*/ 1425326 w 1496762"/>
                        <a:gd name="connsiteY6" fmla="*/ 33337 h 398166"/>
                        <a:gd name="connsiteX7" fmla="*/ 1496762 w 1496762"/>
                        <a:gd name="connsiteY7" fmla="*/ 111918 h 398166"/>
                        <a:gd name="connsiteX8" fmla="*/ 656182 w 1496762"/>
                        <a:gd name="connsiteY8" fmla="*/ 378618 h 398166"/>
                        <a:gd name="connsiteX9" fmla="*/ 418057 w 1496762"/>
                        <a:gd name="connsiteY9" fmla="*/ 388143 h 398166"/>
                        <a:gd name="connsiteX10" fmla="*/ 53726 w 1496762"/>
                        <a:gd name="connsiteY10" fmla="*/ 311943 h 398166"/>
                        <a:gd name="connsiteX11" fmla="*/ 65632 w 1496762"/>
                        <a:gd name="connsiteY11" fmla="*/ 233362 h 398166"/>
                        <a:gd name="connsiteX12" fmla="*/ 522832 w 1496762"/>
                        <a:gd name="connsiteY12" fmla="*/ 102393 h 398166"/>
                        <a:gd name="connsiteX0" fmla="*/ 522832 w 1496762"/>
                        <a:gd name="connsiteY0" fmla="*/ 102393 h 398166"/>
                        <a:gd name="connsiteX1" fmla="*/ 570457 w 1496762"/>
                        <a:gd name="connsiteY1" fmla="*/ 247649 h 398166"/>
                        <a:gd name="connsiteX2" fmla="*/ 701425 w 1496762"/>
                        <a:gd name="connsiteY2" fmla="*/ 259556 h 398166"/>
                        <a:gd name="connsiteX3" fmla="*/ 1053850 w 1496762"/>
                        <a:gd name="connsiteY3" fmla="*/ 142874 h 398166"/>
                        <a:gd name="connsiteX4" fmla="*/ 1008607 w 1496762"/>
                        <a:gd name="connsiteY4" fmla="*/ 11906 h 398166"/>
                        <a:gd name="connsiteX5" fmla="*/ 1180057 w 1496762"/>
                        <a:gd name="connsiteY5" fmla="*/ 0 h 398166"/>
                        <a:gd name="connsiteX6" fmla="*/ 1425326 w 1496762"/>
                        <a:gd name="connsiteY6" fmla="*/ 33337 h 398166"/>
                        <a:gd name="connsiteX7" fmla="*/ 1496762 w 1496762"/>
                        <a:gd name="connsiteY7" fmla="*/ 111918 h 398166"/>
                        <a:gd name="connsiteX8" fmla="*/ 656182 w 1496762"/>
                        <a:gd name="connsiteY8" fmla="*/ 378618 h 398166"/>
                        <a:gd name="connsiteX9" fmla="*/ 418057 w 1496762"/>
                        <a:gd name="connsiteY9" fmla="*/ 388143 h 398166"/>
                        <a:gd name="connsiteX10" fmla="*/ 53726 w 1496762"/>
                        <a:gd name="connsiteY10" fmla="*/ 311943 h 398166"/>
                        <a:gd name="connsiteX11" fmla="*/ 65632 w 1496762"/>
                        <a:gd name="connsiteY11" fmla="*/ 233362 h 398166"/>
                        <a:gd name="connsiteX12" fmla="*/ 522832 w 1496762"/>
                        <a:gd name="connsiteY12" fmla="*/ 102393 h 398166"/>
                        <a:gd name="connsiteX0" fmla="*/ 531902 w 1505832"/>
                        <a:gd name="connsiteY0" fmla="*/ 102393 h 398166"/>
                        <a:gd name="connsiteX1" fmla="*/ 579527 w 1505832"/>
                        <a:gd name="connsiteY1" fmla="*/ 247649 h 398166"/>
                        <a:gd name="connsiteX2" fmla="*/ 710495 w 1505832"/>
                        <a:gd name="connsiteY2" fmla="*/ 259556 h 398166"/>
                        <a:gd name="connsiteX3" fmla="*/ 1062920 w 1505832"/>
                        <a:gd name="connsiteY3" fmla="*/ 142874 h 398166"/>
                        <a:gd name="connsiteX4" fmla="*/ 1017677 w 1505832"/>
                        <a:gd name="connsiteY4" fmla="*/ 11906 h 398166"/>
                        <a:gd name="connsiteX5" fmla="*/ 1189127 w 1505832"/>
                        <a:gd name="connsiteY5" fmla="*/ 0 h 398166"/>
                        <a:gd name="connsiteX6" fmla="*/ 1434396 w 1505832"/>
                        <a:gd name="connsiteY6" fmla="*/ 33337 h 398166"/>
                        <a:gd name="connsiteX7" fmla="*/ 1505832 w 1505832"/>
                        <a:gd name="connsiteY7" fmla="*/ 111918 h 398166"/>
                        <a:gd name="connsiteX8" fmla="*/ 665252 w 1505832"/>
                        <a:gd name="connsiteY8" fmla="*/ 378618 h 398166"/>
                        <a:gd name="connsiteX9" fmla="*/ 427127 w 1505832"/>
                        <a:gd name="connsiteY9" fmla="*/ 388143 h 398166"/>
                        <a:gd name="connsiteX10" fmla="*/ 50890 w 1505832"/>
                        <a:gd name="connsiteY10" fmla="*/ 321468 h 398166"/>
                        <a:gd name="connsiteX11" fmla="*/ 74702 w 1505832"/>
                        <a:gd name="connsiteY11" fmla="*/ 233362 h 398166"/>
                        <a:gd name="connsiteX12" fmla="*/ 531902 w 1505832"/>
                        <a:gd name="connsiteY12" fmla="*/ 102393 h 398166"/>
                        <a:gd name="connsiteX0" fmla="*/ 537476 w 1511406"/>
                        <a:gd name="connsiteY0" fmla="*/ 102393 h 398166"/>
                        <a:gd name="connsiteX1" fmla="*/ 585101 w 1511406"/>
                        <a:gd name="connsiteY1" fmla="*/ 247649 h 398166"/>
                        <a:gd name="connsiteX2" fmla="*/ 716069 w 1511406"/>
                        <a:gd name="connsiteY2" fmla="*/ 259556 h 398166"/>
                        <a:gd name="connsiteX3" fmla="*/ 1068494 w 1511406"/>
                        <a:gd name="connsiteY3" fmla="*/ 142874 h 398166"/>
                        <a:gd name="connsiteX4" fmla="*/ 1023251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87482 w 1511406"/>
                        <a:gd name="connsiteY1" fmla="*/ 240505 h 398166"/>
                        <a:gd name="connsiteX2" fmla="*/ 716069 w 1511406"/>
                        <a:gd name="connsiteY2" fmla="*/ 259556 h 398166"/>
                        <a:gd name="connsiteX3" fmla="*/ 1068494 w 1511406"/>
                        <a:gd name="connsiteY3" fmla="*/ 142874 h 398166"/>
                        <a:gd name="connsiteX4" fmla="*/ 1023251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92244 w 1511406"/>
                        <a:gd name="connsiteY1" fmla="*/ 235742 h 398166"/>
                        <a:gd name="connsiteX2" fmla="*/ 716069 w 1511406"/>
                        <a:gd name="connsiteY2" fmla="*/ 259556 h 398166"/>
                        <a:gd name="connsiteX3" fmla="*/ 1068494 w 1511406"/>
                        <a:gd name="connsiteY3" fmla="*/ 142874 h 398166"/>
                        <a:gd name="connsiteX4" fmla="*/ 1023251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92244 w 1511406"/>
                        <a:gd name="connsiteY1" fmla="*/ 235742 h 398166"/>
                        <a:gd name="connsiteX2" fmla="*/ 716069 w 1511406"/>
                        <a:gd name="connsiteY2" fmla="*/ 257175 h 398166"/>
                        <a:gd name="connsiteX3" fmla="*/ 1068494 w 1511406"/>
                        <a:gd name="connsiteY3" fmla="*/ 142874 h 398166"/>
                        <a:gd name="connsiteX4" fmla="*/ 1023251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92244 w 1511406"/>
                        <a:gd name="connsiteY1" fmla="*/ 235742 h 398166"/>
                        <a:gd name="connsiteX2" fmla="*/ 716069 w 1511406"/>
                        <a:gd name="connsiteY2" fmla="*/ 257175 h 398166"/>
                        <a:gd name="connsiteX3" fmla="*/ 1068494 w 1511406"/>
                        <a:gd name="connsiteY3" fmla="*/ 142874 h 398166"/>
                        <a:gd name="connsiteX4" fmla="*/ 1023251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92244 w 1511406"/>
                        <a:gd name="connsiteY1" fmla="*/ 235742 h 398166"/>
                        <a:gd name="connsiteX2" fmla="*/ 716069 w 1511406"/>
                        <a:gd name="connsiteY2" fmla="*/ 257175 h 398166"/>
                        <a:gd name="connsiteX3" fmla="*/ 1068494 w 1511406"/>
                        <a:gd name="connsiteY3" fmla="*/ 142874 h 398166"/>
                        <a:gd name="connsiteX4" fmla="*/ 1018488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11406"/>
                        <a:gd name="connsiteY0" fmla="*/ 102393 h 398166"/>
                        <a:gd name="connsiteX1" fmla="*/ 592244 w 1511406"/>
                        <a:gd name="connsiteY1" fmla="*/ 235742 h 398166"/>
                        <a:gd name="connsiteX2" fmla="*/ 716069 w 1511406"/>
                        <a:gd name="connsiteY2" fmla="*/ 257175 h 398166"/>
                        <a:gd name="connsiteX3" fmla="*/ 1068494 w 1511406"/>
                        <a:gd name="connsiteY3" fmla="*/ 142874 h 398166"/>
                        <a:gd name="connsiteX4" fmla="*/ 1018488 w 1511406"/>
                        <a:gd name="connsiteY4" fmla="*/ 11906 h 398166"/>
                        <a:gd name="connsiteX5" fmla="*/ 1194701 w 1511406"/>
                        <a:gd name="connsiteY5" fmla="*/ 0 h 398166"/>
                        <a:gd name="connsiteX6" fmla="*/ 1439970 w 1511406"/>
                        <a:gd name="connsiteY6" fmla="*/ 33337 h 398166"/>
                        <a:gd name="connsiteX7" fmla="*/ 1511406 w 1511406"/>
                        <a:gd name="connsiteY7" fmla="*/ 111918 h 398166"/>
                        <a:gd name="connsiteX8" fmla="*/ 670826 w 1511406"/>
                        <a:gd name="connsiteY8" fmla="*/ 378618 h 398166"/>
                        <a:gd name="connsiteX9" fmla="*/ 432701 w 1511406"/>
                        <a:gd name="connsiteY9" fmla="*/ 388143 h 398166"/>
                        <a:gd name="connsiteX10" fmla="*/ 56464 w 1511406"/>
                        <a:gd name="connsiteY10" fmla="*/ 321468 h 398166"/>
                        <a:gd name="connsiteX11" fmla="*/ 80276 w 1511406"/>
                        <a:gd name="connsiteY11" fmla="*/ 233362 h 398166"/>
                        <a:gd name="connsiteX12" fmla="*/ 537476 w 1511406"/>
                        <a:gd name="connsiteY12" fmla="*/ 102393 h 398166"/>
                        <a:gd name="connsiteX0" fmla="*/ 537476 w 1533383"/>
                        <a:gd name="connsiteY0" fmla="*/ 102393 h 398166"/>
                        <a:gd name="connsiteX1" fmla="*/ 592244 w 1533383"/>
                        <a:gd name="connsiteY1" fmla="*/ 235742 h 398166"/>
                        <a:gd name="connsiteX2" fmla="*/ 716069 w 1533383"/>
                        <a:gd name="connsiteY2" fmla="*/ 257175 h 398166"/>
                        <a:gd name="connsiteX3" fmla="*/ 1068494 w 1533383"/>
                        <a:gd name="connsiteY3" fmla="*/ 142874 h 398166"/>
                        <a:gd name="connsiteX4" fmla="*/ 1018488 w 1533383"/>
                        <a:gd name="connsiteY4" fmla="*/ 11906 h 398166"/>
                        <a:gd name="connsiteX5" fmla="*/ 1194701 w 1533383"/>
                        <a:gd name="connsiteY5" fmla="*/ 0 h 398166"/>
                        <a:gd name="connsiteX6" fmla="*/ 1439970 w 1533383"/>
                        <a:gd name="connsiteY6" fmla="*/ 33337 h 398166"/>
                        <a:gd name="connsiteX7" fmla="*/ 1511406 w 1533383"/>
                        <a:gd name="connsiteY7" fmla="*/ 111918 h 398166"/>
                        <a:gd name="connsiteX8" fmla="*/ 670826 w 1533383"/>
                        <a:gd name="connsiteY8" fmla="*/ 378618 h 398166"/>
                        <a:gd name="connsiteX9" fmla="*/ 432701 w 1533383"/>
                        <a:gd name="connsiteY9" fmla="*/ 388143 h 398166"/>
                        <a:gd name="connsiteX10" fmla="*/ 56464 w 1533383"/>
                        <a:gd name="connsiteY10" fmla="*/ 321468 h 398166"/>
                        <a:gd name="connsiteX11" fmla="*/ 80276 w 1533383"/>
                        <a:gd name="connsiteY11" fmla="*/ 233362 h 398166"/>
                        <a:gd name="connsiteX12" fmla="*/ 537476 w 1533383"/>
                        <a:gd name="connsiteY12" fmla="*/ 102393 h 398166"/>
                        <a:gd name="connsiteX0" fmla="*/ 537476 w 1530169"/>
                        <a:gd name="connsiteY0" fmla="*/ 102393 h 398166"/>
                        <a:gd name="connsiteX1" fmla="*/ 592244 w 1530169"/>
                        <a:gd name="connsiteY1" fmla="*/ 235742 h 398166"/>
                        <a:gd name="connsiteX2" fmla="*/ 716069 w 1530169"/>
                        <a:gd name="connsiteY2" fmla="*/ 257175 h 398166"/>
                        <a:gd name="connsiteX3" fmla="*/ 1068494 w 1530169"/>
                        <a:gd name="connsiteY3" fmla="*/ 142874 h 398166"/>
                        <a:gd name="connsiteX4" fmla="*/ 1018488 w 1530169"/>
                        <a:gd name="connsiteY4" fmla="*/ 11906 h 398166"/>
                        <a:gd name="connsiteX5" fmla="*/ 1194701 w 1530169"/>
                        <a:gd name="connsiteY5" fmla="*/ 0 h 398166"/>
                        <a:gd name="connsiteX6" fmla="*/ 1439970 w 1530169"/>
                        <a:gd name="connsiteY6" fmla="*/ 33337 h 398166"/>
                        <a:gd name="connsiteX7" fmla="*/ 1506643 w 1530169"/>
                        <a:gd name="connsiteY7" fmla="*/ 111918 h 398166"/>
                        <a:gd name="connsiteX8" fmla="*/ 670826 w 1530169"/>
                        <a:gd name="connsiteY8" fmla="*/ 378618 h 398166"/>
                        <a:gd name="connsiteX9" fmla="*/ 432701 w 1530169"/>
                        <a:gd name="connsiteY9" fmla="*/ 388143 h 398166"/>
                        <a:gd name="connsiteX10" fmla="*/ 56464 w 1530169"/>
                        <a:gd name="connsiteY10" fmla="*/ 321468 h 398166"/>
                        <a:gd name="connsiteX11" fmla="*/ 80276 w 1530169"/>
                        <a:gd name="connsiteY11" fmla="*/ 233362 h 398166"/>
                        <a:gd name="connsiteX12" fmla="*/ 537476 w 1530169"/>
                        <a:gd name="connsiteY12" fmla="*/ 102393 h 398166"/>
                        <a:gd name="connsiteX0" fmla="*/ 537476 w 1539544"/>
                        <a:gd name="connsiteY0" fmla="*/ 102393 h 398166"/>
                        <a:gd name="connsiteX1" fmla="*/ 592244 w 1539544"/>
                        <a:gd name="connsiteY1" fmla="*/ 235742 h 398166"/>
                        <a:gd name="connsiteX2" fmla="*/ 716069 w 1539544"/>
                        <a:gd name="connsiteY2" fmla="*/ 257175 h 398166"/>
                        <a:gd name="connsiteX3" fmla="*/ 1068494 w 1539544"/>
                        <a:gd name="connsiteY3" fmla="*/ 142874 h 398166"/>
                        <a:gd name="connsiteX4" fmla="*/ 1018488 w 1539544"/>
                        <a:gd name="connsiteY4" fmla="*/ 11906 h 398166"/>
                        <a:gd name="connsiteX5" fmla="*/ 1194701 w 1539544"/>
                        <a:gd name="connsiteY5" fmla="*/ 0 h 398166"/>
                        <a:gd name="connsiteX6" fmla="*/ 1439970 w 1539544"/>
                        <a:gd name="connsiteY6" fmla="*/ 33337 h 398166"/>
                        <a:gd name="connsiteX7" fmla="*/ 1506643 w 1539544"/>
                        <a:gd name="connsiteY7" fmla="*/ 111918 h 398166"/>
                        <a:gd name="connsiteX8" fmla="*/ 670826 w 1539544"/>
                        <a:gd name="connsiteY8" fmla="*/ 378618 h 398166"/>
                        <a:gd name="connsiteX9" fmla="*/ 432701 w 1539544"/>
                        <a:gd name="connsiteY9" fmla="*/ 388143 h 398166"/>
                        <a:gd name="connsiteX10" fmla="*/ 56464 w 1539544"/>
                        <a:gd name="connsiteY10" fmla="*/ 321468 h 398166"/>
                        <a:gd name="connsiteX11" fmla="*/ 80276 w 1539544"/>
                        <a:gd name="connsiteY11" fmla="*/ 233362 h 398166"/>
                        <a:gd name="connsiteX12" fmla="*/ 537476 w 1539544"/>
                        <a:gd name="connsiteY12" fmla="*/ 102393 h 398166"/>
                        <a:gd name="connsiteX0" fmla="*/ 532623 w 1534691"/>
                        <a:gd name="connsiteY0" fmla="*/ 102393 h 398166"/>
                        <a:gd name="connsiteX1" fmla="*/ 587391 w 1534691"/>
                        <a:gd name="connsiteY1" fmla="*/ 235742 h 398166"/>
                        <a:gd name="connsiteX2" fmla="*/ 711216 w 1534691"/>
                        <a:gd name="connsiteY2" fmla="*/ 257175 h 398166"/>
                        <a:gd name="connsiteX3" fmla="*/ 1063641 w 1534691"/>
                        <a:gd name="connsiteY3" fmla="*/ 142874 h 398166"/>
                        <a:gd name="connsiteX4" fmla="*/ 1013635 w 1534691"/>
                        <a:gd name="connsiteY4" fmla="*/ 11906 h 398166"/>
                        <a:gd name="connsiteX5" fmla="*/ 1189848 w 1534691"/>
                        <a:gd name="connsiteY5" fmla="*/ 0 h 398166"/>
                        <a:gd name="connsiteX6" fmla="*/ 1435117 w 1534691"/>
                        <a:gd name="connsiteY6" fmla="*/ 33337 h 398166"/>
                        <a:gd name="connsiteX7" fmla="*/ 1501790 w 1534691"/>
                        <a:gd name="connsiteY7" fmla="*/ 111918 h 398166"/>
                        <a:gd name="connsiteX8" fmla="*/ 665973 w 1534691"/>
                        <a:gd name="connsiteY8" fmla="*/ 378618 h 398166"/>
                        <a:gd name="connsiteX9" fmla="*/ 427848 w 1534691"/>
                        <a:gd name="connsiteY9" fmla="*/ 388143 h 398166"/>
                        <a:gd name="connsiteX10" fmla="*/ 51611 w 1534691"/>
                        <a:gd name="connsiteY10" fmla="*/ 321468 h 398166"/>
                        <a:gd name="connsiteX11" fmla="*/ 95050 w 1534691"/>
                        <a:gd name="connsiteY11" fmla="*/ 238570 h 398166"/>
                        <a:gd name="connsiteX12" fmla="*/ 532623 w 1534691"/>
                        <a:gd name="connsiteY12" fmla="*/ 102393 h 398166"/>
                        <a:gd name="connsiteX0" fmla="*/ 527716 w 1534691"/>
                        <a:gd name="connsiteY0" fmla="*/ 125832 h 398166"/>
                        <a:gd name="connsiteX1" fmla="*/ 587391 w 1534691"/>
                        <a:gd name="connsiteY1" fmla="*/ 235742 h 398166"/>
                        <a:gd name="connsiteX2" fmla="*/ 711216 w 1534691"/>
                        <a:gd name="connsiteY2" fmla="*/ 257175 h 398166"/>
                        <a:gd name="connsiteX3" fmla="*/ 1063641 w 1534691"/>
                        <a:gd name="connsiteY3" fmla="*/ 142874 h 398166"/>
                        <a:gd name="connsiteX4" fmla="*/ 1013635 w 1534691"/>
                        <a:gd name="connsiteY4" fmla="*/ 11906 h 398166"/>
                        <a:gd name="connsiteX5" fmla="*/ 1189848 w 1534691"/>
                        <a:gd name="connsiteY5" fmla="*/ 0 h 398166"/>
                        <a:gd name="connsiteX6" fmla="*/ 1435117 w 1534691"/>
                        <a:gd name="connsiteY6" fmla="*/ 33337 h 398166"/>
                        <a:gd name="connsiteX7" fmla="*/ 1501790 w 1534691"/>
                        <a:gd name="connsiteY7" fmla="*/ 111918 h 398166"/>
                        <a:gd name="connsiteX8" fmla="*/ 665973 w 1534691"/>
                        <a:gd name="connsiteY8" fmla="*/ 378618 h 398166"/>
                        <a:gd name="connsiteX9" fmla="*/ 427848 w 1534691"/>
                        <a:gd name="connsiteY9" fmla="*/ 388143 h 398166"/>
                        <a:gd name="connsiteX10" fmla="*/ 51611 w 1534691"/>
                        <a:gd name="connsiteY10" fmla="*/ 321468 h 398166"/>
                        <a:gd name="connsiteX11" fmla="*/ 95050 w 1534691"/>
                        <a:gd name="connsiteY11" fmla="*/ 238570 h 398166"/>
                        <a:gd name="connsiteX12" fmla="*/ 527716 w 1534691"/>
                        <a:gd name="connsiteY12" fmla="*/ 125832 h 398166"/>
                        <a:gd name="connsiteX0" fmla="*/ 518387 w 1525362"/>
                        <a:gd name="connsiteY0" fmla="*/ 125832 h 398166"/>
                        <a:gd name="connsiteX1" fmla="*/ 578062 w 1525362"/>
                        <a:gd name="connsiteY1" fmla="*/ 235742 h 398166"/>
                        <a:gd name="connsiteX2" fmla="*/ 701887 w 1525362"/>
                        <a:gd name="connsiteY2" fmla="*/ 257175 h 398166"/>
                        <a:gd name="connsiteX3" fmla="*/ 1054312 w 1525362"/>
                        <a:gd name="connsiteY3" fmla="*/ 142874 h 398166"/>
                        <a:gd name="connsiteX4" fmla="*/ 1004306 w 1525362"/>
                        <a:gd name="connsiteY4" fmla="*/ 11906 h 398166"/>
                        <a:gd name="connsiteX5" fmla="*/ 1180519 w 1525362"/>
                        <a:gd name="connsiteY5" fmla="*/ 0 h 398166"/>
                        <a:gd name="connsiteX6" fmla="*/ 1425788 w 1525362"/>
                        <a:gd name="connsiteY6" fmla="*/ 33337 h 398166"/>
                        <a:gd name="connsiteX7" fmla="*/ 1492461 w 1525362"/>
                        <a:gd name="connsiteY7" fmla="*/ 111918 h 398166"/>
                        <a:gd name="connsiteX8" fmla="*/ 656644 w 1525362"/>
                        <a:gd name="connsiteY8" fmla="*/ 378618 h 398166"/>
                        <a:gd name="connsiteX9" fmla="*/ 418519 w 1525362"/>
                        <a:gd name="connsiteY9" fmla="*/ 388143 h 398166"/>
                        <a:gd name="connsiteX10" fmla="*/ 54549 w 1525362"/>
                        <a:gd name="connsiteY10" fmla="*/ 326676 h 398166"/>
                        <a:gd name="connsiteX11" fmla="*/ 85721 w 1525362"/>
                        <a:gd name="connsiteY11" fmla="*/ 238570 h 398166"/>
                        <a:gd name="connsiteX12" fmla="*/ 518387 w 1525362"/>
                        <a:gd name="connsiteY12" fmla="*/ 125832 h 398166"/>
                        <a:gd name="connsiteX0" fmla="*/ 515449 w 1522424"/>
                        <a:gd name="connsiteY0" fmla="*/ 125832 h 398166"/>
                        <a:gd name="connsiteX1" fmla="*/ 575124 w 1522424"/>
                        <a:gd name="connsiteY1" fmla="*/ 235742 h 398166"/>
                        <a:gd name="connsiteX2" fmla="*/ 698949 w 1522424"/>
                        <a:gd name="connsiteY2" fmla="*/ 257175 h 398166"/>
                        <a:gd name="connsiteX3" fmla="*/ 1051374 w 1522424"/>
                        <a:gd name="connsiteY3" fmla="*/ 142874 h 398166"/>
                        <a:gd name="connsiteX4" fmla="*/ 1001368 w 1522424"/>
                        <a:gd name="connsiteY4" fmla="*/ 11906 h 398166"/>
                        <a:gd name="connsiteX5" fmla="*/ 1177581 w 1522424"/>
                        <a:gd name="connsiteY5" fmla="*/ 0 h 398166"/>
                        <a:gd name="connsiteX6" fmla="*/ 1422850 w 1522424"/>
                        <a:gd name="connsiteY6" fmla="*/ 33337 h 398166"/>
                        <a:gd name="connsiteX7" fmla="*/ 1489523 w 1522424"/>
                        <a:gd name="connsiteY7" fmla="*/ 111918 h 398166"/>
                        <a:gd name="connsiteX8" fmla="*/ 653706 w 1522424"/>
                        <a:gd name="connsiteY8" fmla="*/ 378618 h 398166"/>
                        <a:gd name="connsiteX9" fmla="*/ 415581 w 1522424"/>
                        <a:gd name="connsiteY9" fmla="*/ 388143 h 398166"/>
                        <a:gd name="connsiteX10" fmla="*/ 51611 w 1522424"/>
                        <a:gd name="connsiteY10" fmla="*/ 326676 h 398166"/>
                        <a:gd name="connsiteX11" fmla="*/ 95050 w 1522424"/>
                        <a:gd name="connsiteY11" fmla="*/ 246382 h 398166"/>
                        <a:gd name="connsiteX12" fmla="*/ 515449 w 1522424"/>
                        <a:gd name="connsiteY12" fmla="*/ 125832 h 398166"/>
                        <a:gd name="connsiteX0" fmla="*/ 515449 w 1522424"/>
                        <a:gd name="connsiteY0" fmla="*/ 125832 h 398166"/>
                        <a:gd name="connsiteX1" fmla="*/ 562857 w 1522424"/>
                        <a:gd name="connsiteY1" fmla="*/ 261785 h 398166"/>
                        <a:gd name="connsiteX2" fmla="*/ 698949 w 1522424"/>
                        <a:gd name="connsiteY2" fmla="*/ 257175 h 398166"/>
                        <a:gd name="connsiteX3" fmla="*/ 1051374 w 1522424"/>
                        <a:gd name="connsiteY3" fmla="*/ 142874 h 398166"/>
                        <a:gd name="connsiteX4" fmla="*/ 1001368 w 1522424"/>
                        <a:gd name="connsiteY4" fmla="*/ 11906 h 398166"/>
                        <a:gd name="connsiteX5" fmla="*/ 1177581 w 1522424"/>
                        <a:gd name="connsiteY5" fmla="*/ 0 h 398166"/>
                        <a:gd name="connsiteX6" fmla="*/ 1422850 w 1522424"/>
                        <a:gd name="connsiteY6" fmla="*/ 33337 h 398166"/>
                        <a:gd name="connsiteX7" fmla="*/ 1489523 w 1522424"/>
                        <a:gd name="connsiteY7" fmla="*/ 111918 h 398166"/>
                        <a:gd name="connsiteX8" fmla="*/ 653706 w 1522424"/>
                        <a:gd name="connsiteY8" fmla="*/ 378618 h 398166"/>
                        <a:gd name="connsiteX9" fmla="*/ 415581 w 1522424"/>
                        <a:gd name="connsiteY9" fmla="*/ 388143 h 398166"/>
                        <a:gd name="connsiteX10" fmla="*/ 51611 w 1522424"/>
                        <a:gd name="connsiteY10" fmla="*/ 326676 h 398166"/>
                        <a:gd name="connsiteX11" fmla="*/ 95050 w 1522424"/>
                        <a:gd name="connsiteY11" fmla="*/ 246382 h 398166"/>
                        <a:gd name="connsiteX12" fmla="*/ 515449 w 1522424"/>
                        <a:gd name="connsiteY12" fmla="*/ 125832 h 398166"/>
                        <a:gd name="connsiteX0" fmla="*/ 515449 w 1522424"/>
                        <a:gd name="connsiteY0" fmla="*/ 125832 h 398166"/>
                        <a:gd name="connsiteX1" fmla="*/ 562857 w 1522424"/>
                        <a:gd name="connsiteY1" fmla="*/ 261785 h 398166"/>
                        <a:gd name="connsiteX2" fmla="*/ 694043 w 1522424"/>
                        <a:gd name="connsiteY2" fmla="*/ 285822 h 398166"/>
                        <a:gd name="connsiteX3" fmla="*/ 1051374 w 1522424"/>
                        <a:gd name="connsiteY3" fmla="*/ 142874 h 398166"/>
                        <a:gd name="connsiteX4" fmla="*/ 1001368 w 1522424"/>
                        <a:gd name="connsiteY4" fmla="*/ 11906 h 398166"/>
                        <a:gd name="connsiteX5" fmla="*/ 1177581 w 1522424"/>
                        <a:gd name="connsiteY5" fmla="*/ 0 h 398166"/>
                        <a:gd name="connsiteX6" fmla="*/ 1422850 w 1522424"/>
                        <a:gd name="connsiteY6" fmla="*/ 33337 h 398166"/>
                        <a:gd name="connsiteX7" fmla="*/ 1489523 w 1522424"/>
                        <a:gd name="connsiteY7" fmla="*/ 111918 h 398166"/>
                        <a:gd name="connsiteX8" fmla="*/ 653706 w 1522424"/>
                        <a:gd name="connsiteY8" fmla="*/ 378618 h 398166"/>
                        <a:gd name="connsiteX9" fmla="*/ 415581 w 1522424"/>
                        <a:gd name="connsiteY9" fmla="*/ 388143 h 398166"/>
                        <a:gd name="connsiteX10" fmla="*/ 51611 w 1522424"/>
                        <a:gd name="connsiteY10" fmla="*/ 326676 h 398166"/>
                        <a:gd name="connsiteX11" fmla="*/ 95050 w 1522424"/>
                        <a:gd name="connsiteY11" fmla="*/ 246382 h 398166"/>
                        <a:gd name="connsiteX12" fmla="*/ 515449 w 1522424"/>
                        <a:gd name="connsiteY12" fmla="*/ 125832 h 398166"/>
                        <a:gd name="connsiteX0" fmla="*/ 515449 w 1522424"/>
                        <a:gd name="connsiteY0" fmla="*/ 125832 h 398166"/>
                        <a:gd name="connsiteX1" fmla="*/ 562857 w 1522424"/>
                        <a:gd name="connsiteY1" fmla="*/ 261785 h 398166"/>
                        <a:gd name="connsiteX2" fmla="*/ 694043 w 1522424"/>
                        <a:gd name="connsiteY2" fmla="*/ 285822 h 398166"/>
                        <a:gd name="connsiteX3" fmla="*/ 1071002 w 1522424"/>
                        <a:gd name="connsiteY3" fmla="*/ 153291 h 398166"/>
                        <a:gd name="connsiteX4" fmla="*/ 1001368 w 1522424"/>
                        <a:gd name="connsiteY4" fmla="*/ 11906 h 398166"/>
                        <a:gd name="connsiteX5" fmla="*/ 1177581 w 1522424"/>
                        <a:gd name="connsiteY5" fmla="*/ 0 h 398166"/>
                        <a:gd name="connsiteX6" fmla="*/ 1422850 w 1522424"/>
                        <a:gd name="connsiteY6" fmla="*/ 33337 h 398166"/>
                        <a:gd name="connsiteX7" fmla="*/ 1489523 w 1522424"/>
                        <a:gd name="connsiteY7" fmla="*/ 111918 h 398166"/>
                        <a:gd name="connsiteX8" fmla="*/ 653706 w 1522424"/>
                        <a:gd name="connsiteY8" fmla="*/ 378618 h 398166"/>
                        <a:gd name="connsiteX9" fmla="*/ 415581 w 1522424"/>
                        <a:gd name="connsiteY9" fmla="*/ 388143 h 398166"/>
                        <a:gd name="connsiteX10" fmla="*/ 51611 w 1522424"/>
                        <a:gd name="connsiteY10" fmla="*/ 326676 h 398166"/>
                        <a:gd name="connsiteX11" fmla="*/ 95050 w 1522424"/>
                        <a:gd name="connsiteY11" fmla="*/ 246382 h 398166"/>
                        <a:gd name="connsiteX12" fmla="*/ 515449 w 1522424"/>
                        <a:gd name="connsiteY12" fmla="*/ 125832 h 398166"/>
                        <a:gd name="connsiteX0" fmla="*/ 515449 w 1522424"/>
                        <a:gd name="connsiteY0" fmla="*/ 125832 h 398166"/>
                        <a:gd name="connsiteX1" fmla="*/ 562857 w 1522424"/>
                        <a:gd name="connsiteY1" fmla="*/ 261785 h 398166"/>
                        <a:gd name="connsiteX2" fmla="*/ 694043 w 1522424"/>
                        <a:gd name="connsiteY2" fmla="*/ 285822 h 398166"/>
                        <a:gd name="connsiteX3" fmla="*/ 1071002 w 1522424"/>
                        <a:gd name="connsiteY3" fmla="*/ 153291 h 398166"/>
                        <a:gd name="connsiteX4" fmla="*/ 1008727 w 1522424"/>
                        <a:gd name="connsiteY4" fmla="*/ 14510 h 398166"/>
                        <a:gd name="connsiteX5" fmla="*/ 1177581 w 1522424"/>
                        <a:gd name="connsiteY5" fmla="*/ 0 h 398166"/>
                        <a:gd name="connsiteX6" fmla="*/ 1422850 w 1522424"/>
                        <a:gd name="connsiteY6" fmla="*/ 33337 h 398166"/>
                        <a:gd name="connsiteX7" fmla="*/ 1489523 w 1522424"/>
                        <a:gd name="connsiteY7" fmla="*/ 111918 h 398166"/>
                        <a:gd name="connsiteX8" fmla="*/ 653706 w 1522424"/>
                        <a:gd name="connsiteY8" fmla="*/ 378618 h 398166"/>
                        <a:gd name="connsiteX9" fmla="*/ 415581 w 1522424"/>
                        <a:gd name="connsiteY9" fmla="*/ 388143 h 398166"/>
                        <a:gd name="connsiteX10" fmla="*/ 51611 w 1522424"/>
                        <a:gd name="connsiteY10" fmla="*/ 326676 h 398166"/>
                        <a:gd name="connsiteX11" fmla="*/ 95050 w 1522424"/>
                        <a:gd name="connsiteY11" fmla="*/ 246382 h 398166"/>
                        <a:gd name="connsiteX12" fmla="*/ 515449 w 1522424"/>
                        <a:gd name="connsiteY12" fmla="*/ 125832 h 398166"/>
                        <a:gd name="connsiteX0" fmla="*/ 515449 w 1522424"/>
                        <a:gd name="connsiteY0" fmla="*/ 112811 h 385145"/>
                        <a:gd name="connsiteX1" fmla="*/ 562857 w 1522424"/>
                        <a:gd name="connsiteY1" fmla="*/ 248764 h 385145"/>
                        <a:gd name="connsiteX2" fmla="*/ 694043 w 1522424"/>
                        <a:gd name="connsiteY2" fmla="*/ 272801 h 385145"/>
                        <a:gd name="connsiteX3" fmla="*/ 1071002 w 1522424"/>
                        <a:gd name="connsiteY3" fmla="*/ 140270 h 385145"/>
                        <a:gd name="connsiteX4" fmla="*/ 1008727 w 1522424"/>
                        <a:gd name="connsiteY4" fmla="*/ 1489 h 385145"/>
                        <a:gd name="connsiteX5" fmla="*/ 1182488 w 1522424"/>
                        <a:gd name="connsiteY5" fmla="*/ 0 h 385145"/>
                        <a:gd name="connsiteX6" fmla="*/ 1422850 w 1522424"/>
                        <a:gd name="connsiteY6" fmla="*/ 20316 h 385145"/>
                        <a:gd name="connsiteX7" fmla="*/ 1489523 w 1522424"/>
                        <a:gd name="connsiteY7" fmla="*/ 98897 h 385145"/>
                        <a:gd name="connsiteX8" fmla="*/ 653706 w 1522424"/>
                        <a:gd name="connsiteY8" fmla="*/ 365597 h 385145"/>
                        <a:gd name="connsiteX9" fmla="*/ 415581 w 1522424"/>
                        <a:gd name="connsiteY9" fmla="*/ 375122 h 385145"/>
                        <a:gd name="connsiteX10" fmla="*/ 51611 w 1522424"/>
                        <a:gd name="connsiteY10" fmla="*/ 313655 h 385145"/>
                        <a:gd name="connsiteX11" fmla="*/ 95050 w 1522424"/>
                        <a:gd name="connsiteY11" fmla="*/ 233361 h 385145"/>
                        <a:gd name="connsiteX12" fmla="*/ 515449 w 1522424"/>
                        <a:gd name="connsiteY12" fmla="*/ 112811 h 385145"/>
                        <a:gd name="connsiteX0" fmla="*/ 515449 w 1522424"/>
                        <a:gd name="connsiteY0" fmla="*/ 120624 h 392958"/>
                        <a:gd name="connsiteX1" fmla="*/ 562857 w 1522424"/>
                        <a:gd name="connsiteY1" fmla="*/ 256577 h 392958"/>
                        <a:gd name="connsiteX2" fmla="*/ 694043 w 1522424"/>
                        <a:gd name="connsiteY2" fmla="*/ 280614 h 392958"/>
                        <a:gd name="connsiteX3" fmla="*/ 1071002 w 1522424"/>
                        <a:gd name="connsiteY3" fmla="*/ 148083 h 392958"/>
                        <a:gd name="connsiteX4" fmla="*/ 1008727 w 1522424"/>
                        <a:gd name="connsiteY4" fmla="*/ 9302 h 392958"/>
                        <a:gd name="connsiteX5" fmla="*/ 1182488 w 1522424"/>
                        <a:gd name="connsiteY5" fmla="*/ 0 h 392958"/>
                        <a:gd name="connsiteX6" fmla="*/ 1422850 w 1522424"/>
                        <a:gd name="connsiteY6" fmla="*/ 28129 h 392958"/>
                        <a:gd name="connsiteX7" fmla="*/ 1489523 w 1522424"/>
                        <a:gd name="connsiteY7" fmla="*/ 106710 h 392958"/>
                        <a:gd name="connsiteX8" fmla="*/ 653706 w 1522424"/>
                        <a:gd name="connsiteY8" fmla="*/ 373410 h 392958"/>
                        <a:gd name="connsiteX9" fmla="*/ 415581 w 1522424"/>
                        <a:gd name="connsiteY9" fmla="*/ 382935 h 392958"/>
                        <a:gd name="connsiteX10" fmla="*/ 51611 w 1522424"/>
                        <a:gd name="connsiteY10" fmla="*/ 321468 h 392958"/>
                        <a:gd name="connsiteX11" fmla="*/ 95050 w 1522424"/>
                        <a:gd name="connsiteY11" fmla="*/ 241174 h 392958"/>
                        <a:gd name="connsiteX12" fmla="*/ 515449 w 1522424"/>
                        <a:gd name="connsiteY12" fmla="*/ 120624 h 392958"/>
                        <a:gd name="connsiteX0" fmla="*/ 515449 w 1518817"/>
                        <a:gd name="connsiteY0" fmla="*/ 120624 h 392958"/>
                        <a:gd name="connsiteX1" fmla="*/ 562857 w 1518817"/>
                        <a:gd name="connsiteY1" fmla="*/ 256577 h 392958"/>
                        <a:gd name="connsiteX2" fmla="*/ 694043 w 1518817"/>
                        <a:gd name="connsiteY2" fmla="*/ 280614 h 392958"/>
                        <a:gd name="connsiteX3" fmla="*/ 1071002 w 1518817"/>
                        <a:gd name="connsiteY3" fmla="*/ 148083 h 392958"/>
                        <a:gd name="connsiteX4" fmla="*/ 1008727 w 1518817"/>
                        <a:gd name="connsiteY4" fmla="*/ 9302 h 392958"/>
                        <a:gd name="connsiteX5" fmla="*/ 1182488 w 1518817"/>
                        <a:gd name="connsiteY5" fmla="*/ 0 h 392958"/>
                        <a:gd name="connsiteX6" fmla="*/ 1410584 w 1518817"/>
                        <a:gd name="connsiteY6" fmla="*/ 35942 h 392958"/>
                        <a:gd name="connsiteX7" fmla="*/ 1489523 w 1518817"/>
                        <a:gd name="connsiteY7" fmla="*/ 106710 h 392958"/>
                        <a:gd name="connsiteX8" fmla="*/ 653706 w 1518817"/>
                        <a:gd name="connsiteY8" fmla="*/ 373410 h 392958"/>
                        <a:gd name="connsiteX9" fmla="*/ 415581 w 1518817"/>
                        <a:gd name="connsiteY9" fmla="*/ 382935 h 392958"/>
                        <a:gd name="connsiteX10" fmla="*/ 51611 w 1518817"/>
                        <a:gd name="connsiteY10" fmla="*/ 321468 h 392958"/>
                        <a:gd name="connsiteX11" fmla="*/ 95050 w 1518817"/>
                        <a:gd name="connsiteY11" fmla="*/ 241174 h 392958"/>
                        <a:gd name="connsiteX12" fmla="*/ 515449 w 1518817"/>
                        <a:gd name="connsiteY12" fmla="*/ 120624 h 392958"/>
                        <a:gd name="connsiteX0" fmla="*/ 515449 w 1518817"/>
                        <a:gd name="connsiteY0" fmla="*/ 125833 h 398167"/>
                        <a:gd name="connsiteX1" fmla="*/ 562857 w 1518817"/>
                        <a:gd name="connsiteY1" fmla="*/ 261786 h 398167"/>
                        <a:gd name="connsiteX2" fmla="*/ 694043 w 1518817"/>
                        <a:gd name="connsiteY2" fmla="*/ 285823 h 398167"/>
                        <a:gd name="connsiteX3" fmla="*/ 1071002 w 1518817"/>
                        <a:gd name="connsiteY3" fmla="*/ 153292 h 398167"/>
                        <a:gd name="connsiteX4" fmla="*/ 1008727 w 1518817"/>
                        <a:gd name="connsiteY4" fmla="*/ 14511 h 398167"/>
                        <a:gd name="connsiteX5" fmla="*/ 1197208 w 1518817"/>
                        <a:gd name="connsiteY5" fmla="*/ 0 h 398167"/>
                        <a:gd name="connsiteX6" fmla="*/ 1410584 w 1518817"/>
                        <a:gd name="connsiteY6" fmla="*/ 41151 h 398167"/>
                        <a:gd name="connsiteX7" fmla="*/ 1489523 w 1518817"/>
                        <a:gd name="connsiteY7" fmla="*/ 111919 h 398167"/>
                        <a:gd name="connsiteX8" fmla="*/ 653706 w 1518817"/>
                        <a:gd name="connsiteY8" fmla="*/ 378619 h 398167"/>
                        <a:gd name="connsiteX9" fmla="*/ 415581 w 1518817"/>
                        <a:gd name="connsiteY9" fmla="*/ 388144 h 398167"/>
                        <a:gd name="connsiteX10" fmla="*/ 51611 w 1518817"/>
                        <a:gd name="connsiteY10" fmla="*/ 326677 h 398167"/>
                        <a:gd name="connsiteX11" fmla="*/ 95050 w 1518817"/>
                        <a:gd name="connsiteY11" fmla="*/ 246383 h 398167"/>
                        <a:gd name="connsiteX12" fmla="*/ 515449 w 1518817"/>
                        <a:gd name="connsiteY12" fmla="*/ 125833 h 398167"/>
                        <a:gd name="connsiteX0" fmla="*/ 515449 w 1518817"/>
                        <a:gd name="connsiteY0" fmla="*/ 125833 h 398167"/>
                        <a:gd name="connsiteX1" fmla="*/ 562857 w 1518817"/>
                        <a:gd name="connsiteY1" fmla="*/ 261786 h 398167"/>
                        <a:gd name="connsiteX2" fmla="*/ 694043 w 1518817"/>
                        <a:gd name="connsiteY2" fmla="*/ 285823 h 398167"/>
                        <a:gd name="connsiteX3" fmla="*/ 1071002 w 1518817"/>
                        <a:gd name="connsiteY3" fmla="*/ 153292 h 398167"/>
                        <a:gd name="connsiteX4" fmla="*/ 1008727 w 1518817"/>
                        <a:gd name="connsiteY4" fmla="*/ 14511 h 398167"/>
                        <a:gd name="connsiteX5" fmla="*/ 1197208 w 1518817"/>
                        <a:gd name="connsiteY5" fmla="*/ 0 h 398167"/>
                        <a:gd name="connsiteX6" fmla="*/ 1410584 w 1518817"/>
                        <a:gd name="connsiteY6" fmla="*/ 41151 h 398167"/>
                        <a:gd name="connsiteX7" fmla="*/ 1489523 w 1518817"/>
                        <a:gd name="connsiteY7" fmla="*/ 111919 h 398167"/>
                        <a:gd name="connsiteX8" fmla="*/ 653706 w 1518817"/>
                        <a:gd name="connsiteY8" fmla="*/ 378619 h 398167"/>
                        <a:gd name="connsiteX9" fmla="*/ 415581 w 1518817"/>
                        <a:gd name="connsiteY9" fmla="*/ 388144 h 398167"/>
                        <a:gd name="connsiteX10" fmla="*/ 51611 w 1518817"/>
                        <a:gd name="connsiteY10" fmla="*/ 326677 h 398167"/>
                        <a:gd name="connsiteX11" fmla="*/ 95050 w 1518817"/>
                        <a:gd name="connsiteY11" fmla="*/ 246383 h 398167"/>
                        <a:gd name="connsiteX12" fmla="*/ 515449 w 1518817"/>
                        <a:gd name="connsiteY12" fmla="*/ 125833 h 398167"/>
                        <a:gd name="connsiteX0" fmla="*/ 515449 w 1522424"/>
                        <a:gd name="connsiteY0" fmla="*/ 125833 h 398167"/>
                        <a:gd name="connsiteX1" fmla="*/ 562857 w 1522424"/>
                        <a:gd name="connsiteY1" fmla="*/ 261786 h 398167"/>
                        <a:gd name="connsiteX2" fmla="*/ 694043 w 1522424"/>
                        <a:gd name="connsiteY2" fmla="*/ 285823 h 398167"/>
                        <a:gd name="connsiteX3" fmla="*/ 1071002 w 1522424"/>
                        <a:gd name="connsiteY3" fmla="*/ 153292 h 398167"/>
                        <a:gd name="connsiteX4" fmla="*/ 1008727 w 1522424"/>
                        <a:gd name="connsiteY4" fmla="*/ 14511 h 398167"/>
                        <a:gd name="connsiteX5" fmla="*/ 1197208 w 1522424"/>
                        <a:gd name="connsiteY5" fmla="*/ 0 h 398167"/>
                        <a:gd name="connsiteX6" fmla="*/ 1422851 w 1522424"/>
                        <a:gd name="connsiteY6" fmla="*/ 28130 h 398167"/>
                        <a:gd name="connsiteX7" fmla="*/ 1489523 w 1522424"/>
                        <a:gd name="connsiteY7" fmla="*/ 111919 h 398167"/>
                        <a:gd name="connsiteX8" fmla="*/ 653706 w 1522424"/>
                        <a:gd name="connsiteY8" fmla="*/ 378619 h 398167"/>
                        <a:gd name="connsiteX9" fmla="*/ 415581 w 1522424"/>
                        <a:gd name="connsiteY9" fmla="*/ 388144 h 398167"/>
                        <a:gd name="connsiteX10" fmla="*/ 51611 w 1522424"/>
                        <a:gd name="connsiteY10" fmla="*/ 326677 h 398167"/>
                        <a:gd name="connsiteX11" fmla="*/ 95050 w 1522424"/>
                        <a:gd name="connsiteY11" fmla="*/ 246383 h 398167"/>
                        <a:gd name="connsiteX12" fmla="*/ 515449 w 1522424"/>
                        <a:gd name="connsiteY12" fmla="*/ 125833 h 398167"/>
                        <a:gd name="connsiteX0" fmla="*/ 515449 w 1532614"/>
                        <a:gd name="connsiteY0" fmla="*/ 125833 h 398167"/>
                        <a:gd name="connsiteX1" fmla="*/ 562857 w 1532614"/>
                        <a:gd name="connsiteY1" fmla="*/ 261786 h 398167"/>
                        <a:gd name="connsiteX2" fmla="*/ 694043 w 1532614"/>
                        <a:gd name="connsiteY2" fmla="*/ 285823 h 398167"/>
                        <a:gd name="connsiteX3" fmla="*/ 1071002 w 1532614"/>
                        <a:gd name="connsiteY3" fmla="*/ 153292 h 398167"/>
                        <a:gd name="connsiteX4" fmla="*/ 1008727 w 1532614"/>
                        <a:gd name="connsiteY4" fmla="*/ 14511 h 398167"/>
                        <a:gd name="connsiteX5" fmla="*/ 1197208 w 1532614"/>
                        <a:gd name="connsiteY5" fmla="*/ 0 h 398167"/>
                        <a:gd name="connsiteX6" fmla="*/ 1422851 w 1532614"/>
                        <a:gd name="connsiteY6" fmla="*/ 28130 h 398167"/>
                        <a:gd name="connsiteX7" fmla="*/ 1489523 w 1532614"/>
                        <a:gd name="connsiteY7" fmla="*/ 111919 h 398167"/>
                        <a:gd name="connsiteX8" fmla="*/ 653706 w 1532614"/>
                        <a:gd name="connsiteY8" fmla="*/ 378619 h 398167"/>
                        <a:gd name="connsiteX9" fmla="*/ 415581 w 1532614"/>
                        <a:gd name="connsiteY9" fmla="*/ 388144 h 398167"/>
                        <a:gd name="connsiteX10" fmla="*/ 51611 w 1532614"/>
                        <a:gd name="connsiteY10" fmla="*/ 326677 h 398167"/>
                        <a:gd name="connsiteX11" fmla="*/ 95050 w 1532614"/>
                        <a:gd name="connsiteY11" fmla="*/ 246383 h 398167"/>
                        <a:gd name="connsiteX12" fmla="*/ 515449 w 1532614"/>
                        <a:gd name="connsiteY12" fmla="*/ 125833 h 398167"/>
                        <a:gd name="connsiteX0" fmla="*/ 515449 w 1537729"/>
                        <a:gd name="connsiteY0" fmla="*/ 125833 h 398167"/>
                        <a:gd name="connsiteX1" fmla="*/ 562857 w 1537729"/>
                        <a:gd name="connsiteY1" fmla="*/ 261786 h 398167"/>
                        <a:gd name="connsiteX2" fmla="*/ 694043 w 1537729"/>
                        <a:gd name="connsiteY2" fmla="*/ 285823 h 398167"/>
                        <a:gd name="connsiteX3" fmla="*/ 1071002 w 1537729"/>
                        <a:gd name="connsiteY3" fmla="*/ 153292 h 398167"/>
                        <a:gd name="connsiteX4" fmla="*/ 1008727 w 1537729"/>
                        <a:gd name="connsiteY4" fmla="*/ 14511 h 398167"/>
                        <a:gd name="connsiteX5" fmla="*/ 1197208 w 1537729"/>
                        <a:gd name="connsiteY5" fmla="*/ 0 h 398167"/>
                        <a:gd name="connsiteX6" fmla="*/ 1422851 w 1537729"/>
                        <a:gd name="connsiteY6" fmla="*/ 28130 h 398167"/>
                        <a:gd name="connsiteX7" fmla="*/ 1489523 w 1537729"/>
                        <a:gd name="connsiteY7" fmla="*/ 111919 h 398167"/>
                        <a:gd name="connsiteX8" fmla="*/ 653706 w 1537729"/>
                        <a:gd name="connsiteY8" fmla="*/ 378619 h 398167"/>
                        <a:gd name="connsiteX9" fmla="*/ 415581 w 1537729"/>
                        <a:gd name="connsiteY9" fmla="*/ 388144 h 398167"/>
                        <a:gd name="connsiteX10" fmla="*/ 51611 w 1537729"/>
                        <a:gd name="connsiteY10" fmla="*/ 326677 h 398167"/>
                        <a:gd name="connsiteX11" fmla="*/ 95050 w 1537729"/>
                        <a:gd name="connsiteY11" fmla="*/ 246383 h 398167"/>
                        <a:gd name="connsiteX12" fmla="*/ 515449 w 1537729"/>
                        <a:gd name="connsiteY12" fmla="*/ 125833 h 398167"/>
                        <a:gd name="connsiteX0" fmla="*/ 515449 w 1537729"/>
                        <a:gd name="connsiteY0" fmla="*/ 125833 h 398167"/>
                        <a:gd name="connsiteX1" fmla="*/ 562857 w 1537729"/>
                        <a:gd name="connsiteY1" fmla="*/ 261786 h 398167"/>
                        <a:gd name="connsiteX2" fmla="*/ 694043 w 1537729"/>
                        <a:gd name="connsiteY2" fmla="*/ 285823 h 398167"/>
                        <a:gd name="connsiteX3" fmla="*/ 1071002 w 1537729"/>
                        <a:gd name="connsiteY3" fmla="*/ 153292 h 398167"/>
                        <a:gd name="connsiteX4" fmla="*/ 1008727 w 1537729"/>
                        <a:gd name="connsiteY4" fmla="*/ 14511 h 398167"/>
                        <a:gd name="connsiteX5" fmla="*/ 1197208 w 1537729"/>
                        <a:gd name="connsiteY5" fmla="*/ 0 h 398167"/>
                        <a:gd name="connsiteX6" fmla="*/ 1422851 w 1537729"/>
                        <a:gd name="connsiteY6" fmla="*/ 28130 h 398167"/>
                        <a:gd name="connsiteX7" fmla="*/ 1489523 w 1537729"/>
                        <a:gd name="connsiteY7" fmla="*/ 111919 h 398167"/>
                        <a:gd name="connsiteX8" fmla="*/ 653706 w 1537729"/>
                        <a:gd name="connsiteY8" fmla="*/ 378619 h 398167"/>
                        <a:gd name="connsiteX9" fmla="*/ 415581 w 1537729"/>
                        <a:gd name="connsiteY9" fmla="*/ 388144 h 398167"/>
                        <a:gd name="connsiteX10" fmla="*/ 51611 w 1537729"/>
                        <a:gd name="connsiteY10" fmla="*/ 326677 h 398167"/>
                        <a:gd name="connsiteX11" fmla="*/ 95050 w 1537729"/>
                        <a:gd name="connsiteY11" fmla="*/ 246383 h 398167"/>
                        <a:gd name="connsiteX12" fmla="*/ 515449 w 1537729"/>
                        <a:gd name="connsiteY12" fmla="*/ 125833 h 398167"/>
                        <a:gd name="connsiteX0" fmla="*/ 515449 w 1537729"/>
                        <a:gd name="connsiteY0" fmla="*/ 125833 h 398167"/>
                        <a:gd name="connsiteX1" fmla="*/ 562857 w 1537729"/>
                        <a:gd name="connsiteY1" fmla="*/ 261786 h 398167"/>
                        <a:gd name="connsiteX2" fmla="*/ 694043 w 1537729"/>
                        <a:gd name="connsiteY2" fmla="*/ 285823 h 398167"/>
                        <a:gd name="connsiteX3" fmla="*/ 1071002 w 1537729"/>
                        <a:gd name="connsiteY3" fmla="*/ 153292 h 398167"/>
                        <a:gd name="connsiteX4" fmla="*/ 1008727 w 1537729"/>
                        <a:gd name="connsiteY4" fmla="*/ 14511 h 398167"/>
                        <a:gd name="connsiteX5" fmla="*/ 1197208 w 1537729"/>
                        <a:gd name="connsiteY5" fmla="*/ 0 h 398167"/>
                        <a:gd name="connsiteX6" fmla="*/ 1422851 w 1537729"/>
                        <a:gd name="connsiteY6" fmla="*/ 28130 h 398167"/>
                        <a:gd name="connsiteX7" fmla="*/ 1489523 w 1537729"/>
                        <a:gd name="connsiteY7" fmla="*/ 111919 h 398167"/>
                        <a:gd name="connsiteX8" fmla="*/ 653706 w 1537729"/>
                        <a:gd name="connsiteY8" fmla="*/ 378619 h 398167"/>
                        <a:gd name="connsiteX9" fmla="*/ 415581 w 1537729"/>
                        <a:gd name="connsiteY9" fmla="*/ 388144 h 398167"/>
                        <a:gd name="connsiteX10" fmla="*/ 51611 w 1537729"/>
                        <a:gd name="connsiteY10" fmla="*/ 326677 h 398167"/>
                        <a:gd name="connsiteX11" fmla="*/ 95050 w 1537729"/>
                        <a:gd name="connsiteY11" fmla="*/ 246383 h 398167"/>
                        <a:gd name="connsiteX12" fmla="*/ 515449 w 1537729"/>
                        <a:gd name="connsiteY12" fmla="*/ 125833 h 398167"/>
                        <a:gd name="connsiteX0" fmla="*/ 515449 w 1537729"/>
                        <a:gd name="connsiteY0" fmla="*/ 125833 h 398167"/>
                        <a:gd name="connsiteX1" fmla="*/ 562857 w 1537729"/>
                        <a:gd name="connsiteY1" fmla="*/ 261786 h 398167"/>
                        <a:gd name="connsiteX2" fmla="*/ 694043 w 1537729"/>
                        <a:gd name="connsiteY2" fmla="*/ 285823 h 398167"/>
                        <a:gd name="connsiteX3" fmla="*/ 1071002 w 1537729"/>
                        <a:gd name="connsiteY3" fmla="*/ 153292 h 398167"/>
                        <a:gd name="connsiteX4" fmla="*/ 1008727 w 1537729"/>
                        <a:gd name="connsiteY4" fmla="*/ 14511 h 398167"/>
                        <a:gd name="connsiteX5" fmla="*/ 1197208 w 1537729"/>
                        <a:gd name="connsiteY5" fmla="*/ 0 h 398167"/>
                        <a:gd name="connsiteX6" fmla="*/ 1422851 w 1537729"/>
                        <a:gd name="connsiteY6" fmla="*/ 28130 h 398167"/>
                        <a:gd name="connsiteX7" fmla="*/ 1489523 w 1537729"/>
                        <a:gd name="connsiteY7" fmla="*/ 111919 h 398167"/>
                        <a:gd name="connsiteX8" fmla="*/ 653706 w 1537729"/>
                        <a:gd name="connsiteY8" fmla="*/ 378619 h 398167"/>
                        <a:gd name="connsiteX9" fmla="*/ 415581 w 1537729"/>
                        <a:gd name="connsiteY9" fmla="*/ 388144 h 398167"/>
                        <a:gd name="connsiteX10" fmla="*/ 51611 w 1537729"/>
                        <a:gd name="connsiteY10" fmla="*/ 326677 h 398167"/>
                        <a:gd name="connsiteX11" fmla="*/ 95050 w 1537729"/>
                        <a:gd name="connsiteY11" fmla="*/ 246383 h 398167"/>
                        <a:gd name="connsiteX12" fmla="*/ 515449 w 1537729"/>
                        <a:gd name="connsiteY12" fmla="*/ 125833 h 398167"/>
                        <a:gd name="connsiteX0" fmla="*/ 515449 w 1537729"/>
                        <a:gd name="connsiteY0" fmla="*/ 125833 h 398167"/>
                        <a:gd name="connsiteX1" fmla="*/ 562857 w 1537729"/>
                        <a:gd name="connsiteY1" fmla="*/ 261786 h 398167"/>
                        <a:gd name="connsiteX2" fmla="*/ 694043 w 1537729"/>
                        <a:gd name="connsiteY2" fmla="*/ 285823 h 398167"/>
                        <a:gd name="connsiteX3" fmla="*/ 1071002 w 1537729"/>
                        <a:gd name="connsiteY3" fmla="*/ 153292 h 398167"/>
                        <a:gd name="connsiteX4" fmla="*/ 1008727 w 1537729"/>
                        <a:gd name="connsiteY4" fmla="*/ 14511 h 398167"/>
                        <a:gd name="connsiteX5" fmla="*/ 1197208 w 1537729"/>
                        <a:gd name="connsiteY5" fmla="*/ 0 h 398167"/>
                        <a:gd name="connsiteX6" fmla="*/ 1422851 w 1537729"/>
                        <a:gd name="connsiteY6" fmla="*/ 28130 h 398167"/>
                        <a:gd name="connsiteX7" fmla="*/ 1489523 w 1537729"/>
                        <a:gd name="connsiteY7" fmla="*/ 111919 h 398167"/>
                        <a:gd name="connsiteX8" fmla="*/ 653706 w 1537729"/>
                        <a:gd name="connsiteY8" fmla="*/ 378619 h 398167"/>
                        <a:gd name="connsiteX9" fmla="*/ 415581 w 1537729"/>
                        <a:gd name="connsiteY9" fmla="*/ 388144 h 398167"/>
                        <a:gd name="connsiteX10" fmla="*/ 51611 w 1537729"/>
                        <a:gd name="connsiteY10" fmla="*/ 326677 h 398167"/>
                        <a:gd name="connsiteX11" fmla="*/ 95050 w 1537729"/>
                        <a:gd name="connsiteY11" fmla="*/ 246383 h 398167"/>
                        <a:gd name="connsiteX12" fmla="*/ 515449 w 1537729"/>
                        <a:gd name="connsiteY12" fmla="*/ 125833 h 398167"/>
                        <a:gd name="connsiteX0" fmla="*/ 515449 w 1542286"/>
                        <a:gd name="connsiteY0" fmla="*/ 125833 h 398167"/>
                        <a:gd name="connsiteX1" fmla="*/ 562857 w 1542286"/>
                        <a:gd name="connsiteY1" fmla="*/ 261786 h 398167"/>
                        <a:gd name="connsiteX2" fmla="*/ 694043 w 1542286"/>
                        <a:gd name="connsiteY2" fmla="*/ 285823 h 398167"/>
                        <a:gd name="connsiteX3" fmla="*/ 1071002 w 1542286"/>
                        <a:gd name="connsiteY3" fmla="*/ 153292 h 398167"/>
                        <a:gd name="connsiteX4" fmla="*/ 1008727 w 1542286"/>
                        <a:gd name="connsiteY4" fmla="*/ 14511 h 398167"/>
                        <a:gd name="connsiteX5" fmla="*/ 1197208 w 1542286"/>
                        <a:gd name="connsiteY5" fmla="*/ 0 h 398167"/>
                        <a:gd name="connsiteX6" fmla="*/ 1422851 w 1542286"/>
                        <a:gd name="connsiteY6" fmla="*/ 28130 h 398167"/>
                        <a:gd name="connsiteX7" fmla="*/ 1496883 w 1542286"/>
                        <a:gd name="connsiteY7" fmla="*/ 114523 h 398167"/>
                        <a:gd name="connsiteX8" fmla="*/ 653706 w 1542286"/>
                        <a:gd name="connsiteY8" fmla="*/ 378619 h 398167"/>
                        <a:gd name="connsiteX9" fmla="*/ 415581 w 1542286"/>
                        <a:gd name="connsiteY9" fmla="*/ 388144 h 398167"/>
                        <a:gd name="connsiteX10" fmla="*/ 51611 w 1542286"/>
                        <a:gd name="connsiteY10" fmla="*/ 326677 h 398167"/>
                        <a:gd name="connsiteX11" fmla="*/ 95050 w 1542286"/>
                        <a:gd name="connsiteY11" fmla="*/ 246383 h 398167"/>
                        <a:gd name="connsiteX12" fmla="*/ 515449 w 1542286"/>
                        <a:gd name="connsiteY12" fmla="*/ 125833 h 398167"/>
                        <a:gd name="connsiteX0" fmla="*/ 515449 w 1542286"/>
                        <a:gd name="connsiteY0" fmla="*/ 125833 h 404725"/>
                        <a:gd name="connsiteX1" fmla="*/ 562857 w 1542286"/>
                        <a:gd name="connsiteY1" fmla="*/ 261786 h 404725"/>
                        <a:gd name="connsiteX2" fmla="*/ 694043 w 1542286"/>
                        <a:gd name="connsiteY2" fmla="*/ 285823 h 404725"/>
                        <a:gd name="connsiteX3" fmla="*/ 1071002 w 1542286"/>
                        <a:gd name="connsiteY3" fmla="*/ 153292 h 404725"/>
                        <a:gd name="connsiteX4" fmla="*/ 1008727 w 1542286"/>
                        <a:gd name="connsiteY4" fmla="*/ 14511 h 404725"/>
                        <a:gd name="connsiteX5" fmla="*/ 1197208 w 1542286"/>
                        <a:gd name="connsiteY5" fmla="*/ 0 h 404725"/>
                        <a:gd name="connsiteX6" fmla="*/ 1422851 w 1542286"/>
                        <a:gd name="connsiteY6" fmla="*/ 28130 h 404725"/>
                        <a:gd name="connsiteX7" fmla="*/ 1496883 w 1542286"/>
                        <a:gd name="connsiteY7" fmla="*/ 114523 h 404725"/>
                        <a:gd name="connsiteX8" fmla="*/ 641439 w 1542286"/>
                        <a:gd name="connsiteY8" fmla="*/ 394245 h 404725"/>
                        <a:gd name="connsiteX9" fmla="*/ 415581 w 1542286"/>
                        <a:gd name="connsiteY9" fmla="*/ 388144 h 404725"/>
                        <a:gd name="connsiteX10" fmla="*/ 51611 w 1542286"/>
                        <a:gd name="connsiteY10" fmla="*/ 326677 h 404725"/>
                        <a:gd name="connsiteX11" fmla="*/ 95050 w 1542286"/>
                        <a:gd name="connsiteY11" fmla="*/ 246383 h 404725"/>
                        <a:gd name="connsiteX12" fmla="*/ 515449 w 1542286"/>
                        <a:gd name="connsiteY12" fmla="*/ 125833 h 404725"/>
                        <a:gd name="connsiteX0" fmla="*/ 515449 w 1542286"/>
                        <a:gd name="connsiteY0" fmla="*/ 125833 h 411496"/>
                        <a:gd name="connsiteX1" fmla="*/ 562857 w 1542286"/>
                        <a:gd name="connsiteY1" fmla="*/ 261786 h 411496"/>
                        <a:gd name="connsiteX2" fmla="*/ 694043 w 1542286"/>
                        <a:gd name="connsiteY2" fmla="*/ 285823 h 411496"/>
                        <a:gd name="connsiteX3" fmla="*/ 1071002 w 1542286"/>
                        <a:gd name="connsiteY3" fmla="*/ 153292 h 411496"/>
                        <a:gd name="connsiteX4" fmla="*/ 1008727 w 1542286"/>
                        <a:gd name="connsiteY4" fmla="*/ 14511 h 411496"/>
                        <a:gd name="connsiteX5" fmla="*/ 1197208 w 1542286"/>
                        <a:gd name="connsiteY5" fmla="*/ 0 h 411496"/>
                        <a:gd name="connsiteX6" fmla="*/ 1422851 w 1542286"/>
                        <a:gd name="connsiteY6" fmla="*/ 28130 h 411496"/>
                        <a:gd name="connsiteX7" fmla="*/ 1496883 w 1542286"/>
                        <a:gd name="connsiteY7" fmla="*/ 114523 h 411496"/>
                        <a:gd name="connsiteX8" fmla="*/ 641439 w 1542286"/>
                        <a:gd name="connsiteY8" fmla="*/ 394245 h 411496"/>
                        <a:gd name="connsiteX9" fmla="*/ 393501 w 1542286"/>
                        <a:gd name="connsiteY9" fmla="*/ 403769 h 411496"/>
                        <a:gd name="connsiteX10" fmla="*/ 51611 w 1542286"/>
                        <a:gd name="connsiteY10" fmla="*/ 326677 h 411496"/>
                        <a:gd name="connsiteX11" fmla="*/ 95050 w 1542286"/>
                        <a:gd name="connsiteY11" fmla="*/ 246383 h 411496"/>
                        <a:gd name="connsiteX12" fmla="*/ 515449 w 1542286"/>
                        <a:gd name="connsiteY12" fmla="*/ 125833 h 411496"/>
                        <a:gd name="connsiteX0" fmla="*/ 515449 w 1542286"/>
                        <a:gd name="connsiteY0" fmla="*/ 125833 h 416184"/>
                        <a:gd name="connsiteX1" fmla="*/ 562857 w 1542286"/>
                        <a:gd name="connsiteY1" fmla="*/ 261786 h 416184"/>
                        <a:gd name="connsiteX2" fmla="*/ 694043 w 1542286"/>
                        <a:gd name="connsiteY2" fmla="*/ 285823 h 416184"/>
                        <a:gd name="connsiteX3" fmla="*/ 1071002 w 1542286"/>
                        <a:gd name="connsiteY3" fmla="*/ 153292 h 416184"/>
                        <a:gd name="connsiteX4" fmla="*/ 1008727 w 1542286"/>
                        <a:gd name="connsiteY4" fmla="*/ 14511 h 416184"/>
                        <a:gd name="connsiteX5" fmla="*/ 1197208 w 1542286"/>
                        <a:gd name="connsiteY5" fmla="*/ 0 h 416184"/>
                        <a:gd name="connsiteX6" fmla="*/ 1422851 w 1542286"/>
                        <a:gd name="connsiteY6" fmla="*/ 28130 h 416184"/>
                        <a:gd name="connsiteX7" fmla="*/ 1496883 w 1542286"/>
                        <a:gd name="connsiteY7" fmla="*/ 114523 h 416184"/>
                        <a:gd name="connsiteX8" fmla="*/ 641439 w 1542286"/>
                        <a:gd name="connsiteY8" fmla="*/ 394245 h 416184"/>
                        <a:gd name="connsiteX9" fmla="*/ 393501 w 1542286"/>
                        <a:gd name="connsiteY9" fmla="*/ 403769 h 416184"/>
                        <a:gd name="connsiteX10" fmla="*/ 51611 w 1542286"/>
                        <a:gd name="connsiteY10" fmla="*/ 326677 h 416184"/>
                        <a:gd name="connsiteX11" fmla="*/ 95050 w 1542286"/>
                        <a:gd name="connsiteY11" fmla="*/ 246383 h 416184"/>
                        <a:gd name="connsiteX12" fmla="*/ 515449 w 1542286"/>
                        <a:gd name="connsiteY12" fmla="*/ 125833 h 416184"/>
                        <a:gd name="connsiteX0" fmla="*/ 540944 w 1567781"/>
                        <a:gd name="connsiteY0" fmla="*/ 125833 h 416029"/>
                        <a:gd name="connsiteX1" fmla="*/ 588352 w 1567781"/>
                        <a:gd name="connsiteY1" fmla="*/ 261786 h 416029"/>
                        <a:gd name="connsiteX2" fmla="*/ 719538 w 1567781"/>
                        <a:gd name="connsiteY2" fmla="*/ 285823 h 416029"/>
                        <a:gd name="connsiteX3" fmla="*/ 1096497 w 1567781"/>
                        <a:gd name="connsiteY3" fmla="*/ 153292 h 416029"/>
                        <a:gd name="connsiteX4" fmla="*/ 1034222 w 1567781"/>
                        <a:gd name="connsiteY4" fmla="*/ 14511 h 416029"/>
                        <a:gd name="connsiteX5" fmla="*/ 1222703 w 1567781"/>
                        <a:gd name="connsiteY5" fmla="*/ 0 h 416029"/>
                        <a:gd name="connsiteX6" fmla="*/ 1448346 w 1567781"/>
                        <a:gd name="connsiteY6" fmla="*/ 28130 h 416029"/>
                        <a:gd name="connsiteX7" fmla="*/ 1522378 w 1567781"/>
                        <a:gd name="connsiteY7" fmla="*/ 114523 h 416029"/>
                        <a:gd name="connsiteX8" fmla="*/ 666934 w 1567781"/>
                        <a:gd name="connsiteY8" fmla="*/ 394245 h 416029"/>
                        <a:gd name="connsiteX9" fmla="*/ 418996 w 1567781"/>
                        <a:gd name="connsiteY9" fmla="*/ 403769 h 416029"/>
                        <a:gd name="connsiteX10" fmla="*/ 45212 w 1567781"/>
                        <a:gd name="connsiteY10" fmla="*/ 329281 h 416029"/>
                        <a:gd name="connsiteX11" fmla="*/ 120545 w 1567781"/>
                        <a:gd name="connsiteY11" fmla="*/ 246383 h 416029"/>
                        <a:gd name="connsiteX12" fmla="*/ 540944 w 1567781"/>
                        <a:gd name="connsiteY12" fmla="*/ 125833 h 416029"/>
                        <a:gd name="connsiteX0" fmla="*/ 540944 w 1567781"/>
                        <a:gd name="connsiteY0" fmla="*/ 125833 h 416029"/>
                        <a:gd name="connsiteX1" fmla="*/ 588352 w 1567781"/>
                        <a:gd name="connsiteY1" fmla="*/ 261786 h 416029"/>
                        <a:gd name="connsiteX2" fmla="*/ 719538 w 1567781"/>
                        <a:gd name="connsiteY2" fmla="*/ 285823 h 416029"/>
                        <a:gd name="connsiteX3" fmla="*/ 1096497 w 1567781"/>
                        <a:gd name="connsiteY3" fmla="*/ 153292 h 416029"/>
                        <a:gd name="connsiteX4" fmla="*/ 1034222 w 1567781"/>
                        <a:gd name="connsiteY4" fmla="*/ 14511 h 416029"/>
                        <a:gd name="connsiteX5" fmla="*/ 1222703 w 1567781"/>
                        <a:gd name="connsiteY5" fmla="*/ 0 h 416029"/>
                        <a:gd name="connsiteX6" fmla="*/ 1448346 w 1567781"/>
                        <a:gd name="connsiteY6" fmla="*/ 28130 h 416029"/>
                        <a:gd name="connsiteX7" fmla="*/ 1522378 w 1567781"/>
                        <a:gd name="connsiteY7" fmla="*/ 114523 h 416029"/>
                        <a:gd name="connsiteX8" fmla="*/ 666934 w 1567781"/>
                        <a:gd name="connsiteY8" fmla="*/ 394245 h 416029"/>
                        <a:gd name="connsiteX9" fmla="*/ 418996 w 1567781"/>
                        <a:gd name="connsiteY9" fmla="*/ 403769 h 416029"/>
                        <a:gd name="connsiteX10" fmla="*/ 45212 w 1567781"/>
                        <a:gd name="connsiteY10" fmla="*/ 329281 h 416029"/>
                        <a:gd name="connsiteX11" fmla="*/ 120545 w 1567781"/>
                        <a:gd name="connsiteY11" fmla="*/ 246383 h 416029"/>
                        <a:gd name="connsiteX12" fmla="*/ 540944 w 1567781"/>
                        <a:gd name="connsiteY12" fmla="*/ 125833 h 41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7781" h="416029">
                          <a:moveTo>
                            <a:pt x="540944" y="125833"/>
                          </a:moveTo>
                          <a:lnTo>
                            <a:pt x="588352" y="261786"/>
                          </a:lnTo>
                          <a:lnTo>
                            <a:pt x="719538" y="285823"/>
                          </a:lnTo>
                          <a:lnTo>
                            <a:pt x="1096497" y="153292"/>
                          </a:lnTo>
                          <a:cubicBezTo>
                            <a:pt x="1081416" y="109636"/>
                            <a:pt x="1037397" y="53404"/>
                            <a:pt x="1034222" y="14511"/>
                          </a:cubicBezTo>
                          <a:lnTo>
                            <a:pt x="1222703" y="0"/>
                          </a:lnTo>
                          <a:cubicBezTo>
                            <a:pt x="1303644" y="1564"/>
                            <a:pt x="1296258" y="-2081"/>
                            <a:pt x="1448346" y="28130"/>
                          </a:cubicBezTo>
                          <a:cubicBezTo>
                            <a:pt x="1592230" y="53504"/>
                            <a:pt x="1591795" y="79029"/>
                            <a:pt x="1522378" y="114523"/>
                          </a:cubicBezTo>
                          <a:cubicBezTo>
                            <a:pt x="1290387" y="200818"/>
                            <a:pt x="945540" y="305345"/>
                            <a:pt x="666934" y="394245"/>
                          </a:cubicBezTo>
                          <a:cubicBezTo>
                            <a:pt x="610578" y="428697"/>
                            <a:pt x="522616" y="414596"/>
                            <a:pt x="418996" y="403769"/>
                          </a:cubicBezTo>
                          <a:cubicBezTo>
                            <a:pt x="315376" y="392942"/>
                            <a:pt x="121628" y="359318"/>
                            <a:pt x="45212" y="329281"/>
                          </a:cubicBezTo>
                          <a:cubicBezTo>
                            <a:pt x="-77026" y="312612"/>
                            <a:pt x="83238" y="253526"/>
                            <a:pt x="120545" y="246383"/>
                          </a:cubicBezTo>
                          <a:lnTo>
                            <a:pt x="540944" y="125833"/>
                          </a:lnTo>
                          <a:close/>
                        </a:path>
                      </a:pathLst>
                    </a:custGeom>
                    <a:solidFill>
                      <a:schemeClr val="tx1">
                        <a:lumMod val="75000"/>
                        <a:lumOff val="2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13"/>
                    <p:cNvSpPr/>
                    <p:nvPr/>
                  </p:nvSpPr>
                  <p:spPr>
                    <a:xfrm>
                      <a:off x="2089354" y="3380146"/>
                      <a:ext cx="587125" cy="167482"/>
                    </a:xfrm>
                    <a:custGeom>
                      <a:avLst/>
                      <a:gdLst>
                        <a:gd name="connsiteX0" fmla="*/ 0 w 859632"/>
                        <a:gd name="connsiteY0" fmla="*/ 0 h 388143"/>
                        <a:gd name="connsiteX1" fmla="*/ 859632 w 859632"/>
                        <a:gd name="connsiteY1" fmla="*/ 0 h 388143"/>
                        <a:gd name="connsiteX2" fmla="*/ 859632 w 859632"/>
                        <a:gd name="connsiteY2" fmla="*/ 388143 h 388143"/>
                        <a:gd name="connsiteX3" fmla="*/ 0 w 859632"/>
                        <a:gd name="connsiteY3" fmla="*/ 388143 h 388143"/>
                        <a:gd name="connsiteX4" fmla="*/ 0 w 859632"/>
                        <a:gd name="connsiteY4" fmla="*/ 0 h 388143"/>
                        <a:gd name="connsiteX0" fmla="*/ 157163 w 859632"/>
                        <a:gd name="connsiteY0" fmla="*/ 54769 h 388143"/>
                        <a:gd name="connsiteX1" fmla="*/ 859632 w 859632"/>
                        <a:gd name="connsiteY1" fmla="*/ 0 h 388143"/>
                        <a:gd name="connsiteX2" fmla="*/ 859632 w 859632"/>
                        <a:gd name="connsiteY2" fmla="*/ 388143 h 388143"/>
                        <a:gd name="connsiteX3" fmla="*/ 0 w 859632"/>
                        <a:gd name="connsiteY3" fmla="*/ 388143 h 388143"/>
                        <a:gd name="connsiteX4" fmla="*/ 157163 w 859632"/>
                        <a:gd name="connsiteY4" fmla="*/ 54769 h 388143"/>
                        <a:gd name="connsiteX0" fmla="*/ 0 w 702469"/>
                        <a:gd name="connsiteY0" fmla="*/ 54769 h 388143"/>
                        <a:gd name="connsiteX1" fmla="*/ 702469 w 702469"/>
                        <a:gd name="connsiteY1" fmla="*/ 0 h 388143"/>
                        <a:gd name="connsiteX2" fmla="*/ 702469 w 702469"/>
                        <a:gd name="connsiteY2" fmla="*/ 388143 h 388143"/>
                        <a:gd name="connsiteX3" fmla="*/ 59531 w 702469"/>
                        <a:gd name="connsiteY3" fmla="*/ 164306 h 388143"/>
                        <a:gd name="connsiteX4" fmla="*/ 0 w 702469"/>
                        <a:gd name="connsiteY4" fmla="*/ 54769 h 388143"/>
                        <a:gd name="connsiteX0" fmla="*/ 0 w 702469"/>
                        <a:gd name="connsiteY0" fmla="*/ 0 h 333374"/>
                        <a:gd name="connsiteX1" fmla="*/ 623888 w 702469"/>
                        <a:gd name="connsiteY1" fmla="*/ 88106 h 333374"/>
                        <a:gd name="connsiteX2" fmla="*/ 702469 w 702469"/>
                        <a:gd name="connsiteY2" fmla="*/ 333374 h 333374"/>
                        <a:gd name="connsiteX3" fmla="*/ 59531 w 702469"/>
                        <a:gd name="connsiteY3" fmla="*/ 109537 h 333374"/>
                        <a:gd name="connsiteX4" fmla="*/ 0 w 702469"/>
                        <a:gd name="connsiteY4" fmla="*/ 0 h 333374"/>
                        <a:gd name="connsiteX0" fmla="*/ 0 w 702469"/>
                        <a:gd name="connsiteY0" fmla="*/ 0 h 333374"/>
                        <a:gd name="connsiteX1" fmla="*/ 640557 w 702469"/>
                        <a:gd name="connsiteY1" fmla="*/ 85725 h 333374"/>
                        <a:gd name="connsiteX2" fmla="*/ 702469 w 702469"/>
                        <a:gd name="connsiteY2" fmla="*/ 333374 h 333374"/>
                        <a:gd name="connsiteX3" fmla="*/ 59531 w 702469"/>
                        <a:gd name="connsiteY3" fmla="*/ 109537 h 333374"/>
                        <a:gd name="connsiteX4" fmla="*/ 0 w 702469"/>
                        <a:gd name="connsiteY4" fmla="*/ 0 h 333374"/>
                        <a:gd name="connsiteX0" fmla="*/ 0 w 640557"/>
                        <a:gd name="connsiteY0" fmla="*/ 0 h 178593"/>
                        <a:gd name="connsiteX1" fmla="*/ 640557 w 640557"/>
                        <a:gd name="connsiteY1" fmla="*/ 85725 h 178593"/>
                        <a:gd name="connsiteX2" fmla="*/ 619125 w 640557"/>
                        <a:gd name="connsiteY2" fmla="*/ 178593 h 178593"/>
                        <a:gd name="connsiteX3" fmla="*/ 59531 w 640557"/>
                        <a:gd name="connsiteY3" fmla="*/ 109537 h 178593"/>
                        <a:gd name="connsiteX4" fmla="*/ 0 w 640557"/>
                        <a:gd name="connsiteY4" fmla="*/ 0 h 178593"/>
                        <a:gd name="connsiteX0" fmla="*/ 0 w 1533526"/>
                        <a:gd name="connsiteY0" fmla="*/ 219075 h 397668"/>
                        <a:gd name="connsiteX1" fmla="*/ 1533526 w 1533526"/>
                        <a:gd name="connsiteY1" fmla="*/ 0 h 397668"/>
                        <a:gd name="connsiteX2" fmla="*/ 619125 w 1533526"/>
                        <a:gd name="connsiteY2" fmla="*/ 397668 h 397668"/>
                        <a:gd name="connsiteX3" fmla="*/ 59531 w 1533526"/>
                        <a:gd name="connsiteY3" fmla="*/ 328612 h 397668"/>
                        <a:gd name="connsiteX4" fmla="*/ 0 w 1533526"/>
                        <a:gd name="connsiteY4" fmla="*/ 219075 h 397668"/>
                        <a:gd name="connsiteX0" fmla="*/ 0 w 1533526"/>
                        <a:gd name="connsiteY0" fmla="*/ 219075 h 397668"/>
                        <a:gd name="connsiteX1" fmla="*/ 595311 w 1533526"/>
                        <a:gd name="connsiteY1" fmla="*/ 130968 h 397668"/>
                        <a:gd name="connsiteX2" fmla="*/ 1533526 w 1533526"/>
                        <a:gd name="connsiteY2" fmla="*/ 0 h 397668"/>
                        <a:gd name="connsiteX3" fmla="*/ 619125 w 1533526"/>
                        <a:gd name="connsiteY3" fmla="*/ 397668 h 397668"/>
                        <a:gd name="connsiteX4" fmla="*/ 59531 w 1533526"/>
                        <a:gd name="connsiteY4" fmla="*/ 328612 h 397668"/>
                        <a:gd name="connsiteX5" fmla="*/ 0 w 1533526"/>
                        <a:gd name="connsiteY5" fmla="*/ 219075 h 397668"/>
                        <a:gd name="connsiteX0" fmla="*/ 0 w 1533526"/>
                        <a:gd name="connsiteY0" fmla="*/ 219075 h 397668"/>
                        <a:gd name="connsiteX1" fmla="*/ 600074 w 1533526"/>
                        <a:gd name="connsiteY1" fmla="*/ 309562 h 397668"/>
                        <a:gd name="connsiteX2" fmla="*/ 1533526 w 1533526"/>
                        <a:gd name="connsiteY2" fmla="*/ 0 h 397668"/>
                        <a:gd name="connsiteX3" fmla="*/ 619125 w 1533526"/>
                        <a:gd name="connsiteY3" fmla="*/ 397668 h 397668"/>
                        <a:gd name="connsiteX4" fmla="*/ 59531 w 1533526"/>
                        <a:gd name="connsiteY4" fmla="*/ 328612 h 397668"/>
                        <a:gd name="connsiteX5" fmla="*/ 0 w 1533526"/>
                        <a:gd name="connsiteY5" fmla="*/ 219075 h 397668"/>
                        <a:gd name="connsiteX0" fmla="*/ 0 w 1533526"/>
                        <a:gd name="connsiteY0" fmla="*/ 219075 h 397668"/>
                        <a:gd name="connsiteX1" fmla="*/ 600074 w 1533526"/>
                        <a:gd name="connsiteY1" fmla="*/ 309562 h 397668"/>
                        <a:gd name="connsiteX2" fmla="*/ 1533526 w 1533526"/>
                        <a:gd name="connsiteY2" fmla="*/ 0 h 397668"/>
                        <a:gd name="connsiteX3" fmla="*/ 1078705 w 1533526"/>
                        <a:gd name="connsiteY3" fmla="*/ 195262 h 397668"/>
                        <a:gd name="connsiteX4" fmla="*/ 619125 w 1533526"/>
                        <a:gd name="connsiteY4" fmla="*/ 397668 h 397668"/>
                        <a:gd name="connsiteX5" fmla="*/ 59531 w 1533526"/>
                        <a:gd name="connsiteY5" fmla="*/ 328612 h 397668"/>
                        <a:gd name="connsiteX6" fmla="*/ 0 w 1533526"/>
                        <a:gd name="connsiteY6" fmla="*/ 219075 h 397668"/>
                        <a:gd name="connsiteX0" fmla="*/ 0 w 1533526"/>
                        <a:gd name="connsiteY0" fmla="*/ 219075 h 397668"/>
                        <a:gd name="connsiteX1" fmla="*/ 600074 w 1533526"/>
                        <a:gd name="connsiteY1" fmla="*/ 309562 h 397668"/>
                        <a:gd name="connsiteX2" fmla="*/ 1533526 w 1533526"/>
                        <a:gd name="connsiteY2" fmla="*/ 0 h 397668"/>
                        <a:gd name="connsiteX3" fmla="*/ 1531143 w 1533526"/>
                        <a:gd name="connsiteY3" fmla="*/ 100012 h 397668"/>
                        <a:gd name="connsiteX4" fmla="*/ 619125 w 1533526"/>
                        <a:gd name="connsiteY4" fmla="*/ 397668 h 397668"/>
                        <a:gd name="connsiteX5" fmla="*/ 59531 w 1533526"/>
                        <a:gd name="connsiteY5" fmla="*/ 328612 h 397668"/>
                        <a:gd name="connsiteX6" fmla="*/ 0 w 1533526"/>
                        <a:gd name="connsiteY6" fmla="*/ 219075 h 397668"/>
                        <a:gd name="connsiteX0" fmla="*/ 5232 w 1538758"/>
                        <a:gd name="connsiteY0" fmla="*/ 219075 h 397668"/>
                        <a:gd name="connsiteX1" fmla="*/ 605306 w 1538758"/>
                        <a:gd name="connsiteY1" fmla="*/ 309562 h 397668"/>
                        <a:gd name="connsiteX2" fmla="*/ 1538758 w 1538758"/>
                        <a:gd name="connsiteY2" fmla="*/ 0 h 397668"/>
                        <a:gd name="connsiteX3" fmla="*/ 1536375 w 1538758"/>
                        <a:gd name="connsiteY3" fmla="*/ 100012 h 397668"/>
                        <a:gd name="connsiteX4" fmla="*/ 624357 w 1538758"/>
                        <a:gd name="connsiteY4" fmla="*/ 397668 h 397668"/>
                        <a:gd name="connsiteX5" fmla="*/ 64763 w 1538758"/>
                        <a:gd name="connsiteY5" fmla="*/ 328612 h 397668"/>
                        <a:gd name="connsiteX6" fmla="*/ 5232 w 1538758"/>
                        <a:gd name="connsiteY6" fmla="*/ 219075 h 397668"/>
                        <a:gd name="connsiteX0" fmla="*/ 17866 w 1551392"/>
                        <a:gd name="connsiteY0" fmla="*/ 219075 h 397668"/>
                        <a:gd name="connsiteX1" fmla="*/ 617940 w 1551392"/>
                        <a:gd name="connsiteY1" fmla="*/ 309562 h 397668"/>
                        <a:gd name="connsiteX2" fmla="*/ 1551392 w 1551392"/>
                        <a:gd name="connsiteY2" fmla="*/ 0 h 397668"/>
                        <a:gd name="connsiteX3" fmla="*/ 1549009 w 1551392"/>
                        <a:gd name="connsiteY3" fmla="*/ 100012 h 397668"/>
                        <a:gd name="connsiteX4" fmla="*/ 636991 w 1551392"/>
                        <a:gd name="connsiteY4" fmla="*/ 397668 h 397668"/>
                        <a:gd name="connsiteX5" fmla="*/ 77397 w 1551392"/>
                        <a:gd name="connsiteY5" fmla="*/ 328612 h 397668"/>
                        <a:gd name="connsiteX6" fmla="*/ 17866 w 1551392"/>
                        <a:gd name="connsiteY6" fmla="*/ 219075 h 397668"/>
                        <a:gd name="connsiteX0" fmla="*/ 13151 w 1546677"/>
                        <a:gd name="connsiteY0" fmla="*/ 219075 h 397668"/>
                        <a:gd name="connsiteX1" fmla="*/ 613225 w 1546677"/>
                        <a:gd name="connsiteY1" fmla="*/ 309562 h 397668"/>
                        <a:gd name="connsiteX2" fmla="*/ 1546677 w 1546677"/>
                        <a:gd name="connsiteY2" fmla="*/ 0 h 397668"/>
                        <a:gd name="connsiteX3" fmla="*/ 1544294 w 1546677"/>
                        <a:gd name="connsiteY3" fmla="*/ 100012 h 397668"/>
                        <a:gd name="connsiteX4" fmla="*/ 632276 w 1546677"/>
                        <a:gd name="connsiteY4" fmla="*/ 397668 h 397668"/>
                        <a:gd name="connsiteX5" fmla="*/ 72682 w 1546677"/>
                        <a:gd name="connsiteY5" fmla="*/ 328612 h 397668"/>
                        <a:gd name="connsiteX6" fmla="*/ 13151 w 1546677"/>
                        <a:gd name="connsiteY6" fmla="*/ 219075 h 397668"/>
                        <a:gd name="connsiteX0" fmla="*/ 13151 w 1546677"/>
                        <a:gd name="connsiteY0" fmla="*/ 211931 h 397668"/>
                        <a:gd name="connsiteX1" fmla="*/ 613225 w 1546677"/>
                        <a:gd name="connsiteY1" fmla="*/ 309562 h 397668"/>
                        <a:gd name="connsiteX2" fmla="*/ 1546677 w 1546677"/>
                        <a:gd name="connsiteY2" fmla="*/ 0 h 397668"/>
                        <a:gd name="connsiteX3" fmla="*/ 1544294 w 1546677"/>
                        <a:gd name="connsiteY3" fmla="*/ 100012 h 397668"/>
                        <a:gd name="connsiteX4" fmla="*/ 632276 w 1546677"/>
                        <a:gd name="connsiteY4" fmla="*/ 397668 h 397668"/>
                        <a:gd name="connsiteX5" fmla="*/ 72682 w 1546677"/>
                        <a:gd name="connsiteY5" fmla="*/ 328612 h 397668"/>
                        <a:gd name="connsiteX6" fmla="*/ 13151 w 1546677"/>
                        <a:gd name="connsiteY6" fmla="*/ 211931 h 397668"/>
                        <a:gd name="connsiteX0" fmla="*/ 13151 w 1546677"/>
                        <a:gd name="connsiteY0" fmla="*/ 211931 h 397668"/>
                        <a:gd name="connsiteX1" fmla="*/ 203649 w 1546677"/>
                        <a:gd name="connsiteY1" fmla="*/ 259556 h 397668"/>
                        <a:gd name="connsiteX2" fmla="*/ 613225 w 1546677"/>
                        <a:gd name="connsiteY2" fmla="*/ 309562 h 397668"/>
                        <a:gd name="connsiteX3" fmla="*/ 1546677 w 1546677"/>
                        <a:gd name="connsiteY3" fmla="*/ 0 h 397668"/>
                        <a:gd name="connsiteX4" fmla="*/ 1544294 w 1546677"/>
                        <a:gd name="connsiteY4" fmla="*/ 100012 h 397668"/>
                        <a:gd name="connsiteX5" fmla="*/ 632276 w 1546677"/>
                        <a:gd name="connsiteY5" fmla="*/ 397668 h 397668"/>
                        <a:gd name="connsiteX6" fmla="*/ 72682 w 1546677"/>
                        <a:gd name="connsiteY6" fmla="*/ 328612 h 397668"/>
                        <a:gd name="connsiteX7" fmla="*/ 13151 w 1546677"/>
                        <a:gd name="connsiteY7" fmla="*/ 211931 h 397668"/>
                        <a:gd name="connsiteX0" fmla="*/ 13151 w 1546677"/>
                        <a:gd name="connsiteY0" fmla="*/ 211931 h 397668"/>
                        <a:gd name="connsiteX1" fmla="*/ 203649 w 1546677"/>
                        <a:gd name="connsiteY1" fmla="*/ 259556 h 397668"/>
                        <a:gd name="connsiteX2" fmla="*/ 613225 w 1546677"/>
                        <a:gd name="connsiteY2" fmla="*/ 309562 h 397668"/>
                        <a:gd name="connsiteX3" fmla="*/ 1546677 w 1546677"/>
                        <a:gd name="connsiteY3" fmla="*/ 0 h 397668"/>
                        <a:gd name="connsiteX4" fmla="*/ 1544294 w 1546677"/>
                        <a:gd name="connsiteY4" fmla="*/ 100012 h 397668"/>
                        <a:gd name="connsiteX5" fmla="*/ 632276 w 1546677"/>
                        <a:gd name="connsiteY5" fmla="*/ 397668 h 397668"/>
                        <a:gd name="connsiteX6" fmla="*/ 72682 w 1546677"/>
                        <a:gd name="connsiteY6" fmla="*/ 328612 h 397668"/>
                        <a:gd name="connsiteX7" fmla="*/ 13151 w 1546677"/>
                        <a:gd name="connsiteY7" fmla="*/ 211931 h 397668"/>
                        <a:gd name="connsiteX0" fmla="*/ 13151 w 1546677"/>
                        <a:gd name="connsiteY0" fmla="*/ 211931 h 397668"/>
                        <a:gd name="connsiteX1" fmla="*/ 613225 w 1546677"/>
                        <a:gd name="connsiteY1" fmla="*/ 309562 h 397668"/>
                        <a:gd name="connsiteX2" fmla="*/ 1546677 w 1546677"/>
                        <a:gd name="connsiteY2" fmla="*/ 0 h 397668"/>
                        <a:gd name="connsiteX3" fmla="*/ 1544294 w 1546677"/>
                        <a:gd name="connsiteY3" fmla="*/ 100012 h 397668"/>
                        <a:gd name="connsiteX4" fmla="*/ 632276 w 1546677"/>
                        <a:gd name="connsiteY4" fmla="*/ 397668 h 397668"/>
                        <a:gd name="connsiteX5" fmla="*/ 72682 w 1546677"/>
                        <a:gd name="connsiteY5" fmla="*/ 328612 h 397668"/>
                        <a:gd name="connsiteX6" fmla="*/ 13151 w 1546677"/>
                        <a:gd name="connsiteY6" fmla="*/ 211931 h 397668"/>
                        <a:gd name="connsiteX0" fmla="*/ 13151 w 1546677"/>
                        <a:gd name="connsiteY0" fmla="*/ 211931 h 397668"/>
                        <a:gd name="connsiteX1" fmla="*/ 613225 w 1546677"/>
                        <a:gd name="connsiteY1" fmla="*/ 309562 h 397668"/>
                        <a:gd name="connsiteX2" fmla="*/ 1546677 w 1546677"/>
                        <a:gd name="connsiteY2" fmla="*/ 0 h 397668"/>
                        <a:gd name="connsiteX3" fmla="*/ 1544294 w 1546677"/>
                        <a:gd name="connsiteY3" fmla="*/ 100012 h 397668"/>
                        <a:gd name="connsiteX4" fmla="*/ 632276 w 1546677"/>
                        <a:gd name="connsiteY4" fmla="*/ 397668 h 397668"/>
                        <a:gd name="connsiteX5" fmla="*/ 72682 w 1546677"/>
                        <a:gd name="connsiteY5" fmla="*/ 328612 h 397668"/>
                        <a:gd name="connsiteX6" fmla="*/ 13151 w 1546677"/>
                        <a:gd name="connsiteY6" fmla="*/ 211931 h 397668"/>
                        <a:gd name="connsiteX0" fmla="*/ 13151 w 1546677"/>
                        <a:gd name="connsiteY0" fmla="*/ 211931 h 397668"/>
                        <a:gd name="connsiteX1" fmla="*/ 613225 w 1546677"/>
                        <a:gd name="connsiteY1" fmla="*/ 309562 h 397668"/>
                        <a:gd name="connsiteX2" fmla="*/ 1546677 w 1546677"/>
                        <a:gd name="connsiteY2" fmla="*/ 0 h 397668"/>
                        <a:gd name="connsiteX3" fmla="*/ 1544294 w 1546677"/>
                        <a:gd name="connsiteY3" fmla="*/ 100012 h 397668"/>
                        <a:gd name="connsiteX4" fmla="*/ 632276 w 1546677"/>
                        <a:gd name="connsiteY4" fmla="*/ 397668 h 397668"/>
                        <a:gd name="connsiteX5" fmla="*/ 72682 w 1546677"/>
                        <a:gd name="connsiteY5" fmla="*/ 328612 h 397668"/>
                        <a:gd name="connsiteX6" fmla="*/ 13151 w 1546677"/>
                        <a:gd name="connsiteY6" fmla="*/ 211931 h 397668"/>
                        <a:gd name="connsiteX0" fmla="*/ 13151 w 1546677"/>
                        <a:gd name="connsiteY0" fmla="*/ 211931 h 397668"/>
                        <a:gd name="connsiteX1" fmla="*/ 613225 w 1546677"/>
                        <a:gd name="connsiteY1" fmla="*/ 304799 h 397668"/>
                        <a:gd name="connsiteX2" fmla="*/ 1546677 w 1546677"/>
                        <a:gd name="connsiteY2" fmla="*/ 0 h 397668"/>
                        <a:gd name="connsiteX3" fmla="*/ 1544294 w 1546677"/>
                        <a:gd name="connsiteY3" fmla="*/ 100012 h 397668"/>
                        <a:gd name="connsiteX4" fmla="*/ 632276 w 1546677"/>
                        <a:gd name="connsiteY4" fmla="*/ 397668 h 397668"/>
                        <a:gd name="connsiteX5" fmla="*/ 72682 w 1546677"/>
                        <a:gd name="connsiteY5" fmla="*/ 328612 h 397668"/>
                        <a:gd name="connsiteX6" fmla="*/ 13151 w 1546677"/>
                        <a:gd name="connsiteY6" fmla="*/ 211931 h 397668"/>
                        <a:gd name="connsiteX0" fmla="*/ 13151 w 1546677"/>
                        <a:gd name="connsiteY0" fmla="*/ 211931 h 397668"/>
                        <a:gd name="connsiteX1" fmla="*/ 617987 w 1546677"/>
                        <a:gd name="connsiteY1" fmla="*/ 302418 h 397668"/>
                        <a:gd name="connsiteX2" fmla="*/ 1546677 w 1546677"/>
                        <a:gd name="connsiteY2" fmla="*/ 0 h 397668"/>
                        <a:gd name="connsiteX3" fmla="*/ 1544294 w 1546677"/>
                        <a:gd name="connsiteY3" fmla="*/ 100012 h 397668"/>
                        <a:gd name="connsiteX4" fmla="*/ 632276 w 1546677"/>
                        <a:gd name="connsiteY4" fmla="*/ 397668 h 397668"/>
                        <a:gd name="connsiteX5" fmla="*/ 72682 w 1546677"/>
                        <a:gd name="connsiteY5" fmla="*/ 328612 h 397668"/>
                        <a:gd name="connsiteX6" fmla="*/ 13151 w 1546677"/>
                        <a:gd name="connsiteY6" fmla="*/ 211931 h 397668"/>
                        <a:gd name="connsiteX0" fmla="*/ 13151 w 1546677"/>
                        <a:gd name="connsiteY0" fmla="*/ 211931 h 397668"/>
                        <a:gd name="connsiteX1" fmla="*/ 615605 w 1546677"/>
                        <a:gd name="connsiteY1" fmla="*/ 295274 h 397668"/>
                        <a:gd name="connsiteX2" fmla="*/ 1546677 w 1546677"/>
                        <a:gd name="connsiteY2" fmla="*/ 0 h 397668"/>
                        <a:gd name="connsiteX3" fmla="*/ 1544294 w 1546677"/>
                        <a:gd name="connsiteY3" fmla="*/ 100012 h 397668"/>
                        <a:gd name="connsiteX4" fmla="*/ 632276 w 1546677"/>
                        <a:gd name="connsiteY4" fmla="*/ 397668 h 397668"/>
                        <a:gd name="connsiteX5" fmla="*/ 72682 w 1546677"/>
                        <a:gd name="connsiteY5" fmla="*/ 328612 h 397668"/>
                        <a:gd name="connsiteX6" fmla="*/ 13151 w 1546677"/>
                        <a:gd name="connsiteY6" fmla="*/ 211931 h 397668"/>
                        <a:gd name="connsiteX0" fmla="*/ 13151 w 1546677"/>
                        <a:gd name="connsiteY0" fmla="*/ 211931 h 397668"/>
                        <a:gd name="connsiteX1" fmla="*/ 610843 w 1546677"/>
                        <a:gd name="connsiteY1" fmla="*/ 300037 h 397668"/>
                        <a:gd name="connsiteX2" fmla="*/ 1546677 w 1546677"/>
                        <a:gd name="connsiteY2" fmla="*/ 0 h 397668"/>
                        <a:gd name="connsiteX3" fmla="*/ 1544294 w 1546677"/>
                        <a:gd name="connsiteY3" fmla="*/ 100012 h 397668"/>
                        <a:gd name="connsiteX4" fmla="*/ 632276 w 1546677"/>
                        <a:gd name="connsiteY4" fmla="*/ 397668 h 397668"/>
                        <a:gd name="connsiteX5" fmla="*/ 72682 w 1546677"/>
                        <a:gd name="connsiteY5" fmla="*/ 328612 h 397668"/>
                        <a:gd name="connsiteX6" fmla="*/ 13151 w 1546677"/>
                        <a:gd name="connsiteY6" fmla="*/ 211931 h 397668"/>
                        <a:gd name="connsiteX0" fmla="*/ 2405 w 1535931"/>
                        <a:gd name="connsiteY0" fmla="*/ 211931 h 397668"/>
                        <a:gd name="connsiteX1" fmla="*/ 600097 w 1535931"/>
                        <a:gd name="connsiteY1" fmla="*/ 300037 h 397668"/>
                        <a:gd name="connsiteX2" fmla="*/ 1535931 w 1535931"/>
                        <a:gd name="connsiteY2" fmla="*/ 0 h 397668"/>
                        <a:gd name="connsiteX3" fmla="*/ 1533548 w 1535931"/>
                        <a:gd name="connsiteY3" fmla="*/ 100012 h 397668"/>
                        <a:gd name="connsiteX4" fmla="*/ 621530 w 1535931"/>
                        <a:gd name="connsiteY4" fmla="*/ 397668 h 397668"/>
                        <a:gd name="connsiteX5" fmla="*/ 61936 w 1535931"/>
                        <a:gd name="connsiteY5" fmla="*/ 328612 h 397668"/>
                        <a:gd name="connsiteX6" fmla="*/ 2405 w 1535931"/>
                        <a:gd name="connsiteY6" fmla="*/ 211931 h 397668"/>
                        <a:gd name="connsiteX0" fmla="*/ 5573 w 1539099"/>
                        <a:gd name="connsiteY0" fmla="*/ 211931 h 397668"/>
                        <a:gd name="connsiteX1" fmla="*/ 603265 w 1539099"/>
                        <a:gd name="connsiteY1" fmla="*/ 300037 h 397668"/>
                        <a:gd name="connsiteX2" fmla="*/ 1539099 w 1539099"/>
                        <a:gd name="connsiteY2" fmla="*/ 0 h 397668"/>
                        <a:gd name="connsiteX3" fmla="*/ 1536716 w 1539099"/>
                        <a:gd name="connsiteY3" fmla="*/ 100012 h 397668"/>
                        <a:gd name="connsiteX4" fmla="*/ 624698 w 1539099"/>
                        <a:gd name="connsiteY4" fmla="*/ 397668 h 397668"/>
                        <a:gd name="connsiteX5" fmla="*/ 65104 w 1539099"/>
                        <a:gd name="connsiteY5" fmla="*/ 328612 h 397668"/>
                        <a:gd name="connsiteX6" fmla="*/ 5573 w 1539099"/>
                        <a:gd name="connsiteY6" fmla="*/ 211931 h 397668"/>
                        <a:gd name="connsiteX0" fmla="*/ 5573 w 1539099"/>
                        <a:gd name="connsiteY0" fmla="*/ 211931 h 414337"/>
                        <a:gd name="connsiteX1" fmla="*/ 603265 w 1539099"/>
                        <a:gd name="connsiteY1" fmla="*/ 300037 h 414337"/>
                        <a:gd name="connsiteX2" fmla="*/ 1539099 w 1539099"/>
                        <a:gd name="connsiteY2" fmla="*/ 0 h 414337"/>
                        <a:gd name="connsiteX3" fmla="*/ 1536716 w 1539099"/>
                        <a:gd name="connsiteY3" fmla="*/ 100012 h 414337"/>
                        <a:gd name="connsiteX4" fmla="*/ 617554 w 1539099"/>
                        <a:gd name="connsiteY4" fmla="*/ 414337 h 414337"/>
                        <a:gd name="connsiteX5" fmla="*/ 65104 w 1539099"/>
                        <a:gd name="connsiteY5" fmla="*/ 328612 h 414337"/>
                        <a:gd name="connsiteX6" fmla="*/ 5573 w 1539099"/>
                        <a:gd name="connsiteY6" fmla="*/ 211931 h 414337"/>
                        <a:gd name="connsiteX0" fmla="*/ 5573 w 1539099"/>
                        <a:gd name="connsiteY0" fmla="*/ 211931 h 414337"/>
                        <a:gd name="connsiteX1" fmla="*/ 603265 w 1539099"/>
                        <a:gd name="connsiteY1" fmla="*/ 300037 h 414337"/>
                        <a:gd name="connsiteX2" fmla="*/ 1539099 w 1539099"/>
                        <a:gd name="connsiteY2" fmla="*/ 0 h 414337"/>
                        <a:gd name="connsiteX3" fmla="*/ 1536716 w 1539099"/>
                        <a:gd name="connsiteY3" fmla="*/ 100012 h 414337"/>
                        <a:gd name="connsiteX4" fmla="*/ 617554 w 1539099"/>
                        <a:gd name="connsiteY4" fmla="*/ 414337 h 414337"/>
                        <a:gd name="connsiteX5" fmla="*/ 65104 w 1539099"/>
                        <a:gd name="connsiteY5" fmla="*/ 328612 h 414337"/>
                        <a:gd name="connsiteX6" fmla="*/ 5573 w 1539099"/>
                        <a:gd name="connsiteY6" fmla="*/ 211931 h 414337"/>
                        <a:gd name="connsiteX0" fmla="*/ 5573 w 1539099"/>
                        <a:gd name="connsiteY0" fmla="*/ 211931 h 414337"/>
                        <a:gd name="connsiteX1" fmla="*/ 603265 w 1539099"/>
                        <a:gd name="connsiteY1" fmla="*/ 300037 h 414337"/>
                        <a:gd name="connsiteX2" fmla="*/ 1539099 w 1539099"/>
                        <a:gd name="connsiteY2" fmla="*/ 0 h 414337"/>
                        <a:gd name="connsiteX3" fmla="*/ 1536716 w 1539099"/>
                        <a:gd name="connsiteY3" fmla="*/ 100012 h 414337"/>
                        <a:gd name="connsiteX4" fmla="*/ 617554 w 1539099"/>
                        <a:gd name="connsiteY4" fmla="*/ 414337 h 414337"/>
                        <a:gd name="connsiteX5" fmla="*/ 65104 w 1539099"/>
                        <a:gd name="connsiteY5" fmla="*/ 328612 h 414337"/>
                        <a:gd name="connsiteX6" fmla="*/ 5573 w 1539099"/>
                        <a:gd name="connsiteY6" fmla="*/ 211931 h 414337"/>
                        <a:gd name="connsiteX0" fmla="*/ 5573 w 1553412"/>
                        <a:gd name="connsiteY0" fmla="*/ 211931 h 414337"/>
                        <a:gd name="connsiteX1" fmla="*/ 603265 w 1553412"/>
                        <a:gd name="connsiteY1" fmla="*/ 300037 h 414337"/>
                        <a:gd name="connsiteX2" fmla="*/ 1539099 w 1553412"/>
                        <a:gd name="connsiteY2" fmla="*/ 0 h 414337"/>
                        <a:gd name="connsiteX3" fmla="*/ 1553384 w 1553412"/>
                        <a:gd name="connsiteY3" fmla="*/ 109537 h 414337"/>
                        <a:gd name="connsiteX4" fmla="*/ 617554 w 1553412"/>
                        <a:gd name="connsiteY4" fmla="*/ 414337 h 414337"/>
                        <a:gd name="connsiteX5" fmla="*/ 65104 w 1553412"/>
                        <a:gd name="connsiteY5" fmla="*/ 328612 h 414337"/>
                        <a:gd name="connsiteX6" fmla="*/ 5573 w 1553412"/>
                        <a:gd name="connsiteY6" fmla="*/ 211931 h 414337"/>
                        <a:gd name="connsiteX0" fmla="*/ 5573 w 1553412"/>
                        <a:gd name="connsiteY0" fmla="*/ 211931 h 414337"/>
                        <a:gd name="connsiteX1" fmla="*/ 603265 w 1553412"/>
                        <a:gd name="connsiteY1" fmla="*/ 300037 h 414337"/>
                        <a:gd name="connsiteX2" fmla="*/ 1539099 w 1553412"/>
                        <a:gd name="connsiteY2" fmla="*/ 0 h 414337"/>
                        <a:gd name="connsiteX3" fmla="*/ 1553384 w 1553412"/>
                        <a:gd name="connsiteY3" fmla="*/ 109537 h 414337"/>
                        <a:gd name="connsiteX4" fmla="*/ 617554 w 1553412"/>
                        <a:gd name="connsiteY4" fmla="*/ 414337 h 414337"/>
                        <a:gd name="connsiteX5" fmla="*/ 65104 w 1553412"/>
                        <a:gd name="connsiteY5" fmla="*/ 328612 h 414337"/>
                        <a:gd name="connsiteX6" fmla="*/ 5573 w 1553412"/>
                        <a:gd name="connsiteY6" fmla="*/ 211931 h 414337"/>
                        <a:gd name="connsiteX0" fmla="*/ 5573 w 1553412"/>
                        <a:gd name="connsiteY0" fmla="*/ 211931 h 414337"/>
                        <a:gd name="connsiteX1" fmla="*/ 603265 w 1553412"/>
                        <a:gd name="connsiteY1" fmla="*/ 300037 h 414337"/>
                        <a:gd name="connsiteX2" fmla="*/ 1539099 w 1553412"/>
                        <a:gd name="connsiteY2" fmla="*/ 0 h 414337"/>
                        <a:gd name="connsiteX3" fmla="*/ 1553384 w 1553412"/>
                        <a:gd name="connsiteY3" fmla="*/ 109537 h 414337"/>
                        <a:gd name="connsiteX4" fmla="*/ 617554 w 1553412"/>
                        <a:gd name="connsiteY4" fmla="*/ 414337 h 414337"/>
                        <a:gd name="connsiteX5" fmla="*/ 65104 w 1553412"/>
                        <a:gd name="connsiteY5" fmla="*/ 328612 h 414337"/>
                        <a:gd name="connsiteX6" fmla="*/ 5573 w 1553412"/>
                        <a:gd name="connsiteY6" fmla="*/ 211931 h 414337"/>
                        <a:gd name="connsiteX0" fmla="*/ 5573 w 1553412"/>
                        <a:gd name="connsiteY0" fmla="*/ 211931 h 414337"/>
                        <a:gd name="connsiteX1" fmla="*/ 603265 w 1553412"/>
                        <a:gd name="connsiteY1" fmla="*/ 300037 h 414337"/>
                        <a:gd name="connsiteX2" fmla="*/ 1539099 w 1553412"/>
                        <a:gd name="connsiteY2" fmla="*/ 0 h 414337"/>
                        <a:gd name="connsiteX3" fmla="*/ 1553384 w 1553412"/>
                        <a:gd name="connsiteY3" fmla="*/ 109537 h 414337"/>
                        <a:gd name="connsiteX4" fmla="*/ 617554 w 1553412"/>
                        <a:gd name="connsiteY4" fmla="*/ 414337 h 414337"/>
                        <a:gd name="connsiteX5" fmla="*/ 65104 w 1553412"/>
                        <a:gd name="connsiteY5" fmla="*/ 328612 h 414337"/>
                        <a:gd name="connsiteX6" fmla="*/ 5573 w 1553412"/>
                        <a:gd name="connsiteY6" fmla="*/ 211931 h 414337"/>
                        <a:gd name="connsiteX0" fmla="*/ 5573 w 1553412"/>
                        <a:gd name="connsiteY0" fmla="*/ 211931 h 414337"/>
                        <a:gd name="connsiteX1" fmla="*/ 603265 w 1553412"/>
                        <a:gd name="connsiteY1" fmla="*/ 300037 h 414337"/>
                        <a:gd name="connsiteX2" fmla="*/ 1539099 w 1553412"/>
                        <a:gd name="connsiteY2" fmla="*/ 0 h 414337"/>
                        <a:gd name="connsiteX3" fmla="*/ 1553384 w 1553412"/>
                        <a:gd name="connsiteY3" fmla="*/ 109537 h 414337"/>
                        <a:gd name="connsiteX4" fmla="*/ 617554 w 1553412"/>
                        <a:gd name="connsiteY4" fmla="*/ 414337 h 414337"/>
                        <a:gd name="connsiteX5" fmla="*/ 65104 w 1553412"/>
                        <a:gd name="connsiteY5" fmla="*/ 328612 h 414337"/>
                        <a:gd name="connsiteX6" fmla="*/ 5573 w 1553412"/>
                        <a:gd name="connsiteY6" fmla="*/ 211931 h 414337"/>
                        <a:gd name="connsiteX0" fmla="*/ 5573 w 1553412"/>
                        <a:gd name="connsiteY0" fmla="*/ 211931 h 414337"/>
                        <a:gd name="connsiteX1" fmla="*/ 603265 w 1553412"/>
                        <a:gd name="connsiteY1" fmla="*/ 300037 h 414337"/>
                        <a:gd name="connsiteX2" fmla="*/ 1539099 w 1553412"/>
                        <a:gd name="connsiteY2" fmla="*/ 0 h 414337"/>
                        <a:gd name="connsiteX3" fmla="*/ 1553384 w 1553412"/>
                        <a:gd name="connsiteY3" fmla="*/ 109537 h 414337"/>
                        <a:gd name="connsiteX4" fmla="*/ 617554 w 1553412"/>
                        <a:gd name="connsiteY4" fmla="*/ 414337 h 414337"/>
                        <a:gd name="connsiteX5" fmla="*/ 65104 w 1553412"/>
                        <a:gd name="connsiteY5" fmla="*/ 328612 h 414337"/>
                        <a:gd name="connsiteX6" fmla="*/ 5573 w 1553412"/>
                        <a:gd name="connsiteY6" fmla="*/ 211931 h 414337"/>
                        <a:gd name="connsiteX0" fmla="*/ 5573 w 1553412"/>
                        <a:gd name="connsiteY0" fmla="*/ 211931 h 414337"/>
                        <a:gd name="connsiteX1" fmla="*/ 603265 w 1553412"/>
                        <a:gd name="connsiteY1" fmla="*/ 300037 h 414337"/>
                        <a:gd name="connsiteX2" fmla="*/ 1539099 w 1553412"/>
                        <a:gd name="connsiteY2" fmla="*/ 0 h 414337"/>
                        <a:gd name="connsiteX3" fmla="*/ 1553384 w 1553412"/>
                        <a:gd name="connsiteY3" fmla="*/ 109537 h 414337"/>
                        <a:gd name="connsiteX4" fmla="*/ 617554 w 1553412"/>
                        <a:gd name="connsiteY4" fmla="*/ 414337 h 414337"/>
                        <a:gd name="connsiteX5" fmla="*/ 65104 w 1553412"/>
                        <a:gd name="connsiteY5" fmla="*/ 328612 h 414337"/>
                        <a:gd name="connsiteX6" fmla="*/ 5573 w 1553412"/>
                        <a:gd name="connsiteY6" fmla="*/ 211931 h 414337"/>
                        <a:gd name="connsiteX0" fmla="*/ 5573 w 1553412"/>
                        <a:gd name="connsiteY0" fmla="*/ 211931 h 414337"/>
                        <a:gd name="connsiteX1" fmla="*/ 603265 w 1553412"/>
                        <a:gd name="connsiteY1" fmla="*/ 300037 h 414337"/>
                        <a:gd name="connsiteX2" fmla="*/ 1539099 w 1553412"/>
                        <a:gd name="connsiteY2" fmla="*/ 0 h 414337"/>
                        <a:gd name="connsiteX3" fmla="*/ 1553384 w 1553412"/>
                        <a:gd name="connsiteY3" fmla="*/ 109537 h 414337"/>
                        <a:gd name="connsiteX4" fmla="*/ 617554 w 1553412"/>
                        <a:gd name="connsiteY4" fmla="*/ 414337 h 414337"/>
                        <a:gd name="connsiteX5" fmla="*/ 65104 w 1553412"/>
                        <a:gd name="connsiteY5" fmla="*/ 328612 h 414337"/>
                        <a:gd name="connsiteX6" fmla="*/ 5573 w 1553412"/>
                        <a:gd name="connsiteY6" fmla="*/ 211931 h 414337"/>
                        <a:gd name="connsiteX0" fmla="*/ 5573 w 1553412"/>
                        <a:gd name="connsiteY0" fmla="*/ 211931 h 414337"/>
                        <a:gd name="connsiteX1" fmla="*/ 603265 w 1553412"/>
                        <a:gd name="connsiteY1" fmla="*/ 300037 h 414337"/>
                        <a:gd name="connsiteX2" fmla="*/ 1539099 w 1553412"/>
                        <a:gd name="connsiteY2" fmla="*/ 0 h 414337"/>
                        <a:gd name="connsiteX3" fmla="*/ 1553384 w 1553412"/>
                        <a:gd name="connsiteY3" fmla="*/ 109537 h 414337"/>
                        <a:gd name="connsiteX4" fmla="*/ 617554 w 1553412"/>
                        <a:gd name="connsiteY4" fmla="*/ 414337 h 414337"/>
                        <a:gd name="connsiteX5" fmla="*/ 65104 w 1553412"/>
                        <a:gd name="connsiteY5" fmla="*/ 328612 h 414337"/>
                        <a:gd name="connsiteX6" fmla="*/ 5573 w 1553412"/>
                        <a:gd name="connsiteY6" fmla="*/ 211931 h 414337"/>
                        <a:gd name="connsiteX0" fmla="*/ 5573 w 1553417"/>
                        <a:gd name="connsiteY0" fmla="*/ 235743 h 438149"/>
                        <a:gd name="connsiteX1" fmla="*/ 603265 w 1553417"/>
                        <a:gd name="connsiteY1" fmla="*/ 323849 h 438149"/>
                        <a:gd name="connsiteX2" fmla="*/ 1541480 w 1553417"/>
                        <a:gd name="connsiteY2" fmla="*/ 0 h 438149"/>
                        <a:gd name="connsiteX3" fmla="*/ 1553384 w 1553417"/>
                        <a:gd name="connsiteY3" fmla="*/ 133349 h 438149"/>
                        <a:gd name="connsiteX4" fmla="*/ 617554 w 1553417"/>
                        <a:gd name="connsiteY4" fmla="*/ 438149 h 438149"/>
                        <a:gd name="connsiteX5" fmla="*/ 65104 w 1553417"/>
                        <a:gd name="connsiteY5" fmla="*/ 352424 h 438149"/>
                        <a:gd name="connsiteX6" fmla="*/ 5573 w 1553417"/>
                        <a:gd name="connsiteY6" fmla="*/ 235743 h 438149"/>
                        <a:gd name="connsiteX0" fmla="*/ 5573 w 1567913"/>
                        <a:gd name="connsiteY0" fmla="*/ 235743 h 438149"/>
                        <a:gd name="connsiteX1" fmla="*/ 603265 w 1567913"/>
                        <a:gd name="connsiteY1" fmla="*/ 323849 h 438149"/>
                        <a:gd name="connsiteX2" fmla="*/ 1541480 w 1567913"/>
                        <a:gd name="connsiteY2" fmla="*/ 0 h 438149"/>
                        <a:gd name="connsiteX3" fmla="*/ 1553384 w 1567913"/>
                        <a:gd name="connsiteY3" fmla="*/ 133349 h 438149"/>
                        <a:gd name="connsiteX4" fmla="*/ 617554 w 1567913"/>
                        <a:gd name="connsiteY4" fmla="*/ 438149 h 438149"/>
                        <a:gd name="connsiteX5" fmla="*/ 65104 w 1567913"/>
                        <a:gd name="connsiteY5" fmla="*/ 352424 h 438149"/>
                        <a:gd name="connsiteX6" fmla="*/ 5573 w 1567913"/>
                        <a:gd name="connsiteY6" fmla="*/ 235743 h 438149"/>
                        <a:gd name="connsiteX0" fmla="*/ 5573 w 1572214"/>
                        <a:gd name="connsiteY0" fmla="*/ 235743 h 438149"/>
                        <a:gd name="connsiteX1" fmla="*/ 603265 w 1572214"/>
                        <a:gd name="connsiteY1" fmla="*/ 323849 h 438149"/>
                        <a:gd name="connsiteX2" fmla="*/ 1541480 w 1572214"/>
                        <a:gd name="connsiteY2" fmla="*/ 0 h 438149"/>
                        <a:gd name="connsiteX3" fmla="*/ 1553384 w 1572214"/>
                        <a:gd name="connsiteY3" fmla="*/ 133349 h 438149"/>
                        <a:gd name="connsiteX4" fmla="*/ 617554 w 1572214"/>
                        <a:gd name="connsiteY4" fmla="*/ 438149 h 438149"/>
                        <a:gd name="connsiteX5" fmla="*/ 65104 w 1572214"/>
                        <a:gd name="connsiteY5" fmla="*/ 352424 h 438149"/>
                        <a:gd name="connsiteX6" fmla="*/ 5573 w 1572214"/>
                        <a:gd name="connsiteY6" fmla="*/ 235743 h 438149"/>
                        <a:gd name="connsiteX0" fmla="*/ 5573 w 1568729"/>
                        <a:gd name="connsiteY0" fmla="*/ 235743 h 438149"/>
                        <a:gd name="connsiteX1" fmla="*/ 603265 w 1568729"/>
                        <a:gd name="connsiteY1" fmla="*/ 323849 h 438149"/>
                        <a:gd name="connsiteX2" fmla="*/ 1541480 w 1568729"/>
                        <a:gd name="connsiteY2" fmla="*/ 0 h 438149"/>
                        <a:gd name="connsiteX3" fmla="*/ 1553384 w 1568729"/>
                        <a:gd name="connsiteY3" fmla="*/ 133349 h 438149"/>
                        <a:gd name="connsiteX4" fmla="*/ 617554 w 1568729"/>
                        <a:gd name="connsiteY4" fmla="*/ 438149 h 438149"/>
                        <a:gd name="connsiteX5" fmla="*/ 65104 w 1568729"/>
                        <a:gd name="connsiteY5" fmla="*/ 352424 h 438149"/>
                        <a:gd name="connsiteX6" fmla="*/ 5573 w 1568729"/>
                        <a:gd name="connsiteY6" fmla="*/ 235743 h 438149"/>
                        <a:gd name="connsiteX0" fmla="*/ 5573 w 1560459"/>
                        <a:gd name="connsiteY0" fmla="*/ 235743 h 438149"/>
                        <a:gd name="connsiteX1" fmla="*/ 603265 w 1560459"/>
                        <a:gd name="connsiteY1" fmla="*/ 323849 h 438149"/>
                        <a:gd name="connsiteX2" fmla="*/ 1541480 w 1560459"/>
                        <a:gd name="connsiteY2" fmla="*/ 0 h 438149"/>
                        <a:gd name="connsiteX3" fmla="*/ 1553384 w 1560459"/>
                        <a:gd name="connsiteY3" fmla="*/ 133349 h 438149"/>
                        <a:gd name="connsiteX4" fmla="*/ 617554 w 1560459"/>
                        <a:gd name="connsiteY4" fmla="*/ 438149 h 438149"/>
                        <a:gd name="connsiteX5" fmla="*/ 65104 w 1560459"/>
                        <a:gd name="connsiteY5" fmla="*/ 352424 h 438149"/>
                        <a:gd name="connsiteX6" fmla="*/ 5573 w 1560459"/>
                        <a:gd name="connsiteY6" fmla="*/ 235743 h 438149"/>
                        <a:gd name="connsiteX0" fmla="*/ 5573 w 1563194"/>
                        <a:gd name="connsiteY0" fmla="*/ 235743 h 438149"/>
                        <a:gd name="connsiteX1" fmla="*/ 603265 w 1563194"/>
                        <a:gd name="connsiteY1" fmla="*/ 323849 h 438149"/>
                        <a:gd name="connsiteX2" fmla="*/ 1541480 w 1563194"/>
                        <a:gd name="connsiteY2" fmla="*/ 0 h 438149"/>
                        <a:gd name="connsiteX3" fmla="*/ 1553384 w 1563194"/>
                        <a:gd name="connsiteY3" fmla="*/ 133349 h 438149"/>
                        <a:gd name="connsiteX4" fmla="*/ 617554 w 1563194"/>
                        <a:gd name="connsiteY4" fmla="*/ 438149 h 438149"/>
                        <a:gd name="connsiteX5" fmla="*/ 65104 w 1563194"/>
                        <a:gd name="connsiteY5" fmla="*/ 352424 h 438149"/>
                        <a:gd name="connsiteX6" fmla="*/ 5573 w 1563194"/>
                        <a:gd name="connsiteY6" fmla="*/ 235743 h 438149"/>
                        <a:gd name="connsiteX0" fmla="*/ 5573 w 1563194"/>
                        <a:gd name="connsiteY0" fmla="*/ 235743 h 438149"/>
                        <a:gd name="connsiteX1" fmla="*/ 603265 w 1563194"/>
                        <a:gd name="connsiteY1" fmla="*/ 323849 h 438149"/>
                        <a:gd name="connsiteX2" fmla="*/ 1541480 w 1563194"/>
                        <a:gd name="connsiteY2" fmla="*/ 0 h 438149"/>
                        <a:gd name="connsiteX3" fmla="*/ 1553384 w 1563194"/>
                        <a:gd name="connsiteY3" fmla="*/ 133349 h 438149"/>
                        <a:gd name="connsiteX4" fmla="*/ 617554 w 1563194"/>
                        <a:gd name="connsiteY4" fmla="*/ 438149 h 438149"/>
                        <a:gd name="connsiteX5" fmla="*/ 65104 w 1563194"/>
                        <a:gd name="connsiteY5" fmla="*/ 352424 h 438149"/>
                        <a:gd name="connsiteX6" fmla="*/ 5573 w 1563194"/>
                        <a:gd name="connsiteY6" fmla="*/ 235743 h 438149"/>
                        <a:gd name="connsiteX0" fmla="*/ 5573 w 1563194"/>
                        <a:gd name="connsiteY0" fmla="*/ 235743 h 438149"/>
                        <a:gd name="connsiteX1" fmla="*/ 603265 w 1563194"/>
                        <a:gd name="connsiteY1" fmla="*/ 323849 h 438149"/>
                        <a:gd name="connsiteX2" fmla="*/ 1541480 w 1563194"/>
                        <a:gd name="connsiteY2" fmla="*/ 0 h 438149"/>
                        <a:gd name="connsiteX3" fmla="*/ 1553384 w 1563194"/>
                        <a:gd name="connsiteY3" fmla="*/ 133349 h 438149"/>
                        <a:gd name="connsiteX4" fmla="*/ 617554 w 1563194"/>
                        <a:gd name="connsiteY4" fmla="*/ 438149 h 438149"/>
                        <a:gd name="connsiteX5" fmla="*/ 65104 w 1563194"/>
                        <a:gd name="connsiteY5" fmla="*/ 352424 h 438149"/>
                        <a:gd name="connsiteX6" fmla="*/ 5573 w 1563194"/>
                        <a:gd name="connsiteY6" fmla="*/ 235743 h 438149"/>
                        <a:gd name="connsiteX0" fmla="*/ 5573 w 1561022"/>
                        <a:gd name="connsiteY0" fmla="*/ 238124 h 440530"/>
                        <a:gd name="connsiteX1" fmla="*/ 603265 w 1561022"/>
                        <a:gd name="connsiteY1" fmla="*/ 326230 h 440530"/>
                        <a:gd name="connsiteX2" fmla="*/ 1531955 w 1561022"/>
                        <a:gd name="connsiteY2" fmla="*/ 0 h 440530"/>
                        <a:gd name="connsiteX3" fmla="*/ 1553384 w 1561022"/>
                        <a:gd name="connsiteY3" fmla="*/ 135730 h 440530"/>
                        <a:gd name="connsiteX4" fmla="*/ 617554 w 1561022"/>
                        <a:gd name="connsiteY4" fmla="*/ 440530 h 440530"/>
                        <a:gd name="connsiteX5" fmla="*/ 65104 w 1561022"/>
                        <a:gd name="connsiteY5" fmla="*/ 354805 h 440530"/>
                        <a:gd name="connsiteX6" fmla="*/ 5573 w 1561022"/>
                        <a:gd name="connsiteY6" fmla="*/ 238124 h 440530"/>
                        <a:gd name="connsiteX0" fmla="*/ 5573 w 1561022"/>
                        <a:gd name="connsiteY0" fmla="*/ 238124 h 440530"/>
                        <a:gd name="connsiteX1" fmla="*/ 603265 w 1561022"/>
                        <a:gd name="connsiteY1" fmla="*/ 326230 h 440530"/>
                        <a:gd name="connsiteX2" fmla="*/ 1531955 w 1561022"/>
                        <a:gd name="connsiteY2" fmla="*/ 0 h 440530"/>
                        <a:gd name="connsiteX3" fmla="*/ 1553384 w 1561022"/>
                        <a:gd name="connsiteY3" fmla="*/ 135730 h 440530"/>
                        <a:gd name="connsiteX4" fmla="*/ 617554 w 1561022"/>
                        <a:gd name="connsiteY4" fmla="*/ 440530 h 440530"/>
                        <a:gd name="connsiteX5" fmla="*/ 65104 w 1561022"/>
                        <a:gd name="connsiteY5" fmla="*/ 354805 h 440530"/>
                        <a:gd name="connsiteX6" fmla="*/ 5573 w 1561022"/>
                        <a:gd name="connsiteY6" fmla="*/ 238124 h 440530"/>
                        <a:gd name="connsiteX0" fmla="*/ 5573 w 1561022"/>
                        <a:gd name="connsiteY0" fmla="*/ 238124 h 440530"/>
                        <a:gd name="connsiteX1" fmla="*/ 603265 w 1561022"/>
                        <a:gd name="connsiteY1" fmla="*/ 326230 h 440530"/>
                        <a:gd name="connsiteX2" fmla="*/ 1531955 w 1561022"/>
                        <a:gd name="connsiteY2" fmla="*/ 0 h 440530"/>
                        <a:gd name="connsiteX3" fmla="*/ 1553384 w 1561022"/>
                        <a:gd name="connsiteY3" fmla="*/ 135730 h 440530"/>
                        <a:gd name="connsiteX4" fmla="*/ 617554 w 1561022"/>
                        <a:gd name="connsiteY4" fmla="*/ 440530 h 440530"/>
                        <a:gd name="connsiteX5" fmla="*/ 65104 w 1561022"/>
                        <a:gd name="connsiteY5" fmla="*/ 354805 h 440530"/>
                        <a:gd name="connsiteX6" fmla="*/ 5573 w 1561022"/>
                        <a:gd name="connsiteY6" fmla="*/ 238124 h 440530"/>
                        <a:gd name="connsiteX0" fmla="*/ 5573 w 1561022"/>
                        <a:gd name="connsiteY0" fmla="*/ 238124 h 440530"/>
                        <a:gd name="connsiteX1" fmla="*/ 603265 w 1561022"/>
                        <a:gd name="connsiteY1" fmla="*/ 326230 h 440530"/>
                        <a:gd name="connsiteX2" fmla="*/ 1531955 w 1561022"/>
                        <a:gd name="connsiteY2" fmla="*/ 0 h 440530"/>
                        <a:gd name="connsiteX3" fmla="*/ 1553384 w 1561022"/>
                        <a:gd name="connsiteY3" fmla="*/ 135730 h 440530"/>
                        <a:gd name="connsiteX4" fmla="*/ 617554 w 1561022"/>
                        <a:gd name="connsiteY4" fmla="*/ 440530 h 440530"/>
                        <a:gd name="connsiteX5" fmla="*/ 65104 w 1561022"/>
                        <a:gd name="connsiteY5" fmla="*/ 354805 h 440530"/>
                        <a:gd name="connsiteX6" fmla="*/ 5573 w 1561022"/>
                        <a:gd name="connsiteY6" fmla="*/ 238124 h 440530"/>
                        <a:gd name="connsiteX0" fmla="*/ 5573 w 1560608"/>
                        <a:gd name="connsiteY0" fmla="*/ 250030 h 452436"/>
                        <a:gd name="connsiteX1" fmla="*/ 603265 w 1560608"/>
                        <a:gd name="connsiteY1" fmla="*/ 338136 h 452436"/>
                        <a:gd name="connsiteX2" fmla="*/ 1529574 w 1560608"/>
                        <a:gd name="connsiteY2" fmla="*/ 0 h 452436"/>
                        <a:gd name="connsiteX3" fmla="*/ 1553384 w 1560608"/>
                        <a:gd name="connsiteY3" fmla="*/ 147636 h 452436"/>
                        <a:gd name="connsiteX4" fmla="*/ 617554 w 1560608"/>
                        <a:gd name="connsiteY4" fmla="*/ 452436 h 452436"/>
                        <a:gd name="connsiteX5" fmla="*/ 65104 w 1560608"/>
                        <a:gd name="connsiteY5" fmla="*/ 366711 h 452436"/>
                        <a:gd name="connsiteX6" fmla="*/ 5573 w 1560608"/>
                        <a:gd name="connsiteY6" fmla="*/ 250030 h 452436"/>
                        <a:gd name="connsiteX0" fmla="*/ 5573 w 1560608"/>
                        <a:gd name="connsiteY0" fmla="*/ 250030 h 452436"/>
                        <a:gd name="connsiteX1" fmla="*/ 603265 w 1560608"/>
                        <a:gd name="connsiteY1" fmla="*/ 338136 h 452436"/>
                        <a:gd name="connsiteX2" fmla="*/ 1529574 w 1560608"/>
                        <a:gd name="connsiteY2" fmla="*/ 0 h 452436"/>
                        <a:gd name="connsiteX3" fmla="*/ 1553384 w 1560608"/>
                        <a:gd name="connsiteY3" fmla="*/ 147636 h 452436"/>
                        <a:gd name="connsiteX4" fmla="*/ 617554 w 1560608"/>
                        <a:gd name="connsiteY4" fmla="*/ 452436 h 452436"/>
                        <a:gd name="connsiteX5" fmla="*/ 65104 w 1560608"/>
                        <a:gd name="connsiteY5" fmla="*/ 366711 h 452436"/>
                        <a:gd name="connsiteX6" fmla="*/ 5573 w 1560608"/>
                        <a:gd name="connsiteY6" fmla="*/ 250030 h 452436"/>
                        <a:gd name="connsiteX0" fmla="*/ 5573 w 1560608"/>
                        <a:gd name="connsiteY0" fmla="*/ 250030 h 452436"/>
                        <a:gd name="connsiteX1" fmla="*/ 603265 w 1560608"/>
                        <a:gd name="connsiteY1" fmla="*/ 338136 h 452436"/>
                        <a:gd name="connsiteX2" fmla="*/ 1529574 w 1560608"/>
                        <a:gd name="connsiteY2" fmla="*/ 0 h 452436"/>
                        <a:gd name="connsiteX3" fmla="*/ 1553384 w 1560608"/>
                        <a:gd name="connsiteY3" fmla="*/ 147636 h 452436"/>
                        <a:gd name="connsiteX4" fmla="*/ 617554 w 1560608"/>
                        <a:gd name="connsiteY4" fmla="*/ 452436 h 452436"/>
                        <a:gd name="connsiteX5" fmla="*/ 65104 w 1560608"/>
                        <a:gd name="connsiteY5" fmla="*/ 366711 h 452436"/>
                        <a:gd name="connsiteX6" fmla="*/ 5573 w 1560608"/>
                        <a:gd name="connsiteY6" fmla="*/ 250030 h 452436"/>
                        <a:gd name="connsiteX0" fmla="*/ 5573 w 1561022"/>
                        <a:gd name="connsiteY0" fmla="*/ 242886 h 445292"/>
                        <a:gd name="connsiteX1" fmla="*/ 603265 w 1561022"/>
                        <a:gd name="connsiteY1" fmla="*/ 330992 h 445292"/>
                        <a:gd name="connsiteX2" fmla="*/ 1531955 w 1561022"/>
                        <a:gd name="connsiteY2" fmla="*/ 0 h 445292"/>
                        <a:gd name="connsiteX3" fmla="*/ 1553384 w 1561022"/>
                        <a:gd name="connsiteY3" fmla="*/ 140492 h 445292"/>
                        <a:gd name="connsiteX4" fmla="*/ 617554 w 1561022"/>
                        <a:gd name="connsiteY4" fmla="*/ 445292 h 445292"/>
                        <a:gd name="connsiteX5" fmla="*/ 65104 w 1561022"/>
                        <a:gd name="connsiteY5" fmla="*/ 359567 h 445292"/>
                        <a:gd name="connsiteX6" fmla="*/ 5573 w 1561022"/>
                        <a:gd name="connsiteY6" fmla="*/ 242886 h 4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022" h="445292">
                          <a:moveTo>
                            <a:pt x="5573" y="242886"/>
                          </a:moveTo>
                          <a:cubicBezTo>
                            <a:pt x="59944" y="261143"/>
                            <a:pt x="381014" y="330595"/>
                            <a:pt x="603265" y="330992"/>
                          </a:cubicBezTo>
                          <a:cubicBezTo>
                            <a:pt x="1234296" y="114299"/>
                            <a:pt x="1581962" y="71437"/>
                            <a:pt x="1531955" y="0"/>
                          </a:cubicBezTo>
                          <a:cubicBezTo>
                            <a:pt x="1550211" y="14287"/>
                            <a:pt x="1573228" y="66674"/>
                            <a:pt x="1553384" y="140492"/>
                          </a:cubicBezTo>
                          <a:cubicBezTo>
                            <a:pt x="1327959" y="238123"/>
                            <a:pt x="1021572" y="352423"/>
                            <a:pt x="617554" y="445292"/>
                          </a:cubicBezTo>
                          <a:lnTo>
                            <a:pt x="65104" y="359567"/>
                          </a:lnTo>
                          <a:cubicBezTo>
                            <a:pt x="-11890" y="337343"/>
                            <a:pt x="-3158" y="293685"/>
                            <a:pt x="5573" y="242886"/>
                          </a:cubicBezTo>
                          <a:close/>
                        </a:path>
                      </a:pathLst>
                    </a:custGeom>
                    <a:solidFill>
                      <a:schemeClr val="tx1">
                        <a:lumMod val="85000"/>
                        <a:lumOff val="1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14"/>
                    <p:cNvSpPr/>
                    <p:nvPr/>
                  </p:nvSpPr>
                  <p:spPr>
                    <a:xfrm>
                      <a:off x="1700141" y="3288792"/>
                      <a:ext cx="586554" cy="200888"/>
                    </a:xfrm>
                    <a:custGeom>
                      <a:avLst/>
                      <a:gdLst>
                        <a:gd name="connsiteX0" fmla="*/ 0 w 1790701"/>
                        <a:gd name="connsiteY0" fmla="*/ 0 h 511968"/>
                        <a:gd name="connsiteX1" fmla="*/ 1790701 w 1790701"/>
                        <a:gd name="connsiteY1" fmla="*/ 0 h 511968"/>
                        <a:gd name="connsiteX2" fmla="*/ 1790701 w 1790701"/>
                        <a:gd name="connsiteY2" fmla="*/ 511968 h 511968"/>
                        <a:gd name="connsiteX3" fmla="*/ 0 w 1790701"/>
                        <a:gd name="connsiteY3" fmla="*/ 511968 h 511968"/>
                        <a:gd name="connsiteX4" fmla="*/ 0 w 1790701"/>
                        <a:gd name="connsiteY4" fmla="*/ 0 h 511968"/>
                        <a:gd name="connsiteX0" fmla="*/ 0 w 1790701"/>
                        <a:gd name="connsiteY0" fmla="*/ 142875 h 654843"/>
                        <a:gd name="connsiteX1" fmla="*/ 1585914 w 1790701"/>
                        <a:gd name="connsiteY1" fmla="*/ 0 h 654843"/>
                        <a:gd name="connsiteX2" fmla="*/ 1790701 w 1790701"/>
                        <a:gd name="connsiteY2" fmla="*/ 654843 h 654843"/>
                        <a:gd name="connsiteX3" fmla="*/ 0 w 1790701"/>
                        <a:gd name="connsiteY3" fmla="*/ 654843 h 654843"/>
                        <a:gd name="connsiteX4" fmla="*/ 0 w 1790701"/>
                        <a:gd name="connsiteY4" fmla="*/ 142875 h 654843"/>
                        <a:gd name="connsiteX0" fmla="*/ 0 w 1607344"/>
                        <a:gd name="connsiteY0" fmla="*/ 142875 h 654843"/>
                        <a:gd name="connsiteX1" fmla="*/ 1585914 w 1607344"/>
                        <a:gd name="connsiteY1" fmla="*/ 0 h 654843"/>
                        <a:gd name="connsiteX2" fmla="*/ 1607344 w 1607344"/>
                        <a:gd name="connsiteY2" fmla="*/ 252412 h 654843"/>
                        <a:gd name="connsiteX3" fmla="*/ 0 w 1607344"/>
                        <a:gd name="connsiteY3" fmla="*/ 654843 h 654843"/>
                        <a:gd name="connsiteX4" fmla="*/ 0 w 1607344"/>
                        <a:gd name="connsiteY4" fmla="*/ 142875 h 654843"/>
                        <a:gd name="connsiteX0" fmla="*/ 0 w 1607344"/>
                        <a:gd name="connsiteY0" fmla="*/ 142875 h 654843"/>
                        <a:gd name="connsiteX1" fmla="*/ 138113 w 1607344"/>
                        <a:gd name="connsiteY1" fmla="*/ 323851 h 654843"/>
                        <a:gd name="connsiteX2" fmla="*/ 1585914 w 1607344"/>
                        <a:gd name="connsiteY2" fmla="*/ 0 h 654843"/>
                        <a:gd name="connsiteX3" fmla="*/ 1607344 w 1607344"/>
                        <a:gd name="connsiteY3" fmla="*/ 252412 h 654843"/>
                        <a:gd name="connsiteX4" fmla="*/ 0 w 1607344"/>
                        <a:gd name="connsiteY4" fmla="*/ 654843 h 654843"/>
                        <a:gd name="connsiteX5" fmla="*/ 0 w 1607344"/>
                        <a:gd name="connsiteY5" fmla="*/ 142875 h 654843"/>
                        <a:gd name="connsiteX0" fmla="*/ 0 w 1607344"/>
                        <a:gd name="connsiteY0" fmla="*/ 142875 h 654843"/>
                        <a:gd name="connsiteX1" fmla="*/ 207169 w 1607344"/>
                        <a:gd name="connsiteY1" fmla="*/ 350044 h 654843"/>
                        <a:gd name="connsiteX2" fmla="*/ 1585914 w 1607344"/>
                        <a:gd name="connsiteY2" fmla="*/ 0 h 654843"/>
                        <a:gd name="connsiteX3" fmla="*/ 1607344 w 1607344"/>
                        <a:gd name="connsiteY3" fmla="*/ 252412 h 654843"/>
                        <a:gd name="connsiteX4" fmla="*/ 0 w 1607344"/>
                        <a:gd name="connsiteY4" fmla="*/ 654843 h 654843"/>
                        <a:gd name="connsiteX5" fmla="*/ 0 w 1607344"/>
                        <a:gd name="connsiteY5" fmla="*/ 142875 h 654843"/>
                        <a:gd name="connsiteX0" fmla="*/ 152400 w 1607344"/>
                        <a:gd name="connsiteY0" fmla="*/ 442912 h 654843"/>
                        <a:gd name="connsiteX1" fmla="*/ 207169 w 1607344"/>
                        <a:gd name="connsiteY1" fmla="*/ 350044 h 654843"/>
                        <a:gd name="connsiteX2" fmla="*/ 1585914 w 1607344"/>
                        <a:gd name="connsiteY2" fmla="*/ 0 h 654843"/>
                        <a:gd name="connsiteX3" fmla="*/ 1607344 w 1607344"/>
                        <a:gd name="connsiteY3" fmla="*/ 252412 h 654843"/>
                        <a:gd name="connsiteX4" fmla="*/ 0 w 1607344"/>
                        <a:gd name="connsiteY4" fmla="*/ 654843 h 654843"/>
                        <a:gd name="connsiteX5" fmla="*/ 152400 w 1607344"/>
                        <a:gd name="connsiteY5" fmla="*/ 442912 h 654843"/>
                        <a:gd name="connsiteX0" fmla="*/ 0 w 1454944"/>
                        <a:gd name="connsiteY0" fmla="*/ 442912 h 514349"/>
                        <a:gd name="connsiteX1" fmla="*/ 54769 w 1454944"/>
                        <a:gd name="connsiteY1" fmla="*/ 350044 h 514349"/>
                        <a:gd name="connsiteX2" fmla="*/ 1433514 w 1454944"/>
                        <a:gd name="connsiteY2" fmla="*/ 0 h 514349"/>
                        <a:gd name="connsiteX3" fmla="*/ 1454944 w 1454944"/>
                        <a:gd name="connsiteY3" fmla="*/ 252412 h 514349"/>
                        <a:gd name="connsiteX4" fmla="*/ 307182 w 1454944"/>
                        <a:gd name="connsiteY4" fmla="*/ 514349 h 514349"/>
                        <a:gd name="connsiteX5" fmla="*/ 0 w 1454944"/>
                        <a:gd name="connsiteY5" fmla="*/ 442912 h 514349"/>
                        <a:gd name="connsiteX0" fmla="*/ 0 w 1454944"/>
                        <a:gd name="connsiteY0" fmla="*/ 442912 h 514349"/>
                        <a:gd name="connsiteX1" fmla="*/ 54769 w 1454944"/>
                        <a:gd name="connsiteY1" fmla="*/ 350044 h 514349"/>
                        <a:gd name="connsiteX2" fmla="*/ 1433514 w 1454944"/>
                        <a:gd name="connsiteY2" fmla="*/ 0 h 514349"/>
                        <a:gd name="connsiteX3" fmla="*/ 1454944 w 1454944"/>
                        <a:gd name="connsiteY3" fmla="*/ 252412 h 514349"/>
                        <a:gd name="connsiteX4" fmla="*/ 592931 w 1454944"/>
                        <a:gd name="connsiteY4" fmla="*/ 445294 h 514349"/>
                        <a:gd name="connsiteX5" fmla="*/ 307182 w 1454944"/>
                        <a:gd name="connsiteY5" fmla="*/ 514349 h 514349"/>
                        <a:gd name="connsiteX6" fmla="*/ 0 w 1454944"/>
                        <a:gd name="connsiteY6" fmla="*/ 442912 h 514349"/>
                        <a:gd name="connsiteX0" fmla="*/ 0 w 1454944"/>
                        <a:gd name="connsiteY0" fmla="*/ 442912 h 514349"/>
                        <a:gd name="connsiteX1" fmla="*/ 54769 w 1454944"/>
                        <a:gd name="connsiteY1" fmla="*/ 350044 h 514349"/>
                        <a:gd name="connsiteX2" fmla="*/ 1433514 w 1454944"/>
                        <a:gd name="connsiteY2" fmla="*/ 0 h 514349"/>
                        <a:gd name="connsiteX3" fmla="*/ 1454944 w 1454944"/>
                        <a:gd name="connsiteY3" fmla="*/ 252412 h 514349"/>
                        <a:gd name="connsiteX4" fmla="*/ 581024 w 1454944"/>
                        <a:gd name="connsiteY4" fmla="*/ 509587 h 514349"/>
                        <a:gd name="connsiteX5" fmla="*/ 307182 w 1454944"/>
                        <a:gd name="connsiteY5" fmla="*/ 514349 h 514349"/>
                        <a:gd name="connsiteX6" fmla="*/ 0 w 1454944"/>
                        <a:gd name="connsiteY6" fmla="*/ 442912 h 514349"/>
                        <a:gd name="connsiteX0" fmla="*/ 0 w 1454944"/>
                        <a:gd name="connsiteY0" fmla="*/ 442912 h 514349"/>
                        <a:gd name="connsiteX1" fmla="*/ 54769 w 1454944"/>
                        <a:gd name="connsiteY1" fmla="*/ 350044 h 514349"/>
                        <a:gd name="connsiteX2" fmla="*/ 1433514 w 1454944"/>
                        <a:gd name="connsiteY2" fmla="*/ 0 h 514349"/>
                        <a:gd name="connsiteX3" fmla="*/ 1454944 w 1454944"/>
                        <a:gd name="connsiteY3" fmla="*/ 252412 h 514349"/>
                        <a:gd name="connsiteX4" fmla="*/ 581024 w 1454944"/>
                        <a:gd name="connsiteY4" fmla="*/ 509587 h 514349"/>
                        <a:gd name="connsiteX5" fmla="*/ 307182 w 1454944"/>
                        <a:gd name="connsiteY5" fmla="*/ 514349 h 514349"/>
                        <a:gd name="connsiteX6" fmla="*/ 0 w 1454944"/>
                        <a:gd name="connsiteY6" fmla="*/ 442912 h 514349"/>
                        <a:gd name="connsiteX0" fmla="*/ 0 w 1454944"/>
                        <a:gd name="connsiteY0" fmla="*/ 442912 h 514349"/>
                        <a:gd name="connsiteX1" fmla="*/ 54769 w 1454944"/>
                        <a:gd name="connsiteY1" fmla="*/ 350044 h 514349"/>
                        <a:gd name="connsiteX2" fmla="*/ 1433514 w 1454944"/>
                        <a:gd name="connsiteY2" fmla="*/ 0 h 514349"/>
                        <a:gd name="connsiteX3" fmla="*/ 1454944 w 1454944"/>
                        <a:gd name="connsiteY3" fmla="*/ 252412 h 514349"/>
                        <a:gd name="connsiteX4" fmla="*/ 581024 w 1454944"/>
                        <a:gd name="connsiteY4" fmla="*/ 509587 h 514349"/>
                        <a:gd name="connsiteX5" fmla="*/ 307182 w 1454944"/>
                        <a:gd name="connsiteY5" fmla="*/ 514349 h 514349"/>
                        <a:gd name="connsiteX6" fmla="*/ 0 w 1454944"/>
                        <a:gd name="connsiteY6" fmla="*/ 442912 h 514349"/>
                        <a:gd name="connsiteX0" fmla="*/ 0 w 1454944"/>
                        <a:gd name="connsiteY0" fmla="*/ 442912 h 524473"/>
                        <a:gd name="connsiteX1" fmla="*/ 54769 w 1454944"/>
                        <a:gd name="connsiteY1" fmla="*/ 350044 h 524473"/>
                        <a:gd name="connsiteX2" fmla="*/ 1433514 w 1454944"/>
                        <a:gd name="connsiteY2" fmla="*/ 0 h 524473"/>
                        <a:gd name="connsiteX3" fmla="*/ 1454944 w 1454944"/>
                        <a:gd name="connsiteY3" fmla="*/ 252412 h 524473"/>
                        <a:gd name="connsiteX4" fmla="*/ 581024 w 1454944"/>
                        <a:gd name="connsiteY4" fmla="*/ 509587 h 524473"/>
                        <a:gd name="connsiteX5" fmla="*/ 307182 w 1454944"/>
                        <a:gd name="connsiteY5" fmla="*/ 514349 h 524473"/>
                        <a:gd name="connsiteX6" fmla="*/ 0 w 1454944"/>
                        <a:gd name="connsiteY6" fmla="*/ 442912 h 524473"/>
                        <a:gd name="connsiteX0" fmla="*/ 0 w 1454944"/>
                        <a:gd name="connsiteY0" fmla="*/ 442912 h 531685"/>
                        <a:gd name="connsiteX1" fmla="*/ 54769 w 1454944"/>
                        <a:gd name="connsiteY1" fmla="*/ 350044 h 531685"/>
                        <a:gd name="connsiteX2" fmla="*/ 1433514 w 1454944"/>
                        <a:gd name="connsiteY2" fmla="*/ 0 h 531685"/>
                        <a:gd name="connsiteX3" fmla="*/ 1454944 w 1454944"/>
                        <a:gd name="connsiteY3" fmla="*/ 252412 h 531685"/>
                        <a:gd name="connsiteX4" fmla="*/ 581024 w 1454944"/>
                        <a:gd name="connsiteY4" fmla="*/ 509587 h 531685"/>
                        <a:gd name="connsiteX5" fmla="*/ 307182 w 1454944"/>
                        <a:gd name="connsiteY5" fmla="*/ 514349 h 531685"/>
                        <a:gd name="connsiteX6" fmla="*/ 0 w 1454944"/>
                        <a:gd name="connsiteY6" fmla="*/ 442912 h 531685"/>
                        <a:gd name="connsiteX0" fmla="*/ 0 w 1454944"/>
                        <a:gd name="connsiteY0" fmla="*/ 442912 h 531685"/>
                        <a:gd name="connsiteX1" fmla="*/ 54769 w 1454944"/>
                        <a:gd name="connsiteY1" fmla="*/ 350044 h 531685"/>
                        <a:gd name="connsiteX2" fmla="*/ 1433514 w 1454944"/>
                        <a:gd name="connsiteY2" fmla="*/ 0 h 531685"/>
                        <a:gd name="connsiteX3" fmla="*/ 1454944 w 1454944"/>
                        <a:gd name="connsiteY3" fmla="*/ 252412 h 531685"/>
                        <a:gd name="connsiteX4" fmla="*/ 581024 w 1454944"/>
                        <a:gd name="connsiteY4" fmla="*/ 509587 h 531685"/>
                        <a:gd name="connsiteX5" fmla="*/ 307182 w 1454944"/>
                        <a:gd name="connsiteY5" fmla="*/ 514349 h 531685"/>
                        <a:gd name="connsiteX6" fmla="*/ 0 w 1454944"/>
                        <a:gd name="connsiteY6" fmla="*/ 442912 h 531685"/>
                        <a:gd name="connsiteX0" fmla="*/ 67768 w 1522712"/>
                        <a:gd name="connsiteY0" fmla="*/ 442912 h 531685"/>
                        <a:gd name="connsiteX1" fmla="*/ 122537 w 1522712"/>
                        <a:gd name="connsiteY1" fmla="*/ 350044 h 531685"/>
                        <a:gd name="connsiteX2" fmla="*/ 1501282 w 1522712"/>
                        <a:gd name="connsiteY2" fmla="*/ 0 h 531685"/>
                        <a:gd name="connsiteX3" fmla="*/ 1522712 w 1522712"/>
                        <a:gd name="connsiteY3" fmla="*/ 252412 h 531685"/>
                        <a:gd name="connsiteX4" fmla="*/ 648792 w 1522712"/>
                        <a:gd name="connsiteY4" fmla="*/ 509587 h 531685"/>
                        <a:gd name="connsiteX5" fmla="*/ 374950 w 1522712"/>
                        <a:gd name="connsiteY5" fmla="*/ 514349 h 531685"/>
                        <a:gd name="connsiteX6" fmla="*/ 67768 w 1522712"/>
                        <a:gd name="connsiteY6" fmla="*/ 442912 h 531685"/>
                        <a:gd name="connsiteX0" fmla="*/ 54044 w 1530420"/>
                        <a:gd name="connsiteY0" fmla="*/ 438150 h 531685"/>
                        <a:gd name="connsiteX1" fmla="*/ 130245 w 1530420"/>
                        <a:gd name="connsiteY1" fmla="*/ 350044 h 531685"/>
                        <a:gd name="connsiteX2" fmla="*/ 1508990 w 1530420"/>
                        <a:gd name="connsiteY2" fmla="*/ 0 h 531685"/>
                        <a:gd name="connsiteX3" fmla="*/ 1530420 w 1530420"/>
                        <a:gd name="connsiteY3" fmla="*/ 252412 h 531685"/>
                        <a:gd name="connsiteX4" fmla="*/ 656500 w 1530420"/>
                        <a:gd name="connsiteY4" fmla="*/ 509587 h 531685"/>
                        <a:gd name="connsiteX5" fmla="*/ 382658 w 1530420"/>
                        <a:gd name="connsiteY5" fmla="*/ 514349 h 531685"/>
                        <a:gd name="connsiteX6" fmla="*/ 54044 w 1530420"/>
                        <a:gd name="connsiteY6" fmla="*/ 438150 h 531685"/>
                        <a:gd name="connsiteX0" fmla="*/ 70314 w 1546690"/>
                        <a:gd name="connsiteY0" fmla="*/ 438150 h 531685"/>
                        <a:gd name="connsiteX1" fmla="*/ 146515 w 1546690"/>
                        <a:gd name="connsiteY1" fmla="*/ 350044 h 531685"/>
                        <a:gd name="connsiteX2" fmla="*/ 1525260 w 1546690"/>
                        <a:gd name="connsiteY2" fmla="*/ 0 h 531685"/>
                        <a:gd name="connsiteX3" fmla="*/ 1546690 w 1546690"/>
                        <a:gd name="connsiteY3" fmla="*/ 252412 h 531685"/>
                        <a:gd name="connsiteX4" fmla="*/ 672770 w 1546690"/>
                        <a:gd name="connsiteY4" fmla="*/ 509587 h 531685"/>
                        <a:gd name="connsiteX5" fmla="*/ 398928 w 1546690"/>
                        <a:gd name="connsiteY5" fmla="*/ 514349 h 531685"/>
                        <a:gd name="connsiteX6" fmla="*/ 70314 w 1546690"/>
                        <a:gd name="connsiteY6" fmla="*/ 438150 h 531685"/>
                        <a:gd name="connsiteX0" fmla="*/ 80582 w 1556958"/>
                        <a:gd name="connsiteY0" fmla="*/ 438150 h 531685"/>
                        <a:gd name="connsiteX1" fmla="*/ 156783 w 1556958"/>
                        <a:gd name="connsiteY1" fmla="*/ 350044 h 531685"/>
                        <a:gd name="connsiteX2" fmla="*/ 1535528 w 1556958"/>
                        <a:gd name="connsiteY2" fmla="*/ 0 h 531685"/>
                        <a:gd name="connsiteX3" fmla="*/ 1556958 w 1556958"/>
                        <a:gd name="connsiteY3" fmla="*/ 252412 h 531685"/>
                        <a:gd name="connsiteX4" fmla="*/ 683038 w 1556958"/>
                        <a:gd name="connsiteY4" fmla="*/ 509587 h 531685"/>
                        <a:gd name="connsiteX5" fmla="*/ 409196 w 1556958"/>
                        <a:gd name="connsiteY5" fmla="*/ 514349 h 531685"/>
                        <a:gd name="connsiteX6" fmla="*/ 80582 w 1556958"/>
                        <a:gd name="connsiteY6" fmla="*/ 438150 h 531685"/>
                        <a:gd name="connsiteX0" fmla="*/ 75981 w 1559501"/>
                        <a:gd name="connsiteY0" fmla="*/ 454819 h 531685"/>
                        <a:gd name="connsiteX1" fmla="*/ 159326 w 1559501"/>
                        <a:gd name="connsiteY1" fmla="*/ 350044 h 531685"/>
                        <a:gd name="connsiteX2" fmla="*/ 1538071 w 1559501"/>
                        <a:gd name="connsiteY2" fmla="*/ 0 h 531685"/>
                        <a:gd name="connsiteX3" fmla="*/ 1559501 w 1559501"/>
                        <a:gd name="connsiteY3" fmla="*/ 252412 h 531685"/>
                        <a:gd name="connsiteX4" fmla="*/ 685581 w 1559501"/>
                        <a:gd name="connsiteY4" fmla="*/ 509587 h 531685"/>
                        <a:gd name="connsiteX5" fmla="*/ 411739 w 1559501"/>
                        <a:gd name="connsiteY5" fmla="*/ 514349 h 531685"/>
                        <a:gd name="connsiteX6" fmla="*/ 75981 w 1559501"/>
                        <a:gd name="connsiteY6" fmla="*/ 454819 h 531685"/>
                        <a:gd name="connsiteX0" fmla="*/ 75981 w 1559501"/>
                        <a:gd name="connsiteY0" fmla="*/ 454819 h 542573"/>
                        <a:gd name="connsiteX1" fmla="*/ 159326 w 1559501"/>
                        <a:gd name="connsiteY1" fmla="*/ 350044 h 542573"/>
                        <a:gd name="connsiteX2" fmla="*/ 1538071 w 1559501"/>
                        <a:gd name="connsiteY2" fmla="*/ 0 h 542573"/>
                        <a:gd name="connsiteX3" fmla="*/ 1559501 w 1559501"/>
                        <a:gd name="connsiteY3" fmla="*/ 252412 h 542573"/>
                        <a:gd name="connsiteX4" fmla="*/ 685581 w 1559501"/>
                        <a:gd name="connsiteY4" fmla="*/ 509587 h 542573"/>
                        <a:gd name="connsiteX5" fmla="*/ 399833 w 1559501"/>
                        <a:gd name="connsiteY5" fmla="*/ 531018 h 542573"/>
                        <a:gd name="connsiteX6" fmla="*/ 75981 w 1559501"/>
                        <a:gd name="connsiteY6" fmla="*/ 454819 h 542573"/>
                        <a:gd name="connsiteX0" fmla="*/ 75981 w 1559501"/>
                        <a:gd name="connsiteY0" fmla="*/ 454819 h 534109"/>
                        <a:gd name="connsiteX1" fmla="*/ 159326 w 1559501"/>
                        <a:gd name="connsiteY1" fmla="*/ 350044 h 534109"/>
                        <a:gd name="connsiteX2" fmla="*/ 1538071 w 1559501"/>
                        <a:gd name="connsiteY2" fmla="*/ 0 h 534109"/>
                        <a:gd name="connsiteX3" fmla="*/ 1559501 w 1559501"/>
                        <a:gd name="connsiteY3" fmla="*/ 252412 h 534109"/>
                        <a:gd name="connsiteX4" fmla="*/ 685581 w 1559501"/>
                        <a:gd name="connsiteY4" fmla="*/ 509587 h 534109"/>
                        <a:gd name="connsiteX5" fmla="*/ 399833 w 1559501"/>
                        <a:gd name="connsiteY5" fmla="*/ 531018 h 534109"/>
                        <a:gd name="connsiteX6" fmla="*/ 75981 w 1559501"/>
                        <a:gd name="connsiteY6" fmla="*/ 454819 h 53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501" h="534109">
                          <a:moveTo>
                            <a:pt x="75981" y="454819"/>
                          </a:moveTo>
                          <a:cubicBezTo>
                            <a:pt x="78362" y="454819"/>
                            <a:pt x="-143094" y="404814"/>
                            <a:pt x="159326" y="350044"/>
                          </a:cubicBezTo>
                          <a:lnTo>
                            <a:pt x="1538071" y="0"/>
                          </a:lnTo>
                          <a:lnTo>
                            <a:pt x="1559501" y="252412"/>
                          </a:lnTo>
                          <a:cubicBezTo>
                            <a:pt x="1242000" y="357187"/>
                            <a:pt x="976888" y="423862"/>
                            <a:pt x="685581" y="509587"/>
                          </a:cubicBezTo>
                          <a:cubicBezTo>
                            <a:pt x="608587" y="537368"/>
                            <a:pt x="483971" y="536575"/>
                            <a:pt x="399833" y="531018"/>
                          </a:cubicBezTo>
                          <a:lnTo>
                            <a:pt x="75981" y="454819"/>
                          </a:lnTo>
                          <a:close/>
                        </a:path>
                      </a:pathLst>
                    </a:cu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14"/>
                    <p:cNvSpPr/>
                    <p:nvPr/>
                  </p:nvSpPr>
                  <p:spPr>
                    <a:xfrm>
                      <a:off x="1703655" y="3288864"/>
                      <a:ext cx="582474" cy="196511"/>
                    </a:xfrm>
                    <a:custGeom>
                      <a:avLst/>
                      <a:gdLst>
                        <a:gd name="connsiteX0" fmla="*/ 0 w 1790701"/>
                        <a:gd name="connsiteY0" fmla="*/ 0 h 511968"/>
                        <a:gd name="connsiteX1" fmla="*/ 1790701 w 1790701"/>
                        <a:gd name="connsiteY1" fmla="*/ 0 h 511968"/>
                        <a:gd name="connsiteX2" fmla="*/ 1790701 w 1790701"/>
                        <a:gd name="connsiteY2" fmla="*/ 511968 h 511968"/>
                        <a:gd name="connsiteX3" fmla="*/ 0 w 1790701"/>
                        <a:gd name="connsiteY3" fmla="*/ 511968 h 511968"/>
                        <a:gd name="connsiteX4" fmla="*/ 0 w 1790701"/>
                        <a:gd name="connsiteY4" fmla="*/ 0 h 511968"/>
                        <a:gd name="connsiteX0" fmla="*/ 0 w 1790701"/>
                        <a:gd name="connsiteY0" fmla="*/ 142875 h 654843"/>
                        <a:gd name="connsiteX1" fmla="*/ 1585914 w 1790701"/>
                        <a:gd name="connsiteY1" fmla="*/ 0 h 654843"/>
                        <a:gd name="connsiteX2" fmla="*/ 1790701 w 1790701"/>
                        <a:gd name="connsiteY2" fmla="*/ 654843 h 654843"/>
                        <a:gd name="connsiteX3" fmla="*/ 0 w 1790701"/>
                        <a:gd name="connsiteY3" fmla="*/ 654843 h 654843"/>
                        <a:gd name="connsiteX4" fmla="*/ 0 w 1790701"/>
                        <a:gd name="connsiteY4" fmla="*/ 142875 h 654843"/>
                        <a:gd name="connsiteX0" fmla="*/ 0 w 1607344"/>
                        <a:gd name="connsiteY0" fmla="*/ 142875 h 654843"/>
                        <a:gd name="connsiteX1" fmla="*/ 1585914 w 1607344"/>
                        <a:gd name="connsiteY1" fmla="*/ 0 h 654843"/>
                        <a:gd name="connsiteX2" fmla="*/ 1607344 w 1607344"/>
                        <a:gd name="connsiteY2" fmla="*/ 252412 h 654843"/>
                        <a:gd name="connsiteX3" fmla="*/ 0 w 1607344"/>
                        <a:gd name="connsiteY3" fmla="*/ 654843 h 654843"/>
                        <a:gd name="connsiteX4" fmla="*/ 0 w 1607344"/>
                        <a:gd name="connsiteY4" fmla="*/ 142875 h 654843"/>
                        <a:gd name="connsiteX0" fmla="*/ 0 w 1607344"/>
                        <a:gd name="connsiteY0" fmla="*/ 142875 h 654843"/>
                        <a:gd name="connsiteX1" fmla="*/ 138113 w 1607344"/>
                        <a:gd name="connsiteY1" fmla="*/ 323851 h 654843"/>
                        <a:gd name="connsiteX2" fmla="*/ 1585914 w 1607344"/>
                        <a:gd name="connsiteY2" fmla="*/ 0 h 654843"/>
                        <a:gd name="connsiteX3" fmla="*/ 1607344 w 1607344"/>
                        <a:gd name="connsiteY3" fmla="*/ 252412 h 654843"/>
                        <a:gd name="connsiteX4" fmla="*/ 0 w 1607344"/>
                        <a:gd name="connsiteY4" fmla="*/ 654843 h 654843"/>
                        <a:gd name="connsiteX5" fmla="*/ 0 w 1607344"/>
                        <a:gd name="connsiteY5" fmla="*/ 142875 h 654843"/>
                        <a:gd name="connsiteX0" fmla="*/ 0 w 1607344"/>
                        <a:gd name="connsiteY0" fmla="*/ 142875 h 654843"/>
                        <a:gd name="connsiteX1" fmla="*/ 207169 w 1607344"/>
                        <a:gd name="connsiteY1" fmla="*/ 350044 h 654843"/>
                        <a:gd name="connsiteX2" fmla="*/ 1585914 w 1607344"/>
                        <a:gd name="connsiteY2" fmla="*/ 0 h 654843"/>
                        <a:gd name="connsiteX3" fmla="*/ 1607344 w 1607344"/>
                        <a:gd name="connsiteY3" fmla="*/ 252412 h 654843"/>
                        <a:gd name="connsiteX4" fmla="*/ 0 w 1607344"/>
                        <a:gd name="connsiteY4" fmla="*/ 654843 h 654843"/>
                        <a:gd name="connsiteX5" fmla="*/ 0 w 1607344"/>
                        <a:gd name="connsiteY5" fmla="*/ 142875 h 654843"/>
                        <a:gd name="connsiteX0" fmla="*/ 152400 w 1607344"/>
                        <a:gd name="connsiteY0" fmla="*/ 442912 h 654843"/>
                        <a:gd name="connsiteX1" fmla="*/ 207169 w 1607344"/>
                        <a:gd name="connsiteY1" fmla="*/ 350044 h 654843"/>
                        <a:gd name="connsiteX2" fmla="*/ 1585914 w 1607344"/>
                        <a:gd name="connsiteY2" fmla="*/ 0 h 654843"/>
                        <a:gd name="connsiteX3" fmla="*/ 1607344 w 1607344"/>
                        <a:gd name="connsiteY3" fmla="*/ 252412 h 654843"/>
                        <a:gd name="connsiteX4" fmla="*/ 0 w 1607344"/>
                        <a:gd name="connsiteY4" fmla="*/ 654843 h 654843"/>
                        <a:gd name="connsiteX5" fmla="*/ 152400 w 1607344"/>
                        <a:gd name="connsiteY5" fmla="*/ 442912 h 654843"/>
                        <a:gd name="connsiteX0" fmla="*/ 0 w 1454944"/>
                        <a:gd name="connsiteY0" fmla="*/ 442912 h 514349"/>
                        <a:gd name="connsiteX1" fmla="*/ 54769 w 1454944"/>
                        <a:gd name="connsiteY1" fmla="*/ 350044 h 514349"/>
                        <a:gd name="connsiteX2" fmla="*/ 1433514 w 1454944"/>
                        <a:gd name="connsiteY2" fmla="*/ 0 h 514349"/>
                        <a:gd name="connsiteX3" fmla="*/ 1454944 w 1454944"/>
                        <a:gd name="connsiteY3" fmla="*/ 252412 h 514349"/>
                        <a:gd name="connsiteX4" fmla="*/ 307182 w 1454944"/>
                        <a:gd name="connsiteY4" fmla="*/ 514349 h 514349"/>
                        <a:gd name="connsiteX5" fmla="*/ 0 w 1454944"/>
                        <a:gd name="connsiteY5" fmla="*/ 442912 h 514349"/>
                        <a:gd name="connsiteX0" fmla="*/ 0 w 1454944"/>
                        <a:gd name="connsiteY0" fmla="*/ 442912 h 514349"/>
                        <a:gd name="connsiteX1" fmla="*/ 54769 w 1454944"/>
                        <a:gd name="connsiteY1" fmla="*/ 350044 h 514349"/>
                        <a:gd name="connsiteX2" fmla="*/ 1433514 w 1454944"/>
                        <a:gd name="connsiteY2" fmla="*/ 0 h 514349"/>
                        <a:gd name="connsiteX3" fmla="*/ 1454944 w 1454944"/>
                        <a:gd name="connsiteY3" fmla="*/ 252412 h 514349"/>
                        <a:gd name="connsiteX4" fmla="*/ 592931 w 1454944"/>
                        <a:gd name="connsiteY4" fmla="*/ 445294 h 514349"/>
                        <a:gd name="connsiteX5" fmla="*/ 307182 w 1454944"/>
                        <a:gd name="connsiteY5" fmla="*/ 514349 h 514349"/>
                        <a:gd name="connsiteX6" fmla="*/ 0 w 1454944"/>
                        <a:gd name="connsiteY6" fmla="*/ 442912 h 514349"/>
                        <a:gd name="connsiteX0" fmla="*/ 0 w 1454944"/>
                        <a:gd name="connsiteY0" fmla="*/ 442912 h 514349"/>
                        <a:gd name="connsiteX1" fmla="*/ 54769 w 1454944"/>
                        <a:gd name="connsiteY1" fmla="*/ 350044 h 514349"/>
                        <a:gd name="connsiteX2" fmla="*/ 1433514 w 1454944"/>
                        <a:gd name="connsiteY2" fmla="*/ 0 h 514349"/>
                        <a:gd name="connsiteX3" fmla="*/ 1454944 w 1454944"/>
                        <a:gd name="connsiteY3" fmla="*/ 252412 h 514349"/>
                        <a:gd name="connsiteX4" fmla="*/ 581024 w 1454944"/>
                        <a:gd name="connsiteY4" fmla="*/ 509587 h 514349"/>
                        <a:gd name="connsiteX5" fmla="*/ 307182 w 1454944"/>
                        <a:gd name="connsiteY5" fmla="*/ 514349 h 514349"/>
                        <a:gd name="connsiteX6" fmla="*/ 0 w 1454944"/>
                        <a:gd name="connsiteY6" fmla="*/ 442912 h 514349"/>
                        <a:gd name="connsiteX0" fmla="*/ 0 w 1454944"/>
                        <a:gd name="connsiteY0" fmla="*/ 442912 h 514349"/>
                        <a:gd name="connsiteX1" fmla="*/ 54769 w 1454944"/>
                        <a:gd name="connsiteY1" fmla="*/ 350044 h 514349"/>
                        <a:gd name="connsiteX2" fmla="*/ 1433514 w 1454944"/>
                        <a:gd name="connsiteY2" fmla="*/ 0 h 514349"/>
                        <a:gd name="connsiteX3" fmla="*/ 1454944 w 1454944"/>
                        <a:gd name="connsiteY3" fmla="*/ 252412 h 514349"/>
                        <a:gd name="connsiteX4" fmla="*/ 581024 w 1454944"/>
                        <a:gd name="connsiteY4" fmla="*/ 509587 h 514349"/>
                        <a:gd name="connsiteX5" fmla="*/ 307182 w 1454944"/>
                        <a:gd name="connsiteY5" fmla="*/ 514349 h 514349"/>
                        <a:gd name="connsiteX6" fmla="*/ 0 w 1454944"/>
                        <a:gd name="connsiteY6" fmla="*/ 442912 h 514349"/>
                        <a:gd name="connsiteX0" fmla="*/ 0 w 1454944"/>
                        <a:gd name="connsiteY0" fmla="*/ 442912 h 514349"/>
                        <a:gd name="connsiteX1" fmla="*/ 54769 w 1454944"/>
                        <a:gd name="connsiteY1" fmla="*/ 350044 h 514349"/>
                        <a:gd name="connsiteX2" fmla="*/ 1433514 w 1454944"/>
                        <a:gd name="connsiteY2" fmla="*/ 0 h 514349"/>
                        <a:gd name="connsiteX3" fmla="*/ 1454944 w 1454944"/>
                        <a:gd name="connsiteY3" fmla="*/ 252412 h 514349"/>
                        <a:gd name="connsiteX4" fmla="*/ 581024 w 1454944"/>
                        <a:gd name="connsiteY4" fmla="*/ 509587 h 514349"/>
                        <a:gd name="connsiteX5" fmla="*/ 307182 w 1454944"/>
                        <a:gd name="connsiteY5" fmla="*/ 514349 h 514349"/>
                        <a:gd name="connsiteX6" fmla="*/ 0 w 1454944"/>
                        <a:gd name="connsiteY6" fmla="*/ 442912 h 514349"/>
                        <a:gd name="connsiteX0" fmla="*/ 0 w 1454944"/>
                        <a:gd name="connsiteY0" fmla="*/ 442912 h 524473"/>
                        <a:gd name="connsiteX1" fmla="*/ 54769 w 1454944"/>
                        <a:gd name="connsiteY1" fmla="*/ 350044 h 524473"/>
                        <a:gd name="connsiteX2" fmla="*/ 1433514 w 1454944"/>
                        <a:gd name="connsiteY2" fmla="*/ 0 h 524473"/>
                        <a:gd name="connsiteX3" fmla="*/ 1454944 w 1454944"/>
                        <a:gd name="connsiteY3" fmla="*/ 252412 h 524473"/>
                        <a:gd name="connsiteX4" fmla="*/ 581024 w 1454944"/>
                        <a:gd name="connsiteY4" fmla="*/ 509587 h 524473"/>
                        <a:gd name="connsiteX5" fmla="*/ 307182 w 1454944"/>
                        <a:gd name="connsiteY5" fmla="*/ 514349 h 524473"/>
                        <a:gd name="connsiteX6" fmla="*/ 0 w 1454944"/>
                        <a:gd name="connsiteY6" fmla="*/ 442912 h 524473"/>
                        <a:gd name="connsiteX0" fmla="*/ 0 w 1454944"/>
                        <a:gd name="connsiteY0" fmla="*/ 442912 h 531685"/>
                        <a:gd name="connsiteX1" fmla="*/ 54769 w 1454944"/>
                        <a:gd name="connsiteY1" fmla="*/ 350044 h 531685"/>
                        <a:gd name="connsiteX2" fmla="*/ 1433514 w 1454944"/>
                        <a:gd name="connsiteY2" fmla="*/ 0 h 531685"/>
                        <a:gd name="connsiteX3" fmla="*/ 1454944 w 1454944"/>
                        <a:gd name="connsiteY3" fmla="*/ 252412 h 531685"/>
                        <a:gd name="connsiteX4" fmla="*/ 581024 w 1454944"/>
                        <a:gd name="connsiteY4" fmla="*/ 509587 h 531685"/>
                        <a:gd name="connsiteX5" fmla="*/ 307182 w 1454944"/>
                        <a:gd name="connsiteY5" fmla="*/ 514349 h 531685"/>
                        <a:gd name="connsiteX6" fmla="*/ 0 w 1454944"/>
                        <a:gd name="connsiteY6" fmla="*/ 442912 h 531685"/>
                        <a:gd name="connsiteX0" fmla="*/ 0 w 1454944"/>
                        <a:gd name="connsiteY0" fmla="*/ 442912 h 531685"/>
                        <a:gd name="connsiteX1" fmla="*/ 54769 w 1454944"/>
                        <a:gd name="connsiteY1" fmla="*/ 350044 h 531685"/>
                        <a:gd name="connsiteX2" fmla="*/ 1433514 w 1454944"/>
                        <a:gd name="connsiteY2" fmla="*/ 0 h 531685"/>
                        <a:gd name="connsiteX3" fmla="*/ 1454944 w 1454944"/>
                        <a:gd name="connsiteY3" fmla="*/ 252412 h 531685"/>
                        <a:gd name="connsiteX4" fmla="*/ 581024 w 1454944"/>
                        <a:gd name="connsiteY4" fmla="*/ 509587 h 531685"/>
                        <a:gd name="connsiteX5" fmla="*/ 307182 w 1454944"/>
                        <a:gd name="connsiteY5" fmla="*/ 514349 h 531685"/>
                        <a:gd name="connsiteX6" fmla="*/ 0 w 1454944"/>
                        <a:gd name="connsiteY6" fmla="*/ 442912 h 531685"/>
                        <a:gd name="connsiteX0" fmla="*/ 67768 w 1522712"/>
                        <a:gd name="connsiteY0" fmla="*/ 442912 h 531685"/>
                        <a:gd name="connsiteX1" fmla="*/ 122537 w 1522712"/>
                        <a:gd name="connsiteY1" fmla="*/ 350044 h 531685"/>
                        <a:gd name="connsiteX2" fmla="*/ 1501282 w 1522712"/>
                        <a:gd name="connsiteY2" fmla="*/ 0 h 531685"/>
                        <a:gd name="connsiteX3" fmla="*/ 1522712 w 1522712"/>
                        <a:gd name="connsiteY3" fmla="*/ 252412 h 531685"/>
                        <a:gd name="connsiteX4" fmla="*/ 648792 w 1522712"/>
                        <a:gd name="connsiteY4" fmla="*/ 509587 h 531685"/>
                        <a:gd name="connsiteX5" fmla="*/ 374950 w 1522712"/>
                        <a:gd name="connsiteY5" fmla="*/ 514349 h 531685"/>
                        <a:gd name="connsiteX6" fmla="*/ 67768 w 1522712"/>
                        <a:gd name="connsiteY6" fmla="*/ 442912 h 531685"/>
                        <a:gd name="connsiteX0" fmla="*/ 54044 w 1530420"/>
                        <a:gd name="connsiteY0" fmla="*/ 438150 h 531685"/>
                        <a:gd name="connsiteX1" fmla="*/ 130245 w 1530420"/>
                        <a:gd name="connsiteY1" fmla="*/ 350044 h 531685"/>
                        <a:gd name="connsiteX2" fmla="*/ 1508990 w 1530420"/>
                        <a:gd name="connsiteY2" fmla="*/ 0 h 531685"/>
                        <a:gd name="connsiteX3" fmla="*/ 1530420 w 1530420"/>
                        <a:gd name="connsiteY3" fmla="*/ 252412 h 531685"/>
                        <a:gd name="connsiteX4" fmla="*/ 656500 w 1530420"/>
                        <a:gd name="connsiteY4" fmla="*/ 509587 h 531685"/>
                        <a:gd name="connsiteX5" fmla="*/ 382658 w 1530420"/>
                        <a:gd name="connsiteY5" fmla="*/ 514349 h 531685"/>
                        <a:gd name="connsiteX6" fmla="*/ 54044 w 1530420"/>
                        <a:gd name="connsiteY6" fmla="*/ 438150 h 531685"/>
                        <a:gd name="connsiteX0" fmla="*/ 70314 w 1546690"/>
                        <a:gd name="connsiteY0" fmla="*/ 438150 h 531685"/>
                        <a:gd name="connsiteX1" fmla="*/ 146515 w 1546690"/>
                        <a:gd name="connsiteY1" fmla="*/ 350044 h 531685"/>
                        <a:gd name="connsiteX2" fmla="*/ 1525260 w 1546690"/>
                        <a:gd name="connsiteY2" fmla="*/ 0 h 531685"/>
                        <a:gd name="connsiteX3" fmla="*/ 1546690 w 1546690"/>
                        <a:gd name="connsiteY3" fmla="*/ 252412 h 531685"/>
                        <a:gd name="connsiteX4" fmla="*/ 672770 w 1546690"/>
                        <a:gd name="connsiteY4" fmla="*/ 509587 h 531685"/>
                        <a:gd name="connsiteX5" fmla="*/ 398928 w 1546690"/>
                        <a:gd name="connsiteY5" fmla="*/ 514349 h 531685"/>
                        <a:gd name="connsiteX6" fmla="*/ 70314 w 1546690"/>
                        <a:gd name="connsiteY6" fmla="*/ 438150 h 531685"/>
                        <a:gd name="connsiteX0" fmla="*/ 80582 w 1556958"/>
                        <a:gd name="connsiteY0" fmla="*/ 438150 h 531685"/>
                        <a:gd name="connsiteX1" fmla="*/ 156783 w 1556958"/>
                        <a:gd name="connsiteY1" fmla="*/ 350044 h 531685"/>
                        <a:gd name="connsiteX2" fmla="*/ 1535528 w 1556958"/>
                        <a:gd name="connsiteY2" fmla="*/ 0 h 531685"/>
                        <a:gd name="connsiteX3" fmla="*/ 1556958 w 1556958"/>
                        <a:gd name="connsiteY3" fmla="*/ 252412 h 531685"/>
                        <a:gd name="connsiteX4" fmla="*/ 683038 w 1556958"/>
                        <a:gd name="connsiteY4" fmla="*/ 509587 h 531685"/>
                        <a:gd name="connsiteX5" fmla="*/ 409196 w 1556958"/>
                        <a:gd name="connsiteY5" fmla="*/ 514349 h 531685"/>
                        <a:gd name="connsiteX6" fmla="*/ 80582 w 1556958"/>
                        <a:gd name="connsiteY6" fmla="*/ 438150 h 531685"/>
                        <a:gd name="connsiteX0" fmla="*/ 75981 w 1559501"/>
                        <a:gd name="connsiteY0" fmla="*/ 454819 h 531685"/>
                        <a:gd name="connsiteX1" fmla="*/ 159326 w 1559501"/>
                        <a:gd name="connsiteY1" fmla="*/ 350044 h 531685"/>
                        <a:gd name="connsiteX2" fmla="*/ 1538071 w 1559501"/>
                        <a:gd name="connsiteY2" fmla="*/ 0 h 531685"/>
                        <a:gd name="connsiteX3" fmla="*/ 1559501 w 1559501"/>
                        <a:gd name="connsiteY3" fmla="*/ 252412 h 531685"/>
                        <a:gd name="connsiteX4" fmla="*/ 685581 w 1559501"/>
                        <a:gd name="connsiteY4" fmla="*/ 509587 h 531685"/>
                        <a:gd name="connsiteX5" fmla="*/ 411739 w 1559501"/>
                        <a:gd name="connsiteY5" fmla="*/ 514349 h 531685"/>
                        <a:gd name="connsiteX6" fmla="*/ 75981 w 1559501"/>
                        <a:gd name="connsiteY6" fmla="*/ 454819 h 531685"/>
                        <a:gd name="connsiteX0" fmla="*/ 75981 w 1559501"/>
                        <a:gd name="connsiteY0" fmla="*/ 454819 h 542573"/>
                        <a:gd name="connsiteX1" fmla="*/ 159326 w 1559501"/>
                        <a:gd name="connsiteY1" fmla="*/ 350044 h 542573"/>
                        <a:gd name="connsiteX2" fmla="*/ 1538071 w 1559501"/>
                        <a:gd name="connsiteY2" fmla="*/ 0 h 542573"/>
                        <a:gd name="connsiteX3" fmla="*/ 1559501 w 1559501"/>
                        <a:gd name="connsiteY3" fmla="*/ 252412 h 542573"/>
                        <a:gd name="connsiteX4" fmla="*/ 685581 w 1559501"/>
                        <a:gd name="connsiteY4" fmla="*/ 509587 h 542573"/>
                        <a:gd name="connsiteX5" fmla="*/ 399833 w 1559501"/>
                        <a:gd name="connsiteY5" fmla="*/ 531018 h 542573"/>
                        <a:gd name="connsiteX6" fmla="*/ 75981 w 1559501"/>
                        <a:gd name="connsiteY6" fmla="*/ 454819 h 542573"/>
                        <a:gd name="connsiteX0" fmla="*/ 75981 w 1559501"/>
                        <a:gd name="connsiteY0" fmla="*/ 454819 h 534109"/>
                        <a:gd name="connsiteX1" fmla="*/ 159326 w 1559501"/>
                        <a:gd name="connsiteY1" fmla="*/ 350044 h 534109"/>
                        <a:gd name="connsiteX2" fmla="*/ 1538071 w 1559501"/>
                        <a:gd name="connsiteY2" fmla="*/ 0 h 534109"/>
                        <a:gd name="connsiteX3" fmla="*/ 1559501 w 1559501"/>
                        <a:gd name="connsiteY3" fmla="*/ 252412 h 534109"/>
                        <a:gd name="connsiteX4" fmla="*/ 685581 w 1559501"/>
                        <a:gd name="connsiteY4" fmla="*/ 509587 h 534109"/>
                        <a:gd name="connsiteX5" fmla="*/ 399833 w 1559501"/>
                        <a:gd name="connsiteY5" fmla="*/ 531018 h 534109"/>
                        <a:gd name="connsiteX6" fmla="*/ 75981 w 1559501"/>
                        <a:gd name="connsiteY6" fmla="*/ 454819 h 534109"/>
                        <a:gd name="connsiteX0" fmla="*/ 75981 w 1559501"/>
                        <a:gd name="connsiteY0" fmla="*/ 454819 h 532788"/>
                        <a:gd name="connsiteX1" fmla="*/ 159326 w 1559501"/>
                        <a:gd name="connsiteY1" fmla="*/ 350044 h 532788"/>
                        <a:gd name="connsiteX2" fmla="*/ 1538071 w 1559501"/>
                        <a:gd name="connsiteY2" fmla="*/ 0 h 532788"/>
                        <a:gd name="connsiteX3" fmla="*/ 1559501 w 1559501"/>
                        <a:gd name="connsiteY3" fmla="*/ 252412 h 532788"/>
                        <a:gd name="connsiteX4" fmla="*/ 685581 w 1559501"/>
                        <a:gd name="connsiteY4" fmla="*/ 501851 h 532788"/>
                        <a:gd name="connsiteX5" fmla="*/ 399833 w 1559501"/>
                        <a:gd name="connsiteY5" fmla="*/ 531018 h 532788"/>
                        <a:gd name="connsiteX6" fmla="*/ 75981 w 1559501"/>
                        <a:gd name="connsiteY6" fmla="*/ 454819 h 532788"/>
                        <a:gd name="connsiteX0" fmla="*/ 75981 w 1559501"/>
                        <a:gd name="connsiteY0" fmla="*/ 454819 h 534821"/>
                        <a:gd name="connsiteX1" fmla="*/ 159326 w 1559501"/>
                        <a:gd name="connsiteY1" fmla="*/ 350044 h 534821"/>
                        <a:gd name="connsiteX2" fmla="*/ 1538071 w 1559501"/>
                        <a:gd name="connsiteY2" fmla="*/ 0 h 534821"/>
                        <a:gd name="connsiteX3" fmla="*/ 1559501 w 1559501"/>
                        <a:gd name="connsiteY3" fmla="*/ 252412 h 534821"/>
                        <a:gd name="connsiteX4" fmla="*/ 680674 w 1559501"/>
                        <a:gd name="connsiteY4" fmla="*/ 512165 h 534821"/>
                        <a:gd name="connsiteX5" fmla="*/ 399833 w 1559501"/>
                        <a:gd name="connsiteY5" fmla="*/ 531018 h 534821"/>
                        <a:gd name="connsiteX6" fmla="*/ 75981 w 1559501"/>
                        <a:gd name="connsiteY6" fmla="*/ 454819 h 534821"/>
                        <a:gd name="connsiteX0" fmla="*/ 75981 w 1579128"/>
                        <a:gd name="connsiteY0" fmla="*/ 454819 h 534821"/>
                        <a:gd name="connsiteX1" fmla="*/ 159326 w 1579128"/>
                        <a:gd name="connsiteY1" fmla="*/ 350044 h 534821"/>
                        <a:gd name="connsiteX2" fmla="*/ 1538071 w 1579128"/>
                        <a:gd name="connsiteY2" fmla="*/ 0 h 534821"/>
                        <a:gd name="connsiteX3" fmla="*/ 1579128 w 1579128"/>
                        <a:gd name="connsiteY3" fmla="*/ 229206 h 534821"/>
                        <a:gd name="connsiteX4" fmla="*/ 680674 w 1579128"/>
                        <a:gd name="connsiteY4" fmla="*/ 512165 h 534821"/>
                        <a:gd name="connsiteX5" fmla="*/ 399833 w 1579128"/>
                        <a:gd name="connsiteY5" fmla="*/ 531018 h 534821"/>
                        <a:gd name="connsiteX6" fmla="*/ 75981 w 1579128"/>
                        <a:gd name="connsiteY6" fmla="*/ 454819 h 534821"/>
                        <a:gd name="connsiteX0" fmla="*/ 75981 w 1576674"/>
                        <a:gd name="connsiteY0" fmla="*/ 454819 h 534821"/>
                        <a:gd name="connsiteX1" fmla="*/ 159326 w 1576674"/>
                        <a:gd name="connsiteY1" fmla="*/ 350044 h 534821"/>
                        <a:gd name="connsiteX2" fmla="*/ 1538071 w 1576674"/>
                        <a:gd name="connsiteY2" fmla="*/ 0 h 534821"/>
                        <a:gd name="connsiteX3" fmla="*/ 1576674 w 1576674"/>
                        <a:gd name="connsiteY3" fmla="*/ 242098 h 534821"/>
                        <a:gd name="connsiteX4" fmla="*/ 680674 w 1576674"/>
                        <a:gd name="connsiteY4" fmla="*/ 512165 h 534821"/>
                        <a:gd name="connsiteX5" fmla="*/ 399833 w 1576674"/>
                        <a:gd name="connsiteY5" fmla="*/ 531018 h 534821"/>
                        <a:gd name="connsiteX6" fmla="*/ 75981 w 1576674"/>
                        <a:gd name="connsiteY6" fmla="*/ 454819 h 534821"/>
                        <a:gd name="connsiteX0" fmla="*/ 75981 w 1576674"/>
                        <a:gd name="connsiteY0" fmla="*/ 454819 h 534821"/>
                        <a:gd name="connsiteX1" fmla="*/ 159326 w 1576674"/>
                        <a:gd name="connsiteY1" fmla="*/ 350044 h 534821"/>
                        <a:gd name="connsiteX2" fmla="*/ 1557698 w 1576674"/>
                        <a:gd name="connsiteY2" fmla="*/ 0 h 534821"/>
                        <a:gd name="connsiteX3" fmla="*/ 1576674 w 1576674"/>
                        <a:gd name="connsiteY3" fmla="*/ 242098 h 534821"/>
                        <a:gd name="connsiteX4" fmla="*/ 680674 w 1576674"/>
                        <a:gd name="connsiteY4" fmla="*/ 512165 h 534821"/>
                        <a:gd name="connsiteX5" fmla="*/ 399833 w 1576674"/>
                        <a:gd name="connsiteY5" fmla="*/ 531018 h 534821"/>
                        <a:gd name="connsiteX6" fmla="*/ 75981 w 1576674"/>
                        <a:gd name="connsiteY6" fmla="*/ 454819 h 534821"/>
                        <a:gd name="connsiteX0" fmla="*/ 75981 w 1586488"/>
                        <a:gd name="connsiteY0" fmla="*/ 454819 h 534821"/>
                        <a:gd name="connsiteX1" fmla="*/ 159326 w 1586488"/>
                        <a:gd name="connsiteY1" fmla="*/ 350044 h 534821"/>
                        <a:gd name="connsiteX2" fmla="*/ 1557698 w 1586488"/>
                        <a:gd name="connsiteY2" fmla="*/ 0 h 534821"/>
                        <a:gd name="connsiteX3" fmla="*/ 1586488 w 1586488"/>
                        <a:gd name="connsiteY3" fmla="*/ 231784 h 534821"/>
                        <a:gd name="connsiteX4" fmla="*/ 680674 w 1586488"/>
                        <a:gd name="connsiteY4" fmla="*/ 512165 h 534821"/>
                        <a:gd name="connsiteX5" fmla="*/ 399833 w 1586488"/>
                        <a:gd name="connsiteY5" fmla="*/ 531018 h 534821"/>
                        <a:gd name="connsiteX6" fmla="*/ 75981 w 1586488"/>
                        <a:gd name="connsiteY6" fmla="*/ 454819 h 534821"/>
                        <a:gd name="connsiteX0" fmla="*/ 75981 w 1579128"/>
                        <a:gd name="connsiteY0" fmla="*/ 454819 h 534821"/>
                        <a:gd name="connsiteX1" fmla="*/ 159326 w 1579128"/>
                        <a:gd name="connsiteY1" fmla="*/ 350044 h 534821"/>
                        <a:gd name="connsiteX2" fmla="*/ 1557698 w 1579128"/>
                        <a:gd name="connsiteY2" fmla="*/ 0 h 534821"/>
                        <a:gd name="connsiteX3" fmla="*/ 1579128 w 1579128"/>
                        <a:gd name="connsiteY3" fmla="*/ 229206 h 534821"/>
                        <a:gd name="connsiteX4" fmla="*/ 680674 w 1579128"/>
                        <a:gd name="connsiteY4" fmla="*/ 512165 h 534821"/>
                        <a:gd name="connsiteX5" fmla="*/ 399833 w 1579128"/>
                        <a:gd name="connsiteY5" fmla="*/ 531018 h 534821"/>
                        <a:gd name="connsiteX6" fmla="*/ 75981 w 1579128"/>
                        <a:gd name="connsiteY6" fmla="*/ 454819 h 534821"/>
                        <a:gd name="connsiteX0" fmla="*/ 75981 w 1579128"/>
                        <a:gd name="connsiteY0" fmla="*/ 454819 h 534821"/>
                        <a:gd name="connsiteX1" fmla="*/ 159326 w 1579128"/>
                        <a:gd name="connsiteY1" fmla="*/ 350044 h 534821"/>
                        <a:gd name="connsiteX2" fmla="*/ 1557698 w 1579128"/>
                        <a:gd name="connsiteY2" fmla="*/ 0 h 534821"/>
                        <a:gd name="connsiteX3" fmla="*/ 1579128 w 1579128"/>
                        <a:gd name="connsiteY3" fmla="*/ 236942 h 534821"/>
                        <a:gd name="connsiteX4" fmla="*/ 680674 w 1579128"/>
                        <a:gd name="connsiteY4" fmla="*/ 512165 h 534821"/>
                        <a:gd name="connsiteX5" fmla="*/ 399833 w 1579128"/>
                        <a:gd name="connsiteY5" fmla="*/ 531018 h 534821"/>
                        <a:gd name="connsiteX6" fmla="*/ 75981 w 1579128"/>
                        <a:gd name="connsiteY6" fmla="*/ 454819 h 534821"/>
                        <a:gd name="connsiteX0" fmla="*/ 75981 w 1579128"/>
                        <a:gd name="connsiteY0" fmla="*/ 454819 h 534821"/>
                        <a:gd name="connsiteX1" fmla="*/ 159326 w 1579128"/>
                        <a:gd name="connsiteY1" fmla="*/ 350044 h 534821"/>
                        <a:gd name="connsiteX2" fmla="*/ 1557698 w 1579128"/>
                        <a:gd name="connsiteY2" fmla="*/ 0 h 534821"/>
                        <a:gd name="connsiteX3" fmla="*/ 1551235 w 1579128"/>
                        <a:gd name="connsiteY3" fmla="*/ 144190 h 534821"/>
                        <a:gd name="connsiteX4" fmla="*/ 1579128 w 1579128"/>
                        <a:gd name="connsiteY4" fmla="*/ 236942 h 534821"/>
                        <a:gd name="connsiteX5" fmla="*/ 680674 w 1579128"/>
                        <a:gd name="connsiteY5" fmla="*/ 512165 h 534821"/>
                        <a:gd name="connsiteX6" fmla="*/ 399833 w 1579128"/>
                        <a:gd name="connsiteY6" fmla="*/ 531018 h 534821"/>
                        <a:gd name="connsiteX7" fmla="*/ 75981 w 1579128"/>
                        <a:gd name="connsiteY7" fmla="*/ 454819 h 534821"/>
                        <a:gd name="connsiteX0" fmla="*/ 75981 w 1579128"/>
                        <a:gd name="connsiteY0" fmla="*/ 454819 h 534821"/>
                        <a:gd name="connsiteX1" fmla="*/ 159326 w 1579128"/>
                        <a:gd name="connsiteY1" fmla="*/ 350044 h 534821"/>
                        <a:gd name="connsiteX2" fmla="*/ 1557698 w 1579128"/>
                        <a:gd name="connsiteY2" fmla="*/ 0 h 534821"/>
                        <a:gd name="connsiteX3" fmla="*/ 1565955 w 1579128"/>
                        <a:gd name="connsiteY3" fmla="*/ 141612 h 534821"/>
                        <a:gd name="connsiteX4" fmla="*/ 1579128 w 1579128"/>
                        <a:gd name="connsiteY4" fmla="*/ 236942 h 534821"/>
                        <a:gd name="connsiteX5" fmla="*/ 680674 w 1579128"/>
                        <a:gd name="connsiteY5" fmla="*/ 512165 h 534821"/>
                        <a:gd name="connsiteX6" fmla="*/ 399833 w 1579128"/>
                        <a:gd name="connsiteY6" fmla="*/ 531018 h 534821"/>
                        <a:gd name="connsiteX7" fmla="*/ 75981 w 1579128"/>
                        <a:gd name="connsiteY7" fmla="*/ 454819 h 534821"/>
                        <a:gd name="connsiteX0" fmla="*/ 92098 w 1570712"/>
                        <a:gd name="connsiteY0" fmla="*/ 457399 h 534821"/>
                        <a:gd name="connsiteX1" fmla="*/ 150910 w 1570712"/>
                        <a:gd name="connsiteY1" fmla="*/ 350044 h 534821"/>
                        <a:gd name="connsiteX2" fmla="*/ 1549282 w 1570712"/>
                        <a:gd name="connsiteY2" fmla="*/ 0 h 534821"/>
                        <a:gd name="connsiteX3" fmla="*/ 1557539 w 1570712"/>
                        <a:gd name="connsiteY3" fmla="*/ 141612 h 534821"/>
                        <a:gd name="connsiteX4" fmla="*/ 1570712 w 1570712"/>
                        <a:gd name="connsiteY4" fmla="*/ 236942 h 534821"/>
                        <a:gd name="connsiteX5" fmla="*/ 672258 w 1570712"/>
                        <a:gd name="connsiteY5" fmla="*/ 512165 h 534821"/>
                        <a:gd name="connsiteX6" fmla="*/ 391417 w 1570712"/>
                        <a:gd name="connsiteY6" fmla="*/ 531018 h 534821"/>
                        <a:gd name="connsiteX7" fmla="*/ 92098 w 1570712"/>
                        <a:gd name="connsiteY7" fmla="*/ 457399 h 534821"/>
                        <a:gd name="connsiteX0" fmla="*/ 79132 w 1557746"/>
                        <a:gd name="connsiteY0" fmla="*/ 457399 h 534821"/>
                        <a:gd name="connsiteX1" fmla="*/ 157572 w 1557746"/>
                        <a:gd name="connsiteY1" fmla="*/ 362937 h 534821"/>
                        <a:gd name="connsiteX2" fmla="*/ 1536316 w 1557746"/>
                        <a:gd name="connsiteY2" fmla="*/ 0 h 534821"/>
                        <a:gd name="connsiteX3" fmla="*/ 1544573 w 1557746"/>
                        <a:gd name="connsiteY3" fmla="*/ 141612 h 534821"/>
                        <a:gd name="connsiteX4" fmla="*/ 1557746 w 1557746"/>
                        <a:gd name="connsiteY4" fmla="*/ 236942 h 534821"/>
                        <a:gd name="connsiteX5" fmla="*/ 659292 w 1557746"/>
                        <a:gd name="connsiteY5" fmla="*/ 512165 h 534821"/>
                        <a:gd name="connsiteX6" fmla="*/ 378451 w 1557746"/>
                        <a:gd name="connsiteY6" fmla="*/ 531018 h 534821"/>
                        <a:gd name="connsiteX7" fmla="*/ 79132 w 1557746"/>
                        <a:gd name="connsiteY7" fmla="*/ 457399 h 534821"/>
                        <a:gd name="connsiteX0" fmla="*/ 98271 w 1576885"/>
                        <a:gd name="connsiteY0" fmla="*/ 457399 h 534821"/>
                        <a:gd name="connsiteX1" fmla="*/ 176711 w 1576885"/>
                        <a:gd name="connsiteY1" fmla="*/ 362937 h 534821"/>
                        <a:gd name="connsiteX2" fmla="*/ 1555455 w 1576885"/>
                        <a:gd name="connsiteY2" fmla="*/ 0 h 534821"/>
                        <a:gd name="connsiteX3" fmla="*/ 1563712 w 1576885"/>
                        <a:gd name="connsiteY3" fmla="*/ 141612 h 534821"/>
                        <a:gd name="connsiteX4" fmla="*/ 1576885 w 1576885"/>
                        <a:gd name="connsiteY4" fmla="*/ 236942 h 534821"/>
                        <a:gd name="connsiteX5" fmla="*/ 678431 w 1576885"/>
                        <a:gd name="connsiteY5" fmla="*/ 512165 h 534821"/>
                        <a:gd name="connsiteX6" fmla="*/ 397590 w 1576885"/>
                        <a:gd name="connsiteY6" fmla="*/ 531018 h 534821"/>
                        <a:gd name="connsiteX7" fmla="*/ 98271 w 1576885"/>
                        <a:gd name="connsiteY7" fmla="*/ 457399 h 534821"/>
                        <a:gd name="connsiteX0" fmla="*/ 98271 w 1576885"/>
                        <a:gd name="connsiteY0" fmla="*/ 457399 h 534821"/>
                        <a:gd name="connsiteX1" fmla="*/ 176711 w 1576885"/>
                        <a:gd name="connsiteY1" fmla="*/ 362937 h 534821"/>
                        <a:gd name="connsiteX2" fmla="*/ 1555455 w 1576885"/>
                        <a:gd name="connsiteY2" fmla="*/ 0 h 534821"/>
                        <a:gd name="connsiteX3" fmla="*/ 1563712 w 1576885"/>
                        <a:gd name="connsiteY3" fmla="*/ 141612 h 534821"/>
                        <a:gd name="connsiteX4" fmla="*/ 1576885 w 1576885"/>
                        <a:gd name="connsiteY4" fmla="*/ 236942 h 534821"/>
                        <a:gd name="connsiteX5" fmla="*/ 678431 w 1576885"/>
                        <a:gd name="connsiteY5" fmla="*/ 512165 h 534821"/>
                        <a:gd name="connsiteX6" fmla="*/ 397590 w 1576885"/>
                        <a:gd name="connsiteY6" fmla="*/ 531018 h 534821"/>
                        <a:gd name="connsiteX7" fmla="*/ 194711 w 1576885"/>
                        <a:gd name="connsiteY7" fmla="*/ 489717 h 534821"/>
                        <a:gd name="connsiteX8" fmla="*/ 98271 w 1576885"/>
                        <a:gd name="connsiteY8" fmla="*/ 457399 h 534821"/>
                        <a:gd name="connsiteX0" fmla="*/ 87117 w 1582904"/>
                        <a:gd name="connsiteY0" fmla="*/ 459977 h 534821"/>
                        <a:gd name="connsiteX1" fmla="*/ 182730 w 1582904"/>
                        <a:gd name="connsiteY1" fmla="*/ 362937 h 534821"/>
                        <a:gd name="connsiteX2" fmla="*/ 1561474 w 1582904"/>
                        <a:gd name="connsiteY2" fmla="*/ 0 h 534821"/>
                        <a:gd name="connsiteX3" fmla="*/ 1569731 w 1582904"/>
                        <a:gd name="connsiteY3" fmla="*/ 141612 h 534821"/>
                        <a:gd name="connsiteX4" fmla="*/ 1582904 w 1582904"/>
                        <a:gd name="connsiteY4" fmla="*/ 236942 h 534821"/>
                        <a:gd name="connsiteX5" fmla="*/ 684450 w 1582904"/>
                        <a:gd name="connsiteY5" fmla="*/ 512165 h 534821"/>
                        <a:gd name="connsiteX6" fmla="*/ 403609 w 1582904"/>
                        <a:gd name="connsiteY6" fmla="*/ 531018 h 534821"/>
                        <a:gd name="connsiteX7" fmla="*/ 200730 w 1582904"/>
                        <a:gd name="connsiteY7" fmla="*/ 489717 h 534821"/>
                        <a:gd name="connsiteX8" fmla="*/ 87117 w 1582904"/>
                        <a:gd name="connsiteY8" fmla="*/ 459977 h 534821"/>
                        <a:gd name="connsiteX0" fmla="*/ 97680 w 1593467"/>
                        <a:gd name="connsiteY0" fmla="*/ 459977 h 534821"/>
                        <a:gd name="connsiteX1" fmla="*/ 193293 w 1593467"/>
                        <a:gd name="connsiteY1" fmla="*/ 362937 h 534821"/>
                        <a:gd name="connsiteX2" fmla="*/ 1572037 w 1593467"/>
                        <a:gd name="connsiteY2" fmla="*/ 0 h 534821"/>
                        <a:gd name="connsiteX3" fmla="*/ 1580294 w 1593467"/>
                        <a:gd name="connsiteY3" fmla="*/ 141612 h 534821"/>
                        <a:gd name="connsiteX4" fmla="*/ 1593467 w 1593467"/>
                        <a:gd name="connsiteY4" fmla="*/ 236942 h 534821"/>
                        <a:gd name="connsiteX5" fmla="*/ 695013 w 1593467"/>
                        <a:gd name="connsiteY5" fmla="*/ 512165 h 534821"/>
                        <a:gd name="connsiteX6" fmla="*/ 414172 w 1593467"/>
                        <a:gd name="connsiteY6" fmla="*/ 531018 h 534821"/>
                        <a:gd name="connsiteX7" fmla="*/ 211293 w 1593467"/>
                        <a:gd name="connsiteY7" fmla="*/ 489717 h 534821"/>
                        <a:gd name="connsiteX8" fmla="*/ 97680 w 1593467"/>
                        <a:gd name="connsiteY8" fmla="*/ 459977 h 534821"/>
                        <a:gd name="connsiteX0" fmla="*/ 94506 w 1590293"/>
                        <a:gd name="connsiteY0" fmla="*/ 459977 h 534821"/>
                        <a:gd name="connsiteX1" fmla="*/ 190119 w 1590293"/>
                        <a:gd name="connsiteY1" fmla="*/ 362937 h 534821"/>
                        <a:gd name="connsiteX2" fmla="*/ 1568863 w 1590293"/>
                        <a:gd name="connsiteY2" fmla="*/ 0 h 534821"/>
                        <a:gd name="connsiteX3" fmla="*/ 1577120 w 1590293"/>
                        <a:gd name="connsiteY3" fmla="*/ 141612 h 534821"/>
                        <a:gd name="connsiteX4" fmla="*/ 1590293 w 1590293"/>
                        <a:gd name="connsiteY4" fmla="*/ 236942 h 534821"/>
                        <a:gd name="connsiteX5" fmla="*/ 691839 w 1590293"/>
                        <a:gd name="connsiteY5" fmla="*/ 512165 h 534821"/>
                        <a:gd name="connsiteX6" fmla="*/ 410998 w 1590293"/>
                        <a:gd name="connsiteY6" fmla="*/ 531018 h 534821"/>
                        <a:gd name="connsiteX7" fmla="*/ 208119 w 1590293"/>
                        <a:gd name="connsiteY7" fmla="*/ 489717 h 534821"/>
                        <a:gd name="connsiteX8" fmla="*/ 94506 w 1590293"/>
                        <a:gd name="connsiteY8" fmla="*/ 459977 h 534821"/>
                        <a:gd name="connsiteX0" fmla="*/ 93449 w 1589236"/>
                        <a:gd name="connsiteY0" fmla="*/ 459977 h 534821"/>
                        <a:gd name="connsiteX1" fmla="*/ 189062 w 1589236"/>
                        <a:gd name="connsiteY1" fmla="*/ 362937 h 534821"/>
                        <a:gd name="connsiteX2" fmla="*/ 1567806 w 1589236"/>
                        <a:gd name="connsiteY2" fmla="*/ 0 h 534821"/>
                        <a:gd name="connsiteX3" fmla="*/ 1576063 w 1589236"/>
                        <a:gd name="connsiteY3" fmla="*/ 141612 h 534821"/>
                        <a:gd name="connsiteX4" fmla="*/ 1589236 w 1589236"/>
                        <a:gd name="connsiteY4" fmla="*/ 236942 h 534821"/>
                        <a:gd name="connsiteX5" fmla="*/ 690782 w 1589236"/>
                        <a:gd name="connsiteY5" fmla="*/ 512165 h 534821"/>
                        <a:gd name="connsiteX6" fmla="*/ 409941 w 1589236"/>
                        <a:gd name="connsiteY6" fmla="*/ 531018 h 534821"/>
                        <a:gd name="connsiteX7" fmla="*/ 207062 w 1589236"/>
                        <a:gd name="connsiteY7" fmla="*/ 489717 h 534821"/>
                        <a:gd name="connsiteX8" fmla="*/ 93449 w 1589236"/>
                        <a:gd name="connsiteY8" fmla="*/ 459977 h 534821"/>
                        <a:gd name="connsiteX0" fmla="*/ 99798 w 1595585"/>
                        <a:gd name="connsiteY0" fmla="*/ 459977 h 534821"/>
                        <a:gd name="connsiteX1" fmla="*/ 195411 w 1595585"/>
                        <a:gd name="connsiteY1" fmla="*/ 362937 h 534821"/>
                        <a:gd name="connsiteX2" fmla="*/ 1574155 w 1595585"/>
                        <a:gd name="connsiteY2" fmla="*/ 0 h 534821"/>
                        <a:gd name="connsiteX3" fmla="*/ 1582412 w 1595585"/>
                        <a:gd name="connsiteY3" fmla="*/ 141612 h 534821"/>
                        <a:gd name="connsiteX4" fmla="*/ 1595585 w 1595585"/>
                        <a:gd name="connsiteY4" fmla="*/ 236942 h 534821"/>
                        <a:gd name="connsiteX5" fmla="*/ 697131 w 1595585"/>
                        <a:gd name="connsiteY5" fmla="*/ 512165 h 534821"/>
                        <a:gd name="connsiteX6" fmla="*/ 416290 w 1595585"/>
                        <a:gd name="connsiteY6" fmla="*/ 531018 h 534821"/>
                        <a:gd name="connsiteX7" fmla="*/ 213411 w 1595585"/>
                        <a:gd name="connsiteY7" fmla="*/ 489717 h 534821"/>
                        <a:gd name="connsiteX8" fmla="*/ 99798 w 1595585"/>
                        <a:gd name="connsiteY8" fmla="*/ 459977 h 534821"/>
                        <a:gd name="connsiteX0" fmla="*/ 99798 w 1595585"/>
                        <a:gd name="connsiteY0" fmla="*/ 459977 h 543102"/>
                        <a:gd name="connsiteX1" fmla="*/ 195411 w 1595585"/>
                        <a:gd name="connsiteY1" fmla="*/ 362937 h 543102"/>
                        <a:gd name="connsiteX2" fmla="*/ 1574155 w 1595585"/>
                        <a:gd name="connsiteY2" fmla="*/ 0 h 543102"/>
                        <a:gd name="connsiteX3" fmla="*/ 1582412 w 1595585"/>
                        <a:gd name="connsiteY3" fmla="*/ 141612 h 543102"/>
                        <a:gd name="connsiteX4" fmla="*/ 1595585 w 1595585"/>
                        <a:gd name="connsiteY4" fmla="*/ 236942 h 543102"/>
                        <a:gd name="connsiteX5" fmla="*/ 697131 w 1595585"/>
                        <a:gd name="connsiteY5" fmla="*/ 512165 h 543102"/>
                        <a:gd name="connsiteX6" fmla="*/ 416290 w 1595585"/>
                        <a:gd name="connsiteY6" fmla="*/ 541332 h 543102"/>
                        <a:gd name="connsiteX7" fmla="*/ 213411 w 1595585"/>
                        <a:gd name="connsiteY7" fmla="*/ 489717 h 543102"/>
                        <a:gd name="connsiteX8" fmla="*/ 99798 w 1595585"/>
                        <a:gd name="connsiteY8" fmla="*/ 459977 h 543102"/>
                        <a:gd name="connsiteX0" fmla="*/ 99798 w 1595585"/>
                        <a:gd name="connsiteY0" fmla="*/ 459977 h 545135"/>
                        <a:gd name="connsiteX1" fmla="*/ 195411 w 1595585"/>
                        <a:gd name="connsiteY1" fmla="*/ 362937 h 545135"/>
                        <a:gd name="connsiteX2" fmla="*/ 1574155 w 1595585"/>
                        <a:gd name="connsiteY2" fmla="*/ 0 h 545135"/>
                        <a:gd name="connsiteX3" fmla="*/ 1582412 w 1595585"/>
                        <a:gd name="connsiteY3" fmla="*/ 141612 h 545135"/>
                        <a:gd name="connsiteX4" fmla="*/ 1595585 w 1595585"/>
                        <a:gd name="connsiteY4" fmla="*/ 236942 h 545135"/>
                        <a:gd name="connsiteX5" fmla="*/ 714306 w 1595585"/>
                        <a:gd name="connsiteY5" fmla="*/ 522479 h 545135"/>
                        <a:gd name="connsiteX6" fmla="*/ 416290 w 1595585"/>
                        <a:gd name="connsiteY6" fmla="*/ 541332 h 545135"/>
                        <a:gd name="connsiteX7" fmla="*/ 213411 w 1595585"/>
                        <a:gd name="connsiteY7" fmla="*/ 489717 h 545135"/>
                        <a:gd name="connsiteX8" fmla="*/ 99798 w 1595585"/>
                        <a:gd name="connsiteY8" fmla="*/ 459977 h 545135"/>
                        <a:gd name="connsiteX0" fmla="*/ 99798 w 1595585"/>
                        <a:gd name="connsiteY0" fmla="*/ 480606 h 565764"/>
                        <a:gd name="connsiteX1" fmla="*/ 195411 w 1595585"/>
                        <a:gd name="connsiteY1" fmla="*/ 383566 h 565764"/>
                        <a:gd name="connsiteX2" fmla="*/ 1566794 w 1595585"/>
                        <a:gd name="connsiteY2" fmla="*/ 0 h 565764"/>
                        <a:gd name="connsiteX3" fmla="*/ 1582412 w 1595585"/>
                        <a:gd name="connsiteY3" fmla="*/ 162241 h 565764"/>
                        <a:gd name="connsiteX4" fmla="*/ 1595585 w 1595585"/>
                        <a:gd name="connsiteY4" fmla="*/ 257571 h 565764"/>
                        <a:gd name="connsiteX5" fmla="*/ 714306 w 1595585"/>
                        <a:gd name="connsiteY5" fmla="*/ 543108 h 565764"/>
                        <a:gd name="connsiteX6" fmla="*/ 416290 w 1595585"/>
                        <a:gd name="connsiteY6" fmla="*/ 561961 h 565764"/>
                        <a:gd name="connsiteX7" fmla="*/ 213411 w 1595585"/>
                        <a:gd name="connsiteY7" fmla="*/ 510346 h 565764"/>
                        <a:gd name="connsiteX8" fmla="*/ 99798 w 1595585"/>
                        <a:gd name="connsiteY8" fmla="*/ 480606 h 565764"/>
                        <a:gd name="connsiteX0" fmla="*/ 99798 w 1595585"/>
                        <a:gd name="connsiteY0" fmla="*/ 480606 h 565764"/>
                        <a:gd name="connsiteX1" fmla="*/ 195411 w 1595585"/>
                        <a:gd name="connsiteY1" fmla="*/ 383566 h 565764"/>
                        <a:gd name="connsiteX2" fmla="*/ 1581515 w 1595585"/>
                        <a:gd name="connsiteY2" fmla="*/ 0 h 565764"/>
                        <a:gd name="connsiteX3" fmla="*/ 1582412 w 1595585"/>
                        <a:gd name="connsiteY3" fmla="*/ 162241 h 565764"/>
                        <a:gd name="connsiteX4" fmla="*/ 1595585 w 1595585"/>
                        <a:gd name="connsiteY4" fmla="*/ 257571 h 565764"/>
                        <a:gd name="connsiteX5" fmla="*/ 714306 w 1595585"/>
                        <a:gd name="connsiteY5" fmla="*/ 543108 h 565764"/>
                        <a:gd name="connsiteX6" fmla="*/ 416290 w 1595585"/>
                        <a:gd name="connsiteY6" fmla="*/ 561961 h 565764"/>
                        <a:gd name="connsiteX7" fmla="*/ 213411 w 1595585"/>
                        <a:gd name="connsiteY7" fmla="*/ 510346 h 565764"/>
                        <a:gd name="connsiteX8" fmla="*/ 99798 w 1595585"/>
                        <a:gd name="connsiteY8" fmla="*/ 480606 h 56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585" h="565764">
                          <a:moveTo>
                            <a:pt x="99798" y="480606"/>
                          </a:moveTo>
                          <a:cubicBezTo>
                            <a:pt x="102179" y="480606"/>
                            <a:pt x="-180611" y="446073"/>
                            <a:pt x="195411" y="383566"/>
                          </a:cubicBezTo>
                          <a:lnTo>
                            <a:pt x="1581515" y="0"/>
                          </a:lnTo>
                          <a:cubicBezTo>
                            <a:pt x="1584267" y="48063"/>
                            <a:pt x="1579660" y="114178"/>
                            <a:pt x="1582412" y="162241"/>
                          </a:cubicBezTo>
                          <a:lnTo>
                            <a:pt x="1595585" y="257571"/>
                          </a:lnTo>
                          <a:cubicBezTo>
                            <a:pt x="1278084" y="362346"/>
                            <a:pt x="1005613" y="457383"/>
                            <a:pt x="714306" y="543108"/>
                          </a:cubicBezTo>
                          <a:cubicBezTo>
                            <a:pt x="637312" y="570889"/>
                            <a:pt x="500428" y="567518"/>
                            <a:pt x="416290" y="561961"/>
                          </a:cubicBezTo>
                          <a:cubicBezTo>
                            <a:pt x="345392" y="545615"/>
                            <a:pt x="284309" y="526692"/>
                            <a:pt x="213411" y="510346"/>
                          </a:cubicBezTo>
                          <a:cubicBezTo>
                            <a:pt x="184536" y="502152"/>
                            <a:pt x="128673" y="488800"/>
                            <a:pt x="99798" y="480606"/>
                          </a:cubicBezTo>
                          <a:close/>
                        </a:path>
                      </a:pathLst>
                    </a:custGeom>
                    <a:solidFill>
                      <a:schemeClr val="tx1">
                        <a:lumMod val="65000"/>
                        <a:lumOff val="3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17"/>
                    <p:cNvSpPr/>
                    <p:nvPr/>
                  </p:nvSpPr>
                  <p:spPr>
                    <a:xfrm>
                      <a:off x="1699695" y="3384623"/>
                      <a:ext cx="590583" cy="139321"/>
                    </a:xfrm>
                    <a:custGeom>
                      <a:avLst/>
                      <a:gdLst>
                        <a:gd name="connsiteX0" fmla="*/ 0 w 1938337"/>
                        <a:gd name="connsiteY0" fmla="*/ 0 h 199083"/>
                        <a:gd name="connsiteX1" fmla="*/ 1938337 w 1938337"/>
                        <a:gd name="connsiteY1" fmla="*/ 0 h 199083"/>
                        <a:gd name="connsiteX2" fmla="*/ 1938337 w 1938337"/>
                        <a:gd name="connsiteY2" fmla="*/ 199083 h 199083"/>
                        <a:gd name="connsiteX3" fmla="*/ 0 w 1938337"/>
                        <a:gd name="connsiteY3" fmla="*/ 199083 h 199083"/>
                        <a:gd name="connsiteX4" fmla="*/ 0 w 1938337"/>
                        <a:gd name="connsiteY4" fmla="*/ 0 h 199083"/>
                        <a:gd name="connsiteX0" fmla="*/ 0 w 1938337"/>
                        <a:gd name="connsiteY0" fmla="*/ 0 h 365770"/>
                        <a:gd name="connsiteX1" fmla="*/ 1938337 w 1938337"/>
                        <a:gd name="connsiteY1" fmla="*/ 0 h 365770"/>
                        <a:gd name="connsiteX2" fmla="*/ 1938337 w 1938337"/>
                        <a:gd name="connsiteY2" fmla="*/ 199083 h 365770"/>
                        <a:gd name="connsiteX3" fmla="*/ 92869 w 1938337"/>
                        <a:gd name="connsiteY3" fmla="*/ 365770 h 365770"/>
                        <a:gd name="connsiteX4" fmla="*/ 0 w 1938337"/>
                        <a:gd name="connsiteY4" fmla="*/ 0 h 365770"/>
                        <a:gd name="connsiteX0" fmla="*/ 0 w 1897856"/>
                        <a:gd name="connsiteY0" fmla="*/ 259556 h 365770"/>
                        <a:gd name="connsiteX1" fmla="*/ 1897856 w 1897856"/>
                        <a:gd name="connsiteY1" fmla="*/ 0 h 365770"/>
                        <a:gd name="connsiteX2" fmla="*/ 1897856 w 1897856"/>
                        <a:gd name="connsiteY2" fmla="*/ 199083 h 365770"/>
                        <a:gd name="connsiteX3" fmla="*/ 52388 w 1897856"/>
                        <a:gd name="connsiteY3" fmla="*/ 365770 h 365770"/>
                        <a:gd name="connsiteX4" fmla="*/ 0 w 1897856"/>
                        <a:gd name="connsiteY4" fmla="*/ 259556 h 365770"/>
                        <a:gd name="connsiteX0" fmla="*/ 6999 w 1904855"/>
                        <a:gd name="connsiteY0" fmla="*/ 259556 h 365770"/>
                        <a:gd name="connsiteX1" fmla="*/ 1904855 w 1904855"/>
                        <a:gd name="connsiteY1" fmla="*/ 0 h 365770"/>
                        <a:gd name="connsiteX2" fmla="*/ 1904855 w 1904855"/>
                        <a:gd name="connsiteY2" fmla="*/ 199083 h 365770"/>
                        <a:gd name="connsiteX3" fmla="*/ 59387 w 1904855"/>
                        <a:gd name="connsiteY3" fmla="*/ 365770 h 365770"/>
                        <a:gd name="connsiteX4" fmla="*/ 6999 w 1904855"/>
                        <a:gd name="connsiteY4" fmla="*/ 259556 h 365770"/>
                        <a:gd name="connsiteX0" fmla="*/ 9373 w 1907229"/>
                        <a:gd name="connsiteY0" fmla="*/ 259556 h 365770"/>
                        <a:gd name="connsiteX1" fmla="*/ 1907229 w 1907229"/>
                        <a:gd name="connsiteY1" fmla="*/ 0 h 365770"/>
                        <a:gd name="connsiteX2" fmla="*/ 1907229 w 1907229"/>
                        <a:gd name="connsiteY2" fmla="*/ 199083 h 365770"/>
                        <a:gd name="connsiteX3" fmla="*/ 61761 w 1907229"/>
                        <a:gd name="connsiteY3" fmla="*/ 365770 h 365770"/>
                        <a:gd name="connsiteX4" fmla="*/ 9373 w 1907229"/>
                        <a:gd name="connsiteY4" fmla="*/ 259556 h 365770"/>
                        <a:gd name="connsiteX0" fmla="*/ 3713 w 1901569"/>
                        <a:gd name="connsiteY0" fmla="*/ 259556 h 365770"/>
                        <a:gd name="connsiteX1" fmla="*/ 1901569 w 1901569"/>
                        <a:gd name="connsiteY1" fmla="*/ 0 h 365770"/>
                        <a:gd name="connsiteX2" fmla="*/ 1901569 w 1901569"/>
                        <a:gd name="connsiteY2" fmla="*/ 199083 h 365770"/>
                        <a:gd name="connsiteX3" fmla="*/ 56101 w 1901569"/>
                        <a:gd name="connsiteY3" fmla="*/ 365770 h 365770"/>
                        <a:gd name="connsiteX4" fmla="*/ 3713 w 1901569"/>
                        <a:gd name="connsiteY4" fmla="*/ 259556 h 365770"/>
                        <a:gd name="connsiteX0" fmla="*/ 4811 w 1893142"/>
                        <a:gd name="connsiteY0" fmla="*/ 252413 h 365770"/>
                        <a:gd name="connsiteX1" fmla="*/ 1893142 w 1893142"/>
                        <a:gd name="connsiteY1" fmla="*/ 0 h 365770"/>
                        <a:gd name="connsiteX2" fmla="*/ 1893142 w 1893142"/>
                        <a:gd name="connsiteY2" fmla="*/ 199083 h 365770"/>
                        <a:gd name="connsiteX3" fmla="*/ 47674 w 1893142"/>
                        <a:gd name="connsiteY3" fmla="*/ 365770 h 365770"/>
                        <a:gd name="connsiteX4" fmla="*/ 4811 w 1893142"/>
                        <a:gd name="connsiteY4" fmla="*/ 252413 h 365770"/>
                        <a:gd name="connsiteX0" fmla="*/ 8842 w 1897173"/>
                        <a:gd name="connsiteY0" fmla="*/ 252413 h 365770"/>
                        <a:gd name="connsiteX1" fmla="*/ 1897173 w 1897173"/>
                        <a:gd name="connsiteY1" fmla="*/ 0 h 365770"/>
                        <a:gd name="connsiteX2" fmla="*/ 1897173 w 1897173"/>
                        <a:gd name="connsiteY2" fmla="*/ 199083 h 365770"/>
                        <a:gd name="connsiteX3" fmla="*/ 51705 w 1897173"/>
                        <a:gd name="connsiteY3" fmla="*/ 365770 h 365770"/>
                        <a:gd name="connsiteX4" fmla="*/ 8842 w 1897173"/>
                        <a:gd name="connsiteY4" fmla="*/ 252413 h 365770"/>
                        <a:gd name="connsiteX0" fmla="*/ 8842 w 1897173"/>
                        <a:gd name="connsiteY0" fmla="*/ 252413 h 365770"/>
                        <a:gd name="connsiteX1" fmla="*/ 1897173 w 1897173"/>
                        <a:gd name="connsiteY1" fmla="*/ 0 h 365770"/>
                        <a:gd name="connsiteX2" fmla="*/ 1897173 w 1897173"/>
                        <a:gd name="connsiteY2" fmla="*/ 199083 h 365770"/>
                        <a:gd name="connsiteX3" fmla="*/ 520811 w 1897173"/>
                        <a:gd name="connsiteY3" fmla="*/ 319086 h 365770"/>
                        <a:gd name="connsiteX4" fmla="*/ 51705 w 1897173"/>
                        <a:gd name="connsiteY4" fmla="*/ 365770 h 365770"/>
                        <a:gd name="connsiteX5" fmla="*/ 8842 w 1897173"/>
                        <a:gd name="connsiteY5" fmla="*/ 252413 h 365770"/>
                        <a:gd name="connsiteX0" fmla="*/ 8842 w 1897173"/>
                        <a:gd name="connsiteY0" fmla="*/ 252413 h 445292"/>
                        <a:gd name="connsiteX1" fmla="*/ 1897173 w 1897173"/>
                        <a:gd name="connsiteY1" fmla="*/ 0 h 445292"/>
                        <a:gd name="connsiteX2" fmla="*/ 1897173 w 1897173"/>
                        <a:gd name="connsiteY2" fmla="*/ 199083 h 445292"/>
                        <a:gd name="connsiteX3" fmla="*/ 516048 w 1897173"/>
                        <a:gd name="connsiteY3" fmla="*/ 445292 h 445292"/>
                        <a:gd name="connsiteX4" fmla="*/ 51705 w 1897173"/>
                        <a:gd name="connsiteY4" fmla="*/ 365770 h 445292"/>
                        <a:gd name="connsiteX5" fmla="*/ 8842 w 1897173"/>
                        <a:gd name="connsiteY5" fmla="*/ 252413 h 445292"/>
                        <a:gd name="connsiteX0" fmla="*/ 8842 w 1897173"/>
                        <a:gd name="connsiteY0" fmla="*/ 252413 h 445292"/>
                        <a:gd name="connsiteX1" fmla="*/ 1897173 w 1897173"/>
                        <a:gd name="connsiteY1" fmla="*/ 0 h 445292"/>
                        <a:gd name="connsiteX2" fmla="*/ 1897173 w 1897173"/>
                        <a:gd name="connsiteY2" fmla="*/ 199083 h 445292"/>
                        <a:gd name="connsiteX3" fmla="*/ 516048 w 1897173"/>
                        <a:gd name="connsiteY3" fmla="*/ 445292 h 445292"/>
                        <a:gd name="connsiteX4" fmla="*/ 51705 w 1897173"/>
                        <a:gd name="connsiteY4" fmla="*/ 365770 h 445292"/>
                        <a:gd name="connsiteX5" fmla="*/ 8842 w 1897173"/>
                        <a:gd name="connsiteY5" fmla="*/ 252413 h 445292"/>
                        <a:gd name="connsiteX0" fmla="*/ 8842 w 1897173"/>
                        <a:gd name="connsiteY0" fmla="*/ 252413 h 445292"/>
                        <a:gd name="connsiteX1" fmla="*/ 549386 w 1897173"/>
                        <a:gd name="connsiteY1" fmla="*/ 180973 h 445292"/>
                        <a:gd name="connsiteX2" fmla="*/ 1897173 w 1897173"/>
                        <a:gd name="connsiteY2" fmla="*/ 0 h 445292"/>
                        <a:gd name="connsiteX3" fmla="*/ 1897173 w 1897173"/>
                        <a:gd name="connsiteY3" fmla="*/ 199083 h 445292"/>
                        <a:gd name="connsiteX4" fmla="*/ 516048 w 1897173"/>
                        <a:gd name="connsiteY4" fmla="*/ 445292 h 445292"/>
                        <a:gd name="connsiteX5" fmla="*/ 51705 w 1897173"/>
                        <a:gd name="connsiteY5" fmla="*/ 365770 h 445292"/>
                        <a:gd name="connsiteX6" fmla="*/ 8842 w 1897173"/>
                        <a:gd name="connsiteY6" fmla="*/ 252413 h 445292"/>
                        <a:gd name="connsiteX0" fmla="*/ 8842 w 1897173"/>
                        <a:gd name="connsiteY0" fmla="*/ 252413 h 445292"/>
                        <a:gd name="connsiteX1" fmla="*/ 530336 w 1897173"/>
                        <a:gd name="connsiteY1" fmla="*/ 359567 h 445292"/>
                        <a:gd name="connsiteX2" fmla="*/ 1897173 w 1897173"/>
                        <a:gd name="connsiteY2" fmla="*/ 0 h 445292"/>
                        <a:gd name="connsiteX3" fmla="*/ 1897173 w 1897173"/>
                        <a:gd name="connsiteY3" fmla="*/ 199083 h 445292"/>
                        <a:gd name="connsiteX4" fmla="*/ 516048 w 1897173"/>
                        <a:gd name="connsiteY4" fmla="*/ 445292 h 445292"/>
                        <a:gd name="connsiteX5" fmla="*/ 51705 w 1897173"/>
                        <a:gd name="connsiteY5" fmla="*/ 365770 h 445292"/>
                        <a:gd name="connsiteX6" fmla="*/ 8842 w 1897173"/>
                        <a:gd name="connsiteY6" fmla="*/ 252413 h 445292"/>
                        <a:gd name="connsiteX0" fmla="*/ 8842 w 1897173"/>
                        <a:gd name="connsiteY0" fmla="*/ 252413 h 445292"/>
                        <a:gd name="connsiteX1" fmla="*/ 530336 w 1897173"/>
                        <a:gd name="connsiteY1" fmla="*/ 359567 h 445292"/>
                        <a:gd name="connsiteX2" fmla="*/ 1897173 w 1897173"/>
                        <a:gd name="connsiteY2" fmla="*/ 0 h 445292"/>
                        <a:gd name="connsiteX3" fmla="*/ 1897173 w 1897173"/>
                        <a:gd name="connsiteY3" fmla="*/ 199083 h 445292"/>
                        <a:gd name="connsiteX4" fmla="*/ 516048 w 1897173"/>
                        <a:gd name="connsiteY4" fmla="*/ 445292 h 445292"/>
                        <a:gd name="connsiteX5" fmla="*/ 51705 w 1897173"/>
                        <a:gd name="connsiteY5" fmla="*/ 365770 h 445292"/>
                        <a:gd name="connsiteX6" fmla="*/ 8842 w 1897173"/>
                        <a:gd name="connsiteY6" fmla="*/ 252413 h 445292"/>
                        <a:gd name="connsiteX0" fmla="*/ 8842 w 1897173"/>
                        <a:gd name="connsiteY0" fmla="*/ 176213 h 369092"/>
                        <a:gd name="connsiteX1" fmla="*/ 530336 w 1897173"/>
                        <a:gd name="connsiteY1" fmla="*/ 283367 h 369092"/>
                        <a:gd name="connsiteX2" fmla="*/ 1563798 w 1897173"/>
                        <a:gd name="connsiteY2" fmla="*/ 0 h 369092"/>
                        <a:gd name="connsiteX3" fmla="*/ 1897173 w 1897173"/>
                        <a:gd name="connsiteY3" fmla="*/ 122883 h 369092"/>
                        <a:gd name="connsiteX4" fmla="*/ 516048 w 1897173"/>
                        <a:gd name="connsiteY4" fmla="*/ 369092 h 369092"/>
                        <a:gd name="connsiteX5" fmla="*/ 51705 w 1897173"/>
                        <a:gd name="connsiteY5" fmla="*/ 289570 h 369092"/>
                        <a:gd name="connsiteX6" fmla="*/ 8842 w 1897173"/>
                        <a:gd name="connsiteY6" fmla="*/ 176213 h 369092"/>
                        <a:gd name="connsiteX0" fmla="*/ 8842 w 1568560"/>
                        <a:gd name="connsiteY0" fmla="*/ 176213 h 369092"/>
                        <a:gd name="connsiteX1" fmla="*/ 530336 w 1568560"/>
                        <a:gd name="connsiteY1" fmla="*/ 283367 h 369092"/>
                        <a:gd name="connsiteX2" fmla="*/ 1563798 w 1568560"/>
                        <a:gd name="connsiteY2" fmla="*/ 0 h 369092"/>
                        <a:gd name="connsiteX3" fmla="*/ 1568560 w 1568560"/>
                        <a:gd name="connsiteY3" fmla="*/ 30014 h 369092"/>
                        <a:gd name="connsiteX4" fmla="*/ 516048 w 1568560"/>
                        <a:gd name="connsiteY4" fmla="*/ 369092 h 369092"/>
                        <a:gd name="connsiteX5" fmla="*/ 51705 w 1568560"/>
                        <a:gd name="connsiteY5" fmla="*/ 289570 h 369092"/>
                        <a:gd name="connsiteX6" fmla="*/ 8842 w 1568560"/>
                        <a:gd name="connsiteY6" fmla="*/ 176213 h 369092"/>
                        <a:gd name="connsiteX0" fmla="*/ 8842 w 1568560"/>
                        <a:gd name="connsiteY0" fmla="*/ 176213 h 369092"/>
                        <a:gd name="connsiteX1" fmla="*/ 530336 w 1568560"/>
                        <a:gd name="connsiteY1" fmla="*/ 283367 h 369092"/>
                        <a:gd name="connsiteX2" fmla="*/ 1563798 w 1568560"/>
                        <a:gd name="connsiteY2" fmla="*/ 0 h 369092"/>
                        <a:gd name="connsiteX3" fmla="*/ 1568560 w 1568560"/>
                        <a:gd name="connsiteY3" fmla="*/ 30014 h 369092"/>
                        <a:gd name="connsiteX4" fmla="*/ 954198 w 1568560"/>
                        <a:gd name="connsiteY4" fmla="*/ 233361 h 369092"/>
                        <a:gd name="connsiteX5" fmla="*/ 516048 w 1568560"/>
                        <a:gd name="connsiteY5" fmla="*/ 369092 h 369092"/>
                        <a:gd name="connsiteX6" fmla="*/ 51705 w 1568560"/>
                        <a:gd name="connsiteY6" fmla="*/ 289570 h 369092"/>
                        <a:gd name="connsiteX7" fmla="*/ 8842 w 1568560"/>
                        <a:gd name="connsiteY7" fmla="*/ 176213 h 369092"/>
                        <a:gd name="connsiteX0" fmla="*/ 8842 w 1568560"/>
                        <a:gd name="connsiteY0" fmla="*/ 176213 h 369092"/>
                        <a:gd name="connsiteX1" fmla="*/ 530336 w 1568560"/>
                        <a:gd name="connsiteY1" fmla="*/ 283367 h 369092"/>
                        <a:gd name="connsiteX2" fmla="*/ 1563798 w 1568560"/>
                        <a:gd name="connsiteY2" fmla="*/ 0 h 369092"/>
                        <a:gd name="connsiteX3" fmla="*/ 1568560 w 1568560"/>
                        <a:gd name="connsiteY3" fmla="*/ 30014 h 369092"/>
                        <a:gd name="connsiteX4" fmla="*/ 1042304 w 1568560"/>
                        <a:gd name="connsiteY4" fmla="*/ 245267 h 369092"/>
                        <a:gd name="connsiteX5" fmla="*/ 516048 w 1568560"/>
                        <a:gd name="connsiteY5" fmla="*/ 369092 h 369092"/>
                        <a:gd name="connsiteX6" fmla="*/ 51705 w 1568560"/>
                        <a:gd name="connsiteY6" fmla="*/ 289570 h 369092"/>
                        <a:gd name="connsiteX7" fmla="*/ 8842 w 1568560"/>
                        <a:gd name="connsiteY7" fmla="*/ 176213 h 369092"/>
                        <a:gd name="connsiteX0" fmla="*/ 8842 w 1568560"/>
                        <a:gd name="connsiteY0" fmla="*/ 176213 h 369092"/>
                        <a:gd name="connsiteX1" fmla="*/ 530336 w 1568560"/>
                        <a:gd name="connsiteY1" fmla="*/ 283367 h 369092"/>
                        <a:gd name="connsiteX2" fmla="*/ 1563798 w 1568560"/>
                        <a:gd name="connsiteY2" fmla="*/ 0 h 369092"/>
                        <a:gd name="connsiteX3" fmla="*/ 1568560 w 1568560"/>
                        <a:gd name="connsiteY3" fmla="*/ 30014 h 369092"/>
                        <a:gd name="connsiteX4" fmla="*/ 1175655 w 1568560"/>
                        <a:gd name="connsiteY4" fmla="*/ 195261 h 369092"/>
                        <a:gd name="connsiteX5" fmla="*/ 1042304 w 1568560"/>
                        <a:gd name="connsiteY5" fmla="*/ 245267 h 369092"/>
                        <a:gd name="connsiteX6" fmla="*/ 516048 w 1568560"/>
                        <a:gd name="connsiteY6" fmla="*/ 369092 h 369092"/>
                        <a:gd name="connsiteX7" fmla="*/ 51705 w 1568560"/>
                        <a:gd name="connsiteY7" fmla="*/ 289570 h 369092"/>
                        <a:gd name="connsiteX8" fmla="*/ 8842 w 1568560"/>
                        <a:gd name="connsiteY8" fmla="*/ 176213 h 369092"/>
                        <a:gd name="connsiteX0" fmla="*/ 8842 w 1568560"/>
                        <a:gd name="connsiteY0" fmla="*/ 176213 h 369092"/>
                        <a:gd name="connsiteX1" fmla="*/ 530336 w 1568560"/>
                        <a:gd name="connsiteY1" fmla="*/ 283367 h 369092"/>
                        <a:gd name="connsiteX2" fmla="*/ 1563798 w 1568560"/>
                        <a:gd name="connsiteY2" fmla="*/ 0 h 369092"/>
                        <a:gd name="connsiteX3" fmla="*/ 1568560 w 1568560"/>
                        <a:gd name="connsiteY3" fmla="*/ 30014 h 369092"/>
                        <a:gd name="connsiteX4" fmla="*/ 1104218 w 1568560"/>
                        <a:gd name="connsiteY4" fmla="*/ 159542 h 369092"/>
                        <a:gd name="connsiteX5" fmla="*/ 1042304 w 1568560"/>
                        <a:gd name="connsiteY5" fmla="*/ 245267 h 369092"/>
                        <a:gd name="connsiteX6" fmla="*/ 516048 w 1568560"/>
                        <a:gd name="connsiteY6" fmla="*/ 369092 h 369092"/>
                        <a:gd name="connsiteX7" fmla="*/ 51705 w 1568560"/>
                        <a:gd name="connsiteY7" fmla="*/ 289570 h 369092"/>
                        <a:gd name="connsiteX8" fmla="*/ 8842 w 1568560"/>
                        <a:gd name="connsiteY8" fmla="*/ 176213 h 369092"/>
                        <a:gd name="connsiteX0" fmla="*/ 8842 w 1568560"/>
                        <a:gd name="connsiteY0" fmla="*/ 176213 h 369092"/>
                        <a:gd name="connsiteX1" fmla="*/ 530336 w 1568560"/>
                        <a:gd name="connsiteY1" fmla="*/ 283367 h 369092"/>
                        <a:gd name="connsiteX2" fmla="*/ 1563798 w 1568560"/>
                        <a:gd name="connsiteY2" fmla="*/ 0 h 369092"/>
                        <a:gd name="connsiteX3" fmla="*/ 1568560 w 1568560"/>
                        <a:gd name="connsiteY3" fmla="*/ 30014 h 369092"/>
                        <a:gd name="connsiteX4" fmla="*/ 1104218 w 1568560"/>
                        <a:gd name="connsiteY4" fmla="*/ 159542 h 369092"/>
                        <a:gd name="connsiteX5" fmla="*/ 1042304 w 1568560"/>
                        <a:gd name="connsiteY5" fmla="*/ 245267 h 369092"/>
                        <a:gd name="connsiteX6" fmla="*/ 516048 w 1568560"/>
                        <a:gd name="connsiteY6" fmla="*/ 369092 h 369092"/>
                        <a:gd name="connsiteX7" fmla="*/ 51705 w 1568560"/>
                        <a:gd name="connsiteY7" fmla="*/ 289570 h 369092"/>
                        <a:gd name="connsiteX8" fmla="*/ 8842 w 1568560"/>
                        <a:gd name="connsiteY8" fmla="*/ 176213 h 369092"/>
                        <a:gd name="connsiteX0" fmla="*/ 8842 w 1568560"/>
                        <a:gd name="connsiteY0" fmla="*/ 176213 h 369092"/>
                        <a:gd name="connsiteX1" fmla="*/ 530336 w 1568560"/>
                        <a:gd name="connsiteY1" fmla="*/ 283367 h 369092"/>
                        <a:gd name="connsiteX2" fmla="*/ 1563798 w 1568560"/>
                        <a:gd name="connsiteY2" fmla="*/ 0 h 369092"/>
                        <a:gd name="connsiteX3" fmla="*/ 1568560 w 1568560"/>
                        <a:gd name="connsiteY3" fmla="*/ 30014 h 369092"/>
                        <a:gd name="connsiteX4" fmla="*/ 1104218 w 1568560"/>
                        <a:gd name="connsiteY4" fmla="*/ 159542 h 369092"/>
                        <a:gd name="connsiteX5" fmla="*/ 1042304 w 1568560"/>
                        <a:gd name="connsiteY5" fmla="*/ 245267 h 369092"/>
                        <a:gd name="connsiteX6" fmla="*/ 516048 w 1568560"/>
                        <a:gd name="connsiteY6" fmla="*/ 369092 h 369092"/>
                        <a:gd name="connsiteX7" fmla="*/ 51705 w 1568560"/>
                        <a:gd name="connsiteY7" fmla="*/ 289570 h 369092"/>
                        <a:gd name="connsiteX8" fmla="*/ 8842 w 1568560"/>
                        <a:gd name="connsiteY8" fmla="*/ 176213 h 369092"/>
                        <a:gd name="connsiteX0" fmla="*/ 8842 w 1568560"/>
                        <a:gd name="connsiteY0" fmla="*/ 176213 h 369092"/>
                        <a:gd name="connsiteX1" fmla="*/ 530336 w 1568560"/>
                        <a:gd name="connsiteY1" fmla="*/ 283367 h 369092"/>
                        <a:gd name="connsiteX2" fmla="*/ 1563798 w 1568560"/>
                        <a:gd name="connsiteY2" fmla="*/ 0 h 369092"/>
                        <a:gd name="connsiteX3" fmla="*/ 1568560 w 1568560"/>
                        <a:gd name="connsiteY3" fmla="*/ 30014 h 369092"/>
                        <a:gd name="connsiteX4" fmla="*/ 1104218 w 1568560"/>
                        <a:gd name="connsiteY4" fmla="*/ 159542 h 369092"/>
                        <a:gd name="connsiteX5" fmla="*/ 1042304 w 1568560"/>
                        <a:gd name="connsiteY5" fmla="*/ 245267 h 369092"/>
                        <a:gd name="connsiteX6" fmla="*/ 516048 w 1568560"/>
                        <a:gd name="connsiteY6" fmla="*/ 369092 h 369092"/>
                        <a:gd name="connsiteX7" fmla="*/ 51705 w 1568560"/>
                        <a:gd name="connsiteY7" fmla="*/ 289570 h 369092"/>
                        <a:gd name="connsiteX8" fmla="*/ 8842 w 1568560"/>
                        <a:gd name="connsiteY8" fmla="*/ 176213 h 369092"/>
                        <a:gd name="connsiteX0" fmla="*/ 8842 w 1568560"/>
                        <a:gd name="connsiteY0" fmla="*/ 176213 h 369092"/>
                        <a:gd name="connsiteX1" fmla="*/ 530336 w 1568560"/>
                        <a:gd name="connsiteY1" fmla="*/ 283367 h 369092"/>
                        <a:gd name="connsiteX2" fmla="*/ 1563798 w 1568560"/>
                        <a:gd name="connsiteY2" fmla="*/ 0 h 369092"/>
                        <a:gd name="connsiteX3" fmla="*/ 1568560 w 1568560"/>
                        <a:gd name="connsiteY3" fmla="*/ 30014 h 369092"/>
                        <a:gd name="connsiteX4" fmla="*/ 1104218 w 1568560"/>
                        <a:gd name="connsiteY4" fmla="*/ 159542 h 369092"/>
                        <a:gd name="connsiteX5" fmla="*/ 1042304 w 1568560"/>
                        <a:gd name="connsiteY5" fmla="*/ 245267 h 369092"/>
                        <a:gd name="connsiteX6" fmla="*/ 516048 w 1568560"/>
                        <a:gd name="connsiteY6" fmla="*/ 369092 h 369092"/>
                        <a:gd name="connsiteX7" fmla="*/ 51705 w 1568560"/>
                        <a:gd name="connsiteY7" fmla="*/ 289570 h 369092"/>
                        <a:gd name="connsiteX8" fmla="*/ 8842 w 1568560"/>
                        <a:gd name="connsiteY8" fmla="*/ 176213 h 369092"/>
                        <a:gd name="connsiteX0" fmla="*/ 8842 w 1568560"/>
                        <a:gd name="connsiteY0" fmla="*/ 176213 h 370416"/>
                        <a:gd name="connsiteX1" fmla="*/ 530336 w 1568560"/>
                        <a:gd name="connsiteY1" fmla="*/ 283367 h 370416"/>
                        <a:gd name="connsiteX2" fmla="*/ 1563798 w 1568560"/>
                        <a:gd name="connsiteY2" fmla="*/ 0 h 370416"/>
                        <a:gd name="connsiteX3" fmla="*/ 1568560 w 1568560"/>
                        <a:gd name="connsiteY3" fmla="*/ 30014 h 370416"/>
                        <a:gd name="connsiteX4" fmla="*/ 1104218 w 1568560"/>
                        <a:gd name="connsiteY4" fmla="*/ 159542 h 370416"/>
                        <a:gd name="connsiteX5" fmla="*/ 1042304 w 1568560"/>
                        <a:gd name="connsiteY5" fmla="*/ 245267 h 370416"/>
                        <a:gd name="connsiteX6" fmla="*/ 516048 w 1568560"/>
                        <a:gd name="connsiteY6" fmla="*/ 369092 h 370416"/>
                        <a:gd name="connsiteX7" fmla="*/ 51705 w 1568560"/>
                        <a:gd name="connsiteY7" fmla="*/ 289570 h 370416"/>
                        <a:gd name="connsiteX8" fmla="*/ 8842 w 1568560"/>
                        <a:gd name="connsiteY8" fmla="*/ 176213 h 370416"/>
                        <a:gd name="connsiteX0" fmla="*/ 8842 w 1568560"/>
                        <a:gd name="connsiteY0" fmla="*/ 176213 h 370416"/>
                        <a:gd name="connsiteX1" fmla="*/ 530336 w 1568560"/>
                        <a:gd name="connsiteY1" fmla="*/ 283367 h 370416"/>
                        <a:gd name="connsiteX2" fmla="*/ 1563798 w 1568560"/>
                        <a:gd name="connsiteY2" fmla="*/ 0 h 370416"/>
                        <a:gd name="connsiteX3" fmla="*/ 1568560 w 1568560"/>
                        <a:gd name="connsiteY3" fmla="*/ 30014 h 370416"/>
                        <a:gd name="connsiteX4" fmla="*/ 1104218 w 1568560"/>
                        <a:gd name="connsiteY4" fmla="*/ 159542 h 370416"/>
                        <a:gd name="connsiteX5" fmla="*/ 1042304 w 1568560"/>
                        <a:gd name="connsiteY5" fmla="*/ 245267 h 370416"/>
                        <a:gd name="connsiteX6" fmla="*/ 516048 w 1568560"/>
                        <a:gd name="connsiteY6" fmla="*/ 369092 h 370416"/>
                        <a:gd name="connsiteX7" fmla="*/ 51705 w 1568560"/>
                        <a:gd name="connsiteY7" fmla="*/ 289570 h 370416"/>
                        <a:gd name="connsiteX8" fmla="*/ 8842 w 1568560"/>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1990 w 1570214"/>
                        <a:gd name="connsiteY1" fmla="*/ 283367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4371 w 1570214"/>
                        <a:gd name="connsiteY1" fmla="*/ 280986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4371 w 1570214"/>
                        <a:gd name="connsiteY1" fmla="*/ 280986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4371 w 1570214"/>
                        <a:gd name="connsiteY1" fmla="*/ 280986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4371 w 1570214"/>
                        <a:gd name="connsiteY1" fmla="*/ 280986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4371 w 1570214"/>
                        <a:gd name="connsiteY1" fmla="*/ 280986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 name="connsiteX0" fmla="*/ 10496 w 1570214"/>
                        <a:gd name="connsiteY0" fmla="*/ 176213 h 370416"/>
                        <a:gd name="connsiteX1" fmla="*/ 534371 w 1570214"/>
                        <a:gd name="connsiteY1" fmla="*/ 280986 h 370416"/>
                        <a:gd name="connsiteX2" fmla="*/ 1565452 w 1570214"/>
                        <a:gd name="connsiteY2" fmla="*/ 0 h 370416"/>
                        <a:gd name="connsiteX3" fmla="*/ 1570214 w 1570214"/>
                        <a:gd name="connsiteY3" fmla="*/ 30014 h 370416"/>
                        <a:gd name="connsiteX4" fmla="*/ 1105872 w 1570214"/>
                        <a:gd name="connsiteY4" fmla="*/ 159542 h 370416"/>
                        <a:gd name="connsiteX5" fmla="*/ 1043958 w 1570214"/>
                        <a:gd name="connsiteY5" fmla="*/ 245267 h 370416"/>
                        <a:gd name="connsiteX6" fmla="*/ 517702 w 1570214"/>
                        <a:gd name="connsiteY6" fmla="*/ 369092 h 370416"/>
                        <a:gd name="connsiteX7" fmla="*/ 53359 w 1570214"/>
                        <a:gd name="connsiteY7" fmla="*/ 289570 h 370416"/>
                        <a:gd name="connsiteX8" fmla="*/ 10496 w 1570214"/>
                        <a:gd name="connsiteY8" fmla="*/ 176213 h 37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214" h="370416">
                          <a:moveTo>
                            <a:pt x="10496" y="176213"/>
                          </a:moveTo>
                          <a:cubicBezTo>
                            <a:pt x="96221" y="202406"/>
                            <a:pt x="358158" y="278605"/>
                            <a:pt x="534371" y="280986"/>
                          </a:cubicBezTo>
                          <a:cubicBezTo>
                            <a:pt x="647083" y="296861"/>
                            <a:pt x="905051" y="177005"/>
                            <a:pt x="1565452" y="0"/>
                          </a:cubicBezTo>
                          <a:lnTo>
                            <a:pt x="1570214" y="30014"/>
                          </a:lnTo>
                          <a:lnTo>
                            <a:pt x="1105872" y="159542"/>
                          </a:lnTo>
                          <a:cubicBezTo>
                            <a:pt x="1044753" y="180974"/>
                            <a:pt x="1026496" y="200023"/>
                            <a:pt x="1043958" y="245267"/>
                          </a:cubicBezTo>
                          <a:cubicBezTo>
                            <a:pt x="889970" y="319879"/>
                            <a:pt x="564534" y="380204"/>
                            <a:pt x="517702" y="369092"/>
                          </a:cubicBezTo>
                          <a:cubicBezTo>
                            <a:pt x="279577" y="364016"/>
                            <a:pt x="220046" y="332746"/>
                            <a:pt x="53359" y="289570"/>
                          </a:cubicBezTo>
                          <a:cubicBezTo>
                            <a:pt x="2558" y="258927"/>
                            <a:pt x="-12522" y="259244"/>
                            <a:pt x="10496" y="176213"/>
                          </a:cubicBezTo>
                          <a:close/>
                        </a:path>
                      </a:pathLst>
                    </a:custGeom>
                    <a:solidFill>
                      <a:schemeClr val="tx1">
                        <a:lumMod val="85000"/>
                        <a:lumOff val="1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18"/>
                    <p:cNvSpPr/>
                    <p:nvPr/>
                  </p:nvSpPr>
                  <p:spPr>
                    <a:xfrm>
                      <a:off x="2450595" y="3280730"/>
                      <a:ext cx="108475" cy="61944"/>
                    </a:xfrm>
                    <a:custGeom>
                      <a:avLst/>
                      <a:gdLst>
                        <a:gd name="connsiteX0" fmla="*/ 0 w 450056"/>
                        <a:gd name="connsiteY0" fmla="*/ 0 h 352812"/>
                        <a:gd name="connsiteX1" fmla="*/ 450056 w 450056"/>
                        <a:gd name="connsiteY1" fmla="*/ 0 h 352812"/>
                        <a:gd name="connsiteX2" fmla="*/ 450056 w 450056"/>
                        <a:gd name="connsiteY2" fmla="*/ 352812 h 352812"/>
                        <a:gd name="connsiteX3" fmla="*/ 0 w 450056"/>
                        <a:gd name="connsiteY3" fmla="*/ 352812 h 352812"/>
                        <a:gd name="connsiteX4" fmla="*/ 0 w 450056"/>
                        <a:gd name="connsiteY4" fmla="*/ 0 h 352812"/>
                        <a:gd name="connsiteX0" fmla="*/ 52387 w 450056"/>
                        <a:gd name="connsiteY0" fmla="*/ 140494 h 352812"/>
                        <a:gd name="connsiteX1" fmla="*/ 450056 w 450056"/>
                        <a:gd name="connsiteY1" fmla="*/ 0 h 352812"/>
                        <a:gd name="connsiteX2" fmla="*/ 450056 w 450056"/>
                        <a:gd name="connsiteY2" fmla="*/ 352812 h 352812"/>
                        <a:gd name="connsiteX3" fmla="*/ 0 w 450056"/>
                        <a:gd name="connsiteY3" fmla="*/ 352812 h 352812"/>
                        <a:gd name="connsiteX4" fmla="*/ 52387 w 450056"/>
                        <a:gd name="connsiteY4" fmla="*/ 140494 h 352812"/>
                        <a:gd name="connsiteX0" fmla="*/ 0 w 397669"/>
                        <a:gd name="connsiteY0" fmla="*/ 140494 h 352812"/>
                        <a:gd name="connsiteX1" fmla="*/ 397669 w 397669"/>
                        <a:gd name="connsiteY1" fmla="*/ 0 h 352812"/>
                        <a:gd name="connsiteX2" fmla="*/ 397669 w 397669"/>
                        <a:gd name="connsiteY2" fmla="*/ 352812 h 352812"/>
                        <a:gd name="connsiteX3" fmla="*/ 23813 w 397669"/>
                        <a:gd name="connsiteY3" fmla="*/ 307568 h 352812"/>
                        <a:gd name="connsiteX4" fmla="*/ 0 w 397669"/>
                        <a:gd name="connsiteY4" fmla="*/ 140494 h 352812"/>
                        <a:gd name="connsiteX0" fmla="*/ 0 w 397669"/>
                        <a:gd name="connsiteY0" fmla="*/ 0 h 212318"/>
                        <a:gd name="connsiteX1" fmla="*/ 204787 w 397669"/>
                        <a:gd name="connsiteY1" fmla="*/ 38100 h 212318"/>
                        <a:gd name="connsiteX2" fmla="*/ 397669 w 397669"/>
                        <a:gd name="connsiteY2" fmla="*/ 212318 h 212318"/>
                        <a:gd name="connsiteX3" fmla="*/ 23813 w 397669"/>
                        <a:gd name="connsiteY3" fmla="*/ 167074 h 212318"/>
                        <a:gd name="connsiteX4" fmla="*/ 0 w 397669"/>
                        <a:gd name="connsiteY4" fmla="*/ 0 h 212318"/>
                        <a:gd name="connsiteX0" fmla="*/ 0 w 228601"/>
                        <a:gd name="connsiteY0" fmla="*/ 0 h 167074"/>
                        <a:gd name="connsiteX1" fmla="*/ 204787 w 228601"/>
                        <a:gd name="connsiteY1" fmla="*/ 38100 h 167074"/>
                        <a:gd name="connsiteX2" fmla="*/ 228601 w 228601"/>
                        <a:gd name="connsiteY2" fmla="*/ 124212 h 167074"/>
                        <a:gd name="connsiteX3" fmla="*/ 23813 w 228601"/>
                        <a:gd name="connsiteY3" fmla="*/ 167074 h 167074"/>
                        <a:gd name="connsiteX4" fmla="*/ 0 w 228601"/>
                        <a:gd name="connsiteY4" fmla="*/ 0 h 167074"/>
                        <a:gd name="connsiteX0" fmla="*/ 0 w 235793"/>
                        <a:gd name="connsiteY0" fmla="*/ 0 h 167074"/>
                        <a:gd name="connsiteX1" fmla="*/ 204787 w 235793"/>
                        <a:gd name="connsiteY1" fmla="*/ 38100 h 167074"/>
                        <a:gd name="connsiteX2" fmla="*/ 228601 w 235793"/>
                        <a:gd name="connsiteY2" fmla="*/ 124212 h 167074"/>
                        <a:gd name="connsiteX3" fmla="*/ 23813 w 235793"/>
                        <a:gd name="connsiteY3" fmla="*/ 167074 h 167074"/>
                        <a:gd name="connsiteX4" fmla="*/ 0 w 235793"/>
                        <a:gd name="connsiteY4" fmla="*/ 0 h 167074"/>
                        <a:gd name="connsiteX0" fmla="*/ 0 w 244145"/>
                        <a:gd name="connsiteY0" fmla="*/ 0 h 167074"/>
                        <a:gd name="connsiteX1" fmla="*/ 204787 w 244145"/>
                        <a:gd name="connsiteY1" fmla="*/ 38100 h 167074"/>
                        <a:gd name="connsiteX2" fmla="*/ 228601 w 244145"/>
                        <a:gd name="connsiteY2" fmla="*/ 124212 h 167074"/>
                        <a:gd name="connsiteX3" fmla="*/ 23813 w 244145"/>
                        <a:gd name="connsiteY3" fmla="*/ 167074 h 167074"/>
                        <a:gd name="connsiteX4" fmla="*/ 0 w 244145"/>
                        <a:gd name="connsiteY4" fmla="*/ 0 h 167074"/>
                        <a:gd name="connsiteX0" fmla="*/ 0 w 266982"/>
                        <a:gd name="connsiteY0" fmla="*/ 0 h 167074"/>
                        <a:gd name="connsiteX1" fmla="*/ 204787 w 266982"/>
                        <a:gd name="connsiteY1" fmla="*/ 38100 h 167074"/>
                        <a:gd name="connsiteX2" fmla="*/ 228601 w 266982"/>
                        <a:gd name="connsiteY2" fmla="*/ 124212 h 167074"/>
                        <a:gd name="connsiteX3" fmla="*/ 23813 w 266982"/>
                        <a:gd name="connsiteY3" fmla="*/ 167074 h 167074"/>
                        <a:gd name="connsiteX4" fmla="*/ 0 w 266982"/>
                        <a:gd name="connsiteY4" fmla="*/ 0 h 167074"/>
                        <a:gd name="connsiteX0" fmla="*/ 0 w 276638"/>
                        <a:gd name="connsiteY0" fmla="*/ 0 h 167074"/>
                        <a:gd name="connsiteX1" fmla="*/ 204787 w 276638"/>
                        <a:gd name="connsiteY1" fmla="*/ 38100 h 167074"/>
                        <a:gd name="connsiteX2" fmla="*/ 228601 w 276638"/>
                        <a:gd name="connsiteY2" fmla="*/ 124212 h 167074"/>
                        <a:gd name="connsiteX3" fmla="*/ 23813 w 276638"/>
                        <a:gd name="connsiteY3" fmla="*/ 167074 h 167074"/>
                        <a:gd name="connsiteX4" fmla="*/ 0 w 276638"/>
                        <a:gd name="connsiteY4" fmla="*/ 0 h 167074"/>
                        <a:gd name="connsiteX0" fmla="*/ 0 w 279627"/>
                        <a:gd name="connsiteY0" fmla="*/ 0 h 167074"/>
                        <a:gd name="connsiteX1" fmla="*/ 204787 w 279627"/>
                        <a:gd name="connsiteY1" fmla="*/ 38100 h 167074"/>
                        <a:gd name="connsiteX2" fmla="*/ 228601 w 279627"/>
                        <a:gd name="connsiteY2" fmla="*/ 124212 h 167074"/>
                        <a:gd name="connsiteX3" fmla="*/ 23813 w 279627"/>
                        <a:gd name="connsiteY3" fmla="*/ 167074 h 167074"/>
                        <a:gd name="connsiteX4" fmla="*/ 0 w 279627"/>
                        <a:gd name="connsiteY4" fmla="*/ 0 h 167074"/>
                        <a:gd name="connsiteX0" fmla="*/ 0 w 278883"/>
                        <a:gd name="connsiteY0" fmla="*/ 0 h 167074"/>
                        <a:gd name="connsiteX1" fmla="*/ 204787 w 278883"/>
                        <a:gd name="connsiteY1" fmla="*/ 38100 h 167074"/>
                        <a:gd name="connsiteX2" fmla="*/ 228601 w 278883"/>
                        <a:gd name="connsiteY2" fmla="*/ 124212 h 167074"/>
                        <a:gd name="connsiteX3" fmla="*/ 23813 w 278883"/>
                        <a:gd name="connsiteY3" fmla="*/ 167074 h 167074"/>
                        <a:gd name="connsiteX4" fmla="*/ 0 w 278883"/>
                        <a:gd name="connsiteY4" fmla="*/ 0 h 167074"/>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08" h="164693">
                          <a:moveTo>
                            <a:pt x="0" y="0"/>
                          </a:moveTo>
                          <a:lnTo>
                            <a:pt x="214312" y="35719"/>
                          </a:lnTo>
                          <a:cubicBezTo>
                            <a:pt x="293688" y="38229"/>
                            <a:pt x="320675" y="85983"/>
                            <a:pt x="238126" y="121831"/>
                          </a:cubicBezTo>
                          <a:cubicBezTo>
                            <a:pt x="200819" y="133737"/>
                            <a:pt x="120651" y="162312"/>
                            <a:pt x="33338" y="164693"/>
                          </a:cubicBezTo>
                          <a:cubicBezTo>
                            <a:pt x="10319" y="107414"/>
                            <a:pt x="3969" y="57279"/>
                            <a:pt x="0" y="0"/>
                          </a:cubicBezTo>
                          <a:close/>
                        </a:path>
                      </a:pathLst>
                    </a:cu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18"/>
                    <p:cNvSpPr/>
                    <p:nvPr/>
                  </p:nvSpPr>
                  <p:spPr>
                    <a:xfrm>
                      <a:off x="2451946" y="3283665"/>
                      <a:ext cx="102188" cy="56077"/>
                    </a:xfrm>
                    <a:custGeom>
                      <a:avLst/>
                      <a:gdLst>
                        <a:gd name="connsiteX0" fmla="*/ 0 w 450056"/>
                        <a:gd name="connsiteY0" fmla="*/ 0 h 352812"/>
                        <a:gd name="connsiteX1" fmla="*/ 450056 w 450056"/>
                        <a:gd name="connsiteY1" fmla="*/ 0 h 352812"/>
                        <a:gd name="connsiteX2" fmla="*/ 450056 w 450056"/>
                        <a:gd name="connsiteY2" fmla="*/ 352812 h 352812"/>
                        <a:gd name="connsiteX3" fmla="*/ 0 w 450056"/>
                        <a:gd name="connsiteY3" fmla="*/ 352812 h 352812"/>
                        <a:gd name="connsiteX4" fmla="*/ 0 w 450056"/>
                        <a:gd name="connsiteY4" fmla="*/ 0 h 352812"/>
                        <a:gd name="connsiteX0" fmla="*/ 52387 w 450056"/>
                        <a:gd name="connsiteY0" fmla="*/ 140494 h 352812"/>
                        <a:gd name="connsiteX1" fmla="*/ 450056 w 450056"/>
                        <a:gd name="connsiteY1" fmla="*/ 0 h 352812"/>
                        <a:gd name="connsiteX2" fmla="*/ 450056 w 450056"/>
                        <a:gd name="connsiteY2" fmla="*/ 352812 h 352812"/>
                        <a:gd name="connsiteX3" fmla="*/ 0 w 450056"/>
                        <a:gd name="connsiteY3" fmla="*/ 352812 h 352812"/>
                        <a:gd name="connsiteX4" fmla="*/ 52387 w 450056"/>
                        <a:gd name="connsiteY4" fmla="*/ 140494 h 352812"/>
                        <a:gd name="connsiteX0" fmla="*/ 0 w 397669"/>
                        <a:gd name="connsiteY0" fmla="*/ 140494 h 352812"/>
                        <a:gd name="connsiteX1" fmla="*/ 397669 w 397669"/>
                        <a:gd name="connsiteY1" fmla="*/ 0 h 352812"/>
                        <a:gd name="connsiteX2" fmla="*/ 397669 w 397669"/>
                        <a:gd name="connsiteY2" fmla="*/ 352812 h 352812"/>
                        <a:gd name="connsiteX3" fmla="*/ 23813 w 397669"/>
                        <a:gd name="connsiteY3" fmla="*/ 307568 h 352812"/>
                        <a:gd name="connsiteX4" fmla="*/ 0 w 397669"/>
                        <a:gd name="connsiteY4" fmla="*/ 140494 h 352812"/>
                        <a:gd name="connsiteX0" fmla="*/ 0 w 397669"/>
                        <a:gd name="connsiteY0" fmla="*/ 0 h 212318"/>
                        <a:gd name="connsiteX1" fmla="*/ 204787 w 397669"/>
                        <a:gd name="connsiteY1" fmla="*/ 38100 h 212318"/>
                        <a:gd name="connsiteX2" fmla="*/ 397669 w 397669"/>
                        <a:gd name="connsiteY2" fmla="*/ 212318 h 212318"/>
                        <a:gd name="connsiteX3" fmla="*/ 23813 w 397669"/>
                        <a:gd name="connsiteY3" fmla="*/ 167074 h 212318"/>
                        <a:gd name="connsiteX4" fmla="*/ 0 w 397669"/>
                        <a:gd name="connsiteY4" fmla="*/ 0 h 212318"/>
                        <a:gd name="connsiteX0" fmla="*/ 0 w 228601"/>
                        <a:gd name="connsiteY0" fmla="*/ 0 h 167074"/>
                        <a:gd name="connsiteX1" fmla="*/ 204787 w 228601"/>
                        <a:gd name="connsiteY1" fmla="*/ 38100 h 167074"/>
                        <a:gd name="connsiteX2" fmla="*/ 228601 w 228601"/>
                        <a:gd name="connsiteY2" fmla="*/ 124212 h 167074"/>
                        <a:gd name="connsiteX3" fmla="*/ 23813 w 228601"/>
                        <a:gd name="connsiteY3" fmla="*/ 167074 h 167074"/>
                        <a:gd name="connsiteX4" fmla="*/ 0 w 228601"/>
                        <a:gd name="connsiteY4" fmla="*/ 0 h 167074"/>
                        <a:gd name="connsiteX0" fmla="*/ 0 w 235793"/>
                        <a:gd name="connsiteY0" fmla="*/ 0 h 167074"/>
                        <a:gd name="connsiteX1" fmla="*/ 204787 w 235793"/>
                        <a:gd name="connsiteY1" fmla="*/ 38100 h 167074"/>
                        <a:gd name="connsiteX2" fmla="*/ 228601 w 235793"/>
                        <a:gd name="connsiteY2" fmla="*/ 124212 h 167074"/>
                        <a:gd name="connsiteX3" fmla="*/ 23813 w 235793"/>
                        <a:gd name="connsiteY3" fmla="*/ 167074 h 167074"/>
                        <a:gd name="connsiteX4" fmla="*/ 0 w 235793"/>
                        <a:gd name="connsiteY4" fmla="*/ 0 h 167074"/>
                        <a:gd name="connsiteX0" fmla="*/ 0 w 244145"/>
                        <a:gd name="connsiteY0" fmla="*/ 0 h 167074"/>
                        <a:gd name="connsiteX1" fmla="*/ 204787 w 244145"/>
                        <a:gd name="connsiteY1" fmla="*/ 38100 h 167074"/>
                        <a:gd name="connsiteX2" fmla="*/ 228601 w 244145"/>
                        <a:gd name="connsiteY2" fmla="*/ 124212 h 167074"/>
                        <a:gd name="connsiteX3" fmla="*/ 23813 w 244145"/>
                        <a:gd name="connsiteY3" fmla="*/ 167074 h 167074"/>
                        <a:gd name="connsiteX4" fmla="*/ 0 w 244145"/>
                        <a:gd name="connsiteY4" fmla="*/ 0 h 167074"/>
                        <a:gd name="connsiteX0" fmla="*/ 0 w 266982"/>
                        <a:gd name="connsiteY0" fmla="*/ 0 h 167074"/>
                        <a:gd name="connsiteX1" fmla="*/ 204787 w 266982"/>
                        <a:gd name="connsiteY1" fmla="*/ 38100 h 167074"/>
                        <a:gd name="connsiteX2" fmla="*/ 228601 w 266982"/>
                        <a:gd name="connsiteY2" fmla="*/ 124212 h 167074"/>
                        <a:gd name="connsiteX3" fmla="*/ 23813 w 266982"/>
                        <a:gd name="connsiteY3" fmla="*/ 167074 h 167074"/>
                        <a:gd name="connsiteX4" fmla="*/ 0 w 266982"/>
                        <a:gd name="connsiteY4" fmla="*/ 0 h 167074"/>
                        <a:gd name="connsiteX0" fmla="*/ 0 w 276638"/>
                        <a:gd name="connsiteY0" fmla="*/ 0 h 167074"/>
                        <a:gd name="connsiteX1" fmla="*/ 204787 w 276638"/>
                        <a:gd name="connsiteY1" fmla="*/ 38100 h 167074"/>
                        <a:gd name="connsiteX2" fmla="*/ 228601 w 276638"/>
                        <a:gd name="connsiteY2" fmla="*/ 124212 h 167074"/>
                        <a:gd name="connsiteX3" fmla="*/ 23813 w 276638"/>
                        <a:gd name="connsiteY3" fmla="*/ 167074 h 167074"/>
                        <a:gd name="connsiteX4" fmla="*/ 0 w 276638"/>
                        <a:gd name="connsiteY4" fmla="*/ 0 h 167074"/>
                        <a:gd name="connsiteX0" fmla="*/ 0 w 279627"/>
                        <a:gd name="connsiteY0" fmla="*/ 0 h 167074"/>
                        <a:gd name="connsiteX1" fmla="*/ 204787 w 279627"/>
                        <a:gd name="connsiteY1" fmla="*/ 38100 h 167074"/>
                        <a:gd name="connsiteX2" fmla="*/ 228601 w 279627"/>
                        <a:gd name="connsiteY2" fmla="*/ 124212 h 167074"/>
                        <a:gd name="connsiteX3" fmla="*/ 23813 w 279627"/>
                        <a:gd name="connsiteY3" fmla="*/ 167074 h 167074"/>
                        <a:gd name="connsiteX4" fmla="*/ 0 w 279627"/>
                        <a:gd name="connsiteY4" fmla="*/ 0 h 167074"/>
                        <a:gd name="connsiteX0" fmla="*/ 0 w 278883"/>
                        <a:gd name="connsiteY0" fmla="*/ 0 h 167074"/>
                        <a:gd name="connsiteX1" fmla="*/ 204787 w 278883"/>
                        <a:gd name="connsiteY1" fmla="*/ 38100 h 167074"/>
                        <a:gd name="connsiteX2" fmla="*/ 228601 w 278883"/>
                        <a:gd name="connsiteY2" fmla="*/ 124212 h 167074"/>
                        <a:gd name="connsiteX3" fmla="*/ 23813 w 278883"/>
                        <a:gd name="connsiteY3" fmla="*/ 167074 h 167074"/>
                        <a:gd name="connsiteX4" fmla="*/ 0 w 278883"/>
                        <a:gd name="connsiteY4" fmla="*/ 0 h 167074"/>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08" h="164693">
                          <a:moveTo>
                            <a:pt x="0" y="0"/>
                          </a:moveTo>
                          <a:lnTo>
                            <a:pt x="214312" y="35719"/>
                          </a:lnTo>
                          <a:cubicBezTo>
                            <a:pt x="293688" y="38229"/>
                            <a:pt x="320675" y="85983"/>
                            <a:pt x="238126" y="121831"/>
                          </a:cubicBezTo>
                          <a:cubicBezTo>
                            <a:pt x="200819" y="133737"/>
                            <a:pt x="120651" y="162312"/>
                            <a:pt x="33338" y="164693"/>
                          </a:cubicBezTo>
                          <a:cubicBezTo>
                            <a:pt x="10319" y="107414"/>
                            <a:pt x="3969" y="57279"/>
                            <a:pt x="0" y="0"/>
                          </a:cubicBezTo>
                          <a:close/>
                        </a:path>
                      </a:pathLst>
                    </a:custGeom>
                    <a:solidFill>
                      <a:schemeClr val="tx1">
                        <a:lumMod val="65000"/>
                        <a:lumOff val="3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21"/>
                    <p:cNvSpPr/>
                    <p:nvPr/>
                  </p:nvSpPr>
                  <p:spPr>
                    <a:xfrm>
                      <a:off x="2464029" y="3312077"/>
                      <a:ext cx="98703" cy="48365"/>
                    </a:xfrm>
                    <a:custGeom>
                      <a:avLst/>
                      <a:gdLst>
                        <a:gd name="connsiteX0" fmla="*/ 0 w 644008"/>
                        <a:gd name="connsiteY0" fmla="*/ 0 h 350043"/>
                        <a:gd name="connsiteX1" fmla="*/ 644008 w 644008"/>
                        <a:gd name="connsiteY1" fmla="*/ 0 h 350043"/>
                        <a:gd name="connsiteX2" fmla="*/ 644008 w 644008"/>
                        <a:gd name="connsiteY2" fmla="*/ 350043 h 350043"/>
                        <a:gd name="connsiteX3" fmla="*/ 0 w 644008"/>
                        <a:gd name="connsiteY3" fmla="*/ 350043 h 350043"/>
                        <a:gd name="connsiteX4" fmla="*/ 0 w 644008"/>
                        <a:gd name="connsiteY4" fmla="*/ 0 h 350043"/>
                        <a:gd name="connsiteX0" fmla="*/ 0 w 644008"/>
                        <a:gd name="connsiteY0" fmla="*/ 0 h 350043"/>
                        <a:gd name="connsiteX1" fmla="*/ 644008 w 644008"/>
                        <a:gd name="connsiteY1" fmla="*/ 0 h 350043"/>
                        <a:gd name="connsiteX2" fmla="*/ 644008 w 644008"/>
                        <a:gd name="connsiteY2" fmla="*/ 350043 h 350043"/>
                        <a:gd name="connsiteX3" fmla="*/ 123825 w 644008"/>
                        <a:gd name="connsiteY3" fmla="*/ 259556 h 350043"/>
                        <a:gd name="connsiteX4" fmla="*/ 0 w 644008"/>
                        <a:gd name="connsiteY4" fmla="*/ 0 h 350043"/>
                        <a:gd name="connsiteX0" fmla="*/ 0 w 536852"/>
                        <a:gd name="connsiteY0" fmla="*/ 202407 h 350043"/>
                        <a:gd name="connsiteX1" fmla="*/ 536852 w 536852"/>
                        <a:gd name="connsiteY1" fmla="*/ 0 h 350043"/>
                        <a:gd name="connsiteX2" fmla="*/ 536852 w 536852"/>
                        <a:gd name="connsiteY2" fmla="*/ 350043 h 350043"/>
                        <a:gd name="connsiteX3" fmla="*/ 16669 w 536852"/>
                        <a:gd name="connsiteY3" fmla="*/ 259556 h 350043"/>
                        <a:gd name="connsiteX4" fmla="*/ 0 w 536852"/>
                        <a:gd name="connsiteY4" fmla="*/ 202407 h 350043"/>
                        <a:gd name="connsiteX0" fmla="*/ 0 w 536852"/>
                        <a:gd name="connsiteY0" fmla="*/ 69057 h 216693"/>
                        <a:gd name="connsiteX1" fmla="*/ 253483 w 536852"/>
                        <a:gd name="connsiteY1" fmla="*/ 0 h 216693"/>
                        <a:gd name="connsiteX2" fmla="*/ 536852 w 536852"/>
                        <a:gd name="connsiteY2" fmla="*/ 216693 h 216693"/>
                        <a:gd name="connsiteX3" fmla="*/ 16669 w 536852"/>
                        <a:gd name="connsiteY3" fmla="*/ 126206 h 216693"/>
                        <a:gd name="connsiteX4" fmla="*/ 0 w 536852"/>
                        <a:gd name="connsiteY4" fmla="*/ 69057 h 216693"/>
                        <a:gd name="connsiteX0" fmla="*/ 0 w 253483"/>
                        <a:gd name="connsiteY0" fmla="*/ 69057 h 126206"/>
                        <a:gd name="connsiteX1" fmla="*/ 253483 w 253483"/>
                        <a:gd name="connsiteY1" fmla="*/ 0 h 126206"/>
                        <a:gd name="connsiteX2" fmla="*/ 189189 w 253483"/>
                        <a:gd name="connsiteY2" fmla="*/ 107156 h 126206"/>
                        <a:gd name="connsiteX3" fmla="*/ 16669 w 253483"/>
                        <a:gd name="connsiteY3" fmla="*/ 126206 h 126206"/>
                        <a:gd name="connsiteX4" fmla="*/ 0 w 253483"/>
                        <a:gd name="connsiteY4" fmla="*/ 69057 h 126206"/>
                        <a:gd name="connsiteX0" fmla="*/ 0 w 258076"/>
                        <a:gd name="connsiteY0" fmla="*/ 69057 h 126206"/>
                        <a:gd name="connsiteX1" fmla="*/ 253483 w 258076"/>
                        <a:gd name="connsiteY1" fmla="*/ 0 h 126206"/>
                        <a:gd name="connsiteX2" fmla="*/ 189189 w 258076"/>
                        <a:gd name="connsiteY2" fmla="*/ 107156 h 126206"/>
                        <a:gd name="connsiteX3" fmla="*/ 16669 w 258076"/>
                        <a:gd name="connsiteY3" fmla="*/ 126206 h 126206"/>
                        <a:gd name="connsiteX4" fmla="*/ 0 w 258076"/>
                        <a:gd name="connsiteY4" fmla="*/ 69057 h 126206"/>
                        <a:gd name="connsiteX0" fmla="*/ 0 w 266058"/>
                        <a:gd name="connsiteY0" fmla="*/ 69057 h 126206"/>
                        <a:gd name="connsiteX1" fmla="*/ 253483 w 266058"/>
                        <a:gd name="connsiteY1" fmla="*/ 0 h 126206"/>
                        <a:gd name="connsiteX2" fmla="*/ 189189 w 266058"/>
                        <a:gd name="connsiteY2" fmla="*/ 107156 h 126206"/>
                        <a:gd name="connsiteX3" fmla="*/ 16669 w 266058"/>
                        <a:gd name="connsiteY3" fmla="*/ 126206 h 126206"/>
                        <a:gd name="connsiteX4" fmla="*/ 0 w 266058"/>
                        <a:gd name="connsiteY4" fmla="*/ 69057 h 126206"/>
                        <a:gd name="connsiteX0" fmla="*/ 0 w 262430"/>
                        <a:gd name="connsiteY0" fmla="*/ 83345 h 140494"/>
                        <a:gd name="connsiteX1" fmla="*/ 246340 w 262430"/>
                        <a:gd name="connsiteY1" fmla="*/ 0 h 140494"/>
                        <a:gd name="connsiteX2" fmla="*/ 189189 w 262430"/>
                        <a:gd name="connsiteY2" fmla="*/ 121444 h 140494"/>
                        <a:gd name="connsiteX3" fmla="*/ 16669 w 262430"/>
                        <a:gd name="connsiteY3" fmla="*/ 140494 h 140494"/>
                        <a:gd name="connsiteX4" fmla="*/ 0 w 262430"/>
                        <a:gd name="connsiteY4" fmla="*/ 83345 h 140494"/>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430" h="128588">
                          <a:moveTo>
                            <a:pt x="0" y="83345"/>
                          </a:moveTo>
                          <a:cubicBezTo>
                            <a:pt x="96401" y="72232"/>
                            <a:pt x="226140" y="49213"/>
                            <a:pt x="246340" y="0"/>
                          </a:cubicBezTo>
                          <a:cubicBezTo>
                            <a:pt x="246341" y="11906"/>
                            <a:pt x="308251" y="45244"/>
                            <a:pt x="189189" y="121444"/>
                          </a:cubicBezTo>
                          <a:lnTo>
                            <a:pt x="11907" y="128588"/>
                          </a:lnTo>
                          <a:lnTo>
                            <a:pt x="0" y="83345"/>
                          </a:lnTo>
                          <a:close/>
                        </a:path>
                      </a:pathLst>
                    </a:custGeom>
                    <a:grp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22"/>
                    <p:cNvSpPr/>
                    <p:nvPr/>
                  </p:nvSpPr>
                  <p:spPr>
                    <a:xfrm>
                      <a:off x="1665445" y="2941234"/>
                      <a:ext cx="164481" cy="365470"/>
                    </a:xfrm>
                    <a:custGeom>
                      <a:avLst/>
                      <a:gdLst>
                        <a:gd name="connsiteX0" fmla="*/ 0 w 721519"/>
                        <a:gd name="connsiteY0" fmla="*/ 0 h 1240772"/>
                        <a:gd name="connsiteX1" fmla="*/ 721519 w 721519"/>
                        <a:gd name="connsiteY1" fmla="*/ 0 h 1240772"/>
                        <a:gd name="connsiteX2" fmla="*/ 721519 w 721519"/>
                        <a:gd name="connsiteY2" fmla="*/ 1240772 h 1240772"/>
                        <a:gd name="connsiteX3" fmla="*/ 0 w 721519"/>
                        <a:gd name="connsiteY3" fmla="*/ 1240772 h 1240772"/>
                        <a:gd name="connsiteX4" fmla="*/ 0 w 721519"/>
                        <a:gd name="connsiteY4" fmla="*/ 0 h 1240772"/>
                        <a:gd name="connsiteX0" fmla="*/ 0 w 721519"/>
                        <a:gd name="connsiteY0" fmla="*/ 0 h 1240772"/>
                        <a:gd name="connsiteX1" fmla="*/ 721519 w 721519"/>
                        <a:gd name="connsiteY1" fmla="*/ 0 h 1240772"/>
                        <a:gd name="connsiteX2" fmla="*/ 721519 w 721519"/>
                        <a:gd name="connsiteY2" fmla="*/ 1240772 h 1240772"/>
                        <a:gd name="connsiteX3" fmla="*/ 140494 w 721519"/>
                        <a:gd name="connsiteY3" fmla="*/ 1021697 h 1240772"/>
                        <a:gd name="connsiteX4" fmla="*/ 0 w 721519"/>
                        <a:gd name="connsiteY4" fmla="*/ 0 h 1240772"/>
                        <a:gd name="connsiteX0" fmla="*/ 0 w 721519"/>
                        <a:gd name="connsiteY0" fmla="*/ 0 h 1021697"/>
                        <a:gd name="connsiteX1" fmla="*/ 721519 w 721519"/>
                        <a:gd name="connsiteY1" fmla="*/ 0 h 1021697"/>
                        <a:gd name="connsiteX2" fmla="*/ 550069 w 721519"/>
                        <a:gd name="connsiteY2" fmla="*/ 955022 h 1021697"/>
                        <a:gd name="connsiteX3" fmla="*/ 140494 w 721519"/>
                        <a:gd name="connsiteY3" fmla="*/ 1021697 h 1021697"/>
                        <a:gd name="connsiteX4" fmla="*/ 0 w 721519"/>
                        <a:gd name="connsiteY4" fmla="*/ 0 h 1021697"/>
                        <a:gd name="connsiteX0" fmla="*/ 0 w 721519"/>
                        <a:gd name="connsiteY0" fmla="*/ 0 h 1021697"/>
                        <a:gd name="connsiteX1" fmla="*/ 721519 w 721519"/>
                        <a:gd name="connsiteY1" fmla="*/ 0 h 1021697"/>
                        <a:gd name="connsiteX2" fmla="*/ 550069 w 721519"/>
                        <a:gd name="connsiteY2" fmla="*/ 955022 h 1021697"/>
                        <a:gd name="connsiteX3" fmla="*/ 447675 w 721519"/>
                        <a:gd name="connsiteY3" fmla="*/ 1000265 h 1021697"/>
                        <a:gd name="connsiteX4" fmla="*/ 140494 w 721519"/>
                        <a:gd name="connsiteY4" fmla="*/ 1021697 h 1021697"/>
                        <a:gd name="connsiteX5" fmla="*/ 0 w 721519"/>
                        <a:gd name="connsiteY5" fmla="*/ 0 h 1021697"/>
                        <a:gd name="connsiteX0" fmla="*/ 0 w 721519"/>
                        <a:gd name="connsiteY0" fmla="*/ 0 h 1021697"/>
                        <a:gd name="connsiteX1" fmla="*/ 721519 w 721519"/>
                        <a:gd name="connsiteY1" fmla="*/ 0 h 1021697"/>
                        <a:gd name="connsiteX2" fmla="*/ 550069 w 721519"/>
                        <a:gd name="connsiteY2" fmla="*/ 955022 h 1021697"/>
                        <a:gd name="connsiteX3" fmla="*/ 447675 w 721519"/>
                        <a:gd name="connsiteY3" fmla="*/ 1000265 h 1021697"/>
                        <a:gd name="connsiteX4" fmla="*/ 140494 w 721519"/>
                        <a:gd name="connsiteY4" fmla="*/ 1021697 h 1021697"/>
                        <a:gd name="connsiteX5" fmla="*/ 0 w 721519"/>
                        <a:gd name="connsiteY5" fmla="*/ 0 h 1021697"/>
                        <a:gd name="connsiteX0" fmla="*/ 0 w 721519"/>
                        <a:gd name="connsiteY0" fmla="*/ 0 h 1024741"/>
                        <a:gd name="connsiteX1" fmla="*/ 721519 w 721519"/>
                        <a:gd name="connsiteY1" fmla="*/ 0 h 1024741"/>
                        <a:gd name="connsiteX2" fmla="*/ 550069 w 721519"/>
                        <a:gd name="connsiteY2" fmla="*/ 955022 h 1024741"/>
                        <a:gd name="connsiteX3" fmla="*/ 447675 w 721519"/>
                        <a:gd name="connsiteY3" fmla="*/ 1000265 h 1024741"/>
                        <a:gd name="connsiteX4" fmla="*/ 140494 w 721519"/>
                        <a:gd name="connsiteY4" fmla="*/ 1021697 h 1024741"/>
                        <a:gd name="connsiteX5" fmla="*/ 0 w 721519"/>
                        <a:gd name="connsiteY5" fmla="*/ 0 h 1024741"/>
                        <a:gd name="connsiteX0" fmla="*/ 0 w 721519"/>
                        <a:gd name="connsiteY0" fmla="*/ 0 h 1024741"/>
                        <a:gd name="connsiteX1" fmla="*/ 721519 w 721519"/>
                        <a:gd name="connsiteY1" fmla="*/ 0 h 1024741"/>
                        <a:gd name="connsiteX2" fmla="*/ 554831 w 721519"/>
                        <a:gd name="connsiteY2" fmla="*/ 969310 h 1024741"/>
                        <a:gd name="connsiteX3" fmla="*/ 447675 w 721519"/>
                        <a:gd name="connsiteY3" fmla="*/ 1000265 h 1024741"/>
                        <a:gd name="connsiteX4" fmla="*/ 140494 w 721519"/>
                        <a:gd name="connsiteY4" fmla="*/ 1021697 h 1024741"/>
                        <a:gd name="connsiteX5" fmla="*/ 0 w 721519"/>
                        <a:gd name="connsiteY5" fmla="*/ 0 h 1024741"/>
                        <a:gd name="connsiteX0" fmla="*/ 126206 w 581025"/>
                        <a:gd name="connsiteY0" fmla="*/ 80962 h 1024741"/>
                        <a:gd name="connsiteX1" fmla="*/ 581025 w 581025"/>
                        <a:gd name="connsiteY1" fmla="*/ 0 h 1024741"/>
                        <a:gd name="connsiteX2" fmla="*/ 414337 w 581025"/>
                        <a:gd name="connsiteY2" fmla="*/ 969310 h 1024741"/>
                        <a:gd name="connsiteX3" fmla="*/ 307181 w 581025"/>
                        <a:gd name="connsiteY3" fmla="*/ 1000265 h 1024741"/>
                        <a:gd name="connsiteX4" fmla="*/ 0 w 581025"/>
                        <a:gd name="connsiteY4" fmla="*/ 1021697 h 1024741"/>
                        <a:gd name="connsiteX5" fmla="*/ 126206 w 581025"/>
                        <a:gd name="connsiteY5" fmla="*/ 80962 h 1024741"/>
                        <a:gd name="connsiteX0" fmla="*/ 126206 w 414337"/>
                        <a:gd name="connsiteY0" fmla="*/ 19050 h 962829"/>
                        <a:gd name="connsiteX1" fmla="*/ 280988 w 414337"/>
                        <a:gd name="connsiteY1" fmla="*/ 0 h 962829"/>
                        <a:gd name="connsiteX2" fmla="*/ 414337 w 414337"/>
                        <a:gd name="connsiteY2" fmla="*/ 907398 h 962829"/>
                        <a:gd name="connsiteX3" fmla="*/ 307181 w 414337"/>
                        <a:gd name="connsiteY3" fmla="*/ 938353 h 962829"/>
                        <a:gd name="connsiteX4" fmla="*/ 0 w 414337"/>
                        <a:gd name="connsiteY4" fmla="*/ 959785 h 962829"/>
                        <a:gd name="connsiteX5" fmla="*/ 126206 w 414337"/>
                        <a:gd name="connsiteY5" fmla="*/ 19050 h 962829"/>
                        <a:gd name="connsiteX0" fmla="*/ 126206 w 414337"/>
                        <a:gd name="connsiteY0" fmla="*/ 19050 h 962829"/>
                        <a:gd name="connsiteX1" fmla="*/ 280988 w 414337"/>
                        <a:gd name="connsiteY1" fmla="*/ 0 h 962829"/>
                        <a:gd name="connsiteX2" fmla="*/ 414337 w 414337"/>
                        <a:gd name="connsiteY2" fmla="*/ 907398 h 962829"/>
                        <a:gd name="connsiteX3" fmla="*/ 307181 w 414337"/>
                        <a:gd name="connsiteY3" fmla="*/ 938353 h 962829"/>
                        <a:gd name="connsiteX4" fmla="*/ 0 w 414337"/>
                        <a:gd name="connsiteY4" fmla="*/ 959785 h 962829"/>
                        <a:gd name="connsiteX5" fmla="*/ 126206 w 414337"/>
                        <a:gd name="connsiteY5" fmla="*/ 19050 h 962829"/>
                        <a:gd name="connsiteX0" fmla="*/ 126206 w 414337"/>
                        <a:gd name="connsiteY0" fmla="*/ 19050 h 962829"/>
                        <a:gd name="connsiteX1" fmla="*/ 280988 w 414337"/>
                        <a:gd name="connsiteY1" fmla="*/ 0 h 962829"/>
                        <a:gd name="connsiteX2" fmla="*/ 414337 w 414337"/>
                        <a:gd name="connsiteY2" fmla="*/ 907398 h 962829"/>
                        <a:gd name="connsiteX3" fmla="*/ 307181 w 414337"/>
                        <a:gd name="connsiteY3" fmla="*/ 938353 h 962829"/>
                        <a:gd name="connsiteX4" fmla="*/ 0 w 414337"/>
                        <a:gd name="connsiteY4" fmla="*/ 959785 h 962829"/>
                        <a:gd name="connsiteX5" fmla="*/ 126206 w 414337"/>
                        <a:gd name="connsiteY5" fmla="*/ 19050 h 962829"/>
                        <a:gd name="connsiteX0" fmla="*/ 135168 w 423299"/>
                        <a:gd name="connsiteY0" fmla="*/ 19050 h 962829"/>
                        <a:gd name="connsiteX1" fmla="*/ 289950 w 423299"/>
                        <a:gd name="connsiteY1" fmla="*/ 0 h 962829"/>
                        <a:gd name="connsiteX2" fmla="*/ 423299 w 423299"/>
                        <a:gd name="connsiteY2" fmla="*/ 907398 h 962829"/>
                        <a:gd name="connsiteX3" fmla="*/ 316143 w 423299"/>
                        <a:gd name="connsiteY3" fmla="*/ 938353 h 962829"/>
                        <a:gd name="connsiteX4" fmla="*/ 8962 w 423299"/>
                        <a:gd name="connsiteY4" fmla="*/ 959785 h 962829"/>
                        <a:gd name="connsiteX5" fmla="*/ 135168 w 423299"/>
                        <a:gd name="connsiteY5" fmla="*/ 19050 h 962829"/>
                        <a:gd name="connsiteX0" fmla="*/ 137278 w 425409"/>
                        <a:gd name="connsiteY0" fmla="*/ 19050 h 962829"/>
                        <a:gd name="connsiteX1" fmla="*/ 292060 w 425409"/>
                        <a:gd name="connsiteY1" fmla="*/ 0 h 962829"/>
                        <a:gd name="connsiteX2" fmla="*/ 425409 w 425409"/>
                        <a:gd name="connsiteY2" fmla="*/ 907398 h 962829"/>
                        <a:gd name="connsiteX3" fmla="*/ 318253 w 425409"/>
                        <a:gd name="connsiteY3" fmla="*/ 938353 h 962829"/>
                        <a:gd name="connsiteX4" fmla="*/ 11072 w 425409"/>
                        <a:gd name="connsiteY4" fmla="*/ 959785 h 962829"/>
                        <a:gd name="connsiteX5" fmla="*/ 137278 w 425409"/>
                        <a:gd name="connsiteY5" fmla="*/ 19050 h 962829"/>
                        <a:gd name="connsiteX0" fmla="*/ 137278 w 425409"/>
                        <a:gd name="connsiteY0" fmla="*/ 19050 h 962829"/>
                        <a:gd name="connsiteX1" fmla="*/ 292060 w 425409"/>
                        <a:gd name="connsiteY1" fmla="*/ 0 h 962829"/>
                        <a:gd name="connsiteX2" fmla="*/ 425409 w 425409"/>
                        <a:gd name="connsiteY2" fmla="*/ 907398 h 962829"/>
                        <a:gd name="connsiteX3" fmla="*/ 318253 w 425409"/>
                        <a:gd name="connsiteY3" fmla="*/ 938353 h 962829"/>
                        <a:gd name="connsiteX4" fmla="*/ 11072 w 425409"/>
                        <a:gd name="connsiteY4" fmla="*/ 959785 h 962829"/>
                        <a:gd name="connsiteX5" fmla="*/ 137278 w 425409"/>
                        <a:gd name="connsiteY5" fmla="*/ 19050 h 962829"/>
                        <a:gd name="connsiteX0" fmla="*/ 137278 w 425409"/>
                        <a:gd name="connsiteY0" fmla="*/ 19050 h 962829"/>
                        <a:gd name="connsiteX1" fmla="*/ 292060 w 425409"/>
                        <a:gd name="connsiteY1" fmla="*/ 0 h 962829"/>
                        <a:gd name="connsiteX2" fmla="*/ 425409 w 425409"/>
                        <a:gd name="connsiteY2" fmla="*/ 907398 h 962829"/>
                        <a:gd name="connsiteX3" fmla="*/ 318253 w 425409"/>
                        <a:gd name="connsiteY3" fmla="*/ 938353 h 962829"/>
                        <a:gd name="connsiteX4" fmla="*/ 11072 w 425409"/>
                        <a:gd name="connsiteY4" fmla="*/ 959785 h 962829"/>
                        <a:gd name="connsiteX5" fmla="*/ 137278 w 425409"/>
                        <a:gd name="connsiteY5" fmla="*/ 19050 h 962829"/>
                        <a:gd name="connsiteX0" fmla="*/ 137278 w 425409"/>
                        <a:gd name="connsiteY0" fmla="*/ 19050 h 1030269"/>
                        <a:gd name="connsiteX1" fmla="*/ 292060 w 425409"/>
                        <a:gd name="connsiteY1" fmla="*/ 0 h 1030269"/>
                        <a:gd name="connsiteX2" fmla="*/ 425409 w 425409"/>
                        <a:gd name="connsiteY2" fmla="*/ 907398 h 1030269"/>
                        <a:gd name="connsiteX3" fmla="*/ 318253 w 425409"/>
                        <a:gd name="connsiteY3" fmla="*/ 938353 h 1030269"/>
                        <a:gd name="connsiteX4" fmla="*/ 72984 w 425409"/>
                        <a:gd name="connsiteY4" fmla="*/ 959784 h 1030269"/>
                        <a:gd name="connsiteX5" fmla="*/ 11072 w 425409"/>
                        <a:gd name="connsiteY5" fmla="*/ 959785 h 1030269"/>
                        <a:gd name="connsiteX6" fmla="*/ 137278 w 425409"/>
                        <a:gd name="connsiteY6" fmla="*/ 19050 h 1030269"/>
                        <a:gd name="connsiteX0" fmla="*/ 137278 w 425409"/>
                        <a:gd name="connsiteY0" fmla="*/ 19050 h 1033559"/>
                        <a:gd name="connsiteX1" fmla="*/ 292060 w 425409"/>
                        <a:gd name="connsiteY1" fmla="*/ 0 h 1033559"/>
                        <a:gd name="connsiteX2" fmla="*/ 425409 w 425409"/>
                        <a:gd name="connsiteY2" fmla="*/ 907398 h 1033559"/>
                        <a:gd name="connsiteX3" fmla="*/ 318253 w 425409"/>
                        <a:gd name="connsiteY3" fmla="*/ 938353 h 1033559"/>
                        <a:gd name="connsiteX4" fmla="*/ 84891 w 425409"/>
                        <a:gd name="connsiteY4" fmla="*/ 971690 h 1033559"/>
                        <a:gd name="connsiteX5" fmla="*/ 11072 w 425409"/>
                        <a:gd name="connsiteY5" fmla="*/ 959785 h 1033559"/>
                        <a:gd name="connsiteX6" fmla="*/ 137278 w 425409"/>
                        <a:gd name="connsiteY6" fmla="*/ 19050 h 1033559"/>
                        <a:gd name="connsiteX0" fmla="*/ 137278 w 425409"/>
                        <a:gd name="connsiteY0" fmla="*/ 19050 h 972519"/>
                        <a:gd name="connsiteX1" fmla="*/ 292060 w 425409"/>
                        <a:gd name="connsiteY1" fmla="*/ 0 h 972519"/>
                        <a:gd name="connsiteX2" fmla="*/ 425409 w 425409"/>
                        <a:gd name="connsiteY2" fmla="*/ 907398 h 972519"/>
                        <a:gd name="connsiteX3" fmla="*/ 318253 w 425409"/>
                        <a:gd name="connsiteY3" fmla="*/ 938353 h 972519"/>
                        <a:gd name="connsiteX4" fmla="*/ 84891 w 425409"/>
                        <a:gd name="connsiteY4" fmla="*/ 971690 h 972519"/>
                        <a:gd name="connsiteX5" fmla="*/ 11072 w 425409"/>
                        <a:gd name="connsiteY5" fmla="*/ 959785 h 972519"/>
                        <a:gd name="connsiteX6" fmla="*/ 137278 w 425409"/>
                        <a:gd name="connsiteY6" fmla="*/ 19050 h 972519"/>
                        <a:gd name="connsiteX0" fmla="*/ 137278 w 425409"/>
                        <a:gd name="connsiteY0" fmla="*/ 19050 h 971690"/>
                        <a:gd name="connsiteX1" fmla="*/ 292060 w 425409"/>
                        <a:gd name="connsiteY1" fmla="*/ 0 h 971690"/>
                        <a:gd name="connsiteX2" fmla="*/ 425409 w 425409"/>
                        <a:gd name="connsiteY2" fmla="*/ 907398 h 971690"/>
                        <a:gd name="connsiteX3" fmla="*/ 318253 w 425409"/>
                        <a:gd name="connsiteY3" fmla="*/ 938353 h 971690"/>
                        <a:gd name="connsiteX4" fmla="*/ 84891 w 425409"/>
                        <a:gd name="connsiteY4" fmla="*/ 971690 h 971690"/>
                        <a:gd name="connsiteX5" fmla="*/ 11072 w 425409"/>
                        <a:gd name="connsiteY5" fmla="*/ 959785 h 971690"/>
                        <a:gd name="connsiteX6" fmla="*/ 137278 w 425409"/>
                        <a:gd name="connsiteY6" fmla="*/ 19050 h 971690"/>
                        <a:gd name="connsiteX0" fmla="*/ 137278 w 437316"/>
                        <a:gd name="connsiteY0" fmla="*/ 19050 h 971690"/>
                        <a:gd name="connsiteX1" fmla="*/ 292060 w 437316"/>
                        <a:gd name="connsiteY1" fmla="*/ 0 h 971690"/>
                        <a:gd name="connsiteX2" fmla="*/ 437316 w 437316"/>
                        <a:gd name="connsiteY2" fmla="*/ 919304 h 971690"/>
                        <a:gd name="connsiteX3" fmla="*/ 318253 w 437316"/>
                        <a:gd name="connsiteY3" fmla="*/ 938353 h 971690"/>
                        <a:gd name="connsiteX4" fmla="*/ 84891 w 437316"/>
                        <a:gd name="connsiteY4" fmla="*/ 971690 h 971690"/>
                        <a:gd name="connsiteX5" fmla="*/ 11072 w 437316"/>
                        <a:gd name="connsiteY5" fmla="*/ 959785 h 971690"/>
                        <a:gd name="connsiteX6" fmla="*/ 137278 w 437316"/>
                        <a:gd name="connsiteY6" fmla="*/ 19050 h 971690"/>
                        <a:gd name="connsiteX0" fmla="*/ 137278 w 437316"/>
                        <a:gd name="connsiteY0" fmla="*/ 19050 h 1005844"/>
                        <a:gd name="connsiteX1" fmla="*/ 292060 w 437316"/>
                        <a:gd name="connsiteY1" fmla="*/ 0 h 1005844"/>
                        <a:gd name="connsiteX2" fmla="*/ 437316 w 437316"/>
                        <a:gd name="connsiteY2" fmla="*/ 919304 h 1005844"/>
                        <a:gd name="connsiteX3" fmla="*/ 84891 w 437316"/>
                        <a:gd name="connsiteY3" fmla="*/ 971690 h 1005844"/>
                        <a:gd name="connsiteX4" fmla="*/ 11072 w 437316"/>
                        <a:gd name="connsiteY4" fmla="*/ 959785 h 1005844"/>
                        <a:gd name="connsiteX5" fmla="*/ 137278 w 437316"/>
                        <a:gd name="connsiteY5" fmla="*/ 19050 h 1005844"/>
                        <a:gd name="connsiteX0" fmla="*/ 137278 w 437316"/>
                        <a:gd name="connsiteY0" fmla="*/ 19050 h 971690"/>
                        <a:gd name="connsiteX1" fmla="*/ 292060 w 437316"/>
                        <a:gd name="connsiteY1" fmla="*/ 0 h 971690"/>
                        <a:gd name="connsiteX2" fmla="*/ 437316 w 437316"/>
                        <a:gd name="connsiteY2" fmla="*/ 919304 h 971690"/>
                        <a:gd name="connsiteX3" fmla="*/ 84891 w 437316"/>
                        <a:gd name="connsiteY3" fmla="*/ 971690 h 971690"/>
                        <a:gd name="connsiteX4" fmla="*/ 11072 w 437316"/>
                        <a:gd name="connsiteY4" fmla="*/ 959785 h 971690"/>
                        <a:gd name="connsiteX5" fmla="*/ 137278 w 437316"/>
                        <a:gd name="connsiteY5" fmla="*/ 19050 h 971690"/>
                        <a:gd name="connsiteX0" fmla="*/ 137278 w 437316"/>
                        <a:gd name="connsiteY0" fmla="*/ 19050 h 971690"/>
                        <a:gd name="connsiteX1" fmla="*/ 292060 w 437316"/>
                        <a:gd name="connsiteY1" fmla="*/ 0 h 971690"/>
                        <a:gd name="connsiteX2" fmla="*/ 437316 w 437316"/>
                        <a:gd name="connsiteY2" fmla="*/ 919304 h 971690"/>
                        <a:gd name="connsiteX3" fmla="*/ 84891 w 437316"/>
                        <a:gd name="connsiteY3" fmla="*/ 971690 h 971690"/>
                        <a:gd name="connsiteX4" fmla="*/ 11072 w 437316"/>
                        <a:gd name="connsiteY4" fmla="*/ 959785 h 971690"/>
                        <a:gd name="connsiteX5" fmla="*/ 137278 w 437316"/>
                        <a:gd name="connsiteY5" fmla="*/ 19050 h 97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316" h="971690">
                          <a:moveTo>
                            <a:pt x="137278" y="19050"/>
                          </a:moveTo>
                          <a:cubicBezTo>
                            <a:pt x="196016" y="34131"/>
                            <a:pt x="266660" y="23019"/>
                            <a:pt x="292060" y="0"/>
                          </a:cubicBezTo>
                          <a:cubicBezTo>
                            <a:pt x="386517" y="297703"/>
                            <a:pt x="423823" y="614457"/>
                            <a:pt x="437316" y="919304"/>
                          </a:cubicBezTo>
                          <a:cubicBezTo>
                            <a:pt x="195619" y="940758"/>
                            <a:pt x="91639" y="957800"/>
                            <a:pt x="84891" y="971690"/>
                          </a:cubicBezTo>
                          <a:cubicBezTo>
                            <a:pt x="17025" y="960975"/>
                            <a:pt x="83700" y="966555"/>
                            <a:pt x="11072" y="959785"/>
                          </a:cubicBezTo>
                          <a:cubicBezTo>
                            <a:pt x="-32584" y="629538"/>
                            <a:pt x="61871" y="158797"/>
                            <a:pt x="137278" y="19050"/>
                          </a:cubicBezTo>
                          <a:close/>
                        </a:path>
                      </a:pathLst>
                    </a:custGeom>
                    <a:solidFill>
                      <a:schemeClr val="accent2">
                        <a:lumMod val="7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23"/>
                    <p:cNvSpPr/>
                    <p:nvPr/>
                  </p:nvSpPr>
                  <p:spPr>
                    <a:xfrm>
                      <a:off x="1674086" y="2796195"/>
                      <a:ext cx="142404" cy="154987"/>
                    </a:xfrm>
                    <a:custGeom>
                      <a:avLst/>
                      <a:gdLst>
                        <a:gd name="connsiteX0" fmla="*/ 0 w 552450"/>
                        <a:gd name="connsiteY0" fmla="*/ 0 h 509587"/>
                        <a:gd name="connsiteX1" fmla="*/ 552450 w 552450"/>
                        <a:gd name="connsiteY1" fmla="*/ 0 h 509587"/>
                        <a:gd name="connsiteX2" fmla="*/ 552450 w 552450"/>
                        <a:gd name="connsiteY2" fmla="*/ 509587 h 509587"/>
                        <a:gd name="connsiteX3" fmla="*/ 0 w 552450"/>
                        <a:gd name="connsiteY3" fmla="*/ 509587 h 509587"/>
                        <a:gd name="connsiteX4" fmla="*/ 0 w 552450"/>
                        <a:gd name="connsiteY4" fmla="*/ 0 h 509587"/>
                        <a:gd name="connsiteX0" fmla="*/ 216694 w 552450"/>
                        <a:gd name="connsiteY0" fmla="*/ 38100 h 509587"/>
                        <a:gd name="connsiteX1" fmla="*/ 552450 w 552450"/>
                        <a:gd name="connsiteY1" fmla="*/ 0 h 509587"/>
                        <a:gd name="connsiteX2" fmla="*/ 552450 w 552450"/>
                        <a:gd name="connsiteY2" fmla="*/ 509587 h 509587"/>
                        <a:gd name="connsiteX3" fmla="*/ 0 w 552450"/>
                        <a:gd name="connsiteY3" fmla="*/ 509587 h 509587"/>
                        <a:gd name="connsiteX4" fmla="*/ 216694 w 552450"/>
                        <a:gd name="connsiteY4" fmla="*/ 38100 h 509587"/>
                        <a:gd name="connsiteX0" fmla="*/ 216694 w 552450"/>
                        <a:gd name="connsiteY0" fmla="*/ 23813 h 495300"/>
                        <a:gd name="connsiteX1" fmla="*/ 366713 w 552450"/>
                        <a:gd name="connsiteY1" fmla="*/ 0 h 495300"/>
                        <a:gd name="connsiteX2" fmla="*/ 552450 w 552450"/>
                        <a:gd name="connsiteY2" fmla="*/ 495300 h 495300"/>
                        <a:gd name="connsiteX3" fmla="*/ 0 w 552450"/>
                        <a:gd name="connsiteY3" fmla="*/ 495300 h 495300"/>
                        <a:gd name="connsiteX4" fmla="*/ 216694 w 552450"/>
                        <a:gd name="connsiteY4" fmla="*/ 23813 h 495300"/>
                        <a:gd name="connsiteX0" fmla="*/ 216694 w 552450"/>
                        <a:gd name="connsiteY0" fmla="*/ 23813 h 495300"/>
                        <a:gd name="connsiteX1" fmla="*/ 366713 w 552450"/>
                        <a:gd name="connsiteY1" fmla="*/ 0 h 495300"/>
                        <a:gd name="connsiteX2" fmla="*/ 481013 w 552450"/>
                        <a:gd name="connsiteY2" fmla="*/ 302418 h 495300"/>
                        <a:gd name="connsiteX3" fmla="*/ 552450 w 552450"/>
                        <a:gd name="connsiteY3" fmla="*/ 495300 h 495300"/>
                        <a:gd name="connsiteX4" fmla="*/ 0 w 552450"/>
                        <a:gd name="connsiteY4" fmla="*/ 495300 h 495300"/>
                        <a:gd name="connsiteX5" fmla="*/ 216694 w 552450"/>
                        <a:gd name="connsiteY5" fmla="*/ 23813 h 495300"/>
                        <a:gd name="connsiteX0" fmla="*/ 216694 w 552450"/>
                        <a:gd name="connsiteY0" fmla="*/ 23813 h 495300"/>
                        <a:gd name="connsiteX1" fmla="*/ 366713 w 552450"/>
                        <a:gd name="connsiteY1" fmla="*/ 0 h 495300"/>
                        <a:gd name="connsiteX2" fmla="*/ 488157 w 552450"/>
                        <a:gd name="connsiteY2" fmla="*/ 161925 h 495300"/>
                        <a:gd name="connsiteX3" fmla="*/ 552450 w 552450"/>
                        <a:gd name="connsiteY3" fmla="*/ 495300 h 495300"/>
                        <a:gd name="connsiteX4" fmla="*/ 0 w 552450"/>
                        <a:gd name="connsiteY4" fmla="*/ 495300 h 495300"/>
                        <a:gd name="connsiteX5" fmla="*/ 216694 w 552450"/>
                        <a:gd name="connsiteY5" fmla="*/ 23813 h 495300"/>
                        <a:gd name="connsiteX0" fmla="*/ 216694 w 488157"/>
                        <a:gd name="connsiteY0" fmla="*/ 23813 h 495300"/>
                        <a:gd name="connsiteX1" fmla="*/ 366713 w 488157"/>
                        <a:gd name="connsiteY1" fmla="*/ 0 h 495300"/>
                        <a:gd name="connsiteX2" fmla="*/ 488157 w 488157"/>
                        <a:gd name="connsiteY2" fmla="*/ 161925 h 495300"/>
                        <a:gd name="connsiteX3" fmla="*/ 383381 w 488157"/>
                        <a:gd name="connsiteY3" fmla="*/ 392906 h 495300"/>
                        <a:gd name="connsiteX4" fmla="*/ 0 w 488157"/>
                        <a:gd name="connsiteY4" fmla="*/ 495300 h 495300"/>
                        <a:gd name="connsiteX5" fmla="*/ 216694 w 488157"/>
                        <a:gd name="connsiteY5" fmla="*/ 23813 h 495300"/>
                        <a:gd name="connsiteX0" fmla="*/ 0 w 271463"/>
                        <a:gd name="connsiteY0" fmla="*/ 23813 h 404812"/>
                        <a:gd name="connsiteX1" fmla="*/ 150019 w 271463"/>
                        <a:gd name="connsiteY1" fmla="*/ 0 h 404812"/>
                        <a:gd name="connsiteX2" fmla="*/ 271463 w 271463"/>
                        <a:gd name="connsiteY2" fmla="*/ 161925 h 404812"/>
                        <a:gd name="connsiteX3" fmla="*/ 166687 w 271463"/>
                        <a:gd name="connsiteY3" fmla="*/ 392906 h 404812"/>
                        <a:gd name="connsiteX4" fmla="*/ 7144 w 271463"/>
                        <a:gd name="connsiteY4" fmla="*/ 404812 h 404812"/>
                        <a:gd name="connsiteX5" fmla="*/ 0 w 271463"/>
                        <a:gd name="connsiteY5" fmla="*/ 23813 h 404812"/>
                        <a:gd name="connsiteX0" fmla="*/ 0 w 271463"/>
                        <a:gd name="connsiteY0" fmla="*/ 23813 h 404812"/>
                        <a:gd name="connsiteX1" fmla="*/ 150019 w 271463"/>
                        <a:gd name="connsiteY1" fmla="*/ 0 h 404812"/>
                        <a:gd name="connsiteX2" fmla="*/ 271463 w 271463"/>
                        <a:gd name="connsiteY2" fmla="*/ 161925 h 404812"/>
                        <a:gd name="connsiteX3" fmla="*/ 166687 w 271463"/>
                        <a:gd name="connsiteY3" fmla="*/ 392906 h 404812"/>
                        <a:gd name="connsiteX4" fmla="*/ 7144 w 271463"/>
                        <a:gd name="connsiteY4" fmla="*/ 404812 h 404812"/>
                        <a:gd name="connsiteX5" fmla="*/ 2382 w 271463"/>
                        <a:gd name="connsiteY5" fmla="*/ 142874 h 404812"/>
                        <a:gd name="connsiteX6" fmla="*/ 0 w 271463"/>
                        <a:gd name="connsiteY6" fmla="*/ 23813 h 404812"/>
                        <a:gd name="connsiteX0" fmla="*/ 107156 w 378619"/>
                        <a:gd name="connsiteY0" fmla="*/ 23813 h 404812"/>
                        <a:gd name="connsiteX1" fmla="*/ 257175 w 378619"/>
                        <a:gd name="connsiteY1" fmla="*/ 0 h 404812"/>
                        <a:gd name="connsiteX2" fmla="*/ 378619 w 378619"/>
                        <a:gd name="connsiteY2" fmla="*/ 161925 h 404812"/>
                        <a:gd name="connsiteX3" fmla="*/ 273843 w 378619"/>
                        <a:gd name="connsiteY3" fmla="*/ 392906 h 404812"/>
                        <a:gd name="connsiteX4" fmla="*/ 114300 w 378619"/>
                        <a:gd name="connsiteY4" fmla="*/ 404812 h 404812"/>
                        <a:gd name="connsiteX5" fmla="*/ 0 w 378619"/>
                        <a:gd name="connsiteY5" fmla="*/ 130968 h 404812"/>
                        <a:gd name="connsiteX6" fmla="*/ 107156 w 378619"/>
                        <a:gd name="connsiteY6" fmla="*/ 23813 h 404812"/>
                        <a:gd name="connsiteX0" fmla="*/ 107156 w 378619"/>
                        <a:gd name="connsiteY0" fmla="*/ 23813 h 404812"/>
                        <a:gd name="connsiteX1" fmla="*/ 257175 w 378619"/>
                        <a:gd name="connsiteY1" fmla="*/ 0 h 404812"/>
                        <a:gd name="connsiteX2" fmla="*/ 378619 w 378619"/>
                        <a:gd name="connsiteY2" fmla="*/ 161925 h 404812"/>
                        <a:gd name="connsiteX3" fmla="*/ 273843 w 378619"/>
                        <a:gd name="connsiteY3" fmla="*/ 392906 h 404812"/>
                        <a:gd name="connsiteX4" fmla="*/ 114300 w 378619"/>
                        <a:gd name="connsiteY4" fmla="*/ 404812 h 404812"/>
                        <a:gd name="connsiteX5" fmla="*/ 0 w 378619"/>
                        <a:gd name="connsiteY5" fmla="*/ 130968 h 404812"/>
                        <a:gd name="connsiteX6" fmla="*/ 107156 w 378619"/>
                        <a:gd name="connsiteY6" fmla="*/ 23813 h 404812"/>
                        <a:gd name="connsiteX0" fmla="*/ 107156 w 378619"/>
                        <a:gd name="connsiteY0" fmla="*/ 23813 h 404812"/>
                        <a:gd name="connsiteX1" fmla="*/ 257175 w 378619"/>
                        <a:gd name="connsiteY1" fmla="*/ 0 h 404812"/>
                        <a:gd name="connsiteX2" fmla="*/ 378619 w 378619"/>
                        <a:gd name="connsiteY2" fmla="*/ 161925 h 404812"/>
                        <a:gd name="connsiteX3" fmla="*/ 273843 w 378619"/>
                        <a:gd name="connsiteY3" fmla="*/ 392906 h 404812"/>
                        <a:gd name="connsiteX4" fmla="*/ 114300 w 378619"/>
                        <a:gd name="connsiteY4" fmla="*/ 404812 h 404812"/>
                        <a:gd name="connsiteX5" fmla="*/ 0 w 378619"/>
                        <a:gd name="connsiteY5" fmla="*/ 130968 h 404812"/>
                        <a:gd name="connsiteX6" fmla="*/ 107156 w 378619"/>
                        <a:gd name="connsiteY6" fmla="*/ 23813 h 404812"/>
                        <a:gd name="connsiteX0" fmla="*/ 107156 w 378619"/>
                        <a:gd name="connsiteY0" fmla="*/ 23813 h 404812"/>
                        <a:gd name="connsiteX1" fmla="*/ 257175 w 378619"/>
                        <a:gd name="connsiteY1" fmla="*/ 0 h 404812"/>
                        <a:gd name="connsiteX2" fmla="*/ 378619 w 378619"/>
                        <a:gd name="connsiteY2" fmla="*/ 161925 h 404812"/>
                        <a:gd name="connsiteX3" fmla="*/ 273843 w 378619"/>
                        <a:gd name="connsiteY3" fmla="*/ 392906 h 404812"/>
                        <a:gd name="connsiteX4" fmla="*/ 114300 w 378619"/>
                        <a:gd name="connsiteY4" fmla="*/ 404812 h 404812"/>
                        <a:gd name="connsiteX5" fmla="*/ 0 w 378619"/>
                        <a:gd name="connsiteY5" fmla="*/ 130968 h 404812"/>
                        <a:gd name="connsiteX6" fmla="*/ 107156 w 378619"/>
                        <a:gd name="connsiteY6" fmla="*/ 23813 h 404812"/>
                        <a:gd name="connsiteX0" fmla="*/ 107156 w 378619"/>
                        <a:gd name="connsiteY0" fmla="*/ 23813 h 408892"/>
                        <a:gd name="connsiteX1" fmla="*/ 257175 w 378619"/>
                        <a:gd name="connsiteY1" fmla="*/ 0 h 408892"/>
                        <a:gd name="connsiteX2" fmla="*/ 378619 w 378619"/>
                        <a:gd name="connsiteY2" fmla="*/ 161925 h 408892"/>
                        <a:gd name="connsiteX3" fmla="*/ 273843 w 378619"/>
                        <a:gd name="connsiteY3" fmla="*/ 392906 h 408892"/>
                        <a:gd name="connsiteX4" fmla="*/ 114300 w 378619"/>
                        <a:gd name="connsiteY4" fmla="*/ 404812 h 408892"/>
                        <a:gd name="connsiteX5" fmla="*/ 0 w 378619"/>
                        <a:gd name="connsiteY5" fmla="*/ 130968 h 408892"/>
                        <a:gd name="connsiteX6" fmla="*/ 107156 w 378619"/>
                        <a:gd name="connsiteY6" fmla="*/ 23813 h 408892"/>
                        <a:gd name="connsiteX0" fmla="*/ 107156 w 378619"/>
                        <a:gd name="connsiteY0" fmla="*/ 23813 h 412068"/>
                        <a:gd name="connsiteX1" fmla="*/ 257175 w 378619"/>
                        <a:gd name="connsiteY1" fmla="*/ 0 h 412068"/>
                        <a:gd name="connsiteX2" fmla="*/ 378619 w 378619"/>
                        <a:gd name="connsiteY2" fmla="*/ 161925 h 412068"/>
                        <a:gd name="connsiteX3" fmla="*/ 273843 w 378619"/>
                        <a:gd name="connsiteY3" fmla="*/ 392906 h 412068"/>
                        <a:gd name="connsiteX4" fmla="*/ 114300 w 378619"/>
                        <a:gd name="connsiteY4" fmla="*/ 404812 h 412068"/>
                        <a:gd name="connsiteX5" fmla="*/ 0 w 378619"/>
                        <a:gd name="connsiteY5" fmla="*/ 130968 h 412068"/>
                        <a:gd name="connsiteX6" fmla="*/ 107156 w 378619"/>
                        <a:gd name="connsiteY6" fmla="*/ 23813 h 412068"/>
                        <a:gd name="connsiteX0" fmla="*/ 107156 w 378619"/>
                        <a:gd name="connsiteY0" fmla="*/ 23813 h 412068"/>
                        <a:gd name="connsiteX1" fmla="*/ 257175 w 378619"/>
                        <a:gd name="connsiteY1" fmla="*/ 0 h 412068"/>
                        <a:gd name="connsiteX2" fmla="*/ 378619 w 378619"/>
                        <a:gd name="connsiteY2" fmla="*/ 161925 h 412068"/>
                        <a:gd name="connsiteX3" fmla="*/ 273843 w 378619"/>
                        <a:gd name="connsiteY3" fmla="*/ 392906 h 412068"/>
                        <a:gd name="connsiteX4" fmla="*/ 114300 w 378619"/>
                        <a:gd name="connsiteY4" fmla="*/ 404812 h 412068"/>
                        <a:gd name="connsiteX5" fmla="*/ 0 w 378619"/>
                        <a:gd name="connsiteY5" fmla="*/ 130968 h 412068"/>
                        <a:gd name="connsiteX6" fmla="*/ 107156 w 378619"/>
                        <a:gd name="connsiteY6" fmla="*/ 23813 h 412068"/>
                        <a:gd name="connsiteX0" fmla="*/ 107156 w 378619"/>
                        <a:gd name="connsiteY0" fmla="*/ 23813 h 412068"/>
                        <a:gd name="connsiteX1" fmla="*/ 257175 w 378619"/>
                        <a:gd name="connsiteY1" fmla="*/ 0 h 412068"/>
                        <a:gd name="connsiteX2" fmla="*/ 378619 w 378619"/>
                        <a:gd name="connsiteY2" fmla="*/ 161925 h 412068"/>
                        <a:gd name="connsiteX3" fmla="*/ 273843 w 378619"/>
                        <a:gd name="connsiteY3" fmla="*/ 392906 h 412068"/>
                        <a:gd name="connsiteX4" fmla="*/ 114300 w 378619"/>
                        <a:gd name="connsiteY4" fmla="*/ 404812 h 412068"/>
                        <a:gd name="connsiteX5" fmla="*/ 0 w 378619"/>
                        <a:gd name="connsiteY5" fmla="*/ 130968 h 412068"/>
                        <a:gd name="connsiteX6" fmla="*/ 107156 w 378619"/>
                        <a:gd name="connsiteY6" fmla="*/ 23813 h 412068"/>
                        <a:gd name="connsiteX0" fmla="*/ 107156 w 378619"/>
                        <a:gd name="connsiteY0" fmla="*/ 23813 h 412068"/>
                        <a:gd name="connsiteX1" fmla="*/ 257175 w 378619"/>
                        <a:gd name="connsiteY1" fmla="*/ 0 h 412068"/>
                        <a:gd name="connsiteX2" fmla="*/ 378619 w 378619"/>
                        <a:gd name="connsiteY2" fmla="*/ 161925 h 412068"/>
                        <a:gd name="connsiteX3" fmla="*/ 273843 w 378619"/>
                        <a:gd name="connsiteY3" fmla="*/ 392906 h 412068"/>
                        <a:gd name="connsiteX4" fmla="*/ 114300 w 378619"/>
                        <a:gd name="connsiteY4" fmla="*/ 404812 h 412068"/>
                        <a:gd name="connsiteX5" fmla="*/ 0 w 378619"/>
                        <a:gd name="connsiteY5" fmla="*/ 130968 h 412068"/>
                        <a:gd name="connsiteX6" fmla="*/ 107156 w 378619"/>
                        <a:gd name="connsiteY6" fmla="*/ 23813 h 412068"/>
                        <a:gd name="connsiteX0" fmla="*/ 107156 w 378619"/>
                        <a:gd name="connsiteY0" fmla="*/ 23813 h 412068"/>
                        <a:gd name="connsiteX1" fmla="*/ 257175 w 378619"/>
                        <a:gd name="connsiteY1" fmla="*/ 0 h 412068"/>
                        <a:gd name="connsiteX2" fmla="*/ 378619 w 378619"/>
                        <a:gd name="connsiteY2" fmla="*/ 161925 h 412068"/>
                        <a:gd name="connsiteX3" fmla="*/ 273843 w 378619"/>
                        <a:gd name="connsiteY3" fmla="*/ 392906 h 412068"/>
                        <a:gd name="connsiteX4" fmla="*/ 114300 w 378619"/>
                        <a:gd name="connsiteY4" fmla="*/ 404812 h 412068"/>
                        <a:gd name="connsiteX5" fmla="*/ 0 w 378619"/>
                        <a:gd name="connsiteY5" fmla="*/ 130968 h 412068"/>
                        <a:gd name="connsiteX6" fmla="*/ 107156 w 378619"/>
                        <a:gd name="connsiteY6" fmla="*/ 23813 h 412068"/>
                        <a:gd name="connsiteX0" fmla="*/ 107156 w 378619"/>
                        <a:gd name="connsiteY0" fmla="*/ 23813 h 412068"/>
                        <a:gd name="connsiteX1" fmla="*/ 257175 w 378619"/>
                        <a:gd name="connsiteY1" fmla="*/ 0 h 412068"/>
                        <a:gd name="connsiteX2" fmla="*/ 378619 w 378619"/>
                        <a:gd name="connsiteY2" fmla="*/ 161925 h 412068"/>
                        <a:gd name="connsiteX3" fmla="*/ 273843 w 378619"/>
                        <a:gd name="connsiteY3" fmla="*/ 392906 h 412068"/>
                        <a:gd name="connsiteX4" fmla="*/ 114300 w 378619"/>
                        <a:gd name="connsiteY4" fmla="*/ 404812 h 412068"/>
                        <a:gd name="connsiteX5" fmla="*/ 0 w 378619"/>
                        <a:gd name="connsiteY5" fmla="*/ 130968 h 412068"/>
                        <a:gd name="connsiteX6" fmla="*/ 107156 w 378619"/>
                        <a:gd name="connsiteY6" fmla="*/ 23813 h 412068"/>
                        <a:gd name="connsiteX0" fmla="*/ 107156 w 378619"/>
                        <a:gd name="connsiteY0" fmla="*/ 23813 h 412068"/>
                        <a:gd name="connsiteX1" fmla="*/ 257175 w 378619"/>
                        <a:gd name="connsiteY1" fmla="*/ 0 h 412068"/>
                        <a:gd name="connsiteX2" fmla="*/ 378619 w 378619"/>
                        <a:gd name="connsiteY2" fmla="*/ 161925 h 412068"/>
                        <a:gd name="connsiteX3" fmla="*/ 273843 w 378619"/>
                        <a:gd name="connsiteY3" fmla="*/ 392906 h 412068"/>
                        <a:gd name="connsiteX4" fmla="*/ 114300 w 378619"/>
                        <a:gd name="connsiteY4" fmla="*/ 404812 h 412068"/>
                        <a:gd name="connsiteX5" fmla="*/ 0 w 378619"/>
                        <a:gd name="connsiteY5" fmla="*/ 130968 h 412068"/>
                        <a:gd name="connsiteX6" fmla="*/ 107156 w 378619"/>
                        <a:gd name="connsiteY6" fmla="*/ 23813 h 412068"/>
                        <a:gd name="connsiteX0" fmla="*/ 107156 w 378619"/>
                        <a:gd name="connsiteY0" fmla="*/ 23813 h 412068"/>
                        <a:gd name="connsiteX1" fmla="*/ 257175 w 378619"/>
                        <a:gd name="connsiteY1" fmla="*/ 0 h 412068"/>
                        <a:gd name="connsiteX2" fmla="*/ 378619 w 378619"/>
                        <a:gd name="connsiteY2" fmla="*/ 161925 h 412068"/>
                        <a:gd name="connsiteX3" fmla="*/ 273843 w 378619"/>
                        <a:gd name="connsiteY3" fmla="*/ 392906 h 412068"/>
                        <a:gd name="connsiteX4" fmla="*/ 114300 w 378619"/>
                        <a:gd name="connsiteY4" fmla="*/ 404812 h 412068"/>
                        <a:gd name="connsiteX5" fmla="*/ 0 w 378619"/>
                        <a:gd name="connsiteY5" fmla="*/ 130968 h 412068"/>
                        <a:gd name="connsiteX6" fmla="*/ 107156 w 378619"/>
                        <a:gd name="connsiteY6" fmla="*/ 23813 h 4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619" h="412068">
                          <a:moveTo>
                            <a:pt x="107156" y="23813"/>
                          </a:moveTo>
                          <a:cubicBezTo>
                            <a:pt x="166687" y="3969"/>
                            <a:pt x="207169" y="7938"/>
                            <a:pt x="257175" y="0"/>
                          </a:cubicBezTo>
                          <a:lnTo>
                            <a:pt x="378619" y="161925"/>
                          </a:lnTo>
                          <a:cubicBezTo>
                            <a:pt x="341313" y="241300"/>
                            <a:pt x="311149" y="313532"/>
                            <a:pt x="273843" y="392906"/>
                          </a:cubicBezTo>
                          <a:cubicBezTo>
                            <a:pt x="223043" y="413544"/>
                            <a:pt x="181769" y="417511"/>
                            <a:pt x="114300" y="404812"/>
                          </a:cubicBezTo>
                          <a:cubicBezTo>
                            <a:pt x="62707" y="362743"/>
                            <a:pt x="11112" y="218281"/>
                            <a:pt x="0" y="130968"/>
                          </a:cubicBezTo>
                          <a:cubicBezTo>
                            <a:pt x="33338" y="73819"/>
                            <a:pt x="71437" y="59531"/>
                            <a:pt x="107156" y="23813"/>
                          </a:cubicBezTo>
                          <a:close/>
                        </a:path>
                      </a:pathLst>
                    </a:custGeom>
                    <a:solidFill>
                      <a:schemeClr val="accent2">
                        <a:lumMod val="7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24"/>
                    <p:cNvSpPr/>
                    <p:nvPr/>
                  </p:nvSpPr>
                  <p:spPr>
                    <a:xfrm>
                      <a:off x="1684385" y="3231395"/>
                      <a:ext cx="317946" cy="192860"/>
                    </a:xfrm>
                    <a:custGeom>
                      <a:avLst/>
                      <a:gdLst>
                        <a:gd name="connsiteX0" fmla="*/ 0 w 1400175"/>
                        <a:gd name="connsiteY0" fmla="*/ 0 h 775230"/>
                        <a:gd name="connsiteX1" fmla="*/ 1400175 w 1400175"/>
                        <a:gd name="connsiteY1" fmla="*/ 0 h 775230"/>
                        <a:gd name="connsiteX2" fmla="*/ 1400175 w 1400175"/>
                        <a:gd name="connsiteY2" fmla="*/ 775230 h 775230"/>
                        <a:gd name="connsiteX3" fmla="*/ 0 w 1400175"/>
                        <a:gd name="connsiteY3" fmla="*/ 775230 h 775230"/>
                        <a:gd name="connsiteX4" fmla="*/ 0 w 1400175"/>
                        <a:gd name="connsiteY4" fmla="*/ 0 h 775230"/>
                        <a:gd name="connsiteX0" fmla="*/ 292894 w 1400175"/>
                        <a:gd name="connsiteY0" fmla="*/ 200025 h 775230"/>
                        <a:gd name="connsiteX1" fmla="*/ 1400175 w 1400175"/>
                        <a:gd name="connsiteY1" fmla="*/ 0 h 775230"/>
                        <a:gd name="connsiteX2" fmla="*/ 1400175 w 1400175"/>
                        <a:gd name="connsiteY2" fmla="*/ 775230 h 775230"/>
                        <a:gd name="connsiteX3" fmla="*/ 0 w 1400175"/>
                        <a:gd name="connsiteY3" fmla="*/ 775230 h 775230"/>
                        <a:gd name="connsiteX4" fmla="*/ 292894 w 1400175"/>
                        <a:gd name="connsiteY4"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0 w 1119188"/>
                        <a:gd name="connsiteY3" fmla="*/ 451380 h 775230"/>
                        <a:gd name="connsiteX4" fmla="*/ 11907 w 1119188"/>
                        <a:gd name="connsiteY4"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121443 w 1119188"/>
                        <a:gd name="connsiteY3" fmla="*/ 485775 h 775230"/>
                        <a:gd name="connsiteX4" fmla="*/ 0 w 1119188"/>
                        <a:gd name="connsiteY4" fmla="*/ 451380 h 775230"/>
                        <a:gd name="connsiteX5" fmla="*/ 11907 w 1119188"/>
                        <a:gd name="connsiteY5"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30956 w 1119188"/>
                        <a:gd name="connsiteY3" fmla="*/ 392906 h 775230"/>
                        <a:gd name="connsiteX4" fmla="*/ 0 w 1119188"/>
                        <a:gd name="connsiteY4" fmla="*/ 451380 h 775230"/>
                        <a:gd name="connsiteX5" fmla="*/ 11907 w 1119188"/>
                        <a:gd name="connsiteY5"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150018 w 1119188"/>
                        <a:gd name="connsiteY3" fmla="*/ 438150 h 775230"/>
                        <a:gd name="connsiteX4" fmla="*/ 30956 w 1119188"/>
                        <a:gd name="connsiteY4" fmla="*/ 392906 h 775230"/>
                        <a:gd name="connsiteX5" fmla="*/ 0 w 1119188"/>
                        <a:gd name="connsiteY5" fmla="*/ 451380 h 775230"/>
                        <a:gd name="connsiteX6" fmla="*/ 11907 w 1119188"/>
                        <a:gd name="connsiteY6"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164306 w 1119188"/>
                        <a:gd name="connsiteY3" fmla="*/ 366712 h 775230"/>
                        <a:gd name="connsiteX4" fmla="*/ 30956 w 1119188"/>
                        <a:gd name="connsiteY4" fmla="*/ 392906 h 775230"/>
                        <a:gd name="connsiteX5" fmla="*/ 0 w 1119188"/>
                        <a:gd name="connsiteY5" fmla="*/ 451380 h 775230"/>
                        <a:gd name="connsiteX6" fmla="*/ 11907 w 1119188"/>
                        <a:gd name="connsiteY6"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254793 w 1119188"/>
                        <a:gd name="connsiteY3" fmla="*/ 407194 h 775230"/>
                        <a:gd name="connsiteX4" fmla="*/ 164306 w 1119188"/>
                        <a:gd name="connsiteY4" fmla="*/ 366712 h 775230"/>
                        <a:gd name="connsiteX5" fmla="*/ 30956 w 1119188"/>
                        <a:gd name="connsiteY5" fmla="*/ 392906 h 775230"/>
                        <a:gd name="connsiteX6" fmla="*/ 0 w 1119188"/>
                        <a:gd name="connsiteY6" fmla="*/ 451380 h 775230"/>
                        <a:gd name="connsiteX7" fmla="*/ 11907 w 1119188"/>
                        <a:gd name="connsiteY7"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123824 w 1119188"/>
                        <a:gd name="connsiteY3" fmla="*/ 290513 h 775230"/>
                        <a:gd name="connsiteX4" fmla="*/ 164306 w 1119188"/>
                        <a:gd name="connsiteY4" fmla="*/ 366712 h 775230"/>
                        <a:gd name="connsiteX5" fmla="*/ 30956 w 1119188"/>
                        <a:gd name="connsiteY5" fmla="*/ 392906 h 775230"/>
                        <a:gd name="connsiteX6" fmla="*/ 0 w 1119188"/>
                        <a:gd name="connsiteY6" fmla="*/ 451380 h 775230"/>
                        <a:gd name="connsiteX7" fmla="*/ 11907 w 1119188"/>
                        <a:gd name="connsiteY7"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333374 w 1119188"/>
                        <a:gd name="connsiteY3" fmla="*/ 392906 h 775230"/>
                        <a:gd name="connsiteX4" fmla="*/ 123824 w 1119188"/>
                        <a:gd name="connsiteY4" fmla="*/ 290513 h 775230"/>
                        <a:gd name="connsiteX5" fmla="*/ 164306 w 1119188"/>
                        <a:gd name="connsiteY5" fmla="*/ 366712 h 775230"/>
                        <a:gd name="connsiteX6" fmla="*/ 30956 w 1119188"/>
                        <a:gd name="connsiteY6" fmla="*/ 392906 h 775230"/>
                        <a:gd name="connsiteX7" fmla="*/ 0 w 1119188"/>
                        <a:gd name="connsiteY7" fmla="*/ 451380 h 775230"/>
                        <a:gd name="connsiteX8" fmla="*/ 11907 w 1119188"/>
                        <a:gd name="connsiteY8"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200024 w 1119188"/>
                        <a:gd name="connsiteY3" fmla="*/ 361950 h 775230"/>
                        <a:gd name="connsiteX4" fmla="*/ 123824 w 1119188"/>
                        <a:gd name="connsiteY4" fmla="*/ 290513 h 775230"/>
                        <a:gd name="connsiteX5" fmla="*/ 164306 w 1119188"/>
                        <a:gd name="connsiteY5" fmla="*/ 366712 h 775230"/>
                        <a:gd name="connsiteX6" fmla="*/ 30956 w 1119188"/>
                        <a:gd name="connsiteY6" fmla="*/ 392906 h 775230"/>
                        <a:gd name="connsiteX7" fmla="*/ 0 w 1119188"/>
                        <a:gd name="connsiteY7" fmla="*/ 451380 h 775230"/>
                        <a:gd name="connsiteX8" fmla="*/ 11907 w 1119188"/>
                        <a:gd name="connsiteY8"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321468 w 1119188"/>
                        <a:gd name="connsiteY3" fmla="*/ 416719 h 775230"/>
                        <a:gd name="connsiteX4" fmla="*/ 200024 w 1119188"/>
                        <a:gd name="connsiteY4" fmla="*/ 361950 h 775230"/>
                        <a:gd name="connsiteX5" fmla="*/ 123824 w 1119188"/>
                        <a:gd name="connsiteY5" fmla="*/ 290513 h 775230"/>
                        <a:gd name="connsiteX6" fmla="*/ 164306 w 1119188"/>
                        <a:gd name="connsiteY6" fmla="*/ 366712 h 775230"/>
                        <a:gd name="connsiteX7" fmla="*/ 30956 w 1119188"/>
                        <a:gd name="connsiteY7" fmla="*/ 392906 h 775230"/>
                        <a:gd name="connsiteX8" fmla="*/ 0 w 1119188"/>
                        <a:gd name="connsiteY8" fmla="*/ 451380 h 775230"/>
                        <a:gd name="connsiteX9" fmla="*/ 11907 w 1119188"/>
                        <a:gd name="connsiteY9"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373855 w 1119188"/>
                        <a:gd name="connsiteY3" fmla="*/ 364331 h 775230"/>
                        <a:gd name="connsiteX4" fmla="*/ 200024 w 1119188"/>
                        <a:gd name="connsiteY4" fmla="*/ 361950 h 775230"/>
                        <a:gd name="connsiteX5" fmla="*/ 123824 w 1119188"/>
                        <a:gd name="connsiteY5" fmla="*/ 290513 h 775230"/>
                        <a:gd name="connsiteX6" fmla="*/ 164306 w 1119188"/>
                        <a:gd name="connsiteY6" fmla="*/ 366712 h 775230"/>
                        <a:gd name="connsiteX7" fmla="*/ 30956 w 1119188"/>
                        <a:gd name="connsiteY7" fmla="*/ 392906 h 775230"/>
                        <a:gd name="connsiteX8" fmla="*/ 0 w 1119188"/>
                        <a:gd name="connsiteY8" fmla="*/ 451380 h 775230"/>
                        <a:gd name="connsiteX9" fmla="*/ 11907 w 1119188"/>
                        <a:gd name="connsiteY9"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585787 w 1119188"/>
                        <a:gd name="connsiteY3" fmla="*/ 483394 h 775230"/>
                        <a:gd name="connsiteX4" fmla="*/ 373855 w 1119188"/>
                        <a:gd name="connsiteY4" fmla="*/ 364331 h 775230"/>
                        <a:gd name="connsiteX5" fmla="*/ 200024 w 1119188"/>
                        <a:gd name="connsiteY5" fmla="*/ 361950 h 775230"/>
                        <a:gd name="connsiteX6" fmla="*/ 123824 w 1119188"/>
                        <a:gd name="connsiteY6" fmla="*/ 290513 h 775230"/>
                        <a:gd name="connsiteX7" fmla="*/ 164306 w 1119188"/>
                        <a:gd name="connsiteY7" fmla="*/ 366712 h 775230"/>
                        <a:gd name="connsiteX8" fmla="*/ 30956 w 1119188"/>
                        <a:gd name="connsiteY8" fmla="*/ 392906 h 775230"/>
                        <a:gd name="connsiteX9" fmla="*/ 0 w 1119188"/>
                        <a:gd name="connsiteY9" fmla="*/ 451380 h 775230"/>
                        <a:gd name="connsiteX10" fmla="*/ 11907 w 1119188"/>
                        <a:gd name="connsiteY10"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421480 w 1119188"/>
                        <a:gd name="connsiteY3" fmla="*/ 461963 h 775230"/>
                        <a:gd name="connsiteX4" fmla="*/ 373855 w 1119188"/>
                        <a:gd name="connsiteY4" fmla="*/ 364331 h 775230"/>
                        <a:gd name="connsiteX5" fmla="*/ 200024 w 1119188"/>
                        <a:gd name="connsiteY5" fmla="*/ 361950 h 775230"/>
                        <a:gd name="connsiteX6" fmla="*/ 123824 w 1119188"/>
                        <a:gd name="connsiteY6" fmla="*/ 290513 h 775230"/>
                        <a:gd name="connsiteX7" fmla="*/ 164306 w 1119188"/>
                        <a:gd name="connsiteY7" fmla="*/ 366712 h 775230"/>
                        <a:gd name="connsiteX8" fmla="*/ 30956 w 1119188"/>
                        <a:gd name="connsiteY8" fmla="*/ 392906 h 775230"/>
                        <a:gd name="connsiteX9" fmla="*/ 0 w 1119188"/>
                        <a:gd name="connsiteY9" fmla="*/ 451380 h 775230"/>
                        <a:gd name="connsiteX10" fmla="*/ 11907 w 1119188"/>
                        <a:gd name="connsiteY10"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519112 w 1119188"/>
                        <a:gd name="connsiteY3" fmla="*/ 507206 h 775230"/>
                        <a:gd name="connsiteX4" fmla="*/ 421480 w 1119188"/>
                        <a:gd name="connsiteY4" fmla="*/ 461963 h 775230"/>
                        <a:gd name="connsiteX5" fmla="*/ 373855 w 1119188"/>
                        <a:gd name="connsiteY5" fmla="*/ 364331 h 775230"/>
                        <a:gd name="connsiteX6" fmla="*/ 200024 w 1119188"/>
                        <a:gd name="connsiteY6" fmla="*/ 361950 h 775230"/>
                        <a:gd name="connsiteX7" fmla="*/ 123824 w 1119188"/>
                        <a:gd name="connsiteY7" fmla="*/ 290513 h 775230"/>
                        <a:gd name="connsiteX8" fmla="*/ 164306 w 1119188"/>
                        <a:gd name="connsiteY8" fmla="*/ 366712 h 775230"/>
                        <a:gd name="connsiteX9" fmla="*/ 30956 w 1119188"/>
                        <a:gd name="connsiteY9" fmla="*/ 392906 h 775230"/>
                        <a:gd name="connsiteX10" fmla="*/ 0 w 1119188"/>
                        <a:gd name="connsiteY10" fmla="*/ 451380 h 775230"/>
                        <a:gd name="connsiteX11" fmla="*/ 11907 w 1119188"/>
                        <a:gd name="connsiteY11"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500062 w 1119188"/>
                        <a:gd name="connsiteY3" fmla="*/ 461962 h 775230"/>
                        <a:gd name="connsiteX4" fmla="*/ 421480 w 1119188"/>
                        <a:gd name="connsiteY4" fmla="*/ 461963 h 775230"/>
                        <a:gd name="connsiteX5" fmla="*/ 373855 w 1119188"/>
                        <a:gd name="connsiteY5" fmla="*/ 364331 h 775230"/>
                        <a:gd name="connsiteX6" fmla="*/ 200024 w 1119188"/>
                        <a:gd name="connsiteY6" fmla="*/ 361950 h 775230"/>
                        <a:gd name="connsiteX7" fmla="*/ 123824 w 1119188"/>
                        <a:gd name="connsiteY7" fmla="*/ 290513 h 775230"/>
                        <a:gd name="connsiteX8" fmla="*/ 164306 w 1119188"/>
                        <a:gd name="connsiteY8" fmla="*/ 366712 h 775230"/>
                        <a:gd name="connsiteX9" fmla="*/ 30956 w 1119188"/>
                        <a:gd name="connsiteY9" fmla="*/ 392906 h 775230"/>
                        <a:gd name="connsiteX10" fmla="*/ 0 w 1119188"/>
                        <a:gd name="connsiteY10" fmla="*/ 451380 h 775230"/>
                        <a:gd name="connsiteX11" fmla="*/ 11907 w 1119188"/>
                        <a:gd name="connsiteY11"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664368 w 1119188"/>
                        <a:gd name="connsiteY3" fmla="*/ 545306 h 775230"/>
                        <a:gd name="connsiteX4" fmla="*/ 500062 w 1119188"/>
                        <a:gd name="connsiteY4" fmla="*/ 461962 h 775230"/>
                        <a:gd name="connsiteX5" fmla="*/ 421480 w 1119188"/>
                        <a:gd name="connsiteY5" fmla="*/ 461963 h 775230"/>
                        <a:gd name="connsiteX6" fmla="*/ 373855 w 1119188"/>
                        <a:gd name="connsiteY6" fmla="*/ 364331 h 775230"/>
                        <a:gd name="connsiteX7" fmla="*/ 200024 w 1119188"/>
                        <a:gd name="connsiteY7" fmla="*/ 361950 h 775230"/>
                        <a:gd name="connsiteX8" fmla="*/ 123824 w 1119188"/>
                        <a:gd name="connsiteY8" fmla="*/ 290513 h 775230"/>
                        <a:gd name="connsiteX9" fmla="*/ 164306 w 1119188"/>
                        <a:gd name="connsiteY9" fmla="*/ 366712 h 775230"/>
                        <a:gd name="connsiteX10" fmla="*/ 30956 w 1119188"/>
                        <a:gd name="connsiteY10" fmla="*/ 392906 h 775230"/>
                        <a:gd name="connsiteX11" fmla="*/ 0 w 1119188"/>
                        <a:gd name="connsiteY11" fmla="*/ 451380 h 775230"/>
                        <a:gd name="connsiteX12" fmla="*/ 11907 w 1119188"/>
                        <a:gd name="connsiteY12"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395286 w 1119188"/>
                        <a:gd name="connsiteY3" fmla="*/ 238125 h 775230"/>
                        <a:gd name="connsiteX4" fmla="*/ 500062 w 1119188"/>
                        <a:gd name="connsiteY4" fmla="*/ 461962 h 775230"/>
                        <a:gd name="connsiteX5" fmla="*/ 421480 w 1119188"/>
                        <a:gd name="connsiteY5" fmla="*/ 461963 h 775230"/>
                        <a:gd name="connsiteX6" fmla="*/ 373855 w 1119188"/>
                        <a:gd name="connsiteY6" fmla="*/ 364331 h 775230"/>
                        <a:gd name="connsiteX7" fmla="*/ 200024 w 1119188"/>
                        <a:gd name="connsiteY7" fmla="*/ 361950 h 775230"/>
                        <a:gd name="connsiteX8" fmla="*/ 123824 w 1119188"/>
                        <a:gd name="connsiteY8" fmla="*/ 290513 h 775230"/>
                        <a:gd name="connsiteX9" fmla="*/ 164306 w 1119188"/>
                        <a:gd name="connsiteY9" fmla="*/ 366712 h 775230"/>
                        <a:gd name="connsiteX10" fmla="*/ 30956 w 1119188"/>
                        <a:gd name="connsiteY10" fmla="*/ 392906 h 775230"/>
                        <a:gd name="connsiteX11" fmla="*/ 0 w 1119188"/>
                        <a:gd name="connsiteY11" fmla="*/ 451380 h 775230"/>
                        <a:gd name="connsiteX12" fmla="*/ 11907 w 1119188"/>
                        <a:gd name="connsiteY12"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733424 w 1119188"/>
                        <a:gd name="connsiteY3" fmla="*/ 488156 h 775230"/>
                        <a:gd name="connsiteX4" fmla="*/ 395286 w 1119188"/>
                        <a:gd name="connsiteY4" fmla="*/ 238125 h 775230"/>
                        <a:gd name="connsiteX5" fmla="*/ 500062 w 1119188"/>
                        <a:gd name="connsiteY5" fmla="*/ 461962 h 775230"/>
                        <a:gd name="connsiteX6" fmla="*/ 421480 w 1119188"/>
                        <a:gd name="connsiteY6" fmla="*/ 461963 h 775230"/>
                        <a:gd name="connsiteX7" fmla="*/ 373855 w 1119188"/>
                        <a:gd name="connsiteY7" fmla="*/ 364331 h 775230"/>
                        <a:gd name="connsiteX8" fmla="*/ 200024 w 1119188"/>
                        <a:gd name="connsiteY8" fmla="*/ 361950 h 775230"/>
                        <a:gd name="connsiteX9" fmla="*/ 123824 w 1119188"/>
                        <a:gd name="connsiteY9" fmla="*/ 290513 h 775230"/>
                        <a:gd name="connsiteX10" fmla="*/ 164306 w 1119188"/>
                        <a:gd name="connsiteY10" fmla="*/ 366712 h 775230"/>
                        <a:gd name="connsiteX11" fmla="*/ 30956 w 1119188"/>
                        <a:gd name="connsiteY11" fmla="*/ 392906 h 775230"/>
                        <a:gd name="connsiteX12" fmla="*/ 0 w 1119188"/>
                        <a:gd name="connsiteY12" fmla="*/ 451380 h 775230"/>
                        <a:gd name="connsiteX13" fmla="*/ 11907 w 1119188"/>
                        <a:gd name="connsiteY13"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528637 w 1119188"/>
                        <a:gd name="connsiteY3" fmla="*/ 433387 h 775230"/>
                        <a:gd name="connsiteX4" fmla="*/ 395286 w 1119188"/>
                        <a:gd name="connsiteY4" fmla="*/ 238125 h 775230"/>
                        <a:gd name="connsiteX5" fmla="*/ 500062 w 1119188"/>
                        <a:gd name="connsiteY5" fmla="*/ 461962 h 775230"/>
                        <a:gd name="connsiteX6" fmla="*/ 421480 w 1119188"/>
                        <a:gd name="connsiteY6" fmla="*/ 461963 h 775230"/>
                        <a:gd name="connsiteX7" fmla="*/ 373855 w 1119188"/>
                        <a:gd name="connsiteY7" fmla="*/ 364331 h 775230"/>
                        <a:gd name="connsiteX8" fmla="*/ 200024 w 1119188"/>
                        <a:gd name="connsiteY8" fmla="*/ 361950 h 775230"/>
                        <a:gd name="connsiteX9" fmla="*/ 123824 w 1119188"/>
                        <a:gd name="connsiteY9" fmla="*/ 290513 h 775230"/>
                        <a:gd name="connsiteX10" fmla="*/ 164306 w 1119188"/>
                        <a:gd name="connsiteY10" fmla="*/ 366712 h 775230"/>
                        <a:gd name="connsiteX11" fmla="*/ 30956 w 1119188"/>
                        <a:gd name="connsiteY11" fmla="*/ 392906 h 775230"/>
                        <a:gd name="connsiteX12" fmla="*/ 0 w 1119188"/>
                        <a:gd name="connsiteY12" fmla="*/ 451380 h 775230"/>
                        <a:gd name="connsiteX13" fmla="*/ 11907 w 1119188"/>
                        <a:gd name="connsiteY13"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659605 w 1119188"/>
                        <a:gd name="connsiteY3" fmla="*/ 511969 h 775230"/>
                        <a:gd name="connsiteX4" fmla="*/ 528637 w 1119188"/>
                        <a:gd name="connsiteY4" fmla="*/ 433387 h 775230"/>
                        <a:gd name="connsiteX5" fmla="*/ 395286 w 1119188"/>
                        <a:gd name="connsiteY5" fmla="*/ 238125 h 775230"/>
                        <a:gd name="connsiteX6" fmla="*/ 500062 w 1119188"/>
                        <a:gd name="connsiteY6" fmla="*/ 461962 h 775230"/>
                        <a:gd name="connsiteX7" fmla="*/ 421480 w 1119188"/>
                        <a:gd name="connsiteY7" fmla="*/ 461963 h 775230"/>
                        <a:gd name="connsiteX8" fmla="*/ 373855 w 1119188"/>
                        <a:gd name="connsiteY8" fmla="*/ 364331 h 775230"/>
                        <a:gd name="connsiteX9" fmla="*/ 200024 w 1119188"/>
                        <a:gd name="connsiteY9" fmla="*/ 361950 h 775230"/>
                        <a:gd name="connsiteX10" fmla="*/ 123824 w 1119188"/>
                        <a:gd name="connsiteY10" fmla="*/ 290513 h 775230"/>
                        <a:gd name="connsiteX11" fmla="*/ 164306 w 1119188"/>
                        <a:gd name="connsiteY11" fmla="*/ 366712 h 775230"/>
                        <a:gd name="connsiteX12" fmla="*/ 30956 w 1119188"/>
                        <a:gd name="connsiteY12" fmla="*/ 392906 h 775230"/>
                        <a:gd name="connsiteX13" fmla="*/ 0 w 1119188"/>
                        <a:gd name="connsiteY13" fmla="*/ 451380 h 775230"/>
                        <a:gd name="connsiteX14" fmla="*/ 11907 w 1119188"/>
                        <a:gd name="connsiteY14"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595311 w 1119188"/>
                        <a:gd name="connsiteY3" fmla="*/ 431007 h 775230"/>
                        <a:gd name="connsiteX4" fmla="*/ 528637 w 1119188"/>
                        <a:gd name="connsiteY4" fmla="*/ 433387 h 775230"/>
                        <a:gd name="connsiteX5" fmla="*/ 395286 w 1119188"/>
                        <a:gd name="connsiteY5" fmla="*/ 238125 h 775230"/>
                        <a:gd name="connsiteX6" fmla="*/ 500062 w 1119188"/>
                        <a:gd name="connsiteY6" fmla="*/ 461962 h 775230"/>
                        <a:gd name="connsiteX7" fmla="*/ 421480 w 1119188"/>
                        <a:gd name="connsiteY7" fmla="*/ 461963 h 775230"/>
                        <a:gd name="connsiteX8" fmla="*/ 373855 w 1119188"/>
                        <a:gd name="connsiteY8" fmla="*/ 364331 h 775230"/>
                        <a:gd name="connsiteX9" fmla="*/ 200024 w 1119188"/>
                        <a:gd name="connsiteY9" fmla="*/ 361950 h 775230"/>
                        <a:gd name="connsiteX10" fmla="*/ 123824 w 1119188"/>
                        <a:gd name="connsiteY10" fmla="*/ 290513 h 775230"/>
                        <a:gd name="connsiteX11" fmla="*/ 164306 w 1119188"/>
                        <a:gd name="connsiteY11" fmla="*/ 366712 h 775230"/>
                        <a:gd name="connsiteX12" fmla="*/ 30956 w 1119188"/>
                        <a:gd name="connsiteY12" fmla="*/ 392906 h 775230"/>
                        <a:gd name="connsiteX13" fmla="*/ 0 w 1119188"/>
                        <a:gd name="connsiteY13" fmla="*/ 451380 h 775230"/>
                        <a:gd name="connsiteX14" fmla="*/ 11907 w 1119188"/>
                        <a:gd name="connsiteY14"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683418 w 1119188"/>
                        <a:gd name="connsiteY3" fmla="*/ 495300 h 775230"/>
                        <a:gd name="connsiteX4" fmla="*/ 595311 w 1119188"/>
                        <a:gd name="connsiteY4" fmla="*/ 431007 h 775230"/>
                        <a:gd name="connsiteX5" fmla="*/ 528637 w 1119188"/>
                        <a:gd name="connsiteY5" fmla="*/ 433387 h 775230"/>
                        <a:gd name="connsiteX6" fmla="*/ 395286 w 1119188"/>
                        <a:gd name="connsiteY6" fmla="*/ 238125 h 775230"/>
                        <a:gd name="connsiteX7" fmla="*/ 500062 w 1119188"/>
                        <a:gd name="connsiteY7" fmla="*/ 461962 h 775230"/>
                        <a:gd name="connsiteX8" fmla="*/ 421480 w 1119188"/>
                        <a:gd name="connsiteY8" fmla="*/ 461963 h 775230"/>
                        <a:gd name="connsiteX9" fmla="*/ 373855 w 1119188"/>
                        <a:gd name="connsiteY9" fmla="*/ 364331 h 775230"/>
                        <a:gd name="connsiteX10" fmla="*/ 200024 w 1119188"/>
                        <a:gd name="connsiteY10" fmla="*/ 361950 h 775230"/>
                        <a:gd name="connsiteX11" fmla="*/ 123824 w 1119188"/>
                        <a:gd name="connsiteY11" fmla="*/ 290513 h 775230"/>
                        <a:gd name="connsiteX12" fmla="*/ 164306 w 1119188"/>
                        <a:gd name="connsiteY12" fmla="*/ 366712 h 775230"/>
                        <a:gd name="connsiteX13" fmla="*/ 30956 w 1119188"/>
                        <a:gd name="connsiteY13" fmla="*/ 392906 h 775230"/>
                        <a:gd name="connsiteX14" fmla="*/ 0 w 1119188"/>
                        <a:gd name="connsiteY14" fmla="*/ 451380 h 775230"/>
                        <a:gd name="connsiteX15" fmla="*/ 11907 w 1119188"/>
                        <a:gd name="connsiteY15"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502443 w 1119188"/>
                        <a:gd name="connsiteY3" fmla="*/ 250031 h 775230"/>
                        <a:gd name="connsiteX4" fmla="*/ 595311 w 1119188"/>
                        <a:gd name="connsiteY4" fmla="*/ 431007 h 775230"/>
                        <a:gd name="connsiteX5" fmla="*/ 528637 w 1119188"/>
                        <a:gd name="connsiteY5" fmla="*/ 433387 h 775230"/>
                        <a:gd name="connsiteX6" fmla="*/ 395286 w 1119188"/>
                        <a:gd name="connsiteY6" fmla="*/ 238125 h 775230"/>
                        <a:gd name="connsiteX7" fmla="*/ 500062 w 1119188"/>
                        <a:gd name="connsiteY7" fmla="*/ 461962 h 775230"/>
                        <a:gd name="connsiteX8" fmla="*/ 421480 w 1119188"/>
                        <a:gd name="connsiteY8" fmla="*/ 461963 h 775230"/>
                        <a:gd name="connsiteX9" fmla="*/ 373855 w 1119188"/>
                        <a:gd name="connsiteY9" fmla="*/ 364331 h 775230"/>
                        <a:gd name="connsiteX10" fmla="*/ 200024 w 1119188"/>
                        <a:gd name="connsiteY10" fmla="*/ 361950 h 775230"/>
                        <a:gd name="connsiteX11" fmla="*/ 123824 w 1119188"/>
                        <a:gd name="connsiteY11" fmla="*/ 290513 h 775230"/>
                        <a:gd name="connsiteX12" fmla="*/ 164306 w 1119188"/>
                        <a:gd name="connsiteY12" fmla="*/ 366712 h 775230"/>
                        <a:gd name="connsiteX13" fmla="*/ 30956 w 1119188"/>
                        <a:gd name="connsiteY13" fmla="*/ 392906 h 775230"/>
                        <a:gd name="connsiteX14" fmla="*/ 0 w 1119188"/>
                        <a:gd name="connsiteY14" fmla="*/ 451380 h 775230"/>
                        <a:gd name="connsiteX15" fmla="*/ 11907 w 1119188"/>
                        <a:gd name="connsiteY15"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511968 w 1119188"/>
                        <a:gd name="connsiteY3" fmla="*/ 230981 h 775230"/>
                        <a:gd name="connsiteX4" fmla="*/ 595311 w 1119188"/>
                        <a:gd name="connsiteY4" fmla="*/ 431007 h 775230"/>
                        <a:gd name="connsiteX5" fmla="*/ 528637 w 1119188"/>
                        <a:gd name="connsiteY5" fmla="*/ 433387 h 775230"/>
                        <a:gd name="connsiteX6" fmla="*/ 395286 w 1119188"/>
                        <a:gd name="connsiteY6" fmla="*/ 238125 h 775230"/>
                        <a:gd name="connsiteX7" fmla="*/ 500062 w 1119188"/>
                        <a:gd name="connsiteY7" fmla="*/ 461962 h 775230"/>
                        <a:gd name="connsiteX8" fmla="*/ 421480 w 1119188"/>
                        <a:gd name="connsiteY8" fmla="*/ 461963 h 775230"/>
                        <a:gd name="connsiteX9" fmla="*/ 373855 w 1119188"/>
                        <a:gd name="connsiteY9" fmla="*/ 364331 h 775230"/>
                        <a:gd name="connsiteX10" fmla="*/ 200024 w 1119188"/>
                        <a:gd name="connsiteY10" fmla="*/ 361950 h 775230"/>
                        <a:gd name="connsiteX11" fmla="*/ 123824 w 1119188"/>
                        <a:gd name="connsiteY11" fmla="*/ 290513 h 775230"/>
                        <a:gd name="connsiteX12" fmla="*/ 164306 w 1119188"/>
                        <a:gd name="connsiteY12" fmla="*/ 366712 h 775230"/>
                        <a:gd name="connsiteX13" fmla="*/ 30956 w 1119188"/>
                        <a:gd name="connsiteY13" fmla="*/ 392906 h 775230"/>
                        <a:gd name="connsiteX14" fmla="*/ 0 w 1119188"/>
                        <a:gd name="connsiteY14" fmla="*/ 451380 h 775230"/>
                        <a:gd name="connsiteX15" fmla="*/ 11907 w 1119188"/>
                        <a:gd name="connsiteY15"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773905 w 1119188"/>
                        <a:gd name="connsiteY3" fmla="*/ 473869 h 775230"/>
                        <a:gd name="connsiteX4" fmla="*/ 511968 w 1119188"/>
                        <a:gd name="connsiteY4" fmla="*/ 230981 h 775230"/>
                        <a:gd name="connsiteX5" fmla="*/ 595311 w 1119188"/>
                        <a:gd name="connsiteY5" fmla="*/ 431007 h 775230"/>
                        <a:gd name="connsiteX6" fmla="*/ 528637 w 1119188"/>
                        <a:gd name="connsiteY6" fmla="*/ 433387 h 775230"/>
                        <a:gd name="connsiteX7" fmla="*/ 395286 w 1119188"/>
                        <a:gd name="connsiteY7" fmla="*/ 238125 h 775230"/>
                        <a:gd name="connsiteX8" fmla="*/ 500062 w 1119188"/>
                        <a:gd name="connsiteY8" fmla="*/ 461962 h 775230"/>
                        <a:gd name="connsiteX9" fmla="*/ 421480 w 1119188"/>
                        <a:gd name="connsiteY9" fmla="*/ 461963 h 775230"/>
                        <a:gd name="connsiteX10" fmla="*/ 373855 w 1119188"/>
                        <a:gd name="connsiteY10" fmla="*/ 364331 h 775230"/>
                        <a:gd name="connsiteX11" fmla="*/ 200024 w 1119188"/>
                        <a:gd name="connsiteY11" fmla="*/ 361950 h 775230"/>
                        <a:gd name="connsiteX12" fmla="*/ 123824 w 1119188"/>
                        <a:gd name="connsiteY12" fmla="*/ 290513 h 775230"/>
                        <a:gd name="connsiteX13" fmla="*/ 164306 w 1119188"/>
                        <a:gd name="connsiteY13" fmla="*/ 366712 h 775230"/>
                        <a:gd name="connsiteX14" fmla="*/ 30956 w 1119188"/>
                        <a:gd name="connsiteY14" fmla="*/ 392906 h 775230"/>
                        <a:gd name="connsiteX15" fmla="*/ 0 w 1119188"/>
                        <a:gd name="connsiteY15" fmla="*/ 451380 h 775230"/>
                        <a:gd name="connsiteX16" fmla="*/ 11907 w 1119188"/>
                        <a:gd name="connsiteY16"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607218 w 1119188"/>
                        <a:gd name="connsiteY3" fmla="*/ 409575 h 775230"/>
                        <a:gd name="connsiteX4" fmla="*/ 511968 w 1119188"/>
                        <a:gd name="connsiteY4" fmla="*/ 230981 h 775230"/>
                        <a:gd name="connsiteX5" fmla="*/ 595311 w 1119188"/>
                        <a:gd name="connsiteY5" fmla="*/ 431007 h 775230"/>
                        <a:gd name="connsiteX6" fmla="*/ 528637 w 1119188"/>
                        <a:gd name="connsiteY6" fmla="*/ 433387 h 775230"/>
                        <a:gd name="connsiteX7" fmla="*/ 395286 w 1119188"/>
                        <a:gd name="connsiteY7" fmla="*/ 238125 h 775230"/>
                        <a:gd name="connsiteX8" fmla="*/ 500062 w 1119188"/>
                        <a:gd name="connsiteY8" fmla="*/ 461962 h 775230"/>
                        <a:gd name="connsiteX9" fmla="*/ 421480 w 1119188"/>
                        <a:gd name="connsiteY9" fmla="*/ 461963 h 775230"/>
                        <a:gd name="connsiteX10" fmla="*/ 373855 w 1119188"/>
                        <a:gd name="connsiteY10" fmla="*/ 364331 h 775230"/>
                        <a:gd name="connsiteX11" fmla="*/ 200024 w 1119188"/>
                        <a:gd name="connsiteY11" fmla="*/ 361950 h 775230"/>
                        <a:gd name="connsiteX12" fmla="*/ 123824 w 1119188"/>
                        <a:gd name="connsiteY12" fmla="*/ 290513 h 775230"/>
                        <a:gd name="connsiteX13" fmla="*/ 164306 w 1119188"/>
                        <a:gd name="connsiteY13" fmla="*/ 366712 h 775230"/>
                        <a:gd name="connsiteX14" fmla="*/ 30956 w 1119188"/>
                        <a:gd name="connsiteY14" fmla="*/ 392906 h 775230"/>
                        <a:gd name="connsiteX15" fmla="*/ 0 w 1119188"/>
                        <a:gd name="connsiteY15" fmla="*/ 451380 h 775230"/>
                        <a:gd name="connsiteX16" fmla="*/ 11907 w 1119188"/>
                        <a:gd name="connsiteY16"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809624 w 1119188"/>
                        <a:gd name="connsiteY3" fmla="*/ 552450 h 775230"/>
                        <a:gd name="connsiteX4" fmla="*/ 607218 w 1119188"/>
                        <a:gd name="connsiteY4" fmla="*/ 409575 h 775230"/>
                        <a:gd name="connsiteX5" fmla="*/ 511968 w 1119188"/>
                        <a:gd name="connsiteY5" fmla="*/ 230981 h 775230"/>
                        <a:gd name="connsiteX6" fmla="*/ 595311 w 1119188"/>
                        <a:gd name="connsiteY6" fmla="*/ 431007 h 775230"/>
                        <a:gd name="connsiteX7" fmla="*/ 528637 w 1119188"/>
                        <a:gd name="connsiteY7" fmla="*/ 433387 h 775230"/>
                        <a:gd name="connsiteX8" fmla="*/ 395286 w 1119188"/>
                        <a:gd name="connsiteY8" fmla="*/ 238125 h 775230"/>
                        <a:gd name="connsiteX9" fmla="*/ 500062 w 1119188"/>
                        <a:gd name="connsiteY9" fmla="*/ 461962 h 775230"/>
                        <a:gd name="connsiteX10" fmla="*/ 421480 w 1119188"/>
                        <a:gd name="connsiteY10" fmla="*/ 461963 h 775230"/>
                        <a:gd name="connsiteX11" fmla="*/ 373855 w 1119188"/>
                        <a:gd name="connsiteY11" fmla="*/ 364331 h 775230"/>
                        <a:gd name="connsiteX12" fmla="*/ 200024 w 1119188"/>
                        <a:gd name="connsiteY12" fmla="*/ 361950 h 775230"/>
                        <a:gd name="connsiteX13" fmla="*/ 123824 w 1119188"/>
                        <a:gd name="connsiteY13" fmla="*/ 290513 h 775230"/>
                        <a:gd name="connsiteX14" fmla="*/ 164306 w 1119188"/>
                        <a:gd name="connsiteY14" fmla="*/ 366712 h 775230"/>
                        <a:gd name="connsiteX15" fmla="*/ 30956 w 1119188"/>
                        <a:gd name="connsiteY15" fmla="*/ 392906 h 775230"/>
                        <a:gd name="connsiteX16" fmla="*/ 0 w 1119188"/>
                        <a:gd name="connsiteY16" fmla="*/ 451380 h 775230"/>
                        <a:gd name="connsiteX17" fmla="*/ 11907 w 1119188"/>
                        <a:gd name="connsiteY17"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700087 w 1119188"/>
                        <a:gd name="connsiteY3" fmla="*/ 407194 h 775230"/>
                        <a:gd name="connsiteX4" fmla="*/ 607218 w 1119188"/>
                        <a:gd name="connsiteY4" fmla="*/ 409575 h 775230"/>
                        <a:gd name="connsiteX5" fmla="*/ 511968 w 1119188"/>
                        <a:gd name="connsiteY5" fmla="*/ 230981 h 775230"/>
                        <a:gd name="connsiteX6" fmla="*/ 595311 w 1119188"/>
                        <a:gd name="connsiteY6" fmla="*/ 431007 h 775230"/>
                        <a:gd name="connsiteX7" fmla="*/ 528637 w 1119188"/>
                        <a:gd name="connsiteY7" fmla="*/ 433387 h 775230"/>
                        <a:gd name="connsiteX8" fmla="*/ 395286 w 1119188"/>
                        <a:gd name="connsiteY8" fmla="*/ 238125 h 775230"/>
                        <a:gd name="connsiteX9" fmla="*/ 500062 w 1119188"/>
                        <a:gd name="connsiteY9" fmla="*/ 461962 h 775230"/>
                        <a:gd name="connsiteX10" fmla="*/ 421480 w 1119188"/>
                        <a:gd name="connsiteY10" fmla="*/ 461963 h 775230"/>
                        <a:gd name="connsiteX11" fmla="*/ 373855 w 1119188"/>
                        <a:gd name="connsiteY11" fmla="*/ 364331 h 775230"/>
                        <a:gd name="connsiteX12" fmla="*/ 200024 w 1119188"/>
                        <a:gd name="connsiteY12" fmla="*/ 361950 h 775230"/>
                        <a:gd name="connsiteX13" fmla="*/ 123824 w 1119188"/>
                        <a:gd name="connsiteY13" fmla="*/ 290513 h 775230"/>
                        <a:gd name="connsiteX14" fmla="*/ 164306 w 1119188"/>
                        <a:gd name="connsiteY14" fmla="*/ 366712 h 775230"/>
                        <a:gd name="connsiteX15" fmla="*/ 30956 w 1119188"/>
                        <a:gd name="connsiteY15" fmla="*/ 392906 h 775230"/>
                        <a:gd name="connsiteX16" fmla="*/ 0 w 1119188"/>
                        <a:gd name="connsiteY16" fmla="*/ 451380 h 775230"/>
                        <a:gd name="connsiteX17" fmla="*/ 11907 w 1119188"/>
                        <a:gd name="connsiteY17"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897730 w 1119188"/>
                        <a:gd name="connsiteY3" fmla="*/ 583406 h 775230"/>
                        <a:gd name="connsiteX4" fmla="*/ 700087 w 1119188"/>
                        <a:gd name="connsiteY4" fmla="*/ 407194 h 775230"/>
                        <a:gd name="connsiteX5" fmla="*/ 607218 w 1119188"/>
                        <a:gd name="connsiteY5" fmla="*/ 409575 h 775230"/>
                        <a:gd name="connsiteX6" fmla="*/ 511968 w 1119188"/>
                        <a:gd name="connsiteY6" fmla="*/ 230981 h 775230"/>
                        <a:gd name="connsiteX7" fmla="*/ 595311 w 1119188"/>
                        <a:gd name="connsiteY7" fmla="*/ 431007 h 775230"/>
                        <a:gd name="connsiteX8" fmla="*/ 528637 w 1119188"/>
                        <a:gd name="connsiteY8" fmla="*/ 433387 h 775230"/>
                        <a:gd name="connsiteX9" fmla="*/ 395286 w 1119188"/>
                        <a:gd name="connsiteY9" fmla="*/ 238125 h 775230"/>
                        <a:gd name="connsiteX10" fmla="*/ 500062 w 1119188"/>
                        <a:gd name="connsiteY10" fmla="*/ 461962 h 775230"/>
                        <a:gd name="connsiteX11" fmla="*/ 421480 w 1119188"/>
                        <a:gd name="connsiteY11" fmla="*/ 461963 h 775230"/>
                        <a:gd name="connsiteX12" fmla="*/ 373855 w 1119188"/>
                        <a:gd name="connsiteY12" fmla="*/ 364331 h 775230"/>
                        <a:gd name="connsiteX13" fmla="*/ 200024 w 1119188"/>
                        <a:gd name="connsiteY13" fmla="*/ 361950 h 775230"/>
                        <a:gd name="connsiteX14" fmla="*/ 123824 w 1119188"/>
                        <a:gd name="connsiteY14" fmla="*/ 290513 h 775230"/>
                        <a:gd name="connsiteX15" fmla="*/ 164306 w 1119188"/>
                        <a:gd name="connsiteY15" fmla="*/ 366712 h 775230"/>
                        <a:gd name="connsiteX16" fmla="*/ 30956 w 1119188"/>
                        <a:gd name="connsiteY16" fmla="*/ 392906 h 775230"/>
                        <a:gd name="connsiteX17" fmla="*/ 0 w 1119188"/>
                        <a:gd name="connsiteY17" fmla="*/ 451380 h 775230"/>
                        <a:gd name="connsiteX18" fmla="*/ 11907 w 1119188"/>
                        <a:gd name="connsiteY18"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640555 w 1119188"/>
                        <a:gd name="connsiteY3" fmla="*/ 233362 h 775230"/>
                        <a:gd name="connsiteX4" fmla="*/ 700087 w 1119188"/>
                        <a:gd name="connsiteY4" fmla="*/ 407194 h 775230"/>
                        <a:gd name="connsiteX5" fmla="*/ 607218 w 1119188"/>
                        <a:gd name="connsiteY5" fmla="*/ 409575 h 775230"/>
                        <a:gd name="connsiteX6" fmla="*/ 511968 w 1119188"/>
                        <a:gd name="connsiteY6" fmla="*/ 230981 h 775230"/>
                        <a:gd name="connsiteX7" fmla="*/ 595311 w 1119188"/>
                        <a:gd name="connsiteY7" fmla="*/ 431007 h 775230"/>
                        <a:gd name="connsiteX8" fmla="*/ 528637 w 1119188"/>
                        <a:gd name="connsiteY8" fmla="*/ 433387 h 775230"/>
                        <a:gd name="connsiteX9" fmla="*/ 395286 w 1119188"/>
                        <a:gd name="connsiteY9" fmla="*/ 238125 h 775230"/>
                        <a:gd name="connsiteX10" fmla="*/ 500062 w 1119188"/>
                        <a:gd name="connsiteY10" fmla="*/ 461962 h 775230"/>
                        <a:gd name="connsiteX11" fmla="*/ 421480 w 1119188"/>
                        <a:gd name="connsiteY11" fmla="*/ 461963 h 775230"/>
                        <a:gd name="connsiteX12" fmla="*/ 373855 w 1119188"/>
                        <a:gd name="connsiteY12" fmla="*/ 364331 h 775230"/>
                        <a:gd name="connsiteX13" fmla="*/ 200024 w 1119188"/>
                        <a:gd name="connsiteY13" fmla="*/ 361950 h 775230"/>
                        <a:gd name="connsiteX14" fmla="*/ 123824 w 1119188"/>
                        <a:gd name="connsiteY14" fmla="*/ 290513 h 775230"/>
                        <a:gd name="connsiteX15" fmla="*/ 164306 w 1119188"/>
                        <a:gd name="connsiteY15" fmla="*/ 366712 h 775230"/>
                        <a:gd name="connsiteX16" fmla="*/ 30956 w 1119188"/>
                        <a:gd name="connsiteY16" fmla="*/ 392906 h 775230"/>
                        <a:gd name="connsiteX17" fmla="*/ 0 w 1119188"/>
                        <a:gd name="connsiteY17" fmla="*/ 451380 h 775230"/>
                        <a:gd name="connsiteX18" fmla="*/ 11907 w 1119188"/>
                        <a:gd name="connsiteY18"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935830 w 1119188"/>
                        <a:gd name="connsiteY3" fmla="*/ 569119 h 775230"/>
                        <a:gd name="connsiteX4" fmla="*/ 640555 w 1119188"/>
                        <a:gd name="connsiteY4" fmla="*/ 233362 h 775230"/>
                        <a:gd name="connsiteX5" fmla="*/ 700087 w 1119188"/>
                        <a:gd name="connsiteY5" fmla="*/ 407194 h 775230"/>
                        <a:gd name="connsiteX6" fmla="*/ 607218 w 1119188"/>
                        <a:gd name="connsiteY6" fmla="*/ 409575 h 775230"/>
                        <a:gd name="connsiteX7" fmla="*/ 511968 w 1119188"/>
                        <a:gd name="connsiteY7" fmla="*/ 230981 h 775230"/>
                        <a:gd name="connsiteX8" fmla="*/ 595311 w 1119188"/>
                        <a:gd name="connsiteY8" fmla="*/ 431007 h 775230"/>
                        <a:gd name="connsiteX9" fmla="*/ 528637 w 1119188"/>
                        <a:gd name="connsiteY9" fmla="*/ 433387 h 775230"/>
                        <a:gd name="connsiteX10" fmla="*/ 395286 w 1119188"/>
                        <a:gd name="connsiteY10" fmla="*/ 238125 h 775230"/>
                        <a:gd name="connsiteX11" fmla="*/ 500062 w 1119188"/>
                        <a:gd name="connsiteY11" fmla="*/ 461962 h 775230"/>
                        <a:gd name="connsiteX12" fmla="*/ 421480 w 1119188"/>
                        <a:gd name="connsiteY12" fmla="*/ 461963 h 775230"/>
                        <a:gd name="connsiteX13" fmla="*/ 373855 w 1119188"/>
                        <a:gd name="connsiteY13" fmla="*/ 364331 h 775230"/>
                        <a:gd name="connsiteX14" fmla="*/ 200024 w 1119188"/>
                        <a:gd name="connsiteY14" fmla="*/ 361950 h 775230"/>
                        <a:gd name="connsiteX15" fmla="*/ 123824 w 1119188"/>
                        <a:gd name="connsiteY15" fmla="*/ 290513 h 775230"/>
                        <a:gd name="connsiteX16" fmla="*/ 164306 w 1119188"/>
                        <a:gd name="connsiteY16" fmla="*/ 366712 h 775230"/>
                        <a:gd name="connsiteX17" fmla="*/ 30956 w 1119188"/>
                        <a:gd name="connsiteY17" fmla="*/ 392906 h 775230"/>
                        <a:gd name="connsiteX18" fmla="*/ 0 w 1119188"/>
                        <a:gd name="connsiteY18" fmla="*/ 451380 h 775230"/>
                        <a:gd name="connsiteX19" fmla="*/ 11907 w 1119188"/>
                        <a:gd name="connsiteY19" fmla="*/ 200025 h 775230"/>
                        <a:gd name="connsiteX0" fmla="*/ 11907 w 1119188"/>
                        <a:gd name="connsiteY0" fmla="*/ 200025 h 775230"/>
                        <a:gd name="connsiteX1" fmla="*/ 1119188 w 1119188"/>
                        <a:gd name="connsiteY1" fmla="*/ 0 h 775230"/>
                        <a:gd name="connsiteX2" fmla="*/ 1119188 w 1119188"/>
                        <a:gd name="connsiteY2" fmla="*/ 775230 h 775230"/>
                        <a:gd name="connsiteX3" fmla="*/ 566736 w 1119188"/>
                        <a:gd name="connsiteY3" fmla="*/ 178594 h 775230"/>
                        <a:gd name="connsiteX4" fmla="*/ 640555 w 1119188"/>
                        <a:gd name="connsiteY4" fmla="*/ 233362 h 775230"/>
                        <a:gd name="connsiteX5" fmla="*/ 700087 w 1119188"/>
                        <a:gd name="connsiteY5" fmla="*/ 407194 h 775230"/>
                        <a:gd name="connsiteX6" fmla="*/ 607218 w 1119188"/>
                        <a:gd name="connsiteY6" fmla="*/ 409575 h 775230"/>
                        <a:gd name="connsiteX7" fmla="*/ 511968 w 1119188"/>
                        <a:gd name="connsiteY7" fmla="*/ 230981 h 775230"/>
                        <a:gd name="connsiteX8" fmla="*/ 595311 w 1119188"/>
                        <a:gd name="connsiteY8" fmla="*/ 431007 h 775230"/>
                        <a:gd name="connsiteX9" fmla="*/ 528637 w 1119188"/>
                        <a:gd name="connsiteY9" fmla="*/ 433387 h 775230"/>
                        <a:gd name="connsiteX10" fmla="*/ 395286 w 1119188"/>
                        <a:gd name="connsiteY10" fmla="*/ 238125 h 775230"/>
                        <a:gd name="connsiteX11" fmla="*/ 500062 w 1119188"/>
                        <a:gd name="connsiteY11" fmla="*/ 461962 h 775230"/>
                        <a:gd name="connsiteX12" fmla="*/ 421480 w 1119188"/>
                        <a:gd name="connsiteY12" fmla="*/ 461963 h 775230"/>
                        <a:gd name="connsiteX13" fmla="*/ 373855 w 1119188"/>
                        <a:gd name="connsiteY13" fmla="*/ 364331 h 775230"/>
                        <a:gd name="connsiteX14" fmla="*/ 200024 w 1119188"/>
                        <a:gd name="connsiteY14" fmla="*/ 361950 h 775230"/>
                        <a:gd name="connsiteX15" fmla="*/ 123824 w 1119188"/>
                        <a:gd name="connsiteY15" fmla="*/ 290513 h 775230"/>
                        <a:gd name="connsiteX16" fmla="*/ 164306 w 1119188"/>
                        <a:gd name="connsiteY16" fmla="*/ 366712 h 775230"/>
                        <a:gd name="connsiteX17" fmla="*/ 30956 w 1119188"/>
                        <a:gd name="connsiteY17" fmla="*/ 392906 h 775230"/>
                        <a:gd name="connsiteX18" fmla="*/ 0 w 1119188"/>
                        <a:gd name="connsiteY18" fmla="*/ 451380 h 775230"/>
                        <a:gd name="connsiteX19" fmla="*/ 11907 w 1119188"/>
                        <a:gd name="connsiteY19" fmla="*/ 200025 h 775230"/>
                        <a:gd name="connsiteX0" fmla="*/ 11907 w 1119188"/>
                        <a:gd name="connsiteY0" fmla="*/ 200025 h 461963"/>
                        <a:gd name="connsiteX1" fmla="*/ 1119188 w 1119188"/>
                        <a:gd name="connsiteY1" fmla="*/ 0 h 461963"/>
                        <a:gd name="connsiteX2" fmla="*/ 747713 w 1119188"/>
                        <a:gd name="connsiteY2" fmla="*/ 348986 h 461963"/>
                        <a:gd name="connsiteX3" fmla="*/ 566736 w 1119188"/>
                        <a:gd name="connsiteY3" fmla="*/ 178594 h 461963"/>
                        <a:gd name="connsiteX4" fmla="*/ 640555 w 1119188"/>
                        <a:gd name="connsiteY4" fmla="*/ 233362 h 461963"/>
                        <a:gd name="connsiteX5" fmla="*/ 700087 w 1119188"/>
                        <a:gd name="connsiteY5" fmla="*/ 407194 h 461963"/>
                        <a:gd name="connsiteX6" fmla="*/ 607218 w 1119188"/>
                        <a:gd name="connsiteY6" fmla="*/ 409575 h 461963"/>
                        <a:gd name="connsiteX7" fmla="*/ 511968 w 1119188"/>
                        <a:gd name="connsiteY7" fmla="*/ 230981 h 461963"/>
                        <a:gd name="connsiteX8" fmla="*/ 595311 w 1119188"/>
                        <a:gd name="connsiteY8" fmla="*/ 431007 h 461963"/>
                        <a:gd name="connsiteX9" fmla="*/ 528637 w 1119188"/>
                        <a:gd name="connsiteY9" fmla="*/ 433387 h 461963"/>
                        <a:gd name="connsiteX10" fmla="*/ 395286 w 1119188"/>
                        <a:gd name="connsiteY10" fmla="*/ 238125 h 461963"/>
                        <a:gd name="connsiteX11" fmla="*/ 500062 w 1119188"/>
                        <a:gd name="connsiteY11" fmla="*/ 461962 h 461963"/>
                        <a:gd name="connsiteX12" fmla="*/ 421480 w 1119188"/>
                        <a:gd name="connsiteY12" fmla="*/ 461963 h 461963"/>
                        <a:gd name="connsiteX13" fmla="*/ 373855 w 1119188"/>
                        <a:gd name="connsiteY13" fmla="*/ 364331 h 461963"/>
                        <a:gd name="connsiteX14" fmla="*/ 200024 w 1119188"/>
                        <a:gd name="connsiteY14" fmla="*/ 361950 h 461963"/>
                        <a:gd name="connsiteX15" fmla="*/ 123824 w 1119188"/>
                        <a:gd name="connsiteY15" fmla="*/ 290513 h 461963"/>
                        <a:gd name="connsiteX16" fmla="*/ 164306 w 1119188"/>
                        <a:gd name="connsiteY16" fmla="*/ 366712 h 461963"/>
                        <a:gd name="connsiteX17" fmla="*/ 30956 w 1119188"/>
                        <a:gd name="connsiteY17" fmla="*/ 392906 h 461963"/>
                        <a:gd name="connsiteX18" fmla="*/ 0 w 1119188"/>
                        <a:gd name="connsiteY18" fmla="*/ 451380 h 461963"/>
                        <a:gd name="connsiteX19" fmla="*/ 11907 w 1119188"/>
                        <a:gd name="connsiteY19" fmla="*/ 200025 h 461963"/>
                        <a:gd name="connsiteX0" fmla="*/ 11907 w 1119188"/>
                        <a:gd name="connsiteY0" fmla="*/ 200025 h 461963"/>
                        <a:gd name="connsiteX1" fmla="*/ 1119188 w 1119188"/>
                        <a:gd name="connsiteY1" fmla="*/ 0 h 461963"/>
                        <a:gd name="connsiteX2" fmla="*/ 833437 w 1119188"/>
                        <a:gd name="connsiteY2" fmla="*/ 266701 h 461963"/>
                        <a:gd name="connsiteX3" fmla="*/ 747713 w 1119188"/>
                        <a:gd name="connsiteY3" fmla="*/ 348986 h 461963"/>
                        <a:gd name="connsiteX4" fmla="*/ 566736 w 1119188"/>
                        <a:gd name="connsiteY4" fmla="*/ 178594 h 461963"/>
                        <a:gd name="connsiteX5" fmla="*/ 640555 w 1119188"/>
                        <a:gd name="connsiteY5" fmla="*/ 233362 h 461963"/>
                        <a:gd name="connsiteX6" fmla="*/ 700087 w 1119188"/>
                        <a:gd name="connsiteY6" fmla="*/ 407194 h 461963"/>
                        <a:gd name="connsiteX7" fmla="*/ 607218 w 1119188"/>
                        <a:gd name="connsiteY7" fmla="*/ 409575 h 461963"/>
                        <a:gd name="connsiteX8" fmla="*/ 511968 w 1119188"/>
                        <a:gd name="connsiteY8" fmla="*/ 230981 h 461963"/>
                        <a:gd name="connsiteX9" fmla="*/ 595311 w 1119188"/>
                        <a:gd name="connsiteY9" fmla="*/ 431007 h 461963"/>
                        <a:gd name="connsiteX10" fmla="*/ 528637 w 1119188"/>
                        <a:gd name="connsiteY10" fmla="*/ 433387 h 461963"/>
                        <a:gd name="connsiteX11" fmla="*/ 395286 w 1119188"/>
                        <a:gd name="connsiteY11" fmla="*/ 238125 h 461963"/>
                        <a:gd name="connsiteX12" fmla="*/ 500062 w 1119188"/>
                        <a:gd name="connsiteY12" fmla="*/ 461962 h 461963"/>
                        <a:gd name="connsiteX13" fmla="*/ 421480 w 1119188"/>
                        <a:gd name="connsiteY13" fmla="*/ 461963 h 461963"/>
                        <a:gd name="connsiteX14" fmla="*/ 373855 w 1119188"/>
                        <a:gd name="connsiteY14" fmla="*/ 364331 h 461963"/>
                        <a:gd name="connsiteX15" fmla="*/ 200024 w 1119188"/>
                        <a:gd name="connsiteY15" fmla="*/ 361950 h 461963"/>
                        <a:gd name="connsiteX16" fmla="*/ 123824 w 1119188"/>
                        <a:gd name="connsiteY16" fmla="*/ 290513 h 461963"/>
                        <a:gd name="connsiteX17" fmla="*/ 164306 w 1119188"/>
                        <a:gd name="connsiteY17" fmla="*/ 366712 h 461963"/>
                        <a:gd name="connsiteX18" fmla="*/ 30956 w 1119188"/>
                        <a:gd name="connsiteY18" fmla="*/ 392906 h 461963"/>
                        <a:gd name="connsiteX19" fmla="*/ 0 w 1119188"/>
                        <a:gd name="connsiteY19" fmla="*/ 451380 h 461963"/>
                        <a:gd name="connsiteX20" fmla="*/ 11907 w 1119188"/>
                        <a:gd name="connsiteY20" fmla="*/ 200025 h 461963"/>
                        <a:gd name="connsiteX0" fmla="*/ 11907 w 1119188"/>
                        <a:gd name="connsiteY0" fmla="*/ 200025 h 461963"/>
                        <a:gd name="connsiteX1" fmla="*/ 1119188 w 1119188"/>
                        <a:gd name="connsiteY1" fmla="*/ 0 h 461963"/>
                        <a:gd name="connsiteX2" fmla="*/ 814387 w 1119188"/>
                        <a:gd name="connsiteY2" fmla="*/ 326232 h 461963"/>
                        <a:gd name="connsiteX3" fmla="*/ 747713 w 1119188"/>
                        <a:gd name="connsiteY3" fmla="*/ 348986 h 461963"/>
                        <a:gd name="connsiteX4" fmla="*/ 566736 w 1119188"/>
                        <a:gd name="connsiteY4" fmla="*/ 178594 h 461963"/>
                        <a:gd name="connsiteX5" fmla="*/ 640555 w 1119188"/>
                        <a:gd name="connsiteY5" fmla="*/ 233362 h 461963"/>
                        <a:gd name="connsiteX6" fmla="*/ 700087 w 1119188"/>
                        <a:gd name="connsiteY6" fmla="*/ 407194 h 461963"/>
                        <a:gd name="connsiteX7" fmla="*/ 607218 w 1119188"/>
                        <a:gd name="connsiteY7" fmla="*/ 409575 h 461963"/>
                        <a:gd name="connsiteX8" fmla="*/ 511968 w 1119188"/>
                        <a:gd name="connsiteY8" fmla="*/ 230981 h 461963"/>
                        <a:gd name="connsiteX9" fmla="*/ 595311 w 1119188"/>
                        <a:gd name="connsiteY9" fmla="*/ 431007 h 461963"/>
                        <a:gd name="connsiteX10" fmla="*/ 528637 w 1119188"/>
                        <a:gd name="connsiteY10" fmla="*/ 433387 h 461963"/>
                        <a:gd name="connsiteX11" fmla="*/ 395286 w 1119188"/>
                        <a:gd name="connsiteY11" fmla="*/ 238125 h 461963"/>
                        <a:gd name="connsiteX12" fmla="*/ 500062 w 1119188"/>
                        <a:gd name="connsiteY12" fmla="*/ 461962 h 461963"/>
                        <a:gd name="connsiteX13" fmla="*/ 421480 w 1119188"/>
                        <a:gd name="connsiteY13" fmla="*/ 461963 h 461963"/>
                        <a:gd name="connsiteX14" fmla="*/ 373855 w 1119188"/>
                        <a:gd name="connsiteY14" fmla="*/ 364331 h 461963"/>
                        <a:gd name="connsiteX15" fmla="*/ 200024 w 1119188"/>
                        <a:gd name="connsiteY15" fmla="*/ 361950 h 461963"/>
                        <a:gd name="connsiteX16" fmla="*/ 123824 w 1119188"/>
                        <a:gd name="connsiteY16" fmla="*/ 290513 h 461963"/>
                        <a:gd name="connsiteX17" fmla="*/ 164306 w 1119188"/>
                        <a:gd name="connsiteY17" fmla="*/ 366712 h 461963"/>
                        <a:gd name="connsiteX18" fmla="*/ 30956 w 1119188"/>
                        <a:gd name="connsiteY18" fmla="*/ 392906 h 461963"/>
                        <a:gd name="connsiteX19" fmla="*/ 0 w 1119188"/>
                        <a:gd name="connsiteY19" fmla="*/ 451380 h 461963"/>
                        <a:gd name="connsiteX20" fmla="*/ 11907 w 1119188"/>
                        <a:gd name="connsiteY20" fmla="*/ 200025 h 461963"/>
                        <a:gd name="connsiteX0" fmla="*/ 11907 w 1119188"/>
                        <a:gd name="connsiteY0" fmla="*/ 200025 h 461963"/>
                        <a:gd name="connsiteX1" fmla="*/ 357187 w 1119188"/>
                        <a:gd name="connsiteY1" fmla="*/ 138113 h 461963"/>
                        <a:gd name="connsiteX2" fmla="*/ 1119188 w 1119188"/>
                        <a:gd name="connsiteY2" fmla="*/ 0 h 461963"/>
                        <a:gd name="connsiteX3" fmla="*/ 814387 w 1119188"/>
                        <a:gd name="connsiteY3" fmla="*/ 326232 h 461963"/>
                        <a:gd name="connsiteX4" fmla="*/ 747713 w 1119188"/>
                        <a:gd name="connsiteY4" fmla="*/ 348986 h 461963"/>
                        <a:gd name="connsiteX5" fmla="*/ 566736 w 1119188"/>
                        <a:gd name="connsiteY5" fmla="*/ 178594 h 461963"/>
                        <a:gd name="connsiteX6" fmla="*/ 640555 w 1119188"/>
                        <a:gd name="connsiteY6" fmla="*/ 233362 h 461963"/>
                        <a:gd name="connsiteX7" fmla="*/ 700087 w 1119188"/>
                        <a:gd name="connsiteY7" fmla="*/ 407194 h 461963"/>
                        <a:gd name="connsiteX8" fmla="*/ 607218 w 1119188"/>
                        <a:gd name="connsiteY8" fmla="*/ 409575 h 461963"/>
                        <a:gd name="connsiteX9" fmla="*/ 511968 w 1119188"/>
                        <a:gd name="connsiteY9" fmla="*/ 230981 h 461963"/>
                        <a:gd name="connsiteX10" fmla="*/ 595311 w 1119188"/>
                        <a:gd name="connsiteY10" fmla="*/ 431007 h 461963"/>
                        <a:gd name="connsiteX11" fmla="*/ 528637 w 1119188"/>
                        <a:gd name="connsiteY11" fmla="*/ 433387 h 461963"/>
                        <a:gd name="connsiteX12" fmla="*/ 395286 w 1119188"/>
                        <a:gd name="connsiteY12" fmla="*/ 238125 h 461963"/>
                        <a:gd name="connsiteX13" fmla="*/ 500062 w 1119188"/>
                        <a:gd name="connsiteY13" fmla="*/ 461962 h 461963"/>
                        <a:gd name="connsiteX14" fmla="*/ 421480 w 1119188"/>
                        <a:gd name="connsiteY14" fmla="*/ 461963 h 461963"/>
                        <a:gd name="connsiteX15" fmla="*/ 373855 w 1119188"/>
                        <a:gd name="connsiteY15" fmla="*/ 364331 h 461963"/>
                        <a:gd name="connsiteX16" fmla="*/ 200024 w 1119188"/>
                        <a:gd name="connsiteY16" fmla="*/ 361950 h 461963"/>
                        <a:gd name="connsiteX17" fmla="*/ 123824 w 1119188"/>
                        <a:gd name="connsiteY17" fmla="*/ 290513 h 461963"/>
                        <a:gd name="connsiteX18" fmla="*/ 164306 w 1119188"/>
                        <a:gd name="connsiteY18" fmla="*/ 366712 h 461963"/>
                        <a:gd name="connsiteX19" fmla="*/ 30956 w 1119188"/>
                        <a:gd name="connsiteY19" fmla="*/ 392906 h 461963"/>
                        <a:gd name="connsiteX20" fmla="*/ 0 w 1119188"/>
                        <a:gd name="connsiteY20" fmla="*/ 451380 h 461963"/>
                        <a:gd name="connsiteX21" fmla="*/ 11907 w 1119188"/>
                        <a:gd name="connsiteY21" fmla="*/ 200025 h 461963"/>
                        <a:gd name="connsiteX0" fmla="*/ 11907 w 1119188"/>
                        <a:gd name="connsiteY0" fmla="*/ 200025 h 461963"/>
                        <a:gd name="connsiteX1" fmla="*/ 357187 w 1119188"/>
                        <a:gd name="connsiteY1" fmla="*/ 138113 h 461963"/>
                        <a:gd name="connsiteX2" fmla="*/ 566737 w 1119188"/>
                        <a:gd name="connsiteY2" fmla="*/ 100013 h 461963"/>
                        <a:gd name="connsiteX3" fmla="*/ 1119188 w 1119188"/>
                        <a:gd name="connsiteY3" fmla="*/ 0 h 461963"/>
                        <a:gd name="connsiteX4" fmla="*/ 814387 w 1119188"/>
                        <a:gd name="connsiteY4" fmla="*/ 326232 h 461963"/>
                        <a:gd name="connsiteX5" fmla="*/ 747713 w 1119188"/>
                        <a:gd name="connsiteY5" fmla="*/ 348986 h 461963"/>
                        <a:gd name="connsiteX6" fmla="*/ 566736 w 1119188"/>
                        <a:gd name="connsiteY6" fmla="*/ 178594 h 461963"/>
                        <a:gd name="connsiteX7" fmla="*/ 640555 w 1119188"/>
                        <a:gd name="connsiteY7" fmla="*/ 233362 h 461963"/>
                        <a:gd name="connsiteX8" fmla="*/ 700087 w 1119188"/>
                        <a:gd name="connsiteY8" fmla="*/ 407194 h 461963"/>
                        <a:gd name="connsiteX9" fmla="*/ 607218 w 1119188"/>
                        <a:gd name="connsiteY9" fmla="*/ 409575 h 461963"/>
                        <a:gd name="connsiteX10" fmla="*/ 511968 w 1119188"/>
                        <a:gd name="connsiteY10" fmla="*/ 230981 h 461963"/>
                        <a:gd name="connsiteX11" fmla="*/ 595311 w 1119188"/>
                        <a:gd name="connsiteY11" fmla="*/ 431007 h 461963"/>
                        <a:gd name="connsiteX12" fmla="*/ 528637 w 1119188"/>
                        <a:gd name="connsiteY12" fmla="*/ 433387 h 461963"/>
                        <a:gd name="connsiteX13" fmla="*/ 395286 w 1119188"/>
                        <a:gd name="connsiteY13" fmla="*/ 238125 h 461963"/>
                        <a:gd name="connsiteX14" fmla="*/ 500062 w 1119188"/>
                        <a:gd name="connsiteY14" fmla="*/ 461962 h 461963"/>
                        <a:gd name="connsiteX15" fmla="*/ 421480 w 1119188"/>
                        <a:gd name="connsiteY15" fmla="*/ 461963 h 461963"/>
                        <a:gd name="connsiteX16" fmla="*/ 373855 w 1119188"/>
                        <a:gd name="connsiteY16" fmla="*/ 364331 h 461963"/>
                        <a:gd name="connsiteX17" fmla="*/ 200024 w 1119188"/>
                        <a:gd name="connsiteY17" fmla="*/ 361950 h 461963"/>
                        <a:gd name="connsiteX18" fmla="*/ 123824 w 1119188"/>
                        <a:gd name="connsiteY18" fmla="*/ 290513 h 461963"/>
                        <a:gd name="connsiteX19" fmla="*/ 164306 w 1119188"/>
                        <a:gd name="connsiteY19" fmla="*/ 366712 h 461963"/>
                        <a:gd name="connsiteX20" fmla="*/ 30956 w 1119188"/>
                        <a:gd name="connsiteY20" fmla="*/ 392906 h 461963"/>
                        <a:gd name="connsiteX21" fmla="*/ 0 w 1119188"/>
                        <a:gd name="connsiteY21" fmla="*/ 451380 h 461963"/>
                        <a:gd name="connsiteX22" fmla="*/ 11907 w 1119188"/>
                        <a:gd name="connsiteY22" fmla="*/ 200025 h 461963"/>
                        <a:gd name="connsiteX0" fmla="*/ 11907 w 1119188"/>
                        <a:gd name="connsiteY0" fmla="*/ 200025 h 461963"/>
                        <a:gd name="connsiteX1" fmla="*/ 357187 w 1119188"/>
                        <a:gd name="connsiteY1" fmla="*/ 138113 h 461963"/>
                        <a:gd name="connsiteX2" fmla="*/ 359569 w 1119188"/>
                        <a:gd name="connsiteY2" fmla="*/ 107157 h 461963"/>
                        <a:gd name="connsiteX3" fmla="*/ 1119188 w 1119188"/>
                        <a:gd name="connsiteY3" fmla="*/ 0 h 461963"/>
                        <a:gd name="connsiteX4" fmla="*/ 814387 w 1119188"/>
                        <a:gd name="connsiteY4" fmla="*/ 326232 h 461963"/>
                        <a:gd name="connsiteX5" fmla="*/ 747713 w 1119188"/>
                        <a:gd name="connsiteY5" fmla="*/ 348986 h 461963"/>
                        <a:gd name="connsiteX6" fmla="*/ 566736 w 1119188"/>
                        <a:gd name="connsiteY6" fmla="*/ 178594 h 461963"/>
                        <a:gd name="connsiteX7" fmla="*/ 640555 w 1119188"/>
                        <a:gd name="connsiteY7" fmla="*/ 233362 h 461963"/>
                        <a:gd name="connsiteX8" fmla="*/ 700087 w 1119188"/>
                        <a:gd name="connsiteY8" fmla="*/ 407194 h 461963"/>
                        <a:gd name="connsiteX9" fmla="*/ 607218 w 1119188"/>
                        <a:gd name="connsiteY9" fmla="*/ 409575 h 461963"/>
                        <a:gd name="connsiteX10" fmla="*/ 511968 w 1119188"/>
                        <a:gd name="connsiteY10" fmla="*/ 230981 h 461963"/>
                        <a:gd name="connsiteX11" fmla="*/ 595311 w 1119188"/>
                        <a:gd name="connsiteY11" fmla="*/ 431007 h 461963"/>
                        <a:gd name="connsiteX12" fmla="*/ 528637 w 1119188"/>
                        <a:gd name="connsiteY12" fmla="*/ 433387 h 461963"/>
                        <a:gd name="connsiteX13" fmla="*/ 395286 w 1119188"/>
                        <a:gd name="connsiteY13" fmla="*/ 238125 h 461963"/>
                        <a:gd name="connsiteX14" fmla="*/ 500062 w 1119188"/>
                        <a:gd name="connsiteY14" fmla="*/ 461962 h 461963"/>
                        <a:gd name="connsiteX15" fmla="*/ 421480 w 1119188"/>
                        <a:gd name="connsiteY15" fmla="*/ 461963 h 461963"/>
                        <a:gd name="connsiteX16" fmla="*/ 373855 w 1119188"/>
                        <a:gd name="connsiteY16" fmla="*/ 364331 h 461963"/>
                        <a:gd name="connsiteX17" fmla="*/ 200024 w 1119188"/>
                        <a:gd name="connsiteY17" fmla="*/ 361950 h 461963"/>
                        <a:gd name="connsiteX18" fmla="*/ 123824 w 1119188"/>
                        <a:gd name="connsiteY18" fmla="*/ 290513 h 461963"/>
                        <a:gd name="connsiteX19" fmla="*/ 164306 w 1119188"/>
                        <a:gd name="connsiteY19" fmla="*/ 366712 h 461963"/>
                        <a:gd name="connsiteX20" fmla="*/ 30956 w 1119188"/>
                        <a:gd name="connsiteY20" fmla="*/ 392906 h 461963"/>
                        <a:gd name="connsiteX21" fmla="*/ 0 w 1119188"/>
                        <a:gd name="connsiteY21" fmla="*/ 451380 h 461963"/>
                        <a:gd name="connsiteX22" fmla="*/ 11907 w 1119188"/>
                        <a:gd name="connsiteY22" fmla="*/ 200025 h 461963"/>
                        <a:gd name="connsiteX0" fmla="*/ 11907 w 1119188"/>
                        <a:gd name="connsiteY0" fmla="*/ 200025 h 461963"/>
                        <a:gd name="connsiteX1" fmla="*/ 357187 w 1119188"/>
                        <a:gd name="connsiteY1" fmla="*/ 138113 h 461963"/>
                        <a:gd name="connsiteX2" fmla="*/ 359569 w 1119188"/>
                        <a:gd name="connsiteY2" fmla="*/ 107157 h 461963"/>
                        <a:gd name="connsiteX3" fmla="*/ 490537 w 1119188"/>
                        <a:gd name="connsiteY3" fmla="*/ 90488 h 461963"/>
                        <a:gd name="connsiteX4" fmla="*/ 1119188 w 1119188"/>
                        <a:gd name="connsiteY4" fmla="*/ 0 h 461963"/>
                        <a:gd name="connsiteX5" fmla="*/ 814387 w 1119188"/>
                        <a:gd name="connsiteY5" fmla="*/ 326232 h 461963"/>
                        <a:gd name="connsiteX6" fmla="*/ 747713 w 1119188"/>
                        <a:gd name="connsiteY6" fmla="*/ 348986 h 461963"/>
                        <a:gd name="connsiteX7" fmla="*/ 566736 w 1119188"/>
                        <a:gd name="connsiteY7" fmla="*/ 178594 h 461963"/>
                        <a:gd name="connsiteX8" fmla="*/ 640555 w 1119188"/>
                        <a:gd name="connsiteY8" fmla="*/ 233362 h 461963"/>
                        <a:gd name="connsiteX9" fmla="*/ 700087 w 1119188"/>
                        <a:gd name="connsiteY9" fmla="*/ 407194 h 461963"/>
                        <a:gd name="connsiteX10" fmla="*/ 607218 w 1119188"/>
                        <a:gd name="connsiteY10" fmla="*/ 409575 h 461963"/>
                        <a:gd name="connsiteX11" fmla="*/ 511968 w 1119188"/>
                        <a:gd name="connsiteY11" fmla="*/ 230981 h 461963"/>
                        <a:gd name="connsiteX12" fmla="*/ 595311 w 1119188"/>
                        <a:gd name="connsiteY12" fmla="*/ 431007 h 461963"/>
                        <a:gd name="connsiteX13" fmla="*/ 528637 w 1119188"/>
                        <a:gd name="connsiteY13" fmla="*/ 433387 h 461963"/>
                        <a:gd name="connsiteX14" fmla="*/ 395286 w 1119188"/>
                        <a:gd name="connsiteY14" fmla="*/ 238125 h 461963"/>
                        <a:gd name="connsiteX15" fmla="*/ 500062 w 1119188"/>
                        <a:gd name="connsiteY15" fmla="*/ 461962 h 461963"/>
                        <a:gd name="connsiteX16" fmla="*/ 421480 w 1119188"/>
                        <a:gd name="connsiteY16" fmla="*/ 461963 h 461963"/>
                        <a:gd name="connsiteX17" fmla="*/ 373855 w 1119188"/>
                        <a:gd name="connsiteY17" fmla="*/ 364331 h 461963"/>
                        <a:gd name="connsiteX18" fmla="*/ 200024 w 1119188"/>
                        <a:gd name="connsiteY18" fmla="*/ 361950 h 461963"/>
                        <a:gd name="connsiteX19" fmla="*/ 123824 w 1119188"/>
                        <a:gd name="connsiteY19" fmla="*/ 290513 h 461963"/>
                        <a:gd name="connsiteX20" fmla="*/ 164306 w 1119188"/>
                        <a:gd name="connsiteY20" fmla="*/ 366712 h 461963"/>
                        <a:gd name="connsiteX21" fmla="*/ 30956 w 1119188"/>
                        <a:gd name="connsiteY21" fmla="*/ 392906 h 461963"/>
                        <a:gd name="connsiteX22" fmla="*/ 0 w 1119188"/>
                        <a:gd name="connsiteY22" fmla="*/ 451380 h 461963"/>
                        <a:gd name="connsiteX23" fmla="*/ 11907 w 1119188"/>
                        <a:gd name="connsiteY23" fmla="*/ 200025 h 461963"/>
                        <a:gd name="connsiteX0" fmla="*/ 11907 w 1119188"/>
                        <a:gd name="connsiteY0" fmla="*/ 200025 h 461963"/>
                        <a:gd name="connsiteX1" fmla="*/ 357187 w 1119188"/>
                        <a:gd name="connsiteY1" fmla="*/ 138113 h 461963"/>
                        <a:gd name="connsiteX2" fmla="*/ 359569 w 1119188"/>
                        <a:gd name="connsiteY2" fmla="*/ 107157 h 461963"/>
                        <a:gd name="connsiteX3" fmla="*/ 490537 w 1119188"/>
                        <a:gd name="connsiteY3" fmla="*/ 90488 h 461963"/>
                        <a:gd name="connsiteX4" fmla="*/ 604837 w 1119188"/>
                        <a:gd name="connsiteY4" fmla="*/ 66676 h 461963"/>
                        <a:gd name="connsiteX5" fmla="*/ 1119188 w 1119188"/>
                        <a:gd name="connsiteY5" fmla="*/ 0 h 461963"/>
                        <a:gd name="connsiteX6" fmla="*/ 814387 w 1119188"/>
                        <a:gd name="connsiteY6" fmla="*/ 326232 h 461963"/>
                        <a:gd name="connsiteX7" fmla="*/ 747713 w 1119188"/>
                        <a:gd name="connsiteY7" fmla="*/ 348986 h 461963"/>
                        <a:gd name="connsiteX8" fmla="*/ 566736 w 1119188"/>
                        <a:gd name="connsiteY8" fmla="*/ 178594 h 461963"/>
                        <a:gd name="connsiteX9" fmla="*/ 640555 w 1119188"/>
                        <a:gd name="connsiteY9" fmla="*/ 233362 h 461963"/>
                        <a:gd name="connsiteX10" fmla="*/ 700087 w 1119188"/>
                        <a:gd name="connsiteY10" fmla="*/ 407194 h 461963"/>
                        <a:gd name="connsiteX11" fmla="*/ 607218 w 1119188"/>
                        <a:gd name="connsiteY11" fmla="*/ 409575 h 461963"/>
                        <a:gd name="connsiteX12" fmla="*/ 511968 w 1119188"/>
                        <a:gd name="connsiteY12" fmla="*/ 230981 h 461963"/>
                        <a:gd name="connsiteX13" fmla="*/ 595311 w 1119188"/>
                        <a:gd name="connsiteY13" fmla="*/ 431007 h 461963"/>
                        <a:gd name="connsiteX14" fmla="*/ 528637 w 1119188"/>
                        <a:gd name="connsiteY14" fmla="*/ 433387 h 461963"/>
                        <a:gd name="connsiteX15" fmla="*/ 395286 w 1119188"/>
                        <a:gd name="connsiteY15" fmla="*/ 238125 h 461963"/>
                        <a:gd name="connsiteX16" fmla="*/ 500062 w 1119188"/>
                        <a:gd name="connsiteY16" fmla="*/ 461962 h 461963"/>
                        <a:gd name="connsiteX17" fmla="*/ 421480 w 1119188"/>
                        <a:gd name="connsiteY17" fmla="*/ 461963 h 461963"/>
                        <a:gd name="connsiteX18" fmla="*/ 373855 w 1119188"/>
                        <a:gd name="connsiteY18" fmla="*/ 364331 h 461963"/>
                        <a:gd name="connsiteX19" fmla="*/ 200024 w 1119188"/>
                        <a:gd name="connsiteY19" fmla="*/ 361950 h 461963"/>
                        <a:gd name="connsiteX20" fmla="*/ 123824 w 1119188"/>
                        <a:gd name="connsiteY20" fmla="*/ 290513 h 461963"/>
                        <a:gd name="connsiteX21" fmla="*/ 164306 w 1119188"/>
                        <a:gd name="connsiteY21" fmla="*/ 366712 h 461963"/>
                        <a:gd name="connsiteX22" fmla="*/ 30956 w 1119188"/>
                        <a:gd name="connsiteY22" fmla="*/ 392906 h 461963"/>
                        <a:gd name="connsiteX23" fmla="*/ 0 w 1119188"/>
                        <a:gd name="connsiteY23" fmla="*/ 451380 h 461963"/>
                        <a:gd name="connsiteX24" fmla="*/ 11907 w 1119188"/>
                        <a:gd name="connsiteY24" fmla="*/ 200025 h 461963"/>
                        <a:gd name="connsiteX0" fmla="*/ 11907 w 1119188"/>
                        <a:gd name="connsiteY0" fmla="*/ 200025 h 461963"/>
                        <a:gd name="connsiteX1" fmla="*/ 357187 w 1119188"/>
                        <a:gd name="connsiteY1" fmla="*/ 138113 h 461963"/>
                        <a:gd name="connsiteX2" fmla="*/ 359569 w 1119188"/>
                        <a:gd name="connsiteY2" fmla="*/ 107157 h 461963"/>
                        <a:gd name="connsiteX3" fmla="*/ 490537 w 1119188"/>
                        <a:gd name="connsiteY3" fmla="*/ 90488 h 461963"/>
                        <a:gd name="connsiteX4" fmla="*/ 604837 w 1119188"/>
                        <a:gd name="connsiteY4" fmla="*/ 66676 h 461963"/>
                        <a:gd name="connsiteX5" fmla="*/ 738187 w 1119188"/>
                        <a:gd name="connsiteY5" fmla="*/ 50007 h 461963"/>
                        <a:gd name="connsiteX6" fmla="*/ 1119188 w 1119188"/>
                        <a:gd name="connsiteY6" fmla="*/ 0 h 461963"/>
                        <a:gd name="connsiteX7" fmla="*/ 814387 w 1119188"/>
                        <a:gd name="connsiteY7" fmla="*/ 326232 h 461963"/>
                        <a:gd name="connsiteX8" fmla="*/ 747713 w 1119188"/>
                        <a:gd name="connsiteY8" fmla="*/ 348986 h 461963"/>
                        <a:gd name="connsiteX9" fmla="*/ 566736 w 1119188"/>
                        <a:gd name="connsiteY9" fmla="*/ 178594 h 461963"/>
                        <a:gd name="connsiteX10" fmla="*/ 640555 w 1119188"/>
                        <a:gd name="connsiteY10" fmla="*/ 233362 h 461963"/>
                        <a:gd name="connsiteX11" fmla="*/ 700087 w 1119188"/>
                        <a:gd name="connsiteY11" fmla="*/ 407194 h 461963"/>
                        <a:gd name="connsiteX12" fmla="*/ 607218 w 1119188"/>
                        <a:gd name="connsiteY12" fmla="*/ 409575 h 461963"/>
                        <a:gd name="connsiteX13" fmla="*/ 511968 w 1119188"/>
                        <a:gd name="connsiteY13" fmla="*/ 230981 h 461963"/>
                        <a:gd name="connsiteX14" fmla="*/ 595311 w 1119188"/>
                        <a:gd name="connsiteY14" fmla="*/ 431007 h 461963"/>
                        <a:gd name="connsiteX15" fmla="*/ 528637 w 1119188"/>
                        <a:gd name="connsiteY15" fmla="*/ 433387 h 461963"/>
                        <a:gd name="connsiteX16" fmla="*/ 395286 w 1119188"/>
                        <a:gd name="connsiteY16" fmla="*/ 238125 h 461963"/>
                        <a:gd name="connsiteX17" fmla="*/ 500062 w 1119188"/>
                        <a:gd name="connsiteY17" fmla="*/ 461962 h 461963"/>
                        <a:gd name="connsiteX18" fmla="*/ 421480 w 1119188"/>
                        <a:gd name="connsiteY18" fmla="*/ 461963 h 461963"/>
                        <a:gd name="connsiteX19" fmla="*/ 373855 w 1119188"/>
                        <a:gd name="connsiteY19" fmla="*/ 364331 h 461963"/>
                        <a:gd name="connsiteX20" fmla="*/ 200024 w 1119188"/>
                        <a:gd name="connsiteY20" fmla="*/ 361950 h 461963"/>
                        <a:gd name="connsiteX21" fmla="*/ 123824 w 1119188"/>
                        <a:gd name="connsiteY21" fmla="*/ 290513 h 461963"/>
                        <a:gd name="connsiteX22" fmla="*/ 164306 w 1119188"/>
                        <a:gd name="connsiteY22" fmla="*/ 366712 h 461963"/>
                        <a:gd name="connsiteX23" fmla="*/ 30956 w 1119188"/>
                        <a:gd name="connsiteY23" fmla="*/ 392906 h 461963"/>
                        <a:gd name="connsiteX24" fmla="*/ 0 w 1119188"/>
                        <a:gd name="connsiteY24" fmla="*/ 451380 h 461963"/>
                        <a:gd name="connsiteX25" fmla="*/ 11907 w 1119188"/>
                        <a:gd name="connsiteY25" fmla="*/ 200025 h 461963"/>
                        <a:gd name="connsiteX0" fmla="*/ 11907 w 1119188"/>
                        <a:gd name="connsiteY0" fmla="*/ 200025 h 461963"/>
                        <a:gd name="connsiteX1" fmla="*/ 357187 w 1119188"/>
                        <a:gd name="connsiteY1" fmla="*/ 138113 h 461963"/>
                        <a:gd name="connsiteX2" fmla="*/ 359569 w 1119188"/>
                        <a:gd name="connsiteY2" fmla="*/ 107157 h 461963"/>
                        <a:gd name="connsiteX3" fmla="*/ 490537 w 1119188"/>
                        <a:gd name="connsiteY3" fmla="*/ 90488 h 461963"/>
                        <a:gd name="connsiteX4" fmla="*/ 604837 w 1119188"/>
                        <a:gd name="connsiteY4" fmla="*/ 66676 h 461963"/>
                        <a:gd name="connsiteX5" fmla="*/ 671512 w 1119188"/>
                        <a:gd name="connsiteY5" fmla="*/ 21432 h 461963"/>
                        <a:gd name="connsiteX6" fmla="*/ 1119188 w 1119188"/>
                        <a:gd name="connsiteY6" fmla="*/ 0 h 461963"/>
                        <a:gd name="connsiteX7" fmla="*/ 814387 w 1119188"/>
                        <a:gd name="connsiteY7" fmla="*/ 326232 h 461963"/>
                        <a:gd name="connsiteX8" fmla="*/ 747713 w 1119188"/>
                        <a:gd name="connsiteY8" fmla="*/ 348986 h 461963"/>
                        <a:gd name="connsiteX9" fmla="*/ 566736 w 1119188"/>
                        <a:gd name="connsiteY9" fmla="*/ 178594 h 461963"/>
                        <a:gd name="connsiteX10" fmla="*/ 640555 w 1119188"/>
                        <a:gd name="connsiteY10" fmla="*/ 233362 h 461963"/>
                        <a:gd name="connsiteX11" fmla="*/ 700087 w 1119188"/>
                        <a:gd name="connsiteY11" fmla="*/ 407194 h 461963"/>
                        <a:gd name="connsiteX12" fmla="*/ 607218 w 1119188"/>
                        <a:gd name="connsiteY12" fmla="*/ 409575 h 461963"/>
                        <a:gd name="connsiteX13" fmla="*/ 511968 w 1119188"/>
                        <a:gd name="connsiteY13" fmla="*/ 230981 h 461963"/>
                        <a:gd name="connsiteX14" fmla="*/ 595311 w 1119188"/>
                        <a:gd name="connsiteY14" fmla="*/ 431007 h 461963"/>
                        <a:gd name="connsiteX15" fmla="*/ 528637 w 1119188"/>
                        <a:gd name="connsiteY15" fmla="*/ 433387 h 461963"/>
                        <a:gd name="connsiteX16" fmla="*/ 395286 w 1119188"/>
                        <a:gd name="connsiteY16" fmla="*/ 238125 h 461963"/>
                        <a:gd name="connsiteX17" fmla="*/ 500062 w 1119188"/>
                        <a:gd name="connsiteY17" fmla="*/ 461962 h 461963"/>
                        <a:gd name="connsiteX18" fmla="*/ 421480 w 1119188"/>
                        <a:gd name="connsiteY18" fmla="*/ 461963 h 461963"/>
                        <a:gd name="connsiteX19" fmla="*/ 373855 w 1119188"/>
                        <a:gd name="connsiteY19" fmla="*/ 364331 h 461963"/>
                        <a:gd name="connsiteX20" fmla="*/ 200024 w 1119188"/>
                        <a:gd name="connsiteY20" fmla="*/ 361950 h 461963"/>
                        <a:gd name="connsiteX21" fmla="*/ 123824 w 1119188"/>
                        <a:gd name="connsiteY21" fmla="*/ 290513 h 461963"/>
                        <a:gd name="connsiteX22" fmla="*/ 164306 w 1119188"/>
                        <a:gd name="connsiteY22" fmla="*/ 366712 h 461963"/>
                        <a:gd name="connsiteX23" fmla="*/ 30956 w 1119188"/>
                        <a:gd name="connsiteY23" fmla="*/ 392906 h 461963"/>
                        <a:gd name="connsiteX24" fmla="*/ 0 w 1119188"/>
                        <a:gd name="connsiteY24" fmla="*/ 451380 h 461963"/>
                        <a:gd name="connsiteX25" fmla="*/ 11907 w 1119188"/>
                        <a:gd name="connsiteY25" fmla="*/ 200025 h 461963"/>
                        <a:gd name="connsiteX0" fmla="*/ 11907 w 1119188"/>
                        <a:gd name="connsiteY0" fmla="*/ 200025 h 461963"/>
                        <a:gd name="connsiteX1" fmla="*/ 357187 w 1119188"/>
                        <a:gd name="connsiteY1" fmla="*/ 138113 h 461963"/>
                        <a:gd name="connsiteX2" fmla="*/ 359569 w 1119188"/>
                        <a:gd name="connsiteY2" fmla="*/ 107157 h 461963"/>
                        <a:gd name="connsiteX3" fmla="*/ 490537 w 1119188"/>
                        <a:gd name="connsiteY3" fmla="*/ 90488 h 461963"/>
                        <a:gd name="connsiteX4" fmla="*/ 604837 w 1119188"/>
                        <a:gd name="connsiteY4" fmla="*/ 66676 h 461963"/>
                        <a:gd name="connsiteX5" fmla="*/ 671512 w 1119188"/>
                        <a:gd name="connsiteY5" fmla="*/ 21432 h 461963"/>
                        <a:gd name="connsiteX6" fmla="*/ 790574 w 1119188"/>
                        <a:gd name="connsiteY6" fmla="*/ 11907 h 461963"/>
                        <a:gd name="connsiteX7" fmla="*/ 1119188 w 1119188"/>
                        <a:gd name="connsiteY7" fmla="*/ 0 h 461963"/>
                        <a:gd name="connsiteX8" fmla="*/ 814387 w 1119188"/>
                        <a:gd name="connsiteY8" fmla="*/ 326232 h 461963"/>
                        <a:gd name="connsiteX9" fmla="*/ 747713 w 1119188"/>
                        <a:gd name="connsiteY9" fmla="*/ 348986 h 461963"/>
                        <a:gd name="connsiteX10" fmla="*/ 566736 w 1119188"/>
                        <a:gd name="connsiteY10" fmla="*/ 178594 h 461963"/>
                        <a:gd name="connsiteX11" fmla="*/ 640555 w 1119188"/>
                        <a:gd name="connsiteY11" fmla="*/ 233362 h 461963"/>
                        <a:gd name="connsiteX12" fmla="*/ 700087 w 1119188"/>
                        <a:gd name="connsiteY12" fmla="*/ 407194 h 461963"/>
                        <a:gd name="connsiteX13" fmla="*/ 607218 w 1119188"/>
                        <a:gd name="connsiteY13" fmla="*/ 409575 h 461963"/>
                        <a:gd name="connsiteX14" fmla="*/ 511968 w 1119188"/>
                        <a:gd name="connsiteY14" fmla="*/ 230981 h 461963"/>
                        <a:gd name="connsiteX15" fmla="*/ 595311 w 1119188"/>
                        <a:gd name="connsiteY15" fmla="*/ 431007 h 461963"/>
                        <a:gd name="connsiteX16" fmla="*/ 528637 w 1119188"/>
                        <a:gd name="connsiteY16" fmla="*/ 433387 h 461963"/>
                        <a:gd name="connsiteX17" fmla="*/ 395286 w 1119188"/>
                        <a:gd name="connsiteY17" fmla="*/ 238125 h 461963"/>
                        <a:gd name="connsiteX18" fmla="*/ 500062 w 1119188"/>
                        <a:gd name="connsiteY18" fmla="*/ 461962 h 461963"/>
                        <a:gd name="connsiteX19" fmla="*/ 421480 w 1119188"/>
                        <a:gd name="connsiteY19" fmla="*/ 461963 h 461963"/>
                        <a:gd name="connsiteX20" fmla="*/ 373855 w 1119188"/>
                        <a:gd name="connsiteY20" fmla="*/ 364331 h 461963"/>
                        <a:gd name="connsiteX21" fmla="*/ 200024 w 1119188"/>
                        <a:gd name="connsiteY21" fmla="*/ 361950 h 461963"/>
                        <a:gd name="connsiteX22" fmla="*/ 123824 w 1119188"/>
                        <a:gd name="connsiteY22" fmla="*/ 290513 h 461963"/>
                        <a:gd name="connsiteX23" fmla="*/ 164306 w 1119188"/>
                        <a:gd name="connsiteY23" fmla="*/ 366712 h 461963"/>
                        <a:gd name="connsiteX24" fmla="*/ 30956 w 1119188"/>
                        <a:gd name="connsiteY24" fmla="*/ 392906 h 461963"/>
                        <a:gd name="connsiteX25" fmla="*/ 0 w 1119188"/>
                        <a:gd name="connsiteY25" fmla="*/ 451380 h 461963"/>
                        <a:gd name="connsiteX26" fmla="*/ 11907 w 1119188"/>
                        <a:gd name="connsiteY26" fmla="*/ 200025 h 461963"/>
                        <a:gd name="connsiteX0" fmla="*/ 11907 w 1119188"/>
                        <a:gd name="connsiteY0" fmla="*/ 200025 h 461963"/>
                        <a:gd name="connsiteX1" fmla="*/ 357187 w 1119188"/>
                        <a:gd name="connsiteY1" fmla="*/ 138113 h 461963"/>
                        <a:gd name="connsiteX2" fmla="*/ 359569 w 1119188"/>
                        <a:gd name="connsiteY2" fmla="*/ 107157 h 461963"/>
                        <a:gd name="connsiteX3" fmla="*/ 490537 w 1119188"/>
                        <a:gd name="connsiteY3" fmla="*/ 90488 h 461963"/>
                        <a:gd name="connsiteX4" fmla="*/ 604837 w 1119188"/>
                        <a:gd name="connsiteY4" fmla="*/ 66676 h 461963"/>
                        <a:gd name="connsiteX5" fmla="*/ 671512 w 1119188"/>
                        <a:gd name="connsiteY5" fmla="*/ 21432 h 461963"/>
                        <a:gd name="connsiteX6" fmla="*/ 726281 w 1119188"/>
                        <a:gd name="connsiteY6" fmla="*/ 57150 h 461963"/>
                        <a:gd name="connsiteX7" fmla="*/ 1119188 w 1119188"/>
                        <a:gd name="connsiteY7" fmla="*/ 0 h 461963"/>
                        <a:gd name="connsiteX8" fmla="*/ 814387 w 1119188"/>
                        <a:gd name="connsiteY8" fmla="*/ 326232 h 461963"/>
                        <a:gd name="connsiteX9" fmla="*/ 747713 w 1119188"/>
                        <a:gd name="connsiteY9" fmla="*/ 348986 h 461963"/>
                        <a:gd name="connsiteX10" fmla="*/ 566736 w 1119188"/>
                        <a:gd name="connsiteY10" fmla="*/ 178594 h 461963"/>
                        <a:gd name="connsiteX11" fmla="*/ 640555 w 1119188"/>
                        <a:gd name="connsiteY11" fmla="*/ 233362 h 461963"/>
                        <a:gd name="connsiteX12" fmla="*/ 700087 w 1119188"/>
                        <a:gd name="connsiteY12" fmla="*/ 407194 h 461963"/>
                        <a:gd name="connsiteX13" fmla="*/ 607218 w 1119188"/>
                        <a:gd name="connsiteY13" fmla="*/ 409575 h 461963"/>
                        <a:gd name="connsiteX14" fmla="*/ 511968 w 1119188"/>
                        <a:gd name="connsiteY14" fmla="*/ 230981 h 461963"/>
                        <a:gd name="connsiteX15" fmla="*/ 595311 w 1119188"/>
                        <a:gd name="connsiteY15" fmla="*/ 431007 h 461963"/>
                        <a:gd name="connsiteX16" fmla="*/ 528637 w 1119188"/>
                        <a:gd name="connsiteY16" fmla="*/ 433387 h 461963"/>
                        <a:gd name="connsiteX17" fmla="*/ 395286 w 1119188"/>
                        <a:gd name="connsiteY17" fmla="*/ 238125 h 461963"/>
                        <a:gd name="connsiteX18" fmla="*/ 500062 w 1119188"/>
                        <a:gd name="connsiteY18" fmla="*/ 461962 h 461963"/>
                        <a:gd name="connsiteX19" fmla="*/ 421480 w 1119188"/>
                        <a:gd name="connsiteY19" fmla="*/ 461963 h 461963"/>
                        <a:gd name="connsiteX20" fmla="*/ 373855 w 1119188"/>
                        <a:gd name="connsiteY20" fmla="*/ 364331 h 461963"/>
                        <a:gd name="connsiteX21" fmla="*/ 200024 w 1119188"/>
                        <a:gd name="connsiteY21" fmla="*/ 361950 h 461963"/>
                        <a:gd name="connsiteX22" fmla="*/ 123824 w 1119188"/>
                        <a:gd name="connsiteY22" fmla="*/ 290513 h 461963"/>
                        <a:gd name="connsiteX23" fmla="*/ 164306 w 1119188"/>
                        <a:gd name="connsiteY23" fmla="*/ 366712 h 461963"/>
                        <a:gd name="connsiteX24" fmla="*/ 30956 w 1119188"/>
                        <a:gd name="connsiteY24" fmla="*/ 392906 h 461963"/>
                        <a:gd name="connsiteX25" fmla="*/ 0 w 1119188"/>
                        <a:gd name="connsiteY25" fmla="*/ 451380 h 461963"/>
                        <a:gd name="connsiteX26" fmla="*/ 11907 w 1119188"/>
                        <a:gd name="connsiteY26" fmla="*/ 200025 h 461963"/>
                        <a:gd name="connsiteX0" fmla="*/ 11907 w 1119188"/>
                        <a:gd name="connsiteY0" fmla="*/ 200025 h 461963"/>
                        <a:gd name="connsiteX1" fmla="*/ 357187 w 1119188"/>
                        <a:gd name="connsiteY1" fmla="*/ 138113 h 461963"/>
                        <a:gd name="connsiteX2" fmla="*/ 359569 w 1119188"/>
                        <a:gd name="connsiteY2" fmla="*/ 107157 h 461963"/>
                        <a:gd name="connsiteX3" fmla="*/ 490537 w 1119188"/>
                        <a:gd name="connsiteY3" fmla="*/ 90488 h 461963"/>
                        <a:gd name="connsiteX4" fmla="*/ 604837 w 1119188"/>
                        <a:gd name="connsiteY4" fmla="*/ 66676 h 461963"/>
                        <a:gd name="connsiteX5" fmla="*/ 671512 w 1119188"/>
                        <a:gd name="connsiteY5" fmla="*/ 21432 h 461963"/>
                        <a:gd name="connsiteX6" fmla="*/ 726281 w 1119188"/>
                        <a:gd name="connsiteY6" fmla="*/ 57150 h 461963"/>
                        <a:gd name="connsiteX7" fmla="*/ 835818 w 1119188"/>
                        <a:gd name="connsiteY7" fmla="*/ 45245 h 461963"/>
                        <a:gd name="connsiteX8" fmla="*/ 1119188 w 1119188"/>
                        <a:gd name="connsiteY8" fmla="*/ 0 h 461963"/>
                        <a:gd name="connsiteX9" fmla="*/ 814387 w 1119188"/>
                        <a:gd name="connsiteY9" fmla="*/ 326232 h 461963"/>
                        <a:gd name="connsiteX10" fmla="*/ 747713 w 1119188"/>
                        <a:gd name="connsiteY10" fmla="*/ 348986 h 461963"/>
                        <a:gd name="connsiteX11" fmla="*/ 566736 w 1119188"/>
                        <a:gd name="connsiteY11" fmla="*/ 178594 h 461963"/>
                        <a:gd name="connsiteX12" fmla="*/ 640555 w 1119188"/>
                        <a:gd name="connsiteY12" fmla="*/ 233362 h 461963"/>
                        <a:gd name="connsiteX13" fmla="*/ 700087 w 1119188"/>
                        <a:gd name="connsiteY13" fmla="*/ 407194 h 461963"/>
                        <a:gd name="connsiteX14" fmla="*/ 607218 w 1119188"/>
                        <a:gd name="connsiteY14" fmla="*/ 409575 h 461963"/>
                        <a:gd name="connsiteX15" fmla="*/ 511968 w 1119188"/>
                        <a:gd name="connsiteY15" fmla="*/ 230981 h 461963"/>
                        <a:gd name="connsiteX16" fmla="*/ 595311 w 1119188"/>
                        <a:gd name="connsiteY16" fmla="*/ 431007 h 461963"/>
                        <a:gd name="connsiteX17" fmla="*/ 528637 w 1119188"/>
                        <a:gd name="connsiteY17" fmla="*/ 433387 h 461963"/>
                        <a:gd name="connsiteX18" fmla="*/ 395286 w 1119188"/>
                        <a:gd name="connsiteY18" fmla="*/ 238125 h 461963"/>
                        <a:gd name="connsiteX19" fmla="*/ 500062 w 1119188"/>
                        <a:gd name="connsiteY19" fmla="*/ 461962 h 461963"/>
                        <a:gd name="connsiteX20" fmla="*/ 421480 w 1119188"/>
                        <a:gd name="connsiteY20" fmla="*/ 461963 h 461963"/>
                        <a:gd name="connsiteX21" fmla="*/ 373855 w 1119188"/>
                        <a:gd name="connsiteY21" fmla="*/ 364331 h 461963"/>
                        <a:gd name="connsiteX22" fmla="*/ 200024 w 1119188"/>
                        <a:gd name="connsiteY22" fmla="*/ 361950 h 461963"/>
                        <a:gd name="connsiteX23" fmla="*/ 123824 w 1119188"/>
                        <a:gd name="connsiteY23" fmla="*/ 290513 h 461963"/>
                        <a:gd name="connsiteX24" fmla="*/ 164306 w 1119188"/>
                        <a:gd name="connsiteY24" fmla="*/ 366712 h 461963"/>
                        <a:gd name="connsiteX25" fmla="*/ 30956 w 1119188"/>
                        <a:gd name="connsiteY25" fmla="*/ 392906 h 461963"/>
                        <a:gd name="connsiteX26" fmla="*/ 0 w 1119188"/>
                        <a:gd name="connsiteY26" fmla="*/ 451380 h 461963"/>
                        <a:gd name="connsiteX27" fmla="*/ 11907 w 1119188"/>
                        <a:gd name="connsiteY27" fmla="*/ 200025 h 461963"/>
                        <a:gd name="connsiteX0" fmla="*/ 11907 w 1119188"/>
                        <a:gd name="connsiteY0" fmla="*/ 200025 h 461963"/>
                        <a:gd name="connsiteX1" fmla="*/ 357187 w 1119188"/>
                        <a:gd name="connsiteY1" fmla="*/ 138113 h 461963"/>
                        <a:gd name="connsiteX2" fmla="*/ 359569 w 1119188"/>
                        <a:gd name="connsiteY2" fmla="*/ 107157 h 461963"/>
                        <a:gd name="connsiteX3" fmla="*/ 490537 w 1119188"/>
                        <a:gd name="connsiteY3" fmla="*/ 90488 h 461963"/>
                        <a:gd name="connsiteX4" fmla="*/ 604837 w 1119188"/>
                        <a:gd name="connsiteY4" fmla="*/ 66676 h 461963"/>
                        <a:gd name="connsiteX5" fmla="*/ 671512 w 1119188"/>
                        <a:gd name="connsiteY5" fmla="*/ 21432 h 461963"/>
                        <a:gd name="connsiteX6" fmla="*/ 726281 w 1119188"/>
                        <a:gd name="connsiteY6" fmla="*/ 57150 h 461963"/>
                        <a:gd name="connsiteX7" fmla="*/ 571499 w 1119188"/>
                        <a:gd name="connsiteY7" fmla="*/ 138114 h 461963"/>
                        <a:gd name="connsiteX8" fmla="*/ 1119188 w 1119188"/>
                        <a:gd name="connsiteY8" fmla="*/ 0 h 461963"/>
                        <a:gd name="connsiteX9" fmla="*/ 814387 w 1119188"/>
                        <a:gd name="connsiteY9" fmla="*/ 326232 h 461963"/>
                        <a:gd name="connsiteX10" fmla="*/ 747713 w 1119188"/>
                        <a:gd name="connsiteY10" fmla="*/ 348986 h 461963"/>
                        <a:gd name="connsiteX11" fmla="*/ 566736 w 1119188"/>
                        <a:gd name="connsiteY11" fmla="*/ 178594 h 461963"/>
                        <a:gd name="connsiteX12" fmla="*/ 640555 w 1119188"/>
                        <a:gd name="connsiteY12" fmla="*/ 233362 h 461963"/>
                        <a:gd name="connsiteX13" fmla="*/ 700087 w 1119188"/>
                        <a:gd name="connsiteY13" fmla="*/ 407194 h 461963"/>
                        <a:gd name="connsiteX14" fmla="*/ 607218 w 1119188"/>
                        <a:gd name="connsiteY14" fmla="*/ 409575 h 461963"/>
                        <a:gd name="connsiteX15" fmla="*/ 511968 w 1119188"/>
                        <a:gd name="connsiteY15" fmla="*/ 230981 h 461963"/>
                        <a:gd name="connsiteX16" fmla="*/ 595311 w 1119188"/>
                        <a:gd name="connsiteY16" fmla="*/ 431007 h 461963"/>
                        <a:gd name="connsiteX17" fmla="*/ 528637 w 1119188"/>
                        <a:gd name="connsiteY17" fmla="*/ 433387 h 461963"/>
                        <a:gd name="connsiteX18" fmla="*/ 395286 w 1119188"/>
                        <a:gd name="connsiteY18" fmla="*/ 238125 h 461963"/>
                        <a:gd name="connsiteX19" fmla="*/ 500062 w 1119188"/>
                        <a:gd name="connsiteY19" fmla="*/ 461962 h 461963"/>
                        <a:gd name="connsiteX20" fmla="*/ 421480 w 1119188"/>
                        <a:gd name="connsiteY20" fmla="*/ 461963 h 461963"/>
                        <a:gd name="connsiteX21" fmla="*/ 373855 w 1119188"/>
                        <a:gd name="connsiteY21" fmla="*/ 364331 h 461963"/>
                        <a:gd name="connsiteX22" fmla="*/ 200024 w 1119188"/>
                        <a:gd name="connsiteY22" fmla="*/ 361950 h 461963"/>
                        <a:gd name="connsiteX23" fmla="*/ 123824 w 1119188"/>
                        <a:gd name="connsiteY23" fmla="*/ 290513 h 461963"/>
                        <a:gd name="connsiteX24" fmla="*/ 164306 w 1119188"/>
                        <a:gd name="connsiteY24" fmla="*/ 366712 h 461963"/>
                        <a:gd name="connsiteX25" fmla="*/ 30956 w 1119188"/>
                        <a:gd name="connsiteY25" fmla="*/ 392906 h 461963"/>
                        <a:gd name="connsiteX26" fmla="*/ 0 w 1119188"/>
                        <a:gd name="connsiteY26" fmla="*/ 451380 h 461963"/>
                        <a:gd name="connsiteX27" fmla="*/ 11907 w 1119188"/>
                        <a:gd name="connsiteY27" fmla="*/ 200025 h 461963"/>
                        <a:gd name="connsiteX0" fmla="*/ 11907 w 814387"/>
                        <a:gd name="connsiteY0" fmla="*/ 178593 h 440531"/>
                        <a:gd name="connsiteX1" fmla="*/ 357187 w 814387"/>
                        <a:gd name="connsiteY1" fmla="*/ 116681 h 440531"/>
                        <a:gd name="connsiteX2" fmla="*/ 359569 w 814387"/>
                        <a:gd name="connsiteY2" fmla="*/ 85725 h 440531"/>
                        <a:gd name="connsiteX3" fmla="*/ 490537 w 814387"/>
                        <a:gd name="connsiteY3" fmla="*/ 69056 h 440531"/>
                        <a:gd name="connsiteX4" fmla="*/ 604837 w 814387"/>
                        <a:gd name="connsiteY4" fmla="*/ 45244 h 440531"/>
                        <a:gd name="connsiteX5" fmla="*/ 671512 w 814387"/>
                        <a:gd name="connsiteY5" fmla="*/ 0 h 440531"/>
                        <a:gd name="connsiteX6" fmla="*/ 726281 w 814387"/>
                        <a:gd name="connsiteY6" fmla="*/ 35718 h 440531"/>
                        <a:gd name="connsiteX7" fmla="*/ 571499 w 814387"/>
                        <a:gd name="connsiteY7" fmla="*/ 116682 h 440531"/>
                        <a:gd name="connsiteX8" fmla="*/ 742951 w 814387"/>
                        <a:gd name="connsiteY8" fmla="*/ 130968 h 440531"/>
                        <a:gd name="connsiteX9" fmla="*/ 814387 w 814387"/>
                        <a:gd name="connsiteY9" fmla="*/ 304800 h 440531"/>
                        <a:gd name="connsiteX10" fmla="*/ 747713 w 814387"/>
                        <a:gd name="connsiteY10" fmla="*/ 327554 h 440531"/>
                        <a:gd name="connsiteX11" fmla="*/ 566736 w 814387"/>
                        <a:gd name="connsiteY11" fmla="*/ 157162 h 440531"/>
                        <a:gd name="connsiteX12" fmla="*/ 640555 w 814387"/>
                        <a:gd name="connsiteY12" fmla="*/ 211930 h 440531"/>
                        <a:gd name="connsiteX13" fmla="*/ 700087 w 814387"/>
                        <a:gd name="connsiteY13" fmla="*/ 385762 h 440531"/>
                        <a:gd name="connsiteX14" fmla="*/ 607218 w 814387"/>
                        <a:gd name="connsiteY14" fmla="*/ 388143 h 440531"/>
                        <a:gd name="connsiteX15" fmla="*/ 511968 w 814387"/>
                        <a:gd name="connsiteY15" fmla="*/ 209549 h 440531"/>
                        <a:gd name="connsiteX16" fmla="*/ 595311 w 814387"/>
                        <a:gd name="connsiteY16" fmla="*/ 409575 h 440531"/>
                        <a:gd name="connsiteX17" fmla="*/ 528637 w 814387"/>
                        <a:gd name="connsiteY17" fmla="*/ 411955 h 440531"/>
                        <a:gd name="connsiteX18" fmla="*/ 395286 w 814387"/>
                        <a:gd name="connsiteY18" fmla="*/ 216693 h 440531"/>
                        <a:gd name="connsiteX19" fmla="*/ 500062 w 814387"/>
                        <a:gd name="connsiteY19" fmla="*/ 440530 h 440531"/>
                        <a:gd name="connsiteX20" fmla="*/ 421480 w 814387"/>
                        <a:gd name="connsiteY20" fmla="*/ 440531 h 440531"/>
                        <a:gd name="connsiteX21" fmla="*/ 373855 w 814387"/>
                        <a:gd name="connsiteY21" fmla="*/ 342899 h 440531"/>
                        <a:gd name="connsiteX22" fmla="*/ 200024 w 814387"/>
                        <a:gd name="connsiteY22" fmla="*/ 340518 h 440531"/>
                        <a:gd name="connsiteX23" fmla="*/ 123824 w 814387"/>
                        <a:gd name="connsiteY23" fmla="*/ 269081 h 440531"/>
                        <a:gd name="connsiteX24" fmla="*/ 164306 w 814387"/>
                        <a:gd name="connsiteY24" fmla="*/ 345280 h 440531"/>
                        <a:gd name="connsiteX25" fmla="*/ 30956 w 814387"/>
                        <a:gd name="connsiteY25" fmla="*/ 371474 h 440531"/>
                        <a:gd name="connsiteX26" fmla="*/ 0 w 814387"/>
                        <a:gd name="connsiteY26" fmla="*/ 429948 h 440531"/>
                        <a:gd name="connsiteX27" fmla="*/ 11907 w 814387"/>
                        <a:gd name="connsiteY27" fmla="*/ 178593 h 440531"/>
                        <a:gd name="connsiteX0" fmla="*/ 11907 w 814387"/>
                        <a:gd name="connsiteY0" fmla="*/ 166686 h 440531"/>
                        <a:gd name="connsiteX1" fmla="*/ 357187 w 814387"/>
                        <a:gd name="connsiteY1" fmla="*/ 116681 h 440531"/>
                        <a:gd name="connsiteX2" fmla="*/ 359569 w 814387"/>
                        <a:gd name="connsiteY2" fmla="*/ 85725 h 440531"/>
                        <a:gd name="connsiteX3" fmla="*/ 490537 w 814387"/>
                        <a:gd name="connsiteY3" fmla="*/ 69056 h 440531"/>
                        <a:gd name="connsiteX4" fmla="*/ 604837 w 814387"/>
                        <a:gd name="connsiteY4" fmla="*/ 45244 h 440531"/>
                        <a:gd name="connsiteX5" fmla="*/ 671512 w 814387"/>
                        <a:gd name="connsiteY5" fmla="*/ 0 h 440531"/>
                        <a:gd name="connsiteX6" fmla="*/ 726281 w 814387"/>
                        <a:gd name="connsiteY6" fmla="*/ 35718 h 440531"/>
                        <a:gd name="connsiteX7" fmla="*/ 571499 w 814387"/>
                        <a:gd name="connsiteY7" fmla="*/ 116682 h 440531"/>
                        <a:gd name="connsiteX8" fmla="*/ 742951 w 814387"/>
                        <a:gd name="connsiteY8" fmla="*/ 130968 h 440531"/>
                        <a:gd name="connsiteX9" fmla="*/ 814387 w 814387"/>
                        <a:gd name="connsiteY9" fmla="*/ 304800 h 440531"/>
                        <a:gd name="connsiteX10" fmla="*/ 747713 w 814387"/>
                        <a:gd name="connsiteY10" fmla="*/ 327554 h 440531"/>
                        <a:gd name="connsiteX11" fmla="*/ 566736 w 814387"/>
                        <a:gd name="connsiteY11" fmla="*/ 157162 h 440531"/>
                        <a:gd name="connsiteX12" fmla="*/ 640555 w 814387"/>
                        <a:gd name="connsiteY12" fmla="*/ 211930 h 440531"/>
                        <a:gd name="connsiteX13" fmla="*/ 700087 w 814387"/>
                        <a:gd name="connsiteY13" fmla="*/ 385762 h 440531"/>
                        <a:gd name="connsiteX14" fmla="*/ 607218 w 814387"/>
                        <a:gd name="connsiteY14" fmla="*/ 388143 h 440531"/>
                        <a:gd name="connsiteX15" fmla="*/ 511968 w 814387"/>
                        <a:gd name="connsiteY15" fmla="*/ 209549 h 440531"/>
                        <a:gd name="connsiteX16" fmla="*/ 595311 w 814387"/>
                        <a:gd name="connsiteY16" fmla="*/ 409575 h 440531"/>
                        <a:gd name="connsiteX17" fmla="*/ 528637 w 814387"/>
                        <a:gd name="connsiteY17" fmla="*/ 411955 h 440531"/>
                        <a:gd name="connsiteX18" fmla="*/ 395286 w 814387"/>
                        <a:gd name="connsiteY18" fmla="*/ 216693 h 440531"/>
                        <a:gd name="connsiteX19" fmla="*/ 500062 w 814387"/>
                        <a:gd name="connsiteY19" fmla="*/ 440530 h 440531"/>
                        <a:gd name="connsiteX20" fmla="*/ 421480 w 814387"/>
                        <a:gd name="connsiteY20" fmla="*/ 440531 h 440531"/>
                        <a:gd name="connsiteX21" fmla="*/ 373855 w 814387"/>
                        <a:gd name="connsiteY21" fmla="*/ 342899 h 440531"/>
                        <a:gd name="connsiteX22" fmla="*/ 200024 w 814387"/>
                        <a:gd name="connsiteY22" fmla="*/ 340518 h 440531"/>
                        <a:gd name="connsiteX23" fmla="*/ 123824 w 814387"/>
                        <a:gd name="connsiteY23" fmla="*/ 269081 h 440531"/>
                        <a:gd name="connsiteX24" fmla="*/ 164306 w 814387"/>
                        <a:gd name="connsiteY24" fmla="*/ 345280 h 440531"/>
                        <a:gd name="connsiteX25" fmla="*/ 30956 w 814387"/>
                        <a:gd name="connsiteY25" fmla="*/ 371474 h 440531"/>
                        <a:gd name="connsiteX26" fmla="*/ 0 w 814387"/>
                        <a:gd name="connsiteY26" fmla="*/ 429948 h 440531"/>
                        <a:gd name="connsiteX27" fmla="*/ 11907 w 814387"/>
                        <a:gd name="connsiteY27" fmla="*/ 166686 h 440531"/>
                        <a:gd name="connsiteX0" fmla="*/ 24351 w 826831"/>
                        <a:gd name="connsiteY0" fmla="*/ 166686 h 440531"/>
                        <a:gd name="connsiteX1" fmla="*/ 369631 w 826831"/>
                        <a:gd name="connsiteY1" fmla="*/ 116681 h 440531"/>
                        <a:gd name="connsiteX2" fmla="*/ 372013 w 826831"/>
                        <a:gd name="connsiteY2" fmla="*/ 85725 h 440531"/>
                        <a:gd name="connsiteX3" fmla="*/ 502981 w 826831"/>
                        <a:gd name="connsiteY3" fmla="*/ 69056 h 440531"/>
                        <a:gd name="connsiteX4" fmla="*/ 617281 w 826831"/>
                        <a:gd name="connsiteY4" fmla="*/ 45244 h 440531"/>
                        <a:gd name="connsiteX5" fmla="*/ 683956 w 826831"/>
                        <a:gd name="connsiteY5" fmla="*/ 0 h 440531"/>
                        <a:gd name="connsiteX6" fmla="*/ 738725 w 826831"/>
                        <a:gd name="connsiteY6" fmla="*/ 35718 h 440531"/>
                        <a:gd name="connsiteX7" fmla="*/ 583943 w 826831"/>
                        <a:gd name="connsiteY7" fmla="*/ 116682 h 440531"/>
                        <a:gd name="connsiteX8" fmla="*/ 755395 w 826831"/>
                        <a:gd name="connsiteY8" fmla="*/ 130968 h 440531"/>
                        <a:gd name="connsiteX9" fmla="*/ 826831 w 826831"/>
                        <a:gd name="connsiteY9" fmla="*/ 304800 h 440531"/>
                        <a:gd name="connsiteX10" fmla="*/ 760157 w 826831"/>
                        <a:gd name="connsiteY10" fmla="*/ 327554 h 440531"/>
                        <a:gd name="connsiteX11" fmla="*/ 579180 w 826831"/>
                        <a:gd name="connsiteY11" fmla="*/ 157162 h 440531"/>
                        <a:gd name="connsiteX12" fmla="*/ 652999 w 826831"/>
                        <a:gd name="connsiteY12" fmla="*/ 211930 h 440531"/>
                        <a:gd name="connsiteX13" fmla="*/ 712531 w 826831"/>
                        <a:gd name="connsiteY13" fmla="*/ 385762 h 440531"/>
                        <a:gd name="connsiteX14" fmla="*/ 619662 w 826831"/>
                        <a:gd name="connsiteY14" fmla="*/ 388143 h 440531"/>
                        <a:gd name="connsiteX15" fmla="*/ 524412 w 826831"/>
                        <a:gd name="connsiteY15" fmla="*/ 209549 h 440531"/>
                        <a:gd name="connsiteX16" fmla="*/ 607755 w 826831"/>
                        <a:gd name="connsiteY16" fmla="*/ 409575 h 440531"/>
                        <a:gd name="connsiteX17" fmla="*/ 541081 w 826831"/>
                        <a:gd name="connsiteY17" fmla="*/ 411955 h 440531"/>
                        <a:gd name="connsiteX18" fmla="*/ 407730 w 826831"/>
                        <a:gd name="connsiteY18" fmla="*/ 216693 h 440531"/>
                        <a:gd name="connsiteX19" fmla="*/ 512506 w 826831"/>
                        <a:gd name="connsiteY19" fmla="*/ 440530 h 440531"/>
                        <a:gd name="connsiteX20" fmla="*/ 433924 w 826831"/>
                        <a:gd name="connsiteY20" fmla="*/ 440531 h 440531"/>
                        <a:gd name="connsiteX21" fmla="*/ 386299 w 826831"/>
                        <a:gd name="connsiteY21" fmla="*/ 342899 h 440531"/>
                        <a:gd name="connsiteX22" fmla="*/ 212468 w 826831"/>
                        <a:gd name="connsiteY22" fmla="*/ 340518 h 440531"/>
                        <a:gd name="connsiteX23" fmla="*/ 136268 w 826831"/>
                        <a:gd name="connsiteY23" fmla="*/ 269081 h 440531"/>
                        <a:gd name="connsiteX24" fmla="*/ 176750 w 826831"/>
                        <a:gd name="connsiteY24" fmla="*/ 345280 h 440531"/>
                        <a:gd name="connsiteX25" fmla="*/ 43400 w 826831"/>
                        <a:gd name="connsiteY25" fmla="*/ 371474 h 440531"/>
                        <a:gd name="connsiteX26" fmla="*/ 12444 w 826831"/>
                        <a:gd name="connsiteY26" fmla="*/ 429948 h 440531"/>
                        <a:gd name="connsiteX27" fmla="*/ 24351 w 826831"/>
                        <a:gd name="connsiteY27" fmla="*/ 166686 h 440531"/>
                        <a:gd name="connsiteX0" fmla="*/ 25999 w 828479"/>
                        <a:gd name="connsiteY0" fmla="*/ 166686 h 440531"/>
                        <a:gd name="connsiteX1" fmla="*/ 371279 w 828479"/>
                        <a:gd name="connsiteY1" fmla="*/ 116681 h 440531"/>
                        <a:gd name="connsiteX2" fmla="*/ 373661 w 828479"/>
                        <a:gd name="connsiteY2" fmla="*/ 85725 h 440531"/>
                        <a:gd name="connsiteX3" fmla="*/ 504629 w 828479"/>
                        <a:gd name="connsiteY3" fmla="*/ 69056 h 440531"/>
                        <a:gd name="connsiteX4" fmla="*/ 618929 w 828479"/>
                        <a:gd name="connsiteY4" fmla="*/ 45244 h 440531"/>
                        <a:gd name="connsiteX5" fmla="*/ 685604 w 828479"/>
                        <a:gd name="connsiteY5" fmla="*/ 0 h 440531"/>
                        <a:gd name="connsiteX6" fmla="*/ 740373 w 828479"/>
                        <a:gd name="connsiteY6" fmla="*/ 35718 h 440531"/>
                        <a:gd name="connsiteX7" fmla="*/ 585591 w 828479"/>
                        <a:gd name="connsiteY7" fmla="*/ 116682 h 440531"/>
                        <a:gd name="connsiteX8" fmla="*/ 757043 w 828479"/>
                        <a:gd name="connsiteY8" fmla="*/ 130968 h 440531"/>
                        <a:gd name="connsiteX9" fmla="*/ 828479 w 828479"/>
                        <a:gd name="connsiteY9" fmla="*/ 304800 h 440531"/>
                        <a:gd name="connsiteX10" fmla="*/ 761805 w 828479"/>
                        <a:gd name="connsiteY10" fmla="*/ 327554 h 440531"/>
                        <a:gd name="connsiteX11" fmla="*/ 580828 w 828479"/>
                        <a:gd name="connsiteY11" fmla="*/ 157162 h 440531"/>
                        <a:gd name="connsiteX12" fmla="*/ 654647 w 828479"/>
                        <a:gd name="connsiteY12" fmla="*/ 211930 h 440531"/>
                        <a:gd name="connsiteX13" fmla="*/ 714179 w 828479"/>
                        <a:gd name="connsiteY13" fmla="*/ 385762 h 440531"/>
                        <a:gd name="connsiteX14" fmla="*/ 621310 w 828479"/>
                        <a:gd name="connsiteY14" fmla="*/ 388143 h 440531"/>
                        <a:gd name="connsiteX15" fmla="*/ 526060 w 828479"/>
                        <a:gd name="connsiteY15" fmla="*/ 209549 h 440531"/>
                        <a:gd name="connsiteX16" fmla="*/ 609403 w 828479"/>
                        <a:gd name="connsiteY16" fmla="*/ 409575 h 440531"/>
                        <a:gd name="connsiteX17" fmla="*/ 542729 w 828479"/>
                        <a:gd name="connsiteY17" fmla="*/ 411955 h 440531"/>
                        <a:gd name="connsiteX18" fmla="*/ 409378 w 828479"/>
                        <a:gd name="connsiteY18" fmla="*/ 216693 h 440531"/>
                        <a:gd name="connsiteX19" fmla="*/ 514154 w 828479"/>
                        <a:gd name="connsiteY19" fmla="*/ 440530 h 440531"/>
                        <a:gd name="connsiteX20" fmla="*/ 435572 w 828479"/>
                        <a:gd name="connsiteY20" fmla="*/ 440531 h 440531"/>
                        <a:gd name="connsiteX21" fmla="*/ 387947 w 828479"/>
                        <a:gd name="connsiteY21" fmla="*/ 342899 h 440531"/>
                        <a:gd name="connsiteX22" fmla="*/ 214116 w 828479"/>
                        <a:gd name="connsiteY22" fmla="*/ 340518 h 440531"/>
                        <a:gd name="connsiteX23" fmla="*/ 137916 w 828479"/>
                        <a:gd name="connsiteY23" fmla="*/ 269081 h 440531"/>
                        <a:gd name="connsiteX24" fmla="*/ 178398 w 828479"/>
                        <a:gd name="connsiteY24" fmla="*/ 345280 h 440531"/>
                        <a:gd name="connsiteX25" fmla="*/ 45048 w 828479"/>
                        <a:gd name="connsiteY25" fmla="*/ 371474 h 440531"/>
                        <a:gd name="connsiteX26" fmla="*/ 9329 w 828479"/>
                        <a:gd name="connsiteY26" fmla="*/ 439473 h 440531"/>
                        <a:gd name="connsiteX27" fmla="*/ 25999 w 828479"/>
                        <a:gd name="connsiteY27" fmla="*/ 166686 h 440531"/>
                        <a:gd name="connsiteX0" fmla="*/ 25149 w 827629"/>
                        <a:gd name="connsiteY0" fmla="*/ 166686 h 446617"/>
                        <a:gd name="connsiteX1" fmla="*/ 370429 w 827629"/>
                        <a:gd name="connsiteY1" fmla="*/ 116681 h 446617"/>
                        <a:gd name="connsiteX2" fmla="*/ 372811 w 827629"/>
                        <a:gd name="connsiteY2" fmla="*/ 85725 h 446617"/>
                        <a:gd name="connsiteX3" fmla="*/ 503779 w 827629"/>
                        <a:gd name="connsiteY3" fmla="*/ 69056 h 446617"/>
                        <a:gd name="connsiteX4" fmla="*/ 618079 w 827629"/>
                        <a:gd name="connsiteY4" fmla="*/ 45244 h 446617"/>
                        <a:gd name="connsiteX5" fmla="*/ 684754 w 827629"/>
                        <a:gd name="connsiteY5" fmla="*/ 0 h 446617"/>
                        <a:gd name="connsiteX6" fmla="*/ 739523 w 827629"/>
                        <a:gd name="connsiteY6" fmla="*/ 35718 h 446617"/>
                        <a:gd name="connsiteX7" fmla="*/ 584741 w 827629"/>
                        <a:gd name="connsiteY7" fmla="*/ 116682 h 446617"/>
                        <a:gd name="connsiteX8" fmla="*/ 756193 w 827629"/>
                        <a:gd name="connsiteY8" fmla="*/ 130968 h 446617"/>
                        <a:gd name="connsiteX9" fmla="*/ 827629 w 827629"/>
                        <a:gd name="connsiteY9" fmla="*/ 304800 h 446617"/>
                        <a:gd name="connsiteX10" fmla="*/ 760955 w 827629"/>
                        <a:gd name="connsiteY10" fmla="*/ 327554 h 446617"/>
                        <a:gd name="connsiteX11" fmla="*/ 579978 w 827629"/>
                        <a:gd name="connsiteY11" fmla="*/ 157162 h 446617"/>
                        <a:gd name="connsiteX12" fmla="*/ 653797 w 827629"/>
                        <a:gd name="connsiteY12" fmla="*/ 211930 h 446617"/>
                        <a:gd name="connsiteX13" fmla="*/ 713329 w 827629"/>
                        <a:gd name="connsiteY13" fmla="*/ 385762 h 446617"/>
                        <a:gd name="connsiteX14" fmla="*/ 620460 w 827629"/>
                        <a:gd name="connsiteY14" fmla="*/ 388143 h 446617"/>
                        <a:gd name="connsiteX15" fmla="*/ 525210 w 827629"/>
                        <a:gd name="connsiteY15" fmla="*/ 209549 h 446617"/>
                        <a:gd name="connsiteX16" fmla="*/ 608553 w 827629"/>
                        <a:gd name="connsiteY16" fmla="*/ 409575 h 446617"/>
                        <a:gd name="connsiteX17" fmla="*/ 541879 w 827629"/>
                        <a:gd name="connsiteY17" fmla="*/ 411955 h 446617"/>
                        <a:gd name="connsiteX18" fmla="*/ 408528 w 827629"/>
                        <a:gd name="connsiteY18" fmla="*/ 216693 h 446617"/>
                        <a:gd name="connsiteX19" fmla="*/ 513304 w 827629"/>
                        <a:gd name="connsiteY19" fmla="*/ 440530 h 446617"/>
                        <a:gd name="connsiteX20" fmla="*/ 434722 w 827629"/>
                        <a:gd name="connsiteY20" fmla="*/ 440531 h 446617"/>
                        <a:gd name="connsiteX21" fmla="*/ 387097 w 827629"/>
                        <a:gd name="connsiteY21" fmla="*/ 342899 h 446617"/>
                        <a:gd name="connsiteX22" fmla="*/ 213266 w 827629"/>
                        <a:gd name="connsiteY22" fmla="*/ 340518 h 446617"/>
                        <a:gd name="connsiteX23" fmla="*/ 137066 w 827629"/>
                        <a:gd name="connsiteY23" fmla="*/ 269081 h 446617"/>
                        <a:gd name="connsiteX24" fmla="*/ 177548 w 827629"/>
                        <a:gd name="connsiteY24" fmla="*/ 345280 h 446617"/>
                        <a:gd name="connsiteX25" fmla="*/ 44198 w 827629"/>
                        <a:gd name="connsiteY25" fmla="*/ 371474 h 446617"/>
                        <a:gd name="connsiteX26" fmla="*/ 10860 w 827629"/>
                        <a:gd name="connsiteY26" fmla="*/ 446617 h 446617"/>
                        <a:gd name="connsiteX27" fmla="*/ 25149 w 827629"/>
                        <a:gd name="connsiteY27" fmla="*/ 166686 h 446617"/>
                        <a:gd name="connsiteX0" fmla="*/ 30339 w 832819"/>
                        <a:gd name="connsiteY0" fmla="*/ 166686 h 446617"/>
                        <a:gd name="connsiteX1" fmla="*/ 375619 w 832819"/>
                        <a:gd name="connsiteY1" fmla="*/ 116681 h 446617"/>
                        <a:gd name="connsiteX2" fmla="*/ 378001 w 832819"/>
                        <a:gd name="connsiteY2" fmla="*/ 85725 h 446617"/>
                        <a:gd name="connsiteX3" fmla="*/ 508969 w 832819"/>
                        <a:gd name="connsiteY3" fmla="*/ 69056 h 446617"/>
                        <a:gd name="connsiteX4" fmla="*/ 623269 w 832819"/>
                        <a:gd name="connsiteY4" fmla="*/ 45244 h 446617"/>
                        <a:gd name="connsiteX5" fmla="*/ 689944 w 832819"/>
                        <a:gd name="connsiteY5" fmla="*/ 0 h 446617"/>
                        <a:gd name="connsiteX6" fmla="*/ 744713 w 832819"/>
                        <a:gd name="connsiteY6" fmla="*/ 35718 h 446617"/>
                        <a:gd name="connsiteX7" fmla="*/ 589931 w 832819"/>
                        <a:gd name="connsiteY7" fmla="*/ 116682 h 446617"/>
                        <a:gd name="connsiteX8" fmla="*/ 761383 w 832819"/>
                        <a:gd name="connsiteY8" fmla="*/ 130968 h 446617"/>
                        <a:gd name="connsiteX9" fmla="*/ 832819 w 832819"/>
                        <a:gd name="connsiteY9" fmla="*/ 304800 h 446617"/>
                        <a:gd name="connsiteX10" fmla="*/ 766145 w 832819"/>
                        <a:gd name="connsiteY10" fmla="*/ 327554 h 446617"/>
                        <a:gd name="connsiteX11" fmla="*/ 585168 w 832819"/>
                        <a:gd name="connsiteY11" fmla="*/ 157162 h 446617"/>
                        <a:gd name="connsiteX12" fmla="*/ 658987 w 832819"/>
                        <a:gd name="connsiteY12" fmla="*/ 211930 h 446617"/>
                        <a:gd name="connsiteX13" fmla="*/ 718519 w 832819"/>
                        <a:gd name="connsiteY13" fmla="*/ 385762 h 446617"/>
                        <a:gd name="connsiteX14" fmla="*/ 625650 w 832819"/>
                        <a:gd name="connsiteY14" fmla="*/ 388143 h 446617"/>
                        <a:gd name="connsiteX15" fmla="*/ 530400 w 832819"/>
                        <a:gd name="connsiteY15" fmla="*/ 209549 h 446617"/>
                        <a:gd name="connsiteX16" fmla="*/ 613743 w 832819"/>
                        <a:gd name="connsiteY16" fmla="*/ 409575 h 446617"/>
                        <a:gd name="connsiteX17" fmla="*/ 547069 w 832819"/>
                        <a:gd name="connsiteY17" fmla="*/ 411955 h 446617"/>
                        <a:gd name="connsiteX18" fmla="*/ 413718 w 832819"/>
                        <a:gd name="connsiteY18" fmla="*/ 216693 h 446617"/>
                        <a:gd name="connsiteX19" fmla="*/ 518494 w 832819"/>
                        <a:gd name="connsiteY19" fmla="*/ 440530 h 446617"/>
                        <a:gd name="connsiteX20" fmla="*/ 439912 w 832819"/>
                        <a:gd name="connsiteY20" fmla="*/ 440531 h 446617"/>
                        <a:gd name="connsiteX21" fmla="*/ 392287 w 832819"/>
                        <a:gd name="connsiteY21" fmla="*/ 342899 h 446617"/>
                        <a:gd name="connsiteX22" fmla="*/ 218456 w 832819"/>
                        <a:gd name="connsiteY22" fmla="*/ 340518 h 446617"/>
                        <a:gd name="connsiteX23" fmla="*/ 142256 w 832819"/>
                        <a:gd name="connsiteY23" fmla="*/ 269081 h 446617"/>
                        <a:gd name="connsiteX24" fmla="*/ 182738 w 832819"/>
                        <a:gd name="connsiteY24" fmla="*/ 345280 h 446617"/>
                        <a:gd name="connsiteX25" fmla="*/ 49388 w 832819"/>
                        <a:gd name="connsiteY25" fmla="*/ 371474 h 446617"/>
                        <a:gd name="connsiteX26" fmla="*/ 16050 w 832819"/>
                        <a:gd name="connsiteY26" fmla="*/ 446617 h 446617"/>
                        <a:gd name="connsiteX27" fmla="*/ 30339 w 832819"/>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46449 w 837012"/>
                        <a:gd name="connsiteY23" fmla="*/ 269081 h 446617"/>
                        <a:gd name="connsiteX24" fmla="*/ 186931 w 837012"/>
                        <a:gd name="connsiteY24" fmla="*/ 345280 h 446617"/>
                        <a:gd name="connsiteX25" fmla="*/ 53581 w 837012"/>
                        <a:gd name="connsiteY25" fmla="*/ 371474 h 446617"/>
                        <a:gd name="connsiteX26" fmla="*/ 20243 w 837012"/>
                        <a:gd name="connsiteY26" fmla="*/ 446617 h 446617"/>
                        <a:gd name="connsiteX27" fmla="*/ 34532 w 837012"/>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46449 w 837012"/>
                        <a:gd name="connsiteY23" fmla="*/ 269081 h 446617"/>
                        <a:gd name="connsiteX24" fmla="*/ 186931 w 837012"/>
                        <a:gd name="connsiteY24" fmla="*/ 345280 h 446617"/>
                        <a:gd name="connsiteX25" fmla="*/ 53581 w 837012"/>
                        <a:gd name="connsiteY25" fmla="*/ 371474 h 446617"/>
                        <a:gd name="connsiteX26" fmla="*/ 20243 w 837012"/>
                        <a:gd name="connsiteY26" fmla="*/ 446617 h 446617"/>
                        <a:gd name="connsiteX27" fmla="*/ 34532 w 837012"/>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46449 w 837012"/>
                        <a:gd name="connsiteY23" fmla="*/ 269081 h 446617"/>
                        <a:gd name="connsiteX24" fmla="*/ 186931 w 837012"/>
                        <a:gd name="connsiteY24" fmla="*/ 345280 h 446617"/>
                        <a:gd name="connsiteX25" fmla="*/ 53581 w 837012"/>
                        <a:gd name="connsiteY25" fmla="*/ 371474 h 446617"/>
                        <a:gd name="connsiteX26" fmla="*/ 20243 w 837012"/>
                        <a:gd name="connsiteY26" fmla="*/ 446617 h 446617"/>
                        <a:gd name="connsiteX27" fmla="*/ 34532 w 837012"/>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46449 w 837012"/>
                        <a:gd name="connsiteY23" fmla="*/ 269081 h 446617"/>
                        <a:gd name="connsiteX24" fmla="*/ 186931 w 837012"/>
                        <a:gd name="connsiteY24" fmla="*/ 345280 h 446617"/>
                        <a:gd name="connsiteX25" fmla="*/ 55962 w 837012"/>
                        <a:gd name="connsiteY25" fmla="*/ 376237 h 446617"/>
                        <a:gd name="connsiteX26" fmla="*/ 20243 w 837012"/>
                        <a:gd name="connsiteY26" fmla="*/ 446617 h 446617"/>
                        <a:gd name="connsiteX27" fmla="*/ 34532 w 837012"/>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46449 w 837012"/>
                        <a:gd name="connsiteY23" fmla="*/ 269081 h 446617"/>
                        <a:gd name="connsiteX24" fmla="*/ 179787 w 837012"/>
                        <a:gd name="connsiteY24" fmla="*/ 359568 h 446617"/>
                        <a:gd name="connsiteX25" fmla="*/ 55962 w 837012"/>
                        <a:gd name="connsiteY25" fmla="*/ 376237 h 446617"/>
                        <a:gd name="connsiteX26" fmla="*/ 20243 w 837012"/>
                        <a:gd name="connsiteY26" fmla="*/ 446617 h 446617"/>
                        <a:gd name="connsiteX27" fmla="*/ 34532 w 837012"/>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46449 w 837012"/>
                        <a:gd name="connsiteY23" fmla="*/ 269081 h 446617"/>
                        <a:gd name="connsiteX24" fmla="*/ 196455 w 837012"/>
                        <a:gd name="connsiteY24" fmla="*/ 352425 h 446617"/>
                        <a:gd name="connsiteX25" fmla="*/ 55962 w 837012"/>
                        <a:gd name="connsiteY25" fmla="*/ 376237 h 446617"/>
                        <a:gd name="connsiteX26" fmla="*/ 20243 w 837012"/>
                        <a:gd name="connsiteY26" fmla="*/ 446617 h 446617"/>
                        <a:gd name="connsiteX27" fmla="*/ 34532 w 837012"/>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63117 w 837012"/>
                        <a:gd name="connsiteY23" fmla="*/ 283368 h 446617"/>
                        <a:gd name="connsiteX24" fmla="*/ 196455 w 837012"/>
                        <a:gd name="connsiteY24" fmla="*/ 352425 h 446617"/>
                        <a:gd name="connsiteX25" fmla="*/ 55962 w 837012"/>
                        <a:gd name="connsiteY25" fmla="*/ 376237 h 446617"/>
                        <a:gd name="connsiteX26" fmla="*/ 20243 w 837012"/>
                        <a:gd name="connsiteY26" fmla="*/ 446617 h 446617"/>
                        <a:gd name="connsiteX27" fmla="*/ 34532 w 837012"/>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63117 w 837012"/>
                        <a:gd name="connsiteY23" fmla="*/ 283368 h 446617"/>
                        <a:gd name="connsiteX24" fmla="*/ 196455 w 837012"/>
                        <a:gd name="connsiteY24" fmla="*/ 352425 h 446617"/>
                        <a:gd name="connsiteX25" fmla="*/ 55962 w 837012"/>
                        <a:gd name="connsiteY25" fmla="*/ 376237 h 446617"/>
                        <a:gd name="connsiteX26" fmla="*/ 20243 w 837012"/>
                        <a:gd name="connsiteY26" fmla="*/ 446617 h 446617"/>
                        <a:gd name="connsiteX27" fmla="*/ 34532 w 837012"/>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63117 w 837012"/>
                        <a:gd name="connsiteY23" fmla="*/ 283368 h 446617"/>
                        <a:gd name="connsiteX24" fmla="*/ 196455 w 837012"/>
                        <a:gd name="connsiteY24" fmla="*/ 352425 h 446617"/>
                        <a:gd name="connsiteX25" fmla="*/ 55962 w 837012"/>
                        <a:gd name="connsiteY25" fmla="*/ 376237 h 446617"/>
                        <a:gd name="connsiteX26" fmla="*/ 20243 w 837012"/>
                        <a:gd name="connsiteY26" fmla="*/ 446617 h 446617"/>
                        <a:gd name="connsiteX27" fmla="*/ 34532 w 837012"/>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63117 w 837012"/>
                        <a:gd name="connsiteY23" fmla="*/ 283368 h 446617"/>
                        <a:gd name="connsiteX24" fmla="*/ 196455 w 837012"/>
                        <a:gd name="connsiteY24" fmla="*/ 352425 h 446617"/>
                        <a:gd name="connsiteX25" fmla="*/ 55962 w 837012"/>
                        <a:gd name="connsiteY25" fmla="*/ 376237 h 446617"/>
                        <a:gd name="connsiteX26" fmla="*/ 20243 w 837012"/>
                        <a:gd name="connsiteY26" fmla="*/ 446617 h 446617"/>
                        <a:gd name="connsiteX27" fmla="*/ 34532 w 837012"/>
                        <a:gd name="connsiteY27" fmla="*/ 166686 h 446617"/>
                        <a:gd name="connsiteX0" fmla="*/ 34532 w 837012"/>
                        <a:gd name="connsiteY0" fmla="*/ 166686 h 446617"/>
                        <a:gd name="connsiteX1" fmla="*/ 379812 w 837012"/>
                        <a:gd name="connsiteY1" fmla="*/ 116681 h 446617"/>
                        <a:gd name="connsiteX2" fmla="*/ 382194 w 837012"/>
                        <a:gd name="connsiteY2" fmla="*/ 85725 h 446617"/>
                        <a:gd name="connsiteX3" fmla="*/ 513162 w 837012"/>
                        <a:gd name="connsiteY3" fmla="*/ 69056 h 446617"/>
                        <a:gd name="connsiteX4" fmla="*/ 627462 w 837012"/>
                        <a:gd name="connsiteY4" fmla="*/ 45244 h 446617"/>
                        <a:gd name="connsiteX5" fmla="*/ 694137 w 837012"/>
                        <a:gd name="connsiteY5" fmla="*/ 0 h 446617"/>
                        <a:gd name="connsiteX6" fmla="*/ 748906 w 837012"/>
                        <a:gd name="connsiteY6" fmla="*/ 35718 h 446617"/>
                        <a:gd name="connsiteX7" fmla="*/ 594124 w 837012"/>
                        <a:gd name="connsiteY7" fmla="*/ 116682 h 446617"/>
                        <a:gd name="connsiteX8" fmla="*/ 765576 w 837012"/>
                        <a:gd name="connsiteY8" fmla="*/ 130968 h 446617"/>
                        <a:gd name="connsiteX9" fmla="*/ 837012 w 837012"/>
                        <a:gd name="connsiteY9" fmla="*/ 304800 h 446617"/>
                        <a:gd name="connsiteX10" fmla="*/ 770338 w 837012"/>
                        <a:gd name="connsiteY10" fmla="*/ 327554 h 446617"/>
                        <a:gd name="connsiteX11" fmla="*/ 589361 w 837012"/>
                        <a:gd name="connsiteY11" fmla="*/ 157162 h 446617"/>
                        <a:gd name="connsiteX12" fmla="*/ 663180 w 837012"/>
                        <a:gd name="connsiteY12" fmla="*/ 211930 h 446617"/>
                        <a:gd name="connsiteX13" fmla="*/ 722712 w 837012"/>
                        <a:gd name="connsiteY13" fmla="*/ 385762 h 446617"/>
                        <a:gd name="connsiteX14" fmla="*/ 629843 w 837012"/>
                        <a:gd name="connsiteY14" fmla="*/ 388143 h 446617"/>
                        <a:gd name="connsiteX15" fmla="*/ 534593 w 837012"/>
                        <a:gd name="connsiteY15" fmla="*/ 209549 h 446617"/>
                        <a:gd name="connsiteX16" fmla="*/ 617936 w 837012"/>
                        <a:gd name="connsiteY16" fmla="*/ 409575 h 446617"/>
                        <a:gd name="connsiteX17" fmla="*/ 551262 w 837012"/>
                        <a:gd name="connsiteY17" fmla="*/ 411955 h 446617"/>
                        <a:gd name="connsiteX18" fmla="*/ 417911 w 837012"/>
                        <a:gd name="connsiteY18" fmla="*/ 216693 h 446617"/>
                        <a:gd name="connsiteX19" fmla="*/ 522687 w 837012"/>
                        <a:gd name="connsiteY19" fmla="*/ 440530 h 446617"/>
                        <a:gd name="connsiteX20" fmla="*/ 444105 w 837012"/>
                        <a:gd name="connsiteY20" fmla="*/ 440531 h 446617"/>
                        <a:gd name="connsiteX21" fmla="*/ 396480 w 837012"/>
                        <a:gd name="connsiteY21" fmla="*/ 342899 h 446617"/>
                        <a:gd name="connsiteX22" fmla="*/ 222649 w 837012"/>
                        <a:gd name="connsiteY22" fmla="*/ 340518 h 446617"/>
                        <a:gd name="connsiteX23" fmla="*/ 163117 w 837012"/>
                        <a:gd name="connsiteY23" fmla="*/ 283368 h 446617"/>
                        <a:gd name="connsiteX24" fmla="*/ 196455 w 837012"/>
                        <a:gd name="connsiteY24" fmla="*/ 352425 h 446617"/>
                        <a:gd name="connsiteX25" fmla="*/ 55962 w 837012"/>
                        <a:gd name="connsiteY25" fmla="*/ 376237 h 446617"/>
                        <a:gd name="connsiteX26" fmla="*/ 20243 w 837012"/>
                        <a:gd name="connsiteY26" fmla="*/ 446617 h 446617"/>
                        <a:gd name="connsiteX27" fmla="*/ 34532 w 837012"/>
                        <a:gd name="connsiteY27" fmla="*/ 166686 h 446617"/>
                        <a:gd name="connsiteX0" fmla="*/ 34532 w 837012"/>
                        <a:gd name="connsiteY0" fmla="*/ 166686 h 463814"/>
                        <a:gd name="connsiteX1" fmla="*/ 379812 w 837012"/>
                        <a:gd name="connsiteY1" fmla="*/ 116681 h 463814"/>
                        <a:gd name="connsiteX2" fmla="*/ 382194 w 837012"/>
                        <a:gd name="connsiteY2" fmla="*/ 85725 h 463814"/>
                        <a:gd name="connsiteX3" fmla="*/ 513162 w 837012"/>
                        <a:gd name="connsiteY3" fmla="*/ 69056 h 463814"/>
                        <a:gd name="connsiteX4" fmla="*/ 627462 w 837012"/>
                        <a:gd name="connsiteY4" fmla="*/ 45244 h 463814"/>
                        <a:gd name="connsiteX5" fmla="*/ 694137 w 837012"/>
                        <a:gd name="connsiteY5" fmla="*/ 0 h 463814"/>
                        <a:gd name="connsiteX6" fmla="*/ 748906 w 837012"/>
                        <a:gd name="connsiteY6" fmla="*/ 35718 h 463814"/>
                        <a:gd name="connsiteX7" fmla="*/ 594124 w 837012"/>
                        <a:gd name="connsiteY7" fmla="*/ 116682 h 463814"/>
                        <a:gd name="connsiteX8" fmla="*/ 765576 w 837012"/>
                        <a:gd name="connsiteY8" fmla="*/ 130968 h 463814"/>
                        <a:gd name="connsiteX9" fmla="*/ 837012 w 837012"/>
                        <a:gd name="connsiteY9" fmla="*/ 304800 h 463814"/>
                        <a:gd name="connsiteX10" fmla="*/ 770338 w 837012"/>
                        <a:gd name="connsiteY10" fmla="*/ 327554 h 463814"/>
                        <a:gd name="connsiteX11" fmla="*/ 589361 w 837012"/>
                        <a:gd name="connsiteY11" fmla="*/ 157162 h 463814"/>
                        <a:gd name="connsiteX12" fmla="*/ 663180 w 837012"/>
                        <a:gd name="connsiteY12" fmla="*/ 211930 h 463814"/>
                        <a:gd name="connsiteX13" fmla="*/ 722712 w 837012"/>
                        <a:gd name="connsiteY13" fmla="*/ 385762 h 463814"/>
                        <a:gd name="connsiteX14" fmla="*/ 629843 w 837012"/>
                        <a:gd name="connsiteY14" fmla="*/ 388143 h 463814"/>
                        <a:gd name="connsiteX15" fmla="*/ 534593 w 837012"/>
                        <a:gd name="connsiteY15" fmla="*/ 209549 h 463814"/>
                        <a:gd name="connsiteX16" fmla="*/ 617936 w 837012"/>
                        <a:gd name="connsiteY16" fmla="*/ 409575 h 463814"/>
                        <a:gd name="connsiteX17" fmla="*/ 551262 w 837012"/>
                        <a:gd name="connsiteY17" fmla="*/ 411955 h 463814"/>
                        <a:gd name="connsiteX18" fmla="*/ 417911 w 837012"/>
                        <a:gd name="connsiteY18" fmla="*/ 216693 h 463814"/>
                        <a:gd name="connsiteX19" fmla="*/ 522687 w 837012"/>
                        <a:gd name="connsiteY19" fmla="*/ 440530 h 463814"/>
                        <a:gd name="connsiteX20" fmla="*/ 444105 w 837012"/>
                        <a:gd name="connsiteY20" fmla="*/ 440531 h 463814"/>
                        <a:gd name="connsiteX21" fmla="*/ 396480 w 837012"/>
                        <a:gd name="connsiteY21" fmla="*/ 342899 h 463814"/>
                        <a:gd name="connsiteX22" fmla="*/ 222649 w 837012"/>
                        <a:gd name="connsiteY22" fmla="*/ 340518 h 463814"/>
                        <a:gd name="connsiteX23" fmla="*/ 163117 w 837012"/>
                        <a:gd name="connsiteY23" fmla="*/ 283368 h 463814"/>
                        <a:gd name="connsiteX24" fmla="*/ 196455 w 837012"/>
                        <a:gd name="connsiteY24" fmla="*/ 352425 h 463814"/>
                        <a:gd name="connsiteX25" fmla="*/ 55962 w 837012"/>
                        <a:gd name="connsiteY25" fmla="*/ 376237 h 463814"/>
                        <a:gd name="connsiteX26" fmla="*/ 20243 w 837012"/>
                        <a:gd name="connsiteY26" fmla="*/ 446617 h 463814"/>
                        <a:gd name="connsiteX27" fmla="*/ 34532 w 837012"/>
                        <a:gd name="connsiteY27" fmla="*/ 166686 h 463814"/>
                        <a:gd name="connsiteX0" fmla="*/ 34532 w 837012"/>
                        <a:gd name="connsiteY0" fmla="*/ 166686 h 480718"/>
                        <a:gd name="connsiteX1" fmla="*/ 379812 w 837012"/>
                        <a:gd name="connsiteY1" fmla="*/ 116681 h 480718"/>
                        <a:gd name="connsiteX2" fmla="*/ 382194 w 837012"/>
                        <a:gd name="connsiteY2" fmla="*/ 85725 h 480718"/>
                        <a:gd name="connsiteX3" fmla="*/ 513162 w 837012"/>
                        <a:gd name="connsiteY3" fmla="*/ 69056 h 480718"/>
                        <a:gd name="connsiteX4" fmla="*/ 627462 w 837012"/>
                        <a:gd name="connsiteY4" fmla="*/ 45244 h 480718"/>
                        <a:gd name="connsiteX5" fmla="*/ 694137 w 837012"/>
                        <a:gd name="connsiteY5" fmla="*/ 0 h 480718"/>
                        <a:gd name="connsiteX6" fmla="*/ 748906 w 837012"/>
                        <a:gd name="connsiteY6" fmla="*/ 35718 h 480718"/>
                        <a:gd name="connsiteX7" fmla="*/ 594124 w 837012"/>
                        <a:gd name="connsiteY7" fmla="*/ 116682 h 480718"/>
                        <a:gd name="connsiteX8" fmla="*/ 765576 w 837012"/>
                        <a:gd name="connsiteY8" fmla="*/ 130968 h 480718"/>
                        <a:gd name="connsiteX9" fmla="*/ 837012 w 837012"/>
                        <a:gd name="connsiteY9" fmla="*/ 304800 h 480718"/>
                        <a:gd name="connsiteX10" fmla="*/ 770338 w 837012"/>
                        <a:gd name="connsiteY10" fmla="*/ 327554 h 480718"/>
                        <a:gd name="connsiteX11" fmla="*/ 589361 w 837012"/>
                        <a:gd name="connsiteY11" fmla="*/ 157162 h 480718"/>
                        <a:gd name="connsiteX12" fmla="*/ 663180 w 837012"/>
                        <a:gd name="connsiteY12" fmla="*/ 211930 h 480718"/>
                        <a:gd name="connsiteX13" fmla="*/ 722712 w 837012"/>
                        <a:gd name="connsiteY13" fmla="*/ 385762 h 480718"/>
                        <a:gd name="connsiteX14" fmla="*/ 629843 w 837012"/>
                        <a:gd name="connsiteY14" fmla="*/ 388143 h 480718"/>
                        <a:gd name="connsiteX15" fmla="*/ 534593 w 837012"/>
                        <a:gd name="connsiteY15" fmla="*/ 209549 h 480718"/>
                        <a:gd name="connsiteX16" fmla="*/ 617936 w 837012"/>
                        <a:gd name="connsiteY16" fmla="*/ 409575 h 480718"/>
                        <a:gd name="connsiteX17" fmla="*/ 551262 w 837012"/>
                        <a:gd name="connsiteY17" fmla="*/ 411955 h 480718"/>
                        <a:gd name="connsiteX18" fmla="*/ 417911 w 837012"/>
                        <a:gd name="connsiteY18" fmla="*/ 216693 h 480718"/>
                        <a:gd name="connsiteX19" fmla="*/ 522687 w 837012"/>
                        <a:gd name="connsiteY19" fmla="*/ 440530 h 480718"/>
                        <a:gd name="connsiteX20" fmla="*/ 444105 w 837012"/>
                        <a:gd name="connsiteY20" fmla="*/ 440531 h 480718"/>
                        <a:gd name="connsiteX21" fmla="*/ 396480 w 837012"/>
                        <a:gd name="connsiteY21" fmla="*/ 342899 h 480718"/>
                        <a:gd name="connsiteX22" fmla="*/ 222649 w 837012"/>
                        <a:gd name="connsiteY22" fmla="*/ 340518 h 480718"/>
                        <a:gd name="connsiteX23" fmla="*/ 163117 w 837012"/>
                        <a:gd name="connsiteY23" fmla="*/ 283368 h 480718"/>
                        <a:gd name="connsiteX24" fmla="*/ 196455 w 837012"/>
                        <a:gd name="connsiteY24" fmla="*/ 352425 h 480718"/>
                        <a:gd name="connsiteX25" fmla="*/ 55962 w 837012"/>
                        <a:gd name="connsiteY25" fmla="*/ 376237 h 480718"/>
                        <a:gd name="connsiteX26" fmla="*/ 20243 w 837012"/>
                        <a:gd name="connsiteY26" fmla="*/ 446617 h 480718"/>
                        <a:gd name="connsiteX27" fmla="*/ 34532 w 837012"/>
                        <a:gd name="connsiteY27" fmla="*/ 166686 h 480718"/>
                        <a:gd name="connsiteX0" fmla="*/ 34532 w 837012"/>
                        <a:gd name="connsiteY0" fmla="*/ 166686 h 484399"/>
                        <a:gd name="connsiteX1" fmla="*/ 379812 w 837012"/>
                        <a:gd name="connsiteY1" fmla="*/ 116681 h 484399"/>
                        <a:gd name="connsiteX2" fmla="*/ 382194 w 837012"/>
                        <a:gd name="connsiteY2" fmla="*/ 85725 h 484399"/>
                        <a:gd name="connsiteX3" fmla="*/ 513162 w 837012"/>
                        <a:gd name="connsiteY3" fmla="*/ 69056 h 484399"/>
                        <a:gd name="connsiteX4" fmla="*/ 627462 w 837012"/>
                        <a:gd name="connsiteY4" fmla="*/ 45244 h 484399"/>
                        <a:gd name="connsiteX5" fmla="*/ 694137 w 837012"/>
                        <a:gd name="connsiteY5" fmla="*/ 0 h 484399"/>
                        <a:gd name="connsiteX6" fmla="*/ 748906 w 837012"/>
                        <a:gd name="connsiteY6" fmla="*/ 35718 h 484399"/>
                        <a:gd name="connsiteX7" fmla="*/ 594124 w 837012"/>
                        <a:gd name="connsiteY7" fmla="*/ 116682 h 484399"/>
                        <a:gd name="connsiteX8" fmla="*/ 765576 w 837012"/>
                        <a:gd name="connsiteY8" fmla="*/ 130968 h 484399"/>
                        <a:gd name="connsiteX9" fmla="*/ 837012 w 837012"/>
                        <a:gd name="connsiteY9" fmla="*/ 304800 h 484399"/>
                        <a:gd name="connsiteX10" fmla="*/ 770338 w 837012"/>
                        <a:gd name="connsiteY10" fmla="*/ 327554 h 484399"/>
                        <a:gd name="connsiteX11" fmla="*/ 589361 w 837012"/>
                        <a:gd name="connsiteY11" fmla="*/ 157162 h 484399"/>
                        <a:gd name="connsiteX12" fmla="*/ 663180 w 837012"/>
                        <a:gd name="connsiteY12" fmla="*/ 211930 h 484399"/>
                        <a:gd name="connsiteX13" fmla="*/ 722712 w 837012"/>
                        <a:gd name="connsiteY13" fmla="*/ 385762 h 484399"/>
                        <a:gd name="connsiteX14" fmla="*/ 629843 w 837012"/>
                        <a:gd name="connsiteY14" fmla="*/ 388143 h 484399"/>
                        <a:gd name="connsiteX15" fmla="*/ 534593 w 837012"/>
                        <a:gd name="connsiteY15" fmla="*/ 209549 h 484399"/>
                        <a:gd name="connsiteX16" fmla="*/ 617936 w 837012"/>
                        <a:gd name="connsiteY16" fmla="*/ 409575 h 484399"/>
                        <a:gd name="connsiteX17" fmla="*/ 551262 w 837012"/>
                        <a:gd name="connsiteY17" fmla="*/ 411955 h 484399"/>
                        <a:gd name="connsiteX18" fmla="*/ 417911 w 837012"/>
                        <a:gd name="connsiteY18" fmla="*/ 216693 h 484399"/>
                        <a:gd name="connsiteX19" fmla="*/ 522687 w 837012"/>
                        <a:gd name="connsiteY19" fmla="*/ 440530 h 484399"/>
                        <a:gd name="connsiteX20" fmla="*/ 444105 w 837012"/>
                        <a:gd name="connsiteY20" fmla="*/ 440531 h 484399"/>
                        <a:gd name="connsiteX21" fmla="*/ 396480 w 837012"/>
                        <a:gd name="connsiteY21" fmla="*/ 342899 h 484399"/>
                        <a:gd name="connsiteX22" fmla="*/ 222649 w 837012"/>
                        <a:gd name="connsiteY22" fmla="*/ 340518 h 484399"/>
                        <a:gd name="connsiteX23" fmla="*/ 163117 w 837012"/>
                        <a:gd name="connsiteY23" fmla="*/ 283368 h 484399"/>
                        <a:gd name="connsiteX24" fmla="*/ 196455 w 837012"/>
                        <a:gd name="connsiteY24" fmla="*/ 352425 h 484399"/>
                        <a:gd name="connsiteX25" fmla="*/ 55962 w 837012"/>
                        <a:gd name="connsiteY25" fmla="*/ 376237 h 484399"/>
                        <a:gd name="connsiteX26" fmla="*/ 20243 w 837012"/>
                        <a:gd name="connsiteY26" fmla="*/ 446617 h 484399"/>
                        <a:gd name="connsiteX27" fmla="*/ 34532 w 837012"/>
                        <a:gd name="connsiteY27" fmla="*/ 166686 h 484399"/>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51262 w 837012"/>
                        <a:gd name="connsiteY17" fmla="*/ 411955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51262 w 837012"/>
                        <a:gd name="connsiteY17" fmla="*/ 411955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51262 w 837012"/>
                        <a:gd name="connsiteY17" fmla="*/ 411955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51262 w 837012"/>
                        <a:gd name="connsiteY17" fmla="*/ 411955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51262 w 837012"/>
                        <a:gd name="connsiteY17" fmla="*/ 411955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51262 w 837012"/>
                        <a:gd name="connsiteY17" fmla="*/ 411955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51262 w 837012"/>
                        <a:gd name="connsiteY17" fmla="*/ 411955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63117 w 837012"/>
                        <a:gd name="connsiteY23" fmla="*/ 283368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63180 w 837012"/>
                        <a:gd name="connsiteY12" fmla="*/ 211930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89361 w 837012"/>
                        <a:gd name="connsiteY11" fmla="*/ 157162 h 488750"/>
                        <a:gd name="connsiteX12" fmla="*/ 646511 w 837012"/>
                        <a:gd name="connsiteY12" fmla="*/ 219074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72692 w 837012"/>
                        <a:gd name="connsiteY11" fmla="*/ 140493 h 488750"/>
                        <a:gd name="connsiteX12" fmla="*/ 646511 w 837012"/>
                        <a:gd name="connsiteY12" fmla="*/ 219074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72692 w 837012"/>
                        <a:gd name="connsiteY11" fmla="*/ 140493 h 488750"/>
                        <a:gd name="connsiteX12" fmla="*/ 646511 w 837012"/>
                        <a:gd name="connsiteY12" fmla="*/ 219074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72692 w 837012"/>
                        <a:gd name="connsiteY11" fmla="*/ 140493 h 488750"/>
                        <a:gd name="connsiteX12" fmla="*/ 646511 w 837012"/>
                        <a:gd name="connsiteY12" fmla="*/ 219074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37012"/>
                        <a:gd name="connsiteY0" fmla="*/ 166686 h 488750"/>
                        <a:gd name="connsiteX1" fmla="*/ 379812 w 837012"/>
                        <a:gd name="connsiteY1" fmla="*/ 116681 h 488750"/>
                        <a:gd name="connsiteX2" fmla="*/ 382194 w 837012"/>
                        <a:gd name="connsiteY2" fmla="*/ 85725 h 488750"/>
                        <a:gd name="connsiteX3" fmla="*/ 513162 w 837012"/>
                        <a:gd name="connsiteY3" fmla="*/ 69056 h 488750"/>
                        <a:gd name="connsiteX4" fmla="*/ 627462 w 837012"/>
                        <a:gd name="connsiteY4" fmla="*/ 45244 h 488750"/>
                        <a:gd name="connsiteX5" fmla="*/ 694137 w 837012"/>
                        <a:gd name="connsiteY5" fmla="*/ 0 h 488750"/>
                        <a:gd name="connsiteX6" fmla="*/ 748906 w 837012"/>
                        <a:gd name="connsiteY6" fmla="*/ 35718 h 488750"/>
                        <a:gd name="connsiteX7" fmla="*/ 594124 w 837012"/>
                        <a:gd name="connsiteY7" fmla="*/ 116682 h 488750"/>
                        <a:gd name="connsiteX8" fmla="*/ 765576 w 837012"/>
                        <a:gd name="connsiteY8" fmla="*/ 130968 h 488750"/>
                        <a:gd name="connsiteX9" fmla="*/ 837012 w 837012"/>
                        <a:gd name="connsiteY9" fmla="*/ 304800 h 488750"/>
                        <a:gd name="connsiteX10" fmla="*/ 770338 w 837012"/>
                        <a:gd name="connsiteY10" fmla="*/ 327554 h 488750"/>
                        <a:gd name="connsiteX11" fmla="*/ 572692 w 837012"/>
                        <a:gd name="connsiteY11" fmla="*/ 140493 h 488750"/>
                        <a:gd name="connsiteX12" fmla="*/ 646511 w 837012"/>
                        <a:gd name="connsiteY12" fmla="*/ 219074 h 488750"/>
                        <a:gd name="connsiteX13" fmla="*/ 722712 w 837012"/>
                        <a:gd name="connsiteY13" fmla="*/ 385762 h 488750"/>
                        <a:gd name="connsiteX14" fmla="*/ 629843 w 837012"/>
                        <a:gd name="connsiteY14" fmla="*/ 388143 h 488750"/>
                        <a:gd name="connsiteX15" fmla="*/ 534593 w 837012"/>
                        <a:gd name="connsiteY15" fmla="*/ 209549 h 488750"/>
                        <a:gd name="connsiteX16" fmla="*/ 617936 w 837012"/>
                        <a:gd name="connsiteY16" fmla="*/ 409575 h 488750"/>
                        <a:gd name="connsiteX17" fmla="*/ 539356 w 837012"/>
                        <a:gd name="connsiteY17" fmla="*/ 414336 h 488750"/>
                        <a:gd name="connsiteX18" fmla="*/ 417911 w 837012"/>
                        <a:gd name="connsiteY18" fmla="*/ 216693 h 488750"/>
                        <a:gd name="connsiteX19" fmla="*/ 522687 w 837012"/>
                        <a:gd name="connsiteY19" fmla="*/ 440530 h 488750"/>
                        <a:gd name="connsiteX20" fmla="*/ 444105 w 837012"/>
                        <a:gd name="connsiteY20" fmla="*/ 440531 h 488750"/>
                        <a:gd name="connsiteX21" fmla="*/ 396480 w 837012"/>
                        <a:gd name="connsiteY21" fmla="*/ 342899 h 488750"/>
                        <a:gd name="connsiteX22" fmla="*/ 222649 w 837012"/>
                        <a:gd name="connsiteY22" fmla="*/ 340518 h 488750"/>
                        <a:gd name="connsiteX23" fmla="*/ 175023 w 837012"/>
                        <a:gd name="connsiteY23" fmla="*/ 295275 h 488750"/>
                        <a:gd name="connsiteX24" fmla="*/ 196455 w 837012"/>
                        <a:gd name="connsiteY24" fmla="*/ 352425 h 488750"/>
                        <a:gd name="connsiteX25" fmla="*/ 55962 w 837012"/>
                        <a:gd name="connsiteY25" fmla="*/ 376237 h 488750"/>
                        <a:gd name="connsiteX26" fmla="*/ 20243 w 837012"/>
                        <a:gd name="connsiteY26" fmla="*/ 446617 h 488750"/>
                        <a:gd name="connsiteX27" fmla="*/ 34532 w 837012"/>
                        <a:gd name="connsiteY27" fmla="*/ 166686 h 488750"/>
                        <a:gd name="connsiteX0" fmla="*/ 34532 w 841493"/>
                        <a:gd name="connsiteY0" fmla="*/ 166686 h 488750"/>
                        <a:gd name="connsiteX1" fmla="*/ 379812 w 841493"/>
                        <a:gd name="connsiteY1" fmla="*/ 116681 h 488750"/>
                        <a:gd name="connsiteX2" fmla="*/ 382194 w 841493"/>
                        <a:gd name="connsiteY2" fmla="*/ 85725 h 488750"/>
                        <a:gd name="connsiteX3" fmla="*/ 513162 w 841493"/>
                        <a:gd name="connsiteY3" fmla="*/ 69056 h 488750"/>
                        <a:gd name="connsiteX4" fmla="*/ 627462 w 841493"/>
                        <a:gd name="connsiteY4" fmla="*/ 45244 h 488750"/>
                        <a:gd name="connsiteX5" fmla="*/ 694137 w 841493"/>
                        <a:gd name="connsiteY5" fmla="*/ 0 h 488750"/>
                        <a:gd name="connsiteX6" fmla="*/ 748906 w 841493"/>
                        <a:gd name="connsiteY6" fmla="*/ 35718 h 488750"/>
                        <a:gd name="connsiteX7" fmla="*/ 594124 w 841493"/>
                        <a:gd name="connsiteY7" fmla="*/ 116682 h 488750"/>
                        <a:gd name="connsiteX8" fmla="*/ 765576 w 841493"/>
                        <a:gd name="connsiteY8" fmla="*/ 130968 h 488750"/>
                        <a:gd name="connsiteX9" fmla="*/ 837012 w 841493"/>
                        <a:gd name="connsiteY9" fmla="*/ 304800 h 488750"/>
                        <a:gd name="connsiteX10" fmla="*/ 770338 w 841493"/>
                        <a:gd name="connsiteY10" fmla="*/ 327554 h 488750"/>
                        <a:gd name="connsiteX11" fmla="*/ 572692 w 841493"/>
                        <a:gd name="connsiteY11" fmla="*/ 140493 h 488750"/>
                        <a:gd name="connsiteX12" fmla="*/ 646511 w 841493"/>
                        <a:gd name="connsiteY12" fmla="*/ 219074 h 488750"/>
                        <a:gd name="connsiteX13" fmla="*/ 722712 w 841493"/>
                        <a:gd name="connsiteY13" fmla="*/ 385762 h 488750"/>
                        <a:gd name="connsiteX14" fmla="*/ 629843 w 841493"/>
                        <a:gd name="connsiteY14" fmla="*/ 388143 h 488750"/>
                        <a:gd name="connsiteX15" fmla="*/ 534593 w 841493"/>
                        <a:gd name="connsiteY15" fmla="*/ 209549 h 488750"/>
                        <a:gd name="connsiteX16" fmla="*/ 617936 w 841493"/>
                        <a:gd name="connsiteY16" fmla="*/ 409575 h 488750"/>
                        <a:gd name="connsiteX17" fmla="*/ 539356 w 841493"/>
                        <a:gd name="connsiteY17" fmla="*/ 414336 h 488750"/>
                        <a:gd name="connsiteX18" fmla="*/ 417911 w 841493"/>
                        <a:gd name="connsiteY18" fmla="*/ 216693 h 488750"/>
                        <a:gd name="connsiteX19" fmla="*/ 522687 w 841493"/>
                        <a:gd name="connsiteY19" fmla="*/ 440530 h 488750"/>
                        <a:gd name="connsiteX20" fmla="*/ 444105 w 841493"/>
                        <a:gd name="connsiteY20" fmla="*/ 440531 h 488750"/>
                        <a:gd name="connsiteX21" fmla="*/ 396480 w 841493"/>
                        <a:gd name="connsiteY21" fmla="*/ 342899 h 488750"/>
                        <a:gd name="connsiteX22" fmla="*/ 222649 w 841493"/>
                        <a:gd name="connsiteY22" fmla="*/ 340518 h 488750"/>
                        <a:gd name="connsiteX23" fmla="*/ 175023 w 841493"/>
                        <a:gd name="connsiteY23" fmla="*/ 295275 h 488750"/>
                        <a:gd name="connsiteX24" fmla="*/ 196455 w 841493"/>
                        <a:gd name="connsiteY24" fmla="*/ 352425 h 488750"/>
                        <a:gd name="connsiteX25" fmla="*/ 55962 w 841493"/>
                        <a:gd name="connsiteY25" fmla="*/ 376237 h 488750"/>
                        <a:gd name="connsiteX26" fmla="*/ 20243 w 841493"/>
                        <a:gd name="connsiteY26" fmla="*/ 446617 h 488750"/>
                        <a:gd name="connsiteX27" fmla="*/ 34532 w 841493"/>
                        <a:gd name="connsiteY27" fmla="*/ 166686 h 488750"/>
                        <a:gd name="connsiteX0" fmla="*/ 34532 w 840344"/>
                        <a:gd name="connsiteY0" fmla="*/ 166686 h 488750"/>
                        <a:gd name="connsiteX1" fmla="*/ 379812 w 840344"/>
                        <a:gd name="connsiteY1" fmla="*/ 116681 h 488750"/>
                        <a:gd name="connsiteX2" fmla="*/ 382194 w 840344"/>
                        <a:gd name="connsiteY2" fmla="*/ 85725 h 488750"/>
                        <a:gd name="connsiteX3" fmla="*/ 513162 w 840344"/>
                        <a:gd name="connsiteY3" fmla="*/ 69056 h 488750"/>
                        <a:gd name="connsiteX4" fmla="*/ 627462 w 840344"/>
                        <a:gd name="connsiteY4" fmla="*/ 45244 h 488750"/>
                        <a:gd name="connsiteX5" fmla="*/ 694137 w 840344"/>
                        <a:gd name="connsiteY5" fmla="*/ 0 h 488750"/>
                        <a:gd name="connsiteX6" fmla="*/ 748906 w 840344"/>
                        <a:gd name="connsiteY6" fmla="*/ 35718 h 488750"/>
                        <a:gd name="connsiteX7" fmla="*/ 594124 w 840344"/>
                        <a:gd name="connsiteY7" fmla="*/ 116682 h 488750"/>
                        <a:gd name="connsiteX8" fmla="*/ 765576 w 840344"/>
                        <a:gd name="connsiteY8" fmla="*/ 130968 h 488750"/>
                        <a:gd name="connsiteX9" fmla="*/ 837012 w 840344"/>
                        <a:gd name="connsiteY9" fmla="*/ 304800 h 488750"/>
                        <a:gd name="connsiteX10" fmla="*/ 770338 w 840344"/>
                        <a:gd name="connsiteY10" fmla="*/ 327554 h 488750"/>
                        <a:gd name="connsiteX11" fmla="*/ 572692 w 840344"/>
                        <a:gd name="connsiteY11" fmla="*/ 140493 h 488750"/>
                        <a:gd name="connsiteX12" fmla="*/ 646511 w 840344"/>
                        <a:gd name="connsiteY12" fmla="*/ 219074 h 488750"/>
                        <a:gd name="connsiteX13" fmla="*/ 722712 w 840344"/>
                        <a:gd name="connsiteY13" fmla="*/ 385762 h 488750"/>
                        <a:gd name="connsiteX14" fmla="*/ 629843 w 840344"/>
                        <a:gd name="connsiteY14" fmla="*/ 388143 h 488750"/>
                        <a:gd name="connsiteX15" fmla="*/ 534593 w 840344"/>
                        <a:gd name="connsiteY15" fmla="*/ 209549 h 488750"/>
                        <a:gd name="connsiteX16" fmla="*/ 617936 w 840344"/>
                        <a:gd name="connsiteY16" fmla="*/ 409575 h 488750"/>
                        <a:gd name="connsiteX17" fmla="*/ 539356 w 840344"/>
                        <a:gd name="connsiteY17" fmla="*/ 414336 h 488750"/>
                        <a:gd name="connsiteX18" fmla="*/ 417911 w 840344"/>
                        <a:gd name="connsiteY18" fmla="*/ 216693 h 488750"/>
                        <a:gd name="connsiteX19" fmla="*/ 522687 w 840344"/>
                        <a:gd name="connsiteY19" fmla="*/ 440530 h 488750"/>
                        <a:gd name="connsiteX20" fmla="*/ 444105 w 840344"/>
                        <a:gd name="connsiteY20" fmla="*/ 440531 h 488750"/>
                        <a:gd name="connsiteX21" fmla="*/ 396480 w 840344"/>
                        <a:gd name="connsiteY21" fmla="*/ 342899 h 488750"/>
                        <a:gd name="connsiteX22" fmla="*/ 222649 w 840344"/>
                        <a:gd name="connsiteY22" fmla="*/ 340518 h 488750"/>
                        <a:gd name="connsiteX23" fmla="*/ 175023 w 840344"/>
                        <a:gd name="connsiteY23" fmla="*/ 295275 h 488750"/>
                        <a:gd name="connsiteX24" fmla="*/ 196455 w 840344"/>
                        <a:gd name="connsiteY24" fmla="*/ 352425 h 488750"/>
                        <a:gd name="connsiteX25" fmla="*/ 55962 w 840344"/>
                        <a:gd name="connsiteY25" fmla="*/ 376237 h 488750"/>
                        <a:gd name="connsiteX26" fmla="*/ 20243 w 840344"/>
                        <a:gd name="connsiteY26" fmla="*/ 446617 h 488750"/>
                        <a:gd name="connsiteX27" fmla="*/ 34532 w 840344"/>
                        <a:gd name="connsiteY27" fmla="*/ 166686 h 488750"/>
                        <a:gd name="connsiteX0" fmla="*/ 34532 w 846242"/>
                        <a:gd name="connsiteY0" fmla="*/ 166686 h 488750"/>
                        <a:gd name="connsiteX1" fmla="*/ 379812 w 846242"/>
                        <a:gd name="connsiteY1" fmla="*/ 116681 h 488750"/>
                        <a:gd name="connsiteX2" fmla="*/ 382194 w 846242"/>
                        <a:gd name="connsiteY2" fmla="*/ 85725 h 488750"/>
                        <a:gd name="connsiteX3" fmla="*/ 513162 w 846242"/>
                        <a:gd name="connsiteY3" fmla="*/ 69056 h 488750"/>
                        <a:gd name="connsiteX4" fmla="*/ 627462 w 846242"/>
                        <a:gd name="connsiteY4" fmla="*/ 45244 h 488750"/>
                        <a:gd name="connsiteX5" fmla="*/ 694137 w 846242"/>
                        <a:gd name="connsiteY5" fmla="*/ 0 h 488750"/>
                        <a:gd name="connsiteX6" fmla="*/ 748906 w 846242"/>
                        <a:gd name="connsiteY6" fmla="*/ 35718 h 488750"/>
                        <a:gd name="connsiteX7" fmla="*/ 594124 w 846242"/>
                        <a:gd name="connsiteY7" fmla="*/ 116682 h 488750"/>
                        <a:gd name="connsiteX8" fmla="*/ 765576 w 846242"/>
                        <a:gd name="connsiteY8" fmla="*/ 130968 h 488750"/>
                        <a:gd name="connsiteX9" fmla="*/ 837012 w 846242"/>
                        <a:gd name="connsiteY9" fmla="*/ 304800 h 488750"/>
                        <a:gd name="connsiteX10" fmla="*/ 770338 w 846242"/>
                        <a:gd name="connsiteY10" fmla="*/ 327554 h 488750"/>
                        <a:gd name="connsiteX11" fmla="*/ 572692 w 846242"/>
                        <a:gd name="connsiteY11" fmla="*/ 140493 h 488750"/>
                        <a:gd name="connsiteX12" fmla="*/ 646511 w 846242"/>
                        <a:gd name="connsiteY12" fmla="*/ 219074 h 488750"/>
                        <a:gd name="connsiteX13" fmla="*/ 722712 w 846242"/>
                        <a:gd name="connsiteY13" fmla="*/ 385762 h 488750"/>
                        <a:gd name="connsiteX14" fmla="*/ 629843 w 846242"/>
                        <a:gd name="connsiteY14" fmla="*/ 388143 h 488750"/>
                        <a:gd name="connsiteX15" fmla="*/ 534593 w 846242"/>
                        <a:gd name="connsiteY15" fmla="*/ 209549 h 488750"/>
                        <a:gd name="connsiteX16" fmla="*/ 617936 w 846242"/>
                        <a:gd name="connsiteY16" fmla="*/ 409575 h 488750"/>
                        <a:gd name="connsiteX17" fmla="*/ 539356 w 846242"/>
                        <a:gd name="connsiteY17" fmla="*/ 414336 h 488750"/>
                        <a:gd name="connsiteX18" fmla="*/ 417911 w 846242"/>
                        <a:gd name="connsiteY18" fmla="*/ 216693 h 488750"/>
                        <a:gd name="connsiteX19" fmla="*/ 522687 w 846242"/>
                        <a:gd name="connsiteY19" fmla="*/ 440530 h 488750"/>
                        <a:gd name="connsiteX20" fmla="*/ 444105 w 846242"/>
                        <a:gd name="connsiteY20" fmla="*/ 440531 h 488750"/>
                        <a:gd name="connsiteX21" fmla="*/ 396480 w 846242"/>
                        <a:gd name="connsiteY21" fmla="*/ 342899 h 488750"/>
                        <a:gd name="connsiteX22" fmla="*/ 222649 w 846242"/>
                        <a:gd name="connsiteY22" fmla="*/ 340518 h 488750"/>
                        <a:gd name="connsiteX23" fmla="*/ 175023 w 846242"/>
                        <a:gd name="connsiteY23" fmla="*/ 295275 h 488750"/>
                        <a:gd name="connsiteX24" fmla="*/ 196455 w 846242"/>
                        <a:gd name="connsiteY24" fmla="*/ 352425 h 488750"/>
                        <a:gd name="connsiteX25" fmla="*/ 55962 w 846242"/>
                        <a:gd name="connsiteY25" fmla="*/ 376237 h 488750"/>
                        <a:gd name="connsiteX26" fmla="*/ 20243 w 846242"/>
                        <a:gd name="connsiteY26" fmla="*/ 446617 h 488750"/>
                        <a:gd name="connsiteX27" fmla="*/ 34532 w 846242"/>
                        <a:gd name="connsiteY27" fmla="*/ 166686 h 488750"/>
                        <a:gd name="connsiteX0" fmla="*/ 34532 w 845783"/>
                        <a:gd name="connsiteY0" fmla="*/ 166686 h 488750"/>
                        <a:gd name="connsiteX1" fmla="*/ 379812 w 845783"/>
                        <a:gd name="connsiteY1" fmla="*/ 116681 h 488750"/>
                        <a:gd name="connsiteX2" fmla="*/ 382194 w 845783"/>
                        <a:gd name="connsiteY2" fmla="*/ 85725 h 488750"/>
                        <a:gd name="connsiteX3" fmla="*/ 513162 w 845783"/>
                        <a:gd name="connsiteY3" fmla="*/ 69056 h 488750"/>
                        <a:gd name="connsiteX4" fmla="*/ 627462 w 845783"/>
                        <a:gd name="connsiteY4" fmla="*/ 45244 h 488750"/>
                        <a:gd name="connsiteX5" fmla="*/ 694137 w 845783"/>
                        <a:gd name="connsiteY5" fmla="*/ 0 h 488750"/>
                        <a:gd name="connsiteX6" fmla="*/ 748906 w 845783"/>
                        <a:gd name="connsiteY6" fmla="*/ 35718 h 488750"/>
                        <a:gd name="connsiteX7" fmla="*/ 594124 w 845783"/>
                        <a:gd name="connsiteY7" fmla="*/ 116682 h 488750"/>
                        <a:gd name="connsiteX8" fmla="*/ 765576 w 845783"/>
                        <a:gd name="connsiteY8" fmla="*/ 130968 h 488750"/>
                        <a:gd name="connsiteX9" fmla="*/ 837012 w 845783"/>
                        <a:gd name="connsiteY9" fmla="*/ 304800 h 488750"/>
                        <a:gd name="connsiteX10" fmla="*/ 770338 w 845783"/>
                        <a:gd name="connsiteY10" fmla="*/ 327554 h 488750"/>
                        <a:gd name="connsiteX11" fmla="*/ 572692 w 845783"/>
                        <a:gd name="connsiteY11" fmla="*/ 140493 h 488750"/>
                        <a:gd name="connsiteX12" fmla="*/ 646511 w 845783"/>
                        <a:gd name="connsiteY12" fmla="*/ 219074 h 488750"/>
                        <a:gd name="connsiteX13" fmla="*/ 722712 w 845783"/>
                        <a:gd name="connsiteY13" fmla="*/ 385762 h 488750"/>
                        <a:gd name="connsiteX14" fmla="*/ 629843 w 845783"/>
                        <a:gd name="connsiteY14" fmla="*/ 388143 h 488750"/>
                        <a:gd name="connsiteX15" fmla="*/ 534593 w 845783"/>
                        <a:gd name="connsiteY15" fmla="*/ 209549 h 488750"/>
                        <a:gd name="connsiteX16" fmla="*/ 617936 w 845783"/>
                        <a:gd name="connsiteY16" fmla="*/ 409575 h 488750"/>
                        <a:gd name="connsiteX17" fmla="*/ 539356 w 845783"/>
                        <a:gd name="connsiteY17" fmla="*/ 414336 h 488750"/>
                        <a:gd name="connsiteX18" fmla="*/ 417911 w 845783"/>
                        <a:gd name="connsiteY18" fmla="*/ 216693 h 488750"/>
                        <a:gd name="connsiteX19" fmla="*/ 522687 w 845783"/>
                        <a:gd name="connsiteY19" fmla="*/ 440530 h 488750"/>
                        <a:gd name="connsiteX20" fmla="*/ 444105 w 845783"/>
                        <a:gd name="connsiteY20" fmla="*/ 440531 h 488750"/>
                        <a:gd name="connsiteX21" fmla="*/ 396480 w 845783"/>
                        <a:gd name="connsiteY21" fmla="*/ 342899 h 488750"/>
                        <a:gd name="connsiteX22" fmla="*/ 222649 w 845783"/>
                        <a:gd name="connsiteY22" fmla="*/ 340518 h 488750"/>
                        <a:gd name="connsiteX23" fmla="*/ 175023 w 845783"/>
                        <a:gd name="connsiteY23" fmla="*/ 295275 h 488750"/>
                        <a:gd name="connsiteX24" fmla="*/ 196455 w 845783"/>
                        <a:gd name="connsiteY24" fmla="*/ 352425 h 488750"/>
                        <a:gd name="connsiteX25" fmla="*/ 55962 w 845783"/>
                        <a:gd name="connsiteY25" fmla="*/ 376237 h 488750"/>
                        <a:gd name="connsiteX26" fmla="*/ 20243 w 845783"/>
                        <a:gd name="connsiteY26" fmla="*/ 446617 h 488750"/>
                        <a:gd name="connsiteX27" fmla="*/ 34532 w 845783"/>
                        <a:gd name="connsiteY27" fmla="*/ 166686 h 488750"/>
                        <a:gd name="connsiteX0" fmla="*/ 34532 w 845783"/>
                        <a:gd name="connsiteY0" fmla="*/ 166686 h 488750"/>
                        <a:gd name="connsiteX1" fmla="*/ 379812 w 845783"/>
                        <a:gd name="connsiteY1" fmla="*/ 116681 h 488750"/>
                        <a:gd name="connsiteX2" fmla="*/ 382194 w 845783"/>
                        <a:gd name="connsiteY2" fmla="*/ 85725 h 488750"/>
                        <a:gd name="connsiteX3" fmla="*/ 513162 w 845783"/>
                        <a:gd name="connsiteY3" fmla="*/ 69056 h 488750"/>
                        <a:gd name="connsiteX4" fmla="*/ 627462 w 845783"/>
                        <a:gd name="connsiteY4" fmla="*/ 45244 h 488750"/>
                        <a:gd name="connsiteX5" fmla="*/ 694137 w 845783"/>
                        <a:gd name="connsiteY5" fmla="*/ 0 h 488750"/>
                        <a:gd name="connsiteX6" fmla="*/ 748906 w 845783"/>
                        <a:gd name="connsiteY6" fmla="*/ 35718 h 488750"/>
                        <a:gd name="connsiteX7" fmla="*/ 594124 w 845783"/>
                        <a:gd name="connsiteY7" fmla="*/ 116682 h 488750"/>
                        <a:gd name="connsiteX8" fmla="*/ 765576 w 845783"/>
                        <a:gd name="connsiteY8" fmla="*/ 130968 h 488750"/>
                        <a:gd name="connsiteX9" fmla="*/ 837012 w 845783"/>
                        <a:gd name="connsiteY9" fmla="*/ 304800 h 488750"/>
                        <a:gd name="connsiteX10" fmla="*/ 770338 w 845783"/>
                        <a:gd name="connsiteY10" fmla="*/ 327554 h 488750"/>
                        <a:gd name="connsiteX11" fmla="*/ 572692 w 845783"/>
                        <a:gd name="connsiteY11" fmla="*/ 140493 h 488750"/>
                        <a:gd name="connsiteX12" fmla="*/ 646511 w 845783"/>
                        <a:gd name="connsiteY12" fmla="*/ 219074 h 488750"/>
                        <a:gd name="connsiteX13" fmla="*/ 722712 w 845783"/>
                        <a:gd name="connsiteY13" fmla="*/ 385762 h 488750"/>
                        <a:gd name="connsiteX14" fmla="*/ 629843 w 845783"/>
                        <a:gd name="connsiteY14" fmla="*/ 388143 h 488750"/>
                        <a:gd name="connsiteX15" fmla="*/ 534593 w 845783"/>
                        <a:gd name="connsiteY15" fmla="*/ 209549 h 488750"/>
                        <a:gd name="connsiteX16" fmla="*/ 617936 w 845783"/>
                        <a:gd name="connsiteY16" fmla="*/ 409575 h 488750"/>
                        <a:gd name="connsiteX17" fmla="*/ 539356 w 845783"/>
                        <a:gd name="connsiteY17" fmla="*/ 414336 h 488750"/>
                        <a:gd name="connsiteX18" fmla="*/ 417911 w 845783"/>
                        <a:gd name="connsiteY18" fmla="*/ 216693 h 488750"/>
                        <a:gd name="connsiteX19" fmla="*/ 522687 w 845783"/>
                        <a:gd name="connsiteY19" fmla="*/ 440530 h 488750"/>
                        <a:gd name="connsiteX20" fmla="*/ 444105 w 845783"/>
                        <a:gd name="connsiteY20" fmla="*/ 440531 h 488750"/>
                        <a:gd name="connsiteX21" fmla="*/ 396480 w 845783"/>
                        <a:gd name="connsiteY21" fmla="*/ 342899 h 488750"/>
                        <a:gd name="connsiteX22" fmla="*/ 222649 w 845783"/>
                        <a:gd name="connsiteY22" fmla="*/ 340518 h 488750"/>
                        <a:gd name="connsiteX23" fmla="*/ 175023 w 845783"/>
                        <a:gd name="connsiteY23" fmla="*/ 295275 h 488750"/>
                        <a:gd name="connsiteX24" fmla="*/ 196455 w 845783"/>
                        <a:gd name="connsiteY24" fmla="*/ 352425 h 488750"/>
                        <a:gd name="connsiteX25" fmla="*/ 55962 w 845783"/>
                        <a:gd name="connsiteY25" fmla="*/ 376237 h 488750"/>
                        <a:gd name="connsiteX26" fmla="*/ 20243 w 845783"/>
                        <a:gd name="connsiteY26" fmla="*/ 446617 h 488750"/>
                        <a:gd name="connsiteX27" fmla="*/ 34532 w 845783"/>
                        <a:gd name="connsiteY27" fmla="*/ 166686 h 488750"/>
                        <a:gd name="connsiteX0" fmla="*/ 34532 w 845783"/>
                        <a:gd name="connsiteY0" fmla="*/ 166686 h 488750"/>
                        <a:gd name="connsiteX1" fmla="*/ 379812 w 845783"/>
                        <a:gd name="connsiteY1" fmla="*/ 116681 h 488750"/>
                        <a:gd name="connsiteX2" fmla="*/ 382194 w 845783"/>
                        <a:gd name="connsiteY2" fmla="*/ 85725 h 488750"/>
                        <a:gd name="connsiteX3" fmla="*/ 513162 w 845783"/>
                        <a:gd name="connsiteY3" fmla="*/ 69056 h 488750"/>
                        <a:gd name="connsiteX4" fmla="*/ 627462 w 845783"/>
                        <a:gd name="connsiteY4" fmla="*/ 45244 h 488750"/>
                        <a:gd name="connsiteX5" fmla="*/ 694137 w 845783"/>
                        <a:gd name="connsiteY5" fmla="*/ 0 h 488750"/>
                        <a:gd name="connsiteX6" fmla="*/ 748906 w 845783"/>
                        <a:gd name="connsiteY6" fmla="*/ 35718 h 488750"/>
                        <a:gd name="connsiteX7" fmla="*/ 594124 w 845783"/>
                        <a:gd name="connsiteY7" fmla="*/ 116682 h 488750"/>
                        <a:gd name="connsiteX8" fmla="*/ 765576 w 845783"/>
                        <a:gd name="connsiteY8" fmla="*/ 130968 h 488750"/>
                        <a:gd name="connsiteX9" fmla="*/ 837012 w 845783"/>
                        <a:gd name="connsiteY9" fmla="*/ 304800 h 488750"/>
                        <a:gd name="connsiteX10" fmla="*/ 770338 w 845783"/>
                        <a:gd name="connsiteY10" fmla="*/ 327554 h 488750"/>
                        <a:gd name="connsiteX11" fmla="*/ 572692 w 845783"/>
                        <a:gd name="connsiteY11" fmla="*/ 140493 h 488750"/>
                        <a:gd name="connsiteX12" fmla="*/ 646511 w 845783"/>
                        <a:gd name="connsiteY12" fmla="*/ 219074 h 488750"/>
                        <a:gd name="connsiteX13" fmla="*/ 722712 w 845783"/>
                        <a:gd name="connsiteY13" fmla="*/ 385762 h 488750"/>
                        <a:gd name="connsiteX14" fmla="*/ 629843 w 845783"/>
                        <a:gd name="connsiteY14" fmla="*/ 388143 h 488750"/>
                        <a:gd name="connsiteX15" fmla="*/ 534593 w 845783"/>
                        <a:gd name="connsiteY15" fmla="*/ 209549 h 488750"/>
                        <a:gd name="connsiteX16" fmla="*/ 617936 w 845783"/>
                        <a:gd name="connsiteY16" fmla="*/ 409575 h 488750"/>
                        <a:gd name="connsiteX17" fmla="*/ 539356 w 845783"/>
                        <a:gd name="connsiteY17" fmla="*/ 414336 h 488750"/>
                        <a:gd name="connsiteX18" fmla="*/ 417911 w 845783"/>
                        <a:gd name="connsiteY18" fmla="*/ 216693 h 488750"/>
                        <a:gd name="connsiteX19" fmla="*/ 522687 w 845783"/>
                        <a:gd name="connsiteY19" fmla="*/ 440530 h 488750"/>
                        <a:gd name="connsiteX20" fmla="*/ 444105 w 845783"/>
                        <a:gd name="connsiteY20" fmla="*/ 440531 h 488750"/>
                        <a:gd name="connsiteX21" fmla="*/ 396480 w 845783"/>
                        <a:gd name="connsiteY21" fmla="*/ 342899 h 488750"/>
                        <a:gd name="connsiteX22" fmla="*/ 222649 w 845783"/>
                        <a:gd name="connsiteY22" fmla="*/ 340518 h 488750"/>
                        <a:gd name="connsiteX23" fmla="*/ 175023 w 845783"/>
                        <a:gd name="connsiteY23" fmla="*/ 295275 h 488750"/>
                        <a:gd name="connsiteX24" fmla="*/ 196455 w 845783"/>
                        <a:gd name="connsiteY24" fmla="*/ 352425 h 488750"/>
                        <a:gd name="connsiteX25" fmla="*/ 55962 w 845783"/>
                        <a:gd name="connsiteY25" fmla="*/ 376237 h 488750"/>
                        <a:gd name="connsiteX26" fmla="*/ 20243 w 845783"/>
                        <a:gd name="connsiteY26" fmla="*/ 446617 h 488750"/>
                        <a:gd name="connsiteX27" fmla="*/ 34532 w 845783"/>
                        <a:gd name="connsiteY27" fmla="*/ 166686 h 488750"/>
                        <a:gd name="connsiteX0" fmla="*/ 34532 w 845783"/>
                        <a:gd name="connsiteY0" fmla="*/ 166686 h 488750"/>
                        <a:gd name="connsiteX1" fmla="*/ 379812 w 845783"/>
                        <a:gd name="connsiteY1" fmla="*/ 116681 h 488750"/>
                        <a:gd name="connsiteX2" fmla="*/ 382194 w 845783"/>
                        <a:gd name="connsiteY2" fmla="*/ 85725 h 488750"/>
                        <a:gd name="connsiteX3" fmla="*/ 513162 w 845783"/>
                        <a:gd name="connsiteY3" fmla="*/ 69056 h 488750"/>
                        <a:gd name="connsiteX4" fmla="*/ 627462 w 845783"/>
                        <a:gd name="connsiteY4" fmla="*/ 45244 h 488750"/>
                        <a:gd name="connsiteX5" fmla="*/ 694137 w 845783"/>
                        <a:gd name="connsiteY5" fmla="*/ 0 h 488750"/>
                        <a:gd name="connsiteX6" fmla="*/ 748906 w 845783"/>
                        <a:gd name="connsiteY6" fmla="*/ 35718 h 488750"/>
                        <a:gd name="connsiteX7" fmla="*/ 594124 w 845783"/>
                        <a:gd name="connsiteY7" fmla="*/ 116682 h 488750"/>
                        <a:gd name="connsiteX8" fmla="*/ 765576 w 845783"/>
                        <a:gd name="connsiteY8" fmla="*/ 130968 h 488750"/>
                        <a:gd name="connsiteX9" fmla="*/ 837012 w 845783"/>
                        <a:gd name="connsiteY9" fmla="*/ 304800 h 488750"/>
                        <a:gd name="connsiteX10" fmla="*/ 770338 w 845783"/>
                        <a:gd name="connsiteY10" fmla="*/ 327554 h 488750"/>
                        <a:gd name="connsiteX11" fmla="*/ 572692 w 845783"/>
                        <a:gd name="connsiteY11" fmla="*/ 140493 h 488750"/>
                        <a:gd name="connsiteX12" fmla="*/ 660798 w 845783"/>
                        <a:gd name="connsiteY12" fmla="*/ 192881 h 488750"/>
                        <a:gd name="connsiteX13" fmla="*/ 722712 w 845783"/>
                        <a:gd name="connsiteY13" fmla="*/ 385762 h 488750"/>
                        <a:gd name="connsiteX14" fmla="*/ 629843 w 845783"/>
                        <a:gd name="connsiteY14" fmla="*/ 388143 h 488750"/>
                        <a:gd name="connsiteX15" fmla="*/ 534593 w 845783"/>
                        <a:gd name="connsiteY15" fmla="*/ 209549 h 488750"/>
                        <a:gd name="connsiteX16" fmla="*/ 617936 w 845783"/>
                        <a:gd name="connsiteY16" fmla="*/ 409575 h 488750"/>
                        <a:gd name="connsiteX17" fmla="*/ 539356 w 845783"/>
                        <a:gd name="connsiteY17" fmla="*/ 414336 h 488750"/>
                        <a:gd name="connsiteX18" fmla="*/ 417911 w 845783"/>
                        <a:gd name="connsiteY18" fmla="*/ 216693 h 488750"/>
                        <a:gd name="connsiteX19" fmla="*/ 522687 w 845783"/>
                        <a:gd name="connsiteY19" fmla="*/ 440530 h 488750"/>
                        <a:gd name="connsiteX20" fmla="*/ 444105 w 845783"/>
                        <a:gd name="connsiteY20" fmla="*/ 440531 h 488750"/>
                        <a:gd name="connsiteX21" fmla="*/ 396480 w 845783"/>
                        <a:gd name="connsiteY21" fmla="*/ 342899 h 488750"/>
                        <a:gd name="connsiteX22" fmla="*/ 222649 w 845783"/>
                        <a:gd name="connsiteY22" fmla="*/ 340518 h 488750"/>
                        <a:gd name="connsiteX23" fmla="*/ 175023 w 845783"/>
                        <a:gd name="connsiteY23" fmla="*/ 295275 h 488750"/>
                        <a:gd name="connsiteX24" fmla="*/ 196455 w 845783"/>
                        <a:gd name="connsiteY24" fmla="*/ 352425 h 488750"/>
                        <a:gd name="connsiteX25" fmla="*/ 55962 w 845783"/>
                        <a:gd name="connsiteY25" fmla="*/ 376237 h 488750"/>
                        <a:gd name="connsiteX26" fmla="*/ 20243 w 845783"/>
                        <a:gd name="connsiteY26" fmla="*/ 446617 h 488750"/>
                        <a:gd name="connsiteX27" fmla="*/ 34532 w 845783"/>
                        <a:gd name="connsiteY27" fmla="*/ 166686 h 488750"/>
                        <a:gd name="connsiteX0" fmla="*/ 34532 w 845783"/>
                        <a:gd name="connsiteY0" fmla="*/ 166686 h 488750"/>
                        <a:gd name="connsiteX1" fmla="*/ 379812 w 845783"/>
                        <a:gd name="connsiteY1" fmla="*/ 116681 h 488750"/>
                        <a:gd name="connsiteX2" fmla="*/ 382194 w 845783"/>
                        <a:gd name="connsiteY2" fmla="*/ 85725 h 488750"/>
                        <a:gd name="connsiteX3" fmla="*/ 513162 w 845783"/>
                        <a:gd name="connsiteY3" fmla="*/ 69056 h 488750"/>
                        <a:gd name="connsiteX4" fmla="*/ 627462 w 845783"/>
                        <a:gd name="connsiteY4" fmla="*/ 45244 h 488750"/>
                        <a:gd name="connsiteX5" fmla="*/ 694137 w 845783"/>
                        <a:gd name="connsiteY5" fmla="*/ 0 h 488750"/>
                        <a:gd name="connsiteX6" fmla="*/ 748906 w 845783"/>
                        <a:gd name="connsiteY6" fmla="*/ 35718 h 488750"/>
                        <a:gd name="connsiteX7" fmla="*/ 594124 w 845783"/>
                        <a:gd name="connsiteY7" fmla="*/ 116682 h 488750"/>
                        <a:gd name="connsiteX8" fmla="*/ 765576 w 845783"/>
                        <a:gd name="connsiteY8" fmla="*/ 130968 h 488750"/>
                        <a:gd name="connsiteX9" fmla="*/ 837012 w 845783"/>
                        <a:gd name="connsiteY9" fmla="*/ 304800 h 488750"/>
                        <a:gd name="connsiteX10" fmla="*/ 770338 w 845783"/>
                        <a:gd name="connsiteY10" fmla="*/ 327554 h 488750"/>
                        <a:gd name="connsiteX11" fmla="*/ 572692 w 845783"/>
                        <a:gd name="connsiteY11" fmla="*/ 140493 h 488750"/>
                        <a:gd name="connsiteX12" fmla="*/ 660798 w 845783"/>
                        <a:gd name="connsiteY12" fmla="*/ 192881 h 488750"/>
                        <a:gd name="connsiteX13" fmla="*/ 722712 w 845783"/>
                        <a:gd name="connsiteY13" fmla="*/ 385762 h 488750"/>
                        <a:gd name="connsiteX14" fmla="*/ 629843 w 845783"/>
                        <a:gd name="connsiteY14" fmla="*/ 388143 h 488750"/>
                        <a:gd name="connsiteX15" fmla="*/ 534593 w 845783"/>
                        <a:gd name="connsiteY15" fmla="*/ 209549 h 488750"/>
                        <a:gd name="connsiteX16" fmla="*/ 617936 w 845783"/>
                        <a:gd name="connsiteY16" fmla="*/ 409575 h 488750"/>
                        <a:gd name="connsiteX17" fmla="*/ 539356 w 845783"/>
                        <a:gd name="connsiteY17" fmla="*/ 414336 h 488750"/>
                        <a:gd name="connsiteX18" fmla="*/ 417911 w 845783"/>
                        <a:gd name="connsiteY18" fmla="*/ 216693 h 488750"/>
                        <a:gd name="connsiteX19" fmla="*/ 522687 w 845783"/>
                        <a:gd name="connsiteY19" fmla="*/ 440530 h 488750"/>
                        <a:gd name="connsiteX20" fmla="*/ 444105 w 845783"/>
                        <a:gd name="connsiteY20" fmla="*/ 440531 h 488750"/>
                        <a:gd name="connsiteX21" fmla="*/ 396480 w 845783"/>
                        <a:gd name="connsiteY21" fmla="*/ 342899 h 488750"/>
                        <a:gd name="connsiteX22" fmla="*/ 222649 w 845783"/>
                        <a:gd name="connsiteY22" fmla="*/ 340518 h 488750"/>
                        <a:gd name="connsiteX23" fmla="*/ 175023 w 845783"/>
                        <a:gd name="connsiteY23" fmla="*/ 295275 h 488750"/>
                        <a:gd name="connsiteX24" fmla="*/ 196455 w 845783"/>
                        <a:gd name="connsiteY24" fmla="*/ 352425 h 488750"/>
                        <a:gd name="connsiteX25" fmla="*/ 55962 w 845783"/>
                        <a:gd name="connsiteY25" fmla="*/ 376237 h 488750"/>
                        <a:gd name="connsiteX26" fmla="*/ 20243 w 845783"/>
                        <a:gd name="connsiteY26" fmla="*/ 446617 h 488750"/>
                        <a:gd name="connsiteX27" fmla="*/ 34532 w 845783"/>
                        <a:gd name="connsiteY27" fmla="*/ 166686 h 488750"/>
                        <a:gd name="connsiteX0" fmla="*/ 34532 w 845783"/>
                        <a:gd name="connsiteY0" fmla="*/ 166686 h 488750"/>
                        <a:gd name="connsiteX1" fmla="*/ 379812 w 845783"/>
                        <a:gd name="connsiteY1" fmla="*/ 116681 h 488750"/>
                        <a:gd name="connsiteX2" fmla="*/ 382194 w 845783"/>
                        <a:gd name="connsiteY2" fmla="*/ 85725 h 488750"/>
                        <a:gd name="connsiteX3" fmla="*/ 513162 w 845783"/>
                        <a:gd name="connsiteY3" fmla="*/ 69056 h 488750"/>
                        <a:gd name="connsiteX4" fmla="*/ 627462 w 845783"/>
                        <a:gd name="connsiteY4" fmla="*/ 45244 h 488750"/>
                        <a:gd name="connsiteX5" fmla="*/ 694137 w 845783"/>
                        <a:gd name="connsiteY5" fmla="*/ 0 h 488750"/>
                        <a:gd name="connsiteX6" fmla="*/ 748906 w 845783"/>
                        <a:gd name="connsiteY6" fmla="*/ 35718 h 488750"/>
                        <a:gd name="connsiteX7" fmla="*/ 594124 w 845783"/>
                        <a:gd name="connsiteY7" fmla="*/ 116682 h 488750"/>
                        <a:gd name="connsiteX8" fmla="*/ 765576 w 845783"/>
                        <a:gd name="connsiteY8" fmla="*/ 130968 h 488750"/>
                        <a:gd name="connsiteX9" fmla="*/ 837012 w 845783"/>
                        <a:gd name="connsiteY9" fmla="*/ 304800 h 488750"/>
                        <a:gd name="connsiteX10" fmla="*/ 770338 w 845783"/>
                        <a:gd name="connsiteY10" fmla="*/ 327554 h 488750"/>
                        <a:gd name="connsiteX11" fmla="*/ 572692 w 845783"/>
                        <a:gd name="connsiteY11" fmla="*/ 140493 h 488750"/>
                        <a:gd name="connsiteX12" fmla="*/ 660798 w 845783"/>
                        <a:gd name="connsiteY12" fmla="*/ 192881 h 488750"/>
                        <a:gd name="connsiteX13" fmla="*/ 722712 w 845783"/>
                        <a:gd name="connsiteY13" fmla="*/ 385762 h 488750"/>
                        <a:gd name="connsiteX14" fmla="*/ 629843 w 845783"/>
                        <a:gd name="connsiteY14" fmla="*/ 388143 h 488750"/>
                        <a:gd name="connsiteX15" fmla="*/ 534593 w 845783"/>
                        <a:gd name="connsiteY15" fmla="*/ 209549 h 488750"/>
                        <a:gd name="connsiteX16" fmla="*/ 617936 w 845783"/>
                        <a:gd name="connsiteY16" fmla="*/ 409575 h 488750"/>
                        <a:gd name="connsiteX17" fmla="*/ 539356 w 845783"/>
                        <a:gd name="connsiteY17" fmla="*/ 414336 h 488750"/>
                        <a:gd name="connsiteX18" fmla="*/ 417911 w 845783"/>
                        <a:gd name="connsiteY18" fmla="*/ 216693 h 488750"/>
                        <a:gd name="connsiteX19" fmla="*/ 522687 w 845783"/>
                        <a:gd name="connsiteY19" fmla="*/ 440530 h 488750"/>
                        <a:gd name="connsiteX20" fmla="*/ 444105 w 845783"/>
                        <a:gd name="connsiteY20" fmla="*/ 440531 h 488750"/>
                        <a:gd name="connsiteX21" fmla="*/ 396480 w 845783"/>
                        <a:gd name="connsiteY21" fmla="*/ 342899 h 488750"/>
                        <a:gd name="connsiteX22" fmla="*/ 222649 w 845783"/>
                        <a:gd name="connsiteY22" fmla="*/ 340518 h 488750"/>
                        <a:gd name="connsiteX23" fmla="*/ 175023 w 845783"/>
                        <a:gd name="connsiteY23" fmla="*/ 295275 h 488750"/>
                        <a:gd name="connsiteX24" fmla="*/ 196455 w 845783"/>
                        <a:gd name="connsiteY24" fmla="*/ 352425 h 488750"/>
                        <a:gd name="connsiteX25" fmla="*/ 55962 w 845783"/>
                        <a:gd name="connsiteY25" fmla="*/ 376237 h 488750"/>
                        <a:gd name="connsiteX26" fmla="*/ 20243 w 845783"/>
                        <a:gd name="connsiteY26" fmla="*/ 446617 h 488750"/>
                        <a:gd name="connsiteX27" fmla="*/ 34532 w 845783"/>
                        <a:gd name="connsiteY27" fmla="*/ 166686 h 488750"/>
                        <a:gd name="connsiteX0" fmla="*/ 34532 w 845783"/>
                        <a:gd name="connsiteY0" fmla="*/ 166686 h 488750"/>
                        <a:gd name="connsiteX1" fmla="*/ 379812 w 845783"/>
                        <a:gd name="connsiteY1" fmla="*/ 116681 h 488750"/>
                        <a:gd name="connsiteX2" fmla="*/ 382194 w 845783"/>
                        <a:gd name="connsiteY2" fmla="*/ 85725 h 488750"/>
                        <a:gd name="connsiteX3" fmla="*/ 513162 w 845783"/>
                        <a:gd name="connsiteY3" fmla="*/ 69056 h 488750"/>
                        <a:gd name="connsiteX4" fmla="*/ 627462 w 845783"/>
                        <a:gd name="connsiteY4" fmla="*/ 45244 h 488750"/>
                        <a:gd name="connsiteX5" fmla="*/ 694137 w 845783"/>
                        <a:gd name="connsiteY5" fmla="*/ 0 h 488750"/>
                        <a:gd name="connsiteX6" fmla="*/ 748906 w 845783"/>
                        <a:gd name="connsiteY6" fmla="*/ 35718 h 488750"/>
                        <a:gd name="connsiteX7" fmla="*/ 594124 w 845783"/>
                        <a:gd name="connsiteY7" fmla="*/ 116682 h 488750"/>
                        <a:gd name="connsiteX8" fmla="*/ 765576 w 845783"/>
                        <a:gd name="connsiteY8" fmla="*/ 130968 h 488750"/>
                        <a:gd name="connsiteX9" fmla="*/ 837012 w 845783"/>
                        <a:gd name="connsiteY9" fmla="*/ 304800 h 488750"/>
                        <a:gd name="connsiteX10" fmla="*/ 770338 w 845783"/>
                        <a:gd name="connsiteY10" fmla="*/ 327554 h 488750"/>
                        <a:gd name="connsiteX11" fmla="*/ 572692 w 845783"/>
                        <a:gd name="connsiteY11" fmla="*/ 140493 h 488750"/>
                        <a:gd name="connsiteX12" fmla="*/ 660798 w 845783"/>
                        <a:gd name="connsiteY12" fmla="*/ 192881 h 488750"/>
                        <a:gd name="connsiteX13" fmla="*/ 722712 w 845783"/>
                        <a:gd name="connsiteY13" fmla="*/ 385762 h 488750"/>
                        <a:gd name="connsiteX14" fmla="*/ 629843 w 845783"/>
                        <a:gd name="connsiteY14" fmla="*/ 388143 h 488750"/>
                        <a:gd name="connsiteX15" fmla="*/ 534593 w 845783"/>
                        <a:gd name="connsiteY15" fmla="*/ 209549 h 488750"/>
                        <a:gd name="connsiteX16" fmla="*/ 617936 w 845783"/>
                        <a:gd name="connsiteY16" fmla="*/ 409575 h 488750"/>
                        <a:gd name="connsiteX17" fmla="*/ 539356 w 845783"/>
                        <a:gd name="connsiteY17" fmla="*/ 414336 h 488750"/>
                        <a:gd name="connsiteX18" fmla="*/ 417911 w 845783"/>
                        <a:gd name="connsiteY18" fmla="*/ 216693 h 488750"/>
                        <a:gd name="connsiteX19" fmla="*/ 522687 w 845783"/>
                        <a:gd name="connsiteY19" fmla="*/ 440530 h 488750"/>
                        <a:gd name="connsiteX20" fmla="*/ 444105 w 845783"/>
                        <a:gd name="connsiteY20" fmla="*/ 440531 h 488750"/>
                        <a:gd name="connsiteX21" fmla="*/ 396480 w 845783"/>
                        <a:gd name="connsiteY21" fmla="*/ 342899 h 488750"/>
                        <a:gd name="connsiteX22" fmla="*/ 222649 w 845783"/>
                        <a:gd name="connsiteY22" fmla="*/ 340518 h 488750"/>
                        <a:gd name="connsiteX23" fmla="*/ 175023 w 845783"/>
                        <a:gd name="connsiteY23" fmla="*/ 295275 h 488750"/>
                        <a:gd name="connsiteX24" fmla="*/ 196455 w 845783"/>
                        <a:gd name="connsiteY24" fmla="*/ 352425 h 488750"/>
                        <a:gd name="connsiteX25" fmla="*/ 55962 w 845783"/>
                        <a:gd name="connsiteY25" fmla="*/ 376237 h 488750"/>
                        <a:gd name="connsiteX26" fmla="*/ 20243 w 845783"/>
                        <a:gd name="connsiteY26" fmla="*/ 446617 h 488750"/>
                        <a:gd name="connsiteX27" fmla="*/ 34532 w 845783"/>
                        <a:gd name="connsiteY27" fmla="*/ 166686 h 488750"/>
                        <a:gd name="connsiteX0" fmla="*/ 34532 w 845783"/>
                        <a:gd name="connsiteY0" fmla="*/ 166686 h 488750"/>
                        <a:gd name="connsiteX1" fmla="*/ 379812 w 845783"/>
                        <a:gd name="connsiteY1" fmla="*/ 116681 h 488750"/>
                        <a:gd name="connsiteX2" fmla="*/ 382194 w 845783"/>
                        <a:gd name="connsiteY2" fmla="*/ 85725 h 488750"/>
                        <a:gd name="connsiteX3" fmla="*/ 513162 w 845783"/>
                        <a:gd name="connsiteY3" fmla="*/ 69056 h 488750"/>
                        <a:gd name="connsiteX4" fmla="*/ 627462 w 845783"/>
                        <a:gd name="connsiteY4" fmla="*/ 45244 h 488750"/>
                        <a:gd name="connsiteX5" fmla="*/ 694137 w 845783"/>
                        <a:gd name="connsiteY5" fmla="*/ 0 h 488750"/>
                        <a:gd name="connsiteX6" fmla="*/ 748906 w 845783"/>
                        <a:gd name="connsiteY6" fmla="*/ 35718 h 488750"/>
                        <a:gd name="connsiteX7" fmla="*/ 594124 w 845783"/>
                        <a:gd name="connsiteY7" fmla="*/ 116682 h 488750"/>
                        <a:gd name="connsiteX8" fmla="*/ 765576 w 845783"/>
                        <a:gd name="connsiteY8" fmla="*/ 130968 h 488750"/>
                        <a:gd name="connsiteX9" fmla="*/ 837012 w 845783"/>
                        <a:gd name="connsiteY9" fmla="*/ 304800 h 488750"/>
                        <a:gd name="connsiteX10" fmla="*/ 770338 w 845783"/>
                        <a:gd name="connsiteY10" fmla="*/ 327554 h 488750"/>
                        <a:gd name="connsiteX11" fmla="*/ 572692 w 845783"/>
                        <a:gd name="connsiteY11" fmla="*/ 140493 h 488750"/>
                        <a:gd name="connsiteX12" fmla="*/ 660798 w 845783"/>
                        <a:gd name="connsiteY12" fmla="*/ 192881 h 488750"/>
                        <a:gd name="connsiteX13" fmla="*/ 722712 w 845783"/>
                        <a:gd name="connsiteY13" fmla="*/ 385762 h 488750"/>
                        <a:gd name="connsiteX14" fmla="*/ 629843 w 845783"/>
                        <a:gd name="connsiteY14" fmla="*/ 388143 h 488750"/>
                        <a:gd name="connsiteX15" fmla="*/ 534593 w 845783"/>
                        <a:gd name="connsiteY15" fmla="*/ 209549 h 488750"/>
                        <a:gd name="connsiteX16" fmla="*/ 617936 w 845783"/>
                        <a:gd name="connsiteY16" fmla="*/ 409575 h 488750"/>
                        <a:gd name="connsiteX17" fmla="*/ 539356 w 845783"/>
                        <a:gd name="connsiteY17" fmla="*/ 414336 h 488750"/>
                        <a:gd name="connsiteX18" fmla="*/ 417911 w 845783"/>
                        <a:gd name="connsiteY18" fmla="*/ 216693 h 488750"/>
                        <a:gd name="connsiteX19" fmla="*/ 522687 w 845783"/>
                        <a:gd name="connsiteY19" fmla="*/ 440530 h 488750"/>
                        <a:gd name="connsiteX20" fmla="*/ 444105 w 845783"/>
                        <a:gd name="connsiteY20" fmla="*/ 440531 h 488750"/>
                        <a:gd name="connsiteX21" fmla="*/ 396480 w 845783"/>
                        <a:gd name="connsiteY21" fmla="*/ 342899 h 488750"/>
                        <a:gd name="connsiteX22" fmla="*/ 222649 w 845783"/>
                        <a:gd name="connsiteY22" fmla="*/ 340518 h 488750"/>
                        <a:gd name="connsiteX23" fmla="*/ 175023 w 845783"/>
                        <a:gd name="connsiteY23" fmla="*/ 295275 h 488750"/>
                        <a:gd name="connsiteX24" fmla="*/ 196455 w 845783"/>
                        <a:gd name="connsiteY24" fmla="*/ 352425 h 488750"/>
                        <a:gd name="connsiteX25" fmla="*/ 55962 w 845783"/>
                        <a:gd name="connsiteY25" fmla="*/ 376237 h 488750"/>
                        <a:gd name="connsiteX26" fmla="*/ 20243 w 845783"/>
                        <a:gd name="connsiteY26" fmla="*/ 446617 h 488750"/>
                        <a:gd name="connsiteX27" fmla="*/ 34532 w 845783"/>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3162 w 845342"/>
                        <a:gd name="connsiteY3" fmla="*/ 69056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3162 w 845342"/>
                        <a:gd name="connsiteY3" fmla="*/ 69056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3162 w 845342"/>
                        <a:gd name="connsiteY3" fmla="*/ 69056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3162 w 845342"/>
                        <a:gd name="connsiteY3" fmla="*/ 69056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3162 w 845342"/>
                        <a:gd name="connsiteY3" fmla="*/ 69056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3162 w 845342"/>
                        <a:gd name="connsiteY3" fmla="*/ 69056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3162 w 845342"/>
                        <a:gd name="connsiteY3" fmla="*/ 69056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3162 w 845342"/>
                        <a:gd name="connsiteY3" fmla="*/ 69056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3162 w 845342"/>
                        <a:gd name="connsiteY3" fmla="*/ 45244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5543 w 845342"/>
                        <a:gd name="connsiteY3" fmla="*/ 61913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66686 h 488750"/>
                        <a:gd name="connsiteX1" fmla="*/ 379812 w 845342"/>
                        <a:gd name="connsiteY1" fmla="*/ 116681 h 488750"/>
                        <a:gd name="connsiteX2" fmla="*/ 382194 w 845342"/>
                        <a:gd name="connsiteY2" fmla="*/ 85725 h 488750"/>
                        <a:gd name="connsiteX3" fmla="*/ 513162 w 845342"/>
                        <a:gd name="connsiteY3" fmla="*/ 50006 h 488750"/>
                        <a:gd name="connsiteX4" fmla="*/ 627462 w 845342"/>
                        <a:gd name="connsiteY4" fmla="*/ 45244 h 488750"/>
                        <a:gd name="connsiteX5" fmla="*/ 694137 w 845342"/>
                        <a:gd name="connsiteY5" fmla="*/ 0 h 488750"/>
                        <a:gd name="connsiteX6" fmla="*/ 748906 w 845342"/>
                        <a:gd name="connsiteY6" fmla="*/ 35718 h 488750"/>
                        <a:gd name="connsiteX7" fmla="*/ 594124 w 845342"/>
                        <a:gd name="connsiteY7" fmla="*/ 116682 h 488750"/>
                        <a:gd name="connsiteX8" fmla="*/ 765576 w 845342"/>
                        <a:gd name="connsiteY8" fmla="*/ 130968 h 488750"/>
                        <a:gd name="connsiteX9" fmla="*/ 837012 w 845342"/>
                        <a:gd name="connsiteY9" fmla="*/ 304800 h 488750"/>
                        <a:gd name="connsiteX10" fmla="*/ 763194 w 845342"/>
                        <a:gd name="connsiteY10" fmla="*/ 337079 h 488750"/>
                        <a:gd name="connsiteX11" fmla="*/ 572692 w 845342"/>
                        <a:gd name="connsiteY11" fmla="*/ 140493 h 488750"/>
                        <a:gd name="connsiteX12" fmla="*/ 660798 w 845342"/>
                        <a:gd name="connsiteY12" fmla="*/ 192881 h 488750"/>
                        <a:gd name="connsiteX13" fmla="*/ 722712 w 845342"/>
                        <a:gd name="connsiteY13" fmla="*/ 385762 h 488750"/>
                        <a:gd name="connsiteX14" fmla="*/ 629843 w 845342"/>
                        <a:gd name="connsiteY14" fmla="*/ 388143 h 488750"/>
                        <a:gd name="connsiteX15" fmla="*/ 534593 w 845342"/>
                        <a:gd name="connsiteY15" fmla="*/ 209549 h 488750"/>
                        <a:gd name="connsiteX16" fmla="*/ 617936 w 845342"/>
                        <a:gd name="connsiteY16" fmla="*/ 409575 h 488750"/>
                        <a:gd name="connsiteX17" fmla="*/ 539356 w 845342"/>
                        <a:gd name="connsiteY17" fmla="*/ 414336 h 488750"/>
                        <a:gd name="connsiteX18" fmla="*/ 417911 w 845342"/>
                        <a:gd name="connsiteY18" fmla="*/ 216693 h 488750"/>
                        <a:gd name="connsiteX19" fmla="*/ 522687 w 845342"/>
                        <a:gd name="connsiteY19" fmla="*/ 440530 h 488750"/>
                        <a:gd name="connsiteX20" fmla="*/ 444105 w 845342"/>
                        <a:gd name="connsiteY20" fmla="*/ 440531 h 488750"/>
                        <a:gd name="connsiteX21" fmla="*/ 396480 w 845342"/>
                        <a:gd name="connsiteY21" fmla="*/ 342899 h 488750"/>
                        <a:gd name="connsiteX22" fmla="*/ 222649 w 845342"/>
                        <a:gd name="connsiteY22" fmla="*/ 340518 h 488750"/>
                        <a:gd name="connsiteX23" fmla="*/ 175023 w 845342"/>
                        <a:gd name="connsiteY23" fmla="*/ 295275 h 488750"/>
                        <a:gd name="connsiteX24" fmla="*/ 196455 w 845342"/>
                        <a:gd name="connsiteY24" fmla="*/ 352425 h 488750"/>
                        <a:gd name="connsiteX25" fmla="*/ 55962 w 845342"/>
                        <a:gd name="connsiteY25" fmla="*/ 376237 h 488750"/>
                        <a:gd name="connsiteX26" fmla="*/ 20243 w 845342"/>
                        <a:gd name="connsiteY26" fmla="*/ 446617 h 488750"/>
                        <a:gd name="connsiteX27" fmla="*/ 34532 w 845342"/>
                        <a:gd name="connsiteY27" fmla="*/ 166686 h 488750"/>
                        <a:gd name="connsiteX0" fmla="*/ 34532 w 845342"/>
                        <a:gd name="connsiteY0" fmla="*/ 189948 h 512012"/>
                        <a:gd name="connsiteX1" fmla="*/ 379812 w 845342"/>
                        <a:gd name="connsiteY1" fmla="*/ 139943 h 512012"/>
                        <a:gd name="connsiteX2" fmla="*/ 382194 w 845342"/>
                        <a:gd name="connsiteY2" fmla="*/ 108987 h 512012"/>
                        <a:gd name="connsiteX3" fmla="*/ 513162 w 845342"/>
                        <a:gd name="connsiteY3" fmla="*/ 73268 h 512012"/>
                        <a:gd name="connsiteX4" fmla="*/ 627462 w 845342"/>
                        <a:gd name="connsiteY4" fmla="*/ 68506 h 512012"/>
                        <a:gd name="connsiteX5" fmla="*/ 694137 w 845342"/>
                        <a:gd name="connsiteY5" fmla="*/ 23262 h 512012"/>
                        <a:gd name="connsiteX6" fmla="*/ 748906 w 845342"/>
                        <a:gd name="connsiteY6" fmla="*/ 58980 h 512012"/>
                        <a:gd name="connsiteX7" fmla="*/ 594124 w 845342"/>
                        <a:gd name="connsiteY7" fmla="*/ 139944 h 512012"/>
                        <a:gd name="connsiteX8" fmla="*/ 765576 w 845342"/>
                        <a:gd name="connsiteY8" fmla="*/ 154230 h 512012"/>
                        <a:gd name="connsiteX9" fmla="*/ 837012 w 845342"/>
                        <a:gd name="connsiteY9" fmla="*/ 328062 h 512012"/>
                        <a:gd name="connsiteX10" fmla="*/ 763194 w 845342"/>
                        <a:gd name="connsiteY10" fmla="*/ 360341 h 512012"/>
                        <a:gd name="connsiteX11" fmla="*/ 572692 w 845342"/>
                        <a:gd name="connsiteY11" fmla="*/ 163755 h 512012"/>
                        <a:gd name="connsiteX12" fmla="*/ 660798 w 845342"/>
                        <a:gd name="connsiteY12" fmla="*/ 216143 h 512012"/>
                        <a:gd name="connsiteX13" fmla="*/ 722712 w 845342"/>
                        <a:gd name="connsiteY13" fmla="*/ 409024 h 512012"/>
                        <a:gd name="connsiteX14" fmla="*/ 629843 w 845342"/>
                        <a:gd name="connsiteY14" fmla="*/ 411405 h 512012"/>
                        <a:gd name="connsiteX15" fmla="*/ 534593 w 845342"/>
                        <a:gd name="connsiteY15" fmla="*/ 232811 h 512012"/>
                        <a:gd name="connsiteX16" fmla="*/ 617936 w 845342"/>
                        <a:gd name="connsiteY16" fmla="*/ 432837 h 512012"/>
                        <a:gd name="connsiteX17" fmla="*/ 539356 w 845342"/>
                        <a:gd name="connsiteY17" fmla="*/ 437598 h 512012"/>
                        <a:gd name="connsiteX18" fmla="*/ 417911 w 845342"/>
                        <a:gd name="connsiteY18" fmla="*/ 239955 h 512012"/>
                        <a:gd name="connsiteX19" fmla="*/ 522687 w 845342"/>
                        <a:gd name="connsiteY19" fmla="*/ 463792 h 512012"/>
                        <a:gd name="connsiteX20" fmla="*/ 444105 w 845342"/>
                        <a:gd name="connsiteY20" fmla="*/ 463793 h 512012"/>
                        <a:gd name="connsiteX21" fmla="*/ 396480 w 845342"/>
                        <a:gd name="connsiteY21" fmla="*/ 366161 h 512012"/>
                        <a:gd name="connsiteX22" fmla="*/ 222649 w 845342"/>
                        <a:gd name="connsiteY22" fmla="*/ 363780 h 512012"/>
                        <a:gd name="connsiteX23" fmla="*/ 175023 w 845342"/>
                        <a:gd name="connsiteY23" fmla="*/ 318537 h 512012"/>
                        <a:gd name="connsiteX24" fmla="*/ 196455 w 845342"/>
                        <a:gd name="connsiteY24" fmla="*/ 375687 h 512012"/>
                        <a:gd name="connsiteX25" fmla="*/ 55962 w 845342"/>
                        <a:gd name="connsiteY25" fmla="*/ 399499 h 512012"/>
                        <a:gd name="connsiteX26" fmla="*/ 20243 w 845342"/>
                        <a:gd name="connsiteY26" fmla="*/ 469879 h 512012"/>
                        <a:gd name="connsiteX27" fmla="*/ 34532 w 845342"/>
                        <a:gd name="connsiteY27" fmla="*/ 189948 h 512012"/>
                        <a:gd name="connsiteX0" fmla="*/ 34532 w 845342"/>
                        <a:gd name="connsiteY0" fmla="*/ 190316 h 512380"/>
                        <a:gd name="connsiteX1" fmla="*/ 379812 w 845342"/>
                        <a:gd name="connsiteY1" fmla="*/ 140311 h 512380"/>
                        <a:gd name="connsiteX2" fmla="*/ 382194 w 845342"/>
                        <a:gd name="connsiteY2" fmla="*/ 109355 h 512380"/>
                        <a:gd name="connsiteX3" fmla="*/ 513162 w 845342"/>
                        <a:gd name="connsiteY3" fmla="*/ 73636 h 512380"/>
                        <a:gd name="connsiteX4" fmla="*/ 627462 w 845342"/>
                        <a:gd name="connsiteY4" fmla="*/ 68874 h 512380"/>
                        <a:gd name="connsiteX5" fmla="*/ 694137 w 845342"/>
                        <a:gd name="connsiteY5" fmla="*/ 23630 h 512380"/>
                        <a:gd name="connsiteX6" fmla="*/ 748906 w 845342"/>
                        <a:gd name="connsiteY6" fmla="*/ 59348 h 512380"/>
                        <a:gd name="connsiteX7" fmla="*/ 594124 w 845342"/>
                        <a:gd name="connsiteY7" fmla="*/ 140312 h 512380"/>
                        <a:gd name="connsiteX8" fmla="*/ 765576 w 845342"/>
                        <a:gd name="connsiteY8" fmla="*/ 154598 h 512380"/>
                        <a:gd name="connsiteX9" fmla="*/ 837012 w 845342"/>
                        <a:gd name="connsiteY9" fmla="*/ 328430 h 512380"/>
                        <a:gd name="connsiteX10" fmla="*/ 763194 w 845342"/>
                        <a:gd name="connsiteY10" fmla="*/ 360709 h 512380"/>
                        <a:gd name="connsiteX11" fmla="*/ 572692 w 845342"/>
                        <a:gd name="connsiteY11" fmla="*/ 164123 h 512380"/>
                        <a:gd name="connsiteX12" fmla="*/ 660798 w 845342"/>
                        <a:gd name="connsiteY12" fmla="*/ 216511 h 512380"/>
                        <a:gd name="connsiteX13" fmla="*/ 722712 w 845342"/>
                        <a:gd name="connsiteY13" fmla="*/ 409392 h 512380"/>
                        <a:gd name="connsiteX14" fmla="*/ 629843 w 845342"/>
                        <a:gd name="connsiteY14" fmla="*/ 411773 h 512380"/>
                        <a:gd name="connsiteX15" fmla="*/ 534593 w 845342"/>
                        <a:gd name="connsiteY15" fmla="*/ 233179 h 512380"/>
                        <a:gd name="connsiteX16" fmla="*/ 617936 w 845342"/>
                        <a:gd name="connsiteY16" fmla="*/ 433205 h 512380"/>
                        <a:gd name="connsiteX17" fmla="*/ 539356 w 845342"/>
                        <a:gd name="connsiteY17" fmla="*/ 437966 h 512380"/>
                        <a:gd name="connsiteX18" fmla="*/ 417911 w 845342"/>
                        <a:gd name="connsiteY18" fmla="*/ 240323 h 512380"/>
                        <a:gd name="connsiteX19" fmla="*/ 522687 w 845342"/>
                        <a:gd name="connsiteY19" fmla="*/ 464160 h 512380"/>
                        <a:gd name="connsiteX20" fmla="*/ 444105 w 845342"/>
                        <a:gd name="connsiteY20" fmla="*/ 464161 h 512380"/>
                        <a:gd name="connsiteX21" fmla="*/ 396480 w 845342"/>
                        <a:gd name="connsiteY21" fmla="*/ 366529 h 512380"/>
                        <a:gd name="connsiteX22" fmla="*/ 222649 w 845342"/>
                        <a:gd name="connsiteY22" fmla="*/ 364148 h 512380"/>
                        <a:gd name="connsiteX23" fmla="*/ 175023 w 845342"/>
                        <a:gd name="connsiteY23" fmla="*/ 318905 h 512380"/>
                        <a:gd name="connsiteX24" fmla="*/ 196455 w 845342"/>
                        <a:gd name="connsiteY24" fmla="*/ 376055 h 512380"/>
                        <a:gd name="connsiteX25" fmla="*/ 55962 w 845342"/>
                        <a:gd name="connsiteY25" fmla="*/ 399867 h 512380"/>
                        <a:gd name="connsiteX26" fmla="*/ 20243 w 845342"/>
                        <a:gd name="connsiteY26" fmla="*/ 470247 h 512380"/>
                        <a:gd name="connsiteX27" fmla="*/ 34532 w 845342"/>
                        <a:gd name="connsiteY27" fmla="*/ 190316 h 512380"/>
                        <a:gd name="connsiteX0" fmla="*/ 34532 w 845342"/>
                        <a:gd name="connsiteY0" fmla="*/ 190316 h 512380"/>
                        <a:gd name="connsiteX1" fmla="*/ 379812 w 845342"/>
                        <a:gd name="connsiteY1" fmla="*/ 140311 h 512380"/>
                        <a:gd name="connsiteX2" fmla="*/ 382194 w 845342"/>
                        <a:gd name="connsiteY2" fmla="*/ 109355 h 512380"/>
                        <a:gd name="connsiteX3" fmla="*/ 513162 w 845342"/>
                        <a:gd name="connsiteY3" fmla="*/ 73636 h 512380"/>
                        <a:gd name="connsiteX4" fmla="*/ 627462 w 845342"/>
                        <a:gd name="connsiteY4" fmla="*/ 68874 h 512380"/>
                        <a:gd name="connsiteX5" fmla="*/ 694137 w 845342"/>
                        <a:gd name="connsiteY5" fmla="*/ 23630 h 512380"/>
                        <a:gd name="connsiteX6" fmla="*/ 748906 w 845342"/>
                        <a:gd name="connsiteY6" fmla="*/ 59348 h 512380"/>
                        <a:gd name="connsiteX7" fmla="*/ 594124 w 845342"/>
                        <a:gd name="connsiteY7" fmla="*/ 140312 h 512380"/>
                        <a:gd name="connsiteX8" fmla="*/ 765576 w 845342"/>
                        <a:gd name="connsiteY8" fmla="*/ 154598 h 512380"/>
                        <a:gd name="connsiteX9" fmla="*/ 837012 w 845342"/>
                        <a:gd name="connsiteY9" fmla="*/ 328430 h 512380"/>
                        <a:gd name="connsiteX10" fmla="*/ 763194 w 845342"/>
                        <a:gd name="connsiteY10" fmla="*/ 360709 h 512380"/>
                        <a:gd name="connsiteX11" fmla="*/ 572692 w 845342"/>
                        <a:gd name="connsiteY11" fmla="*/ 164123 h 512380"/>
                        <a:gd name="connsiteX12" fmla="*/ 660798 w 845342"/>
                        <a:gd name="connsiteY12" fmla="*/ 216511 h 512380"/>
                        <a:gd name="connsiteX13" fmla="*/ 722712 w 845342"/>
                        <a:gd name="connsiteY13" fmla="*/ 409392 h 512380"/>
                        <a:gd name="connsiteX14" fmla="*/ 629843 w 845342"/>
                        <a:gd name="connsiteY14" fmla="*/ 411773 h 512380"/>
                        <a:gd name="connsiteX15" fmla="*/ 534593 w 845342"/>
                        <a:gd name="connsiteY15" fmla="*/ 233179 h 512380"/>
                        <a:gd name="connsiteX16" fmla="*/ 617936 w 845342"/>
                        <a:gd name="connsiteY16" fmla="*/ 433205 h 512380"/>
                        <a:gd name="connsiteX17" fmla="*/ 539356 w 845342"/>
                        <a:gd name="connsiteY17" fmla="*/ 437966 h 512380"/>
                        <a:gd name="connsiteX18" fmla="*/ 417911 w 845342"/>
                        <a:gd name="connsiteY18" fmla="*/ 240323 h 512380"/>
                        <a:gd name="connsiteX19" fmla="*/ 522687 w 845342"/>
                        <a:gd name="connsiteY19" fmla="*/ 464160 h 512380"/>
                        <a:gd name="connsiteX20" fmla="*/ 444105 w 845342"/>
                        <a:gd name="connsiteY20" fmla="*/ 464161 h 512380"/>
                        <a:gd name="connsiteX21" fmla="*/ 396480 w 845342"/>
                        <a:gd name="connsiteY21" fmla="*/ 366529 h 512380"/>
                        <a:gd name="connsiteX22" fmla="*/ 222649 w 845342"/>
                        <a:gd name="connsiteY22" fmla="*/ 364148 h 512380"/>
                        <a:gd name="connsiteX23" fmla="*/ 175023 w 845342"/>
                        <a:gd name="connsiteY23" fmla="*/ 318905 h 512380"/>
                        <a:gd name="connsiteX24" fmla="*/ 196455 w 845342"/>
                        <a:gd name="connsiteY24" fmla="*/ 376055 h 512380"/>
                        <a:gd name="connsiteX25" fmla="*/ 55962 w 845342"/>
                        <a:gd name="connsiteY25" fmla="*/ 399867 h 512380"/>
                        <a:gd name="connsiteX26" fmla="*/ 20243 w 845342"/>
                        <a:gd name="connsiteY26" fmla="*/ 470247 h 512380"/>
                        <a:gd name="connsiteX27" fmla="*/ 34532 w 845342"/>
                        <a:gd name="connsiteY27" fmla="*/ 190316 h 512380"/>
                        <a:gd name="connsiteX0" fmla="*/ 34532 w 845342"/>
                        <a:gd name="connsiteY0" fmla="*/ 190316 h 512380"/>
                        <a:gd name="connsiteX1" fmla="*/ 379812 w 845342"/>
                        <a:gd name="connsiteY1" fmla="*/ 140311 h 512380"/>
                        <a:gd name="connsiteX2" fmla="*/ 382194 w 845342"/>
                        <a:gd name="connsiteY2" fmla="*/ 109355 h 512380"/>
                        <a:gd name="connsiteX3" fmla="*/ 513162 w 845342"/>
                        <a:gd name="connsiteY3" fmla="*/ 73636 h 512380"/>
                        <a:gd name="connsiteX4" fmla="*/ 627462 w 845342"/>
                        <a:gd name="connsiteY4" fmla="*/ 68874 h 512380"/>
                        <a:gd name="connsiteX5" fmla="*/ 694137 w 845342"/>
                        <a:gd name="connsiteY5" fmla="*/ 23630 h 512380"/>
                        <a:gd name="connsiteX6" fmla="*/ 748906 w 845342"/>
                        <a:gd name="connsiteY6" fmla="*/ 59348 h 512380"/>
                        <a:gd name="connsiteX7" fmla="*/ 594124 w 845342"/>
                        <a:gd name="connsiteY7" fmla="*/ 140312 h 512380"/>
                        <a:gd name="connsiteX8" fmla="*/ 765576 w 845342"/>
                        <a:gd name="connsiteY8" fmla="*/ 154598 h 512380"/>
                        <a:gd name="connsiteX9" fmla="*/ 837012 w 845342"/>
                        <a:gd name="connsiteY9" fmla="*/ 328430 h 512380"/>
                        <a:gd name="connsiteX10" fmla="*/ 763194 w 845342"/>
                        <a:gd name="connsiteY10" fmla="*/ 360709 h 512380"/>
                        <a:gd name="connsiteX11" fmla="*/ 572692 w 845342"/>
                        <a:gd name="connsiteY11" fmla="*/ 164123 h 512380"/>
                        <a:gd name="connsiteX12" fmla="*/ 660798 w 845342"/>
                        <a:gd name="connsiteY12" fmla="*/ 216511 h 512380"/>
                        <a:gd name="connsiteX13" fmla="*/ 722712 w 845342"/>
                        <a:gd name="connsiteY13" fmla="*/ 409392 h 512380"/>
                        <a:gd name="connsiteX14" fmla="*/ 629843 w 845342"/>
                        <a:gd name="connsiteY14" fmla="*/ 411773 h 512380"/>
                        <a:gd name="connsiteX15" fmla="*/ 534593 w 845342"/>
                        <a:gd name="connsiteY15" fmla="*/ 233179 h 512380"/>
                        <a:gd name="connsiteX16" fmla="*/ 617936 w 845342"/>
                        <a:gd name="connsiteY16" fmla="*/ 433205 h 512380"/>
                        <a:gd name="connsiteX17" fmla="*/ 539356 w 845342"/>
                        <a:gd name="connsiteY17" fmla="*/ 437966 h 512380"/>
                        <a:gd name="connsiteX18" fmla="*/ 417911 w 845342"/>
                        <a:gd name="connsiteY18" fmla="*/ 240323 h 512380"/>
                        <a:gd name="connsiteX19" fmla="*/ 522687 w 845342"/>
                        <a:gd name="connsiteY19" fmla="*/ 464160 h 512380"/>
                        <a:gd name="connsiteX20" fmla="*/ 444105 w 845342"/>
                        <a:gd name="connsiteY20" fmla="*/ 464161 h 512380"/>
                        <a:gd name="connsiteX21" fmla="*/ 396480 w 845342"/>
                        <a:gd name="connsiteY21" fmla="*/ 366529 h 512380"/>
                        <a:gd name="connsiteX22" fmla="*/ 222649 w 845342"/>
                        <a:gd name="connsiteY22" fmla="*/ 364148 h 512380"/>
                        <a:gd name="connsiteX23" fmla="*/ 175023 w 845342"/>
                        <a:gd name="connsiteY23" fmla="*/ 318905 h 512380"/>
                        <a:gd name="connsiteX24" fmla="*/ 196455 w 845342"/>
                        <a:gd name="connsiteY24" fmla="*/ 376055 h 512380"/>
                        <a:gd name="connsiteX25" fmla="*/ 55962 w 845342"/>
                        <a:gd name="connsiteY25" fmla="*/ 399867 h 512380"/>
                        <a:gd name="connsiteX26" fmla="*/ 20243 w 845342"/>
                        <a:gd name="connsiteY26" fmla="*/ 470247 h 512380"/>
                        <a:gd name="connsiteX27" fmla="*/ 34532 w 845342"/>
                        <a:gd name="connsiteY27" fmla="*/ 190316 h 512380"/>
                        <a:gd name="connsiteX0" fmla="*/ 34532 w 845342"/>
                        <a:gd name="connsiteY0" fmla="*/ 190316 h 512380"/>
                        <a:gd name="connsiteX1" fmla="*/ 379812 w 845342"/>
                        <a:gd name="connsiteY1" fmla="*/ 140311 h 512380"/>
                        <a:gd name="connsiteX2" fmla="*/ 382194 w 845342"/>
                        <a:gd name="connsiteY2" fmla="*/ 109355 h 512380"/>
                        <a:gd name="connsiteX3" fmla="*/ 513162 w 845342"/>
                        <a:gd name="connsiteY3" fmla="*/ 73636 h 512380"/>
                        <a:gd name="connsiteX4" fmla="*/ 627462 w 845342"/>
                        <a:gd name="connsiteY4" fmla="*/ 68874 h 512380"/>
                        <a:gd name="connsiteX5" fmla="*/ 694137 w 845342"/>
                        <a:gd name="connsiteY5" fmla="*/ 23630 h 512380"/>
                        <a:gd name="connsiteX6" fmla="*/ 748906 w 845342"/>
                        <a:gd name="connsiteY6" fmla="*/ 59348 h 512380"/>
                        <a:gd name="connsiteX7" fmla="*/ 594124 w 845342"/>
                        <a:gd name="connsiteY7" fmla="*/ 140312 h 512380"/>
                        <a:gd name="connsiteX8" fmla="*/ 765576 w 845342"/>
                        <a:gd name="connsiteY8" fmla="*/ 154598 h 512380"/>
                        <a:gd name="connsiteX9" fmla="*/ 837012 w 845342"/>
                        <a:gd name="connsiteY9" fmla="*/ 328430 h 512380"/>
                        <a:gd name="connsiteX10" fmla="*/ 763194 w 845342"/>
                        <a:gd name="connsiteY10" fmla="*/ 360709 h 512380"/>
                        <a:gd name="connsiteX11" fmla="*/ 572692 w 845342"/>
                        <a:gd name="connsiteY11" fmla="*/ 164123 h 512380"/>
                        <a:gd name="connsiteX12" fmla="*/ 660798 w 845342"/>
                        <a:gd name="connsiteY12" fmla="*/ 216511 h 512380"/>
                        <a:gd name="connsiteX13" fmla="*/ 722712 w 845342"/>
                        <a:gd name="connsiteY13" fmla="*/ 409392 h 512380"/>
                        <a:gd name="connsiteX14" fmla="*/ 629843 w 845342"/>
                        <a:gd name="connsiteY14" fmla="*/ 411773 h 512380"/>
                        <a:gd name="connsiteX15" fmla="*/ 534593 w 845342"/>
                        <a:gd name="connsiteY15" fmla="*/ 233179 h 512380"/>
                        <a:gd name="connsiteX16" fmla="*/ 617936 w 845342"/>
                        <a:gd name="connsiteY16" fmla="*/ 433205 h 512380"/>
                        <a:gd name="connsiteX17" fmla="*/ 539356 w 845342"/>
                        <a:gd name="connsiteY17" fmla="*/ 437966 h 512380"/>
                        <a:gd name="connsiteX18" fmla="*/ 417911 w 845342"/>
                        <a:gd name="connsiteY18" fmla="*/ 240323 h 512380"/>
                        <a:gd name="connsiteX19" fmla="*/ 522687 w 845342"/>
                        <a:gd name="connsiteY19" fmla="*/ 464160 h 512380"/>
                        <a:gd name="connsiteX20" fmla="*/ 444105 w 845342"/>
                        <a:gd name="connsiteY20" fmla="*/ 464161 h 512380"/>
                        <a:gd name="connsiteX21" fmla="*/ 396480 w 845342"/>
                        <a:gd name="connsiteY21" fmla="*/ 366529 h 512380"/>
                        <a:gd name="connsiteX22" fmla="*/ 222649 w 845342"/>
                        <a:gd name="connsiteY22" fmla="*/ 364148 h 512380"/>
                        <a:gd name="connsiteX23" fmla="*/ 175023 w 845342"/>
                        <a:gd name="connsiteY23" fmla="*/ 318905 h 512380"/>
                        <a:gd name="connsiteX24" fmla="*/ 196455 w 845342"/>
                        <a:gd name="connsiteY24" fmla="*/ 376055 h 512380"/>
                        <a:gd name="connsiteX25" fmla="*/ 55962 w 845342"/>
                        <a:gd name="connsiteY25" fmla="*/ 399867 h 512380"/>
                        <a:gd name="connsiteX26" fmla="*/ 20243 w 845342"/>
                        <a:gd name="connsiteY26" fmla="*/ 470247 h 512380"/>
                        <a:gd name="connsiteX27" fmla="*/ 34532 w 845342"/>
                        <a:gd name="connsiteY27" fmla="*/ 190316 h 512380"/>
                        <a:gd name="connsiteX0" fmla="*/ 34532 w 845342"/>
                        <a:gd name="connsiteY0" fmla="*/ 190316 h 512380"/>
                        <a:gd name="connsiteX1" fmla="*/ 379812 w 845342"/>
                        <a:gd name="connsiteY1" fmla="*/ 140311 h 512380"/>
                        <a:gd name="connsiteX2" fmla="*/ 382194 w 845342"/>
                        <a:gd name="connsiteY2" fmla="*/ 109355 h 512380"/>
                        <a:gd name="connsiteX3" fmla="*/ 513162 w 845342"/>
                        <a:gd name="connsiteY3" fmla="*/ 73636 h 512380"/>
                        <a:gd name="connsiteX4" fmla="*/ 627462 w 845342"/>
                        <a:gd name="connsiteY4" fmla="*/ 68874 h 512380"/>
                        <a:gd name="connsiteX5" fmla="*/ 694137 w 845342"/>
                        <a:gd name="connsiteY5" fmla="*/ 23630 h 512380"/>
                        <a:gd name="connsiteX6" fmla="*/ 748906 w 845342"/>
                        <a:gd name="connsiteY6" fmla="*/ 59348 h 512380"/>
                        <a:gd name="connsiteX7" fmla="*/ 751289 w 845342"/>
                        <a:gd name="connsiteY7" fmla="*/ 56966 h 512380"/>
                        <a:gd name="connsiteX8" fmla="*/ 594124 w 845342"/>
                        <a:gd name="connsiteY8" fmla="*/ 140312 h 512380"/>
                        <a:gd name="connsiteX9" fmla="*/ 765576 w 845342"/>
                        <a:gd name="connsiteY9" fmla="*/ 154598 h 512380"/>
                        <a:gd name="connsiteX10" fmla="*/ 837012 w 845342"/>
                        <a:gd name="connsiteY10" fmla="*/ 328430 h 512380"/>
                        <a:gd name="connsiteX11" fmla="*/ 763194 w 845342"/>
                        <a:gd name="connsiteY11" fmla="*/ 360709 h 512380"/>
                        <a:gd name="connsiteX12" fmla="*/ 572692 w 845342"/>
                        <a:gd name="connsiteY12" fmla="*/ 164123 h 512380"/>
                        <a:gd name="connsiteX13" fmla="*/ 660798 w 845342"/>
                        <a:gd name="connsiteY13" fmla="*/ 216511 h 512380"/>
                        <a:gd name="connsiteX14" fmla="*/ 722712 w 845342"/>
                        <a:gd name="connsiteY14" fmla="*/ 409392 h 512380"/>
                        <a:gd name="connsiteX15" fmla="*/ 629843 w 845342"/>
                        <a:gd name="connsiteY15" fmla="*/ 411773 h 512380"/>
                        <a:gd name="connsiteX16" fmla="*/ 534593 w 845342"/>
                        <a:gd name="connsiteY16" fmla="*/ 233179 h 512380"/>
                        <a:gd name="connsiteX17" fmla="*/ 617936 w 845342"/>
                        <a:gd name="connsiteY17" fmla="*/ 433205 h 512380"/>
                        <a:gd name="connsiteX18" fmla="*/ 539356 w 845342"/>
                        <a:gd name="connsiteY18" fmla="*/ 437966 h 512380"/>
                        <a:gd name="connsiteX19" fmla="*/ 417911 w 845342"/>
                        <a:gd name="connsiteY19" fmla="*/ 240323 h 512380"/>
                        <a:gd name="connsiteX20" fmla="*/ 522687 w 845342"/>
                        <a:gd name="connsiteY20" fmla="*/ 464160 h 512380"/>
                        <a:gd name="connsiteX21" fmla="*/ 444105 w 845342"/>
                        <a:gd name="connsiteY21" fmla="*/ 464161 h 512380"/>
                        <a:gd name="connsiteX22" fmla="*/ 396480 w 845342"/>
                        <a:gd name="connsiteY22" fmla="*/ 366529 h 512380"/>
                        <a:gd name="connsiteX23" fmla="*/ 222649 w 845342"/>
                        <a:gd name="connsiteY23" fmla="*/ 364148 h 512380"/>
                        <a:gd name="connsiteX24" fmla="*/ 175023 w 845342"/>
                        <a:gd name="connsiteY24" fmla="*/ 318905 h 512380"/>
                        <a:gd name="connsiteX25" fmla="*/ 196455 w 845342"/>
                        <a:gd name="connsiteY25" fmla="*/ 376055 h 512380"/>
                        <a:gd name="connsiteX26" fmla="*/ 55962 w 845342"/>
                        <a:gd name="connsiteY26" fmla="*/ 399867 h 512380"/>
                        <a:gd name="connsiteX27" fmla="*/ 20243 w 845342"/>
                        <a:gd name="connsiteY27" fmla="*/ 470247 h 512380"/>
                        <a:gd name="connsiteX28" fmla="*/ 34532 w 845342"/>
                        <a:gd name="connsiteY28" fmla="*/ 190316 h 512380"/>
                        <a:gd name="connsiteX0" fmla="*/ 34532 w 845342"/>
                        <a:gd name="connsiteY0" fmla="*/ 190316 h 512380"/>
                        <a:gd name="connsiteX1" fmla="*/ 379812 w 845342"/>
                        <a:gd name="connsiteY1" fmla="*/ 140311 h 512380"/>
                        <a:gd name="connsiteX2" fmla="*/ 382194 w 845342"/>
                        <a:gd name="connsiteY2" fmla="*/ 109355 h 512380"/>
                        <a:gd name="connsiteX3" fmla="*/ 513162 w 845342"/>
                        <a:gd name="connsiteY3" fmla="*/ 73636 h 512380"/>
                        <a:gd name="connsiteX4" fmla="*/ 627462 w 845342"/>
                        <a:gd name="connsiteY4" fmla="*/ 68874 h 512380"/>
                        <a:gd name="connsiteX5" fmla="*/ 694137 w 845342"/>
                        <a:gd name="connsiteY5" fmla="*/ 23630 h 512380"/>
                        <a:gd name="connsiteX6" fmla="*/ 748906 w 845342"/>
                        <a:gd name="connsiteY6" fmla="*/ 59348 h 512380"/>
                        <a:gd name="connsiteX7" fmla="*/ 741764 w 845342"/>
                        <a:gd name="connsiteY7" fmla="*/ 87923 h 512380"/>
                        <a:gd name="connsiteX8" fmla="*/ 594124 w 845342"/>
                        <a:gd name="connsiteY8" fmla="*/ 140312 h 512380"/>
                        <a:gd name="connsiteX9" fmla="*/ 765576 w 845342"/>
                        <a:gd name="connsiteY9" fmla="*/ 154598 h 512380"/>
                        <a:gd name="connsiteX10" fmla="*/ 837012 w 845342"/>
                        <a:gd name="connsiteY10" fmla="*/ 328430 h 512380"/>
                        <a:gd name="connsiteX11" fmla="*/ 763194 w 845342"/>
                        <a:gd name="connsiteY11" fmla="*/ 360709 h 512380"/>
                        <a:gd name="connsiteX12" fmla="*/ 572692 w 845342"/>
                        <a:gd name="connsiteY12" fmla="*/ 164123 h 512380"/>
                        <a:gd name="connsiteX13" fmla="*/ 660798 w 845342"/>
                        <a:gd name="connsiteY13" fmla="*/ 216511 h 512380"/>
                        <a:gd name="connsiteX14" fmla="*/ 722712 w 845342"/>
                        <a:gd name="connsiteY14" fmla="*/ 409392 h 512380"/>
                        <a:gd name="connsiteX15" fmla="*/ 629843 w 845342"/>
                        <a:gd name="connsiteY15" fmla="*/ 411773 h 512380"/>
                        <a:gd name="connsiteX16" fmla="*/ 534593 w 845342"/>
                        <a:gd name="connsiteY16" fmla="*/ 233179 h 512380"/>
                        <a:gd name="connsiteX17" fmla="*/ 617936 w 845342"/>
                        <a:gd name="connsiteY17" fmla="*/ 433205 h 512380"/>
                        <a:gd name="connsiteX18" fmla="*/ 539356 w 845342"/>
                        <a:gd name="connsiteY18" fmla="*/ 437966 h 512380"/>
                        <a:gd name="connsiteX19" fmla="*/ 417911 w 845342"/>
                        <a:gd name="connsiteY19" fmla="*/ 240323 h 512380"/>
                        <a:gd name="connsiteX20" fmla="*/ 522687 w 845342"/>
                        <a:gd name="connsiteY20" fmla="*/ 464160 h 512380"/>
                        <a:gd name="connsiteX21" fmla="*/ 444105 w 845342"/>
                        <a:gd name="connsiteY21" fmla="*/ 464161 h 512380"/>
                        <a:gd name="connsiteX22" fmla="*/ 396480 w 845342"/>
                        <a:gd name="connsiteY22" fmla="*/ 366529 h 512380"/>
                        <a:gd name="connsiteX23" fmla="*/ 222649 w 845342"/>
                        <a:gd name="connsiteY23" fmla="*/ 364148 h 512380"/>
                        <a:gd name="connsiteX24" fmla="*/ 175023 w 845342"/>
                        <a:gd name="connsiteY24" fmla="*/ 318905 h 512380"/>
                        <a:gd name="connsiteX25" fmla="*/ 196455 w 845342"/>
                        <a:gd name="connsiteY25" fmla="*/ 376055 h 512380"/>
                        <a:gd name="connsiteX26" fmla="*/ 55962 w 845342"/>
                        <a:gd name="connsiteY26" fmla="*/ 399867 h 512380"/>
                        <a:gd name="connsiteX27" fmla="*/ 20243 w 845342"/>
                        <a:gd name="connsiteY27" fmla="*/ 470247 h 512380"/>
                        <a:gd name="connsiteX28" fmla="*/ 34532 w 845342"/>
                        <a:gd name="connsiteY28" fmla="*/ 190316 h 512380"/>
                        <a:gd name="connsiteX0" fmla="*/ 34532 w 845342"/>
                        <a:gd name="connsiteY0" fmla="*/ 190316 h 512380"/>
                        <a:gd name="connsiteX1" fmla="*/ 379812 w 845342"/>
                        <a:gd name="connsiteY1" fmla="*/ 140311 h 512380"/>
                        <a:gd name="connsiteX2" fmla="*/ 382194 w 845342"/>
                        <a:gd name="connsiteY2" fmla="*/ 109355 h 512380"/>
                        <a:gd name="connsiteX3" fmla="*/ 513162 w 845342"/>
                        <a:gd name="connsiteY3" fmla="*/ 73636 h 512380"/>
                        <a:gd name="connsiteX4" fmla="*/ 627462 w 845342"/>
                        <a:gd name="connsiteY4" fmla="*/ 68874 h 512380"/>
                        <a:gd name="connsiteX5" fmla="*/ 694137 w 845342"/>
                        <a:gd name="connsiteY5" fmla="*/ 23630 h 512380"/>
                        <a:gd name="connsiteX6" fmla="*/ 748906 w 845342"/>
                        <a:gd name="connsiteY6" fmla="*/ 59348 h 512380"/>
                        <a:gd name="connsiteX7" fmla="*/ 741764 w 845342"/>
                        <a:gd name="connsiteY7" fmla="*/ 87923 h 512380"/>
                        <a:gd name="connsiteX8" fmla="*/ 594124 w 845342"/>
                        <a:gd name="connsiteY8" fmla="*/ 140312 h 512380"/>
                        <a:gd name="connsiteX9" fmla="*/ 765576 w 845342"/>
                        <a:gd name="connsiteY9" fmla="*/ 154598 h 512380"/>
                        <a:gd name="connsiteX10" fmla="*/ 837012 w 845342"/>
                        <a:gd name="connsiteY10" fmla="*/ 328430 h 512380"/>
                        <a:gd name="connsiteX11" fmla="*/ 763194 w 845342"/>
                        <a:gd name="connsiteY11" fmla="*/ 360709 h 512380"/>
                        <a:gd name="connsiteX12" fmla="*/ 572692 w 845342"/>
                        <a:gd name="connsiteY12" fmla="*/ 164123 h 512380"/>
                        <a:gd name="connsiteX13" fmla="*/ 660798 w 845342"/>
                        <a:gd name="connsiteY13" fmla="*/ 216511 h 512380"/>
                        <a:gd name="connsiteX14" fmla="*/ 722712 w 845342"/>
                        <a:gd name="connsiteY14" fmla="*/ 409392 h 512380"/>
                        <a:gd name="connsiteX15" fmla="*/ 629843 w 845342"/>
                        <a:gd name="connsiteY15" fmla="*/ 411773 h 512380"/>
                        <a:gd name="connsiteX16" fmla="*/ 534593 w 845342"/>
                        <a:gd name="connsiteY16" fmla="*/ 233179 h 512380"/>
                        <a:gd name="connsiteX17" fmla="*/ 617936 w 845342"/>
                        <a:gd name="connsiteY17" fmla="*/ 433205 h 512380"/>
                        <a:gd name="connsiteX18" fmla="*/ 539356 w 845342"/>
                        <a:gd name="connsiteY18" fmla="*/ 437966 h 512380"/>
                        <a:gd name="connsiteX19" fmla="*/ 417911 w 845342"/>
                        <a:gd name="connsiteY19" fmla="*/ 240323 h 512380"/>
                        <a:gd name="connsiteX20" fmla="*/ 522687 w 845342"/>
                        <a:gd name="connsiteY20" fmla="*/ 464160 h 512380"/>
                        <a:gd name="connsiteX21" fmla="*/ 444105 w 845342"/>
                        <a:gd name="connsiteY21" fmla="*/ 464161 h 512380"/>
                        <a:gd name="connsiteX22" fmla="*/ 396480 w 845342"/>
                        <a:gd name="connsiteY22" fmla="*/ 366529 h 512380"/>
                        <a:gd name="connsiteX23" fmla="*/ 222649 w 845342"/>
                        <a:gd name="connsiteY23" fmla="*/ 364148 h 512380"/>
                        <a:gd name="connsiteX24" fmla="*/ 175023 w 845342"/>
                        <a:gd name="connsiteY24" fmla="*/ 318905 h 512380"/>
                        <a:gd name="connsiteX25" fmla="*/ 196455 w 845342"/>
                        <a:gd name="connsiteY25" fmla="*/ 376055 h 512380"/>
                        <a:gd name="connsiteX26" fmla="*/ 55962 w 845342"/>
                        <a:gd name="connsiteY26" fmla="*/ 399867 h 512380"/>
                        <a:gd name="connsiteX27" fmla="*/ 20243 w 845342"/>
                        <a:gd name="connsiteY27" fmla="*/ 470247 h 512380"/>
                        <a:gd name="connsiteX28" fmla="*/ 34532 w 845342"/>
                        <a:gd name="connsiteY28" fmla="*/ 190316 h 512380"/>
                        <a:gd name="connsiteX0" fmla="*/ 34532 w 845342"/>
                        <a:gd name="connsiteY0" fmla="*/ 190316 h 512380"/>
                        <a:gd name="connsiteX1" fmla="*/ 379812 w 845342"/>
                        <a:gd name="connsiteY1" fmla="*/ 140311 h 512380"/>
                        <a:gd name="connsiteX2" fmla="*/ 382194 w 845342"/>
                        <a:gd name="connsiteY2" fmla="*/ 109355 h 512380"/>
                        <a:gd name="connsiteX3" fmla="*/ 513162 w 845342"/>
                        <a:gd name="connsiteY3" fmla="*/ 73636 h 512380"/>
                        <a:gd name="connsiteX4" fmla="*/ 627462 w 845342"/>
                        <a:gd name="connsiteY4" fmla="*/ 68874 h 512380"/>
                        <a:gd name="connsiteX5" fmla="*/ 694137 w 845342"/>
                        <a:gd name="connsiteY5" fmla="*/ 23630 h 512380"/>
                        <a:gd name="connsiteX6" fmla="*/ 748906 w 845342"/>
                        <a:gd name="connsiteY6" fmla="*/ 59348 h 512380"/>
                        <a:gd name="connsiteX7" fmla="*/ 594124 w 845342"/>
                        <a:gd name="connsiteY7" fmla="*/ 140312 h 512380"/>
                        <a:gd name="connsiteX8" fmla="*/ 765576 w 845342"/>
                        <a:gd name="connsiteY8" fmla="*/ 154598 h 512380"/>
                        <a:gd name="connsiteX9" fmla="*/ 837012 w 845342"/>
                        <a:gd name="connsiteY9" fmla="*/ 328430 h 512380"/>
                        <a:gd name="connsiteX10" fmla="*/ 763194 w 845342"/>
                        <a:gd name="connsiteY10" fmla="*/ 360709 h 512380"/>
                        <a:gd name="connsiteX11" fmla="*/ 572692 w 845342"/>
                        <a:gd name="connsiteY11" fmla="*/ 164123 h 512380"/>
                        <a:gd name="connsiteX12" fmla="*/ 660798 w 845342"/>
                        <a:gd name="connsiteY12" fmla="*/ 216511 h 512380"/>
                        <a:gd name="connsiteX13" fmla="*/ 722712 w 845342"/>
                        <a:gd name="connsiteY13" fmla="*/ 409392 h 512380"/>
                        <a:gd name="connsiteX14" fmla="*/ 629843 w 845342"/>
                        <a:gd name="connsiteY14" fmla="*/ 411773 h 512380"/>
                        <a:gd name="connsiteX15" fmla="*/ 534593 w 845342"/>
                        <a:gd name="connsiteY15" fmla="*/ 233179 h 512380"/>
                        <a:gd name="connsiteX16" fmla="*/ 617936 w 845342"/>
                        <a:gd name="connsiteY16" fmla="*/ 433205 h 512380"/>
                        <a:gd name="connsiteX17" fmla="*/ 539356 w 845342"/>
                        <a:gd name="connsiteY17" fmla="*/ 437966 h 512380"/>
                        <a:gd name="connsiteX18" fmla="*/ 417911 w 845342"/>
                        <a:gd name="connsiteY18" fmla="*/ 240323 h 512380"/>
                        <a:gd name="connsiteX19" fmla="*/ 522687 w 845342"/>
                        <a:gd name="connsiteY19" fmla="*/ 464160 h 512380"/>
                        <a:gd name="connsiteX20" fmla="*/ 444105 w 845342"/>
                        <a:gd name="connsiteY20" fmla="*/ 464161 h 512380"/>
                        <a:gd name="connsiteX21" fmla="*/ 396480 w 845342"/>
                        <a:gd name="connsiteY21" fmla="*/ 366529 h 512380"/>
                        <a:gd name="connsiteX22" fmla="*/ 222649 w 845342"/>
                        <a:gd name="connsiteY22" fmla="*/ 364148 h 512380"/>
                        <a:gd name="connsiteX23" fmla="*/ 175023 w 845342"/>
                        <a:gd name="connsiteY23" fmla="*/ 318905 h 512380"/>
                        <a:gd name="connsiteX24" fmla="*/ 196455 w 845342"/>
                        <a:gd name="connsiteY24" fmla="*/ 376055 h 512380"/>
                        <a:gd name="connsiteX25" fmla="*/ 55962 w 845342"/>
                        <a:gd name="connsiteY25" fmla="*/ 399867 h 512380"/>
                        <a:gd name="connsiteX26" fmla="*/ 20243 w 845342"/>
                        <a:gd name="connsiteY26" fmla="*/ 470247 h 512380"/>
                        <a:gd name="connsiteX27" fmla="*/ 34532 w 845342"/>
                        <a:gd name="connsiteY27" fmla="*/ 190316 h 512380"/>
                        <a:gd name="connsiteX0" fmla="*/ 34532 w 845342"/>
                        <a:gd name="connsiteY0" fmla="*/ 190316 h 512380"/>
                        <a:gd name="connsiteX1" fmla="*/ 379812 w 845342"/>
                        <a:gd name="connsiteY1" fmla="*/ 140311 h 512380"/>
                        <a:gd name="connsiteX2" fmla="*/ 382194 w 845342"/>
                        <a:gd name="connsiteY2" fmla="*/ 109355 h 512380"/>
                        <a:gd name="connsiteX3" fmla="*/ 513162 w 845342"/>
                        <a:gd name="connsiteY3" fmla="*/ 73636 h 512380"/>
                        <a:gd name="connsiteX4" fmla="*/ 627462 w 845342"/>
                        <a:gd name="connsiteY4" fmla="*/ 68874 h 512380"/>
                        <a:gd name="connsiteX5" fmla="*/ 694137 w 845342"/>
                        <a:gd name="connsiteY5" fmla="*/ 23630 h 512380"/>
                        <a:gd name="connsiteX6" fmla="*/ 748906 w 845342"/>
                        <a:gd name="connsiteY6" fmla="*/ 59348 h 512380"/>
                        <a:gd name="connsiteX7" fmla="*/ 594124 w 845342"/>
                        <a:gd name="connsiteY7" fmla="*/ 140312 h 512380"/>
                        <a:gd name="connsiteX8" fmla="*/ 765576 w 845342"/>
                        <a:gd name="connsiteY8" fmla="*/ 154598 h 512380"/>
                        <a:gd name="connsiteX9" fmla="*/ 837012 w 845342"/>
                        <a:gd name="connsiteY9" fmla="*/ 328430 h 512380"/>
                        <a:gd name="connsiteX10" fmla="*/ 763194 w 845342"/>
                        <a:gd name="connsiteY10" fmla="*/ 360709 h 512380"/>
                        <a:gd name="connsiteX11" fmla="*/ 572692 w 845342"/>
                        <a:gd name="connsiteY11" fmla="*/ 164123 h 512380"/>
                        <a:gd name="connsiteX12" fmla="*/ 660798 w 845342"/>
                        <a:gd name="connsiteY12" fmla="*/ 216511 h 512380"/>
                        <a:gd name="connsiteX13" fmla="*/ 722712 w 845342"/>
                        <a:gd name="connsiteY13" fmla="*/ 409392 h 512380"/>
                        <a:gd name="connsiteX14" fmla="*/ 629843 w 845342"/>
                        <a:gd name="connsiteY14" fmla="*/ 411773 h 512380"/>
                        <a:gd name="connsiteX15" fmla="*/ 534593 w 845342"/>
                        <a:gd name="connsiteY15" fmla="*/ 233179 h 512380"/>
                        <a:gd name="connsiteX16" fmla="*/ 617936 w 845342"/>
                        <a:gd name="connsiteY16" fmla="*/ 433205 h 512380"/>
                        <a:gd name="connsiteX17" fmla="*/ 539356 w 845342"/>
                        <a:gd name="connsiteY17" fmla="*/ 437966 h 512380"/>
                        <a:gd name="connsiteX18" fmla="*/ 417911 w 845342"/>
                        <a:gd name="connsiteY18" fmla="*/ 240323 h 512380"/>
                        <a:gd name="connsiteX19" fmla="*/ 522687 w 845342"/>
                        <a:gd name="connsiteY19" fmla="*/ 464160 h 512380"/>
                        <a:gd name="connsiteX20" fmla="*/ 444105 w 845342"/>
                        <a:gd name="connsiteY20" fmla="*/ 464161 h 512380"/>
                        <a:gd name="connsiteX21" fmla="*/ 396480 w 845342"/>
                        <a:gd name="connsiteY21" fmla="*/ 366529 h 512380"/>
                        <a:gd name="connsiteX22" fmla="*/ 222649 w 845342"/>
                        <a:gd name="connsiteY22" fmla="*/ 364148 h 512380"/>
                        <a:gd name="connsiteX23" fmla="*/ 175023 w 845342"/>
                        <a:gd name="connsiteY23" fmla="*/ 318905 h 512380"/>
                        <a:gd name="connsiteX24" fmla="*/ 196455 w 845342"/>
                        <a:gd name="connsiteY24" fmla="*/ 376055 h 512380"/>
                        <a:gd name="connsiteX25" fmla="*/ 55962 w 845342"/>
                        <a:gd name="connsiteY25" fmla="*/ 399867 h 512380"/>
                        <a:gd name="connsiteX26" fmla="*/ 20243 w 845342"/>
                        <a:gd name="connsiteY26" fmla="*/ 470247 h 512380"/>
                        <a:gd name="connsiteX27" fmla="*/ 34532 w 845342"/>
                        <a:gd name="connsiteY27" fmla="*/ 190316 h 512380"/>
                        <a:gd name="connsiteX0" fmla="*/ 34532 w 845342"/>
                        <a:gd name="connsiteY0" fmla="*/ 190316 h 512380"/>
                        <a:gd name="connsiteX1" fmla="*/ 379812 w 845342"/>
                        <a:gd name="connsiteY1" fmla="*/ 140311 h 512380"/>
                        <a:gd name="connsiteX2" fmla="*/ 382194 w 845342"/>
                        <a:gd name="connsiteY2" fmla="*/ 109355 h 512380"/>
                        <a:gd name="connsiteX3" fmla="*/ 513162 w 845342"/>
                        <a:gd name="connsiteY3" fmla="*/ 73636 h 512380"/>
                        <a:gd name="connsiteX4" fmla="*/ 627462 w 845342"/>
                        <a:gd name="connsiteY4" fmla="*/ 68874 h 512380"/>
                        <a:gd name="connsiteX5" fmla="*/ 694137 w 845342"/>
                        <a:gd name="connsiteY5" fmla="*/ 23630 h 512380"/>
                        <a:gd name="connsiteX6" fmla="*/ 748906 w 845342"/>
                        <a:gd name="connsiteY6" fmla="*/ 59348 h 512380"/>
                        <a:gd name="connsiteX7" fmla="*/ 594124 w 845342"/>
                        <a:gd name="connsiteY7" fmla="*/ 140312 h 512380"/>
                        <a:gd name="connsiteX8" fmla="*/ 765576 w 845342"/>
                        <a:gd name="connsiteY8" fmla="*/ 154598 h 512380"/>
                        <a:gd name="connsiteX9" fmla="*/ 837012 w 845342"/>
                        <a:gd name="connsiteY9" fmla="*/ 328430 h 512380"/>
                        <a:gd name="connsiteX10" fmla="*/ 763194 w 845342"/>
                        <a:gd name="connsiteY10" fmla="*/ 360709 h 512380"/>
                        <a:gd name="connsiteX11" fmla="*/ 572692 w 845342"/>
                        <a:gd name="connsiteY11" fmla="*/ 164123 h 512380"/>
                        <a:gd name="connsiteX12" fmla="*/ 660798 w 845342"/>
                        <a:gd name="connsiteY12" fmla="*/ 216511 h 512380"/>
                        <a:gd name="connsiteX13" fmla="*/ 722712 w 845342"/>
                        <a:gd name="connsiteY13" fmla="*/ 409392 h 512380"/>
                        <a:gd name="connsiteX14" fmla="*/ 629843 w 845342"/>
                        <a:gd name="connsiteY14" fmla="*/ 411773 h 512380"/>
                        <a:gd name="connsiteX15" fmla="*/ 534593 w 845342"/>
                        <a:gd name="connsiteY15" fmla="*/ 233179 h 512380"/>
                        <a:gd name="connsiteX16" fmla="*/ 617936 w 845342"/>
                        <a:gd name="connsiteY16" fmla="*/ 433205 h 512380"/>
                        <a:gd name="connsiteX17" fmla="*/ 539356 w 845342"/>
                        <a:gd name="connsiteY17" fmla="*/ 437966 h 512380"/>
                        <a:gd name="connsiteX18" fmla="*/ 417911 w 845342"/>
                        <a:gd name="connsiteY18" fmla="*/ 240323 h 512380"/>
                        <a:gd name="connsiteX19" fmla="*/ 522687 w 845342"/>
                        <a:gd name="connsiteY19" fmla="*/ 464160 h 512380"/>
                        <a:gd name="connsiteX20" fmla="*/ 444105 w 845342"/>
                        <a:gd name="connsiteY20" fmla="*/ 464161 h 512380"/>
                        <a:gd name="connsiteX21" fmla="*/ 396480 w 845342"/>
                        <a:gd name="connsiteY21" fmla="*/ 366529 h 512380"/>
                        <a:gd name="connsiteX22" fmla="*/ 222649 w 845342"/>
                        <a:gd name="connsiteY22" fmla="*/ 364148 h 512380"/>
                        <a:gd name="connsiteX23" fmla="*/ 175023 w 845342"/>
                        <a:gd name="connsiteY23" fmla="*/ 318905 h 512380"/>
                        <a:gd name="connsiteX24" fmla="*/ 196455 w 845342"/>
                        <a:gd name="connsiteY24" fmla="*/ 376055 h 512380"/>
                        <a:gd name="connsiteX25" fmla="*/ 55962 w 845342"/>
                        <a:gd name="connsiteY25" fmla="*/ 399867 h 512380"/>
                        <a:gd name="connsiteX26" fmla="*/ 20243 w 845342"/>
                        <a:gd name="connsiteY26" fmla="*/ 470247 h 512380"/>
                        <a:gd name="connsiteX27" fmla="*/ 34532 w 845342"/>
                        <a:gd name="connsiteY27" fmla="*/ 190316 h 512380"/>
                        <a:gd name="connsiteX0" fmla="*/ 34532 w 845342"/>
                        <a:gd name="connsiteY0" fmla="*/ 187377 h 509441"/>
                        <a:gd name="connsiteX1" fmla="*/ 379812 w 845342"/>
                        <a:gd name="connsiteY1" fmla="*/ 137372 h 509441"/>
                        <a:gd name="connsiteX2" fmla="*/ 382194 w 845342"/>
                        <a:gd name="connsiteY2" fmla="*/ 106416 h 509441"/>
                        <a:gd name="connsiteX3" fmla="*/ 513162 w 845342"/>
                        <a:gd name="connsiteY3" fmla="*/ 70697 h 509441"/>
                        <a:gd name="connsiteX4" fmla="*/ 627462 w 845342"/>
                        <a:gd name="connsiteY4" fmla="*/ 65935 h 509441"/>
                        <a:gd name="connsiteX5" fmla="*/ 694137 w 845342"/>
                        <a:gd name="connsiteY5" fmla="*/ 20691 h 509441"/>
                        <a:gd name="connsiteX6" fmla="*/ 751288 w 845342"/>
                        <a:gd name="connsiteY6" fmla="*/ 75459 h 509441"/>
                        <a:gd name="connsiteX7" fmla="*/ 594124 w 845342"/>
                        <a:gd name="connsiteY7" fmla="*/ 137373 h 509441"/>
                        <a:gd name="connsiteX8" fmla="*/ 765576 w 845342"/>
                        <a:gd name="connsiteY8" fmla="*/ 151659 h 509441"/>
                        <a:gd name="connsiteX9" fmla="*/ 837012 w 845342"/>
                        <a:gd name="connsiteY9" fmla="*/ 325491 h 509441"/>
                        <a:gd name="connsiteX10" fmla="*/ 763194 w 845342"/>
                        <a:gd name="connsiteY10" fmla="*/ 357770 h 509441"/>
                        <a:gd name="connsiteX11" fmla="*/ 572692 w 845342"/>
                        <a:gd name="connsiteY11" fmla="*/ 161184 h 509441"/>
                        <a:gd name="connsiteX12" fmla="*/ 660798 w 845342"/>
                        <a:gd name="connsiteY12" fmla="*/ 213572 h 509441"/>
                        <a:gd name="connsiteX13" fmla="*/ 722712 w 845342"/>
                        <a:gd name="connsiteY13" fmla="*/ 406453 h 509441"/>
                        <a:gd name="connsiteX14" fmla="*/ 629843 w 845342"/>
                        <a:gd name="connsiteY14" fmla="*/ 408834 h 509441"/>
                        <a:gd name="connsiteX15" fmla="*/ 534593 w 845342"/>
                        <a:gd name="connsiteY15" fmla="*/ 230240 h 509441"/>
                        <a:gd name="connsiteX16" fmla="*/ 617936 w 845342"/>
                        <a:gd name="connsiteY16" fmla="*/ 430266 h 509441"/>
                        <a:gd name="connsiteX17" fmla="*/ 539356 w 845342"/>
                        <a:gd name="connsiteY17" fmla="*/ 435027 h 509441"/>
                        <a:gd name="connsiteX18" fmla="*/ 417911 w 845342"/>
                        <a:gd name="connsiteY18" fmla="*/ 237384 h 509441"/>
                        <a:gd name="connsiteX19" fmla="*/ 522687 w 845342"/>
                        <a:gd name="connsiteY19" fmla="*/ 461221 h 509441"/>
                        <a:gd name="connsiteX20" fmla="*/ 444105 w 845342"/>
                        <a:gd name="connsiteY20" fmla="*/ 461222 h 509441"/>
                        <a:gd name="connsiteX21" fmla="*/ 396480 w 845342"/>
                        <a:gd name="connsiteY21" fmla="*/ 363590 h 509441"/>
                        <a:gd name="connsiteX22" fmla="*/ 222649 w 845342"/>
                        <a:gd name="connsiteY22" fmla="*/ 361209 h 509441"/>
                        <a:gd name="connsiteX23" fmla="*/ 175023 w 845342"/>
                        <a:gd name="connsiteY23" fmla="*/ 315966 h 509441"/>
                        <a:gd name="connsiteX24" fmla="*/ 196455 w 845342"/>
                        <a:gd name="connsiteY24" fmla="*/ 373116 h 509441"/>
                        <a:gd name="connsiteX25" fmla="*/ 55962 w 845342"/>
                        <a:gd name="connsiteY25" fmla="*/ 396928 h 509441"/>
                        <a:gd name="connsiteX26" fmla="*/ 20243 w 845342"/>
                        <a:gd name="connsiteY26" fmla="*/ 467308 h 509441"/>
                        <a:gd name="connsiteX27" fmla="*/ 34532 w 845342"/>
                        <a:gd name="connsiteY27" fmla="*/ 187377 h 509441"/>
                        <a:gd name="connsiteX0" fmla="*/ 34532 w 845342"/>
                        <a:gd name="connsiteY0" fmla="*/ 190701 h 512765"/>
                        <a:gd name="connsiteX1" fmla="*/ 379812 w 845342"/>
                        <a:gd name="connsiteY1" fmla="*/ 140696 h 512765"/>
                        <a:gd name="connsiteX2" fmla="*/ 382194 w 845342"/>
                        <a:gd name="connsiteY2" fmla="*/ 109740 h 512765"/>
                        <a:gd name="connsiteX3" fmla="*/ 513162 w 845342"/>
                        <a:gd name="connsiteY3" fmla="*/ 74021 h 512765"/>
                        <a:gd name="connsiteX4" fmla="*/ 627462 w 845342"/>
                        <a:gd name="connsiteY4" fmla="*/ 69259 h 512765"/>
                        <a:gd name="connsiteX5" fmla="*/ 694137 w 845342"/>
                        <a:gd name="connsiteY5" fmla="*/ 24015 h 512765"/>
                        <a:gd name="connsiteX6" fmla="*/ 751288 w 845342"/>
                        <a:gd name="connsiteY6" fmla="*/ 78783 h 512765"/>
                        <a:gd name="connsiteX7" fmla="*/ 594124 w 845342"/>
                        <a:gd name="connsiteY7" fmla="*/ 140697 h 512765"/>
                        <a:gd name="connsiteX8" fmla="*/ 765576 w 845342"/>
                        <a:gd name="connsiteY8" fmla="*/ 154983 h 512765"/>
                        <a:gd name="connsiteX9" fmla="*/ 837012 w 845342"/>
                        <a:gd name="connsiteY9" fmla="*/ 328815 h 512765"/>
                        <a:gd name="connsiteX10" fmla="*/ 763194 w 845342"/>
                        <a:gd name="connsiteY10" fmla="*/ 361094 h 512765"/>
                        <a:gd name="connsiteX11" fmla="*/ 572692 w 845342"/>
                        <a:gd name="connsiteY11" fmla="*/ 164508 h 512765"/>
                        <a:gd name="connsiteX12" fmla="*/ 660798 w 845342"/>
                        <a:gd name="connsiteY12" fmla="*/ 216896 h 512765"/>
                        <a:gd name="connsiteX13" fmla="*/ 722712 w 845342"/>
                        <a:gd name="connsiteY13" fmla="*/ 409777 h 512765"/>
                        <a:gd name="connsiteX14" fmla="*/ 629843 w 845342"/>
                        <a:gd name="connsiteY14" fmla="*/ 412158 h 512765"/>
                        <a:gd name="connsiteX15" fmla="*/ 534593 w 845342"/>
                        <a:gd name="connsiteY15" fmla="*/ 233564 h 512765"/>
                        <a:gd name="connsiteX16" fmla="*/ 617936 w 845342"/>
                        <a:gd name="connsiteY16" fmla="*/ 433590 h 512765"/>
                        <a:gd name="connsiteX17" fmla="*/ 539356 w 845342"/>
                        <a:gd name="connsiteY17" fmla="*/ 438351 h 512765"/>
                        <a:gd name="connsiteX18" fmla="*/ 417911 w 845342"/>
                        <a:gd name="connsiteY18" fmla="*/ 240708 h 512765"/>
                        <a:gd name="connsiteX19" fmla="*/ 522687 w 845342"/>
                        <a:gd name="connsiteY19" fmla="*/ 464545 h 512765"/>
                        <a:gd name="connsiteX20" fmla="*/ 444105 w 845342"/>
                        <a:gd name="connsiteY20" fmla="*/ 464546 h 512765"/>
                        <a:gd name="connsiteX21" fmla="*/ 396480 w 845342"/>
                        <a:gd name="connsiteY21" fmla="*/ 366914 h 512765"/>
                        <a:gd name="connsiteX22" fmla="*/ 222649 w 845342"/>
                        <a:gd name="connsiteY22" fmla="*/ 364533 h 512765"/>
                        <a:gd name="connsiteX23" fmla="*/ 175023 w 845342"/>
                        <a:gd name="connsiteY23" fmla="*/ 319290 h 512765"/>
                        <a:gd name="connsiteX24" fmla="*/ 196455 w 845342"/>
                        <a:gd name="connsiteY24" fmla="*/ 376440 h 512765"/>
                        <a:gd name="connsiteX25" fmla="*/ 55962 w 845342"/>
                        <a:gd name="connsiteY25" fmla="*/ 400252 h 512765"/>
                        <a:gd name="connsiteX26" fmla="*/ 20243 w 845342"/>
                        <a:gd name="connsiteY26" fmla="*/ 470632 h 512765"/>
                        <a:gd name="connsiteX27" fmla="*/ 34532 w 845342"/>
                        <a:gd name="connsiteY27" fmla="*/ 190701 h 512765"/>
                        <a:gd name="connsiteX0" fmla="*/ 34532 w 845342"/>
                        <a:gd name="connsiteY0" fmla="*/ 190701 h 512765"/>
                        <a:gd name="connsiteX1" fmla="*/ 379812 w 845342"/>
                        <a:gd name="connsiteY1" fmla="*/ 140696 h 512765"/>
                        <a:gd name="connsiteX2" fmla="*/ 382194 w 845342"/>
                        <a:gd name="connsiteY2" fmla="*/ 109740 h 512765"/>
                        <a:gd name="connsiteX3" fmla="*/ 513162 w 845342"/>
                        <a:gd name="connsiteY3" fmla="*/ 74021 h 512765"/>
                        <a:gd name="connsiteX4" fmla="*/ 627462 w 845342"/>
                        <a:gd name="connsiteY4" fmla="*/ 69259 h 512765"/>
                        <a:gd name="connsiteX5" fmla="*/ 694137 w 845342"/>
                        <a:gd name="connsiteY5" fmla="*/ 24015 h 512765"/>
                        <a:gd name="connsiteX6" fmla="*/ 751288 w 845342"/>
                        <a:gd name="connsiteY6" fmla="*/ 78783 h 512765"/>
                        <a:gd name="connsiteX7" fmla="*/ 594124 w 845342"/>
                        <a:gd name="connsiteY7" fmla="*/ 140697 h 512765"/>
                        <a:gd name="connsiteX8" fmla="*/ 765576 w 845342"/>
                        <a:gd name="connsiteY8" fmla="*/ 154983 h 512765"/>
                        <a:gd name="connsiteX9" fmla="*/ 837012 w 845342"/>
                        <a:gd name="connsiteY9" fmla="*/ 328815 h 512765"/>
                        <a:gd name="connsiteX10" fmla="*/ 763194 w 845342"/>
                        <a:gd name="connsiteY10" fmla="*/ 361094 h 512765"/>
                        <a:gd name="connsiteX11" fmla="*/ 572692 w 845342"/>
                        <a:gd name="connsiteY11" fmla="*/ 164508 h 512765"/>
                        <a:gd name="connsiteX12" fmla="*/ 660798 w 845342"/>
                        <a:gd name="connsiteY12" fmla="*/ 216896 h 512765"/>
                        <a:gd name="connsiteX13" fmla="*/ 722712 w 845342"/>
                        <a:gd name="connsiteY13" fmla="*/ 409777 h 512765"/>
                        <a:gd name="connsiteX14" fmla="*/ 629843 w 845342"/>
                        <a:gd name="connsiteY14" fmla="*/ 412158 h 512765"/>
                        <a:gd name="connsiteX15" fmla="*/ 534593 w 845342"/>
                        <a:gd name="connsiteY15" fmla="*/ 233564 h 512765"/>
                        <a:gd name="connsiteX16" fmla="*/ 617936 w 845342"/>
                        <a:gd name="connsiteY16" fmla="*/ 433590 h 512765"/>
                        <a:gd name="connsiteX17" fmla="*/ 539356 w 845342"/>
                        <a:gd name="connsiteY17" fmla="*/ 438351 h 512765"/>
                        <a:gd name="connsiteX18" fmla="*/ 417911 w 845342"/>
                        <a:gd name="connsiteY18" fmla="*/ 240708 h 512765"/>
                        <a:gd name="connsiteX19" fmla="*/ 522687 w 845342"/>
                        <a:gd name="connsiteY19" fmla="*/ 464545 h 512765"/>
                        <a:gd name="connsiteX20" fmla="*/ 444105 w 845342"/>
                        <a:gd name="connsiteY20" fmla="*/ 464546 h 512765"/>
                        <a:gd name="connsiteX21" fmla="*/ 396480 w 845342"/>
                        <a:gd name="connsiteY21" fmla="*/ 366914 h 512765"/>
                        <a:gd name="connsiteX22" fmla="*/ 222649 w 845342"/>
                        <a:gd name="connsiteY22" fmla="*/ 364533 h 512765"/>
                        <a:gd name="connsiteX23" fmla="*/ 175023 w 845342"/>
                        <a:gd name="connsiteY23" fmla="*/ 319290 h 512765"/>
                        <a:gd name="connsiteX24" fmla="*/ 196455 w 845342"/>
                        <a:gd name="connsiteY24" fmla="*/ 376440 h 512765"/>
                        <a:gd name="connsiteX25" fmla="*/ 55962 w 845342"/>
                        <a:gd name="connsiteY25" fmla="*/ 400252 h 512765"/>
                        <a:gd name="connsiteX26" fmla="*/ 20243 w 845342"/>
                        <a:gd name="connsiteY26" fmla="*/ 470632 h 512765"/>
                        <a:gd name="connsiteX27" fmla="*/ 34532 w 845342"/>
                        <a:gd name="connsiteY27" fmla="*/ 190701 h 512765"/>
                        <a:gd name="connsiteX0" fmla="*/ 34532 w 845342"/>
                        <a:gd name="connsiteY0" fmla="*/ 190701 h 512765"/>
                        <a:gd name="connsiteX1" fmla="*/ 379812 w 845342"/>
                        <a:gd name="connsiteY1" fmla="*/ 140696 h 512765"/>
                        <a:gd name="connsiteX2" fmla="*/ 382194 w 845342"/>
                        <a:gd name="connsiteY2" fmla="*/ 109740 h 512765"/>
                        <a:gd name="connsiteX3" fmla="*/ 513162 w 845342"/>
                        <a:gd name="connsiteY3" fmla="*/ 74021 h 512765"/>
                        <a:gd name="connsiteX4" fmla="*/ 627462 w 845342"/>
                        <a:gd name="connsiteY4" fmla="*/ 69259 h 512765"/>
                        <a:gd name="connsiteX5" fmla="*/ 694137 w 845342"/>
                        <a:gd name="connsiteY5" fmla="*/ 24015 h 512765"/>
                        <a:gd name="connsiteX6" fmla="*/ 751288 w 845342"/>
                        <a:gd name="connsiteY6" fmla="*/ 78783 h 512765"/>
                        <a:gd name="connsiteX7" fmla="*/ 594124 w 845342"/>
                        <a:gd name="connsiteY7" fmla="*/ 140697 h 512765"/>
                        <a:gd name="connsiteX8" fmla="*/ 765576 w 845342"/>
                        <a:gd name="connsiteY8" fmla="*/ 154983 h 512765"/>
                        <a:gd name="connsiteX9" fmla="*/ 837012 w 845342"/>
                        <a:gd name="connsiteY9" fmla="*/ 328815 h 512765"/>
                        <a:gd name="connsiteX10" fmla="*/ 763194 w 845342"/>
                        <a:gd name="connsiteY10" fmla="*/ 361094 h 512765"/>
                        <a:gd name="connsiteX11" fmla="*/ 572692 w 845342"/>
                        <a:gd name="connsiteY11" fmla="*/ 164508 h 512765"/>
                        <a:gd name="connsiteX12" fmla="*/ 660798 w 845342"/>
                        <a:gd name="connsiteY12" fmla="*/ 216896 h 512765"/>
                        <a:gd name="connsiteX13" fmla="*/ 722712 w 845342"/>
                        <a:gd name="connsiteY13" fmla="*/ 409777 h 512765"/>
                        <a:gd name="connsiteX14" fmla="*/ 629843 w 845342"/>
                        <a:gd name="connsiteY14" fmla="*/ 412158 h 512765"/>
                        <a:gd name="connsiteX15" fmla="*/ 534593 w 845342"/>
                        <a:gd name="connsiteY15" fmla="*/ 233564 h 512765"/>
                        <a:gd name="connsiteX16" fmla="*/ 617936 w 845342"/>
                        <a:gd name="connsiteY16" fmla="*/ 433590 h 512765"/>
                        <a:gd name="connsiteX17" fmla="*/ 539356 w 845342"/>
                        <a:gd name="connsiteY17" fmla="*/ 438351 h 512765"/>
                        <a:gd name="connsiteX18" fmla="*/ 417911 w 845342"/>
                        <a:gd name="connsiteY18" fmla="*/ 240708 h 512765"/>
                        <a:gd name="connsiteX19" fmla="*/ 522687 w 845342"/>
                        <a:gd name="connsiteY19" fmla="*/ 464545 h 512765"/>
                        <a:gd name="connsiteX20" fmla="*/ 444105 w 845342"/>
                        <a:gd name="connsiteY20" fmla="*/ 464546 h 512765"/>
                        <a:gd name="connsiteX21" fmla="*/ 396480 w 845342"/>
                        <a:gd name="connsiteY21" fmla="*/ 366914 h 512765"/>
                        <a:gd name="connsiteX22" fmla="*/ 222649 w 845342"/>
                        <a:gd name="connsiteY22" fmla="*/ 364533 h 512765"/>
                        <a:gd name="connsiteX23" fmla="*/ 175023 w 845342"/>
                        <a:gd name="connsiteY23" fmla="*/ 319290 h 512765"/>
                        <a:gd name="connsiteX24" fmla="*/ 196455 w 845342"/>
                        <a:gd name="connsiteY24" fmla="*/ 376440 h 512765"/>
                        <a:gd name="connsiteX25" fmla="*/ 55962 w 845342"/>
                        <a:gd name="connsiteY25" fmla="*/ 400252 h 512765"/>
                        <a:gd name="connsiteX26" fmla="*/ 20243 w 845342"/>
                        <a:gd name="connsiteY26" fmla="*/ 470632 h 512765"/>
                        <a:gd name="connsiteX27" fmla="*/ 34532 w 845342"/>
                        <a:gd name="connsiteY27" fmla="*/ 190701 h 512765"/>
                        <a:gd name="connsiteX0" fmla="*/ 34532 w 845342"/>
                        <a:gd name="connsiteY0" fmla="*/ 190701 h 512765"/>
                        <a:gd name="connsiteX1" fmla="*/ 379812 w 845342"/>
                        <a:gd name="connsiteY1" fmla="*/ 140696 h 512765"/>
                        <a:gd name="connsiteX2" fmla="*/ 382194 w 845342"/>
                        <a:gd name="connsiteY2" fmla="*/ 109740 h 512765"/>
                        <a:gd name="connsiteX3" fmla="*/ 513162 w 845342"/>
                        <a:gd name="connsiteY3" fmla="*/ 74021 h 512765"/>
                        <a:gd name="connsiteX4" fmla="*/ 627462 w 845342"/>
                        <a:gd name="connsiteY4" fmla="*/ 69259 h 512765"/>
                        <a:gd name="connsiteX5" fmla="*/ 694137 w 845342"/>
                        <a:gd name="connsiteY5" fmla="*/ 24015 h 512765"/>
                        <a:gd name="connsiteX6" fmla="*/ 751288 w 845342"/>
                        <a:gd name="connsiteY6" fmla="*/ 78783 h 512765"/>
                        <a:gd name="connsiteX7" fmla="*/ 594124 w 845342"/>
                        <a:gd name="connsiteY7" fmla="*/ 140697 h 512765"/>
                        <a:gd name="connsiteX8" fmla="*/ 765576 w 845342"/>
                        <a:gd name="connsiteY8" fmla="*/ 154983 h 512765"/>
                        <a:gd name="connsiteX9" fmla="*/ 837012 w 845342"/>
                        <a:gd name="connsiteY9" fmla="*/ 328815 h 512765"/>
                        <a:gd name="connsiteX10" fmla="*/ 763194 w 845342"/>
                        <a:gd name="connsiteY10" fmla="*/ 361094 h 512765"/>
                        <a:gd name="connsiteX11" fmla="*/ 572692 w 845342"/>
                        <a:gd name="connsiteY11" fmla="*/ 164508 h 512765"/>
                        <a:gd name="connsiteX12" fmla="*/ 660798 w 845342"/>
                        <a:gd name="connsiteY12" fmla="*/ 216896 h 512765"/>
                        <a:gd name="connsiteX13" fmla="*/ 722712 w 845342"/>
                        <a:gd name="connsiteY13" fmla="*/ 409777 h 512765"/>
                        <a:gd name="connsiteX14" fmla="*/ 629843 w 845342"/>
                        <a:gd name="connsiteY14" fmla="*/ 412158 h 512765"/>
                        <a:gd name="connsiteX15" fmla="*/ 534593 w 845342"/>
                        <a:gd name="connsiteY15" fmla="*/ 233564 h 512765"/>
                        <a:gd name="connsiteX16" fmla="*/ 617936 w 845342"/>
                        <a:gd name="connsiteY16" fmla="*/ 433590 h 512765"/>
                        <a:gd name="connsiteX17" fmla="*/ 539356 w 845342"/>
                        <a:gd name="connsiteY17" fmla="*/ 438351 h 512765"/>
                        <a:gd name="connsiteX18" fmla="*/ 417911 w 845342"/>
                        <a:gd name="connsiteY18" fmla="*/ 240708 h 512765"/>
                        <a:gd name="connsiteX19" fmla="*/ 522687 w 845342"/>
                        <a:gd name="connsiteY19" fmla="*/ 464545 h 512765"/>
                        <a:gd name="connsiteX20" fmla="*/ 444105 w 845342"/>
                        <a:gd name="connsiteY20" fmla="*/ 464546 h 512765"/>
                        <a:gd name="connsiteX21" fmla="*/ 396480 w 845342"/>
                        <a:gd name="connsiteY21" fmla="*/ 366914 h 512765"/>
                        <a:gd name="connsiteX22" fmla="*/ 222649 w 845342"/>
                        <a:gd name="connsiteY22" fmla="*/ 364533 h 512765"/>
                        <a:gd name="connsiteX23" fmla="*/ 175023 w 845342"/>
                        <a:gd name="connsiteY23" fmla="*/ 319290 h 512765"/>
                        <a:gd name="connsiteX24" fmla="*/ 196455 w 845342"/>
                        <a:gd name="connsiteY24" fmla="*/ 376440 h 512765"/>
                        <a:gd name="connsiteX25" fmla="*/ 55962 w 845342"/>
                        <a:gd name="connsiteY25" fmla="*/ 400252 h 512765"/>
                        <a:gd name="connsiteX26" fmla="*/ 20243 w 845342"/>
                        <a:gd name="connsiteY26" fmla="*/ 470632 h 512765"/>
                        <a:gd name="connsiteX27" fmla="*/ 34532 w 845342"/>
                        <a:gd name="connsiteY27" fmla="*/ 190701 h 5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5342" h="512765">
                          <a:moveTo>
                            <a:pt x="34532" y="190701"/>
                          </a:moveTo>
                          <a:lnTo>
                            <a:pt x="379812" y="140696"/>
                          </a:lnTo>
                          <a:lnTo>
                            <a:pt x="382194" y="109740"/>
                          </a:lnTo>
                          <a:lnTo>
                            <a:pt x="513162" y="74021"/>
                          </a:lnTo>
                          <a:lnTo>
                            <a:pt x="627462" y="69259"/>
                          </a:lnTo>
                          <a:lnTo>
                            <a:pt x="694137" y="24015"/>
                          </a:lnTo>
                          <a:cubicBezTo>
                            <a:pt x="767161" y="-40279"/>
                            <a:pt x="771131" y="40682"/>
                            <a:pt x="751288" y="78783"/>
                          </a:cubicBezTo>
                          <a:cubicBezTo>
                            <a:pt x="744145" y="81561"/>
                            <a:pt x="755651" y="124822"/>
                            <a:pt x="594124" y="140697"/>
                          </a:cubicBezTo>
                          <a:cubicBezTo>
                            <a:pt x="679849" y="126410"/>
                            <a:pt x="748907" y="116883"/>
                            <a:pt x="765576" y="154983"/>
                          </a:cubicBezTo>
                          <a:cubicBezTo>
                            <a:pt x="808438" y="136727"/>
                            <a:pt x="827487" y="275634"/>
                            <a:pt x="837012" y="328815"/>
                          </a:cubicBezTo>
                          <a:cubicBezTo>
                            <a:pt x="876700" y="431649"/>
                            <a:pt x="761606" y="393990"/>
                            <a:pt x="763194" y="361094"/>
                          </a:cubicBezTo>
                          <a:cubicBezTo>
                            <a:pt x="745730" y="340016"/>
                            <a:pt x="759225" y="218924"/>
                            <a:pt x="572692" y="164508"/>
                          </a:cubicBezTo>
                          <a:cubicBezTo>
                            <a:pt x="625873" y="192289"/>
                            <a:pt x="636192" y="198640"/>
                            <a:pt x="660798" y="216896"/>
                          </a:cubicBezTo>
                          <a:cubicBezTo>
                            <a:pt x="688580" y="271665"/>
                            <a:pt x="711599" y="340720"/>
                            <a:pt x="722712" y="409777"/>
                          </a:cubicBezTo>
                          <a:cubicBezTo>
                            <a:pt x="736999" y="479628"/>
                            <a:pt x="656037" y="494707"/>
                            <a:pt x="629843" y="412158"/>
                          </a:cubicBezTo>
                          <a:cubicBezTo>
                            <a:pt x="629049" y="347865"/>
                            <a:pt x="606824" y="295477"/>
                            <a:pt x="534593" y="233564"/>
                          </a:cubicBezTo>
                          <a:cubicBezTo>
                            <a:pt x="583805" y="300239"/>
                            <a:pt x="616348" y="359771"/>
                            <a:pt x="617936" y="433590"/>
                          </a:cubicBezTo>
                          <a:cubicBezTo>
                            <a:pt x="610794" y="506614"/>
                            <a:pt x="560787" y="517726"/>
                            <a:pt x="539356" y="438351"/>
                          </a:cubicBezTo>
                          <a:cubicBezTo>
                            <a:pt x="537768" y="354215"/>
                            <a:pt x="474267" y="296270"/>
                            <a:pt x="417911" y="240708"/>
                          </a:cubicBezTo>
                          <a:cubicBezTo>
                            <a:pt x="452836" y="315320"/>
                            <a:pt x="533004" y="370882"/>
                            <a:pt x="522687" y="464545"/>
                          </a:cubicBezTo>
                          <a:cubicBezTo>
                            <a:pt x="508398" y="528838"/>
                            <a:pt x="456011" y="528840"/>
                            <a:pt x="444105" y="464546"/>
                          </a:cubicBezTo>
                          <a:cubicBezTo>
                            <a:pt x="428230" y="432002"/>
                            <a:pt x="424262" y="406602"/>
                            <a:pt x="396480" y="366914"/>
                          </a:cubicBezTo>
                          <a:cubicBezTo>
                            <a:pt x="350442" y="385170"/>
                            <a:pt x="273449" y="401046"/>
                            <a:pt x="222649" y="364533"/>
                          </a:cubicBezTo>
                          <a:lnTo>
                            <a:pt x="175023" y="319290"/>
                          </a:lnTo>
                          <a:lnTo>
                            <a:pt x="196455" y="376440"/>
                          </a:lnTo>
                          <a:lnTo>
                            <a:pt x="55962" y="400252"/>
                          </a:lnTo>
                          <a:cubicBezTo>
                            <a:pt x="37705" y="441969"/>
                            <a:pt x="40881" y="431297"/>
                            <a:pt x="20243" y="470632"/>
                          </a:cubicBezTo>
                          <a:cubicBezTo>
                            <a:pt x="9924" y="387641"/>
                            <a:pt x="-26587" y="237973"/>
                            <a:pt x="34532" y="190701"/>
                          </a:cubicBezTo>
                          <a:close/>
                        </a:path>
                      </a:pathLst>
                    </a:custGeom>
                    <a:solidFill>
                      <a:schemeClr val="accent2">
                        <a:lumMod val="60000"/>
                        <a:lumOff val="4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25"/>
                    <p:cNvSpPr/>
                    <p:nvPr/>
                  </p:nvSpPr>
                  <p:spPr>
                    <a:xfrm>
                      <a:off x="1601757" y="3300434"/>
                      <a:ext cx="91138" cy="108616"/>
                    </a:xfrm>
                    <a:custGeom>
                      <a:avLst/>
                      <a:gdLst>
                        <a:gd name="connsiteX0" fmla="*/ 0 w 359569"/>
                        <a:gd name="connsiteY0" fmla="*/ 0 h 498334"/>
                        <a:gd name="connsiteX1" fmla="*/ 359569 w 359569"/>
                        <a:gd name="connsiteY1" fmla="*/ 0 h 498334"/>
                        <a:gd name="connsiteX2" fmla="*/ 359569 w 359569"/>
                        <a:gd name="connsiteY2" fmla="*/ 498334 h 498334"/>
                        <a:gd name="connsiteX3" fmla="*/ 0 w 359569"/>
                        <a:gd name="connsiteY3" fmla="*/ 498334 h 498334"/>
                        <a:gd name="connsiteX4" fmla="*/ 0 w 359569"/>
                        <a:gd name="connsiteY4" fmla="*/ 0 h 498334"/>
                        <a:gd name="connsiteX0" fmla="*/ 0 w 359569"/>
                        <a:gd name="connsiteY0" fmla="*/ 0 h 498334"/>
                        <a:gd name="connsiteX1" fmla="*/ 211931 w 359569"/>
                        <a:gd name="connsiteY1" fmla="*/ 111919 h 498334"/>
                        <a:gd name="connsiteX2" fmla="*/ 359569 w 359569"/>
                        <a:gd name="connsiteY2" fmla="*/ 498334 h 498334"/>
                        <a:gd name="connsiteX3" fmla="*/ 0 w 359569"/>
                        <a:gd name="connsiteY3" fmla="*/ 498334 h 498334"/>
                        <a:gd name="connsiteX4" fmla="*/ 0 w 359569"/>
                        <a:gd name="connsiteY4" fmla="*/ 0 h 498334"/>
                        <a:gd name="connsiteX0" fmla="*/ 80962 w 359569"/>
                        <a:gd name="connsiteY0" fmla="*/ 2381 h 386415"/>
                        <a:gd name="connsiteX1" fmla="*/ 211931 w 359569"/>
                        <a:gd name="connsiteY1" fmla="*/ 0 h 386415"/>
                        <a:gd name="connsiteX2" fmla="*/ 359569 w 359569"/>
                        <a:gd name="connsiteY2" fmla="*/ 386415 h 386415"/>
                        <a:gd name="connsiteX3" fmla="*/ 0 w 359569"/>
                        <a:gd name="connsiteY3" fmla="*/ 386415 h 386415"/>
                        <a:gd name="connsiteX4" fmla="*/ 80962 w 359569"/>
                        <a:gd name="connsiteY4" fmla="*/ 2381 h 386415"/>
                        <a:gd name="connsiteX0" fmla="*/ 0 w 278607"/>
                        <a:gd name="connsiteY0" fmla="*/ 2381 h 386415"/>
                        <a:gd name="connsiteX1" fmla="*/ 130969 w 278607"/>
                        <a:gd name="connsiteY1" fmla="*/ 0 h 386415"/>
                        <a:gd name="connsiteX2" fmla="*/ 278607 w 278607"/>
                        <a:gd name="connsiteY2" fmla="*/ 386415 h 386415"/>
                        <a:gd name="connsiteX3" fmla="*/ 2382 w 278607"/>
                        <a:gd name="connsiteY3" fmla="*/ 288784 h 386415"/>
                        <a:gd name="connsiteX4" fmla="*/ 0 w 278607"/>
                        <a:gd name="connsiteY4" fmla="*/ 2381 h 386415"/>
                        <a:gd name="connsiteX0" fmla="*/ 0 w 188119"/>
                        <a:gd name="connsiteY0" fmla="*/ 2381 h 288784"/>
                        <a:gd name="connsiteX1" fmla="*/ 130969 w 188119"/>
                        <a:gd name="connsiteY1" fmla="*/ 0 h 288784"/>
                        <a:gd name="connsiteX2" fmla="*/ 188119 w 188119"/>
                        <a:gd name="connsiteY2" fmla="*/ 281640 h 288784"/>
                        <a:gd name="connsiteX3" fmla="*/ 2382 w 188119"/>
                        <a:gd name="connsiteY3" fmla="*/ 288784 h 288784"/>
                        <a:gd name="connsiteX4" fmla="*/ 0 w 188119"/>
                        <a:gd name="connsiteY4" fmla="*/ 2381 h 288784"/>
                        <a:gd name="connsiteX0" fmla="*/ 0 w 188119"/>
                        <a:gd name="connsiteY0" fmla="*/ 2381 h 288784"/>
                        <a:gd name="connsiteX1" fmla="*/ 130969 w 188119"/>
                        <a:gd name="connsiteY1" fmla="*/ 0 h 288784"/>
                        <a:gd name="connsiteX2" fmla="*/ 140495 w 188119"/>
                        <a:gd name="connsiteY2" fmla="*/ 52387 h 288784"/>
                        <a:gd name="connsiteX3" fmla="*/ 188119 w 188119"/>
                        <a:gd name="connsiteY3" fmla="*/ 281640 h 288784"/>
                        <a:gd name="connsiteX4" fmla="*/ 2382 w 188119"/>
                        <a:gd name="connsiteY4" fmla="*/ 288784 h 288784"/>
                        <a:gd name="connsiteX5" fmla="*/ 0 w 188119"/>
                        <a:gd name="connsiteY5" fmla="*/ 2381 h 288784"/>
                        <a:gd name="connsiteX0" fmla="*/ 0 w 192883"/>
                        <a:gd name="connsiteY0" fmla="*/ 2381 h 288784"/>
                        <a:gd name="connsiteX1" fmla="*/ 130969 w 192883"/>
                        <a:gd name="connsiteY1" fmla="*/ 0 h 288784"/>
                        <a:gd name="connsiteX2" fmla="*/ 192883 w 192883"/>
                        <a:gd name="connsiteY2" fmla="*/ 14287 h 288784"/>
                        <a:gd name="connsiteX3" fmla="*/ 188119 w 192883"/>
                        <a:gd name="connsiteY3" fmla="*/ 281640 h 288784"/>
                        <a:gd name="connsiteX4" fmla="*/ 2382 w 192883"/>
                        <a:gd name="connsiteY4" fmla="*/ 288784 h 288784"/>
                        <a:gd name="connsiteX5" fmla="*/ 0 w 192883"/>
                        <a:gd name="connsiteY5" fmla="*/ 2381 h 288784"/>
                        <a:gd name="connsiteX0" fmla="*/ 0 w 192883"/>
                        <a:gd name="connsiteY0" fmla="*/ 2381 h 288784"/>
                        <a:gd name="connsiteX1" fmla="*/ 130969 w 192883"/>
                        <a:gd name="connsiteY1" fmla="*/ 0 h 288784"/>
                        <a:gd name="connsiteX2" fmla="*/ 192883 w 192883"/>
                        <a:gd name="connsiteY2" fmla="*/ 14287 h 288784"/>
                        <a:gd name="connsiteX3" fmla="*/ 188119 w 192883"/>
                        <a:gd name="connsiteY3" fmla="*/ 281640 h 288784"/>
                        <a:gd name="connsiteX4" fmla="*/ 2382 w 192883"/>
                        <a:gd name="connsiteY4" fmla="*/ 288784 h 288784"/>
                        <a:gd name="connsiteX5" fmla="*/ 0 w 192883"/>
                        <a:gd name="connsiteY5" fmla="*/ 2381 h 288784"/>
                        <a:gd name="connsiteX0" fmla="*/ 0 w 192883"/>
                        <a:gd name="connsiteY0" fmla="*/ 2381 h 288784"/>
                        <a:gd name="connsiteX1" fmla="*/ 130969 w 192883"/>
                        <a:gd name="connsiteY1" fmla="*/ 0 h 288784"/>
                        <a:gd name="connsiteX2" fmla="*/ 192883 w 192883"/>
                        <a:gd name="connsiteY2" fmla="*/ 14287 h 288784"/>
                        <a:gd name="connsiteX3" fmla="*/ 188119 w 192883"/>
                        <a:gd name="connsiteY3" fmla="*/ 281640 h 288784"/>
                        <a:gd name="connsiteX4" fmla="*/ 2382 w 192883"/>
                        <a:gd name="connsiteY4" fmla="*/ 288784 h 288784"/>
                        <a:gd name="connsiteX5" fmla="*/ 0 w 192883"/>
                        <a:gd name="connsiteY5" fmla="*/ 2381 h 288784"/>
                        <a:gd name="connsiteX0" fmla="*/ 0 w 192883"/>
                        <a:gd name="connsiteY0" fmla="*/ 2381 h 288784"/>
                        <a:gd name="connsiteX1" fmla="*/ 130969 w 192883"/>
                        <a:gd name="connsiteY1" fmla="*/ 0 h 288784"/>
                        <a:gd name="connsiteX2" fmla="*/ 192883 w 192883"/>
                        <a:gd name="connsiteY2" fmla="*/ 14287 h 288784"/>
                        <a:gd name="connsiteX3" fmla="*/ 188119 w 192883"/>
                        <a:gd name="connsiteY3" fmla="*/ 281640 h 288784"/>
                        <a:gd name="connsiteX4" fmla="*/ 2382 w 192883"/>
                        <a:gd name="connsiteY4" fmla="*/ 288784 h 288784"/>
                        <a:gd name="connsiteX5" fmla="*/ 0 w 192883"/>
                        <a:gd name="connsiteY5" fmla="*/ 2381 h 288784"/>
                        <a:gd name="connsiteX0" fmla="*/ 46041 w 238924"/>
                        <a:gd name="connsiteY0" fmla="*/ 2381 h 288784"/>
                        <a:gd name="connsiteX1" fmla="*/ 177010 w 238924"/>
                        <a:gd name="connsiteY1" fmla="*/ 0 h 288784"/>
                        <a:gd name="connsiteX2" fmla="*/ 238924 w 238924"/>
                        <a:gd name="connsiteY2" fmla="*/ 14287 h 288784"/>
                        <a:gd name="connsiteX3" fmla="*/ 234160 w 238924"/>
                        <a:gd name="connsiteY3" fmla="*/ 281640 h 288784"/>
                        <a:gd name="connsiteX4" fmla="*/ 48423 w 238924"/>
                        <a:gd name="connsiteY4" fmla="*/ 288784 h 288784"/>
                        <a:gd name="connsiteX5" fmla="*/ 46041 w 238924"/>
                        <a:gd name="connsiteY5" fmla="*/ 2381 h 288784"/>
                        <a:gd name="connsiteX0" fmla="*/ 49432 w 242315"/>
                        <a:gd name="connsiteY0" fmla="*/ 2381 h 288784"/>
                        <a:gd name="connsiteX1" fmla="*/ 180401 w 242315"/>
                        <a:gd name="connsiteY1" fmla="*/ 0 h 288784"/>
                        <a:gd name="connsiteX2" fmla="*/ 242315 w 242315"/>
                        <a:gd name="connsiteY2" fmla="*/ 14287 h 288784"/>
                        <a:gd name="connsiteX3" fmla="*/ 237551 w 242315"/>
                        <a:gd name="connsiteY3" fmla="*/ 281640 h 288784"/>
                        <a:gd name="connsiteX4" fmla="*/ 51814 w 242315"/>
                        <a:gd name="connsiteY4" fmla="*/ 288784 h 288784"/>
                        <a:gd name="connsiteX5" fmla="*/ 49432 w 242315"/>
                        <a:gd name="connsiteY5" fmla="*/ 2381 h 288784"/>
                        <a:gd name="connsiteX0" fmla="*/ 49432 w 242315"/>
                        <a:gd name="connsiteY0" fmla="*/ 2381 h 288784"/>
                        <a:gd name="connsiteX1" fmla="*/ 180401 w 242315"/>
                        <a:gd name="connsiteY1" fmla="*/ 0 h 288784"/>
                        <a:gd name="connsiteX2" fmla="*/ 242315 w 242315"/>
                        <a:gd name="connsiteY2" fmla="*/ 14287 h 288784"/>
                        <a:gd name="connsiteX3" fmla="*/ 237551 w 242315"/>
                        <a:gd name="connsiteY3" fmla="*/ 281640 h 288784"/>
                        <a:gd name="connsiteX4" fmla="*/ 51814 w 242315"/>
                        <a:gd name="connsiteY4" fmla="*/ 288784 h 288784"/>
                        <a:gd name="connsiteX5" fmla="*/ 49432 w 242315"/>
                        <a:gd name="connsiteY5" fmla="*/ 2381 h 28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315" h="288784">
                          <a:moveTo>
                            <a:pt x="49432" y="2381"/>
                          </a:moveTo>
                          <a:lnTo>
                            <a:pt x="180401" y="0"/>
                          </a:lnTo>
                          <a:lnTo>
                            <a:pt x="242315" y="14287"/>
                          </a:lnTo>
                          <a:cubicBezTo>
                            <a:pt x="193102" y="103405"/>
                            <a:pt x="236757" y="194904"/>
                            <a:pt x="237551" y="281640"/>
                          </a:cubicBezTo>
                          <a:lnTo>
                            <a:pt x="51814" y="288784"/>
                          </a:lnTo>
                          <a:cubicBezTo>
                            <a:pt x="-56136" y="159979"/>
                            <a:pt x="35939" y="-9307"/>
                            <a:pt x="49432" y="2381"/>
                          </a:cubicBezTo>
                          <a:close/>
                        </a:path>
                      </a:pathLst>
                    </a:custGeom>
                    <a:solidFill>
                      <a:schemeClr val="accent2">
                        <a:lumMod val="7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26"/>
                    <p:cNvSpPr/>
                    <p:nvPr/>
                  </p:nvSpPr>
                  <p:spPr>
                    <a:xfrm>
                      <a:off x="1317688" y="2942183"/>
                      <a:ext cx="303665" cy="520094"/>
                    </a:xfrm>
                    <a:custGeom>
                      <a:avLst/>
                      <a:gdLst>
                        <a:gd name="connsiteX0" fmla="*/ 0 w 1007554"/>
                        <a:gd name="connsiteY0" fmla="*/ 0 h 1406791"/>
                        <a:gd name="connsiteX1" fmla="*/ 1007554 w 1007554"/>
                        <a:gd name="connsiteY1" fmla="*/ 0 h 1406791"/>
                        <a:gd name="connsiteX2" fmla="*/ 1007554 w 1007554"/>
                        <a:gd name="connsiteY2" fmla="*/ 1406791 h 1406791"/>
                        <a:gd name="connsiteX3" fmla="*/ 0 w 1007554"/>
                        <a:gd name="connsiteY3" fmla="*/ 1406791 h 1406791"/>
                        <a:gd name="connsiteX4" fmla="*/ 0 w 1007554"/>
                        <a:gd name="connsiteY4" fmla="*/ 0 h 1406791"/>
                        <a:gd name="connsiteX0" fmla="*/ 0 w 1007554"/>
                        <a:gd name="connsiteY0" fmla="*/ 0 h 1406791"/>
                        <a:gd name="connsiteX1" fmla="*/ 1007554 w 1007554"/>
                        <a:gd name="connsiteY1" fmla="*/ 0 h 1406791"/>
                        <a:gd name="connsiteX2" fmla="*/ 938498 w 1007554"/>
                        <a:gd name="connsiteY2" fmla="*/ 1290110 h 1406791"/>
                        <a:gd name="connsiteX3" fmla="*/ 0 w 1007554"/>
                        <a:gd name="connsiteY3" fmla="*/ 1406791 h 1406791"/>
                        <a:gd name="connsiteX4" fmla="*/ 0 w 1007554"/>
                        <a:gd name="connsiteY4" fmla="*/ 0 h 1406791"/>
                        <a:gd name="connsiteX0" fmla="*/ 0 w 1007554"/>
                        <a:gd name="connsiteY0" fmla="*/ 0 h 1290110"/>
                        <a:gd name="connsiteX1" fmla="*/ 1007554 w 1007554"/>
                        <a:gd name="connsiteY1" fmla="*/ 0 h 1290110"/>
                        <a:gd name="connsiteX2" fmla="*/ 938498 w 1007554"/>
                        <a:gd name="connsiteY2" fmla="*/ 1290110 h 1290110"/>
                        <a:gd name="connsiteX3" fmla="*/ 183357 w 1007554"/>
                        <a:gd name="connsiteY3" fmla="*/ 1254391 h 1290110"/>
                        <a:gd name="connsiteX4" fmla="*/ 0 w 1007554"/>
                        <a:gd name="connsiteY4" fmla="*/ 0 h 1290110"/>
                        <a:gd name="connsiteX0" fmla="*/ 0 w 1007554"/>
                        <a:gd name="connsiteY0" fmla="*/ 0 h 1290110"/>
                        <a:gd name="connsiteX1" fmla="*/ 1007554 w 1007554"/>
                        <a:gd name="connsiteY1" fmla="*/ 0 h 1290110"/>
                        <a:gd name="connsiteX2" fmla="*/ 962025 w 1007554"/>
                        <a:gd name="connsiteY2" fmla="*/ 892969 h 1290110"/>
                        <a:gd name="connsiteX3" fmla="*/ 938498 w 1007554"/>
                        <a:gd name="connsiteY3" fmla="*/ 1290110 h 1290110"/>
                        <a:gd name="connsiteX4" fmla="*/ 183357 w 1007554"/>
                        <a:gd name="connsiteY4" fmla="*/ 1254391 h 1290110"/>
                        <a:gd name="connsiteX5" fmla="*/ 0 w 1007554"/>
                        <a:gd name="connsiteY5" fmla="*/ 0 h 1290110"/>
                        <a:gd name="connsiteX0" fmla="*/ 0 w 1007554"/>
                        <a:gd name="connsiteY0" fmla="*/ 0 h 1290110"/>
                        <a:gd name="connsiteX1" fmla="*/ 1007554 w 1007554"/>
                        <a:gd name="connsiteY1" fmla="*/ 0 h 1290110"/>
                        <a:gd name="connsiteX2" fmla="*/ 933450 w 1007554"/>
                        <a:gd name="connsiteY2" fmla="*/ 1000125 h 1290110"/>
                        <a:gd name="connsiteX3" fmla="*/ 938498 w 1007554"/>
                        <a:gd name="connsiteY3" fmla="*/ 1290110 h 1290110"/>
                        <a:gd name="connsiteX4" fmla="*/ 183357 w 1007554"/>
                        <a:gd name="connsiteY4" fmla="*/ 1254391 h 1290110"/>
                        <a:gd name="connsiteX5" fmla="*/ 0 w 1007554"/>
                        <a:gd name="connsiteY5" fmla="*/ 0 h 1290110"/>
                        <a:gd name="connsiteX0" fmla="*/ 0 w 1007554"/>
                        <a:gd name="connsiteY0" fmla="*/ 0 h 1290110"/>
                        <a:gd name="connsiteX1" fmla="*/ 1007554 w 1007554"/>
                        <a:gd name="connsiteY1" fmla="*/ 0 h 1290110"/>
                        <a:gd name="connsiteX2" fmla="*/ 969168 w 1007554"/>
                        <a:gd name="connsiteY2" fmla="*/ 552450 h 1290110"/>
                        <a:gd name="connsiteX3" fmla="*/ 933450 w 1007554"/>
                        <a:gd name="connsiteY3" fmla="*/ 1000125 h 1290110"/>
                        <a:gd name="connsiteX4" fmla="*/ 938498 w 1007554"/>
                        <a:gd name="connsiteY4" fmla="*/ 1290110 h 1290110"/>
                        <a:gd name="connsiteX5" fmla="*/ 183357 w 1007554"/>
                        <a:gd name="connsiteY5" fmla="*/ 1254391 h 1290110"/>
                        <a:gd name="connsiteX6" fmla="*/ 0 w 1007554"/>
                        <a:gd name="connsiteY6" fmla="*/ 0 h 1290110"/>
                        <a:gd name="connsiteX0" fmla="*/ 0 w 1007554"/>
                        <a:gd name="connsiteY0" fmla="*/ 0 h 1290110"/>
                        <a:gd name="connsiteX1" fmla="*/ 1007554 w 1007554"/>
                        <a:gd name="connsiteY1" fmla="*/ 0 h 1290110"/>
                        <a:gd name="connsiteX2" fmla="*/ 647699 w 1007554"/>
                        <a:gd name="connsiteY2" fmla="*/ 983456 h 1290110"/>
                        <a:gd name="connsiteX3" fmla="*/ 933450 w 1007554"/>
                        <a:gd name="connsiteY3" fmla="*/ 1000125 h 1290110"/>
                        <a:gd name="connsiteX4" fmla="*/ 938498 w 1007554"/>
                        <a:gd name="connsiteY4" fmla="*/ 1290110 h 1290110"/>
                        <a:gd name="connsiteX5" fmla="*/ 183357 w 1007554"/>
                        <a:gd name="connsiteY5" fmla="*/ 1254391 h 1290110"/>
                        <a:gd name="connsiteX6" fmla="*/ 0 w 1007554"/>
                        <a:gd name="connsiteY6" fmla="*/ 0 h 1290110"/>
                        <a:gd name="connsiteX0" fmla="*/ 0 w 938498"/>
                        <a:gd name="connsiteY0" fmla="*/ 0 h 1290110"/>
                        <a:gd name="connsiteX1" fmla="*/ 638461 w 938498"/>
                        <a:gd name="connsiteY1" fmla="*/ 316706 h 1290110"/>
                        <a:gd name="connsiteX2" fmla="*/ 647699 w 938498"/>
                        <a:gd name="connsiteY2" fmla="*/ 983456 h 1290110"/>
                        <a:gd name="connsiteX3" fmla="*/ 933450 w 938498"/>
                        <a:gd name="connsiteY3" fmla="*/ 1000125 h 1290110"/>
                        <a:gd name="connsiteX4" fmla="*/ 938498 w 938498"/>
                        <a:gd name="connsiteY4" fmla="*/ 1290110 h 1290110"/>
                        <a:gd name="connsiteX5" fmla="*/ 183357 w 938498"/>
                        <a:gd name="connsiteY5" fmla="*/ 1254391 h 1290110"/>
                        <a:gd name="connsiteX6" fmla="*/ 0 w 938498"/>
                        <a:gd name="connsiteY6" fmla="*/ 0 h 1290110"/>
                        <a:gd name="connsiteX0" fmla="*/ 200024 w 755141"/>
                        <a:gd name="connsiteY0" fmla="*/ 0 h 1244866"/>
                        <a:gd name="connsiteX1" fmla="*/ 455104 w 755141"/>
                        <a:gd name="connsiteY1" fmla="*/ 271462 h 1244866"/>
                        <a:gd name="connsiteX2" fmla="*/ 464342 w 755141"/>
                        <a:gd name="connsiteY2" fmla="*/ 938212 h 1244866"/>
                        <a:gd name="connsiteX3" fmla="*/ 750093 w 755141"/>
                        <a:gd name="connsiteY3" fmla="*/ 954881 h 1244866"/>
                        <a:gd name="connsiteX4" fmla="*/ 755141 w 755141"/>
                        <a:gd name="connsiteY4" fmla="*/ 1244866 h 1244866"/>
                        <a:gd name="connsiteX5" fmla="*/ 0 w 755141"/>
                        <a:gd name="connsiteY5" fmla="*/ 1209147 h 1244866"/>
                        <a:gd name="connsiteX6" fmla="*/ 200024 w 755141"/>
                        <a:gd name="connsiteY6" fmla="*/ 0 h 1244866"/>
                        <a:gd name="connsiteX0" fmla="*/ 200024 w 755141"/>
                        <a:gd name="connsiteY0" fmla="*/ 0 h 1337885"/>
                        <a:gd name="connsiteX1" fmla="*/ 455104 w 755141"/>
                        <a:gd name="connsiteY1" fmla="*/ 271462 h 1337885"/>
                        <a:gd name="connsiteX2" fmla="*/ 464342 w 755141"/>
                        <a:gd name="connsiteY2" fmla="*/ 938212 h 1337885"/>
                        <a:gd name="connsiteX3" fmla="*/ 750093 w 755141"/>
                        <a:gd name="connsiteY3" fmla="*/ 954881 h 1337885"/>
                        <a:gd name="connsiteX4" fmla="*/ 755141 w 755141"/>
                        <a:gd name="connsiteY4" fmla="*/ 1244866 h 1337885"/>
                        <a:gd name="connsiteX5" fmla="*/ 0 w 755141"/>
                        <a:gd name="connsiteY5" fmla="*/ 1209147 h 1337885"/>
                        <a:gd name="connsiteX6" fmla="*/ 200024 w 755141"/>
                        <a:gd name="connsiteY6" fmla="*/ 0 h 1337885"/>
                        <a:gd name="connsiteX0" fmla="*/ 200024 w 755141"/>
                        <a:gd name="connsiteY0" fmla="*/ 0 h 1375949"/>
                        <a:gd name="connsiteX1" fmla="*/ 455104 w 755141"/>
                        <a:gd name="connsiteY1" fmla="*/ 271462 h 1375949"/>
                        <a:gd name="connsiteX2" fmla="*/ 464342 w 755141"/>
                        <a:gd name="connsiteY2" fmla="*/ 938212 h 1375949"/>
                        <a:gd name="connsiteX3" fmla="*/ 750093 w 755141"/>
                        <a:gd name="connsiteY3" fmla="*/ 954881 h 1375949"/>
                        <a:gd name="connsiteX4" fmla="*/ 755141 w 755141"/>
                        <a:gd name="connsiteY4" fmla="*/ 1244866 h 1375949"/>
                        <a:gd name="connsiteX5" fmla="*/ 0 w 755141"/>
                        <a:gd name="connsiteY5" fmla="*/ 1209147 h 1375949"/>
                        <a:gd name="connsiteX6" fmla="*/ 200024 w 755141"/>
                        <a:gd name="connsiteY6" fmla="*/ 0 h 1375949"/>
                        <a:gd name="connsiteX0" fmla="*/ 200024 w 755141"/>
                        <a:gd name="connsiteY0" fmla="*/ 0 h 1382794"/>
                        <a:gd name="connsiteX1" fmla="*/ 455104 w 755141"/>
                        <a:gd name="connsiteY1" fmla="*/ 271462 h 1382794"/>
                        <a:gd name="connsiteX2" fmla="*/ 464342 w 755141"/>
                        <a:gd name="connsiteY2" fmla="*/ 938212 h 1382794"/>
                        <a:gd name="connsiteX3" fmla="*/ 750093 w 755141"/>
                        <a:gd name="connsiteY3" fmla="*/ 954881 h 1382794"/>
                        <a:gd name="connsiteX4" fmla="*/ 755141 w 755141"/>
                        <a:gd name="connsiteY4" fmla="*/ 1244866 h 1382794"/>
                        <a:gd name="connsiteX5" fmla="*/ 0 w 755141"/>
                        <a:gd name="connsiteY5" fmla="*/ 1209147 h 1382794"/>
                        <a:gd name="connsiteX6" fmla="*/ 200024 w 755141"/>
                        <a:gd name="connsiteY6" fmla="*/ 0 h 1382794"/>
                        <a:gd name="connsiteX0" fmla="*/ 200024 w 755141"/>
                        <a:gd name="connsiteY0" fmla="*/ 0 h 1382794"/>
                        <a:gd name="connsiteX1" fmla="*/ 455104 w 755141"/>
                        <a:gd name="connsiteY1" fmla="*/ 271462 h 1382794"/>
                        <a:gd name="connsiteX2" fmla="*/ 464342 w 755141"/>
                        <a:gd name="connsiteY2" fmla="*/ 938212 h 1382794"/>
                        <a:gd name="connsiteX3" fmla="*/ 750093 w 755141"/>
                        <a:gd name="connsiteY3" fmla="*/ 954881 h 1382794"/>
                        <a:gd name="connsiteX4" fmla="*/ 755141 w 755141"/>
                        <a:gd name="connsiteY4" fmla="*/ 1244866 h 1382794"/>
                        <a:gd name="connsiteX5" fmla="*/ 0 w 755141"/>
                        <a:gd name="connsiteY5" fmla="*/ 1209147 h 1382794"/>
                        <a:gd name="connsiteX6" fmla="*/ 200024 w 755141"/>
                        <a:gd name="connsiteY6" fmla="*/ 0 h 1382794"/>
                        <a:gd name="connsiteX0" fmla="*/ 200024 w 755141"/>
                        <a:gd name="connsiteY0" fmla="*/ 0 h 1382794"/>
                        <a:gd name="connsiteX1" fmla="*/ 455104 w 755141"/>
                        <a:gd name="connsiteY1" fmla="*/ 271462 h 1382794"/>
                        <a:gd name="connsiteX2" fmla="*/ 464342 w 755141"/>
                        <a:gd name="connsiteY2" fmla="*/ 938212 h 1382794"/>
                        <a:gd name="connsiteX3" fmla="*/ 750093 w 755141"/>
                        <a:gd name="connsiteY3" fmla="*/ 954881 h 1382794"/>
                        <a:gd name="connsiteX4" fmla="*/ 755141 w 755141"/>
                        <a:gd name="connsiteY4" fmla="*/ 1244866 h 1382794"/>
                        <a:gd name="connsiteX5" fmla="*/ 0 w 755141"/>
                        <a:gd name="connsiteY5" fmla="*/ 1209147 h 1382794"/>
                        <a:gd name="connsiteX6" fmla="*/ 200024 w 755141"/>
                        <a:gd name="connsiteY6" fmla="*/ 0 h 1382794"/>
                        <a:gd name="connsiteX0" fmla="*/ 200024 w 755141"/>
                        <a:gd name="connsiteY0" fmla="*/ 0 h 1382794"/>
                        <a:gd name="connsiteX1" fmla="*/ 455104 w 755141"/>
                        <a:gd name="connsiteY1" fmla="*/ 271462 h 1382794"/>
                        <a:gd name="connsiteX2" fmla="*/ 464342 w 755141"/>
                        <a:gd name="connsiteY2" fmla="*/ 938212 h 1382794"/>
                        <a:gd name="connsiteX3" fmla="*/ 752475 w 755141"/>
                        <a:gd name="connsiteY3" fmla="*/ 950118 h 1382794"/>
                        <a:gd name="connsiteX4" fmla="*/ 755141 w 755141"/>
                        <a:gd name="connsiteY4" fmla="*/ 1244866 h 1382794"/>
                        <a:gd name="connsiteX5" fmla="*/ 0 w 755141"/>
                        <a:gd name="connsiteY5" fmla="*/ 1209147 h 1382794"/>
                        <a:gd name="connsiteX6" fmla="*/ 200024 w 755141"/>
                        <a:gd name="connsiteY6" fmla="*/ 0 h 1382794"/>
                        <a:gd name="connsiteX0" fmla="*/ 200024 w 755141"/>
                        <a:gd name="connsiteY0" fmla="*/ 0 h 1382794"/>
                        <a:gd name="connsiteX1" fmla="*/ 455104 w 755141"/>
                        <a:gd name="connsiteY1" fmla="*/ 271462 h 1382794"/>
                        <a:gd name="connsiteX2" fmla="*/ 464342 w 755141"/>
                        <a:gd name="connsiteY2" fmla="*/ 938212 h 1382794"/>
                        <a:gd name="connsiteX3" fmla="*/ 752475 w 755141"/>
                        <a:gd name="connsiteY3" fmla="*/ 950118 h 1382794"/>
                        <a:gd name="connsiteX4" fmla="*/ 755141 w 755141"/>
                        <a:gd name="connsiteY4" fmla="*/ 1244866 h 1382794"/>
                        <a:gd name="connsiteX5" fmla="*/ 0 w 755141"/>
                        <a:gd name="connsiteY5" fmla="*/ 1209147 h 1382794"/>
                        <a:gd name="connsiteX6" fmla="*/ 200024 w 755141"/>
                        <a:gd name="connsiteY6" fmla="*/ 0 h 1382794"/>
                        <a:gd name="connsiteX0" fmla="*/ 200024 w 755141"/>
                        <a:gd name="connsiteY0" fmla="*/ 0 h 1382794"/>
                        <a:gd name="connsiteX1" fmla="*/ 455104 w 755141"/>
                        <a:gd name="connsiteY1" fmla="*/ 271462 h 1382794"/>
                        <a:gd name="connsiteX2" fmla="*/ 473867 w 755141"/>
                        <a:gd name="connsiteY2" fmla="*/ 931068 h 1382794"/>
                        <a:gd name="connsiteX3" fmla="*/ 752475 w 755141"/>
                        <a:gd name="connsiteY3" fmla="*/ 950118 h 1382794"/>
                        <a:gd name="connsiteX4" fmla="*/ 755141 w 755141"/>
                        <a:gd name="connsiteY4" fmla="*/ 1244866 h 1382794"/>
                        <a:gd name="connsiteX5" fmla="*/ 0 w 755141"/>
                        <a:gd name="connsiteY5" fmla="*/ 1209147 h 1382794"/>
                        <a:gd name="connsiteX6" fmla="*/ 200024 w 755141"/>
                        <a:gd name="connsiteY6" fmla="*/ 0 h 1382794"/>
                        <a:gd name="connsiteX0" fmla="*/ 200024 w 755141"/>
                        <a:gd name="connsiteY0" fmla="*/ 0 h 1382794"/>
                        <a:gd name="connsiteX1" fmla="*/ 471772 w 755141"/>
                        <a:gd name="connsiteY1" fmla="*/ 273843 h 1382794"/>
                        <a:gd name="connsiteX2" fmla="*/ 473867 w 755141"/>
                        <a:gd name="connsiteY2" fmla="*/ 931068 h 1382794"/>
                        <a:gd name="connsiteX3" fmla="*/ 752475 w 755141"/>
                        <a:gd name="connsiteY3" fmla="*/ 950118 h 1382794"/>
                        <a:gd name="connsiteX4" fmla="*/ 755141 w 755141"/>
                        <a:gd name="connsiteY4" fmla="*/ 1244866 h 1382794"/>
                        <a:gd name="connsiteX5" fmla="*/ 0 w 755141"/>
                        <a:gd name="connsiteY5" fmla="*/ 1209147 h 1382794"/>
                        <a:gd name="connsiteX6" fmla="*/ 200024 w 755141"/>
                        <a:gd name="connsiteY6" fmla="*/ 0 h 1382794"/>
                        <a:gd name="connsiteX0" fmla="*/ 200024 w 755141"/>
                        <a:gd name="connsiteY0" fmla="*/ 0 h 1382794"/>
                        <a:gd name="connsiteX1" fmla="*/ 471772 w 755141"/>
                        <a:gd name="connsiteY1" fmla="*/ 273843 h 1382794"/>
                        <a:gd name="connsiteX2" fmla="*/ 473867 w 755141"/>
                        <a:gd name="connsiteY2" fmla="*/ 931068 h 1382794"/>
                        <a:gd name="connsiteX3" fmla="*/ 752475 w 755141"/>
                        <a:gd name="connsiteY3" fmla="*/ 950118 h 1382794"/>
                        <a:gd name="connsiteX4" fmla="*/ 755141 w 755141"/>
                        <a:gd name="connsiteY4" fmla="*/ 1244866 h 1382794"/>
                        <a:gd name="connsiteX5" fmla="*/ 0 w 755141"/>
                        <a:gd name="connsiteY5" fmla="*/ 1209147 h 1382794"/>
                        <a:gd name="connsiteX6" fmla="*/ 200024 w 755141"/>
                        <a:gd name="connsiteY6" fmla="*/ 0 h 1382794"/>
                        <a:gd name="connsiteX0" fmla="*/ 200024 w 755141"/>
                        <a:gd name="connsiteY0" fmla="*/ 0 h 1382794"/>
                        <a:gd name="connsiteX1" fmla="*/ 471772 w 755141"/>
                        <a:gd name="connsiteY1" fmla="*/ 273843 h 1382794"/>
                        <a:gd name="connsiteX2" fmla="*/ 473867 w 755141"/>
                        <a:gd name="connsiteY2" fmla="*/ 931068 h 1382794"/>
                        <a:gd name="connsiteX3" fmla="*/ 752475 w 755141"/>
                        <a:gd name="connsiteY3" fmla="*/ 950118 h 1382794"/>
                        <a:gd name="connsiteX4" fmla="*/ 755141 w 755141"/>
                        <a:gd name="connsiteY4" fmla="*/ 1244866 h 1382794"/>
                        <a:gd name="connsiteX5" fmla="*/ 0 w 755141"/>
                        <a:gd name="connsiteY5" fmla="*/ 1209147 h 1382794"/>
                        <a:gd name="connsiteX6" fmla="*/ 200024 w 755141"/>
                        <a:gd name="connsiteY6" fmla="*/ 0 h 1382794"/>
                        <a:gd name="connsiteX0" fmla="*/ 252253 w 807370"/>
                        <a:gd name="connsiteY0" fmla="*/ 0 h 1382794"/>
                        <a:gd name="connsiteX1" fmla="*/ 524001 w 807370"/>
                        <a:gd name="connsiteY1" fmla="*/ 273843 h 1382794"/>
                        <a:gd name="connsiteX2" fmla="*/ 526096 w 807370"/>
                        <a:gd name="connsiteY2" fmla="*/ 931068 h 1382794"/>
                        <a:gd name="connsiteX3" fmla="*/ 804704 w 807370"/>
                        <a:gd name="connsiteY3" fmla="*/ 950118 h 1382794"/>
                        <a:gd name="connsiteX4" fmla="*/ 807370 w 807370"/>
                        <a:gd name="connsiteY4" fmla="*/ 1244866 h 1382794"/>
                        <a:gd name="connsiteX5" fmla="*/ 52229 w 807370"/>
                        <a:gd name="connsiteY5" fmla="*/ 1209147 h 1382794"/>
                        <a:gd name="connsiteX6" fmla="*/ 252253 w 807370"/>
                        <a:gd name="connsiteY6" fmla="*/ 0 h 1382794"/>
                        <a:gd name="connsiteX0" fmla="*/ 252253 w 807370"/>
                        <a:gd name="connsiteY0" fmla="*/ 0 h 1382794"/>
                        <a:gd name="connsiteX1" fmla="*/ 526096 w 807370"/>
                        <a:gd name="connsiteY1" fmla="*/ 931068 h 1382794"/>
                        <a:gd name="connsiteX2" fmla="*/ 804704 w 807370"/>
                        <a:gd name="connsiteY2" fmla="*/ 950118 h 1382794"/>
                        <a:gd name="connsiteX3" fmla="*/ 807370 w 807370"/>
                        <a:gd name="connsiteY3" fmla="*/ 1244866 h 1382794"/>
                        <a:gd name="connsiteX4" fmla="*/ 52229 w 807370"/>
                        <a:gd name="connsiteY4" fmla="*/ 1209147 h 1382794"/>
                        <a:gd name="connsiteX5" fmla="*/ 252253 w 807370"/>
                        <a:gd name="connsiteY5" fmla="*/ 0 h 1382794"/>
                        <a:gd name="connsiteX0" fmla="*/ 252253 w 807370"/>
                        <a:gd name="connsiteY0" fmla="*/ 0 h 1382794"/>
                        <a:gd name="connsiteX1" fmla="*/ 526096 w 807370"/>
                        <a:gd name="connsiteY1" fmla="*/ 931068 h 1382794"/>
                        <a:gd name="connsiteX2" fmla="*/ 804704 w 807370"/>
                        <a:gd name="connsiteY2" fmla="*/ 950118 h 1382794"/>
                        <a:gd name="connsiteX3" fmla="*/ 807370 w 807370"/>
                        <a:gd name="connsiteY3" fmla="*/ 1244866 h 1382794"/>
                        <a:gd name="connsiteX4" fmla="*/ 52229 w 807370"/>
                        <a:gd name="connsiteY4" fmla="*/ 1209147 h 1382794"/>
                        <a:gd name="connsiteX5" fmla="*/ 252253 w 807370"/>
                        <a:gd name="connsiteY5" fmla="*/ 0 h 1382794"/>
                        <a:gd name="connsiteX0" fmla="*/ 252253 w 807370"/>
                        <a:gd name="connsiteY0" fmla="*/ 0 h 1382794"/>
                        <a:gd name="connsiteX1" fmla="*/ 526096 w 807370"/>
                        <a:gd name="connsiteY1" fmla="*/ 931068 h 1382794"/>
                        <a:gd name="connsiteX2" fmla="*/ 804704 w 807370"/>
                        <a:gd name="connsiteY2" fmla="*/ 950118 h 1382794"/>
                        <a:gd name="connsiteX3" fmla="*/ 807370 w 807370"/>
                        <a:gd name="connsiteY3" fmla="*/ 1244866 h 1382794"/>
                        <a:gd name="connsiteX4" fmla="*/ 52229 w 807370"/>
                        <a:gd name="connsiteY4" fmla="*/ 1209147 h 1382794"/>
                        <a:gd name="connsiteX5" fmla="*/ 252253 w 807370"/>
                        <a:gd name="connsiteY5" fmla="*/ 0 h 138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7370" h="1382794">
                          <a:moveTo>
                            <a:pt x="252253" y="0"/>
                          </a:moveTo>
                          <a:cubicBezTo>
                            <a:pt x="411772" y="276237"/>
                            <a:pt x="591764" y="-95795"/>
                            <a:pt x="526096" y="931068"/>
                          </a:cubicBezTo>
                          <a:cubicBezTo>
                            <a:pt x="622140" y="935037"/>
                            <a:pt x="784860" y="881856"/>
                            <a:pt x="804704" y="950118"/>
                          </a:cubicBezTo>
                          <a:cubicBezTo>
                            <a:pt x="792100" y="953912"/>
                            <a:pt x="693768" y="1100579"/>
                            <a:pt x="807370" y="1244866"/>
                          </a:cubicBezTo>
                          <a:cubicBezTo>
                            <a:pt x="653287" y="1363929"/>
                            <a:pt x="251557" y="1499659"/>
                            <a:pt x="52229" y="1209147"/>
                          </a:cubicBezTo>
                          <a:cubicBezTo>
                            <a:pt x="-69215" y="863248"/>
                            <a:pt x="30797" y="355424"/>
                            <a:pt x="252253" y="0"/>
                          </a:cubicBezTo>
                          <a:close/>
                        </a:path>
                      </a:pathLst>
                    </a:custGeom>
                    <a:solidFill>
                      <a:schemeClr val="accent2">
                        <a:lumMod val="5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27"/>
                    <p:cNvSpPr/>
                    <p:nvPr/>
                  </p:nvSpPr>
                  <p:spPr>
                    <a:xfrm>
                      <a:off x="1408983" y="3276477"/>
                      <a:ext cx="102881" cy="89339"/>
                    </a:xfrm>
                    <a:custGeom>
                      <a:avLst/>
                      <a:gdLst>
                        <a:gd name="connsiteX0" fmla="*/ 0 w 426243"/>
                        <a:gd name="connsiteY0" fmla="*/ 0 h 442912"/>
                        <a:gd name="connsiteX1" fmla="*/ 426243 w 426243"/>
                        <a:gd name="connsiteY1" fmla="*/ 0 h 442912"/>
                        <a:gd name="connsiteX2" fmla="*/ 426243 w 426243"/>
                        <a:gd name="connsiteY2" fmla="*/ 442912 h 442912"/>
                        <a:gd name="connsiteX3" fmla="*/ 0 w 426243"/>
                        <a:gd name="connsiteY3" fmla="*/ 442912 h 442912"/>
                        <a:gd name="connsiteX4" fmla="*/ 0 w 426243"/>
                        <a:gd name="connsiteY4" fmla="*/ 0 h 442912"/>
                        <a:gd name="connsiteX0" fmla="*/ 0 w 426243"/>
                        <a:gd name="connsiteY0" fmla="*/ 0 h 442912"/>
                        <a:gd name="connsiteX1" fmla="*/ 321468 w 426243"/>
                        <a:gd name="connsiteY1" fmla="*/ 92869 h 442912"/>
                        <a:gd name="connsiteX2" fmla="*/ 426243 w 426243"/>
                        <a:gd name="connsiteY2" fmla="*/ 442912 h 442912"/>
                        <a:gd name="connsiteX3" fmla="*/ 0 w 426243"/>
                        <a:gd name="connsiteY3" fmla="*/ 442912 h 442912"/>
                        <a:gd name="connsiteX4" fmla="*/ 0 w 426243"/>
                        <a:gd name="connsiteY4" fmla="*/ 0 h 442912"/>
                        <a:gd name="connsiteX0" fmla="*/ 54768 w 426243"/>
                        <a:gd name="connsiteY0" fmla="*/ 78581 h 350043"/>
                        <a:gd name="connsiteX1" fmla="*/ 321468 w 426243"/>
                        <a:gd name="connsiteY1" fmla="*/ 0 h 350043"/>
                        <a:gd name="connsiteX2" fmla="*/ 426243 w 426243"/>
                        <a:gd name="connsiteY2" fmla="*/ 350043 h 350043"/>
                        <a:gd name="connsiteX3" fmla="*/ 0 w 426243"/>
                        <a:gd name="connsiteY3" fmla="*/ 350043 h 350043"/>
                        <a:gd name="connsiteX4" fmla="*/ 54768 w 426243"/>
                        <a:gd name="connsiteY4" fmla="*/ 78581 h 350043"/>
                        <a:gd name="connsiteX0" fmla="*/ 54768 w 426243"/>
                        <a:gd name="connsiteY0" fmla="*/ 93721 h 365183"/>
                        <a:gd name="connsiteX1" fmla="*/ 321468 w 426243"/>
                        <a:gd name="connsiteY1" fmla="*/ 15140 h 365183"/>
                        <a:gd name="connsiteX2" fmla="*/ 426243 w 426243"/>
                        <a:gd name="connsiteY2" fmla="*/ 365183 h 365183"/>
                        <a:gd name="connsiteX3" fmla="*/ 0 w 426243"/>
                        <a:gd name="connsiteY3" fmla="*/ 365183 h 365183"/>
                        <a:gd name="connsiteX4" fmla="*/ 54768 w 426243"/>
                        <a:gd name="connsiteY4" fmla="*/ 93721 h 365183"/>
                        <a:gd name="connsiteX0" fmla="*/ 54768 w 426243"/>
                        <a:gd name="connsiteY0" fmla="*/ 101909 h 373371"/>
                        <a:gd name="connsiteX1" fmla="*/ 321468 w 426243"/>
                        <a:gd name="connsiteY1" fmla="*/ 23328 h 373371"/>
                        <a:gd name="connsiteX2" fmla="*/ 426243 w 426243"/>
                        <a:gd name="connsiteY2" fmla="*/ 373371 h 373371"/>
                        <a:gd name="connsiteX3" fmla="*/ 0 w 426243"/>
                        <a:gd name="connsiteY3" fmla="*/ 373371 h 373371"/>
                        <a:gd name="connsiteX4" fmla="*/ 54768 w 426243"/>
                        <a:gd name="connsiteY4" fmla="*/ 101909 h 373371"/>
                        <a:gd name="connsiteX0" fmla="*/ 54768 w 426243"/>
                        <a:gd name="connsiteY0" fmla="*/ 101909 h 373371"/>
                        <a:gd name="connsiteX1" fmla="*/ 321468 w 426243"/>
                        <a:gd name="connsiteY1" fmla="*/ 23328 h 373371"/>
                        <a:gd name="connsiteX2" fmla="*/ 426243 w 426243"/>
                        <a:gd name="connsiteY2" fmla="*/ 373371 h 373371"/>
                        <a:gd name="connsiteX3" fmla="*/ 0 w 426243"/>
                        <a:gd name="connsiteY3" fmla="*/ 373371 h 373371"/>
                        <a:gd name="connsiteX4" fmla="*/ 30956 w 426243"/>
                        <a:gd name="connsiteY4" fmla="*/ 216209 h 373371"/>
                        <a:gd name="connsiteX5" fmla="*/ 54768 w 426243"/>
                        <a:gd name="connsiteY5" fmla="*/ 101909 h 373371"/>
                        <a:gd name="connsiteX0" fmla="*/ 54768 w 426243"/>
                        <a:gd name="connsiteY0" fmla="*/ 101909 h 373371"/>
                        <a:gd name="connsiteX1" fmla="*/ 321468 w 426243"/>
                        <a:gd name="connsiteY1" fmla="*/ 23328 h 373371"/>
                        <a:gd name="connsiteX2" fmla="*/ 426243 w 426243"/>
                        <a:gd name="connsiteY2" fmla="*/ 373371 h 373371"/>
                        <a:gd name="connsiteX3" fmla="*/ 0 w 426243"/>
                        <a:gd name="connsiteY3" fmla="*/ 373371 h 373371"/>
                        <a:gd name="connsiteX4" fmla="*/ 238125 w 426243"/>
                        <a:gd name="connsiteY4" fmla="*/ 42377 h 373371"/>
                        <a:gd name="connsiteX5" fmla="*/ 54768 w 426243"/>
                        <a:gd name="connsiteY5" fmla="*/ 101909 h 373371"/>
                        <a:gd name="connsiteX0" fmla="*/ 0 w 371475"/>
                        <a:gd name="connsiteY0" fmla="*/ 101909 h 373371"/>
                        <a:gd name="connsiteX1" fmla="*/ 266700 w 371475"/>
                        <a:gd name="connsiteY1" fmla="*/ 23328 h 373371"/>
                        <a:gd name="connsiteX2" fmla="*/ 371475 w 371475"/>
                        <a:gd name="connsiteY2" fmla="*/ 373371 h 373371"/>
                        <a:gd name="connsiteX3" fmla="*/ 64294 w 371475"/>
                        <a:gd name="connsiteY3" fmla="*/ 190015 h 373371"/>
                        <a:gd name="connsiteX4" fmla="*/ 183357 w 371475"/>
                        <a:gd name="connsiteY4" fmla="*/ 42377 h 373371"/>
                        <a:gd name="connsiteX5" fmla="*/ 0 w 371475"/>
                        <a:gd name="connsiteY5" fmla="*/ 101909 h 373371"/>
                        <a:gd name="connsiteX0" fmla="*/ 0 w 371475"/>
                        <a:gd name="connsiteY0" fmla="*/ 101909 h 373371"/>
                        <a:gd name="connsiteX1" fmla="*/ 266700 w 371475"/>
                        <a:gd name="connsiteY1" fmla="*/ 23328 h 373371"/>
                        <a:gd name="connsiteX2" fmla="*/ 371475 w 371475"/>
                        <a:gd name="connsiteY2" fmla="*/ 373371 h 373371"/>
                        <a:gd name="connsiteX3" fmla="*/ 164307 w 371475"/>
                        <a:gd name="connsiteY3" fmla="*/ 249546 h 373371"/>
                        <a:gd name="connsiteX4" fmla="*/ 64294 w 371475"/>
                        <a:gd name="connsiteY4" fmla="*/ 190015 h 373371"/>
                        <a:gd name="connsiteX5" fmla="*/ 183357 w 371475"/>
                        <a:gd name="connsiteY5" fmla="*/ 42377 h 373371"/>
                        <a:gd name="connsiteX6" fmla="*/ 0 w 371475"/>
                        <a:gd name="connsiteY6" fmla="*/ 101909 h 373371"/>
                        <a:gd name="connsiteX0" fmla="*/ 0 w 371475"/>
                        <a:gd name="connsiteY0" fmla="*/ 101909 h 373371"/>
                        <a:gd name="connsiteX1" fmla="*/ 266700 w 371475"/>
                        <a:gd name="connsiteY1" fmla="*/ 23328 h 373371"/>
                        <a:gd name="connsiteX2" fmla="*/ 371475 w 371475"/>
                        <a:gd name="connsiteY2" fmla="*/ 373371 h 373371"/>
                        <a:gd name="connsiteX3" fmla="*/ 216694 w 371475"/>
                        <a:gd name="connsiteY3" fmla="*/ 78096 h 373371"/>
                        <a:gd name="connsiteX4" fmla="*/ 64294 w 371475"/>
                        <a:gd name="connsiteY4" fmla="*/ 190015 h 373371"/>
                        <a:gd name="connsiteX5" fmla="*/ 183357 w 371475"/>
                        <a:gd name="connsiteY5" fmla="*/ 42377 h 373371"/>
                        <a:gd name="connsiteX6" fmla="*/ 0 w 371475"/>
                        <a:gd name="connsiteY6" fmla="*/ 101909 h 373371"/>
                        <a:gd name="connsiteX0" fmla="*/ 0 w 266700"/>
                        <a:gd name="connsiteY0" fmla="*/ 101909 h 240021"/>
                        <a:gd name="connsiteX1" fmla="*/ 266700 w 266700"/>
                        <a:gd name="connsiteY1" fmla="*/ 23328 h 240021"/>
                        <a:gd name="connsiteX2" fmla="*/ 133350 w 266700"/>
                        <a:gd name="connsiteY2" fmla="*/ 240021 h 240021"/>
                        <a:gd name="connsiteX3" fmla="*/ 216694 w 266700"/>
                        <a:gd name="connsiteY3" fmla="*/ 78096 h 240021"/>
                        <a:gd name="connsiteX4" fmla="*/ 64294 w 266700"/>
                        <a:gd name="connsiteY4" fmla="*/ 190015 h 240021"/>
                        <a:gd name="connsiteX5" fmla="*/ 183357 w 266700"/>
                        <a:gd name="connsiteY5" fmla="*/ 42377 h 240021"/>
                        <a:gd name="connsiteX6" fmla="*/ 0 w 266700"/>
                        <a:gd name="connsiteY6" fmla="*/ 101909 h 240021"/>
                        <a:gd name="connsiteX0" fmla="*/ 0 w 266700"/>
                        <a:gd name="connsiteY0" fmla="*/ 101909 h 240021"/>
                        <a:gd name="connsiteX1" fmla="*/ 266700 w 266700"/>
                        <a:gd name="connsiteY1" fmla="*/ 23328 h 240021"/>
                        <a:gd name="connsiteX2" fmla="*/ 133350 w 266700"/>
                        <a:gd name="connsiteY2" fmla="*/ 240021 h 240021"/>
                        <a:gd name="connsiteX3" fmla="*/ 216694 w 266700"/>
                        <a:gd name="connsiteY3" fmla="*/ 78096 h 240021"/>
                        <a:gd name="connsiteX4" fmla="*/ 64294 w 266700"/>
                        <a:gd name="connsiteY4" fmla="*/ 190015 h 240021"/>
                        <a:gd name="connsiteX5" fmla="*/ 183357 w 266700"/>
                        <a:gd name="connsiteY5" fmla="*/ 42377 h 240021"/>
                        <a:gd name="connsiteX6" fmla="*/ 0 w 266700"/>
                        <a:gd name="connsiteY6" fmla="*/ 101909 h 240021"/>
                        <a:gd name="connsiteX0" fmla="*/ 0 w 257175"/>
                        <a:gd name="connsiteY0" fmla="*/ 110345 h 231788"/>
                        <a:gd name="connsiteX1" fmla="*/ 257175 w 257175"/>
                        <a:gd name="connsiteY1" fmla="*/ 15095 h 231788"/>
                        <a:gd name="connsiteX2" fmla="*/ 123825 w 257175"/>
                        <a:gd name="connsiteY2" fmla="*/ 231788 h 231788"/>
                        <a:gd name="connsiteX3" fmla="*/ 207169 w 257175"/>
                        <a:gd name="connsiteY3" fmla="*/ 69863 h 231788"/>
                        <a:gd name="connsiteX4" fmla="*/ 54769 w 257175"/>
                        <a:gd name="connsiteY4" fmla="*/ 181782 h 231788"/>
                        <a:gd name="connsiteX5" fmla="*/ 173832 w 257175"/>
                        <a:gd name="connsiteY5" fmla="*/ 34144 h 231788"/>
                        <a:gd name="connsiteX6" fmla="*/ 0 w 257175"/>
                        <a:gd name="connsiteY6" fmla="*/ 110345 h 231788"/>
                        <a:gd name="connsiteX0" fmla="*/ 0 w 261937"/>
                        <a:gd name="connsiteY0" fmla="*/ 107803 h 234009"/>
                        <a:gd name="connsiteX1" fmla="*/ 261937 w 261937"/>
                        <a:gd name="connsiteY1" fmla="*/ 17316 h 234009"/>
                        <a:gd name="connsiteX2" fmla="*/ 128587 w 261937"/>
                        <a:gd name="connsiteY2" fmla="*/ 234009 h 234009"/>
                        <a:gd name="connsiteX3" fmla="*/ 211931 w 261937"/>
                        <a:gd name="connsiteY3" fmla="*/ 72084 h 234009"/>
                        <a:gd name="connsiteX4" fmla="*/ 59531 w 261937"/>
                        <a:gd name="connsiteY4" fmla="*/ 184003 h 234009"/>
                        <a:gd name="connsiteX5" fmla="*/ 178594 w 261937"/>
                        <a:gd name="connsiteY5" fmla="*/ 36365 h 234009"/>
                        <a:gd name="connsiteX6" fmla="*/ 0 w 261937"/>
                        <a:gd name="connsiteY6" fmla="*/ 107803 h 23400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59531 w 261937"/>
                        <a:gd name="connsiteY4" fmla="*/ 187523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59531 w 261937"/>
                        <a:gd name="connsiteY4" fmla="*/ 187523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59531 w 261937"/>
                        <a:gd name="connsiteY4" fmla="*/ 187523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59531 w 261937"/>
                        <a:gd name="connsiteY4" fmla="*/ 187523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59531 w 261937"/>
                        <a:gd name="connsiteY4" fmla="*/ 187523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71438 w 261937"/>
                        <a:gd name="connsiteY4" fmla="*/ 194667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71438 w 261937"/>
                        <a:gd name="connsiteY4" fmla="*/ 194667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71438 w 261937"/>
                        <a:gd name="connsiteY4" fmla="*/ 194667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71438 w 261937"/>
                        <a:gd name="connsiteY4" fmla="*/ 194667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200025 w 261937"/>
                        <a:gd name="connsiteY4" fmla="*/ 63698 h 237529"/>
                        <a:gd name="connsiteX5" fmla="*/ 71438 w 261937"/>
                        <a:gd name="connsiteY5" fmla="*/ 194667 h 237529"/>
                        <a:gd name="connsiteX6" fmla="*/ 178594 w 261937"/>
                        <a:gd name="connsiteY6" fmla="*/ 39885 h 237529"/>
                        <a:gd name="connsiteX7" fmla="*/ 0 w 261937"/>
                        <a:gd name="connsiteY7"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188119 w 261937"/>
                        <a:gd name="connsiteY4" fmla="*/ 75604 h 237529"/>
                        <a:gd name="connsiteX5" fmla="*/ 71438 w 261937"/>
                        <a:gd name="connsiteY5" fmla="*/ 194667 h 237529"/>
                        <a:gd name="connsiteX6" fmla="*/ 178594 w 261937"/>
                        <a:gd name="connsiteY6" fmla="*/ 39885 h 237529"/>
                        <a:gd name="connsiteX7" fmla="*/ 0 w 261937"/>
                        <a:gd name="connsiteY7"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188119 w 261937"/>
                        <a:gd name="connsiteY4" fmla="*/ 75604 h 237529"/>
                        <a:gd name="connsiteX5" fmla="*/ 71438 w 261937"/>
                        <a:gd name="connsiteY5" fmla="*/ 194667 h 237529"/>
                        <a:gd name="connsiteX6" fmla="*/ 178594 w 261937"/>
                        <a:gd name="connsiteY6" fmla="*/ 39885 h 237529"/>
                        <a:gd name="connsiteX7" fmla="*/ 0 w 261937"/>
                        <a:gd name="connsiteY7" fmla="*/ 111323 h 237529"/>
                        <a:gd name="connsiteX0" fmla="*/ 0 w 273534"/>
                        <a:gd name="connsiteY0" fmla="*/ 111323 h 237529"/>
                        <a:gd name="connsiteX1" fmla="*/ 261937 w 273534"/>
                        <a:gd name="connsiteY1" fmla="*/ 20836 h 237529"/>
                        <a:gd name="connsiteX2" fmla="*/ 128587 w 273534"/>
                        <a:gd name="connsiteY2" fmla="*/ 237529 h 237529"/>
                        <a:gd name="connsiteX3" fmla="*/ 211931 w 273534"/>
                        <a:gd name="connsiteY3" fmla="*/ 75604 h 237529"/>
                        <a:gd name="connsiteX4" fmla="*/ 188119 w 273534"/>
                        <a:gd name="connsiteY4" fmla="*/ 75604 h 237529"/>
                        <a:gd name="connsiteX5" fmla="*/ 71438 w 273534"/>
                        <a:gd name="connsiteY5" fmla="*/ 194667 h 237529"/>
                        <a:gd name="connsiteX6" fmla="*/ 178594 w 273534"/>
                        <a:gd name="connsiteY6" fmla="*/ 39885 h 237529"/>
                        <a:gd name="connsiteX7" fmla="*/ 0 w 273534"/>
                        <a:gd name="connsiteY7" fmla="*/ 111323 h 23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534" h="237529">
                          <a:moveTo>
                            <a:pt x="0" y="111323"/>
                          </a:moveTo>
                          <a:cubicBezTo>
                            <a:pt x="112713" y="-67271"/>
                            <a:pt x="227806" y="23218"/>
                            <a:pt x="261937" y="20836"/>
                          </a:cubicBezTo>
                          <a:cubicBezTo>
                            <a:pt x="305593" y="40680"/>
                            <a:pt x="218281" y="120054"/>
                            <a:pt x="128587" y="237529"/>
                          </a:cubicBezTo>
                          <a:lnTo>
                            <a:pt x="211931" y="75604"/>
                          </a:lnTo>
                          <a:cubicBezTo>
                            <a:pt x="225028" y="49807"/>
                            <a:pt x="211534" y="55760"/>
                            <a:pt x="188119" y="75604"/>
                          </a:cubicBezTo>
                          <a:cubicBezTo>
                            <a:pt x="164704" y="95448"/>
                            <a:pt x="76200" y="201811"/>
                            <a:pt x="71438" y="194667"/>
                          </a:cubicBezTo>
                          <a:cubicBezTo>
                            <a:pt x="75408" y="131167"/>
                            <a:pt x="138906" y="89098"/>
                            <a:pt x="178594" y="39885"/>
                          </a:cubicBezTo>
                          <a:cubicBezTo>
                            <a:pt x="127000" y="47823"/>
                            <a:pt x="118268" y="20042"/>
                            <a:pt x="0" y="111323"/>
                          </a:cubicBezTo>
                          <a:close/>
                        </a:path>
                      </a:pathLst>
                    </a:custGeom>
                    <a:solidFill>
                      <a:srgbClr val="9B39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28"/>
                    <p:cNvSpPr/>
                    <p:nvPr/>
                  </p:nvSpPr>
                  <p:spPr>
                    <a:xfrm>
                      <a:off x="1410772" y="2798882"/>
                      <a:ext cx="304514" cy="503344"/>
                    </a:xfrm>
                    <a:custGeom>
                      <a:avLst/>
                      <a:gdLst>
                        <a:gd name="connsiteX0" fmla="*/ 0 w 1045369"/>
                        <a:gd name="connsiteY0" fmla="*/ 0 h 1240631"/>
                        <a:gd name="connsiteX1" fmla="*/ 1045369 w 1045369"/>
                        <a:gd name="connsiteY1" fmla="*/ 0 h 1240631"/>
                        <a:gd name="connsiteX2" fmla="*/ 1045369 w 1045369"/>
                        <a:gd name="connsiteY2" fmla="*/ 1240631 h 1240631"/>
                        <a:gd name="connsiteX3" fmla="*/ 0 w 1045369"/>
                        <a:gd name="connsiteY3" fmla="*/ 1240631 h 1240631"/>
                        <a:gd name="connsiteX4" fmla="*/ 0 w 1045369"/>
                        <a:gd name="connsiteY4" fmla="*/ 0 h 1240631"/>
                        <a:gd name="connsiteX0" fmla="*/ 42862 w 1045369"/>
                        <a:gd name="connsiteY0" fmla="*/ 452438 h 1240631"/>
                        <a:gd name="connsiteX1" fmla="*/ 1045369 w 1045369"/>
                        <a:gd name="connsiteY1" fmla="*/ 0 h 1240631"/>
                        <a:gd name="connsiteX2" fmla="*/ 1045369 w 1045369"/>
                        <a:gd name="connsiteY2" fmla="*/ 1240631 h 1240631"/>
                        <a:gd name="connsiteX3" fmla="*/ 0 w 1045369"/>
                        <a:gd name="connsiteY3" fmla="*/ 1240631 h 1240631"/>
                        <a:gd name="connsiteX4" fmla="*/ 42862 w 1045369"/>
                        <a:gd name="connsiteY4" fmla="*/ 452438 h 1240631"/>
                        <a:gd name="connsiteX0" fmla="*/ 42862 w 1045369"/>
                        <a:gd name="connsiteY0" fmla="*/ 378619 h 1166812"/>
                        <a:gd name="connsiteX1" fmla="*/ 435769 w 1045369"/>
                        <a:gd name="connsiteY1" fmla="*/ 0 h 1166812"/>
                        <a:gd name="connsiteX2" fmla="*/ 1045369 w 1045369"/>
                        <a:gd name="connsiteY2" fmla="*/ 1166812 h 1166812"/>
                        <a:gd name="connsiteX3" fmla="*/ 0 w 1045369"/>
                        <a:gd name="connsiteY3" fmla="*/ 1166812 h 1166812"/>
                        <a:gd name="connsiteX4" fmla="*/ 42862 w 1045369"/>
                        <a:gd name="connsiteY4" fmla="*/ 378619 h 1166812"/>
                        <a:gd name="connsiteX0" fmla="*/ 42862 w 1045369"/>
                        <a:gd name="connsiteY0" fmla="*/ 378619 h 1166812"/>
                        <a:gd name="connsiteX1" fmla="*/ 435769 w 1045369"/>
                        <a:gd name="connsiteY1" fmla="*/ 0 h 1166812"/>
                        <a:gd name="connsiteX2" fmla="*/ 650081 w 1045369"/>
                        <a:gd name="connsiteY2" fmla="*/ 411955 h 1166812"/>
                        <a:gd name="connsiteX3" fmla="*/ 1045369 w 1045369"/>
                        <a:gd name="connsiteY3" fmla="*/ 1166812 h 1166812"/>
                        <a:gd name="connsiteX4" fmla="*/ 0 w 1045369"/>
                        <a:gd name="connsiteY4" fmla="*/ 1166812 h 1166812"/>
                        <a:gd name="connsiteX5" fmla="*/ 42862 w 1045369"/>
                        <a:gd name="connsiteY5" fmla="*/ 378619 h 1166812"/>
                        <a:gd name="connsiteX0" fmla="*/ 42862 w 1045369"/>
                        <a:gd name="connsiteY0" fmla="*/ 378619 h 1166812"/>
                        <a:gd name="connsiteX1" fmla="*/ 435769 w 1045369"/>
                        <a:gd name="connsiteY1" fmla="*/ 0 h 1166812"/>
                        <a:gd name="connsiteX2" fmla="*/ 671513 w 1045369"/>
                        <a:gd name="connsiteY2" fmla="*/ 340517 h 1166812"/>
                        <a:gd name="connsiteX3" fmla="*/ 1045369 w 1045369"/>
                        <a:gd name="connsiteY3" fmla="*/ 1166812 h 1166812"/>
                        <a:gd name="connsiteX4" fmla="*/ 0 w 1045369"/>
                        <a:gd name="connsiteY4" fmla="*/ 1166812 h 1166812"/>
                        <a:gd name="connsiteX5" fmla="*/ 42862 w 1045369"/>
                        <a:gd name="connsiteY5" fmla="*/ 378619 h 1166812"/>
                        <a:gd name="connsiteX0" fmla="*/ 42862 w 1045369"/>
                        <a:gd name="connsiteY0" fmla="*/ 378619 h 1166812"/>
                        <a:gd name="connsiteX1" fmla="*/ 435769 w 1045369"/>
                        <a:gd name="connsiteY1" fmla="*/ 0 h 1166812"/>
                        <a:gd name="connsiteX2" fmla="*/ 681038 w 1045369"/>
                        <a:gd name="connsiteY2" fmla="*/ 347661 h 1166812"/>
                        <a:gd name="connsiteX3" fmla="*/ 1045369 w 1045369"/>
                        <a:gd name="connsiteY3" fmla="*/ 1166812 h 1166812"/>
                        <a:gd name="connsiteX4" fmla="*/ 0 w 1045369"/>
                        <a:gd name="connsiteY4" fmla="*/ 1166812 h 1166812"/>
                        <a:gd name="connsiteX5" fmla="*/ 42862 w 1045369"/>
                        <a:gd name="connsiteY5" fmla="*/ 378619 h 1166812"/>
                        <a:gd name="connsiteX0" fmla="*/ 42862 w 1045369"/>
                        <a:gd name="connsiteY0" fmla="*/ 378619 h 1166812"/>
                        <a:gd name="connsiteX1" fmla="*/ 435769 w 1045369"/>
                        <a:gd name="connsiteY1" fmla="*/ 0 h 1166812"/>
                        <a:gd name="connsiteX2" fmla="*/ 681038 w 1045369"/>
                        <a:gd name="connsiteY2" fmla="*/ 347661 h 1166812"/>
                        <a:gd name="connsiteX3" fmla="*/ 738187 w 1045369"/>
                        <a:gd name="connsiteY3" fmla="*/ 481011 h 1166812"/>
                        <a:gd name="connsiteX4" fmla="*/ 1045369 w 1045369"/>
                        <a:gd name="connsiteY4" fmla="*/ 1166812 h 1166812"/>
                        <a:gd name="connsiteX5" fmla="*/ 0 w 1045369"/>
                        <a:gd name="connsiteY5" fmla="*/ 1166812 h 1166812"/>
                        <a:gd name="connsiteX6" fmla="*/ 42862 w 1045369"/>
                        <a:gd name="connsiteY6" fmla="*/ 378619 h 1166812"/>
                        <a:gd name="connsiteX0" fmla="*/ 42862 w 1045369"/>
                        <a:gd name="connsiteY0" fmla="*/ 378619 h 1166812"/>
                        <a:gd name="connsiteX1" fmla="*/ 435769 w 1045369"/>
                        <a:gd name="connsiteY1" fmla="*/ 0 h 1166812"/>
                        <a:gd name="connsiteX2" fmla="*/ 681038 w 1045369"/>
                        <a:gd name="connsiteY2" fmla="*/ 347661 h 1166812"/>
                        <a:gd name="connsiteX3" fmla="*/ 742950 w 1045369"/>
                        <a:gd name="connsiteY3" fmla="*/ 142873 h 1166812"/>
                        <a:gd name="connsiteX4" fmla="*/ 1045369 w 1045369"/>
                        <a:gd name="connsiteY4" fmla="*/ 1166812 h 1166812"/>
                        <a:gd name="connsiteX5" fmla="*/ 0 w 1045369"/>
                        <a:gd name="connsiteY5" fmla="*/ 1166812 h 1166812"/>
                        <a:gd name="connsiteX6" fmla="*/ 42862 w 1045369"/>
                        <a:gd name="connsiteY6" fmla="*/ 378619 h 1166812"/>
                        <a:gd name="connsiteX0" fmla="*/ 42862 w 1045369"/>
                        <a:gd name="connsiteY0" fmla="*/ 378619 h 1166812"/>
                        <a:gd name="connsiteX1" fmla="*/ 435769 w 1045369"/>
                        <a:gd name="connsiteY1" fmla="*/ 0 h 1166812"/>
                        <a:gd name="connsiteX2" fmla="*/ 681038 w 1045369"/>
                        <a:gd name="connsiteY2" fmla="*/ 347661 h 1166812"/>
                        <a:gd name="connsiteX3" fmla="*/ 742950 w 1045369"/>
                        <a:gd name="connsiteY3" fmla="*/ 142873 h 1166812"/>
                        <a:gd name="connsiteX4" fmla="*/ 854869 w 1045369"/>
                        <a:gd name="connsiteY4" fmla="*/ 523874 h 1166812"/>
                        <a:gd name="connsiteX5" fmla="*/ 1045369 w 1045369"/>
                        <a:gd name="connsiteY5" fmla="*/ 1166812 h 1166812"/>
                        <a:gd name="connsiteX6" fmla="*/ 0 w 1045369"/>
                        <a:gd name="connsiteY6" fmla="*/ 1166812 h 1166812"/>
                        <a:gd name="connsiteX7" fmla="*/ 42862 w 1045369"/>
                        <a:gd name="connsiteY7" fmla="*/ 378619 h 1166812"/>
                        <a:gd name="connsiteX0" fmla="*/ 42862 w 1045369"/>
                        <a:gd name="connsiteY0" fmla="*/ 378619 h 1166812"/>
                        <a:gd name="connsiteX1" fmla="*/ 435769 w 1045369"/>
                        <a:gd name="connsiteY1" fmla="*/ 0 h 1166812"/>
                        <a:gd name="connsiteX2" fmla="*/ 681038 w 1045369"/>
                        <a:gd name="connsiteY2" fmla="*/ 347661 h 1166812"/>
                        <a:gd name="connsiteX3" fmla="*/ 742950 w 1045369"/>
                        <a:gd name="connsiteY3" fmla="*/ 142873 h 1166812"/>
                        <a:gd name="connsiteX4" fmla="*/ 852488 w 1045369"/>
                        <a:gd name="connsiteY4" fmla="*/ 400049 h 1166812"/>
                        <a:gd name="connsiteX5" fmla="*/ 1045369 w 1045369"/>
                        <a:gd name="connsiteY5" fmla="*/ 1166812 h 1166812"/>
                        <a:gd name="connsiteX6" fmla="*/ 0 w 1045369"/>
                        <a:gd name="connsiteY6" fmla="*/ 1166812 h 1166812"/>
                        <a:gd name="connsiteX7" fmla="*/ 42862 w 1045369"/>
                        <a:gd name="connsiteY7" fmla="*/ 378619 h 1166812"/>
                        <a:gd name="connsiteX0" fmla="*/ 42862 w 852488"/>
                        <a:gd name="connsiteY0" fmla="*/ 378619 h 1326356"/>
                        <a:gd name="connsiteX1" fmla="*/ 435769 w 852488"/>
                        <a:gd name="connsiteY1" fmla="*/ 0 h 1326356"/>
                        <a:gd name="connsiteX2" fmla="*/ 681038 w 852488"/>
                        <a:gd name="connsiteY2" fmla="*/ 347661 h 1326356"/>
                        <a:gd name="connsiteX3" fmla="*/ 742950 w 852488"/>
                        <a:gd name="connsiteY3" fmla="*/ 142873 h 1326356"/>
                        <a:gd name="connsiteX4" fmla="*/ 852488 w 852488"/>
                        <a:gd name="connsiteY4" fmla="*/ 400049 h 1326356"/>
                        <a:gd name="connsiteX5" fmla="*/ 726282 w 852488"/>
                        <a:gd name="connsiteY5" fmla="*/ 1326356 h 1326356"/>
                        <a:gd name="connsiteX6" fmla="*/ 0 w 852488"/>
                        <a:gd name="connsiteY6" fmla="*/ 1166812 h 1326356"/>
                        <a:gd name="connsiteX7" fmla="*/ 42862 w 852488"/>
                        <a:gd name="connsiteY7" fmla="*/ 378619 h 1326356"/>
                        <a:gd name="connsiteX0" fmla="*/ 42862 w 852488"/>
                        <a:gd name="connsiteY0" fmla="*/ 378619 h 1326356"/>
                        <a:gd name="connsiteX1" fmla="*/ 435769 w 852488"/>
                        <a:gd name="connsiteY1" fmla="*/ 0 h 1326356"/>
                        <a:gd name="connsiteX2" fmla="*/ 681038 w 852488"/>
                        <a:gd name="connsiteY2" fmla="*/ 347661 h 1326356"/>
                        <a:gd name="connsiteX3" fmla="*/ 742950 w 852488"/>
                        <a:gd name="connsiteY3" fmla="*/ 142873 h 1326356"/>
                        <a:gd name="connsiteX4" fmla="*/ 852488 w 852488"/>
                        <a:gd name="connsiteY4" fmla="*/ 400049 h 1326356"/>
                        <a:gd name="connsiteX5" fmla="*/ 726282 w 852488"/>
                        <a:gd name="connsiteY5" fmla="*/ 1326356 h 1326356"/>
                        <a:gd name="connsiteX6" fmla="*/ 0 w 852488"/>
                        <a:gd name="connsiteY6" fmla="*/ 1166812 h 1326356"/>
                        <a:gd name="connsiteX7" fmla="*/ 19050 w 852488"/>
                        <a:gd name="connsiteY7" fmla="*/ 757236 h 1326356"/>
                        <a:gd name="connsiteX8" fmla="*/ 42862 w 852488"/>
                        <a:gd name="connsiteY8" fmla="*/ 378619 h 1326356"/>
                        <a:gd name="connsiteX0" fmla="*/ 42862 w 852488"/>
                        <a:gd name="connsiteY0" fmla="*/ 378619 h 1326356"/>
                        <a:gd name="connsiteX1" fmla="*/ 435769 w 852488"/>
                        <a:gd name="connsiteY1" fmla="*/ 0 h 1326356"/>
                        <a:gd name="connsiteX2" fmla="*/ 681038 w 852488"/>
                        <a:gd name="connsiteY2" fmla="*/ 347661 h 1326356"/>
                        <a:gd name="connsiteX3" fmla="*/ 742950 w 852488"/>
                        <a:gd name="connsiteY3" fmla="*/ 142873 h 1326356"/>
                        <a:gd name="connsiteX4" fmla="*/ 852488 w 852488"/>
                        <a:gd name="connsiteY4" fmla="*/ 400049 h 1326356"/>
                        <a:gd name="connsiteX5" fmla="*/ 726282 w 852488"/>
                        <a:gd name="connsiteY5" fmla="*/ 1326356 h 1326356"/>
                        <a:gd name="connsiteX6" fmla="*/ 0 w 852488"/>
                        <a:gd name="connsiteY6" fmla="*/ 1166812 h 1326356"/>
                        <a:gd name="connsiteX7" fmla="*/ 323850 w 852488"/>
                        <a:gd name="connsiteY7" fmla="*/ 652461 h 1326356"/>
                        <a:gd name="connsiteX8" fmla="*/ 42862 w 852488"/>
                        <a:gd name="connsiteY8" fmla="*/ 378619 h 1326356"/>
                        <a:gd name="connsiteX0" fmla="*/ 0 w 809626"/>
                        <a:gd name="connsiteY0" fmla="*/ 378619 h 1326356"/>
                        <a:gd name="connsiteX1" fmla="*/ 392907 w 809626"/>
                        <a:gd name="connsiteY1" fmla="*/ 0 h 1326356"/>
                        <a:gd name="connsiteX2" fmla="*/ 638176 w 809626"/>
                        <a:gd name="connsiteY2" fmla="*/ 347661 h 1326356"/>
                        <a:gd name="connsiteX3" fmla="*/ 700088 w 809626"/>
                        <a:gd name="connsiteY3" fmla="*/ 142873 h 1326356"/>
                        <a:gd name="connsiteX4" fmla="*/ 809626 w 809626"/>
                        <a:gd name="connsiteY4" fmla="*/ 400049 h 1326356"/>
                        <a:gd name="connsiteX5" fmla="*/ 683420 w 809626"/>
                        <a:gd name="connsiteY5" fmla="*/ 1326356 h 1326356"/>
                        <a:gd name="connsiteX6" fmla="*/ 288132 w 809626"/>
                        <a:gd name="connsiteY6" fmla="*/ 1307305 h 1326356"/>
                        <a:gd name="connsiteX7" fmla="*/ 280988 w 809626"/>
                        <a:gd name="connsiteY7" fmla="*/ 652461 h 1326356"/>
                        <a:gd name="connsiteX8" fmla="*/ 0 w 809626"/>
                        <a:gd name="connsiteY8" fmla="*/ 378619 h 1326356"/>
                        <a:gd name="connsiteX0" fmla="*/ 0 w 809626"/>
                        <a:gd name="connsiteY0" fmla="*/ 378619 h 1326356"/>
                        <a:gd name="connsiteX1" fmla="*/ 392907 w 809626"/>
                        <a:gd name="connsiteY1" fmla="*/ 0 h 1326356"/>
                        <a:gd name="connsiteX2" fmla="*/ 638176 w 809626"/>
                        <a:gd name="connsiteY2" fmla="*/ 347661 h 1326356"/>
                        <a:gd name="connsiteX3" fmla="*/ 700088 w 809626"/>
                        <a:gd name="connsiteY3" fmla="*/ 142873 h 1326356"/>
                        <a:gd name="connsiteX4" fmla="*/ 809626 w 809626"/>
                        <a:gd name="connsiteY4" fmla="*/ 400049 h 1326356"/>
                        <a:gd name="connsiteX5" fmla="*/ 683420 w 809626"/>
                        <a:gd name="connsiteY5" fmla="*/ 1326356 h 1326356"/>
                        <a:gd name="connsiteX6" fmla="*/ 492919 w 809626"/>
                        <a:gd name="connsiteY6" fmla="*/ 1319211 h 1326356"/>
                        <a:gd name="connsiteX7" fmla="*/ 288132 w 809626"/>
                        <a:gd name="connsiteY7" fmla="*/ 1307305 h 1326356"/>
                        <a:gd name="connsiteX8" fmla="*/ 280988 w 809626"/>
                        <a:gd name="connsiteY8" fmla="*/ 652461 h 1326356"/>
                        <a:gd name="connsiteX9" fmla="*/ 0 w 809626"/>
                        <a:gd name="connsiteY9" fmla="*/ 378619 h 1326356"/>
                        <a:gd name="connsiteX0" fmla="*/ 0 w 809626"/>
                        <a:gd name="connsiteY0" fmla="*/ 378619 h 1326356"/>
                        <a:gd name="connsiteX1" fmla="*/ 392907 w 809626"/>
                        <a:gd name="connsiteY1" fmla="*/ 0 h 1326356"/>
                        <a:gd name="connsiteX2" fmla="*/ 638176 w 809626"/>
                        <a:gd name="connsiteY2" fmla="*/ 347661 h 1326356"/>
                        <a:gd name="connsiteX3" fmla="*/ 700088 w 809626"/>
                        <a:gd name="connsiteY3" fmla="*/ 142873 h 1326356"/>
                        <a:gd name="connsiteX4" fmla="*/ 809626 w 809626"/>
                        <a:gd name="connsiteY4" fmla="*/ 400049 h 1326356"/>
                        <a:gd name="connsiteX5" fmla="*/ 683420 w 809626"/>
                        <a:gd name="connsiteY5" fmla="*/ 1326356 h 1326356"/>
                        <a:gd name="connsiteX6" fmla="*/ 485775 w 809626"/>
                        <a:gd name="connsiteY6" fmla="*/ 1288255 h 1326356"/>
                        <a:gd name="connsiteX7" fmla="*/ 288132 w 809626"/>
                        <a:gd name="connsiteY7" fmla="*/ 1307305 h 1326356"/>
                        <a:gd name="connsiteX8" fmla="*/ 280988 w 809626"/>
                        <a:gd name="connsiteY8" fmla="*/ 652461 h 1326356"/>
                        <a:gd name="connsiteX9" fmla="*/ 0 w 809626"/>
                        <a:gd name="connsiteY9" fmla="*/ 378619 h 1326356"/>
                        <a:gd name="connsiteX0" fmla="*/ 0 w 809626"/>
                        <a:gd name="connsiteY0" fmla="*/ 378619 h 1328736"/>
                        <a:gd name="connsiteX1" fmla="*/ 392907 w 809626"/>
                        <a:gd name="connsiteY1" fmla="*/ 0 h 1328736"/>
                        <a:gd name="connsiteX2" fmla="*/ 638176 w 809626"/>
                        <a:gd name="connsiteY2" fmla="*/ 347661 h 1328736"/>
                        <a:gd name="connsiteX3" fmla="*/ 700088 w 809626"/>
                        <a:gd name="connsiteY3" fmla="*/ 142873 h 1328736"/>
                        <a:gd name="connsiteX4" fmla="*/ 809626 w 809626"/>
                        <a:gd name="connsiteY4" fmla="*/ 400049 h 1328736"/>
                        <a:gd name="connsiteX5" fmla="*/ 683420 w 809626"/>
                        <a:gd name="connsiteY5" fmla="*/ 1326356 h 1328736"/>
                        <a:gd name="connsiteX6" fmla="*/ 569119 w 809626"/>
                        <a:gd name="connsiteY6" fmla="*/ 1328736 h 1328736"/>
                        <a:gd name="connsiteX7" fmla="*/ 288132 w 809626"/>
                        <a:gd name="connsiteY7" fmla="*/ 1307305 h 1328736"/>
                        <a:gd name="connsiteX8" fmla="*/ 280988 w 809626"/>
                        <a:gd name="connsiteY8" fmla="*/ 652461 h 1328736"/>
                        <a:gd name="connsiteX9" fmla="*/ 0 w 809626"/>
                        <a:gd name="connsiteY9" fmla="*/ 378619 h 1328736"/>
                        <a:gd name="connsiteX0" fmla="*/ 0 w 809626"/>
                        <a:gd name="connsiteY0" fmla="*/ 385763 h 1335880"/>
                        <a:gd name="connsiteX1" fmla="*/ 402432 w 809626"/>
                        <a:gd name="connsiteY1" fmla="*/ 0 h 1335880"/>
                        <a:gd name="connsiteX2" fmla="*/ 638176 w 809626"/>
                        <a:gd name="connsiteY2" fmla="*/ 354805 h 1335880"/>
                        <a:gd name="connsiteX3" fmla="*/ 700088 w 809626"/>
                        <a:gd name="connsiteY3" fmla="*/ 150017 h 1335880"/>
                        <a:gd name="connsiteX4" fmla="*/ 809626 w 809626"/>
                        <a:gd name="connsiteY4" fmla="*/ 407193 h 1335880"/>
                        <a:gd name="connsiteX5" fmla="*/ 683420 w 809626"/>
                        <a:gd name="connsiteY5" fmla="*/ 1333500 h 1335880"/>
                        <a:gd name="connsiteX6" fmla="*/ 569119 w 809626"/>
                        <a:gd name="connsiteY6" fmla="*/ 1335880 h 1335880"/>
                        <a:gd name="connsiteX7" fmla="*/ 288132 w 809626"/>
                        <a:gd name="connsiteY7" fmla="*/ 1314449 h 1335880"/>
                        <a:gd name="connsiteX8" fmla="*/ 280988 w 809626"/>
                        <a:gd name="connsiteY8" fmla="*/ 659605 h 1335880"/>
                        <a:gd name="connsiteX9" fmla="*/ 0 w 809626"/>
                        <a:gd name="connsiteY9" fmla="*/ 385763 h 1335880"/>
                        <a:gd name="connsiteX0" fmla="*/ 0 w 809626"/>
                        <a:gd name="connsiteY0" fmla="*/ 385763 h 1335880"/>
                        <a:gd name="connsiteX1" fmla="*/ 402432 w 809626"/>
                        <a:gd name="connsiteY1" fmla="*/ 0 h 1335880"/>
                        <a:gd name="connsiteX2" fmla="*/ 638176 w 809626"/>
                        <a:gd name="connsiteY2" fmla="*/ 354805 h 1335880"/>
                        <a:gd name="connsiteX3" fmla="*/ 700088 w 809626"/>
                        <a:gd name="connsiteY3" fmla="*/ 150017 h 1335880"/>
                        <a:gd name="connsiteX4" fmla="*/ 809626 w 809626"/>
                        <a:gd name="connsiteY4" fmla="*/ 407193 h 1335880"/>
                        <a:gd name="connsiteX5" fmla="*/ 683420 w 809626"/>
                        <a:gd name="connsiteY5" fmla="*/ 1333500 h 1335880"/>
                        <a:gd name="connsiteX6" fmla="*/ 569119 w 809626"/>
                        <a:gd name="connsiteY6" fmla="*/ 1335880 h 1335880"/>
                        <a:gd name="connsiteX7" fmla="*/ 288132 w 809626"/>
                        <a:gd name="connsiteY7" fmla="*/ 1314449 h 1335880"/>
                        <a:gd name="connsiteX8" fmla="*/ 280988 w 809626"/>
                        <a:gd name="connsiteY8" fmla="*/ 659605 h 1335880"/>
                        <a:gd name="connsiteX9" fmla="*/ 0 w 809626"/>
                        <a:gd name="connsiteY9" fmla="*/ 385763 h 1335880"/>
                        <a:gd name="connsiteX0" fmla="*/ 0 w 809626"/>
                        <a:gd name="connsiteY0" fmla="*/ 385763 h 1335880"/>
                        <a:gd name="connsiteX1" fmla="*/ 402432 w 809626"/>
                        <a:gd name="connsiteY1" fmla="*/ 0 h 1335880"/>
                        <a:gd name="connsiteX2" fmla="*/ 626270 w 809626"/>
                        <a:gd name="connsiteY2" fmla="*/ 347662 h 1335880"/>
                        <a:gd name="connsiteX3" fmla="*/ 700088 w 809626"/>
                        <a:gd name="connsiteY3" fmla="*/ 150017 h 1335880"/>
                        <a:gd name="connsiteX4" fmla="*/ 809626 w 809626"/>
                        <a:gd name="connsiteY4" fmla="*/ 407193 h 1335880"/>
                        <a:gd name="connsiteX5" fmla="*/ 683420 w 809626"/>
                        <a:gd name="connsiteY5" fmla="*/ 1333500 h 1335880"/>
                        <a:gd name="connsiteX6" fmla="*/ 569119 w 809626"/>
                        <a:gd name="connsiteY6" fmla="*/ 1335880 h 1335880"/>
                        <a:gd name="connsiteX7" fmla="*/ 288132 w 809626"/>
                        <a:gd name="connsiteY7" fmla="*/ 1314449 h 1335880"/>
                        <a:gd name="connsiteX8" fmla="*/ 280988 w 809626"/>
                        <a:gd name="connsiteY8" fmla="*/ 659605 h 1335880"/>
                        <a:gd name="connsiteX9" fmla="*/ 0 w 809626"/>
                        <a:gd name="connsiteY9" fmla="*/ 385763 h 1335880"/>
                        <a:gd name="connsiteX0" fmla="*/ 0 w 809626"/>
                        <a:gd name="connsiteY0" fmla="*/ 385763 h 1335880"/>
                        <a:gd name="connsiteX1" fmla="*/ 402432 w 809626"/>
                        <a:gd name="connsiteY1" fmla="*/ 0 h 1335880"/>
                        <a:gd name="connsiteX2" fmla="*/ 626270 w 809626"/>
                        <a:gd name="connsiteY2" fmla="*/ 347662 h 1335880"/>
                        <a:gd name="connsiteX3" fmla="*/ 700088 w 809626"/>
                        <a:gd name="connsiteY3" fmla="*/ 150017 h 1335880"/>
                        <a:gd name="connsiteX4" fmla="*/ 809626 w 809626"/>
                        <a:gd name="connsiteY4" fmla="*/ 407193 h 1335880"/>
                        <a:gd name="connsiteX5" fmla="*/ 683420 w 809626"/>
                        <a:gd name="connsiteY5" fmla="*/ 1333500 h 1335880"/>
                        <a:gd name="connsiteX6" fmla="*/ 569119 w 809626"/>
                        <a:gd name="connsiteY6" fmla="*/ 1335880 h 1335880"/>
                        <a:gd name="connsiteX7" fmla="*/ 288132 w 809626"/>
                        <a:gd name="connsiteY7" fmla="*/ 1314449 h 1335880"/>
                        <a:gd name="connsiteX8" fmla="*/ 280988 w 809626"/>
                        <a:gd name="connsiteY8" fmla="*/ 659605 h 1335880"/>
                        <a:gd name="connsiteX9" fmla="*/ 0 w 809626"/>
                        <a:gd name="connsiteY9" fmla="*/ 385763 h 1335880"/>
                        <a:gd name="connsiteX0" fmla="*/ 0 w 809626"/>
                        <a:gd name="connsiteY0" fmla="*/ 385763 h 1335880"/>
                        <a:gd name="connsiteX1" fmla="*/ 402432 w 809626"/>
                        <a:gd name="connsiteY1" fmla="*/ 0 h 1335880"/>
                        <a:gd name="connsiteX2" fmla="*/ 626270 w 809626"/>
                        <a:gd name="connsiteY2" fmla="*/ 347662 h 1335880"/>
                        <a:gd name="connsiteX3" fmla="*/ 700088 w 809626"/>
                        <a:gd name="connsiteY3" fmla="*/ 150017 h 1335880"/>
                        <a:gd name="connsiteX4" fmla="*/ 809626 w 809626"/>
                        <a:gd name="connsiteY4" fmla="*/ 407193 h 1335880"/>
                        <a:gd name="connsiteX5" fmla="*/ 683420 w 809626"/>
                        <a:gd name="connsiteY5" fmla="*/ 1333500 h 1335880"/>
                        <a:gd name="connsiteX6" fmla="*/ 569119 w 809626"/>
                        <a:gd name="connsiteY6" fmla="*/ 1335880 h 1335880"/>
                        <a:gd name="connsiteX7" fmla="*/ 288132 w 809626"/>
                        <a:gd name="connsiteY7" fmla="*/ 1314449 h 1335880"/>
                        <a:gd name="connsiteX8" fmla="*/ 280988 w 809626"/>
                        <a:gd name="connsiteY8" fmla="*/ 659605 h 1335880"/>
                        <a:gd name="connsiteX9" fmla="*/ 0 w 809626"/>
                        <a:gd name="connsiteY9" fmla="*/ 385763 h 1335880"/>
                        <a:gd name="connsiteX0" fmla="*/ 0 w 809626"/>
                        <a:gd name="connsiteY0" fmla="*/ 385763 h 1335880"/>
                        <a:gd name="connsiteX1" fmla="*/ 402432 w 809626"/>
                        <a:gd name="connsiteY1" fmla="*/ 0 h 1335880"/>
                        <a:gd name="connsiteX2" fmla="*/ 626270 w 809626"/>
                        <a:gd name="connsiteY2" fmla="*/ 347662 h 1335880"/>
                        <a:gd name="connsiteX3" fmla="*/ 700088 w 809626"/>
                        <a:gd name="connsiteY3" fmla="*/ 150017 h 1335880"/>
                        <a:gd name="connsiteX4" fmla="*/ 809626 w 809626"/>
                        <a:gd name="connsiteY4" fmla="*/ 407193 h 1335880"/>
                        <a:gd name="connsiteX5" fmla="*/ 683420 w 809626"/>
                        <a:gd name="connsiteY5" fmla="*/ 1333500 h 1335880"/>
                        <a:gd name="connsiteX6" fmla="*/ 569119 w 809626"/>
                        <a:gd name="connsiteY6" fmla="*/ 1335880 h 1335880"/>
                        <a:gd name="connsiteX7" fmla="*/ 288132 w 809626"/>
                        <a:gd name="connsiteY7" fmla="*/ 1314449 h 1335880"/>
                        <a:gd name="connsiteX8" fmla="*/ 280988 w 809626"/>
                        <a:gd name="connsiteY8" fmla="*/ 659605 h 1335880"/>
                        <a:gd name="connsiteX9" fmla="*/ 0 w 809626"/>
                        <a:gd name="connsiteY9" fmla="*/ 385763 h 1335880"/>
                        <a:gd name="connsiteX0" fmla="*/ 0 w 809626"/>
                        <a:gd name="connsiteY0" fmla="*/ 385763 h 1335880"/>
                        <a:gd name="connsiteX1" fmla="*/ 402432 w 809626"/>
                        <a:gd name="connsiteY1" fmla="*/ 0 h 1335880"/>
                        <a:gd name="connsiteX2" fmla="*/ 626270 w 809626"/>
                        <a:gd name="connsiteY2" fmla="*/ 347662 h 1335880"/>
                        <a:gd name="connsiteX3" fmla="*/ 700088 w 809626"/>
                        <a:gd name="connsiteY3" fmla="*/ 150017 h 1335880"/>
                        <a:gd name="connsiteX4" fmla="*/ 809626 w 809626"/>
                        <a:gd name="connsiteY4" fmla="*/ 407193 h 1335880"/>
                        <a:gd name="connsiteX5" fmla="*/ 683420 w 809626"/>
                        <a:gd name="connsiteY5" fmla="*/ 1333500 h 1335880"/>
                        <a:gd name="connsiteX6" fmla="*/ 569119 w 809626"/>
                        <a:gd name="connsiteY6" fmla="*/ 1335880 h 1335880"/>
                        <a:gd name="connsiteX7" fmla="*/ 288132 w 809626"/>
                        <a:gd name="connsiteY7" fmla="*/ 1314449 h 1335880"/>
                        <a:gd name="connsiteX8" fmla="*/ 280988 w 809626"/>
                        <a:gd name="connsiteY8" fmla="*/ 659605 h 1335880"/>
                        <a:gd name="connsiteX9" fmla="*/ 0 w 809626"/>
                        <a:gd name="connsiteY9" fmla="*/ 385763 h 1335880"/>
                        <a:gd name="connsiteX0" fmla="*/ 0 w 812008"/>
                        <a:gd name="connsiteY0" fmla="*/ 385763 h 1335880"/>
                        <a:gd name="connsiteX1" fmla="*/ 402432 w 812008"/>
                        <a:gd name="connsiteY1" fmla="*/ 0 h 1335880"/>
                        <a:gd name="connsiteX2" fmla="*/ 626270 w 812008"/>
                        <a:gd name="connsiteY2" fmla="*/ 347662 h 1335880"/>
                        <a:gd name="connsiteX3" fmla="*/ 700088 w 812008"/>
                        <a:gd name="connsiteY3" fmla="*/ 150017 h 1335880"/>
                        <a:gd name="connsiteX4" fmla="*/ 812008 w 812008"/>
                        <a:gd name="connsiteY4" fmla="*/ 407193 h 1335880"/>
                        <a:gd name="connsiteX5" fmla="*/ 683420 w 812008"/>
                        <a:gd name="connsiteY5" fmla="*/ 1333500 h 1335880"/>
                        <a:gd name="connsiteX6" fmla="*/ 569119 w 812008"/>
                        <a:gd name="connsiteY6" fmla="*/ 1335880 h 1335880"/>
                        <a:gd name="connsiteX7" fmla="*/ 288132 w 812008"/>
                        <a:gd name="connsiteY7" fmla="*/ 1314449 h 1335880"/>
                        <a:gd name="connsiteX8" fmla="*/ 280988 w 812008"/>
                        <a:gd name="connsiteY8" fmla="*/ 659605 h 1335880"/>
                        <a:gd name="connsiteX9" fmla="*/ 0 w 812008"/>
                        <a:gd name="connsiteY9" fmla="*/ 385763 h 1335880"/>
                        <a:gd name="connsiteX0" fmla="*/ 0 w 809627"/>
                        <a:gd name="connsiteY0" fmla="*/ 385763 h 1335880"/>
                        <a:gd name="connsiteX1" fmla="*/ 402432 w 809627"/>
                        <a:gd name="connsiteY1" fmla="*/ 0 h 1335880"/>
                        <a:gd name="connsiteX2" fmla="*/ 626270 w 809627"/>
                        <a:gd name="connsiteY2" fmla="*/ 347662 h 1335880"/>
                        <a:gd name="connsiteX3" fmla="*/ 700088 w 809627"/>
                        <a:gd name="connsiteY3" fmla="*/ 150017 h 1335880"/>
                        <a:gd name="connsiteX4" fmla="*/ 809627 w 809627"/>
                        <a:gd name="connsiteY4" fmla="*/ 400050 h 1335880"/>
                        <a:gd name="connsiteX5" fmla="*/ 683420 w 809627"/>
                        <a:gd name="connsiteY5" fmla="*/ 1333500 h 1335880"/>
                        <a:gd name="connsiteX6" fmla="*/ 569119 w 809627"/>
                        <a:gd name="connsiteY6" fmla="*/ 1335880 h 1335880"/>
                        <a:gd name="connsiteX7" fmla="*/ 288132 w 809627"/>
                        <a:gd name="connsiteY7" fmla="*/ 1314449 h 1335880"/>
                        <a:gd name="connsiteX8" fmla="*/ 280988 w 809627"/>
                        <a:gd name="connsiteY8" fmla="*/ 659605 h 1335880"/>
                        <a:gd name="connsiteX9" fmla="*/ 0 w 809627"/>
                        <a:gd name="connsiteY9" fmla="*/ 385763 h 1335880"/>
                        <a:gd name="connsiteX0" fmla="*/ 0 w 809627"/>
                        <a:gd name="connsiteY0" fmla="*/ 385763 h 1335880"/>
                        <a:gd name="connsiteX1" fmla="*/ 402432 w 809627"/>
                        <a:gd name="connsiteY1" fmla="*/ 0 h 1335880"/>
                        <a:gd name="connsiteX2" fmla="*/ 623888 w 809627"/>
                        <a:gd name="connsiteY2" fmla="*/ 333375 h 1335880"/>
                        <a:gd name="connsiteX3" fmla="*/ 700088 w 809627"/>
                        <a:gd name="connsiteY3" fmla="*/ 150017 h 1335880"/>
                        <a:gd name="connsiteX4" fmla="*/ 809627 w 809627"/>
                        <a:gd name="connsiteY4" fmla="*/ 400050 h 1335880"/>
                        <a:gd name="connsiteX5" fmla="*/ 683420 w 809627"/>
                        <a:gd name="connsiteY5" fmla="*/ 1333500 h 1335880"/>
                        <a:gd name="connsiteX6" fmla="*/ 569119 w 809627"/>
                        <a:gd name="connsiteY6" fmla="*/ 1335880 h 1335880"/>
                        <a:gd name="connsiteX7" fmla="*/ 288132 w 809627"/>
                        <a:gd name="connsiteY7" fmla="*/ 1314449 h 1335880"/>
                        <a:gd name="connsiteX8" fmla="*/ 280988 w 809627"/>
                        <a:gd name="connsiteY8" fmla="*/ 659605 h 1335880"/>
                        <a:gd name="connsiteX9" fmla="*/ 0 w 809627"/>
                        <a:gd name="connsiteY9" fmla="*/ 385763 h 1335880"/>
                        <a:gd name="connsiteX0" fmla="*/ 0 w 809627"/>
                        <a:gd name="connsiteY0" fmla="*/ 385763 h 1335880"/>
                        <a:gd name="connsiteX1" fmla="*/ 402432 w 809627"/>
                        <a:gd name="connsiteY1" fmla="*/ 0 h 1335880"/>
                        <a:gd name="connsiteX2" fmla="*/ 623888 w 809627"/>
                        <a:gd name="connsiteY2" fmla="*/ 333375 h 1335880"/>
                        <a:gd name="connsiteX3" fmla="*/ 700088 w 809627"/>
                        <a:gd name="connsiteY3" fmla="*/ 150017 h 1335880"/>
                        <a:gd name="connsiteX4" fmla="*/ 809627 w 809627"/>
                        <a:gd name="connsiteY4" fmla="*/ 400050 h 1335880"/>
                        <a:gd name="connsiteX5" fmla="*/ 683420 w 809627"/>
                        <a:gd name="connsiteY5" fmla="*/ 1333500 h 1335880"/>
                        <a:gd name="connsiteX6" fmla="*/ 569119 w 809627"/>
                        <a:gd name="connsiteY6" fmla="*/ 1335880 h 1335880"/>
                        <a:gd name="connsiteX7" fmla="*/ 288132 w 809627"/>
                        <a:gd name="connsiteY7" fmla="*/ 1314449 h 1335880"/>
                        <a:gd name="connsiteX8" fmla="*/ 280988 w 809627"/>
                        <a:gd name="connsiteY8" fmla="*/ 659605 h 1335880"/>
                        <a:gd name="connsiteX9" fmla="*/ 0 w 809627"/>
                        <a:gd name="connsiteY9" fmla="*/ 385763 h 1335880"/>
                        <a:gd name="connsiteX0" fmla="*/ 0 w 809627"/>
                        <a:gd name="connsiteY0" fmla="*/ 385763 h 1335880"/>
                        <a:gd name="connsiteX1" fmla="*/ 402432 w 809627"/>
                        <a:gd name="connsiteY1" fmla="*/ 0 h 1335880"/>
                        <a:gd name="connsiteX2" fmla="*/ 623888 w 809627"/>
                        <a:gd name="connsiteY2" fmla="*/ 333375 h 1335880"/>
                        <a:gd name="connsiteX3" fmla="*/ 700088 w 809627"/>
                        <a:gd name="connsiteY3" fmla="*/ 150017 h 1335880"/>
                        <a:gd name="connsiteX4" fmla="*/ 809627 w 809627"/>
                        <a:gd name="connsiteY4" fmla="*/ 400050 h 1335880"/>
                        <a:gd name="connsiteX5" fmla="*/ 683420 w 809627"/>
                        <a:gd name="connsiteY5" fmla="*/ 1333500 h 1335880"/>
                        <a:gd name="connsiteX6" fmla="*/ 569119 w 809627"/>
                        <a:gd name="connsiteY6" fmla="*/ 1335880 h 1335880"/>
                        <a:gd name="connsiteX7" fmla="*/ 288132 w 809627"/>
                        <a:gd name="connsiteY7" fmla="*/ 1314449 h 1335880"/>
                        <a:gd name="connsiteX8" fmla="*/ 280988 w 809627"/>
                        <a:gd name="connsiteY8" fmla="*/ 659605 h 1335880"/>
                        <a:gd name="connsiteX9" fmla="*/ 0 w 809627"/>
                        <a:gd name="connsiteY9" fmla="*/ 385763 h 1335880"/>
                        <a:gd name="connsiteX0" fmla="*/ 0 w 809627"/>
                        <a:gd name="connsiteY0" fmla="*/ 385763 h 1335880"/>
                        <a:gd name="connsiteX1" fmla="*/ 402432 w 809627"/>
                        <a:gd name="connsiteY1" fmla="*/ 0 h 1335880"/>
                        <a:gd name="connsiteX2" fmla="*/ 623888 w 809627"/>
                        <a:gd name="connsiteY2" fmla="*/ 333375 h 1335880"/>
                        <a:gd name="connsiteX3" fmla="*/ 700088 w 809627"/>
                        <a:gd name="connsiteY3" fmla="*/ 150017 h 1335880"/>
                        <a:gd name="connsiteX4" fmla="*/ 809627 w 809627"/>
                        <a:gd name="connsiteY4" fmla="*/ 400050 h 1335880"/>
                        <a:gd name="connsiteX5" fmla="*/ 683420 w 809627"/>
                        <a:gd name="connsiteY5" fmla="*/ 1333500 h 1335880"/>
                        <a:gd name="connsiteX6" fmla="*/ 569119 w 809627"/>
                        <a:gd name="connsiteY6" fmla="*/ 1335880 h 1335880"/>
                        <a:gd name="connsiteX7" fmla="*/ 288132 w 809627"/>
                        <a:gd name="connsiteY7" fmla="*/ 1314449 h 1335880"/>
                        <a:gd name="connsiteX8" fmla="*/ 280988 w 809627"/>
                        <a:gd name="connsiteY8" fmla="*/ 659605 h 1335880"/>
                        <a:gd name="connsiteX9" fmla="*/ 0 w 809627"/>
                        <a:gd name="connsiteY9" fmla="*/ 385763 h 1335880"/>
                        <a:gd name="connsiteX0" fmla="*/ 0 w 809627"/>
                        <a:gd name="connsiteY0" fmla="*/ 385763 h 1335880"/>
                        <a:gd name="connsiteX1" fmla="*/ 402432 w 809627"/>
                        <a:gd name="connsiteY1" fmla="*/ 0 h 1335880"/>
                        <a:gd name="connsiteX2" fmla="*/ 623888 w 809627"/>
                        <a:gd name="connsiteY2" fmla="*/ 333375 h 1335880"/>
                        <a:gd name="connsiteX3" fmla="*/ 700088 w 809627"/>
                        <a:gd name="connsiteY3" fmla="*/ 150017 h 1335880"/>
                        <a:gd name="connsiteX4" fmla="*/ 809627 w 809627"/>
                        <a:gd name="connsiteY4" fmla="*/ 400050 h 1335880"/>
                        <a:gd name="connsiteX5" fmla="*/ 683420 w 809627"/>
                        <a:gd name="connsiteY5" fmla="*/ 1333500 h 1335880"/>
                        <a:gd name="connsiteX6" fmla="*/ 569119 w 809627"/>
                        <a:gd name="connsiteY6" fmla="*/ 1335880 h 1335880"/>
                        <a:gd name="connsiteX7" fmla="*/ 285751 w 809627"/>
                        <a:gd name="connsiteY7" fmla="*/ 1309686 h 1335880"/>
                        <a:gd name="connsiteX8" fmla="*/ 280988 w 809627"/>
                        <a:gd name="connsiteY8" fmla="*/ 659605 h 1335880"/>
                        <a:gd name="connsiteX9" fmla="*/ 0 w 809627"/>
                        <a:gd name="connsiteY9" fmla="*/ 385763 h 1335880"/>
                        <a:gd name="connsiteX0" fmla="*/ 0 w 809627"/>
                        <a:gd name="connsiteY0" fmla="*/ 385763 h 1335880"/>
                        <a:gd name="connsiteX1" fmla="*/ 402432 w 809627"/>
                        <a:gd name="connsiteY1" fmla="*/ 0 h 1335880"/>
                        <a:gd name="connsiteX2" fmla="*/ 623888 w 809627"/>
                        <a:gd name="connsiteY2" fmla="*/ 333375 h 1335880"/>
                        <a:gd name="connsiteX3" fmla="*/ 700088 w 809627"/>
                        <a:gd name="connsiteY3" fmla="*/ 150017 h 1335880"/>
                        <a:gd name="connsiteX4" fmla="*/ 809627 w 809627"/>
                        <a:gd name="connsiteY4" fmla="*/ 400050 h 1335880"/>
                        <a:gd name="connsiteX5" fmla="*/ 683420 w 809627"/>
                        <a:gd name="connsiteY5" fmla="*/ 1333500 h 1335880"/>
                        <a:gd name="connsiteX6" fmla="*/ 569119 w 809627"/>
                        <a:gd name="connsiteY6" fmla="*/ 1335880 h 1335880"/>
                        <a:gd name="connsiteX7" fmla="*/ 285751 w 809627"/>
                        <a:gd name="connsiteY7" fmla="*/ 1309686 h 1335880"/>
                        <a:gd name="connsiteX8" fmla="*/ 280988 w 809627"/>
                        <a:gd name="connsiteY8" fmla="*/ 659605 h 1335880"/>
                        <a:gd name="connsiteX9" fmla="*/ 0 w 809627"/>
                        <a:gd name="connsiteY9" fmla="*/ 385763 h 1335880"/>
                        <a:gd name="connsiteX0" fmla="*/ 0 w 809627"/>
                        <a:gd name="connsiteY0" fmla="*/ 385763 h 1335880"/>
                        <a:gd name="connsiteX1" fmla="*/ 402432 w 809627"/>
                        <a:gd name="connsiteY1" fmla="*/ 0 h 1335880"/>
                        <a:gd name="connsiteX2" fmla="*/ 623888 w 809627"/>
                        <a:gd name="connsiteY2" fmla="*/ 333375 h 1335880"/>
                        <a:gd name="connsiteX3" fmla="*/ 700088 w 809627"/>
                        <a:gd name="connsiteY3" fmla="*/ 150017 h 1335880"/>
                        <a:gd name="connsiteX4" fmla="*/ 809627 w 809627"/>
                        <a:gd name="connsiteY4" fmla="*/ 400050 h 1335880"/>
                        <a:gd name="connsiteX5" fmla="*/ 683420 w 809627"/>
                        <a:gd name="connsiteY5" fmla="*/ 1333500 h 1335880"/>
                        <a:gd name="connsiteX6" fmla="*/ 569119 w 809627"/>
                        <a:gd name="connsiteY6" fmla="*/ 1335880 h 1335880"/>
                        <a:gd name="connsiteX7" fmla="*/ 285751 w 809627"/>
                        <a:gd name="connsiteY7" fmla="*/ 1309686 h 1335880"/>
                        <a:gd name="connsiteX8" fmla="*/ 280988 w 809627"/>
                        <a:gd name="connsiteY8" fmla="*/ 659605 h 1335880"/>
                        <a:gd name="connsiteX9" fmla="*/ 0 w 809627"/>
                        <a:gd name="connsiteY9" fmla="*/ 385763 h 1335880"/>
                        <a:gd name="connsiteX0" fmla="*/ 0 w 809627"/>
                        <a:gd name="connsiteY0" fmla="*/ 385763 h 1338261"/>
                        <a:gd name="connsiteX1" fmla="*/ 402432 w 809627"/>
                        <a:gd name="connsiteY1" fmla="*/ 0 h 1338261"/>
                        <a:gd name="connsiteX2" fmla="*/ 623888 w 809627"/>
                        <a:gd name="connsiteY2" fmla="*/ 333375 h 1338261"/>
                        <a:gd name="connsiteX3" fmla="*/ 700088 w 809627"/>
                        <a:gd name="connsiteY3" fmla="*/ 150017 h 1338261"/>
                        <a:gd name="connsiteX4" fmla="*/ 809627 w 809627"/>
                        <a:gd name="connsiteY4" fmla="*/ 400050 h 1338261"/>
                        <a:gd name="connsiteX5" fmla="*/ 683420 w 809627"/>
                        <a:gd name="connsiteY5" fmla="*/ 1333500 h 1338261"/>
                        <a:gd name="connsiteX6" fmla="*/ 559594 w 809627"/>
                        <a:gd name="connsiteY6" fmla="*/ 1338261 h 1338261"/>
                        <a:gd name="connsiteX7" fmla="*/ 285751 w 809627"/>
                        <a:gd name="connsiteY7" fmla="*/ 1309686 h 1338261"/>
                        <a:gd name="connsiteX8" fmla="*/ 280988 w 809627"/>
                        <a:gd name="connsiteY8" fmla="*/ 659605 h 1338261"/>
                        <a:gd name="connsiteX9" fmla="*/ 0 w 809627"/>
                        <a:gd name="connsiteY9" fmla="*/ 385763 h 1338261"/>
                        <a:gd name="connsiteX0" fmla="*/ 0 w 809627"/>
                        <a:gd name="connsiteY0" fmla="*/ 385763 h 1338261"/>
                        <a:gd name="connsiteX1" fmla="*/ 402432 w 809627"/>
                        <a:gd name="connsiteY1" fmla="*/ 0 h 1338261"/>
                        <a:gd name="connsiteX2" fmla="*/ 623888 w 809627"/>
                        <a:gd name="connsiteY2" fmla="*/ 333375 h 1338261"/>
                        <a:gd name="connsiteX3" fmla="*/ 700088 w 809627"/>
                        <a:gd name="connsiteY3" fmla="*/ 150017 h 1338261"/>
                        <a:gd name="connsiteX4" fmla="*/ 809627 w 809627"/>
                        <a:gd name="connsiteY4" fmla="*/ 400050 h 1338261"/>
                        <a:gd name="connsiteX5" fmla="*/ 683420 w 809627"/>
                        <a:gd name="connsiteY5" fmla="*/ 1333500 h 1338261"/>
                        <a:gd name="connsiteX6" fmla="*/ 559594 w 809627"/>
                        <a:gd name="connsiteY6" fmla="*/ 1338261 h 1338261"/>
                        <a:gd name="connsiteX7" fmla="*/ 273845 w 809627"/>
                        <a:gd name="connsiteY7" fmla="*/ 1314448 h 1338261"/>
                        <a:gd name="connsiteX8" fmla="*/ 280988 w 809627"/>
                        <a:gd name="connsiteY8" fmla="*/ 659605 h 1338261"/>
                        <a:gd name="connsiteX9" fmla="*/ 0 w 809627"/>
                        <a:gd name="connsiteY9" fmla="*/ 385763 h 1338261"/>
                        <a:gd name="connsiteX0" fmla="*/ 0 w 809627"/>
                        <a:gd name="connsiteY0" fmla="*/ 385763 h 1338261"/>
                        <a:gd name="connsiteX1" fmla="*/ 402432 w 809627"/>
                        <a:gd name="connsiteY1" fmla="*/ 0 h 1338261"/>
                        <a:gd name="connsiteX2" fmla="*/ 623888 w 809627"/>
                        <a:gd name="connsiteY2" fmla="*/ 333375 h 1338261"/>
                        <a:gd name="connsiteX3" fmla="*/ 700088 w 809627"/>
                        <a:gd name="connsiteY3" fmla="*/ 150017 h 1338261"/>
                        <a:gd name="connsiteX4" fmla="*/ 809627 w 809627"/>
                        <a:gd name="connsiteY4" fmla="*/ 400050 h 1338261"/>
                        <a:gd name="connsiteX5" fmla="*/ 683420 w 809627"/>
                        <a:gd name="connsiteY5" fmla="*/ 1333500 h 1338261"/>
                        <a:gd name="connsiteX6" fmla="*/ 559594 w 809627"/>
                        <a:gd name="connsiteY6" fmla="*/ 1338261 h 1338261"/>
                        <a:gd name="connsiteX7" fmla="*/ 273845 w 809627"/>
                        <a:gd name="connsiteY7" fmla="*/ 1314448 h 1338261"/>
                        <a:gd name="connsiteX8" fmla="*/ 273844 w 809627"/>
                        <a:gd name="connsiteY8" fmla="*/ 661987 h 1338261"/>
                        <a:gd name="connsiteX9" fmla="*/ 0 w 809627"/>
                        <a:gd name="connsiteY9" fmla="*/ 385763 h 13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7" h="1338261">
                          <a:moveTo>
                            <a:pt x="0" y="385763"/>
                          </a:moveTo>
                          <a:cubicBezTo>
                            <a:pt x="134144" y="257175"/>
                            <a:pt x="282576" y="90488"/>
                            <a:pt x="402432" y="0"/>
                          </a:cubicBezTo>
                          <a:lnTo>
                            <a:pt x="623888" y="333375"/>
                          </a:lnTo>
                          <a:cubicBezTo>
                            <a:pt x="641350" y="260349"/>
                            <a:pt x="673101" y="158749"/>
                            <a:pt x="700088" y="150017"/>
                          </a:cubicBezTo>
                          <a:cubicBezTo>
                            <a:pt x="724695" y="250029"/>
                            <a:pt x="761208" y="333375"/>
                            <a:pt x="809627" y="400050"/>
                          </a:cubicBezTo>
                          <a:cubicBezTo>
                            <a:pt x="688976" y="689769"/>
                            <a:pt x="665957" y="1029493"/>
                            <a:pt x="683420" y="1333500"/>
                          </a:cubicBezTo>
                          <a:lnTo>
                            <a:pt x="559594" y="1338261"/>
                          </a:lnTo>
                          <a:cubicBezTo>
                            <a:pt x="515938" y="1257298"/>
                            <a:pt x="367507" y="1331117"/>
                            <a:pt x="273845" y="1314448"/>
                          </a:cubicBezTo>
                          <a:cubicBezTo>
                            <a:pt x="271464" y="1096167"/>
                            <a:pt x="276225" y="880268"/>
                            <a:pt x="273844" y="661987"/>
                          </a:cubicBezTo>
                          <a:lnTo>
                            <a:pt x="0" y="385763"/>
                          </a:lnTo>
                          <a:close/>
                        </a:path>
                      </a:pathLst>
                    </a:custGeom>
                    <a:solidFill>
                      <a:schemeClr val="accent2">
                        <a:lumMod val="5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30"/>
                    <p:cNvSpPr/>
                    <p:nvPr/>
                  </p:nvSpPr>
                  <p:spPr>
                    <a:xfrm>
                      <a:off x="1562075" y="2720064"/>
                      <a:ext cx="156502" cy="208007"/>
                    </a:xfrm>
                    <a:custGeom>
                      <a:avLst/>
                      <a:gdLst>
                        <a:gd name="connsiteX0" fmla="*/ 0 w 585014"/>
                        <a:gd name="connsiteY0" fmla="*/ 0 h 598282"/>
                        <a:gd name="connsiteX1" fmla="*/ 585014 w 585014"/>
                        <a:gd name="connsiteY1" fmla="*/ 0 h 598282"/>
                        <a:gd name="connsiteX2" fmla="*/ 585014 w 585014"/>
                        <a:gd name="connsiteY2" fmla="*/ 598282 h 598282"/>
                        <a:gd name="connsiteX3" fmla="*/ 0 w 585014"/>
                        <a:gd name="connsiteY3" fmla="*/ 598282 h 598282"/>
                        <a:gd name="connsiteX4" fmla="*/ 0 w 585014"/>
                        <a:gd name="connsiteY4" fmla="*/ 0 h 598282"/>
                        <a:gd name="connsiteX0" fmla="*/ 97631 w 585014"/>
                        <a:gd name="connsiteY0" fmla="*/ 226219 h 598282"/>
                        <a:gd name="connsiteX1" fmla="*/ 585014 w 585014"/>
                        <a:gd name="connsiteY1" fmla="*/ 0 h 598282"/>
                        <a:gd name="connsiteX2" fmla="*/ 585014 w 585014"/>
                        <a:gd name="connsiteY2" fmla="*/ 598282 h 598282"/>
                        <a:gd name="connsiteX3" fmla="*/ 0 w 585014"/>
                        <a:gd name="connsiteY3" fmla="*/ 598282 h 598282"/>
                        <a:gd name="connsiteX4" fmla="*/ 97631 w 585014"/>
                        <a:gd name="connsiteY4" fmla="*/ 226219 h 598282"/>
                        <a:gd name="connsiteX0" fmla="*/ 97631 w 585014"/>
                        <a:gd name="connsiteY0" fmla="*/ 209551 h 581614"/>
                        <a:gd name="connsiteX1" fmla="*/ 220683 w 585014"/>
                        <a:gd name="connsiteY1" fmla="*/ 0 h 581614"/>
                        <a:gd name="connsiteX2" fmla="*/ 585014 w 585014"/>
                        <a:gd name="connsiteY2" fmla="*/ 581614 h 581614"/>
                        <a:gd name="connsiteX3" fmla="*/ 0 w 585014"/>
                        <a:gd name="connsiteY3" fmla="*/ 581614 h 581614"/>
                        <a:gd name="connsiteX4" fmla="*/ 97631 w 585014"/>
                        <a:gd name="connsiteY4" fmla="*/ 209551 h 581614"/>
                        <a:gd name="connsiteX0" fmla="*/ 97631 w 513576"/>
                        <a:gd name="connsiteY0" fmla="*/ 209551 h 581614"/>
                        <a:gd name="connsiteX1" fmla="*/ 220683 w 513576"/>
                        <a:gd name="connsiteY1" fmla="*/ 0 h 581614"/>
                        <a:gd name="connsiteX2" fmla="*/ 513576 w 513576"/>
                        <a:gd name="connsiteY2" fmla="*/ 214901 h 581614"/>
                        <a:gd name="connsiteX3" fmla="*/ 0 w 513576"/>
                        <a:gd name="connsiteY3" fmla="*/ 581614 h 581614"/>
                        <a:gd name="connsiteX4" fmla="*/ 97631 w 513576"/>
                        <a:gd name="connsiteY4" fmla="*/ 209551 h 581614"/>
                        <a:gd name="connsiteX0" fmla="*/ 97631 w 513576"/>
                        <a:gd name="connsiteY0" fmla="*/ 209551 h 581614"/>
                        <a:gd name="connsiteX1" fmla="*/ 220683 w 513576"/>
                        <a:gd name="connsiteY1" fmla="*/ 0 h 581614"/>
                        <a:gd name="connsiteX2" fmla="*/ 513576 w 513576"/>
                        <a:gd name="connsiteY2" fmla="*/ 214901 h 581614"/>
                        <a:gd name="connsiteX3" fmla="*/ 207169 w 513576"/>
                        <a:gd name="connsiteY3" fmla="*/ 433389 h 581614"/>
                        <a:gd name="connsiteX4" fmla="*/ 0 w 513576"/>
                        <a:gd name="connsiteY4" fmla="*/ 581614 h 581614"/>
                        <a:gd name="connsiteX5" fmla="*/ 97631 w 513576"/>
                        <a:gd name="connsiteY5" fmla="*/ 209551 h 581614"/>
                        <a:gd name="connsiteX0" fmla="*/ 97631 w 513576"/>
                        <a:gd name="connsiteY0" fmla="*/ 209551 h 581614"/>
                        <a:gd name="connsiteX1" fmla="*/ 220683 w 513576"/>
                        <a:gd name="connsiteY1" fmla="*/ 0 h 581614"/>
                        <a:gd name="connsiteX2" fmla="*/ 513576 w 513576"/>
                        <a:gd name="connsiteY2" fmla="*/ 214901 h 581614"/>
                        <a:gd name="connsiteX3" fmla="*/ 388144 w 513576"/>
                        <a:gd name="connsiteY3" fmla="*/ 338139 h 581614"/>
                        <a:gd name="connsiteX4" fmla="*/ 0 w 513576"/>
                        <a:gd name="connsiteY4" fmla="*/ 581614 h 581614"/>
                        <a:gd name="connsiteX5" fmla="*/ 97631 w 513576"/>
                        <a:gd name="connsiteY5" fmla="*/ 209551 h 581614"/>
                        <a:gd name="connsiteX0" fmla="*/ 0 w 415945"/>
                        <a:gd name="connsiteY0" fmla="*/ 209551 h 550658"/>
                        <a:gd name="connsiteX1" fmla="*/ 123052 w 415945"/>
                        <a:gd name="connsiteY1" fmla="*/ 0 h 550658"/>
                        <a:gd name="connsiteX2" fmla="*/ 415945 w 415945"/>
                        <a:gd name="connsiteY2" fmla="*/ 214901 h 550658"/>
                        <a:gd name="connsiteX3" fmla="*/ 290513 w 415945"/>
                        <a:gd name="connsiteY3" fmla="*/ 338139 h 550658"/>
                        <a:gd name="connsiteX4" fmla="*/ 228600 w 415945"/>
                        <a:gd name="connsiteY4" fmla="*/ 550658 h 550658"/>
                        <a:gd name="connsiteX5" fmla="*/ 0 w 415945"/>
                        <a:gd name="connsiteY5" fmla="*/ 209551 h 550658"/>
                        <a:gd name="connsiteX0" fmla="*/ 149 w 416094"/>
                        <a:gd name="connsiteY0" fmla="*/ 209551 h 550658"/>
                        <a:gd name="connsiteX1" fmla="*/ 123201 w 416094"/>
                        <a:gd name="connsiteY1" fmla="*/ 0 h 550658"/>
                        <a:gd name="connsiteX2" fmla="*/ 416094 w 416094"/>
                        <a:gd name="connsiteY2" fmla="*/ 214901 h 550658"/>
                        <a:gd name="connsiteX3" fmla="*/ 290662 w 416094"/>
                        <a:gd name="connsiteY3" fmla="*/ 338139 h 550658"/>
                        <a:gd name="connsiteX4" fmla="*/ 228749 w 416094"/>
                        <a:gd name="connsiteY4" fmla="*/ 550658 h 550658"/>
                        <a:gd name="connsiteX5" fmla="*/ 149 w 416094"/>
                        <a:gd name="connsiteY5" fmla="*/ 209551 h 550658"/>
                        <a:gd name="connsiteX0" fmla="*/ 202 w 416147"/>
                        <a:gd name="connsiteY0" fmla="*/ 209551 h 550658"/>
                        <a:gd name="connsiteX1" fmla="*/ 123254 w 416147"/>
                        <a:gd name="connsiteY1" fmla="*/ 0 h 550658"/>
                        <a:gd name="connsiteX2" fmla="*/ 416147 w 416147"/>
                        <a:gd name="connsiteY2" fmla="*/ 214901 h 550658"/>
                        <a:gd name="connsiteX3" fmla="*/ 290715 w 416147"/>
                        <a:gd name="connsiteY3" fmla="*/ 338139 h 550658"/>
                        <a:gd name="connsiteX4" fmla="*/ 228802 w 416147"/>
                        <a:gd name="connsiteY4" fmla="*/ 550658 h 550658"/>
                        <a:gd name="connsiteX5" fmla="*/ 202 w 416147"/>
                        <a:gd name="connsiteY5" fmla="*/ 209551 h 550658"/>
                        <a:gd name="connsiteX0" fmla="*/ 202 w 416147"/>
                        <a:gd name="connsiteY0" fmla="*/ 209551 h 550658"/>
                        <a:gd name="connsiteX1" fmla="*/ 123254 w 416147"/>
                        <a:gd name="connsiteY1" fmla="*/ 0 h 550658"/>
                        <a:gd name="connsiteX2" fmla="*/ 416147 w 416147"/>
                        <a:gd name="connsiteY2" fmla="*/ 214901 h 550658"/>
                        <a:gd name="connsiteX3" fmla="*/ 290715 w 416147"/>
                        <a:gd name="connsiteY3" fmla="*/ 338139 h 550658"/>
                        <a:gd name="connsiteX4" fmla="*/ 228802 w 416147"/>
                        <a:gd name="connsiteY4" fmla="*/ 550658 h 550658"/>
                        <a:gd name="connsiteX5" fmla="*/ 202 w 416147"/>
                        <a:gd name="connsiteY5" fmla="*/ 209551 h 550658"/>
                        <a:gd name="connsiteX0" fmla="*/ 202 w 416147"/>
                        <a:gd name="connsiteY0" fmla="*/ 209551 h 550658"/>
                        <a:gd name="connsiteX1" fmla="*/ 123254 w 416147"/>
                        <a:gd name="connsiteY1" fmla="*/ 0 h 550658"/>
                        <a:gd name="connsiteX2" fmla="*/ 416147 w 416147"/>
                        <a:gd name="connsiteY2" fmla="*/ 214901 h 550658"/>
                        <a:gd name="connsiteX3" fmla="*/ 290715 w 416147"/>
                        <a:gd name="connsiteY3" fmla="*/ 338139 h 550658"/>
                        <a:gd name="connsiteX4" fmla="*/ 228802 w 416147"/>
                        <a:gd name="connsiteY4" fmla="*/ 550658 h 550658"/>
                        <a:gd name="connsiteX5" fmla="*/ 202 w 416147"/>
                        <a:gd name="connsiteY5" fmla="*/ 209551 h 550658"/>
                        <a:gd name="connsiteX0" fmla="*/ 202 w 416147"/>
                        <a:gd name="connsiteY0" fmla="*/ 209551 h 550658"/>
                        <a:gd name="connsiteX1" fmla="*/ 123254 w 416147"/>
                        <a:gd name="connsiteY1" fmla="*/ 0 h 550658"/>
                        <a:gd name="connsiteX2" fmla="*/ 416147 w 416147"/>
                        <a:gd name="connsiteY2" fmla="*/ 214901 h 550658"/>
                        <a:gd name="connsiteX3" fmla="*/ 290715 w 416147"/>
                        <a:gd name="connsiteY3" fmla="*/ 338139 h 550658"/>
                        <a:gd name="connsiteX4" fmla="*/ 228802 w 416147"/>
                        <a:gd name="connsiteY4" fmla="*/ 550658 h 550658"/>
                        <a:gd name="connsiteX5" fmla="*/ 202 w 416147"/>
                        <a:gd name="connsiteY5" fmla="*/ 209551 h 550658"/>
                        <a:gd name="connsiteX0" fmla="*/ 158 w 416103"/>
                        <a:gd name="connsiteY0" fmla="*/ 211932 h 553039"/>
                        <a:gd name="connsiteX1" fmla="*/ 142260 w 416103"/>
                        <a:gd name="connsiteY1" fmla="*/ 0 h 553039"/>
                        <a:gd name="connsiteX2" fmla="*/ 416103 w 416103"/>
                        <a:gd name="connsiteY2" fmla="*/ 217282 h 553039"/>
                        <a:gd name="connsiteX3" fmla="*/ 290671 w 416103"/>
                        <a:gd name="connsiteY3" fmla="*/ 340520 h 553039"/>
                        <a:gd name="connsiteX4" fmla="*/ 228758 w 416103"/>
                        <a:gd name="connsiteY4" fmla="*/ 553039 h 553039"/>
                        <a:gd name="connsiteX5" fmla="*/ 158 w 416103"/>
                        <a:gd name="connsiteY5" fmla="*/ 211932 h 553039"/>
                        <a:gd name="connsiteX0" fmla="*/ 158 w 416103"/>
                        <a:gd name="connsiteY0" fmla="*/ 211932 h 553039"/>
                        <a:gd name="connsiteX1" fmla="*/ 142260 w 416103"/>
                        <a:gd name="connsiteY1" fmla="*/ 0 h 553039"/>
                        <a:gd name="connsiteX2" fmla="*/ 416103 w 416103"/>
                        <a:gd name="connsiteY2" fmla="*/ 217282 h 553039"/>
                        <a:gd name="connsiteX3" fmla="*/ 290671 w 416103"/>
                        <a:gd name="connsiteY3" fmla="*/ 340520 h 553039"/>
                        <a:gd name="connsiteX4" fmla="*/ 283528 w 416103"/>
                        <a:gd name="connsiteY4" fmla="*/ 371477 h 553039"/>
                        <a:gd name="connsiteX5" fmla="*/ 228758 w 416103"/>
                        <a:gd name="connsiteY5" fmla="*/ 553039 h 553039"/>
                        <a:gd name="connsiteX6" fmla="*/ 158 w 416103"/>
                        <a:gd name="connsiteY6" fmla="*/ 211932 h 553039"/>
                        <a:gd name="connsiteX0" fmla="*/ 158 w 416103"/>
                        <a:gd name="connsiteY0" fmla="*/ 211932 h 553039"/>
                        <a:gd name="connsiteX1" fmla="*/ 142260 w 416103"/>
                        <a:gd name="connsiteY1" fmla="*/ 0 h 553039"/>
                        <a:gd name="connsiteX2" fmla="*/ 416103 w 416103"/>
                        <a:gd name="connsiteY2" fmla="*/ 217282 h 553039"/>
                        <a:gd name="connsiteX3" fmla="*/ 290671 w 416103"/>
                        <a:gd name="connsiteY3" fmla="*/ 340520 h 553039"/>
                        <a:gd name="connsiteX4" fmla="*/ 302578 w 416103"/>
                        <a:gd name="connsiteY4" fmla="*/ 361952 h 553039"/>
                        <a:gd name="connsiteX5" fmla="*/ 228758 w 416103"/>
                        <a:gd name="connsiteY5" fmla="*/ 553039 h 553039"/>
                        <a:gd name="connsiteX6" fmla="*/ 158 w 416103"/>
                        <a:gd name="connsiteY6" fmla="*/ 211932 h 553039"/>
                        <a:gd name="connsiteX0" fmla="*/ 158 w 416103"/>
                        <a:gd name="connsiteY0" fmla="*/ 211932 h 553039"/>
                        <a:gd name="connsiteX1" fmla="*/ 142260 w 416103"/>
                        <a:gd name="connsiteY1" fmla="*/ 0 h 553039"/>
                        <a:gd name="connsiteX2" fmla="*/ 416103 w 416103"/>
                        <a:gd name="connsiteY2" fmla="*/ 217282 h 553039"/>
                        <a:gd name="connsiteX3" fmla="*/ 290671 w 416103"/>
                        <a:gd name="connsiteY3" fmla="*/ 340520 h 553039"/>
                        <a:gd name="connsiteX4" fmla="*/ 302578 w 416103"/>
                        <a:gd name="connsiteY4" fmla="*/ 361952 h 553039"/>
                        <a:gd name="connsiteX5" fmla="*/ 228758 w 416103"/>
                        <a:gd name="connsiteY5" fmla="*/ 553039 h 553039"/>
                        <a:gd name="connsiteX6" fmla="*/ 158 w 416103"/>
                        <a:gd name="connsiteY6" fmla="*/ 211932 h 553039"/>
                        <a:gd name="connsiteX0" fmla="*/ 158 w 416103"/>
                        <a:gd name="connsiteY0" fmla="*/ 211932 h 553039"/>
                        <a:gd name="connsiteX1" fmla="*/ 142260 w 416103"/>
                        <a:gd name="connsiteY1" fmla="*/ 0 h 553039"/>
                        <a:gd name="connsiteX2" fmla="*/ 416103 w 416103"/>
                        <a:gd name="connsiteY2" fmla="*/ 217282 h 553039"/>
                        <a:gd name="connsiteX3" fmla="*/ 290671 w 416103"/>
                        <a:gd name="connsiteY3" fmla="*/ 340520 h 553039"/>
                        <a:gd name="connsiteX4" fmla="*/ 302578 w 416103"/>
                        <a:gd name="connsiteY4" fmla="*/ 361952 h 553039"/>
                        <a:gd name="connsiteX5" fmla="*/ 228758 w 416103"/>
                        <a:gd name="connsiteY5" fmla="*/ 553039 h 553039"/>
                        <a:gd name="connsiteX6" fmla="*/ 158 w 416103"/>
                        <a:gd name="connsiteY6" fmla="*/ 211932 h 553039"/>
                        <a:gd name="connsiteX0" fmla="*/ 158 w 416103"/>
                        <a:gd name="connsiteY0" fmla="*/ 211932 h 553039"/>
                        <a:gd name="connsiteX1" fmla="*/ 142260 w 416103"/>
                        <a:gd name="connsiteY1" fmla="*/ 0 h 553039"/>
                        <a:gd name="connsiteX2" fmla="*/ 416103 w 416103"/>
                        <a:gd name="connsiteY2" fmla="*/ 217282 h 553039"/>
                        <a:gd name="connsiteX3" fmla="*/ 297815 w 416103"/>
                        <a:gd name="connsiteY3" fmla="*/ 335758 h 553039"/>
                        <a:gd name="connsiteX4" fmla="*/ 302578 w 416103"/>
                        <a:gd name="connsiteY4" fmla="*/ 361952 h 553039"/>
                        <a:gd name="connsiteX5" fmla="*/ 228758 w 416103"/>
                        <a:gd name="connsiteY5" fmla="*/ 553039 h 553039"/>
                        <a:gd name="connsiteX6" fmla="*/ 158 w 416103"/>
                        <a:gd name="connsiteY6" fmla="*/ 211932 h 553039"/>
                        <a:gd name="connsiteX0" fmla="*/ 158 w 416103"/>
                        <a:gd name="connsiteY0" fmla="*/ 211932 h 553039"/>
                        <a:gd name="connsiteX1" fmla="*/ 142260 w 416103"/>
                        <a:gd name="connsiteY1" fmla="*/ 0 h 553039"/>
                        <a:gd name="connsiteX2" fmla="*/ 416103 w 416103"/>
                        <a:gd name="connsiteY2" fmla="*/ 217282 h 553039"/>
                        <a:gd name="connsiteX3" fmla="*/ 297815 w 416103"/>
                        <a:gd name="connsiteY3" fmla="*/ 335758 h 553039"/>
                        <a:gd name="connsiteX4" fmla="*/ 302578 w 416103"/>
                        <a:gd name="connsiteY4" fmla="*/ 361952 h 553039"/>
                        <a:gd name="connsiteX5" fmla="*/ 228758 w 416103"/>
                        <a:gd name="connsiteY5" fmla="*/ 553039 h 553039"/>
                        <a:gd name="connsiteX6" fmla="*/ 158 w 416103"/>
                        <a:gd name="connsiteY6" fmla="*/ 211932 h 55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103" h="553039">
                          <a:moveTo>
                            <a:pt x="158" y="211932"/>
                          </a:moveTo>
                          <a:cubicBezTo>
                            <a:pt x="-4068" y="111126"/>
                            <a:pt x="77430" y="57943"/>
                            <a:pt x="142260" y="0"/>
                          </a:cubicBezTo>
                          <a:cubicBezTo>
                            <a:pt x="227985" y="124022"/>
                            <a:pt x="313709" y="186130"/>
                            <a:pt x="416103" y="217282"/>
                          </a:cubicBezTo>
                          <a:cubicBezTo>
                            <a:pt x="376674" y="256774"/>
                            <a:pt x="327719" y="289122"/>
                            <a:pt x="297815" y="335758"/>
                          </a:cubicBezTo>
                          <a:lnTo>
                            <a:pt x="302578" y="361952"/>
                          </a:lnTo>
                          <a:cubicBezTo>
                            <a:pt x="249396" y="418504"/>
                            <a:pt x="234315" y="489343"/>
                            <a:pt x="228758" y="553039"/>
                          </a:cubicBezTo>
                          <a:lnTo>
                            <a:pt x="158" y="211932"/>
                          </a:lnTo>
                          <a:close/>
                        </a:path>
                      </a:pathLst>
                    </a:custGeom>
                    <a:solidFill>
                      <a:schemeClr val="accent2">
                        <a:lumMod val="7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31"/>
                    <p:cNvSpPr/>
                    <p:nvPr/>
                  </p:nvSpPr>
                  <p:spPr>
                    <a:xfrm>
                      <a:off x="1767232" y="2700605"/>
                      <a:ext cx="81525" cy="222716"/>
                    </a:xfrm>
                    <a:custGeom>
                      <a:avLst/>
                      <a:gdLst>
                        <a:gd name="connsiteX0" fmla="*/ 0 w 497681"/>
                        <a:gd name="connsiteY0" fmla="*/ 0 h 592145"/>
                        <a:gd name="connsiteX1" fmla="*/ 497681 w 497681"/>
                        <a:gd name="connsiteY1" fmla="*/ 0 h 592145"/>
                        <a:gd name="connsiteX2" fmla="*/ 497681 w 497681"/>
                        <a:gd name="connsiteY2" fmla="*/ 592145 h 592145"/>
                        <a:gd name="connsiteX3" fmla="*/ 0 w 497681"/>
                        <a:gd name="connsiteY3" fmla="*/ 592145 h 592145"/>
                        <a:gd name="connsiteX4" fmla="*/ 0 w 497681"/>
                        <a:gd name="connsiteY4" fmla="*/ 0 h 592145"/>
                        <a:gd name="connsiteX0" fmla="*/ 221456 w 497681"/>
                        <a:gd name="connsiteY0" fmla="*/ 14288 h 592145"/>
                        <a:gd name="connsiteX1" fmla="*/ 497681 w 497681"/>
                        <a:gd name="connsiteY1" fmla="*/ 0 h 592145"/>
                        <a:gd name="connsiteX2" fmla="*/ 497681 w 497681"/>
                        <a:gd name="connsiteY2" fmla="*/ 592145 h 592145"/>
                        <a:gd name="connsiteX3" fmla="*/ 0 w 497681"/>
                        <a:gd name="connsiteY3" fmla="*/ 592145 h 592145"/>
                        <a:gd name="connsiteX4" fmla="*/ 221456 w 497681"/>
                        <a:gd name="connsiteY4" fmla="*/ 14288 h 592145"/>
                        <a:gd name="connsiteX0" fmla="*/ 221456 w 497681"/>
                        <a:gd name="connsiteY0" fmla="*/ 0 h 577857"/>
                        <a:gd name="connsiteX1" fmla="*/ 314325 w 497681"/>
                        <a:gd name="connsiteY1" fmla="*/ 159544 h 577857"/>
                        <a:gd name="connsiteX2" fmla="*/ 497681 w 497681"/>
                        <a:gd name="connsiteY2" fmla="*/ 577857 h 577857"/>
                        <a:gd name="connsiteX3" fmla="*/ 0 w 497681"/>
                        <a:gd name="connsiteY3" fmla="*/ 577857 h 577857"/>
                        <a:gd name="connsiteX4" fmla="*/ 221456 w 497681"/>
                        <a:gd name="connsiteY4" fmla="*/ 0 h 577857"/>
                        <a:gd name="connsiteX0" fmla="*/ 109538 w 385763"/>
                        <a:gd name="connsiteY0" fmla="*/ 0 h 577857"/>
                        <a:gd name="connsiteX1" fmla="*/ 202407 w 385763"/>
                        <a:gd name="connsiteY1" fmla="*/ 159544 h 577857"/>
                        <a:gd name="connsiteX2" fmla="*/ 385763 w 385763"/>
                        <a:gd name="connsiteY2" fmla="*/ 577857 h 577857"/>
                        <a:gd name="connsiteX3" fmla="*/ 0 w 385763"/>
                        <a:gd name="connsiteY3" fmla="*/ 256388 h 577857"/>
                        <a:gd name="connsiteX4" fmla="*/ 109538 w 385763"/>
                        <a:gd name="connsiteY4" fmla="*/ 0 h 577857"/>
                        <a:gd name="connsiteX0" fmla="*/ 109538 w 385763"/>
                        <a:gd name="connsiteY0" fmla="*/ 0 h 577857"/>
                        <a:gd name="connsiteX1" fmla="*/ 202407 w 385763"/>
                        <a:gd name="connsiteY1" fmla="*/ 159544 h 577857"/>
                        <a:gd name="connsiteX2" fmla="*/ 385763 w 385763"/>
                        <a:gd name="connsiteY2" fmla="*/ 577857 h 577857"/>
                        <a:gd name="connsiteX3" fmla="*/ 204788 w 385763"/>
                        <a:gd name="connsiteY3" fmla="*/ 430359 h 577857"/>
                        <a:gd name="connsiteX4" fmla="*/ 0 w 385763"/>
                        <a:gd name="connsiteY4" fmla="*/ 256388 h 577857"/>
                        <a:gd name="connsiteX5" fmla="*/ 109538 w 385763"/>
                        <a:gd name="connsiteY5" fmla="*/ 0 h 577857"/>
                        <a:gd name="connsiteX0" fmla="*/ 109538 w 385763"/>
                        <a:gd name="connsiteY0" fmla="*/ 0 h 577857"/>
                        <a:gd name="connsiteX1" fmla="*/ 202407 w 385763"/>
                        <a:gd name="connsiteY1" fmla="*/ 159544 h 577857"/>
                        <a:gd name="connsiteX2" fmla="*/ 385763 w 385763"/>
                        <a:gd name="connsiteY2" fmla="*/ 577857 h 577857"/>
                        <a:gd name="connsiteX3" fmla="*/ 123825 w 385763"/>
                        <a:gd name="connsiteY3" fmla="*/ 413690 h 577857"/>
                        <a:gd name="connsiteX4" fmla="*/ 0 w 385763"/>
                        <a:gd name="connsiteY4" fmla="*/ 256388 h 577857"/>
                        <a:gd name="connsiteX5" fmla="*/ 109538 w 385763"/>
                        <a:gd name="connsiteY5" fmla="*/ 0 h 577857"/>
                        <a:gd name="connsiteX0" fmla="*/ 109538 w 202407"/>
                        <a:gd name="connsiteY0" fmla="*/ 0 h 592145"/>
                        <a:gd name="connsiteX1" fmla="*/ 202407 w 202407"/>
                        <a:gd name="connsiteY1" fmla="*/ 159544 h 592145"/>
                        <a:gd name="connsiteX2" fmla="*/ 183357 w 202407"/>
                        <a:gd name="connsiteY2" fmla="*/ 592145 h 592145"/>
                        <a:gd name="connsiteX3" fmla="*/ 123825 w 202407"/>
                        <a:gd name="connsiteY3" fmla="*/ 413690 h 592145"/>
                        <a:gd name="connsiteX4" fmla="*/ 0 w 202407"/>
                        <a:gd name="connsiteY4" fmla="*/ 256388 h 592145"/>
                        <a:gd name="connsiteX5" fmla="*/ 109538 w 202407"/>
                        <a:gd name="connsiteY5" fmla="*/ 0 h 592145"/>
                        <a:gd name="connsiteX0" fmla="*/ 109538 w 205543"/>
                        <a:gd name="connsiteY0" fmla="*/ 0 h 592145"/>
                        <a:gd name="connsiteX1" fmla="*/ 202407 w 205543"/>
                        <a:gd name="connsiteY1" fmla="*/ 159544 h 592145"/>
                        <a:gd name="connsiteX2" fmla="*/ 183357 w 205543"/>
                        <a:gd name="connsiteY2" fmla="*/ 592145 h 592145"/>
                        <a:gd name="connsiteX3" fmla="*/ 123825 w 205543"/>
                        <a:gd name="connsiteY3" fmla="*/ 413690 h 592145"/>
                        <a:gd name="connsiteX4" fmla="*/ 0 w 205543"/>
                        <a:gd name="connsiteY4" fmla="*/ 256388 h 592145"/>
                        <a:gd name="connsiteX5" fmla="*/ 109538 w 205543"/>
                        <a:gd name="connsiteY5" fmla="*/ 0 h 592145"/>
                        <a:gd name="connsiteX0" fmla="*/ 109538 w 216752"/>
                        <a:gd name="connsiteY0" fmla="*/ 0 h 592145"/>
                        <a:gd name="connsiteX1" fmla="*/ 202407 w 216752"/>
                        <a:gd name="connsiteY1" fmla="*/ 159544 h 592145"/>
                        <a:gd name="connsiteX2" fmla="*/ 183357 w 216752"/>
                        <a:gd name="connsiteY2" fmla="*/ 592145 h 592145"/>
                        <a:gd name="connsiteX3" fmla="*/ 123825 w 216752"/>
                        <a:gd name="connsiteY3" fmla="*/ 413690 h 592145"/>
                        <a:gd name="connsiteX4" fmla="*/ 0 w 216752"/>
                        <a:gd name="connsiteY4" fmla="*/ 256388 h 592145"/>
                        <a:gd name="connsiteX5" fmla="*/ 109538 w 216752"/>
                        <a:gd name="connsiteY5" fmla="*/ 0 h 592145"/>
                        <a:gd name="connsiteX0" fmla="*/ 109538 w 216752"/>
                        <a:gd name="connsiteY0" fmla="*/ 0 h 592145"/>
                        <a:gd name="connsiteX1" fmla="*/ 202407 w 216752"/>
                        <a:gd name="connsiteY1" fmla="*/ 159544 h 592145"/>
                        <a:gd name="connsiteX2" fmla="*/ 183357 w 216752"/>
                        <a:gd name="connsiteY2" fmla="*/ 592145 h 592145"/>
                        <a:gd name="connsiteX3" fmla="*/ 123825 w 216752"/>
                        <a:gd name="connsiteY3" fmla="*/ 413690 h 592145"/>
                        <a:gd name="connsiteX4" fmla="*/ 0 w 216752"/>
                        <a:gd name="connsiteY4" fmla="*/ 256388 h 592145"/>
                        <a:gd name="connsiteX5" fmla="*/ 109538 w 216752"/>
                        <a:gd name="connsiteY5" fmla="*/ 0 h 592145"/>
                        <a:gd name="connsiteX0" fmla="*/ 109538 w 216752"/>
                        <a:gd name="connsiteY0" fmla="*/ 0 h 592145"/>
                        <a:gd name="connsiteX1" fmla="*/ 202407 w 216752"/>
                        <a:gd name="connsiteY1" fmla="*/ 159544 h 592145"/>
                        <a:gd name="connsiteX2" fmla="*/ 183357 w 216752"/>
                        <a:gd name="connsiteY2" fmla="*/ 592145 h 592145"/>
                        <a:gd name="connsiteX3" fmla="*/ 123825 w 216752"/>
                        <a:gd name="connsiteY3" fmla="*/ 413690 h 592145"/>
                        <a:gd name="connsiteX4" fmla="*/ 0 w 216752"/>
                        <a:gd name="connsiteY4" fmla="*/ 256388 h 592145"/>
                        <a:gd name="connsiteX5" fmla="*/ 109538 w 216752"/>
                        <a:gd name="connsiteY5" fmla="*/ 0 h 592145"/>
                        <a:gd name="connsiteX0" fmla="*/ 109538 w 216752"/>
                        <a:gd name="connsiteY0" fmla="*/ 0 h 592145"/>
                        <a:gd name="connsiteX1" fmla="*/ 202407 w 216752"/>
                        <a:gd name="connsiteY1" fmla="*/ 159544 h 592145"/>
                        <a:gd name="connsiteX2" fmla="*/ 183357 w 216752"/>
                        <a:gd name="connsiteY2" fmla="*/ 592145 h 592145"/>
                        <a:gd name="connsiteX3" fmla="*/ 123825 w 216752"/>
                        <a:gd name="connsiteY3" fmla="*/ 413690 h 592145"/>
                        <a:gd name="connsiteX4" fmla="*/ 0 w 216752"/>
                        <a:gd name="connsiteY4" fmla="*/ 256388 h 592145"/>
                        <a:gd name="connsiteX5" fmla="*/ 109538 w 216752"/>
                        <a:gd name="connsiteY5" fmla="*/ 0 h 59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752" h="592145">
                          <a:moveTo>
                            <a:pt x="109538" y="0"/>
                          </a:moveTo>
                          <a:cubicBezTo>
                            <a:pt x="152400" y="46037"/>
                            <a:pt x="188119" y="101600"/>
                            <a:pt x="202407" y="159544"/>
                          </a:cubicBezTo>
                          <a:cubicBezTo>
                            <a:pt x="224632" y="241832"/>
                            <a:pt x="223044" y="409845"/>
                            <a:pt x="183357" y="592145"/>
                          </a:cubicBezTo>
                          <a:lnTo>
                            <a:pt x="123825" y="413690"/>
                          </a:lnTo>
                          <a:lnTo>
                            <a:pt x="0" y="256388"/>
                          </a:lnTo>
                          <a:cubicBezTo>
                            <a:pt x="36513" y="170925"/>
                            <a:pt x="92075" y="92607"/>
                            <a:pt x="109538" y="0"/>
                          </a:cubicBezTo>
                          <a:close/>
                        </a:path>
                      </a:pathLst>
                    </a:custGeom>
                    <a:solidFill>
                      <a:schemeClr val="accent2">
                        <a:lumMod val="7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32"/>
                    <p:cNvSpPr/>
                    <p:nvPr/>
                  </p:nvSpPr>
                  <p:spPr>
                    <a:xfrm>
                      <a:off x="1775293" y="2761267"/>
                      <a:ext cx="293079" cy="584075"/>
                    </a:xfrm>
                    <a:custGeom>
                      <a:avLst/>
                      <a:gdLst>
                        <a:gd name="connsiteX0" fmla="*/ 0 w 984230"/>
                        <a:gd name="connsiteY0" fmla="*/ 0 h 1414462"/>
                        <a:gd name="connsiteX1" fmla="*/ 984230 w 984230"/>
                        <a:gd name="connsiteY1" fmla="*/ 0 h 1414462"/>
                        <a:gd name="connsiteX2" fmla="*/ 984230 w 984230"/>
                        <a:gd name="connsiteY2" fmla="*/ 1414462 h 1414462"/>
                        <a:gd name="connsiteX3" fmla="*/ 0 w 984230"/>
                        <a:gd name="connsiteY3" fmla="*/ 1414462 h 1414462"/>
                        <a:gd name="connsiteX4" fmla="*/ 0 w 984230"/>
                        <a:gd name="connsiteY4" fmla="*/ 0 h 1414462"/>
                        <a:gd name="connsiteX0" fmla="*/ 202406 w 1186636"/>
                        <a:gd name="connsiteY0" fmla="*/ 0 h 1443037"/>
                        <a:gd name="connsiteX1" fmla="*/ 1186636 w 1186636"/>
                        <a:gd name="connsiteY1" fmla="*/ 0 h 1443037"/>
                        <a:gd name="connsiteX2" fmla="*/ 1186636 w 1186636"/>
                        <a:gd name="connsiteY2" fmla="*/ 1414462 h 1443037"/>
                        <a:gd name="connsiteX3" fmla="*/ 0 w 1186636"/>
                        <a:gd name="connsiteY3" fmla="*/ 1443037 h 1443037"/>
                        <a:gd name="connsiteX4" fmla="*/ 202406 w 1186636"/>
                        <a:gd name="connsiteY4" fmla="*/ 0 h 1443037"/>
                        <a:gd name="connsiteX0" fmla="*/ 202406 w 1186636"/>
                        <a:gd name="connsiteY0" fmla="*/ 0 h 1443037"/>
                        <a:gd name="connsiteX1" fmla="*/ 1186636 w 1186636"/>
                        <a:gd name="connsiteY1" fmla="*/ 0 h 1443037"/>
                        <a:gd name="connsiteX2" fmla="*/ 1186636 w 1186636"/>
                        <a:gd name="connsiteY2" fmla="*/ 1414462 h 1443037"/>
                        <a:gd name="connsiteX3" fmla="*/ 274617 w 1186636"/>
                        <a:gd name="connsiteY3" fmla="*/ 1435893 h 1443037"/>
                        <a:gd name="connsiteX4" fmla="*/ 0 w 1186636"/>
                        <a:gd name="connsiteY4" fmla="*/ 1443037 h 1443037"/>
                        <a:gd name="connsiteX5" fmla="*/ 202406 w 1186636"/>
                        <a:gd name="connsiteY5" fmla="*/ 0 h 1443037"/>
                        <a:gd name="connsiteX0" fmla="*/ 202406 w 1186636"/>
                        <a:gd name="connsiteY0" fmla="*/ 0 h 1443037"/>
                        <a:gd name="connsiteX1" fmla="*/ 1186636 w 1186636"/>
                        <a:gd name="connsiteY1" fmla="*/ 0 h 1443037"/>
                        <a:gd name="connsiteX2" fmla="*/ 1186636 w 1186636"/>
                        <a:gd name="connsiteY2" fmla="*/ 1414462 h 1443037"/>
                        <a:gd name="connsiteX3" fmla="*/ 124598 w 1186636"/>
                        <a:gd name="connsiteY3" fmla="*/ 1407318 h 1443037"/>
                        <a:gd name="connsiteX4" fmla="*/ 0 w 1186636"/>
                        <a:gd name="connsiteY4" fmla="*/ 1443037 h 1443037"/>
                        <a:gd name="connsiteX5" fmla="*/ 202406 w 1186636"/>
                        <a:gd name="connsiteY5" fmla="*/ 0 h 1443037"/>
                        <a:gd name="connsiteX0" fmla="*/ 202406 w 1186636"/>
                        <a:gd name="connsiteY0" fmla="*/ 0 h 1443037"/>
                        <a:gd name="connsiteX1" fmla="*/ 1186636 w 1186636"/>
                        <a:gd name="connsiteY1" fmla="*/ 0 h 1443037"/>
                        <a:gd name="connsiteX2" fmla="*/ 1186636 w 1186636"/>
                        <a:gd name="connsiteY2" fmla="*/ 1414462 h 1443037"/>
                        <a:gd name="connsiteX3" fmla="*/ 291286 w 1186636"/>
                        <a:gd name="connsiteY3" fmla="*/ 1412081 h 1443037"/>
                        <a:gd name="connsiteX4" fmla="*/ 124598 w 1186636"/>
                        <a:gd name="connsiteY4" fmla="*/ 1407318 h 1443037"/>
                        <a:gd name="connsiteX5" fmla="*/ 0 w 1186636"/>
                        <a:gd name="connsiteY5" fmla="*/ 1443037 h 1443037"/>
                        <a:gd name="connsiteX6" fmla="*/ 202406 w 1186636"/>
                        <a:gd name="connsiteY6" fmla="*/ 0 h 1443037"/>
                        <a:gd name="connsiteX0" fmla="*/ 202406 w 1186636"/>
                        <a:gd name="connsiteY0" fmla="*/ 0 h 1443037"/>
                        <a:gd name="connsiteX1" fmla="*/ 1186636 w 1186636"/>
                        <a:gd name="connsiteY1" fmla="*/ 0 h 1443037"/>
                        <a:gd name="connsiteX2" fmla="*/ 1186636 w 1186636"/>
                        <a:gd name="connsiteY2" fmla="*/ 1414462 h 1443037"/>
                        <a:gd name="connsiteX3" fmla="*/ 265092 w 1186636"/>
                        <a:gd name="connsiteY3" fmla="*/ 1412081 h 1443037"/>
                        <a:gd name="connsiteX4" fmla="*/ 124598 w 1186636"/>
                        <a:gd name="connsiteY4" fmla="*/ 1407318 h 1443037"/>
                        <a:gd name="connsiteX5" fmla="*/ 0 w 1186636"/>
                        <a:gd name="connsiteY5" fmla="*/ 1443037 h 1443037"/>
                        <a:gd name="connsiteX6" fmla="*/ 202406 w 1186636"/>
                        <a:gd name="connsiteY6" fmla="*/ 0 h 1443037"/>
                        <a:gd name="connsiteX0" fmla="*/ 202406 w 1186636"/>
                        <a:gd name="connsiteY0" fmla="*/ 0 h 1443037"/>
                        <a:gd name="connsiteX1" fmla="*/ 1186636 w 1186636"/>
                        <a:gd name="connsiteY1" fmla="*/ 0 h 1443037"/>
                        <a:gd name="connsiteX2" fmla="*/ 1186636 w 1186636"/>
                        <a:gd name="connsiteY2" fmla="*/ 1414462 h 1443037"/>
                        <a:gd name="connsiteX3" fmla="*/ 236517 w 1186636"/>
                        <a:gd name="connsiteY3" fmla="*/ 1404937 h 1443037"/>
                        <a:gd name="connsiteX4" fmla="*/ 124598 w 1186636"/>
                        <a:gd name="connsiteY4" fmla="*/ 1407318 h 1443037"/>
                        <a:gd name="connsiteX5" fmla="*/ 0 w 1186636"/>
                        <a:gd name="connsiteY5" fmla="*/ 1443037 h 1443037"/>
                        <a:gd name="connsiteX6" fmla="*/ 202406 w 1186636"/>
                        <a:gd name="connsiteY6" fmla="*/ 0 h 1443037"/>
                        <a:gd name="connsiteX0" fmla="*/ 202406 w 1186636"/>
                        <a:gd name="connsiteY0" fmla="*/ 0 h 1443037"/>
                        <a:gd name="connsiteX1" fmla="*/ 1186636 w 1186636"/>
                        <a:gd name="connsiteY1" fmla="*/ 0 h 1443037"/>
                        <a:gd name="connsiteX2" fmla="*/ 1186636 w 1186636"/>
                        <a:gd name="connsiteY2" fmla="*/ 1414462 h 1443037"/>
                        <a:gd name="connsiteX3" fmla="*/ 598467 w 1186636"/>
                        <a:gd name="connsiteY3" fmla="*/ 1409700 h 1443037"/>
                        <a:gd name="connsiteX4" fmla="*/ 236517 w 1186636"/>
                        <a:gd name="connsiteY4" fmla="*/ 1404937 h 1443037"/>
                        <a:gd name="connsiteX5" fmla="*/ 124598 w 1186636"/>
                        <a:gd name="connsiteY5" fmla="*/ 1407318 h 1443037"/>
                        <a:gd name="connsiteX6" fmla="*/ 0 w 1186636"/>
                        <a:gd name="connsiteY6" fmla="*/ 1443037 h 1443037"/>
                        <a:gd name="connsiteX7" fmla="*/ 202406 w 1186636"/>
                        <a:gd name="connsiteY7" fmla="*/ 0 h 1443037"/>
                        <a:gd name="connsiteX0" fmla="*/ 202406 w 1186636"/>
                        <a:gd name="connsiteY0" fmla="*/ 0 h 1443037"/>
                        <a:gd name="connsiteX1" fmla="*/ 1186636 w 1186636"/>
                        <a:gd name="connsiteY1" fmla="*/ 0 h 1443037"/>
                        <a:gd name="connsiteX2" fmla="*/ 1186636 w 1186636"/>
                        <a:gd name="connsiteY2" fmla="*/ 1414462 h 1443037"/>
                        <a:gd name="connsiteX3" fmla="*/ 246042 w 1186636"/>
                        <a:gd name="connsiteY3" fmla="*/ 673894 h 1443037"/>
                        <a:gd name="connsiteX4" fmla="*/ 236517 w 1186636"/>
                        <a:gd name="connsiteY4" fmla="*/ 1404937 h 1443037"/>
                        <a:gd name="connsiteX5" fmla="*/ 124598 w 1186636"/>
                        <a:gd name="connsiteY5" fmla="*/ 1407318 h 1443037"/>
                        <a:gd name="connsiteX6" fmla="*/ 0 w 1186636"/>
                        <a:gd name="connsiteY6" fmla="*/ 1443037 h 1443037"/>
                        <a:gd name="connsiteX7" fmla="*/ 202406 w 1186636"/>
                        <a:gd name="connsiteY7" fmla="*/ 0 h 1443037"/>
                        <a:gd name="connsiteX0" fmla="*/ 202406 w 1186636"/>
                        <a:gd name="connsiteY0" fmla="*/ 0 h 1443037"/>
                        <a:gd name="connsiteX1" fmla="*/ 1186636 w 1186636"/>
                        <a:gd name="connsiteY1" fmla="*/ 0 h 1443037"/>
                        <a:gd name="connsiteX2" fmla="*/ 1186636 w 1186636"/>
                        <a:gd name="connsiteY2" fmla="*/ 1414462 h 1443037"/>
                        <a:gd name="connsiteX3" fmla="*/ 260330 w 1186636"/>
                        <a:gd name="connsiteY3" fmla="*/ 481012 h 1443037"/>
                        <a:gd name="connsiteX4" fmla="*/ 236517 w 1186636"/>
                        <a:gd name="connsiteY4" fmla="*/ 1404937 h 1443037"/>
                        <a:gd name="connsiteX5" fmla="*/ 124598 w 1186636"/>
                        <a:gd name="connsiteY5" fmla="*/ 1407318 h 1443037"/>
                        <a:gd name="connsiteX6" fmla="*/ 0 w 1186636"/>
                        <a:gd name="connsiteY6" fmla="*/ 1443037 h 1443037"/>
                        <a:gd name="connsiteX7" fmla="*/ 202406 w 1186636"/>
                        <a:gd name="connsiteY7" fmla="*/ 0 h 1443037"/>
                        <a:gd name="connsiteX0" fmla="*/ 202406 w 1186636"/>
                        <a:gd name="connsiteY0" fmla="*/ 0 h 1443037"/>
                        <a:gd name="connsiteX1" fmla="*/ 1186636 w 1186636"/>
                        <a:gd name="connsiteY1" fmla="*/ 0 h 1443037"/>
                        <a:gd name="connsiteX2" fmla="*/ 1186636 w 1186636"/>
                        <a:gd name="connsiteY2" fmla="*/ 1414462 h 1443037"/>
                        <a:gd name="connsiteX3" fmla="*/ 260330 w 1186636"/>
                        <a:gd name="connsiteY3" fmla="*/ 481012 h 1443037"/>
                        <a:gd name="connsiteX4" fmla="*/ 236517 w 1186636"/>
                        <a:gd name="connsiteY4" fmla="*/ 1404937 h 1443037"/>
                        <a:gd name="connsiteX5" fmla="*/ 124598 w 1186636"/>
                        <a:gd name="connsiteY5" fmla="*/ 1407318 h 1443037"/>
                        <a:gd name="connsiteX6" fmla="*/ 0 w 1186636"/>
                        <a:gd name="connsiteY6" fmla="*/ 1443037 h 1443037"/>
                        <a:gd name="connsiteX7" fmla="*/ 126980 w 1186636"/>
                        <a:gd name="connsiteY7" fmla="*/ 514350 h 1443037"/>
                        <a:gd name="connsiteX8" fmla="*/ 202406 w 1186636"/>
                        <a:gd name="connsiteY8" fmla="*/ 0 h 1443037"/>
                        <a:gd name="connsiteX0" fmla="*/ 349270 w 1333500"/>
                        <a:gd name="connsiteY0" fmla="*/ 0 h 1443037"/>
                        <a:gd name="connsiteX1" fmla="*/ 1333500 w 1333500"/>
                        <a:gd name="connsiteY1" fmla="*/ 0 h 1443037"/>
                        <a:gd name="connsiteX2" fmla="*/ 1333500 w 1333500"/>
                        <a:gd name="connsiteY2" fmla="*/ 1414462 h 1443037"/>
                        <a:gd name="connsiteX3" fmla="*/ 407194 w 1333500"/>
                        <a:gd name="connsiteY3" fmla="*/ 481012 h 1443037"/>
                        <a:gd name="connsiteX4" fmla="*/ 383381 w 1333500"/>
                        <a:gd name="connsiteY4" fmla="*/ 1404937 h 1443037"/>
                        <a:gd name="connsiteX5" fmla="*/ 271462 w 1333500"/>
                        <a:gd name="connsiteY5" fmla="*/ 1407318 h 1443037"/>
                        <a:gd name="connsiteX6" fmla="*/ 146864 w 1333500"/>
                        <a:gd name="connsiteY6" fmla="*/ 1443037 h 1443037"/>
                        <a:gd name="connsiteX7" fmla="*/ 0 w 1333500"/>
                        <a:gd name="connsiteY7" fmla="*/ 569119 h 1443037"/>
                        <a:gd name="connsiteX8" fmla="*/ 349270 w 1333500"/>
                        <a:gd name="connsiteY8" fmla="*/ 0 h 1443037"/>
                        <a:gd name="connsiteX0" fmla="*/ 349270 w 1333500"/>
                        <a:gd name="connsiteY0" fmla="*/ 0 h 1443037"/>
                        <a:gd name="connsiteX1" fmla="*/ 1333500 w 1333500"/>
                        <a:gd name="connsiteY1" fmla="*/ 0 h 1443037"/>
                        <a:gd name="connsiteX2" fmla="*/ 1333500 w 1333500"/>
                        <a:gd name="connsiteY2" fmla="*/ 1414462 h 1443037"/>
                        <a:gd name="connsiteX3" fmla="*/ 407194 w 1333500"/>
                        <a:gd name="connsiteY3" fmla="*/ 481012 h 1443037"/>
                        <a:gd name="connsiteX4" fmla="*/ 383381 w 1333500"/>
                        <a:gd name="connsiteY4" fmla="*/ 1404937 h 1443037"/>
                        <a:gd name="connsiteX5" fmla="*/ 271462 w 1333500"/>
                        <a:gd name="connsiteY5" fmla="*/ 1407318 h 1443037"/>
                        <a:gd name="connsiteX6" fmla="*/ 146864 w 1333500"/>
                        <a:gd name="connsiteY6" fmla="*/ 1443037 h 1443037"/>
                        <a:gd name="connsiteX7" fmla="*/ 0 w 1333500"/>
                        <a:gd name="connsiteY7" fmla="*/ 569119 h 1443037"/>
                        <a:gd name="connsiteX8" fmla="*/ 233363 w 1333500"/>
                        <a:gd name="connsiteY8" fmla="*/ 185737 h 1443037"/>
                        <a:gd name="connsiteX9" fmla="*/ 349270 w 1333500"/>
                        <a:gd name="connsiteY9" fmla="*/ 0 h 1443037"/>
                        <a:gd name="connsiteX0" fmla="*/ 349270 w 1333500"/>
                        <a:gd name="connsiteY0" fmla="*/ 0 h 1443037"/>
                        <a:gd name="connsiteX1" fmla="*/ 1333500 w 1333500"/>
                        <a:gd name="connsiteY1" fmla="*/ 0 h 1443037"/>
                        <a:gd name="connsiteX2" fmla="*/ 1333500 w 1333500"/>
                        <a:gd name="connsiteY2" fmla="*/ 1414462 h 1443037"/>
                        <a:gd name="connsiteX3" fmla="*/ 407194 w 1333500"/>
                        <a:gd name="connsiteY3" fmla="*/ 481012 h 1443037"/>
                        <a:gd name="connsiteX4" fmla="*/ 383381 w 1333500"/>
                        <a:gd name="connsiteY4" fmla="*/ 1404937 h 1443037"/>
                        <a:gd name="connsiteX5" fmla="*/ 271462 w 1333500"/>
                        <a:gd name="connsiteY5" fmla="*/ 1407318 h 1443037"/>
                        <a:gd name="connsiteX6" fmla="*/ 146864 w 1333500"/>
                        <a:gd name="connsiteY6" fmla="*/ 1443037 h 1443037"/>
                        <a:gd name="connsiteX7" fmla="*/ 0 w 1333500"/>
                        <a:gd name="connsiteY7" fmla="*/ 569119 h 1443037"/>
                        <a:gd name="connsiteX8" fmla="*/ 109538 w 1333500"/>
                        <a:gd name="connsiteY8" fmla="*/ 352424 h 1443037"/>
                        <a:gd name="connsiteX9" fmla="*/ 349270 w 1333500"/>
                        <a:gd name="connsiteY9" fmla="*/ 0 h 1443037"/>
                        <a:gd name="connsiteX0" fmla="*/ 161151 w 1333500"/>
                        <a:gd name="connsiteY0" fmla="*/ 521493 h 1443037"/>
                        <a:gd name="connsiteX1" fmla="*/ 1333500 w 1333500"/>
                        <a:gd name="connsiteY1" fmla="*/ 0 h 1443037"/>
                        <a:gd name="connsiteX2" fmla="*/ 1333500 w 1333500"/>
                        <a:gd name="connsiteY2" fmla="*/ 1414462 h 1443037"/>
                        <a:gd name="connsiteX3" fmla="*/ 407194 w 1333500"/>
                        <a:gd name="connsiteY3" fmla="*/ 481012 h 1443037"/>
                        <a:gd name="connsiteX4" fmla="*/ 383381 w 1333500"/>
                        <a:gd name="connsiteY4" fmla="*/ 1404937 h 1443037"/>
                        <a:gd name="connsiteX5" fmla="*/ 271462 w 1333500"/>
                        <a:gd name="connsiteY5" fmla="*/ 1407318 h 1443037"/>
                        <a:gd name="connsiteX6" fmla="*/ 146864 w 1333500"/>
                        <a:gd name="connsiteY6" fmla="*/ 1443037 h 1443037"/>
                        <a:gd name="connsiteX7" fmla="*/ 0 w 1333500"/>
                        <a:gd name="connsiteY7" fmla="*/ 569119 h 1443037"/>
                        <a:gd name="connsiteX8" fmla="*/ 109538 w 1333500"/>
                        <a:gd name="connsiteY8" fmla="*/ 352424 h 1443037"/>
                        <a:gd name="connsiteX9" fmla="*/ 161151 w 1333500"/>
                        <a:gd name="connsiteY9" fmla="*/ 521493 h 1443037"/>
                        <a:gd name="connsiteX0" fmla="*/ 161151 w 1333500"/>
                        <a:gd name="connsiteY0" fmla="*/ 435768 h 1357312"/>
                        <a:gd name="connsiteX1" fmla="*/ 197644 w 1333500"/>
                        <a:gd name="connsiteY1" fmla="*/ 0 h 1357312"/>
                        <a:gd name="connsiteX2" fmla="*/ 1333500 w 1333500"/>
                        <a:gd name="connsiteY2" fmla="*/ 1328737 h 1357312"/>
                        <a:gd name="connsiteX3" fmla="*/ 407194 w 1333500"/>
                        <a:gd name="connsiteY3" fmla="*/ 395287 h 1357312"/>
                        <a:gd name="connsiteX4" fmla="*/ 383381 w 1333500"/>
                        <a:gd name="connsiteY4" fmla="*/ 1319212 h 1357312"/>
                        <a:gd name="connsiteX5" fmla="*/ 271462 w 1333500"/>
                        <a:gd name="connsiteY5" fmla="*/ 1321593 h 1357312"/>
                        <a:gd name="connsiteX6" fmla="*/ 146864 w 1333500"/>
                        <a:gd name="connsiteY6" fmla="*/ 1357312 h 1357312"/>
                        <a:gd name="connsiteX7" fmla="*/ 0 w 1333500"/>
                        <a:gd name="connsiteY7" fmla="*/ 483394 h 1357312"/>
                        <a:gd name="connsiteX8" fmla="*/ 109538 w 1333500"/>
                        <a:gd name="connsiteY8" fmla="*/ 266699 h 1357312"/>
                        <a:gd name="connsiteX9" fmla="*/ 161151 w 1333500"/>
                        <a:gd name="connsiteY9" fmla="*/ 435768 h 1357312"/>
                        <a:gd name="connsiteX0" fmla="*/ 161151 w 528638"/>
                        <a:gd name="connsiteY0" fmla="*/ 435768 h 1357312"/>
                        <a:gd name="connsiteX1" fmla="*/ 197644 w 528638"/>
                        <a:gd name="connsiteY1" fmla="*/ 0 h 1357312"/>
                        <a:gd name="connsiteX2" fmla="*/ 528638 w 528638"/>
                        <a:gd name="connsiteY2" fmla="*/ 297656 h 1357312"/>
                        <a:gd name="connsiteX3" fmla="*/ 407194 w 528638"/>
                        <a:gd name="connsiteY3" fmla="*/ 395287 h 1357312"/>
                        <a:gd name="connsiteX4" fmla="*/ 383381 w 528638"/>
                        <a:gd name="connsiteY4" fmla="*/ 1319212 h 1357312"/>
                        <a:gd name="connsiteX5" fmla="*/ 271462 w 528638"/>
                        <a:gd name="connsiteY5" fmla="*/ 1321593 h 1357312"/>
                        <a:gd name="connsiteX6" fmla="*/ 146864 w 528638"/>
                        <a:gd name="connsiteY6" fmla="*/ 1357312 h 1357312"/>
                        <a:gd name="connsiteX7" fmla="*/ 0 w 528638"/>
                        <a:gd name="connsiteY7" fmla="*/ 483394 h 1357312"/>
                        <a:gd name="connsiteX8" fmla="*/ 109538 w 528638"/>
                        <a:gd name="connsiteY8" fmla="*/ 266699 h 1357312"/>
                        <a:gd name="connsiteX9" fmla="*/ 161151 w 528638"/>
                        <a:gd name="connsiteY9" fmla="*/ 435768 h 1357312"/>
                        <a:gd name="connsiteX0" fmla="*/ 161151 w 528638"/>
                        <a:gd name="connsiteY0" fmla="*/ 435768 h 1357312"/>
                        <a:gd name="connsiteX1" fmla="*/ 197644 w 528638"/>
                        <a:gd name="connsiteY1" fmla="*/ 0 h 1357312"/>
                        <a:gd name="connsiteX2" fmla="*/ 528638 w 528638"/>
                        <a:gd name="connsiteY2" fmla="*/ 297656 h 1357312"/>
                        <a:gd name="connsiteX3" fmla="*/ 407194 w 528638"/>
                        <a:gd name="connsiteY3" fmla="*/ 395287 h 1357312"/>
                        <a:gd name="connsiteX4" fmla="*/ 383381 w 528638"/>
                        <a:gd name="connsiteY4" fmla="*/ 1319212 h 1357312"/>
                        <a:gd name="connsiteX5" fmla="*/ 271462 w 528638"/>
                        <a:gd name="connsiteY5" fmla="*/ 1321593 h 1357312"/>
                        <a:gd name="connsiteX6" fmla="*/ 146864 w 528638"/>
                        <a:gd name="connsiteY6" fmla="*/ 1357312 h 1357312"/>
                        <a:gd name="connsiteX7" fmla="*/ 0 w 528638"/>
                        <a:gd name="connsiteY7" fmla="*/ 483394 h 1357312"/>
                        <a:gd name="connsiteX8" fmla="*/ 109538 w 528638"/>
                        <a:gd name="connsiteY8" fmla="*/ 266699 h 1357312"/>
                        <a:gd name="connsiteX9" fmla="*/ 161151 w 528638"/>
                        <a:gd name="connsiteY9" fmla="*/ 435768 h 1357312"/>
                        <a:gd name="connsiteX0" fmla="*/ 161151 w 538163"/>
                        <a:gd name="connsiteY0" fmla="*/ 435768 h 1357312"/>
                        <a:gd name="connsiteX1" fmla="*/ 197644 w 538163"/>
                        <a:gd name="connsiteY1" fmla="*/ 0 h 1357312"/>
                        <a:gd name="connsiteX2" fmla="*/ 538163 w 538163"/>
                        <a:gd name="connsiteY2" fmla="*/ 307181 h 1357312"/>
                        <a:gd name="connsiteX3" fmla="*/ 407194 w 538163"/>
                        <a:gd name="connsiteY3" fmla="*/ 395287 h 1357312"/>
                        <a:gd name="connsiteX4" fmla="*/ 383381 w 538163"/>
                        <a:gd name="connsiteY4" fmla="*/ 1319212 h 1357312"/>
                        <a:gd name="connsiteX5" fmla="*/ 271462 w 538163"/>
                        <a:gd name="connsiteY5" fmla="*/ 1321593 h 1357312"/>
                        <a:gd name="connsiteX6" fmla="*/ 146864 w 538163"/>
                        <a:gd name="connsiteY6" fmla="*/ 1357312 h 1357312"/>
                        <a:gd name="connsiteX7" fmla="*/ 0 w 538163"/>
                        <a:gd name="connsiteY7" fmla="*/ 483394 h 1357312"/>
                        <a:gd name="connsiteX8" fmla="*/ 109538 w 538163"/>
                        <a:gd name="connsiteY8" fmla="*/ 266699 h 1357312"/>
                        <a:gd name="connsiteX9" fmla="*/ 161151 w 538163"/>
                        <a:gd name="connsiteY9" fmla="*/ 435768 h 1357312"/>
                        <a:gd name="connsiteX0" fmla="*/ 161151 w 538163"/>
                        <a:gd name="connsiteY0" fmla="*/ 435768 h 1357312"/>
                        <a:gd name="connsiteX1" fmla="*/ 197644 w 538163"/>
                        <a:gd name="connsiteY1" fmla="*/ 0 h 1357312"/>
                        <a:gd name="connsiteX2" fmla="*/ 538163 w 538163"/>
                        <a:gd name="connsiteY2" fmla="*/ 307181 h 1357312"/>
                        <a:gd name="connsiteX3" fmla="*/ 466725 w 538163"/>
                        <a:gd name="connsiteY3" fmla="*/ 359567 h 1357312"/>
                        <a:gd name="connsiteX4" fmla="*/ 407194 w 538163"/>
                        <a:gd name="connsiteY4" fmla="*/ 395287 h 1357312"/>
                        <a:gd name="connsiteX5" fmla="*/ 383381 w 538163"/>
                        <a:gd name="connsiteY5" fmla="*/ 1319212 h 1357312"/>
                        <a:gd name="connsiteX6" fmla="*/ 271462 w 538163"/>
                        <a:gd name="connsiteY6" fmla="*/ 1321593 h 1357312"/>
                        <a:gd name="connsiteX7" fmla="*/ 146864 w 538163"/>
                        <a:gd name="connsiteY7" fmla="*/ 1357312 h 1357312"/>
                        <a:gd name="connsiteX8" fmla="*/ 0 w 538163"/>
                        <a:gd name="connsiteY8" fmla="*/ 483394 h 1357312"/>
                        <a:gd name="connsiteX9" fmla="*/ 109538 w 538163"/>
                        <a:gd name="connsiteY9" fmla="*/ 266699 h 1357312"/>
                        <a:gd name="connsiteX10" fmla="*/ 161151 w 538163"/>
                        <a:gd name="connsiteY10" fmla="*/ 435768 h 1357312"/>
                        <a:gd name="connsiteX0" fmla="*/ 161151 w 659606"/>
                        <a:gd name="connsiteY0" fmla="*/ 435768 h 1357312"/>
                        <a:gd name="connsiteX1" fmla="*/ 197644 w 659606"/>
                        <a:gd name="connsiteY1" fmla="*/ 0 h 1357312"/>
                        <a:gd name="connsiteX2" fmla="*/ 538163 w 659606"/>
                        <a:gd name="connsiteY2" fmla="*/ 307181 h 1357312"/>
                        <a:gd name="connsiteX3" fmla="*/ 659606 w 659606"/>
                        <a:gd name="connsiteY3" fmla="*/ 881061 h 1357312"/>
                        <a:gd name="connsiteX4" fmla="*/ 407194 w 659606"/>
                        <a:gd name="connsiteY4" fmla="*/ 395287 h 1357312"/>
                        <a:gd name="connsiteX5" fmla="*/ 383381 w 659606"/>
                        <a:gd name="connsiteY5" fmla="*/ 1319212 h 1357312"/>
                        <a:gd name="connsiteX6" fmla="*/ 271462 w 659606"/>
                        <a:gd name="connsiteY6" fmla="*/ 1321593 h 1357312"/>
                        <a:gd name="connsiteX7" fmla="*/ 146864 w 659606"/>
                        <a:gd name="connsiteY7" fmla="*/ 1357312 h 1357312"/>
                        <a:gd name="connsiteX8" fmla="*/ 0 w 659606"/>
                        <a:gd name="connsiteY8" fmla="*/ 483394 h 1357312"/>
                        <a:gd name="connsiteX9" fmla="*/ 109538 w 659606"/>
                        <a:gd name="connsiteY9" fmla="*/ 266699 h 1357312"/>
                        <a:gd name="connsiteX10" fmla="*/ 161151 w 659606"/>
                        <a:gd name="connsiteY10" fmla="*/ 435768 h 1357312"/>
                        <a:gd name="connsiteX0" fmla="*/ 161151 w 659606"/>
                        <a:gd name="connsiteY0" fmla="*/ 435768 h 1357312"/>
                        <a:gd name="connsiteX1" fmla="*/ 197644 w 659606"/>
                        <a:gd name="connsiteY1" fmla="*/ 0 h 1357312"/>
                        <a:gd name="connsiteX2" fmla="*/ 538163 w 659606"/>
                        <a:gd name="connsiteY2" fmla="*/ 307181 h 1357312"/>
                        <a:gd name="connsiteX3" fmla="*/ 659606 w 659606"/>
                        <a:gd name="connsiteY3" fmla="*/ 881061 h 1357312"/>
                        <a:gd name="connsiteX4" fmla="*/ 509587 w 659606"/>
                        <a:gd name="connsiteY4" fmla="*/ 595311 h 1357312"/>
                        <a:gd name="connsiteX5" fmla="*/ 407194 w 659606"/>
                        <a:gd name="connsiteY5" fmla="*/ 395287 h 1357312"/>
                        <a:gd name="connsiteX6" fmla="*/ 383381 w 659606"/>
                        <a:gd name="connsiteY6" fmla="*/ 1319212 h 1357312"/>
                        <a:gd name="connsiteX7" fmla="*/ 271462 w 659606"/>
                        <a:gd name="connsiteY7" fmla="*/ 1321593 h 1357312"/>
                        <a:gd name="connsiteX8" fmla="*/ 146864 w 659606"/>
                        <a:gd name="connsiteY8" fmla="*/ 1357312 h 1357312"/>
                        <a:gd name="connsiteX9" fmla="*/ 0 w 659606"/>
                        <a:gd name="connsiteY9" fmla="*/ 483394 h 1357312"/>
                        <a:gd name="connsiteX10" fmla="*/ 109538 w 659606"/>
                        <a:gd name="connsiteY10" fmla="*/ 266699 h 1357312"/>
                        <a:gd name="connsiteX11" fmla="*/ 161151 w 659606"/>
                        <a:gd name="connsiteY11" fmla="*/ 435768 h 1357312"/>
                        <a:gd name="connsiteX0" fmla="*/ 161151 w 659606"/>
                        <a:gd name="connsiteY0" fmla="*/ 435768 h 1357312"/>
                        <a:gd name="connsiteX1" fmla="*/ 197644 w 659606"/>
                        <a:gd name="connsiteY1" fmla="*/ 0 h 1357312"/>
                        <a:gd name="connsiteX2" fmla="*/ 538163 w 659606"/>
                        <a:gd name="connsiteY2" fmla="*/ 307181 h 1357312"/>
                        <a:gd name="connsiteX3" fmla="*/ 659606 w 659606"/>
                        <a:gd name="connsiteY3" fmla="*/ 881061 h 1357312"/>
                        <a:gd name="connsiteX4" fmla="*/ 557212 w 659606"/>
                        <a:gd name="connsiteY4" fmla="*/ 1147761 h 1357312"/>
                        <a:gd name="connsiteX5" fmla="*/ 407194 w 659606"/>
                        <a:gd name="connsiteY5" fmla="*/ 395287 h 1357312"/>
                        <a:gd name="connsiteX6" fmla="*/ 383381 w 659606"/>
                        <a:gd name="connsiteY6" fmla="*/ 1319212 h 1357312"/>
                        <a:gd name="connsiteX7" fmla="*/ 271462 w 659606"/>
                        <a:gd name="connsiteY7" fmla="*/ 1321593 h 1357312"/>
                        <a:gd name="connsiteX8" fmla="*/ 146864 w 659606"/>
                        <a:gd name="connsiteY8" fmla="*/ 1357312 h 1357312"/>
                        <a:gd name="connsiteX9" fmla="*/ 0 w 659606"/>
                        <a:gd name="connsiteY9" fmla="*/ 483394 h 1357312"/>
                        <a:gd name="connsiteX10" fmla="*/ 109538 w 659606"/>
                        <a:gd name="connsiteY10" fmla="*/ 266699 h 1357312"/>
                        <a:gd name="connsiteX11" fmla="*/ 161151 w 659606"/>
                        <a:gd name="connsiteY11" fmla="*/ 435768 h 1357312"/>
                        <a:gd name="connsiteX0" fmla="*/ 161151 w 659606"/>
                        <a:gd name="connsiteY0" fmla="*/ 435768 h 1357312"/>
                        <a:gd name="connsiteX1" fmla="*/ 197644 w 659606"/>
                        <a:gd name="connsiteY1" fmla="*/ 0 h 1357312"/>
                        <a:gd name="connsiteX2" fmla="*/ 538163 w 659606"/>
                        <a:gd name="connsiteY2" fmla="*/ 307181 h 1357312"/>
                        <a:gd name="connsiteX3" fmla="*/ 659606 w 659606"/>
                        <a:gd name="connsiteY3" fmla="*/ 881061 h 1357312"/>
                        <a:gd name="connsiteX4" fmla="*/ 557212 w 659606"/>
                        <a:gd name="connsiteY4" fmla="*/ 1147761 h 1357312"/>
                        <a:gd name="connsiteX5" fmla="*/ 521493 w 659606"/>
                        <a:gd name="connsiteY5" fmla="*/ 985836 h 1357312"/>
                        <a:gd name="connsiteX6" fmla="*/ 407194 w 659606"/>
                        <a:gd name="connsiteY6" fmla="*/ 395287 h 1357312"/>
                        <a:gd name="connsiteX7" fmla="*/ 383381 w 659606"/>
                        <a:gd name="connsiteY7" fmla="*/ 1319212 h 1357312"/>
                        <a:gd name="connsiteX8" fmla="*/ 271462 w 659606"/>
                        <a:gd name="connsiteY8" fmla="*/ 1321593 h 1357312"/>
                        <a:gd name="connsiteX9" fmla="*/ 146864 w 659606"/>
                        <a:gd name="connsiteY9" fmla="*/ 1357312 h 1357312"/>
                        <a:gd name="connsiteX10" fmla="*/ 0 w 659606"/>
                        <a:gd name="connsiteY10" fmla="*/ 483394 h 1357312"/>
                        <a:gd name="connsiteX11" fmla="*/ 109538 w 659606"/>
                        <a:gd name="connsiteY11" fmla="*/ 266699 h 1357312"/>
                        <a:gd name="connsiteX12" fmla="*/ 161151 w 659606"/>
                        <a:gd name="connsiteY12" fmla="*/ 435768 h 1357312"/>
                        <a:gd name="connsiteX0" fmla="*/ 161151 w 659606"/>
                        <a:gd name="connsiteY0" fmla="*/ 435768 h 1357312"/>
                        <a:gd name="connsiteX1" fmla="*/ 197644 w 659606"/>
                        <a:gd name="connsiteY1" fmla="*/ 0 h 1357312"/>
                        <a:gd name="connsiteX2" fmla="*/ 538163 w 659606"/>
                        <a:gd name="connsiteY2" fmla="*/ 307181 h 1357312"/>
                        <a:gd name="connsiteX3" fmla="*/ 659606 w 659606"/>
                        <a:gd name="connsiteY3" fmla="*/ 881061 h 1357312"/>
                        <a:gd name="connsiteX4" fmla="*/ 557212 w 659606"/>
                        <a:gd name="connsiteY4" fmla="*/ 1147761 h 1357312"/>
                        <a:gd name="connsiteX5" fmla="*/ 521493 w 659606"/>
                        <a:gd name="connsiteY5" fmla="*/ 985836 h 1357312"/>
                        <a:gd name="connsiteX6" fmla="*/ 592930 w 659606"/>
                        <a:gd name="connsiteY6" fmla="*/ 1295399 h 1357312"/>
                        <a:gd name="connsiteX7" fmla="*/ 407194 w 659606"/>
                        <a:gd name="connsiteY7" fmla="*/ 395287 h 1357312"/>
                        <a:gd name="connsiteX8" fmla="*/ 383381 w 659606"/>
                        <a:gd name="connsiteY8" fmla="*/ 1319212 h 1357312"/>
                        <a:gd name="connsiteX9" fmla="*/ 271462 w 659606"/>
                        <a:gd name="connsiteY9" fmla="*/ 1321593 h 1357312"/>
                        <a:gd name="connsiteX10" fmla="*/ 146864 w 659606"/>
                        <a:gd name="connsiteY10" fmla="*/ 1357312 h 1357312"/>
                        <a:gd name="connsiteX11" fmla="*/ 0 w 659606"/>
                        <a:gd name="connsiteY11" fmla="*/ 483394 h 1357312"/>
                        <a:gd name="connsiteX12" fmla="*/ 109538 w 659606"/>
                        <a:gd name="connsiteY12" fmla="*/ 266699 h 1357312"/>
                        <a:gd name="connsiteX13" fmla="*/ 161151 w 659606"/>
                        <a:gd name="connsiteY13" fmla="*/ 435768 h 1357312"/>
                        <a:gd name="connsiteX0" fmla="*/ 161151 w 659606"/>
                        <a:gd name="connsiteY0" fmla="*/ 435768 h 1357312"/>
                        <a:gd name="connsiteX1" fmla="*/ 197644 w 659606"/>
                        <a:gd name="connsiteY1" fmla="*/ 0 h 1357312"/>
                        <a:gd name="connsiteX2" fmla="*/ 538163 w 659606"/>
                        <a:gd name="connsiteY2" fmla="*/ 307181 h 1357312"/>
                        <a:gd name="connsiteX3" fmla="*/ 659606 w 659606"/>
                        <a:gd name="connsiteY3" fmla="*/ 881061 h 1357312"/>
                        <a:gd name="connsiteX4" fmla="*/ 557212 w 659606"/>
                        <a:gd name="connsiteY4" fmla="*/ 1147761 h 1357312"/>
                        <a:gd name="connsiteX5" fmla="*/ 521493 w 659606"/>
                        <a:gd name="connsiteY5" fmla="*/ 985836 h 1357312"/>
                        <a:gd name="connsiteX6" fmla="*/ 592930 w 659606"/>
                        <a:gd name="connsiteY6" fmla="*/ 1295399 h 1357312"/>
                        <a:gd name="connsiteX7" fmla="*/ 509587 w 659606"/>
                        <a:gd name="connsiteY7" fmla="*/ 892967 h 1357312"/>
                        <a:gd name="connsiteX8" fmla="*/ 407194 w 659606"/>
                        <a:gd name="connsiteY8" fmla="*/ 395287 h 1357312"/>
                        <a:gd name="connsiteX9" fmla="*/ 383381 w 659606"/>
                        <a:gd name="connsiteY9" fmla="*/ 1319212 h 1357312"/>
                        <a:gd name="connsiteX10" fmla="*/ 271462 w 659606"/>
                        <a:gd name="connsiteY10" fmla="*/ 1321593 h 1357312"/>
                        <a:gd name="connsiteX11" fmla="*/ 146864 w 659606"/>
                        <a:gd name="connsiteY11" fmla="*/ 1357312 h 1357312"/>
                        <a:gd name="connsiteX12" fmla="*/ 0 w 659606"/>
                        <a:gd name="connsiteY12" fmla="*/ 483394 h 1357312"/>
                        <a:gd name="connsiteX13" fmla="*/ 109538 w 659606"/>
                        <a:gd name="connsiteY13" fmla="*/ 266699 h 1357312"/>
                        <a:gd name="connsiteX14" fmla="*/ 161151 w 659606"/>
                        <a:gd name="connsiteY14" fmla="*/ 435768 h 1357312"/>
                        <a:gd name="connsiteX0" fmla="*/ 161151 w 759618"/>
                        <a:gd name="connsiteY0" fmla="*/ 435768 h 1357312"/>
                        <a:gd name="connsiteX1" fmla="*/ 197644 w 759618"/>
                        <a:gd name="connsiteY1" fmla="*/ 0 h 1357312"/>
                        <a:gd name="connsiteX2" fmla="*/ 538163 w 759618"/>
                        <a:gd name="connsiteY2" fmla="*/ 307181 h 1357312"/>
                        <a:gd name="connsiteX3" fmla="*/ 659606 w 759618"/>
                        <a:gd name="connsiteY3" fmla="*/ 881061 h 1357312"/>
                        <a:gd name="connsiteX4" fmla="*/ 557212 w 759618"/>
                        <a:gd name="connsiteY4" fmla="*/ 1147761 h 1357312"/>
                        <a:gd name="connsiteX5" fmla="*/ 521493 w 759618"/>
                        <a:gd name="connsiteY5" fmla="*/ 985836 h 1357312"/>
                        <a:gd name="connsiteX6" fmla="*/ 592930 w 759618"/>
                        <a:gd name="connsiteY6" fmla="*/ 1295399 h 1357312"/>
                        <a:gd name="connsiteX7" fmla="*/ 759618 w 759618"/>
                        <a:gd name="connsiteY7" fmla="*/ 1335879 h 1357312"/>
                        <a:gd name="connsiteX8" fmla="*/ 407194 w 759618"/>
                        <a:gd name="connsiteY8" fmla="*/ 395287 h 1357312"/>
                        <a:gd name="connsiteX9" fmla="*/ 383381 w 759618"/>
                        <a:gd name="connsiteY9" fmla="*/ 1319212 h 1357312"/>
                        <a:gd name="connsiteX10" fmla="*/ 271462 w 759618"/>
                        <a:gd name="connsiteY10" fmla="*/ 1321593 h 1357312"/>
                        <a:gd name="connsiteX11" fmla="*/ 146864 w 759618"/>
                        <a:gd name="connsiteY11" fmla="*/ 1357312 h 1357312"/>
                        <a:gd name="connsiteX12" fmla="*/ 0 w 759618"/>
                        <a:gd name="connsiteY12" fmla="*/ 483394 h 1357312"/>
                        <a:gd name="connsiteX13" fmla="*/ 109538 w 759618"/>
                        <a:gd name="connsiteY13" fmla="*/ 266699 h 1357312"/>
                        <a:gd name="connsiteX14" fmla="*/ 161151 w 759618"/>
                        <a:gd name="connsiteY14" fmla="*/ 435768 h 1357312"/>
                        <a:gd name="connsiteX0" fmla="*/ 161151 w 759618"/>
                        <a:gd name="connsiteY0" fmla="*/ 435768 h 1357312"/>
                        <a:gd name="connsiteX1" fmla="*/ 197644 w 759618"/>
                        <a:gd name="connsiteY1" fmla="*/ 0 h 1357312"/>
                        <a:gd name="connsiteX2" fmla="*/ 538163 w 759618"/>
                        <a:gd name="connsiteY2" fmla="*/ 307181 h 1357312"/>
                        <a:gd name="connsiteX3" fmla="*/ 659606 w 759618"/>
                        <a:gd name="connsiteY3" fmla="*/ 881061 h 1357312"/>
                        <a:gd name="connsiteX4" fmla="*/ 557212 w 759618"/>
                        <a:gd name="connsiteY4" fmla="*/ 1147761 h 1357312"/>
                        <a:gd name="connsiteX5" fmla="*/ 521493 w 759618"/>
                        <a:gd name="connsiteY5" fmla="*/ 985836 h 1357312"/>
                        <a:gd name="connsiteX6" fmla="*/ 592930 w 759618"/>
                        <a:gd name="connsiteY6" fmla="*/ 1295399 h 1357312"/>
                        <a:gd name="connsiteX7" fmla="*/ 759618 w 759618"/>
                        <a:gd name="connsiteY7" fmla="*/ 1335879 h 1357312"/>
                        <a:gd name="connsiteX8" fmla="*/ 607218 w 759618"/>
                        <a:gd name="connsiteY8" fmla="*/ 940592 h 1357312"/>
                        <a:gd name="connsiteX9" fmla="*/ 407194 w 759618"/>
                        <a:gd name="connsiteY9" fmla="*/ 395287 h 1357312"/>
                        <a:gd name="connsiteX10" fmla="*/ 383381 w 759618"/>
                        <a:gd name="connsiteY10" fmla="*/ 1319212 h 1357312"/>
                        <a:gd name="connsiteX11" fmla="*/ 271462 w 759618"/>
                        <a:gd name="connsiteY11" fmla="*/ 1321593 h 1357312"/>
                        <a:gd name="connsiteX12" fmla="*/ 146864 w 759618"/>
                        <a:gd name="connsiteY12" fmla="*/ 1357312 h 1357312"/>
                        <a:gd name="connsiteX13" fmla="*/ 0 w 759618"/>
                        <a:gd name="connsiteY13" fmla="*/ 483394 h 1357312"/>
                        <a:gd name="connsiteX14" fmla="*/ 109538 w 759618"/>
                        <a:gd name="connsiteY14" fmla="*/ 266699 h 1357312"/>
                        <a:gd name="connsiteX15" fmla="*/ 161151 w 759618"/>
                        <a:gd name="connsiteY15" fmla="*/ 435768 h 1357312"/>
                        <a:gd name="connsiteX0" fmla="*/ 161151 w 759618"/>
                        <a:gd name="connsiteY0" fmla="*/ 435768 h 1397828"/>
                        <a:gd name="connsiteX1" fmla="*/ 197644 w 759618"/>
                        <a:gd name="connsiteY1" fmla="*/ 0 h 1397828"/>
                        <a:gd name="connsiteX2" fmla="*/ 538163 w 759618"/>
                        <a:gd name="connsiteY2" fmla="*/ 307181 h 1397828"/>
                        <a:gd name="connsiteX3" fmla="*/ 659606 w 759618"/>
                        <a:gd name="connsiteY3" fmla="*/ 881061 h 1397828"/>
                        <a:gd name="connsiteX4" fmla="*/ 557212 w 759618"/>
                        <a:gd name="connsiteY4" fmla="*/ 1147761 h 1397828"/>
                        <a:gd name="connsiteX5" fmla="*/ 521493 w 759618"/>
                        <a:gd name="connsiteY5" fmla="*/ 985836 h 1397828"/>
                        <a:gd name="connsiteX6" fmla="*/ 592930 w 759618"/>
                        <a:gd name="connsiteY6" fmla="*/ 1295399 h 1397828"/>
                        <a:gd name="connsiteX7" fmla="*/ 759618 w 759618"/>
                        <a:gd name="connsiteY7" fmla="*/ 1335879 h 1397828"/>
                        <a:gd name="connsiteX8" fmla="*/ 607218 w 759618"/>
                        <a:gd name="connsiteY8" fmla="*/ 940592 h 1397828"/>
                        <a:gd name="connsiteX9" fmla="*/ 711993 w 759618"/>
                        <a:gd name="connsiteY9" fmla="*/ 1397792 h 1397828"/>
                        <a:gd name="connsiteX10" fmla="*/ 407194 w 759618"/>
                        <a:gd name="connsiteY10" fmla="*/ 395287 h 1397828"/>
                        <a:gd name="connsiteX11" fmla="*/ 383381 w 759618"/>
                        <a:gd name="connsiteY11" fmla="*/ 1319212 h 1397828"/>
                        <a:gd name="connsiteX12" fmla="*/ 271462 w 759618"/>
                        <a:gd name="connsiteY12" fmla="*/ 1321593 h 1397828"/>
                        <a:gd name="connsiteX13" fmla="*/ 146864 w 759618"/>
                        <a:gd name="connsiteY13" fmla="*/ 1357312 h 1397828"/>
                        <a:gd name="connsiteX14" fmla="*/ 0 w 759618"/>
                        <a:gd name="connsiteY14" fmla="*/ 483394 h 1397828"/>
                        <a:gd name="connsiteX15" fmla="*/ 109538 w 759618"/>
                        <a:gd name="connsiteY15" fmla="*/ 266699 h 1397828"/>
                        <a:gd name="connsiteX16" fmla="*/ 161151 w 759618"/>
                        <a:gd name="connsiteY16" fmla="*/ 435768 h 1397828"/>
                        <a:gd name="connsiteX0" fmla="*/ 161151 w 759618"/>
                        <a:gd name="connsiteY0" fmla="*/ 435768 h 1397828"/>
                        <a:gd name="connsiteX1" fmla="*/ 197644 w 759618"/>
                        <a:gd name="connsiteY1" fmla="*/ 0 h 1397828"/>
                        <a:gd name="connsiteX2" fmla="*/ 538163 w 759618"/>
                        <a:gd name="connsiteY2" fmla="*/ 307181 h 1397828"/>
                        <a:gd name="connsiteX3" fmla="*/ 659606 w 759618"/>
                        <a:gd name="connsiteY3" fmla="*/ 881061 h 1397828"/>
                        <a:gd name="connsiteX4" fmla="*/ 557212 w 759618"/>
                        <a:gd name="connsiteY4" fmla="*/ 1147761 h 1397828"/>
                        <a:gd name="connsiteX5" fmla="*/ 521493 w 759618"/>
                        <a:gd name="connsiteY5" fmla="*/ 985836 h 1397828"/>
                        <a:gd name="connsiteX6" fmla="*/ 592930 w 759618"/>
                        <a:gd name="connsiteY6" fmla="*/ 1295399 h 1397828"/>
                        <a:gd name="connsiteX7" fmla="*/ 759618 w 759618"/>
                        <a:gd name="connsiteY7" fmla="*/ 1335879 h 1397828"/>
                        <a:gd name="connsiteX8" fmla="*/ 607218 w 759618"/>
                        <a:gd name="connsiteY8" fmla="*/ 940592 h 1397828"/>
                        <a:gd name="connsiteX9" fmla="*/ 711993 w 759618"/>
                        <a:gd name="connsiteY9" fmla="*/ 1397792 h 1397828"/>
                        <a:gd name="connsiteX10" fmla="*/ 569118 w 759618"/>
                        <a:gd name="connsiteY10" fmla="*/ 945355 h 1397828"/>
                        <a:gd name="connsiteX11" fmla="*/ 407194 w 759618"/>
                        <a:gd name="connsiteY11" fmla="*/ 395287 h 1397828"/>
                        <a:gd name="connsiteX12" fmla="*/ 383381 w 759618"/>
                        <a:gd name="connsiteY12" fmla="*/ 1319212 h 1397828"/>
                        <a:gd name="connsiteX13" fmla="*/ 271462 w 759618"/>
                        <a:gd name="connsiteY13" fmla="*/ 1321593 h 1397828"/>
                        <a:gd name="connsiteX14" fmla="*/ 146864 w 759618"/>
                        <a:gd name="connsiteY14" fmla="*/ 1357312 h 1397828"/>
                        <a:gd name="connsiteX15" fmla="*/ 0 w 759618"/>
                        <a:gd name="connsiteY15" fmla="*/ 483394 h 1397828"/>
                        <a:gd name="connsiteX16" fmla="*/ 109538 w 759618"/>
                        <a:gd name="connsiteY16" fmla="*/ 266699 h 1397828"/>
                        <a:gd name="connsiteX17" fmla="*/ 161151 w 759618"/>
                        <a:gd name="connsiteY17" fmla="*/ 435768 h 1397828"/>
                        <a:gd name="connsiteX0" fmla="*/ 161151 w 778668"/>
                        <a:gd name="connsiteY0" fmla="*/ 435768 h 1523999"/>
                        <a:gd name="connsiteX1" fmla="*/ 197644 w 778668"/>
                        <a:gd name="connsiteY1" fmla="*/ 0 h 1523999"/>
                        <a:gd name="connsiteX2" fmla="*/ 538163 w 778668"/>
                        <a:gd name="connsiteY2" fmla="*/ 307181 h 1523999"/>
                        <a:gd name="connsiteX3" fmla="*/ 659606 w 778668"/>
                        <a:gd name="connsiteY3" fmla="*/ 881061 h 1523999"/>
                        <a:gd name="connsiteX4" fmla="*/ 557212 w 778668"/>
                        <a:gd name="connsiteY4" fmla="*/ 1147761 h 1523999"/>
                        <a:gd name="connsiteX5" fmla="*/ 521493 w 778668"/>
                        <a:gd name="connsiteY5" fmla="*/ 985836 h 1523999"/>
                        <a:gd name="connsiteX6" fmla="*/ 592930 w 778668"/>
                        <a:gd name="connsiteY6" fmla="*/ 1295399 h 1523999"/>
                        <a:gd name="connsiteX7" fmla="*/ 759618 w 778668"/>
                        <a:gd name="connsiteY7" fmla="*/ 1335879 h 1523999"/>
                        <a:gd name="connsiteX8" fmla="*/ 607218 w 778668"/>
                        <a:gd name="connsiteY8" fmla="*/ 940592 h 1523999"/>
                        <a:gd name="connsiteX9" fmla="*/ 711993 w 778668"/>
                        <a:gd name="connsiteY9" fmla="*/ 1397792 h 1523999"/>
                        <a:gd name="connsiteX10" fmla="*/ 778668 w 778668"/>
                        <a:gd name="connsiteY10" fmla="*/ 1523999 h 1523999"/>
                        <a:gd name="connsiteX11" fmla="*/ 407194 w 778668"/>
                        <a:gd name="connsiteY11" fmla="*/ 395287 h 1523999"/>
                        <a:gd name="connsiteX12" fmla="*/ 383381 w 778668"/>
                        <a:gd name="connsiteY12" fmla="*/ 1319212 h 1523999"/>
                        <a:gd name="connsiteX13" fmla="*/ 271462 w 778668"/>
                        <a:gd name="connsiteY13" fmla="*/ 1321593 h 1523999"/>
                        <a:gd name="connsiteX14" fmla="*/ 146864 w 778668"/>
                        <a:gd name="connsiteY14" fmla="*/ 1357312 h 1523999"/>
                        <a:gd name="connsiteX15" fmla="*/ 0 w 778668"/>
                        <a:gd name="connsiteY15" fmla="*/ 483394 h 1523999"/>
                        <a:gd name="connsiteX16" fmla="*/ 109538 w 778668"/>
                        <a:gd name="connsiteY16" fmla="*/ 266699 h 1523999"/>
                        <a:gd name="connsiteX17" fmla="*/ 161151 w 778668"/>
                        <a:gd name="connsiteY17" fmla="*/ 435768 h 1523999"/>
                        <a:gd name="connsiteX0" fmla="*/ 161151 w 778668"/>
                        <a:gd name="connsiteY0" fmla="*/ 435768 h 1523999"/>
                        <a:gd name="connsiteX1" fmla="*/ 197644 w 778668"/>
                        <a:gd name="connsiteY1" fmla="*/ 0 h 1523999"/>
                        <a:gd name="connsiteX2" fmla="*/ 538163 w 778668"/>
                        <a:gd name="connsiteY2" fmla="*/ 307181 h 1523999"/>
                        <a:gd name="connsiteX3" fmla="*/ 659606 w 778668"/>
                        <a:gd name="connsiteY3" fmla="*/ 881061 h 1523999"/>
                        <a:gd name="connsiteX4" fmla="*/ 557212 w 778668"/>
                        <a:gd name="connsiteY4" fmla="*/ 1147761 h 1523999"/>
                        <a:gd name="connsiteX5" fmla="*/ 521493 w 778668"/>
                        <a:gd name="connsiteY5" fmla="*/ 985836 h 1523999"/>
                        <a:gd name="connsiteX6" fmla="*/ 592930 w 778668"/>
                        <a:gd name="connsiteY6" fmla="*/ 1295399 h 1523999"/>
                        <a:gd name="connsiteX7" fmla="*/ 759618 w 778668"/>
                        <a:gd name="connsiteY7" fmla="*/ 1335879 h 1523999"/>
                        <a:gd name="connsiteX8" fmla="*/ 607218 w 778668"/>
                        <a:gd name="connsiteY8" fmla="*/ 940592 h 1523999"/>
                        <a:gd name="connsiteX9" fmla="*/ 711993 w 778668"/>
                        <a:gd name="connsiteY9" fmla="*/ 1397792 h 1523999"/>
                        <a:gd name="connsiteX10" fmla="*/ 778668 w 778668"/>
                        <a:gd name="connsiteY10" fmla="*/ 1523999 h 1523999"/>
                        <a:gd name="connsiteX11" fmla="*/ 533399 w 778668"/>
                        <a:gd name="connsiteY11" fmla="*/ 783430 h 1523999"/>
                        <a:gd name="connsiteX12" fmla="*/ 407194 w 778668"/>
                        <a:gd name="connsiteY12" fmla="*/ 395287 h 1523999"/>
                        <a:gd name="connsiteX13" fmla="*/ 383381 w 778668"/>
                        <a:gd name="connsiteY13" fmla="*/ 1319212 h 1523999"/>
                        <a:gd name="connsiteX14" fmla="*/ 271462 w 778668"/>
                        <a:gd name="connsiteY14" fmla="*/ 1321593 h 1523999"/>
                        <a:gd name="connsiteX15" fmla="*/ 146864 w 778668"/>
                        <a:gd name="connsiteY15" fmla="*/ 1357312 h 1523999"/>
                        <a:gd name="connsiteX16" fmla="*/ 0 w 778668"/>
                        <a:gd name="connsiteY16" fmla="*/ 483394 h 1523999"/>
                        <a:gd name="connsiteX17" fmla="*/ 109538 w 778668"/>
                        <a:gd name="connsiteY17" fmla="*/ 266699 h 1523999"/>
                        <a:gd name="connsiteX18" fmla="*/ 161151 w 778668"/>
                        <a:gd name="connsiteY18" fmla="*/ 435768 h 1523999"/>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407194 w 778668"/>
                        <a:gd name="connsiteY12" fmla="*/ 395287 h 1540668"/>
                        <a:gd name="connsiteX13" fmla="*/ 383381 w 778668"/>
                        <a:gd name="connsiteY13" fmla="*/ 1319212 h 1540668"/>
                        <a:gd name="connsiteX14" fmla="*/ 271462 w 778668"/>
                        <a:gd name="connsiteY14" fmla="*/ 1321593 h 1540668"/>
                        <a:gd name="connsiteX15" fmla="*/ 146864 w 778668"/>
                        <a:gd name="connsiteY15" fmla="*/ 1357312 h 1540668"/>
                        <a:gd name="connsiteX16" fmla="*/ 0 w 778668"/>
                        <a:gd name="connsiteY16" fmla="*/ 483394 h 1540668"/>
                        <a:gd name="connsiteX17" fmla="*/ 109538 w 778668"/>
                        <a:gd name="connsiteY17" fmla="*/ 266699 h 1540668"/>
                        <a:gd name="connsiteX18" fmla="*/ 161151 w 778668"/>
                        <a:gd name="connsiteY18"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488155 w 778668"/>
                        <a:gd name="connsiteY12" fmla="*/ 916779 h 1540668"/>
                        <a:gd name="connsiteX13" fmla="*/ 407194 w 778668"/>
                        <a:gd name="connsiteY13" fmla="*/ 395287 h 1540668"/>
                        <a:gd name="connsiteX14" fmla="*/ 383381 w 778668"/>
                        <a:gd name="connsiteY14" fmla="*/ 1319212 h 1540668"/>
                        <a:gd name="connsiteX15" fmla="*/ 271462 w 778668"/>
                        <a:gd name="connsiteY15" fmla="*/ 1321593 h 1540668"/>
                        <a:gd name="connsiteX16" fmla="*/ 146864 w 778668"/>
                        <a:gd name="connsiteY16" fmla="*/ 1357312 h 1540668"/>
                        <a:gd name="connsiteX17" fmla="*/ 0 w 778668"/>
                        <a:gd name="connsiteY17" fmla="*/ 483394 h 1540668"/>
                        <a:gd name="connsiteX18" fmla="*/ 109538 w 778668"/>
                        <a:gd name="connsiteY18" fmla="*/ 266699 h 1540668"/>
                        <a:gd name="connsiteX19" fmla="*/ 161151 w 778668"/>
                        <a:gd name="connsiteY19"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07194 w 778668"/>
                        <a:gd name="connsiteY13" fmla="*/ 395287 h 1540668"/>
                        <a:gd name="connsiteX14" fmla="*/ 383381 w 778668"/>
                        <a:gd name="connsiteY14" fmla="*/ 1319212 h 1540668"/>
                        <a:gd name="connsiteX15" fmla="*/ 271462 w 778668"/>
                        <a:gd name="connsiteY15" fmla="*/ 1321593 h 1540668"/>
                        <a:gd name="connsiteX16" fmla="*/ 146864 w 778668"/>
                        <a:gd name="connsiteY16" fmla="*/ 1357312 h 1540668"/>
                        <a:gd name="connsiteX17" fmla="*/ 0 w 778668"/>
                        <a:gd name="connsiteY17" fmla="*/ 483394 h 1540668"/>
                        <a:gd name="connsiteX18" fmla="*/ 109538 w 778668"/>
                        <a:gd name="connsiteY18" fmla="*/ 266699 h 1540668"/>
                        <a:gd name="connsiteX19" fmla="*/ 161151 w 778668"/>
                        <a:gd name="connsiteY19"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66724 w 778668"/>
                        <a:gd name="connsiteY13" fmla="*/ 916779 h 1540668"/>
                        <a:gd name="connsiteX14" fmla="*/ 407194 w 778668"/>
                        <a:gd name="connsiteY14" fmla="*/ 395287 h 1540668"/>
                        <a:gd name="connsiteX15" fmla="*/ 383381 w 778668"/>
                        <a:gd name="connsiteY15" fmla="*/ 1319212 h 1540668"/>
                        <a:gd name="connsiteX16" fmla="*/ 271462 w 778668"/>
                        <a:gd name="connsiteY16" fmla="*/ 1321593 h 1540668"/>
                        <a:gd name="connsiteX17" fmla="*/ 146864 w 778668"/>
                        <a:gd name="connsiteY17" fmla="*/ 1357312 h 1540668"/>
                        <a:gd name="connsiteX18" fmla="*/ 0 w 778668"/>
                        <a:gd name="connsiteY18" fmla="*/ 483394 h 1540668"/>
                        <a:gd name="connsiteX19" fmla="*/ 109538 w 778668"/>
                        <a:gd name="connsiteY19" fmla="*/ 266699 h 1540668"/>
                        <a:gd name="connsiteX20" fmla="*/ 161151 w 778668"/>
                        <a:gd name="connsiteY20"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407194 w 778668"/>
                        <a:gd name="connsiteY14" fmla="*/ 395287 h 1540668"/>
                        <a:gd name="connsiteX15" fmla="*/ 383381 w 778668"/>
                        <a:gd name="connsiteY15" fmla="*/ 1319212 h 1540668"/>
                        <a:gd name="connsiteX16" fmla="*/ 271462 w 778668"/>
                        <a:gd name="connsiteY16" fmla="*/ 1321593 h 1540668"/>
                        <a:gd name="connsiteX17" fmla="*/ 146864 w 778668"/>
                        <a:gd name="connsiteY17" fmla="*/ 1357312 h 1540668"/>
                        <a:gd name="connsiteX18" fmla="*/ 0 w 778668"/>
                        <a:gd name="connsiteY18" fmla="*/ 483394 h 1540668"/>
                        <a:gd name="connsiteX19" fmla="*/ 109538 w 778668"/>
                        <a:gd name="connsiteY19" fmla="*/ 266699 h 1540668"/>
                        <a:gd name="connsiteX20" fmla="*/ 161151 w 778668"/>
                        <a:gd name="connsiteY20"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431005 w 778668"/>
                        <a:gd name="connsiteY14" fmla="*/ 983454 h 1540668"/>
                        <a:gd name="connsiteX15" fmla="*/ 407194 w 778668"/>
                        <a:gd name="connsiteY15" fmla="*/ 395287 h 1540668"/>
                        <a:gd name="connsiteX16" fmla="*/ 383381 w 778668"/>
                        <a:gd name="connsiteY16" fmla="*/ 1319212 h 1540668"/>
                        <a:gd name="connsiteX17" fmla="*/ 271462 w 778668"/>
                        <a:gd name="connsiteY17" fmla="*/ 1321593 h 1540668"/>
                        <a:gd name="connsiteX18" fmla="*/ 146864 w 778668"/>
                        <a:gd name="connsiteY18" fmla="*/ 1357312 h 1540668"/>
                        <a:gd name="connsiteX19" fmla="*/ 0 w 778668"/>
                        <a:gd name="connsiteY19" fmla="*/ 483394 h 1540668"/>
                        <a:gd name="connsiteX20" fmla="*/ 109538 w 778668"/>
                        <a:gd name="connsiteY20" fmla="*/ 266699 h 1540668"/>
                        <a:gd name="connsiteX21" fmla="*/ 161151 w 778668"/>
                        <a:gd name="connsiteY21"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523874 w 778668"/>
                        <a:gd name="connsiteY14" fmla="*/ 1328735 h 1540668"/>
                        <a:gd name="connsiteX15" fmla="*/ 407194 w 778668"/>
                        <a:gd name="connsiteY15" fmla="*/ 395287 h 1540668"/>
                        <a:gd name="connsiteX16" fmla="*/ 383381 w 778668"/>
                        <a:gd name="connsiteY16" fmla="*/ 1319212 h 1540668"/>
                        <a:gd name="connsiteX17" fmla="*/ 271462 w 778668"/>
                        <a:gd name="connsiteY17" fmla="*/ 1321593 h 1540668"/>
                        <a:gd name="connsiteX18" fmla="*/ 146864 w 778668"/>
                        <a:gd name="connsiteY18" fmla="*/ 1357312 h 1540668"/>
                        <a:gd name="connsiteX19" fmla="*/ 0 w 778668"/>
                        <a:gd name="connsiteY19" fmla="*/ 483394 h 1540668"/>
                        <a:gd name="connsiteX20" fmla="*/ 109538 w 778668"/>
                        <a:gd name="connsiteY20" fmla="*/ 266699 h 1540668"/>
                        <a:gd name="connsiteX21" fmla="*/ 161151 w 778668"/>
                        <a:gd name="connsiteY21"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523874 w 778668"/>
                        <a:gd name="connsiteY14" fmla="*/ 1328735 h 1540668"/>
                        <a:gd name="connsiteX15" fmla="*/ 469105 w 778668"/>
                        <a:gd name="connsiteY15" fmla="*/ 900110 h 1540668"/>
                        <a:gd name="connsiteX16" fmla="*/ 407194 w 778668"/>
                        <a:gd name="connsiteY16" fmla="*/ 395287 h 1540668"/>
                        <a:gd name="connsiteX17" fmla="*/ 383381 w 778668"/>
                        <a:gd name="connsiteY17" fmla="*/ 1319212 h 1540668"/>
                        <a:gd name="connsiteX18" fmla="*/ 271462 w 778668"/>
                        <a:gd name="connsiteY18" fmla="*/ 1321593 h 1540668"/>
                        <a:gd name="connsiteX19" fmla="*/ 146864 w 778668"/>
                        <a:gd name="connsiteY19" fmla="*/ 1357312 h 1540668"/>
                        <a:gd name="connsiteX20" fmla="*/ 0 w 778668"/>
                        <a:gd name="connsiteY20" fmla="*/ 483394 h 1540668"/>
                        <a:gd name="connsiteX21" fmla="*/ 109538 w 778668"/>
                        <a:gd name="connsiteY21" fmla="*/ 266699 h 1540668"/>
                        <a:gd name="connsiteX22" fmla="*/ 161151 w 778668"/>
                        <a:gd name="connsiteY22"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523874 w 778668"/>
                        <a:gd name="connsiteY14" fmla="*/ 1328735 h 1540668"/>
                        <a:gd name="connsiteX15" fmla="*/ 461961 w 778668"/>
                        <a:gd name="connsiteY15" fmla="*/ 1269204 h 1540668"/>
                        <a:gd name="connsiteX16" fmla="*/ 407194 w 778668"/>
                        <a:gd name="connsiteY16" fmla="*/ 395287 h 1540668"/>
                        <a:gd name="connsiteX17" fmla="*/ 383381 w 778668"/>
                        <a:gd name="connsiteY17" fmla="*/ 1319212 h 1540668"/>
                        <a:gd name="connsiteX18" fmla="*/ 271462 w 778668"/>
                        <a:gd name="connsiteY18" fmla="*/ 1321593 h 1540668"/>
                        <a:gd name="connsiteX19" fmla="*/ 146864 w 778668"/>
                        <a:gd name="connsiteY19" fmla="*/ 1357312 h 1540668"/>
                        <a:gd name="connsiteX20" fmla="*/ 0 w 778668"/>
                        <a:gd name="connsiteY20" fmla="*/ 483394 h 1540668"/>
                        <a:gd name="connsiteX21" fmla="*/ 109538 w 778668"/>
                        <a:gd name="connsiteY21" fmla="*/ 266699 h 1540668"/>
                        <a:gd name="connsiteX22" fmla="*/ 161151 w 778668"/>
                        <a:gd name="connsiteY22"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523874 w 778668"/>
                        <a:gd name="connsiteY14" fmla="*/ 1328735 h 1540668"/>
                        <a:gd name="connsiteX15" fmla="*/ 461961 w 778668"/>
                        <a:gd name="connsiteY15" fmla="*/ 1269204 h 1540668"/>
                        <a:gd name="connsiteX16" fmla="*/ 435768 w 778668"/>
                        <a:gd name="connsiteY16" fmla="*/ 869154 h 1540668"/>
                        <a:gd name="connsiteX17" fmla="*/ 407194 w 778668"/>
                        <a:gd name="connsiteY17" fmla="*/ 395287 h 1540668"/>
                        <a:gd name="connsiteX18" fmla="*/ 383381 w 778668"/>
                        <a:gd name="connsiteY18" fmla="*/ 1319212 h 1540668"/>
                        <a:gd name="connsiteX19" fmla="*/ 271462 w 778668"/>
                        <a:gd name="connsiteY19" fmla="*/ 1321593 h 1540668"/>
                        <a:gd name="connsiteX20" fmla="*/ 146864 w 778668"/>
                        <a:gd name="connsiteY20" fmla="*/ 1357312 h 1540668"/>
                        <a:gd name="connsiteX21" fmla="*/ 0 w 778668"/>
                        <a:gd name="connsiteY21" fmla="*/ 483394 h 1540668"/>
                        <a:gd name="connsiteX22" fmla="*/ 109538 w 778668"/>
                        <a:gd name="connsiteY22" fmla="*/ 266699 h 1540668"/>
                        <a:gd name="connsiteX23" fmla="*/ 161151 w 778668"/>
                        <a:gd name="connsiteY23"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523874 w 778668"/>
                        <a:gd name="connsiteY14" fmla="*/ 1328735 h 1540668"/>
                        <a:gd name="connsiteX15" fmla="*/ 461961 w 778668"/>
                        <a:gd name="connsiteY15" fmla="*/ 1269204 h 1540668"/>
                        <a:gd name="connsiteX16" fmla="*/ 392906 w 778668"/>
                        <a:gd name="connsiteY16" fmla="*/ 1321591 h 1540668"/>
                        <a:gd name="connsiteX17" fmla="*/ 407194 w 778668"/>
                        <a:gd name="connsiteY17" fmla="*/ 395287 h 1540668"/>
                        <a:gd name="connsiteX18" fmla="*/ 383381 w 778668"/>
                        <a:gd name="connsiteY18" fmla="*/ 1319212 h 1540668"/>
                        <a:gd name="connsiteX19" fmla="*/ 271462 w 778668"/>
                        <a:gd name="connsiteY19" fmla="*/ 1321593 h 1540668"/>
                        <a:gd name="connsiteX20" fmla="*/ 146864 w 778668"/>
                        <a:gd name="connsiteY20" fmla="*/ 1357312 h 1540668"/>
                        <a:gd name="connsiteX21" fmla="*/ 0 w 778668"/>
                        <a:gd name="connsiteY21" fmla="*/ 483394 h 1540668"/>
                        <a:gd name="connsiteX22" fmla="*/ 109538 w 778668"/>
                        <a:gd name="connsiteY22" fmla="*/ 266699 h 1540668"/>
                        <a:gd name="connsiteX23" fmla="*/ 161151 w 778668"/>
                        <a:gd name="connsiteY23" fmla="*/ 435768 h 1540668"/>
                        <a:gd name="connsiteX0" fmla="*/ 161151 w 778668"/>
                        <a:gd name="connsiteY0" fmla="*/ 435768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523874 w 778668"/>
                        <a:gd name="connsiteY14" fmla="*/ 1328735 h 1540668"/>
                        <a:gd name="connsiteX15" fmla="*/ 461961 w 778668"/>
                        <a:gd name="connsiteY15" fmla="*/ 1269204 h 1540668"/>
                        <a:gd name="connsiteX16" fmla="*/ 392906 w 778668"/>
                        <a:gd name="connsiteY16" fmla="*/ 1321591 h 1540668"/>
                        <a:gd name="connsiteX17" fmla="*/ 407194 w 778668"/>
                        <a:gd name="connsiteY17" fmla="*/ 395287 h 1540668"/>
                        <a:gd name="connsiteX18" fmla="*/ 383381 w 778668"/>
                        <a:gd name="connsiteY18" fmla="*/ 1319212 h 1540668"/>
                        <a:gd name="connsiteX19" fmla="*/ 271462 w 778668"/>
                        <a:gd name="connsiteY19" fmla="*/ 1321593 h 1540668"/>
                        <a:gd name="connsiteX20" fmla="*/ 146864 w 778668"/>
                        <a:gd name="connsiteY20" fmla="*/ 1357312 h 1540668"/>
                        <a:gd name="connsiteX21" fmla="*/ 0 w 778668"/>
                        <a:gd name="connsiteY21" fmla="*/ 483394 h 1540668"/>
                        <a:gd name="connsiteX22" fmla="*/ 102394 w 778668"/>
                        <a:gd name="connsiteY22" fmla="*/ 261936 h 1540668"/>
                        <a:gd name="connsiteX23" fmla="*/ 161151 w 778668"/>
                        <a:gd name="connsiteY23" fmla="*/ 435768 h 1540668"/>
                        <a:gd name="connsiteX0" fmla="*/ 165913 w 778668"/>
                        <a:gd name="connsiteY0" fmla="*/ 419100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523874 w 778668"/>
                        <a:gd name="connsiteY14" fmla="*/ 1328735 h 1540668"/>
                        <a:gd name="connsiteX15" fmla="*/ 461961 w 778668"/>
                        <a:gd name="connsiteY15" fmla="*/ 1269204 h 1540668"/>
                        <a:gd name="connsiteX16" fmla="*/ 392906 w 778668"/>
                        <a:gd name="connsiteY16" fmla="*/ 1321591 h 1540668"/>
                        <a:gd name="connsiteX17" fmla="*/ 407194 w 778668"/>
                        <a:gd name="connsiteY17" fmla="*/ 395287 h 1540668"/>
                        <a:gd name="connsiteX18" fmla="*/ 383381 w 778668"/>
                        <a:gd name="connsiteY18" fmla="*/ 1319212 h 1540668"/>
                        <a:gd name="connsiteX19" fmla="*/ 271462 w 778668"/>
                        <a:gd name="connsiteY19" fmla="*/ 1321593 h 1540668"/>
                        <a:gd name="connsiteX20" fmla="*/ 146864 w 778668"/>
                        <a:gd name="connsiteY20" fmla="*/ 1357312 h 1540668"/>
                        <a:gd name="connsiteX21" fmla="*/ 0 w 778668"/>
                        <a:gd name="connsiteY21" fmla="*/ 483394 h 1540668"/>
                        <a:gd name="connsiteX22" fmla="*/ 102394 w 778668"/>
                        <a:gd name="connsiteY22" fmla="*/ 261936 h 1540668"/>
                        <a:gd name="connsiteX23" fmla="*/ 165913 w 778668"/>
                        <a:gd name="connsiteY23" fmla="*/ 419100 h 1540668"/>
                        <a:gd name="connsiteX0" fmla="*/ 168294 w 778668"/>
                        <a:gd name="connsiteY0" fmla="*/ 407194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523874 w 778668"/>
                        <a:gd name="connsiteY14" fmla="*/ 1328735 h 1540668"/>
                        <a:gd name="connsiteX15" fmla="*/ 461961 w 778668"/>
                        <a:gd name="connsiteY15" fmla="*/ 1269204 h 1540668"/>
                        <a:gd name="connsiteX16" fmla="*/ 392906 w 778668"/>
                        <a:gd name="connsiteY16" fmla="*/ 1321591 h 1540668"/>
                        <a:gd name="connsiteX17" fmla="*/ 407194 w 778668"/>
                        <a:gd name="connsiteY17" fmla="*/ 395287 h 1540668"/>
                        <a:gd name="connsiteX18" fmla="*/ 383381 w 778668"/>
                        <a:gd name="connsiteY18" fmla="*/ 1319212 h 1540668"/>
                        <a:gd name="connsiteX19" fmla="*/ 271462 w 778668"/>
                        <a:gd name="connsiteY19" fmla="*/ 1321593 h 1540668"/>
                        <a:gd name="connsiteX20" fmla="*/ 146864 w 778668"/>
                        <a:gd name="connsiteY20" fmla="*/ 1357312 h 1540668"/>
                        <a:gd name="connsiteX21" fmla="*/ 0 w 778668"/>
                        <a:gd name="connsiteY21" fmla="*/ 483394 h 1540668"/>
                        <a:gd name="connsiteX22" fmla="*/ 102394 w 778668"/>
                        <a:gd name="connsiteY22" fmla="*/ 261936 h 1540668"/>
                        <a:gd name="connsiteX23" fmla="*/ 168294 w 778668"/>
                        <a:gd name="connsiteY23" fmla="*/ 407194 h 1540668"/>
                        <a:gd name="connsiteX0" fmla="*/ 165912 w 778668"/>
                        <a:gd name="connsiteY0" fmla="*/ 419101 h 1540668"/>
                        <a:gd name="connsiteX1" fmla="*/ 197644 w 778668"/>
                        <a:gd name="connsiteY1" fmla="*/ 0 h 1540668"/>
                        <a:gd name="connsiteX2" fmla="*/ 538163 w 778668"/>
                        <a:gd name="connsiteY2" fmla="*/ 307181 h 1540668"/>
                        <a:gd name="connsiteX3" fmla="*/ 659606 w 778668"/>
                        <a:gd name="connsiteY3" fmla="*/ 881061 h 1540668"/>
                        <a:gd name="connsiteX4" fmla="*/ 557212 w 778668"/>
                        <a:gd name="connsiteY4" fmla="*/ 1147761 h 1540668"/>
                        <a:gd name="connsiteX5" fmla="*/ 521493 w 778668"/>
                        <a:gd name="connsiteY5" fmla="*/ 985836 h 1540668"/>
                        <a:gd name="connsiteX6" fmla="*/ 592930 w 778668"/>
                        <a:gd name="connsiteY6" fmla="*/ 1295399 h 1540668"/>
                        <a:gd name="connsiteX7" fmla="*/ 759618 w 778668"/>
                        <a:gd name="connsiteY7" fmla="*/ 1335879 h 1540668"/>
                        <a:gd name="connsiteX8" fmla="*/ 607218 w 778668"/>
                        <a:gd name="connsiteY8" fmla="*/ 940592 h 1540668"/>
                        <a:gd name="connsiteX9" fmla="*/ 711993 w 778668"/>
                        <a:gd name="connsiteY9" fmla="*/ 1397792 h 1540668"/>
                        <a:gd name="connsiteX10" fmla="*/ 778668 w 778668"/>
                        <a:gd name="connsiteY10" fmla="*/ 1523999 h 1540668"/>
                        <a:gd name="connsiteX11" fmla="*/ 590549 w 778668"/>
                        <a:gd name="connsiteY11" fmla="*/ 1540668 h 1540668"/>
                        <a:gd name="connsiteX12" fmla="*/ 531018 w 778668"/>
                        <a:gd name="connsiteY12" fmla="*/ 1407316 h 1540668"/>
                        <a:gd name="connsiteX13" fmla="*/ 450055 w 778668"/>
                        <a:gd name="connsiteY13" fmla="*/ 1388266 h 1540668"/>
                        <a:gd name="connsiteX14" fmla="*/ 523874 w 778668"/>
                        <a:gd name="connsiteY14" fmla="*/ 1328735 h 1540668"/>
                        <a:gd name="connsiteX15" fmla="*/ 461961 w 778668"/>
                        <a:gd name="connsiteY15" fmla="*/ 1269204 h 1540668"/>
                        <a:gd name="connsiteX16" fmla="*/ 392906 w 778668"/>
                        <a:gd name="connsiteY16" fmla="*/ 1321591 h 1540668"/>
                        <a:gd name="connsiteX17" fmla="*/ 407194 w 778668"/>
                        <a:gd name="connsiteY17" fmla="*/ 395287 h 1540668"/>
                        <a:gd name="connsiteX18" fmla="*/ 383381 w 778668"/>
                        <a:gd name="connsiteY18" fmla="*/ 1319212 h 1540668"/>
                        <a:gd name="connsiteX19" fmla="*/ 271462 w 778668"/>
                        <a:gd name="connsiteY19" fmla="*/ 1321593 h 1540668"/>
                        <a:gd name="connsiteX20" fmla="*/ 146864 w 778668"/>
                        <a:gd name="connsiteY20" fmla="*/ 1357312 h 1540668"/>
                        <a:gd name="connsiteX21" fmla="*/ 0 w 778668"/>
                        <a:gd name="connsiteY21" fmla="*/ 483394 h 1540668"/>
                        <a:gd name="connsiteX22" fmla="*/ 102394 w 778668"/>
                        <a:gd name="connsiteY22" fmla="*/ 261936 h 1540668"/>
                        <a:gd name="connsiteX23" fmla="*/ 165912 w 778668"/>
                        <a:gd name="connsiteY23" fmla="*/ 419101 h 1540668"/>
                        <a:gd name="connsiteX0" fmla="*/ 165912 w 778668"/>
                        <a:gd name="connsiteY0" fmla="*/ 421482 h 1543049"/>
                        <a:gd name="connsiteX1" fmla="*/ 185737 w 778668"/>
                        <a:gd name="connsiteY1" fmla="*/ 0 h 1543049"/>
                        <a:gd name="connsiteX2" fmla="*/ 538163 w 778668"/>
                        <a:gd name="connsiteY2" fmla="*/ 309562 h 1543049"/>
                        <a:gd name="connsiteX3" fmla="*/ 659606 w 778668"/>
                        <a:gd name="connsiteY3" fmla="*/ 883442 h 1543049"/>
                        <a:gd name="connsiteX4" fmla="*/ 557212 w 778668"/>
                        <a:gd name="connsiteY4" fmla="*/ 1150142 h 1543049"/>
                        <a:gd name="connsiteX5" fmla="*/ 521493 w 778668"/>
                        <a:gd name="connsiteY5" fmla="*/ 988217 h 1543049"/>
                        <a:gd name="connsiteX6" fmla="*/ 592930 w 778668"/>
                        <a:gd name="connsiteY6" fmla="*/ 1297780 h 1543049"/>
                        <a:gd name="connsiteX7" fmla="*/ 759618 w 778668"/>
                        <a:gd name="connsiteY7" fmla="*/ 1338260 h 1543049"/>
                        <a:gd name="connsiteX8" fmla="*/ 607218 w 778668"/>
                        <a:gd name="connsiteY8" fmla="*/ 942973 h 1543049"/>
                        <a:gd name="connsiteX9" fmla="*/ 711993 w 778668"/>
                        <a:gd name="connsiteY9" fmla="*/ 1400173 h 1543049"/>
                        <a:gd name="connsiteX10" fmla="*/ 778668 w 778668"/>
                        <a:gd name="connsiteY10" fmla="*/ 1526380 h 1543049"/>
                        <a:gd name="connsiteX11" fmla="*/ 590549 w 778668"/>
                        <a:gd name="connsiteY11" fmla="*/ 1543049 h 1543049"/>
                        <a:gd name="connsiteX12" fmla="*/ 531018 w 778668"/>
                        <a:gd name="connsiteY12" fmla="*/ 1409697 h 1543049"/>
                        <a:gd name="connsiteX13" fmla="*/ 450055 w 778668"/>
                        <a:gd name="connsiteY13" fmla="*/ 1390647 h 1543049"/>
                        <a:gd name="connsiteX14" fmla="*/ 523874 w 778668"/>
                        <a:gd name="connsiteY14" fmla="*/ 1331116 h 1543049"/>
                        <a:gd name="connsiteX15" fmla="*/ 461961 w 778668"/>
                        <a:gd name="connsiteY15" fmla="*/ 1271585 h 1543049"/>
                        <a:gd name="connsiteX16" fmla="*/ 392906 w 778668"/>
                        <a:gd name="connsiteY16" fmla="*/ 1323972 h 1543049"/>
                        <a:gd name="connsiteX17" fmla="*/ 407194 w 778668"/>
                        <a:gd name="connsiteY17" fmla="*/ 397668 h 1543049"/>
                        <a:gd name="connsiteX18" fmla="*/ 383381 w 778668"/>
                        <a:gd name="connsiteY18" fmla="*/ 1321593 h 1543049"/>
                        <a:gd name="connsiteX19" fmla="*/ 271462 w 778668"/>
                        <a:gd name="connsiteY19" fmla="*/ 1323974 h 1543049"/>
                        <a:gd name="connsiteX20" fmla="*/ 146864 w 778668"/>
                        <a:gd name="connsiteY20" fmla="*/ 1359693 h 1543049"/>
                        <a:gd name="connsiteX21" fmla="*/ 0 w 778668"/>
                        <a:gd name="connsiteY21" fmla="*/ 485775 h 1543049"/>
                        <a:gd name="connsiteX22" fmla="*/ 102394 w 778668"/>
                        <a:gd name="connsiteY22" fmla="*/ 264317 h 1543049"/>
                        <a:gd name="connsiteX23" fmla="*/ 165912 w 778668"/>
                        <a:gd name="connsiteY23" fmla="*/ 421482 h 1543049"/>
                        <a:gd name="connsiteX0" fmla="*/ 165912 w 778668"/>
                        <a:gd name="connsiteY0" fmla="*/ 421482 h 1543049"/>
                        <a:gd name="connsiteX1" fmla="*/ 185737 w 778668"/>
                        <a:gd name="connsiteY1" fmla="*/ 0 h 1543049"/>
                        <a:gd name="connsiteX2" fmla="*/ 538163 w 778668"/>
                        <a:gd name="connsiteY2" fmla="*/ 309562 h 1543049"/>
                        <a:gd name="connsiteX3" fmla="*/ 659606 w 778668"/>
                        <a:gd name="connsiteY3" fmla="*/ 883442 h 1543049"/>
                        <a:gd name="connsiteX4" fmla="*/ 557212 w 778668"/>
                        <a:gd name="connsiteY4" fmla="*/ 1150142 h 1543049"/>
                        <a:gd name="connsiteX5" fmla="*/ 521493 w 778668"/>
                        <a:gd name="connsiteY5" fmla="*/ 988217 h 1543049"/>
                        <a:gd name="connsiteX6" fmla="*/ 592930 w 778668"/>
                        <a:gd name="connsiteY6" fmla="*/ 1297780 h 1543049"/>
                        <a:gd name="connsiteX7" fmla="*/ 759618 w 778668"/>
                        <a:gd name="connsiteY7" fmla="*/ 1338260 h 1543049"/>
                        <a:gd name="connsiteX8" fmla="*/ 607218 w 778668"/>
                        <a:gd name="connsiteY8" fmla="*/ 942973 h 1543049"/>
                        <a:gd name="connsiteX9" fmla="*/ 711993 w 778668"/>
                        <a:gd name="connsiteY9" fmla="*/ 1400173 h 1543049"/>
                        <a:gd name="connsiteX10" fmla="*/ 778668 w 778668"/>
                        <a:gd name="connsiteY10" fmla="*/ 1526380 h 1543049"/>
                        <a:gd name="connsiteX11" fmla="*/ 590549 w 778668"/>
                        <a:gd name="connsiteY11" fmla="*/ 1543049 h 1543049"/>
                        <a:gd name="connsiteX12" fmla="*/ 531018 w 778668"/>
                        <a:gd name="connsiteY12" fmla="*/ 1409697 h 1543049"/>
                        <a:gd name="connsiteX13" fmla="*/ 450055 w 778668"/>
                        <a:gd name="connsiteY13" fmla="*/ 1390647 h 1543049"/>
                        <a:gd name="connsiteX14" fmla="*/ 523874 w 778668"/>
                        <a:gd name="connsiteY14" fmla="*/ 1331116 h 1543049"/>
                        <a:gd name="connsiteX15" fmla="*/ 461961 w 778668"/>
                        <a:gd name="connsiteY15" fmla="*/ 1271585 h 1543049"/>
                        <a:gd name="connsiteX16" fmla="*/ 392906 w 778668"/>
                        <a:gd name="connsiteY16" fmla="*/ 1323972 h 1543049"/>
                        <a:gd name="connsiteX17" fmla="*/ 407194 w 778668"/>
                        <a:gd name="connsiteY17" fmla="*/ 397668 h 1543049"/>
                        <a:gd name="connsiteX18" fmla="*/ 383381 w 778668"/>
                        <a:gd name="connsiteY18" fmla="*/ 1321593 h 1543049"/>
                        <a:gd name="connsiteX19" fmla="*/ 271462 w 778668"/>
                        <a:gd name="connsiteY19" fmla="*/ 1323974 h 1543049"/>
                        <a:gd name="connsiteX20" fmla="*/ 146864 w 778668"/>
                        <a:gd name="connsiteY20" fmla="*/ 1359693 h 1543049"/>
                        <a:gd name="connsiteX21" fmla="*/ 0 w 778668"/>
                        <a:gd name="connsiteY21" fmla="*/ 485775 h 1543049"/>
                        <a:gd name="connsiteX22" fmla="*/ 102394 w 778668"/>
                        <a:gd name="connsiteY22" fmla="*/ 264317 h 1543049"/>
                        <a:gd name="connsiteX23" fmla="*/ 165912 w 778668"/>
                        <a:gd name="connsiteY23" fmla="*/ 421482 h 1543049"/>
                        <a:gd name="connsiteX0" fmla="*/ 165912 w 778668"/>
                        <a:gd name="connsiteY0" fmla="*/ 421482 h 1543049"/>
                        <a:gd name="connsiteX1" fmla="*/ 185737 w 778668"/>
                        <a:gd name="connsiteY1" fmla="*/ 0 h 1543049"/>
                        <a:gd name="connsiteX2" fmla="*/ 538163 w 778668"/>
                        <a:gd name="connsiteY2" fmla="*/ 309562 h 1543049"/>
                        <a:gd name="connsiteX3" fmla="*/ 659606 w 778668"/>
                        <a:gd name="connsiteY3" fmla="*/ 883442 h 1543049"/>
                        <a:gd name="connsiteX4" fmla="*/ 557212 w 778668"/>
                        <a:gd name="connsiteY4" fmla="*/ 1150142 h 1543049"/>
                        <a:gd name="connsiteX5" fmla="*/ 521493 w 778668"/>
                        <a:gd name="connsiteY5" fmla="*/ 988217 h 1543049"/>
                        <a:gd name="connsiteX6" fmla="*/ 592930 w 778668"/>
                        <a:gd name="connsiteY6" fmla="*/ 1297780 h 1543049"/>
                        <a:gd name="connsiteX7" fmla="*/ 759618 w 778668"/>
                        <a:gd name="connsiteY7" fmla="*/ 1338260 h 1543049"/>
                        <a:gd name="connsiteX8" fmla="*/ 607218 w 778668"/>
                        <a:gd name="connsiteY8" fmla="*/ 942973 h 1543049"/>
                        <a:gd name="connsiteX9" fmla="*/ 711993 w 778668"/>
                        <a:gd name="connsiteY9" fmla="*/ 1400173 h 1543049"/>
                        <a:gd name="connsiteX10" fmla="*/ 778668 w 778668"/>
                        <a:gd name="connsiteY10" fmla="*/ 1526380 h 1543049"/>
                        <a:gd name="connsiteX11" fmla="*/ 590549 w 778668"/>
                        <a:gd name="connsiteY11" fmla="*/ 1543049 h 1543049"/>
                        <a:gd name="connsiteX12" fmla="*/ 531018 w 778668"/>
                        <a:gd name="connsiteY12" fmla="*/ 1409697 h 1543049"/>
                        <a:gd name="connsiteX13" fmla="*/ 450055 w 778668"/>
                        <a:gd name="connsiteY13" fmla="*/ 1390647 h 1543049"/>
                        <a:gd name="connsiteX14" fmla="*/ 523874 w 778668"/>
                        <a:gd name="connsiteY14" fmla="*/ 1331116 h 1543049"/>
                        <a:gd name="connsiteX15" fmla="*/ 461961 w 778668"/>
                        <a:gd name="connsiteY15" fmla="*/ 1271585 h 1543049"/>
                        <a:gd name="connsiteX16" fmla="*/ 392906 w 778668"/>
                        <a:gd name="connsiteY16" fmla="*/ 1323972 h 1543049"/>
                        <a:gd name="connsiteX17" fmla="*/ 407194 w 778668"/>
                        <a:gd name="connsiteY17" fmla="*/ 397668 h 1543049"/>
                        <a:gd name="connsiteX18" fmla="*/ 383381 w 778668"/>
                        <a:gd name="connsiteY18" fmla="*/ 1321593 h 1543049"/>
                        <a:gd name="connsiteX19" fmla="*/ 271462 w 778668"/>
                        <a:gd name="connsiteY19" fmla="*/ 1323974 h 1543049"/>
                        <a:gd name="connsiteX20" fmla="*/ 146864 w 778668"/>
                        <a:gd name="connsiteY20" fmla="*/ 1359693 h 1543049"/>
                        <a:gd name="connsiteX21" fmla="*/ 0 w 778668"/>
                        <a:gd name="connsiteY21" fmla="*/ 485775 h 1543049"/>
                        <a:gd name="connsiteX22" fmla="*/ 102394 w 778668"/>
                        <a:gd name="connsiteY22" fmla="*/ 264317 h 1543049"/>
                        <a:gd name="connsiteX23" fmla="*/ 165912 w 778668"/>
                        <a:gd name="connsiteY23" fmla="*/ 421482 h 1543049"/>
                        <a:gd name="connsiteX0" fmla="*/ 165912 w 778668"/>
                        <a:gd name="connsiteY0" fmla="*/ 421482 h 1543049"/>
                        <a:gd name="connsiteX1" fmla="*/ 185737 w 778668"/>
                        <a:gd name="connsiteY1" fmla="*/ 0 h 1543049"/>
                        <a:gd name="connsiteX2" fmla="*/ 538163 w 778668"/>
                        <a:gd name="connsiteY2" fmla="*/ 309562 h 1543049"/>
                        <a:gd name="connsiteX3" fmla="*/ 659606 w 778668"/>
                        <a:gd name="connsiteY3" fmla="*/ 883442 h 1543049"/>
                        <a:gd name="connsiteX4" fmla="*/ 557212 w 778668"/>
                        <a:gd name="connsiteY4" fmla="*/ 1150142 h 1543049"/>
                        <a:gd name="connsiteX5" fmla="*/ 521493 w 778668"/>
                        <a:gd name="connsiteY5" fmla="*/ 988217 h 1543049"/>
                        <a:gd name="connsiteX6" fmla="*/ 592930 w 778668"/>
                        <a:gd name="connsiteY6" fmla="*/ 1297780 h 1543049"/>
                        <a:gd name="connsiteX7" fmla="*/ 759618 w 778668"/>
                        <a:gd name="connsiteY7" fmla="*/ 1338260 h 1543049"/>
                        <a:gd name="connsiteX8" fmla="*/ 607218 w 778668"/>
                        <a:gd name="connsiteY8" fmla="*/ 942973 h 1543049"/>
                        <a:gd name="connsiteX9" fmla="*/ 711993 w 778668"/>
                        <a:gd name="connsiteY9" fmla="*/ 1400173 h 1543049"/>
                        <a:gd name="connsiteX10" fmla="*/ 778668 w 778668"/>
                        <a:gd name="connsiteY10" fmla="*/ 1526380 h 1543049"/>
                        <a:gd name="connsiteX11" fmla="*/ 590549 w 778668"/>
                        <a:gd name="connsiteY11" fmla="*/ 1543049 h 1543049"/>
                        <a:gd name="connsiteX12" fmla="*/ 531018 w 778668"/>
                        <a:gd name="connsiteY12" fmla="*/ 1409697 h 1543049"/>
                        <a:gd name="connsiteX13" fmla="*/ 450055 w 778668"/>
                        <a:gd name="connsiteY13" fmla="*/ 1390647 h 1543049"/>
                        <a:gd name="connsiteX14" fmla="*/ 523874 w 778668"/>
                        <a:gd name="connsiteY14" fmla="*/ 1331116 h 1543049"/>
                        <a:gd name="connsiteX15" fmla="*/ 461961 w 778668"/>
                        <a:gd name="connsiteY15" fmla="*/ 1271585 h 1543049"/>
                        <a:gd name="connsiteX16" fmla="*/ 392906 w 778668"/>
                        <a:gd name="connsiteY16" fmla="*/ 1323972 h 1543049"/>
                        <a:gd name="connsiteX17" fmla="*/ 407194 w 778668"/>
                        <a:gd name="connsiteY17" fmla="*/ 397668 h 1543049"/>
                        <a:gd name="connsiteX18" fmla="*/ 383381 w 778668"/>
                        <a:gd name="connsiteY18" fmla="*/ 1321593 h 1543049"/>
                        <a:gd name="connsiteX19" fmla="*/ 271462 w 778668"/>
                        <a:gd name="connsiteY19" fmla="*/ 1323974 h 1543049"/>
                        <a:gd name="connsiteX20" fmla="*/ 146864 w 778668"/>
                        <a:gd name="connsiteY20" fmla="*/ 1359693 h 1543049"/>
                        <a:gd name="connsiteX21" fmla="*/ 0 w 778668"/>
                        <a:gd name="connsiteY21" fmla="*/ 485775 h 1543049"/>
                        <a:gd name="connsiteX22" fmla="*/ 102394 w 778668"/>
                        <a:gd name="connsiteY22" fmla="*/ 264317 h 1543049"/>
                        <a:gd name="connsiteX23" fmla="*/ 165912 w 778668"/>
                        <a:gd name="connsiteY23" fmla="*/ 421482 h 1543049"/>
                        <a:gd name="connsiteX0" fmla="*/ 165912 w 778668"/>
                        <a:gd name="connsiteY0" fmla="*/ 421482 h 1543049"/>
                        <a:gd name="connsiteX1" fmla="*/ 185737 w 778668"/>
                        <a:gd name="connsiteY1" fmla="*/ 0 h 1543049"/>
                        <a:gd name="connsiteX2" fmla="*/ 538163 w 778668"/>
                        <a:gd name="connsiteY2" fmla="*/ 309562 h 1543049"/>
                        <a:gd name="connsiteX3" fmla="*/ 659606 w 778668"/>
                        <a:gd name="connsiteY3" fmla="*/ 883442 h 1543049"/>
                        <a:gd name="connsiteX4" fmla="*/ 557212 w 778668"/>
                        <a:gd name="connsiteY4" fmla="*/ 1150142 h 1543049"/>
                        <a:gd name="connsiteX5" fmla="*/ 521493 w 778668"/>
                        <a:gd name="connsiteY5" fmla="*/ 988217 h 1543049"/>
                        <a:gd name="connsiteX6" fmla="*/ 592930 w 778668"/>
                        <a:gd name="connsiteY6" fmla="*/ 1297780 h 1543049"/>
                        <a:gd name="connsiteX7" fmla="*/ 759618 w 778668"/>
                        <a:gd name="connsiteY7" fmla="*/ 1338260 h 1543049"/>
                        <a:gd name="connsiteX8" fmla="*/ 607218 w 778668"/>
                        <a:gd name="connsiteY8" fmla="*/ 942973 h 1543049"/>
                        <a:gd name="connsiteX9" fmla="*/ 711993 w 778668"/>
                        <a:gd name="connsiteY9" fmla="*/ 1400173 h 1543049"/>
                        <a:gd name="connsiteX10" fmla="*/ 778668 w 778668"/>
                        <a:gd name="connsiteY10" fmla="*/ 1526380 h 1543049"/>
                        <a:gd name="connsiteX11" fmla="*/ 590549 w 778668"/>
                        <a:gd name="connsiteY11" fmla="*/ 1543049 h 1543049"/>
                        <a:gd name="connsiteX12" fmla="*/ 531018 w 778668"/>
                        <a:gd name="connsiteY12" fmla="*/ 1409697 h 1543049"/>
                        <a:gd name="connsiteX13" fmla="*/ 450055 w 778668"/>
                        <a:gd name="connsiteY13" fmla="*/ 1390647 h 1543049"/>
                        <a:gd name="connsiteX14" fmla="*/ 523874 w 778668"/>
                        <a:gd name="connsiteY14" fmla="*/ 1331116 h 1543049"/>
                        <a:gd name="connsiteX15" fmla="*/ 461961 w 778668"/>
                        <a:gd name="connsiteY15" fmla="*/ 1271585 h 1543049"/>
                        <a:gd name="connsiteX16" fmla="*/ 392906 w 778668"/>
                        <a:gd name="connsiteY16" fmla="*/ 1323972 h 1543049"/>
                        <a:gd name="connsiteX17" fmla="*/ 407194 w 778668"/>
                        <a:gd name="connsiteY17" fmla="*/ 397668 h 1543049"/>
                        <a:gd name="connsiteX18" fmla="*/ 383381 w 778668"/>
                        <a:gd name="connsiteY18" fmla="*/ 1321593 h 1543049"/>
                        <a:gd name="connsiteX19" fmla="*/ 271462 w 778668"/>
                        <a:gd name="connsiteY19" fmla="*/ 1323974 h 1543049"/>
                        <a:gd name="connsiteX20" fmla="*/ 146864 w 778668"/>
                        <a:gd name="connsiteY20" fmla="*/ 1359693 h 1543049"/>
                        <a:gd name="connsiteX21" fmla="*/ 0 w 778668"/>
                        <a:gd name="connsiteY21" fmla="*/ 485775 h 1543049"/>
                        <a:gd name="connsiteX22" fmla="*/ 102394 w 778668"/>
                        <a:gd name="connsiteY22" fmla="*/ 264317 h 1543049"/>
                        <a:gd name="connsiteX23" fmla="*/ 165912 w 778668"/>
                        <a:gd name="connsiteY23" fmla="*/ 421482 h 1543049"/>
                        <a:gd name="connsiteX0" fmla="*/ 165912 w 778668"/>
                        <a:gd name="connsiteY0" fmla="*/ 421482 h 1543049"/>
                        <a:gd name="connsiteX1" fmla="*/ 185737 w 778668"/>
                        <a:gd name="connsiteY1" fmla="*/ 0 h 1543049"/>
                        <a:gd name="connsiteX2" fmla="*/ 538163 w 778668"/>
                        <a:gd name="connsiteY2" fmla="*/ 309562 h 1543049"/>
                        <a:gd name="connsiteX3" fmla="*/ 659606 w 778668"/>
                        <a:gd name="connsiteY3" fmla="*/ 883442 h 1543049"/>
                        <a:gd name="connsiteX4" fmla="*/ 557212 w 778668"/>
                        <a:gd name="connsiteY4" fmla="*/ 1150142 h 1543049"/>
                        <a:gd name="connsiteX5" fmla="*/ 521493 w 778668"/>
                        <a:gd name="connsiteY5" fmla="*/ 988217 h 1543049"/>
                        <a:gd name="connsiteX6" fmla="*/ 592930 w 778668"/>
                        <a:gd name="connsiteY6" fmla="*/ 1297780 h 1543049"/>
                        <a:gd name="connsiteX7" fmla="*/ 759618 w 778668"/>
                        <a:gd name="connsiteY7" fmla="*/ 1338260 h 1543049"/>
                        <a:gd name="connsiteX8" fmla="*/ 607218 w 778668"/>
                        <a:gd name="connsiteY8" fmla="*/ 942973 h 1543049"/>
                        <a:gd name="connsiteX9" fmla="*/ 711993 w 778668"/>
                        <a:gd name="connsiteY9" fmla="*/ 1400173 h 1543049"/>
                        <a:gd name="connsiteX10" fmla="*/ 778668 w 778668"/>
                        <a:gd name="connsiteY10" fmla="*/ 1526380 h 1543049"/>
                        <a:gd name="connsiteX11" fmla="*/ 590549 w 778668"/>
                        <a:gd name="connsiteY11" fmla="*/ 1543049 h 1543049"/>
                        <a:gd name="connsiteX12" fmla="*/ 531018 w 778668"/>
                        <a:gd name="connsiteY12" fmla="*/ 1409697 h 1543049"/>
                        <a:gd name="connsiteX13" fmla="*/ 450055 w 778668"/>
                        <a:gd name="connsiteY13" fmla="*/ 1390647 h 1543049"/>
                        <a:gd name="connsiteX14" fmla="*/ 523874 w 778668"/>
                        <a:gd name="connsiteY14" fmla="*/ 1331116 h 1543049"/>
                        <a:gd name="connsiteX15" fmla="*/ 461961 w 778668"/>
                        <a:gd name="connsiteY15" fmla="*/ 1271585 h 1543049"/>
                        <a:gd name="connsiteX16" fmla="*/ 392906 w 778668"/>
                        <a:gd name="connsiteY16" fmla="*/ 1323972 h 1543049"/>
                        <a:gd name="connsiteX17" fmla="*/ 407194 w 778668"/>
                        <a:gd name="connsiteY17" fmla="*/ 397668 h 1543049"/>
                        <a:gd name="connsiteX18" fmla="*/ 383381 w 778668"/>
                        <a:gd name="connsiteY18" fmla="*/ 1321593 h 1543049"/>
                        <a:gd name="connsiteX19" fmla="*/ 271462 w 778668"/>
                        <a:gd name="connsiteY19" fmla="*/ 1323974 h 1543049"/>
                        <a:gd name="connsiteX20" fmla="*/ 146864 w 778668"/>
                        <a:gd name="connsiteY20" fmla="*/ 1359693 h 1543049"/>
                        <a:gd name="connsiteX21" fmla="*/ 0 w 778668"/>
                        <a:gd name="connsiteY21" fmla="*/ 485775 h 1543049"/>
                        <a:gd name="connsiteX22" fmla="*/ 102394 w 778668"/>
                        <a:gd name="connsiteY22" fmla="*/ 264317 h 1543049"/>
                        <a:gd name="connsiteX23" fmla="*/ 165912 w 778668"/>
                        <a:gd name="connsiteY23" fmla="*/ 421482 h 1543049"/>
                        <a:gd name="connsiteX0" fmla="*/ 165912 w 778668"/>
                        <a:gd name="connsiteY0" fmla="*/ 421482 h 1543049"/>
                        <a:gd name="connsiteX1" fmla="*/ 185737 w 778668"/>
                        <a:gd name="connsiteY1" fmla="*/ 0 h 1543049"/>
                        <a:gd name="connsiteX2" fmla="*/ 538163 w 778668"/>
                        <a:gd name="connsiteY2" fmla="*/ 309562 h 1543049"/>
                        <a:gd name="connsiteX3" fmla="*/ 659606 w 778668"/>
                        <a:gd name="connsiteY3" fmla="*/ 883442 h 1543049"/>
                        <a:gd name="connsiteX4" fmla="*/ 557212 w 778668"/>
                        <a:gd name="connsiteY4" fmla="*/ 1150142 h 1543049"/>
                        <a:gd name="connsiteX5" fmla="*/ 521493 w 778668"/>
                        <a:gd name="connsiteY5" fmla="*/ 988217 h 1543049"/>
                        <a:gd name="connsiteX6" fmla="*/ 592930 w 778668"/>
                        <a:gd name="connsiteY6" fmla="*/ 1297780 h 1543049"/>
                        <a:gd name="connsiteX7" fmla="*/ 759618 w 778668"/>
                        <a:gd name="connsiteY7" fmla="*/ 1338260 h 1543049"/>
                        <a:gd name="connsiteX8" fmla="*/ 607218 w 778668"/>
                        <a:gd name="connsiteY8" fmla="*/ 942973 h 1543049"/>
                        <a:gd name="connsiteX9" fmla="*/ 711993 w 778668"/>
                        <a:gd name="connsiteY9" fmla="*/ 1400173 h 1543049"/>
                        <a:gd name="connsiteX10" fmla="*/ 778668 w 778668"/>
                        <a:gd name="connsiteY10" fmla="*/ 1526380 h 1543049"/>
                        <a:gd name="connsiteX11" fmla="*/ 590549 w 778668"/>
                        <a:gd name="connsiteY11" fmla="*/ 1543049 h 1543049"/>
                        <a:gd name="connsiteX12" fmla="*/ 531018 w 778668"/>
                        <a:gd name="connsiteY12" fmla="*/ 1409697 h 1543049"/>
                        <a:gd name="connsiteX13" fmla="*/ 450055 w 778668"/>
                        <a:gd name="connsiteY13" fmla="*/ 1390647 h 1543049"/>
                        <a:gd name="connsiteX14" fmla="*/ 523874 w 778668"/>
                        <a:gd name="connsiteY14" fmla="*/ 1331116 h 1543049"/>
                        <a:gd name="connsiteX15" fmla="*/ 461961 w 778668"/>
                        <a:gd name="connsiteY15" fmla="*/ 1271585 h 1543049"/>
                        <a:gd name="connsiteX16" fmla="*/ 392906 w 778668"/>
                        <a:gd name="connsiteY16" fmla="*/ 1323972 h 1543049"/>
                        <a:gd name="connsiteX17" fmla="*/ 407194 w 778668"/>
                        <a:gd name="connsiteY17" fmla="*/ 397668 h 1543049"/>
                        <a:gd name="connsiteX18" fmla="*/ 383381 w 778668"/>
                        <a:gd name="connsiteY18" fmla="*/ 1321593 h 1543049"/>
                        <a:gd name="connsiteX19" fmla="*/ 271462 w 778668"/>
                        <a:gd name="connsiteY19" fmla="*/ 1323974 h 1543049"/>
                        <a:gd name="connsiteX20" fmla="*/ 146864 w 778668"/>
                        <a:gd name="connsiteY20" fmla="*/ 1359693 h 1543049"/>
                        <a:gd name="connsiteX21" fmla="*/ 0 w 778668"/>
                        <a:gd name="connsiteY21" fmla="*/ 485775 h 1543049"/>
                        <a:gd name="connsiteX22" fmla="*/ 102394 w 778668"/>
                        <a:gd name="connsiteY22" fmla="*/ 264317 h 1543049"/>
                        <a:gd name="connsiteX23" fmla="*/ 165912 w 778668"/>
                        <a:gd name="connsiteY23"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521493 w 778668"/>
                        <a:gd name="connsiteY5" fmla="*/ 988217 h 1543049"/>
                        <a:gd name="connsiteX6" fmla="*/ 592930 w 778668"/>
                        <a:gd name="connsiteY6" fmla="*/ 1297780 h 1543049"/>
                        <a:gd name="connsiteX7" fmla="*/ 759618 w 778668"/>
                        <a:gd name="connsiteY7" fmla="*/ 1338260 h 1543049"/>
                        <a:gd name="connsiteX8" fmla="*/ 607218 w 778668"/>
                        <a:gd name="connsiteY8" fmla="*/ 942973 h 1543049"/>
                        <a:gd name="connsiteX9" fmla="*/ 711993 w 778668"/>
                        <a:gd name="connsiteY9" fmla="*/ 1400173 h 1543049"/>
                        <a:gd name="connsiteX10" fmla="*/ 778668 w 778668"/>
                        <a:gd name="connsiteY10" fmla="*/ 1526380 h 1543049"/>
                        <a:gd name="connsiteX11" fmla="*/ 590549 w 778668"/>
                        <a:gd name="connsiteY11" fmla="*/ 1543049 h 1543049"/>
                        <a:gd name="connsiteX12" fmla="*/ 531018 w 778668"/>
                        <a:gd name="connsiteY12" fmla="*/ 1409697 h 1543049"/>
                        <a:gd name="connsiteX13" fmla="*/ 450055 w 778668"/>
                        <a:gd name="connsiteY13" fmla="*/ 1390647 h 1543049"/>
                        <a:gd name="connsiteX14" fmla="*/ 523874 w 778668"/>
                        <a:gd name="connsiteY14" fmla="*/ 1331116 h 1543049"/>
                        <a:gd name="connsiteX15" fmla="*/ 461961 w 778668"/>
                        <a:gd name="connsiteY15" fmla="*/ 1271585 h 1543049"/>
                        <a:gd name="connsiteX16" fmla="*/ 392906 w 778668"/>
                        <a:gd name="connsiteY16" fmla="*/ 1323972 h 1543049"/>
                        <a:gd name="connsiteX17" fmla="*/ 407194 w 778668"/>
                        <a:gd name="connsiteY17" fmla="*/ 397668 h 1543049"/>
                        <a:gd name="connsiteX18" fmla="*/ 383381 w 778668"/>
                        <a:gd name="connsiteY18" fmla="*/ 1321593 h 1543049"/>
                        <a:gd name="connsiteX19" fmla="*/ 271462 w 778668"/>
                        <a:gd name="connsiteY19" fmla="*/ 1323974 h 1543049"/>
                        <a:gd name="connsiteX20" fmla="*/ 146864 w 778668"/>
                        <a:gd name="connsiteY20" fmla="*/ 1359693 h 1543049"/>
                        <a:gd name="connsiteX21" fmla="*/ 0 w 778668"/>
                        <a:gd name="connsiteY21" fmla="*/ 485775 h 1543049"/>
                        <a:gd name="connsiteX22" fmla="*/ 102394 w 778668"/>
                        <a:gd name="connsiteY22" fmla="*/ 264317 h 1543049"/>
                        <a:gd name="connsiteX23" fmla="*/ 165912 w 778668"/>
                        <a:gd name="connsiteY23"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521493 w 778668"/>
                        <a:gd name="connsiteY5" fmla="*/ 988217 h 1543049"/>
                        <a:gd name="connsiteX6" fmla="*/ 592930 w 778668"/>
                        <a:gd name="connsiteY6" fmla="*/ 1297780 h 1543049"/>
                        <a:gd name="connsiteX7" fmla="*/ 759618 w 778668"/>
                        <a:gd name="connsiteY7" fmla="*/ 1338260 h 1543049"/>
                        <a:gd name="connsiteX8" fmla="*/ 607218 w 778668"/>
                        <a:gd name="connsiteY8" fmla="*/ 942973 h 1543049"/>
                        <a:gd name="connsiteX9" fmla="*/ 711993 w 778668"/>
                        <a:gd name="connsiteY9" fmla="*/ 1400173 h 1543049"/>
                        <a:gd name="connsiteX10" fmla="*/ 778668 w 778668"/>
                        <a:gd name="connsiteY10" fmla="*/ 1526380 h 1543049"/>
                        <a:gd name="connsiteX11" fmla="*/ 590549 w 778668"/>
                        <a:gd name="connsiteY11" fmla="*/ 1543049 h 1543049"/>
                        <a:gd name="connsiteX12" fmla="*/ 531018 w 778668"/>
                        <a:gd name="connsiteY12" fmla="*/ 1409697 h 1543049"/>
                        <a:gd name="connsiteX13" fmla="*/ 450055 w 778668"/>
                        <a:gd name="connsiteY13" fmla="*/ 1390647 h 1543049"/>
                        <a:gd name="connsiteX14" fmla="*/ 523874 w 778668"/>
                        <a:gd name="connsiteY14" fmla="*/ 1331116 h 1543049"/>
                        <a:gd name="connsiteX15" fmla="*/ 461961 w 778668"/>
                        <a:gd name="connsiteY15" fmla="*/ 1271585 h 1543049"/>
                        <a:gd name="connsiteX16" fmla="*/ 392906 w 778668"/>
                        <a:gd name="connsiteY16" fmla="*/ 1323972 h 1543049"/>
                        <a:gd name="connsiteX17" fmla="*/ 407194 w 778668"/>
                        <a:gd name="connsiteY17" fmla="*/ 397668 h 1543049"/>
                        <a:gd name="connsiteX18" fmla="*/ 383381 w 778668"/>
                        <a:gd name="connsiteY18" fmla="*/ 1321593 h 1543049"/>
                        <a:gd name="connsiteX19" fmla="*/ 271462 w 778668"/>
                        <a:gd name="connsiteY19" fmla="*/ 1323974 h 1543049"/>
                        <a:gd name="connsiteX20" fmla="*/ 146864 w 778668"/>
                        <a:gd name="connsiteY20" fmla="*/ 1359693 h 1543049"/>
                        <a:gd name="connsiteX21" fmla="*/ 0 w 778668"/>
                        <a:gd name="connsiteY21" fmla="*/ 485775 h 1543049"/>
                        <a:gd name="connsiteX22" fmla="*/ 102394 w 778668"/>
                        <a:gd name="connsiteY22" fmla="*/ 264317 h 1543049"/>
                        <a:gd name="connsiteX23" fmla="*/ 165912 w 778668"/>
                        <a:gd name="connsiteY23"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521493 w 778668"/>
                        <a:gd name="connsiteY5" fmla="*/ 988217 h 1543049"/>
                        <a:gd name="connsiteX6" fmla="*/ 592930 w 778668"/>
                        <a:gd name="connsiteY6" fmla="*/ 1297780 h 1543049"/>
                        <a:gd name="connsiteX7" fmla="*/ 759618 w 778668"/>
                        <a:gd name="connsiteY7" fmla="*/ 1338260 h 1543049"/>
                        <a:gd name="connsiteX8" fmla="*/ 711993 w 778668"/>
                        <a:gd name="connsiteY8" fmla="*/ 1400173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46864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592930 w 778668"/>
                        <a:gd name="connsiteY5" fmla="*/ 1297780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59618 w 778668"/>
                        <a:gd name="connsiteY6" fmla="*/ 1338260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78668 w 778668"/>
                        <a:gd name="connsiteY8" fmla="*/ 1526380 h 1543049"/>
                        <a:gd name="connsiteX9" fmla="*/ 590549 w 778668"/>
                        <a:gd name="connsiteY9" fmla="*/ 1543049 h 1543049"/>
                        <a:gd name="connsiteX10" fmla="*/ 531018 w 778668"/>
                        <a:gd name="connsiteY10" fmla="*/ 1409697 h 1543049"/>
                        <a:gd name="connsiteX11" fmla="*/ 450055 w 778668"/>
                        <a:gd name="connsiteY11" fmla="*/ 1390647 h 1543049"/>
                        <a:gd name="connsiteX12" fmla="*/ 523874 w 778668"/>
                        <a:gd name="connsiteY12" fmla="*/ 1331116 h 1543049"/>
                        <a:gd name="connsiteX13" fmla="*/ 461961 w 778668"/>
                        <a:gd name="connsiteY13" fmla="*/ 1271585 h 1543049"/>
                        <a:gd name="connsiteX14" fmla="*/ 392906 w 778668"/>
                        <a:gd name="connsiteY14" fmla="*/ 1323972 h 1543049"/>
                        <a:gd name="connsiteX15" fmla="*/ 407194 w 778668"/>
                        <a:gd name="connsiteY15" fmla="*/ 397668 h 1543049"/>
                        <a:gd name="connsiteX16" fmla="*/ 383381 w 778668"/>
                        <a:gd name="connsiteY16" fmla="*/ 1321593 h 1543049"/>
                        <a:gd name="connsiteX17" fmla="*/ 271462 w 778668"/>
                        <a:gd name="connsiteY17" fmla="*/ 1323974 h 1543049"/>
                        <a:gd name="connsiteX18" fmla="*/ 146864 w 778668"/>
                        <a:gd name="connsiteY18" fmla="*/ 1359693 h 1543049"/>
                        <a:gd name="connsiteX19" fmla="*/ 0 w 778668"/>
                        <a:gd name="connsiteY19" fmla="*/ 485775 h 1543049"/>
                        <a:gd name="connsiteX20" fmla="*/ 102394 w 778668"/>
                        <a:gd name="connsiteY20" fmla="*/ 264317 h 1543049"/>
                        <a:gd name="connsiteX21" fmla="*/ 165912 w 778668"/>
                        <a:gd name="connsiteY21"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33424 w 778668"/>
                        <a:gd name="connsiteY8" fmla="*/ 1447798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46864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46864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46864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46864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46864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46864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66837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23874 w 778668"/>
                        <a:gd name="connsiteY13" fmla="*/ 1331116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50055 w 778668"/>
                        <a:gd name="connsiteY12" fmla="*/ 1390647 h 1543049"/>
                        <a:gd name="connsiteX13" fmla="*/ 516730 w 778668"/>
                        <a:gd name="connsiteY13" fmla="*/ 1333498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8149 w 778668"/>
                        <a:gd name="connsiteY12" fmla="*/ 1378741 h 1543049"/>
                        <a:gd name="connsiteX13" fmla="*/ 516730 w 778668"/>
                        <a:gd name="connsiteY13" fmla="*/ 1333498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8149 w 778668"/>
                        <a:gd name="connsiteY12" fmla="*/ 1378741 h 1543049"/>
                        <a:gd name="connsiteX13" fmla="*/ 507205 w 778668"/>
                        <a:gd name="connsiteY13" fmla="*/ 1333498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8149 w 778668"/>
                        <a:gd name="connsiteY12" fmla="*/ 1378741 h 1543049"/>
                        <a:gd name="connsiteX13" fmla="*/ 507205 w 778668"/>
                        <a:gd name="connsiteY13" fmla="*/ 1333498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8149 w 778668"/>
                        <a:gd name="connsiteY12" fmla="*/ 1378741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8149 w 778668"/>
                        <a:gd name="connsiteY12" fmla="*/ 1378741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8149 w 778668"/>
                        <a:gd name="connsiteY12" fmla="*/ 1378741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8149 w 778668"/>
                        <a:gd name="connsiteY12" fmla="*/ 1378741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8149 w 778668"/>
                        <a:gd name="connsiteY12" fmla="*/ 1378741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8149 w 778668"/>
                        <a:gd name="connsiteY12" fmla="*/ 1378741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1005 w 778668"/>
                        <a:gd name="connsiteY12" fmla="*/ 1381122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1005 w 778668"/>
                        <a:gd name="connsiteY12" fmla="*/ 1381122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1005 w 778668"/>
                        <a:gd name="connsiteY12" fmla="*/ 1381122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1018 w 778668"/>
                        <a:gd name="connsiteY11" fmla="*/ 1409697 h 1543049"/>
                        <a:gd name="connsiteX12" fmla="*/ 431005 w 778668"/>
                        <a:gd name="connsiteY12" fmla="*/ 1381122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45305 w 778668"/>
                        <a:gd name="connsiteY11" fmla="*/ 1409697 h 1543049"/>
                        <a:gd name="connsiteX12" fmla="*/ 431005 w 778668"/>
                        <a:gd name="connsiteY12" fmla="*/ 1381122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3399 w 778668"/>
                        <a:gd name="connsiteY11" fmla="*/ 1414460 h 1543049"/>
                        <a:gd name="connsiteX12" fmla="*/ 431005 w 778668"/>
                        <a:gd name="connsiteY12" fmla="*/ 1381122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3399 w 778668"/>
                        <a:gd name="connsiteY11" fmla="*/ 1414460 h 1543049"/>
                        <a:gd name="connsiteX12" fmla="*/ 431005 w 778668"/>
                        <a:gd name="connsiteY12" fmla="*/ 1381122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3399 w 778668"/>
                        <a:gd name="connsiteY11" fmla="*/ 1414460 h 1543049"/>
                        <a:gd name="connsiteX12" fmla="*/ 431005 w 778668"/>
                        <a:gd name="connsiteY12" fmla="*/ 1381122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49941"/>
                        <a:gd name="connsiteX1" fmla="*/ 185737 w 778668"/>
                        <a:gd name="connsiteY1" fmla="*/ 0 h 1549941"/>
                        <a:gd name="connsiteX2" fmla="*/ 571500 w 778668"/>
                        <a:gd name="connsiteY2" fmla="*/ 354805 h 1549941"/>
                        <a:gd name="connsiteX3" fmla="*/ 659606 w 778668"/>
                        <a:gd name="connsiteY3" fmla="*/ 883442 h 1549941"/>
                        <a:gd name="connsiteX4" fmla="*/ 557212 w 778668"/>
                        <a:gd name="connsiteY4" fmla="*/ 1150142 h 1549941"/>
                        <a:gd name="connsiteX5" fmla="*/ 602455 w 778668"/>
                        <a:gd name="connsiteY5" fmla="*/ 1290636 h 1549941"/>
                        <a:gd name="connsiteX6" fmla="*/ 764380 w 778668"/>
                        <a:gd name="connsiteY6" fmla="*/ 1326354 h 1549941"/>
                        <a:gd name="connsiteX7" fmla="*/ 711993 w 778668"/>
                        <a:gd name="connsiteY7" fmla="*/ 1400173 h 1549941"/>
                        <a:gd name="connsiteX8" fmla="*/ 757236 w 778668"/>
                        <a:gd name="connsiteY8" fmla="*/ 1433511 h 1549941"/>
                        <a:gd name="connsiteX9" fmla="*/ 778668 w 778668"/>
                        <a:gd name="connsiteY9" fmla="*/ 1526380 h 1549941"/>
                        <a:gd name="connsiteX10" fmla="*/ 590549 w 778668"/>
                        <a:gd name="connsiteY10" fmla="*/ 1543049 h 1549941"/>
                        <a:gd name="connsiteX11" fmla="*/ 533399 w 778668"/>
                        <a:gd name="connsiteY11" fmla="*/ 1414460 h 1549941"/>
                        <a:gd name="connsiteX12" fmla="*/ 431005 w 778668"/>
                        <a:gd name="connsiteY12" fmla="*/ 1381122 h 1549941"/>
                        <a:gd name="connsiteX13" fmla="*/ 509586 w 778668"/>
                        <a:gd name="connsiteY13" fmla="*/ 1321592 h 1549941"/>
                        <a:gd name="connsiteX14" fmla="*/ 461961 w 778668"/>
                        <a:gd name="connsiteY14" fmla="*/ 1271585 h 1549941"/>
                        <a:gd name="connsiteX15" fmla="*/ 392906 w 778668"/>
                        <a:gd name="connsiteY15" fmla="*/ 1323972 h 1549941"/>
                        <a:gd name="connsiteX16" fmla="*/ 407194 w 778668"/>
                        <a:gd name="connsiteY16" fmla="*/ 397668 h 1549941"/>
                        <a:gd name="connsiteX17" fmla="*/ 383381 w 778668"/>
                        <a:gd name="connsiteY17" fmla="*/ 1321593 h 1549941"/>
                        <a:gd name="connsiteX18" fmla="*/ 271462 w 778668"/>
                        <a:gd name="connsiteY18" fmla="*/ 1323974 h 1549941"/>
                        <a:gd name="connsiteX19" fmla="*/ 139721 w 778668"/>
                        <a:gd name="connsiteY19" fmla="*/ 1359693 h 1549941"/>
                        <a:gd name="connsiteX20" fmla="*/ 0 w 778668"/>
                        <a:gd name="connsiteY20" fmla="*/ 485775 h 1549941"/>
                        <a:gd name="connsiteX21" fmla="*/ 102394 w 778668"/>
                        <a:gd name="connsiteY21" fmla="*/ 264317 h 1549941"/>
                        <a:gd name="connsiteX22" fmla="*/ 165912 w 778668"/>
                        <a:gd name="connsiteY22" fmla="*/ 421482 h 1549941"/>
                        <a:gd name="connsiteX0" fmla="*/ 165912 w 778668"/>
                        <a:gd name="connsiteY0" fmla="*/ 421482 h 1543049"/>
                        <a:gd name="connsiteX1" fmla="*/ 185737 w 778668"/>
                        <a:gd name="connsiteY1" fmla="*/ 0 h 1543049"/>
                        <a:gd name="connsiteX2" fmla="*/ 571500 w 778668"/>
                        <a:gd name="connsiteY2" fmla="*/ 354805 h 1543049"/>
                        <a:gd name="connsiteX3" fmla="*/ 659606 w 778668"/>
                        <a:gd name="connsiteY3" fmla="*/ 883442 h 1543049"/>
                        <a:gd name="connsiteX4" fmla="*/ 557212 w 778668"/>
                        <a:gd name="connsiteY4" fmla="*/ 1150142 h 1543049"/>
                        <a:gd name="connsiteX5" fmla="*/ 602455 w 778668"/>
                        <a:gd name="connsiteY5" fmla="*/ 1290636 h 1543049"/>
                        <a:gd name="connsiteX6" fmla="*/ 764380 w 778668"/>
                        <a:gd name="connsiteY6" fmla="*/ 1326354 h 1543049"/>
                        <a:gd name="connsiteX7" fmla="*/ 711993 w 778668"/>
                        <a:gd name="connsiteY7" fmla="*/ 1400173 h 1543049"/>
                        <a:gd name="connsiteX8" fmla="*/ 757236 w 778668"/>
                        <a:gd name="connsiteY8" fmla="*/ 1433511 h 1543049"/>
                        <a:gd name="connsiteX9" fmla="*/ 778668 w 778668"/>
                        <a:gd name="connsiteY9" fmla="*/ 1526380 h 1543049"/>
                        <a:gd name="connsiteX10" fmla="*/ 590549 w 778668"/>
                        <a:gd name="connsiteY10" fmla="*/ 1543049 h 1543049"/>
                        <a:gd name="connsiteX11" fmla="*/ 533399 w 778668"/>
                        <a:gd name="connsiteY11" fmla="*/ 1414460 h 1543049"/>
                        <a:gd name="connsiteX12" fmla="*/ 431005 w 778668"/>
                        <a:gd name="connsiteY12" fmla="*/ 1381122 h 1543049"/>
                        <a:gd name="connsiteX13" fmla="*/ 509586 w 778668"/>
                        <a:gd name="connsiteY13" fmla="*/ 1321592 h 1543049"/>
                        <a:gd name="connsiteX14" fmla="*/ 461961 w 778668"/>
                        <a:gd name="connsiteY14" fmla="*/ 1271585 h 1543049"/>
                        <a:gd name="connsiteX15" fmla="*/ 392906 w 778668"/>
                        <a:gd name="connsiteY15" fmla="*/ 1323972 h 1543049"/>
                        <a:gd name="connsiteX16" fmla="*/ 407194 w 778668"/>
                        <a:gd name="connsiteY16" fmla="*/ 397668 h 1543049"/>
                        <a:gd name="connsiteX17" fmla="*/ 383381 w 778668"/>
                        <a:gd name="connsiteY17" fmla="*/ 1321593 h 1543049"/>
                        <a:gd name="connsiteX18" fmla="*/ 271462 w 778668"/>
                        <a:gd name="connsiteY18" fmla="*/ 1323974 h 1543049"/>
                        <a:gd name="connsiteX19" fmla="*/ 139721 w 778668"/>
                        <a:gd name="connsiteY19" fmla="*/ 1359693 h 1543049"/>
                        <a:gd name="connsiteX20" fmla="*/ 0 w 778668"/>
                        <a:gd name="connsiteY20" fmla="*/ 485775 h 1543049"/>
                        <a:gd name="connsiteX21" fmla="*/ 102394 w 778668"/>
                        <a:gd name="connsiteY21" fmla="*/ 264317 h 1543049"/>
                        <a:gd name="connsiteX22" fmla="*/ 165912 w 778668"/>
                        <a:gd name="connsiteY22" fmla="*/ 421482 h 1543049"/>
                        <a:gd name="connsiteX0" fmla="*/ 165912 w 778668"/>
                        <a:gd name="connsiteY0" fmla="*/ 421482 h 1550938"/>
                        <a:gd name="connsiteX1" fmla="*/ 185737 w 778668"/>
                        <a:gd name="connsiteY1" fmla="*/ 0 h 1550938"/>
                        <a:gd name="connsiteX2" fmla="*/ 571500 w 778668"/>
                        <a:gd name="connsiteY2" fmla="*/ 354805 h 1550938"/>
                        <a:gd name="connsiteX3" fmla="*/ 659606 w 778668"/>
                        <a:gd name="connsiteY3" fmla="*/ 883442 h 1550938"/>
                        <a:gd name="connsiteX4" fmla="*/ 557212 w 778668"/>
                        <a:gd name="connsiteY4" fmla="*/ 1150142 h 1550938"/>
                        <a:gd name="connsiteX5" fmla="*/ 602455 w 778668"/>
                        <a:gd name="connsiteY5" fmla="*/ 1290636 h 1550938"/>
                        <a:gd name="connsiteX6" fmla="*/ 764380 w 778668"/>
                        <a:gd name="connsiteY6" fmla="*/ 1326354 h 1550938"/>
                        <a:gd name="connsiteX7" fmla="*/ 711993 w 778668"/>
                        <a:gd name="connsiteY7" fmla="*/ 1400173 h 1550938"/>
                        <a:gd name="connsiteX8" fmla="*/ 757236 w 778668"/>
                        <a:gd name="connsiteY8" fmla="*/ 1433511 h 1550938"/>
                        <a:gd name="connsiteX9" fmla="*/ 778668 w 778668"/>
                        <a:gd name="connsiteY9" fmla="*/ 1526380 h 1550938"/>
                        <a:gd name="connsiteX10" fmla="*/ 590549 w 778668"/>
                        <a:gd name="connsiteY10" fmla="*/ 1543049 h 1550938"/>
                        <a:gd name="connsiteX11" fmla="*/ 533399 w 778668"/>
                        <a:gd name="connsiteY11" fmla="*/ 1414460 h 1550938"/>
                        <a:gd name="connsiteX12" fmla="*/ 431005 w 778668"/>
                        <a:gd name="connsiteY12" fmla="*/ 1381122 h 1550938"/>
                        <a:gd name="connsiteX13" fmla="*/ 509586 w 778668"/>
                        <a:gd name="connsiteY13" fmla="*/ 1321592 h 1550938"/>
                        <a:gd name="connsiteX14" fmla="*/ 461961 w 778668"/>
                        <a:gd name="connsiteY14" fmla="*/ 1271585 h 1550938"/>
                        <a:gd name="connsiteX15" fmla="*/ 392906 w 778668"/>
                        <a:gd name="connsiteY15" fmla="*/ 1323972 h 1550938"/>
                        <a:gd name="connsiteX16" fmla="*/ 407194 w 778668"/>
                        <a:gd name="connsiteY16" fmla="*/ 397668 h 1550938"/>
                        <a:gd name="connsiteX17" fmla="*/ 383381 w 778668"/>
                        <a:gd name="connsiteY17" fmla="*/ 1321593 h 1550938"/>
                        <a:gd name="connsiteX18" fmla="*/ 271462 w 778668"/>
                        <a:gd name="connsiteY18" fmla="*/ 1323974 h 1550938"/>
                        <a:gd name="connsiteX19" fmla="*/ 139721 w 778668"/>
                        <a:gd name="connsiteY19" fmla="*/ 1359693 h 1550938"/>
                        <a:gd name="connsiteX20" fmla="*/ 0 w 778668"/>
                        <a:gd name="connsiteY20" fmla="*/ 485775 h 1550938"/>
                        <a:gd name="connsiteX21" fmla="*/ 102394 w 778668"/>
                        <a:gd name="connsiteY21" fmla="*/ 264317 h 1550938"/>
                        <a:gd name="connsiteX22" fmla="*/ 165912 w 778668"/>
                        <a:gd name="connsiteY22" fmla="*/ 421482 h 1550938"/>
                        <a:gd name="connsiteX0" fmla="*/ 165912 w 778668"/>
                        <a:gd name="connsiteY0" fmla="*/ 421482 h 1552904"/>
                        <a:gd name="connsiteX1" fmla="*/ 185737 w 778668"/>
                        <a:gd name="connsiteY1" fmla="*/ 0 h 1552904"/>
                        <a:gd name="connsiteX2" fmla="*/ 571500 w 778668"/>
                        <a:gd name="connsiteY2" fmla="*/ 354805 h 1552904"/>
                        <a:gd name="connsiteX3" fmla="*/ 659606 w 778668"/>
                        <a:gd name="connsiteY3" fmla="*/ 883442 h 1552904"/>
                        <a:gd name="connsiteX4" fmla="*/ 557212 w 778668"/>
                        <a:gd name="connsiteY4" fmla="*/ 1150142 h 1552904"/>
                        <a:gd name="connsiteX5" fmla="*/ 602455 w 778668"/>
                        <a:gd name="connsiteY5" fmla="*/ 1290636 h 1552904"/>
                        <a:gd name="connsiteX6" fmla="*/ 764380 w 778668"/>
                        <a:gd name="connsiteY6" fmla="*/ 1326354 h 1552904"/>
                        <a:gd name="connsiteX7" fmla="*/ 711993 w 778668"/>
                        <a:gd name="connsiteY7" fmla="*/ 1400173 h 1552904"/>
                        <a:gd name="connsiteX8" fmla="*/ 757236 w 778668"/>
                        <a:gd name="connsiteY8" fmla="*/ 1433511 h 1552904"/>
                        <a:gd name="connsiteX9" fmla="*/ 778668 w 778668"/>
                        <a:gd name="connsiteY9" fmla="*/ 1526380 h 1552904"/>
                        <a:gd name="connsiteX10" fmla="*/ 590549 w 778668"/>
                        <a:gd name="connsiteY10" fmla="*/ 1543049 h 1552904"/>
                        <a:gd name="connsiteX11" fmla="*/ 533399 w 778668"/>
                        <a:gd name="connsiteY11" fmla="*/ 1414460 h 1552904"/>
                        <a:gd name="connsiteX12" fmla="*/ 431005 w 778668"/>
                        <a:gd name="connsiteY12" fmla="*/ 1381122 h 1552904"/>
                        <a:gd name="connsiteX13" fmla="*/ 509586 w 778668"/>
                        <a:gd name="connsiteY13" fmla="*/ 1321592 h 1552904"/>
                        <a:gd name="connsiteX14" fmla="*/ 461961 w 778668"/>
                        <a:gd name="connsiteY14" fmla="*/ 1271585 h 1552904"/>
                        <a:gd name="connsiteX15" fmla="*/ 392906 w 778668"/>
                        <a:gd name="connsiteY15" fmla="*/ 1323972 h 1552904"/>
                        <a:gd name="connsiteX16" fmla="*/ 407194 w 778668"/>
                        <a:gd name="connsiteY16" fmla="*/ 397668 h 1552904"/>
                        <a:gd name="connsiteX17" fmla="*/ 383381 w 778668"/>
                        <a:gd name="connsiteY17" fmla="*/ 1321593 h 1552904"/>
                        <a:gd name="connsiteX18" fmla="*/ 271462 w 778668"/>
                        <a:gd name="connsiteY18" fmla="*/ 1323974 h 1552904"/>
                        <a:gd name="connsiteX19" fmla="*/ 139721 w 778668"/>
                        <a:gd name="connsiteY19" fmla="*/ 1359693 h 1552904"/>
                        <a:gd name="connsiteX20" fmla="*/ 0 w 778668"/>
                        <a:gd name="connsiteY20" fmla="*/ 485775 h 1552904"/>
                        <a:gd name="connsiteX21" fmla="*/ 102394 w 778668"/>
                        <a:gd name="connsiteY21" fmla="*/ 264317 h 1552904"/>
                        <a:gd name="connsiteX22" fmla="*/ 165912 w 778668"/>
                        <a:gd name="connsiteY22" fmla="*/ 421482 h 1552904"/>
                        <a:gd name="connsiteX0" fmla="*/ 165912 w 778668"/>
                        <a:gd name="connsiteY0" fmla="*/ 421482 h 1552904"/>
                        <a:gd name="connsiteX1" fmla="*/ 185737 w 778668"/>
                        <a:gd name="connsiteY1" fmla="*/ 0 h 1552904"/>
                        <a:gd name="connsiteX2" fmla="*/ 571500 w 778668"/>
                        <a:gd name="connsiteY2" fmla="*/ 354805 h 1552904"/>
                        <a:gd name="connsiteX3" fmla="*/ 659606 w 778668"/>
                        <a:gd name="connsiteY3" fmla="*/ 883442 h 1552904"/>
                        <a:gd name="connsiteX4" fmla="*/ 557212 w 778668"/>
                        <a:gd name="connsiteY4" fmla="*/ 1150142 h 1552904"/>
                        <a:gd name="connsiteX5" fmla="*/ 602455 w 778668"/>
                        <a:gd name="connsiteY5" fmla="*/ 1290636 h 1552904"/>
                        <a:gd name="connsiteX6" fmla="*/ 764380 w 778668"/>
                        <a:gd name="connsiteY6" fmla="*/ 1326354 h 1552904"/>
                        <a:gd name="connsiteX7" fmla="*/ 711993 w 778668"/>
                        <a:gd name="connsiteY7" fmla="*/ 1400173 h 1552904"/>
                        <a:gd name="connsiteX8" fmla="*/ 757236 w 778668"/>
                        <a:gd name="connsiteY8" fmla="*/ 1433511 h 1552904"/>
                        <a:gd name="connsiteX9" fmla="*/ 778668 w 778668"/>
                        <a:gd name="connsiteY9" fmla="*/ 1526380 h 1552904"/>
                        <a:gd name="connsiteX10" fmla="*/ 590549 w 778668"/>
                        <a:gd name="connsiteY10" fmla="*/ 1543049 h 1552904"/>
                        <a:gd name="connsiteX11" fmla="*/ 533399 w 778668"/>
                        <a:gd name="connsiteY11" fmla="*/ 1414460 h 1552904"/>
                        <a:gd name="connsiteX12" fmla="*/ 431005 w 778668"/>
                        <a:gd name="connsiteY12" fmla="*/ 1381122 h 1552904"/>
                        <a:gd name="connsiteX13" fmla="*/ 509586 w 778668"/>
                        <a:gd name="connsiteY13" fmla="*/ 1321592 h 1552904"/>
                        <a:gd name="connsiteX14" fmla="*/ 461961 w 778668"/>
                        <a:gd name="connsiteY14" fmla="*/ 1271585 h 1552904"/>
                        <a:gd name="connsiteX15" fmla="*/ 392906 w 778668"/>
                        <a:gd name="connsiteY15" fmla="*/ 1323972 h 1552904"/>
                        <a:gd name="connsiteX16" fmla="*/ 407194 w 778668"/>
                        <a:gd name="connsiteY16" fmla="*/ 397668 h 1552904"/>
                        <a:gd name="connsiteX17" fmla="*/ 383381 w 778668"/>
                        <a:gd name="connsiteY17" fmla="*/ 1321593 h 1552904"/>
                        <a:gd name="connsiteX18" fmla="*/ 271462 w 778668"/>
                        <a:gd name="connsiteY18" fmla="*/ 1323974 h 1552904"/>
                        <a:gd name="connsiteX19" fmla="*/ 139721 w 778668"/>
                        <a:gd name="connsiteY19" fmla="*/ 1359693 h 1552904"/>
                        <a:gd name="connsiteX20" fmla="*/ 0 w 778668"/>
                        <a:gd name="connsiteY20" fmla="*/ 485775 h 1552904"/>
                        <a:gd name="connsiteX21" fmla="*/ 102394 w 778668"/>
                        <a:gd name="connsiteY21" fmla="*/ 264317 h 1552904"/>
                        <a:gd name="connsiteX22" fmla="*/ 165912 w 778668"/>
                        <a:gd name="connsiteY22" fmla="*/ 421482 h 1552904"/>
                        <a:gd name="connsiteX0" fmla="*/ 165912 w 778668"/>
                        <a:gd name="connsiteY0" fmla="*/ 421482 h 1552904"/>
                        <a:gd name="connsiteX1" fmla="*/ 185737 w 778668"/>
                        <a:gd name="connsiteY1" fmla="*/ 0 h 1552904"/>
                        <a:gd name="connsiteX2" fmla="*/ 571500 w 778668"/>
                        <a:gd name="connsiteY2" fmla="*/ 354805 h 1552904"/>
                        <a:gd name="connsiteX3" fmla="*/ 659606 w 778668"/>
                        <a:gd name="connsiteY3" fmla="*/ 883442 h 1552904"/>
                        <a:gd name="connsiteX4" fmla="*/ 557212 w 778668"/>
                        <a:gd name="connsiteY4" fmla="*/ 1150142 h 1552904"/>
                        <a:gd name="connsiteX5" fmla="*/ 602455 w 778668"/>
                        <a:gd name="connsiteY5" fmla="*/ 1290636 h 1552904"/>
                        <a:gd name="connsiteX6" fmla="*/ 764380 w 778668"/>
                        <a:gd name="connsiteY6" fmla="*/ 1326354 h 1552904"/>
                        <a:gd name="connsiteX7" fmla="*/ 711993 w 778668"/>
                        <a:gd name="connsiteY7" fmla="*/ 1400173 h 1552904"/>
                        <a:gd name="connsiteX8" fmla="*/ 757236 w 778668"/>
                        <a:gd name="connsiteY8" fmla="*/ 1433511 h 1552904"/>
                        <a:gd name="connsiteX9" fmla="*/ 778668 w 778668"/>
                        <a:gd name="connsiteY9" fmla="*/ 1526380 h 1552904"/>
                        <a:gd name="connsiteX10" fmla="*/ 590549 w 778668"/>
                        <a:gd name="connsiteY10" fmla="*/ 1543049 h 1552904"/>
                        <a:gd name="connsiteX11" fmla="*/ 533399 w 778668"/>
                        <a:gd name="connsiteY11" fmla="*/ 1414460 h 1552904"/>
                        <a:gd name="connsiteX12" fmla="*/ 431005 w 778668"/>
                        <a:gd name="connsiteY12" fmla="*/ 1381122 h 1552904"/>
                        <a:gd name="connsiteX13" fmla="*/ 509586 w 778668"/>
                        <a:gd name="connsiteY13" fmla="*/ 1321592 h 1552904"/>
                        <a:gd name="connsiteX14" fmla="*/ 461961 w 778668"/>
                        <a:gd name="connsiteY14" fmla="*/ 1271585 h 1552904"/>
                        <a:gd name="connsiteX15" fmla="*/ 392906 w 778668"/>
                        <a:gd name="connsiteY15" fmla="*/ 1323972 h 1552904"/>
                        <a:gd name="connsiteX16" fmla="*/ 407194 w 778668"/>
                        <a:gd name="connsiteY16" fmla="*/ 397668 h 1552904"/>
                        <a:gd name="connsiteX17" fmla="*/ 383381 w 778668"/>
                        <a:gd name="connsiteY17" fmla="*/ 1321593 h 1552904"/>
                        <a:gd name="connsiteX18" fmla="*/ 271462 w 778668"/>
                        <a:gd name="connsiteY18" fmla="*/ 1323974 h 1552904"/>
                        <a:gd name="connsiteX19" fmla="*/ 139721 w 778668"/>
                        <a:gd name="connsiteY19" fmla="*/ 1359693 h 1552904"/>
                        <a:gd name="connsiteX20" fmla="*/ 0 w 778668"/>
                        <a:gd name="connsiteY20" fmla="*/ 485775 h 1552904"/>
                        <a:gd name="connsiteX21" fmla="*/ 102394 w 778668"/>
                        <a:gd name="connsiteY21" fmla="*/ 264317 h 1552904"/>
                        <a:gd name="connsiteX22" fmla="*/ 165912 w 778668"/>
                        <a:gd name="connsiteY22" fmla="*/ 421482 h 1552904"/>
                        <a:gd name="connsiteX0" fmla="*/ 165912 w 778668"/>
                        <a:gd name="connsiteY0" fmla="*/ 421482 h 1552904"/>
                        <a:gd name="connsiteX1" fmla="*/ 185737 w 778668"/>
                        <a:gd name="connsiteY1" fmla="*/ 0 h 1552904"/>
                        <a:gd name="connsiteX2" fmla="*/ 571500 w 778668"/>
                        <a:gd name="connsiteY2" fmla="*/ 354805 h 1552904"/>
                        <a:gd name="connsiteX3" fmla="*/ 659606 w 778668"/>
                        <a:gd name="connsiteY3" fmla="*/ 883442 h 1552904"/>
                        <a:gd name="connsiteX4" fmla="*/ 557212 w 778668"/>
                        <a:gd name="connsiteY4" fmla="*/ 1150142 h 1552904"/>
                        <a:gd name="connsiteX5" fmla="*/ 602455 w 778668"/>
                        <a:gd name="connsiteY5" fmla="*/ 1290636 h 1552904"/>
                        <a:gd name="connsiteX6" fmla="*/ 764380 w 778668"/>
                        <a:gd name="connsiteY6" fmla="*/ 1326354 h 1552904"/>
                        <a:gd name="connsiteX7" fmla="*/ 711993 w 778668"/>
                        <a:gd name="connsiteY7" fmla="*/ 1400173 h 1552904"/>
                        <a:gd name="connsiteX8" fmla="*/ 757236 w 778668"/>
                        <a:gd name="connsiteY8" fmla="*/ 1433511 h 1552904"/>
                        <a:gd name="connsiteX9" fmla="*/ 778668 w 778668"/>
                        <a:gd name="connsiteY9" fmla="*/ 1526380 h 1552904"/>
                        <a:gd name="connsiteX10" fmla="*/ 590549 w 778668"/>
                        <a:gd name="connsiteY10" fmla="*/ 1543049 h 1552904"/>
                        <a:gd name="connsiteX11" fmla="*/ 533399 w 778668"/>
                        <a:gd name="connsiteY11" fmla="*/ 1414460 h 1552904"/>
                        <a:gd name="connsiteX12" fmla="*/ 431005 w 778668"/>
                        <a:gd name="connsiteY12" fmla="*/ 1381122 h 1552904"/>
                        <a:gd name="connsiteX13" fmla="*/ 509586 w 778668"/>
                        <a:gd name="connsiteY13" fmla="*/ 1321592 h 1552904"/>
                        <a:gd name="connsiteX14" fmla="*/ 461961 w 778668"/>
                        <a:gd name="connsiteY14" fmla="*/ 1271585 h 1552904"/>
                        <a:gd name="connsiteX15" fmla="*/ 392906 w 778668"/>
                        <a:gd name="connsiteY15" fmla="*/ 1323972 h 1552904"/>
                        <a:gd name="connsiteX16" fmla="*/ 407194 w 778668"/>
                        <a:gd name="connsiteY16" fmla="*/ 397668 h 1552904"/>
                        <a:gd name="connsiteX17" fmla="*/ 383381 w 778668"/>
                        <a:gd name="connsiteY17" fmla="*/ 1321593 h 1552904"/>
                        <a:gd name="connsiteX18" fmla="*/ 271462 w 778668"/>
                        <a:gd name="connsiteY18" fmla="*/ 1323974 h 1552904"/>
                        <a:gd name="connsiteX19" fmla="*/ 139721 w 778668"/>
                        <a:gd name="connsiteY19" fmla="*/ 1359693 h 1552904"/>
                        <a:gd name="connsiteX20" fmla="*/ 0 w 778668"/>
                        <a:gd name="connsiteY20" fmla="*/ 485775 h 1552904"/>
                        <a:gd name="connsiteX21" fmla="*/ 102394 w 778668"/>
                        <a:gd name="connsiteY21" fmla="*/ 264317 h 1552904"/>
                        <a:gd name="connsiteX22" fmla="*/ 165912 w 778668"/>
                        <a:gd name="connsiteY22" fmla="*/ 421482 h 1552904"/>
                        <a:gd name="connsiteX0" fmla="*/ 165912 w 779227"/>
                        <a:gd name="connsiteY0" fmla="*/ 421482 h 1552904"/>
                        <a:gd name="connsiteX1" fmla="*/ 185737 w 779227"/>
                        <a:gd name="connsiteY1" fmla="*/ 0 h 1552904"/>
                        <a:gd name="connsiteX2" fmla="*/ 571500 w 779227"/>
                        <a:gd name="connsiteY2" fmla="*/ 354805 h 1552904"/>
                        <a:gd name="connsiteX3" fmla="*/ 659606 w 779227"/>
                        <a:gd name="connsiteY3" fmla="*/ 883442 h 1552904"/>
                        <a:gd name="connsiteX4" fmla="*/ 557212 w 779227"/>
                        <a:gd name="connsiteY4" fmla="*/ 1150142 h 1552904"/>
                        <a:gd name="connsiteX5" fmla="*/ 602455 w 779227"/>
                        <a:gd name="connsiteY5" fmla="*/ 1290636 h 1552904"/>
                        <a:gd name="connsiteX6" fmla="*/ 764380 w 779227"/>
                        <a:gd name="connsiteY6" fmla="*/ 1326354 h 1552904"/>
                        <a:gd name="connsiteX7" fmla="*/ 711993 w 779227"/>
                        <a:gd name="connsiteY7" fmla="*/ 1400173 h 1552904"/>
                        <a:gd name="connsiteX8" fmla="*/ 757236 w 779227"/>
                        <a:gd name="connsiteY8" fmla="*/ 1433511 h 1552904"/>
                        <a:gd name="connsiteX9" fmla="*/ 778668 w 779227"/>
                        <a:gd name="connsiteY9" fmla="*/ 1526380 h 1552904"/>
                        <a:gd name="connsiteX10" fmla="*/ 590549 w 779227"/>
                        <a:gd name="connsiteY10" fmla="*/ 1543049 h 1552904"/>
                        <a:gd name="connsiteX11" fmla="*/ 533399 w 779227"/>
                        <a:gd name="connsiteY11" fmla="*/ 1414460 h 1552904"/>
                        <a:gd name="connsiteX12" fmla="*/ 431005 w 779227"/>
                        <a:gd name="connsiteY12" fmla="*/ 1381122 h 1552904"/>
                        <a:gd name="connsiteX13" fmla="*/ 509586 w 779227"/>
                        <a:gd name="connsiteY13" fmla="*/ 1321592 h 1552904"/>
                        <a:gd name="connsiteX14" fmla="*/ 461961 w 779227"/>
                        <a:gd name="connsiteY14" fmla="*/ 1271585 h 1552904"/>
                        <a:gd name="connsiteX15" fmla="*/ 392906 w 779227"/>
                        <a:gd name="connsiteY15" fmla="*/ 1323972 h 1552904"/>
                        <a:gd name="connsiteX16" fmla="*/ 407194 w 779227"/>
                        <a:gd name="connsiteY16" fmla="*/ 397668 h 1552904"/>
                        <a:gd name="connsiteX17" fmla="*/ 383381 w 779227"/>
                        <a:gd name="connsiteY17" fmla="*/ 1321593 h 1552904"/>
                        <a:gd name="connsiteX18" fmla="*/ 271462 w 779227"/>
                        <a:gd name="connsiteY18" fmla="*/ 1323974 h 1552904"/>
                        <a:gd name="connsiteX19" fmla="*/ 139721 w 779227"/>
                        <a:gd name="connsiteY19" fmla="*/ 1359693 h 1552904"/>
                        <a:gd name="connsiteX20" fmla="*/ 0 w 779227"/>
                        <a:gd name="connsiteY20" fmla="*/ 485775 h 1552904"/>
                        <a:gd name="connsiteX21" fmla="*/ 102394 w 779227"/>
                        <a:gd name="connsiteY21" fmla="*/ 264317 h 1552904"/>
                        <a:gd name="connsiteX22" fmla="*/ 165912 w 779227"/>
                        <a:gd name="connsiteY22" fmla="*/ 421482 h 155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9227" h="1552904">
                          <a:moveTo>
                            <a:pt x="165912" y="421482"/>
                          </a:moveTo>
                          <a:cubicBezTo>
                            <a:pt x="182046" y="297656"/>
                            <a:pt x="202942" y="133349"/>
                            <a:pt x="185737" y="0"/>
                          </a:cubicBezTo>
                          <a:cubicBezTo>
                            <a:pt x="257968" y="39687"/>
                            <a:pt x="527844" y="181767"/>
                            <a:pt x="571500" y="354805"/>
                          </a:cubicBezTo>
                          <a:cubicBezTo>
                            <a:pt x="619125" y="522286"/>
                            <a:pt x="640557" y="718343"/>
                            <a:pt x="659606" y="883442"/>
                          </a:cubicBezTo>
                          <a:lnTo>
                            <a:pt x="557212" y="1150142"/>
                          </a:lnTo>
                          <a:cubicBezTo>
                            <a:pt x="562768" y="1225549"/>
                            <a:pt x="546893" y="1222373"/>
                            <a:pt x="602455" y="1290636"/>
                          </a:cubicBezTo>
                          <a:cubicBezTo>
                            <a:pt x="659605" y="1344610"/>
                            <a:pt x="714374" y="1312860"/>
                            <a:pt x="764380" y="1326354"/>
                          </a:cubicBezTo>
                          <a:cubicBezTo>
                            <a:pt x="746918" y="1350960"/>
                            <a:pt x="710405" y="1366042"/>
                            <a:pt x="711993" y="1400173"/>
                          </a:cubicBezTo>
                          <a:cubicBezTo>
                            <a:pt x="727074" y="1423192"/>
                            <a:pt x="742155" y="1422398"/>
                            <a:pt x="757236" y="1433511"/>
                          </a:cubicBezTo>
                          <a:cubicBezTo>
                            <a:pt x="721517" y="1469229"/>
                            <a:pt x="785811" y="1485899"/>
                            <a:pt x="778668" y="1526380"/>
                          </a:cubicBezTo>
                          <a:cubicBezTo>
                            <a:pt x="737393" y="1543842"/>
                            <a:pt x="677068" y="1566069"/>
                            <a:pt x="590549" y="1543049"/>
                          </a:cubicBezTo>
                          <a:cubicBezTo>
                            <a:pt x="570705" y="1498598"/>
                            <a:pt x="565150" y="1396998"/>
                            <a:pt x="533399" y="1414460"/>
                          </a:cubicBezTo>
                          <a:cubicBezTo>
                            <a:pt x="531017" y="1409697"/>
                            <a:pt x="535780" y="1366835"/>
                            <a:pt x="431005" y="1381122"/>
                          </a:cubicBezTo>
                          <a:cubicBezTo>
                            <a:pt x="454817" y="1362072"/>
                            <a:pt x="497680" y="1352549"/>
                            <a:pt x="509586" y="1321592"/>
                          </a:cubicBezTo>
                          <a:cubicBezTo>
                            <a:pt x="524666" y="1311273"/>
                            <a:pt x="534987" y="1200941"/>
                            <a:pt x="461961" y="1271585"/>
                          </a:cubicBezTo>
                          <a:cubicBezTo>
                            <a:pt x="438943" y="1289047"/>
                            <a:pt x="423068" y="1301747"/>
                            <a:pt x="392906" y="1323972"/>
                          </a:cubicBezTo>
                          <a:lnTo>
                            <a:pt x="407194" y="397668"/>
                          </a:lnTo>
                          <a:lnTo>
                            <a:pt x="383381" y="1321593"/>
                          </a:lnTo>
                          <a:lnTo>
                            <a:pt x="271462" y="1323974"/>
                          </a:lnTo>
                          <a:lnTo>
                            <a:pt x="139721" y="1359693"/>
                          </a:lnTo>
                          <a:cubicBezTo>
                            <a:pt x="131247" y="1058862"/>
                            <a:pt x="39429" y="574675"/>
                            <a:pt x="0" y="485775"/>
                          </a:cubicBezTo>
                          <a:lnTo>
                            <a:pt x="102394" y="264317"/>
                          </a:lnTo>
                          <a:lnTo>
                            <a:pt x="165912" y="421482"/>
                          </a:lnTo>
                          <a:close/>
                        </a:path>
                      </a:pathLst>
                    </a:custGeom>
                    <a:solidFill>
                      <a:schemeClr val="accent2">
                        <a:lumMod val="5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 name="Rectangle 33"/>
                    <p:cNvSpPr/>
                    <p:nvPr/>
                  </p:nvSpPr>
                  <p:spPr>
                    <a:xfrm>
                      <a:off x="1298755" y="1778826"/>
                      <a:ext cx="747953" cy="603346"/>
                    </a:xfrm>
                    <a:custGeom>
                      <a:avLst/>
                      <a:gdLst>
                        <a:gd name="connsiteX0" fmla="*/ 0 w 1518326"/>
                        <a:gd name="connsiteY0" fmla="*/ 0 h 1265530"/>
                        <a:gd name="connsiteX1" fmla="*/ 1518326 w 1518326"/>
                        <a:gd name="connsiteY1" fmla="*/ 0 h 1265530"/>
                        <a:gd name="connsiteX2" fmla="*/ 1518326 w 1518326"/>
                        <a:gd name="connsiteY2" fmla="*/ 1265530 h 1265530"/>
                        <a:gd name="connsiteX3" fmla="*/ 0 w 1518326"/>
                        <a:gd name="connsiteY3" fmla="*/ 1265530 h 1265530"/>
                        <a:gd name="connsiteX4" fmla="*/ 0 w 1518326"/>
                        <a:gd name="connsiteY4" fmla="*/ 0 h 1265530"/>
                        <a:gd name="connsiteX0" fmla="*/ 0 w 1518326"/>
                        <a:gd name="connsiteY0" fmla="*/ 0 h 1491482"/>
                        <a:gd name="connsiteX1" fmla="*/ 1518326 w 1518326"/>
                        <a:gd name="connsiteY1" fmla="*/ 0 h 1491482"/>
                        <a:gd name="connsiteX2" fmla="*/ 1518326 w 1518326"/>
                        <a:gd name="connsiteY2" fmla="*/ 1265530 h 1491482"/>
                        <a:gd name="connsiteX3" fmla="*/ 24713 w 1518326"/>
                        <a:gd name="connsiteY3" fmla="*/ 1491482 h 1491482"/>
                        <a:gd name="connsiteX4" fmla="*/ 0 w 1518326"/>
                        <a:gd name="connsiteY4" fmla="*/ 0 h 1491482"/>
                        <a:gd name="connsiteX0" fmla="*/ 0 w 1518326"/>
                        <a:gd name="connsiteY0" fmla="*/ 0 h 1491482"/>
                        <a:gd name="connsiteX1" fmla="*/ 1518326 w 1518326"/>
                        <a:gd name="connsiteY1" fmla="*/ 0 h 1491482"/>
                        <a:gd name="connsiteX2" fmla="*/ 1518326 w 1518326"/>
                        <a:gd name="connsiteY2" fmla="*/ 1265530 h 1491482"/>
                        <a:gd name="connsiteX3" fmla="*/ 608662 w 1518326"/>
                        <a:gd name="connsiteY3" fmla="*/ 1409687 h 1491482"/>
                        <a:gd name="connsiteX4" fmla="*/ 24713 w 1518326"/>
                        <a:gd name="connsiteY4" fmla="*/ 1491482 h 1491482"/>
                        <a:gd name="connsiteX5" fmla="*/ 0 w 1518326"/>
                        <a:gd name="connsiteY5" fmla="*/ 0 h 1491482"/>
                        <a:gd name="connsiteX0" fmla="*/ 0 w 1518326"/>
                        <a:gd name="connsiteY0" fmla="*/ 0 h 1699188"/>
                        <a:gd name="connsiteX1" fmla="*/ 1518326 w 1518326"/>
                        <a:gd name="connsiteY1" fmla="*/ 0 h 1699188"/>
                        <a:gd name="connsiteX2" fmla="*/ 1518326 w 1518326"/>
                        <a:gd name="connsiteY2" fmla="*/ 1265530 h 1699188"/>
                        <a:gd name="connsiteX3" fmla="*/ 343875 w 1518326"/>
                        <a:gd name="connsiteY3" fmla="*/ 1699188 h 1699188"/>
                        <a:gd name="connsiteX4" fmla="*/ 24713 w 1518326"/>
                        <a:gd name="connsiteY4" fmla="*/ 1491482 h 1699188"/>
                        <a:gd name="connsiteX5" fmla="*/ 0 w 1518326"/>
                        <a:gd name="connsiteY5" fmla="*/ 0 h 1699188"/>
                        <a:gd name="connsiteX0" fmla="*/ 0 w 1518326"/>
                        <a:gd name="connsiteY0" fmla="*/ 0 h 1699188"/>
                        <a:gd name="connsiteX1" fmla="*/ 1518326 w 1518326"/>
                        <a:gd name="connsiteY1" fmla="*/ 0 h 1699188"/>
                        <a:gd name="connsiteX2" fmla="*/ 1518326 w 1518326"/>
                        <a:gd name="connsiteY2" fmla="*/ 1265530 h 1699188"/>
                        <a:gd name="connsiteX3" fmla="*/ 580418 w 1518326"/>
                        <a:gd name="connsiteY3" fmla="*/ 1607395 h 1699188"/>
                        <a:gd name="connsiteX4" fmla="*/ 343875 w 1518326"/>
                        <a:gd name="connsiteY4" fmla="*/ 1699188 h 1699188"/>
                        <a:gd name="connsiteX5" fmla="*/ 24713 w 1518326"/>
                        <a:gd name="connsiteY5" fmla="*/ 1491482 h 1699188"/>
                        <a:gd name="connsiteX6" fmla="*/ 0 w 1518326"/>
                        <a:gd name="connsiteY6" fmla="*/ 0 h 1699188"/>
                        <a:gd name="connsiteX0" fmla="*/ 0 w 1518326"/>
                        <a:gd name="connsiteY0" fmla="*/ 0 h 1699188"/>
                        <a:gd name="connsiteX1" fmla="*/ 1518326 w 1518326"/>
                        <a:gd name="connsiteY1" fmla="*/ 0 h 1699188"/>
                        <a:gd name="connsiteX2" fmla="*/ 1518326 w 1518326"/>
                        <a:gd name="connsiteY2" fmla="*/ 1265530 h 1699188"/>
                        <a:gd name="connsiteX3" fmla="*/ 439198 w 1518326"/>
                        <a:gd name="connsiteY3" fmla="*/ 1663883 h 1699188"/>
                        <a:gd name="connsiteX4" fmla="*/ 343875 w 1518326"/>
                        <a:gd name="connsiteY4" fmla="*/ 1699188 h 1699188"/>
                        <a:gd name="connsiteX5" fmla="*/ 24713 w 1518326"/>
                        <a:gd name="connsiteY5" fmla="*/ 1491482 h 1699188"/>
                        <a:gd name="connsiteX6" fmla="*/ 0 w 1518326"/>
                        <a:gd name="connsiteY6" fmla="*/ 0 h 1699188"/>
                        <a:gd name="connsiteX0" fmla="*/ 0 w 1518326"/>
                        <a:gd name="connsiteY0" fmla="*/ 0 h 1699188"/>
                        <a:gd name="connsiteX1" fmla="*/ 1518326 w 1518326"/>
                        <a:gd name="connsiteY1" fmla="*/ 0 h 1699188"/>
                        <a:gd name="connsiteX2" fmla="*/ 1518326 w 1518326"/>
                        <a:gd name="connsiteY2" fmla="*/ 1265530 h 1699188"/>
                        <a:gd name="connsiteX3" fmla="*/ 880510 w 1518326"/>
                        <a:gd name="connsiteY3" fmla="*/ 1505011 h 1699188"/>
                        <a:gd name="connsiteX4" fmla="*/ 439198 w 1518326"/>
                        <a:gd name="connsiteY4" fmla="*/ 1663883 h 1699188"/>
                        <a:gd name="connsiteX5" fmla="*/ 343875 w 1518326"/>
                        <a:gd name="connsiteY5" fmla="*/ 1699188 h 1699188"/>
                        <a:gd name="connsiteX6" fmla="*/ 24713 w 1518326"/>
                        <a:gd name="connsiteY6" fmla="*/ 1491482 h 1699188"/>
                        <a:gd name="connsiteX7" fmla="*/ 0 w 1518326"/>
                        <a:gd name="connsiteY7" fmla="*/ 0 h 1699188"/>
                        <a:gd name="connsiteX0" fmla="*/ 0 w 1518326"/>
                        <a:gd name="connsiteY0" fmla="*/ 0 h 1699188"/>
                        <a:gd name="connsiteX1" fmla="*/ 1518326 w 1518326"/>
                        <a:gd name="connsiteY1" fmla="*/ 0 h 1699188"/>
                        <a:gd name="connsiteX2" fmla="*/ 1518326 w 1518326"/>
                        <a:gd name="connsiteY2" fmla="*/ 1265530 h 1699188"/>
                        <a:gd name="connsiteX3" fmla="*/ 425075 w 1518326"/>
                        <a:gd name="connsiteY3" fmla="*/ 1017802 h 1699188"/>
                        <a:gd name="connsiteX4" fmla="*/ 439198 w 1518326"/>
                        <a:gd name="connsiteY4" fmla="*/ 1663883 h 1699188"/>
                        <a:gd name="connsiteX5" fmla="*/ 343875 w 1518326"/>
                        <a:gd name="connsiteY5" fmla="*/ 1699188 h 1699188"/>
                        <a:gd name="connsiteX6" fmla="*/ 24713 w 1518326"/>
                        <a:gd name="connsiteY6" fmla="*/ 1491482 h 1699188"/>
                        <a:gd name="connsiteX7" fmla="*/ 0 w 1518326"/>
                        <a:gd name="connsiteY7" fmla="*/ 0 h 1699188"/>
                        <a:gd name="connsiteX0" fmla="*/ 0 w 1518326"/>
                        <a:gd name="connsiteY0" fmla="*/ 0 h 1699188"/>
                        <a:gd name="connsiteX1" fmla="*/ 1518326 w 1518326"/>
                        <a:gd name="connsiteY1" fmla="*/ 0 h 1699188"/>
                        <a:gd name="connsiteX2" fmla="*/ 1518326 w 1518326"/>
                        <a:gd name="connsiteY2" fmla="*/ 1265530 h 1699188"/>
                        <a:gd name="connsiteX3" fmla="*/ 1000547 w 1518326"/>
                        <a:gd name="connsiteY3" fmla="*/ 1151961 h 1699188"/>
                        <a:gd name="connsiteX4" fmla="*/ 425075 w 1518326"/>
                        <a:gd name="connsiteY4" fmla="*/ 1017802 h 1699188"/>
                        <a:gd name="connsiteX5" fmla="*/ 439198 w 1518326"/>
                        <a:gd name="connsiteY5" fmla="*/ 1663883 h 1699188"/>
                        <a:gd name="connsiteX6" fmla="*/ 343875 w 1518326"/>
                        <a:gd name="connsiteY6" fmla="*/ 1699188 h 1699188"/>
                        <a:gd name="connsiteX7" fmla="*/ 24713 w 1518326"/>
                        <a:gd name="connsiteY7" fmla="*/ 1491482 h 1699188"/>
                        <a:gd name="connsiteX8" fmla="*/ 0 w 1518326"/>
                        <a:gd name="connsiteY8" fmla="*/ 0 h 1699188"/>
                        <a:gd name="connsiteX0" fmla="*/ 0 w 1518326"/>
                        <a:gd name="connsiteY0" fmla="*/ 0 h 1699188"/>
                        <a:gd name="connsiteX1" fmla="*/ 1518326 w 1518326"/>
                        <a:gd name="connsiteY1" fmla="*/ 0 h 1699188"/>
                        <a:gd name="connsiteX2" fmla="*/ 1518326 w 1518326"/>
                        <a:gd name="connsiteY2" fmla="*/ 1265530 h 1699188"/>
                        <a:gd name="connsiteX3" fmla="*/ 1092340 w 1518326"/>
                        <a:gd name="connsiteY3" fmla="*/ 735362 h 1699188"/>
                        <a:gd name="connsiteX4" fmla="*/ 425075 w 1518326"/>
                        <a:gd name="connsiteY4" fmla="*/ 1017802 h 1699188"/>
                        <a:gd name="connsiteX5" fmla="*/ 439198 w 1518326"/>
                        <a:gd name="connsiteY5" fmla="*/ 1663883 h 1699188"/>
                        <a:gd name="connsiteX6" fmla="*/ 343875 w 1518326"/>
                        <a:gd name="connsiteY6" fmla="*/ 1699188 h 1699188"/>
                        <a:gd name="connsiteX7" fmla="*/ 24713 w 1518326"/>
                        <a:gd name="connsiteY7" fmla="*/ 1491482 h 1699188"/>
                        <a:gd name="connsiteX8" fmla="*/ 0 w 1518326"/>
                        <a:gd name="connsiteY8" fmla="*/ 0 h 1699188"/>
                        <a:gd name="connsiteX0" fmla="*/ 0 w 1518326"/>
                        <a:gd name="connsiteY0" fmla="*/ 0 h 1699188"/>
                        <a:gd name="connsiteX1" fmla="*/ 1518326 w 1518326"/>
                        <a:gd name="connsiteY1" fmla="*/ 0 h 1699188"/>
                        <a:gd name="connsiteX2" fmla="*/ 1518326 w 1518326"/>
                        <a:gd name="connsiteY2" fmla="*/ 1265530 h 1699188"/>
                        <a:gd name="connsiteX3" fmla="*/ 1339476 w 1518326"/>
                        <a:gd name="connsiteY3" fmla="*/ 1056637 h 1699188"/>
                        <a:gd name="connsiteX4" fmla="*/ 1092340 w 1518326"/>
                        <a:gd name="connsiteY4" fmla="*/ 735362 h 1699188"/>
                        <a:gd name="connsiteX5" fmla="*/ 425075 w 1518326"/>
                        <a:gd name="connsiteY5" fmla="*/ 1017802 h 1699188"/>
                        <a:gd name="connsiteX6" fmla="*/ 439198 w 1518326"/>
                        <a:gd name="connsiteY6" fmla="*/ 1663883 h 1699188"/>
                        <a:gd name="connsiteX7" fmla="*/ 343875 w 1518326"/>
                        <a:gd name="connsiteY7" fmla="*/ 1699188 h 1699188"/>
                        <a:gd name="connsiteX8" fmla="*/ 24713 w 1518326"/>
                        <a:gd name="connsiteY8" fmla="*/ 1491482 h 1699188"/>
                        <a:gd name="connsiteX9" fmla="*/ 0 w 1518326"/>
                        <a:gd name="connsiteY9" fmla="*/ 0 h 1699188"/>
                        <a:gd name="connsiteX0" fmla="*/ 0 w 1518326"/>
                        <a:gd name="connsiteY0" fmla="*/ 0 h 1699188"/>
                        <a:gd name="connsiteX1" fmla="*/ 1518326 w 1518326"/>
                        <a:gd name="connsiteY1" fmla="*/ 0 h 1699188"/>
                        <a:gd name="connsiteX2" fmla="*/ 1518326 w 1518326"/>
                        <a:gd name="connsiteY2" fmla="*/ 1265530 h 1699188"/>
                        <a:gd name="connsiteX3" fmla="*/ 580418 w 1518326"/>
                        <a:gd name="connsiteY3" fmla="*/ 1028393 h 1699188"/>
                        <a:gd name="connsiteX4" fmla="*/ 1092340 w 1518326"/>
                        <a:gd name="connsiteY4" fmla="*/ 735362 h 1699188"/>
                        <a:gd name="connsiteX5" fmla="*/ 425075 w 1518326"/>
                        <a:gd name="connsiteY5" fmla="*/ 1017802 h 1699188"/>
                        <a:gd name="connsiteX6" fmla="*/ 439198 w 1518326"/>
                        <a:gd name="connsiteY6" fmla="*/ 1663883 h 1699188"/>
                        <a:gd name="connsiteX7" fmla="*/ 343875 w 1518326"/>
                        <a:gd name="connsiteY7" fmla="*/ 1699188 h 1699188"/>
                        <a:gd name="connsiteX8" fmla="*/ 24713 w 1518326"/>
                        <a:gd name="connsiteY8" fmla="*/ 1491482 h 1699188"/>
                        <a:gd name="connsiteX9" fmla="*/ 0 w 1518326"/>
                        <a:gd name="connsiteY9" fmla="*/ 0 h 1699188"/>
                        <a:gd name="connsiteX0" fmla="*/ 0 w 1518326"/>
                        <a:gd name="connsiteY0" fmla="*/ 0 h 1699188"/>
                        <a:gd name="connsiteX1" fmla="*/ 1518326 w 1518326"/>
                        <a:gd name="connsiteY1" fmla="*/ 0 h 1699188"/>
                        <a:gd name="connsiteX2" fmla="*/ 1377106 w 1518326"/>
                        <a:gd name="connsiteY2" fmla="*/ 502942 h 1699188"/>
                        <a:gd name="connsiteX3" fmla="*/ 580418 w 1518326"/>
                        <a:gd name="connsiteY3" fmla="*/ 1028393 h 1699188"/>
                        <a:gd name="connsiteX4" fmla="*/ 1092340 w 1518326"/>
                        <a:gd name="connsiteY4" fmla="*/ 735362 h 1699188"/>
                        <a:gd name="connsiteX5" fmla="*/ 425075 w 1518326"/>
                        <a:gd name="connsiteY5" fmla="*/ 1017802 h 1699188"/>
                        <a:gd name="connsiteX6" fmla="*/ 439198 w 1518326"/>
                        <a:gd name="connsiteY6" fmla="*/ 1663883 h 1699188"/>
                        <a:gd name="connsiteX7" fmla="*/ 343875 w 1518326"/>
                        <a:gd name="connsiteY7" fmla="*/ 1699188 h 1699188"/>
                        <a:gd name="connsiteX8" fmla="*/ 24713 w 1518326"/>
                        <a:gd name="connsiteY8" fmla="*/ 1491482 h 1699188"/>
                        <a:gd name="connsiteX9" fmla="*/ 0 w 1518326"/>
                        <a:gd name="connsiteY9" fmla="*/ 0 h 1699188"/>
                        <a:gd name="connsiteX0" fmla="*/ 0 w 1768992"/>
                        <a:gd name="connsiteY0" fmla="*/ 0 h 1699188"/>
                        <a:gd name="connsiteX1" fmla="*/ 1768992 w 1768992"/>
                        <a:gd name="connsiteY1" fmla="*/ 1108578 h 1699188"/>
                        <a:gd name="connsiteX2" fmla="*/ 1377106 w 1768992"/>
                        <a:gd name="connsiteY2" fmla="*/ 502942 h 1699188"/>
                        <a:gd name="connsiteX3" fmla="*/ 580418 w 1768992"/>
                        <a:gd name="connsiteY3" fmla="*/ 1028393 h 1699188"/>
                        <a:gd name="connsiteX4" fmla="*/ 1092340 w 1768992"/>
                        <a:gd name="connsiteY4" fmla="*/ 735362 h 1699188"/>
                        <a:gd name="connsiteX5" fmla="*/ 425075 w 1768992"/>
                        <a:gd name="connsiteY5" fmla="*/ 1017802 h 1699188"/>
                        <a:gd name="connsiteX6" fmla="*/ 439198 w 1768992"/>
                        <a:gd name="connsiteY6" fmla="*/ 1663883 h 1699188"/>
                        <a:gd name="connsiteX7" fmla="*/ 343875 w 1768992"/>
                        <a:gd name="connsiteY7" fmla="*/ 1699188 h 1699188"/>
                        <a:gd name="connsiteX8" fmla="*/ 24713 w 1768992"/>
                        <a:gd name="connsiteY8" fmla="*/ 1491482 h 1699188"/>
                        <a:gd name="connsiteX9" fmla="*/ 0 w 1768992"/>
                        <a:gd name="connsiteY9" fmla="*/ 0 h 1699188"/>
                        <a:gd name="connsiteX0" fmla="*/ 0 w 1768992"/>
                        <a:gd name="connsiteY0" fmla="*/ 0 h 1699188"/>
                        <a:gd name="connsiteX1" fmla="*/ 975834 w 1768992"/>
                        <a:gd name="connsiteY1" fmla="*/ 611794 h 1699188"/>
                        <a:gd name="connsiteX2" fmla="*/ 1768992 w 1768992"/>
                        <a:gd name="connsiteY2" fmla="*/ 1108578 h 1699188"/>
                        <a:gd name="connsiteX3" fmla="*/ 1377106 w 1768992"/>
                        <a:gd name="connsiteY3" fmla="*/ 502942 h 1699188"/>
                        <a:gd name="connsiteX4" fmla="*/ 580418 w 1768992"/>
                        <a:gd name="connsiteY4" fmla="*/ 1028393 h 1699188"/>
                        <a:gd name="connsiteX5" fmla="*/ 1092340 w 1768992"/>
                        <a:gd name="connsiteY5" fmla="*/ 735362 h 1699188"/>
                        <a:gd name="connsiteX6" fmla="*/ 425075 w 1768992"/>
                        <a:gd name="connsiteY6" fmla="*/ 1017802 h 1699188"/>
                        <a:gd name="connsiteX7" fmla="*/ 439198 w 1768992"/>
                        <a:gd name="connsiteY7" fmla="*/ 1663883 h 1699188"/>
                        <a:gd name="connsiteX8" fmla="*/ 343875 w 1768992"/>
                        <a:gd name="connsiteY8" fmla="*/ 1699188 h 1699188"/>
                        <a:gd name="connsiteX9" fmla="*/ 24713 w 1768992"/>
                        <a:gd name="connsiteY9" fmla="*/ 1491482 h 1699188"/>
                        <a:gd name="connsiteX10" fmla="*/ 0 w 1768992"/>
                        <a:gd name="connsiteY10" fmla="*/ 0 h 1699188"/>
                        <a:gd name="connsiteX0" fmla="*/ 0 w 1768992"/>
                        <a:gd name="connsiteY0" fmla="*/ 0 h 1699188"/>
                        <a:gd name="connsiteX1" fmla="*/ 1293580 w 1768992"/>
                        <a:gd name="connsiteY1" fmla="*/ 212847 h 1699188"/>
                        <a:gd name="connsiteX2" fmla="*/ 1768992 w 1768992"/>
                        <a:gd name="connsiteY2" fmla="*/ 1108578 h 1699188"/>
                        <a:gd name="connsiteX3" fmla="*/ 1377106 w 1768992"/>
                        <a:gd name="connsiteY3" fmla="*/ 502942 h 1699188"/>
                        <a:gd name="connsiteX4" fmla="*/ 580418 w 1768992"/>
                        <a:gd name="connsiteY4" fmla="*/ 1028393 h 1699188"/>
                        <a:gd name="connsiteX5" fmla="*/ 1092340 w 1768992"/>
                        <a:gd name="connsiteY5" fmla="*/ 735362 h 1699188"/>
                        <a:gd name="connsiteX6" fmla="*/ 425075 w 1768992"/>
                        <a:gd name="connsiteY6" fmla="*/ 1017802 h 1699188"/>
                        <a:gd name="connsiteX7" fmla="*/ 439198 w 1768992"/>
                        <a:gd name="connsiteY7" fmla="*/ 1663883 h 1699188"/>
                        <a:gd name="connsiteX8" fmla="*/ 343875 w 1768992"/>
                        <a:gd name="connsiteY8" fmla="*/ 1699188 h 1699188"/>
                        <a:gd name="connsiteX9" fmla="*/ 24713 w 1768992"/>
                        <a:gd name="connsiteY9" fmla="*/ 1491482 h 1699188"/>
                        <a:gd name="connsiteX10" fmla="*/ 0 w 1768992"/>
                        <a:gd name="connsiteY10" fmla="*/ 0 h 1699188"/>
                        <a:gd name="connsiteX0" fmla="*/ 0 w 1796734"/>
                        <a:gd name="connsiteY0" fmla="*/ 0 h 1699188"/>
                        <a:gd name="connsiteX1" fmla="*/ 1293580 w 1796734"/>
                        <a:gd name="connsiteY1" fmla="*/ 212847 h 1699188"/>
                        <a:gd name="connsiteX2" fmla="*/ 1768992 w 1796734"/>
                        <a:gd name="connsiteY2" fmla="*/ 1108578 h 1699188"/>
                        <a:gd name="connsiteX3" fmla="*/ 1377106 w 1796734"/>
                        <a:gd name="connsiteY3" fmla="*/ 502942 h 1699188"/>
                        <a:gd name="connsiteX4" fmla="*/ 580418 w 1796734"/>
                        <a:gd name="connsiteY4" fmla="*/ 1028393 h 1699188"/>
                        <a:gd name="connsiteX5" fmla="*/ 1092340 w 1796734"/>
                        <a:gd name="connsiteY5" fmla="*/ 735362 h 1699188"/>
                        <a:gd name="connsiteX6" fmla="*/ 425075 w 1796734"/>
                        <a:gd name="connsiteY6" fmla="*/ 1017802 h 1699188"/>
                        <a:gd name="connsiteX7" fmla="*/ 439198 w 1796734"/>
                        <a:gd name="connsiteY7" fmla="*/ 1663883 h 1699188"/>
                        <a:gd name="connsiteX8" fmla="*/ 343875 w 1796734"/>
                        <a:gd name="connsiteY8" fmla="*/ 1699188 h 1699188"/>
                        <a:gd name="connsiteX9" fmla="*/ 24713 w 1796734"/>
                        <a:gd name="connsiteY9" fmla="*/ 1491482 h 1699188"/>
                        <a:gd name="connsiteX10" fmla="*/ 0 w 1796734"/>
                        <a:gd name="connsiteY10" fmla="*/ 0 h 1699188"/>
                        <a:gd name="connsiteX0" fmla="*/ 0 w 1870875"/>
                        <a:gd name="connsiteY0" fmla="*/ 281423 h 1486341"/>
                        <a:gd name="connsiteX1" fmla="*/ 1367721 w 1870875"/>
                        <a:gd name="connsiteY1" fmla="*/ 0 h 1486341"/>
                        <a:gd name="connsiteX2" fmla="*/ 1843133 w 1870875"/>
                        <a:gd name="connsiteY2" fmla="*/ 895731 h 1486341"/>
                        <a:gd name="connsiteX3" fmla="*/ 1451247 w 1870875"/>
                        <a:gd name="connsiteY3" fmla="*/ 290095 h 1486341"/>
                        <a:gd name="connsiteX4" fmla="*/ 654559 w 1870875"/>
                        <a:gd name="connsiteY4" fmla="*/ 815546 h 1486341"/>
                        <a:gd name="connsiteX5" fmla="*/ 1166481 w 1870875"/>
                        <a:gd name="connsiteY5" fmla="*/ 522515 h 1486341"/>
                        <a:gd name="connsiteX6" fmla="*/ 499216 w 1870875"/>
                        <a:gd name="connsiteY6" fmla="*/ 804955 h 1486341"/>
                        <a:gd name="connsiteX7" fmla="*/ 513339 w 1870875"/>
                        <a:gd name="connsiteY7" fmla="*/ 1451036 h 1486341"/>
                        <a:gd name="connsiteX8" fmla="*/ 418016 w 1870875"/>
                        <a:gd name="connsiteY8" fmla="*/ 1486341 h 1486341"/>
                        <a:gd name="connsiteX9" fmla="*/ 98854 w 1870875"/>
                        <a:gd name="connsiteY9" fmla="*/ 1278635 h 1486341"/>
                        <a:gd name="connsiteX10" fmla="*/ 0 w 1870875"/>
                        <a:gd name="connsiteY10" fmla="*/ 281423 h 1486341"/>
                        <a:gd name="connsiteX0" fmla="*/ 0 w 1870875"/>
                        <a:gd name="connsiteY0" fmla="*/ 281423 h 1486341"/>
                        <a:gd name="connsiteX1" fmla="*/ 1367721 w 1870875"/>
                        <a:gd name="connsiteY1" fmla="*/ 0 h 1486341"/>
                        <a:gd name="connsiteX2" fmla="*/ 1843133 w 1870875"/>
                        <a:gd name="connsiteY2" fmla="*/ 895731 h 1486341"/>
                        <a:gd name="connsiteX3" fmla="*/ 1451247 w 1870875"/>
                        <a:gd name="connsiteY3" fmla="*/ 290095 h 1486341"/>
                        <a:gd name="connsiteX4" fmla="*/ 654559 w 1870875"/>
                        <a:gd name="connsiteY4" fmla="*/ 815546 h 1486341"/>
                        <a:gd name="connsiteX5" fmla="*/ 1166481 w 1870875"/>
                        <a:gd name="connsiteY5" fmla="*/ 522515 h 1486341"/>
                        <a:gd name="connsiteX6" fmla="*/ 499216 w 1870875"/>
                        <a:gd name="connsiteY6" fmla="*/ 804955 h 1486341"/>
                        <a:gd name="connsiteX7" fmla="*/ 513339 w 1870875"/>
                        <a:gd name="connsiteY7" fmla="*/ 1451036 h 1486341"/>
                        <a:gd name="connsiteX8" fmla="*/ 418016 w 1870875"/>
                        <a:gd name="connsiteY8" fmla="*/ 1486341 h 1486341"/>
                        <a:gd name="connsiteX9" fmla="*/ 98854 w 1870875"/>
                        <a:gd name="connsiteY9" fmla="*/ 1278635 h 1486341"/>
                        <a:gd name="connsiteX10" fmla="*/ 0 w 1870875"/>
                        <a:gd name="connsiteY10" fmla="*/ 281423 h 1486341"/>
                        <a:gd name="connsiteX0" fmla="*/ 0 w 1870875"/>
                        <a:gd name="connsiteY0" fmla="*/ 281423 h 1486341"/>
                        <a:gd name="connsiteX1" fmla="*/ 1367721 w 1870875"/>
                        <a:gd name="connsiteY1" fmla="*/ 0 h 1486341"/>
                        <a:gd name="connsiteX2" fmla="*/ 1843133 w 1870875"/>
                        <a:gd name="connsiteY2" fmla="*/ 895731 h 1486341"/>
                        <a:gd name="connsiteX3" fmla="*/ 1451247 w 1870875"/>
                        <a:gd name="connsiteY3" fmla="*/ 290095 h 1486341"/>
                        <a:gd name="connsiteX4" fmla="*/ 654559 w 1870875"/>
                        <a:gd name="connsiteY4" fmla="*/ 815546 h 1486341"/>
                        <a:gd name="connsiteX5" fmla="*/ 1166481 w 1870875"/>
                        <a:gd name="connsiteY5" fmla="*/ 522515 h 1486341"/>
                        <a:gd name="connsiteX6" fmla="*/ 499216 w 1870875"/>
                        <a:gd name="connsiteY6" fmla="*/ 804955 h 1486341"/>
                        <a:gd name="connsiteX7" fmla="*/ 513339 w 1870875"/>
                        <a:gd name="connsiteY7" fmla="*/ 1451036 h 1486341"/>
                        <a:gd name="connsiteX8" fmla="*/ 418016 w 1870875"/>
                        <a:gd name="connsiteY8" fmla="*/ 1486341 h 1486341"/>
                        <a:gd name="connsiteX9" fmla="*/ 98854 w 1870875"/>
                        <a:gd name="connsiteY9" fmla="*/ 1278635 h 1486341"/>
                        <a:gd name="connsiteX10" fmla="*/ 0 w 1870875"/>
                        <a:gd name="connsiteY10" fmla="*/ 281423 h 1486341"/>
                        <a:gd name="connsiteX0" fmla="*/ 0 w 1870875"/>
                        <a:gd name="connsiteY0" fmla="*/ 281423 h 1486341"/>
                        <a:gd name="connsiteX1" fmla="*/ 1367721 w 1870875"/>
                        <a:gd name="connsiteY1" fmla="*/ 0 h 1486341"/>
                        <a:gd name="connsiteX2" fmla="*/ 1843133 w 1870875"/>
                        <a:gd name="connsiteY2" fmla="*/ 895731 h 1486341"/>
                        <a:gd name="connsiteX3" fmla="*/ 1451247 w 1870875"/>
                        <a:gd name="connsiteY3" fmla="*/ 290095 h 1486341"/>
                        <a:gd name="connsiteX4" fmla="*/ 654559 w 1870875"/>
                        <a:gd name="connsiteY4" fmla="*/ 815546 h 1486341"/>
                        <a:gd name="connsiteX5" fmla="*/ 1166481 w 1870875"/>
                        <a:gd name="connsiteY5" fmla="*/ 522515 h 1486341"/>
                        <a:gd name="connsiteX6" fmla="*/ 499216 w 1870875"/>
                        <a:gd name="connsiteY6" fmla="*/ 804955 h 1486341"/>
                        <a:gd name="connsiteX7" fmla="*/ 513339 w 1870875"/>
                        <a:gd name="connsiteY7" fmla="*/ 1451036 h 1486341"/>
                        <a:gd name="connsiteX8" fmla="*/ 418016 w 1870875"/>
                        <a:gd name="connsiteY8" fmla="*/ 1486341 h 1486341"/>
                        <a:gd name="connsiteX9" fmla="*/ 102385 w 1870875"/>
                        <a:gd name="connsiteY9" fmla="*/ 1296287 h 1486341"/>
                        <a:gd name="connsiteX10" fmla="*/ 0 w 1870875"/>
                        <a:gd name="connsiteY10" fmla="*/ 281423 h 1486341"/>
                        <a:gd name="connsiteX0" fmla="*/ 0 w 1870875"/>
                        <a:gd name="connsiteY0" fmla="*/ 281423 h 1486341"/>
                        <a:gd name="connsiteX1" fmla="*/ 1367721 w 1870875"/>
                        <a:gd name="connsiteY1" fmla="*/ 0 h 1486341"/>
                        <a:gd name="connsiteX2" fmla="*/ 1843133 w 1870875"/>
                        <a:gd name="connsiteY2" fmla="*/ 895731 h 1486341"/>
                        <a:gd name="connsiteX3" fmla="*/ 1451247 w 1870875"/>
                        <a:gd name="connsiteY3" fmla="*/ 290095 h 1486341"/>
                        <a:gd name="connsiteX4" fmla="*/ 654559 w 1870875"/>
                        <a:gd name="connsiteY4" fmla="*/ 815546 h 1486341"/>
                        <a:gd name="connsiteX5" fmla="*/ 1166481 w 1870875"/>
                        <a:gd name="connsiteY5" fmla="*/ 522515 h 1486341"/>
                        <a:gd name="connsiteX6" fmla="*/ 499216 w 1870875"/>
                        <a:gd name="connsiteY6" fmla="*/ 804955 h 1486341"/>
                        <a:gd name="connsiteX7" fmla="*/ 513339 w 1870875"/>
                        <a:gd name="connsiteY7" fmla="*/ 1451036 h 1486341"/>
                        <a:gd name="connsiteX8" fmla="*/ 418016 w 1870875"/>
                        <a:gd name="connsiteY8" fmla="*/ 1486341 h 1486341"/>
                        <a:gd name="connsiteX9" fmla="*/ 120037 w 1870875"/>
                        <a:gd name="connsiteY9" fmla="*/ 1289226 h 1486341"/>
                        <a:gd name="connsiteX10" fmla="*/ 0 w 1870875"/>
                        <a:gd name="connsiteY10" fmla="*/ 281423 h 1486341"/>
                        <a:gd name="connsiteX0" fmla="*/ 0 w 1870875"/>
                        <a:gd name="connsiteY0" fmla="*/ 281423 h 1496932"/>
                        <a:gd name="connsiteX1" fmla="*/ 1367721 w 1870875"/>
                        <a:gd name="connsiteY1" fmla="*/ 0 h 1496932"/>
                        <a:gd name="connsiteX2" fmla="*/ 1843133 w 1870875"/>
                        <a:gd name="connsiteY2" fmla="*/ 895731 h 1496932"/>
                        <a:gd name="connsiteX3" fmla="*/ 1451247 w 1870875"/>
                        <a:gd name="connsiteY3" fmla="*/ 290095 h 1496932"/>
                        <a:gd name="connsiteX4" fmla="*/ 654559 w 1870875"/>
                        <a:gd name="connsiteY4" fmla="*/ 815546 h 1496932"/>
                        <a:gd name="connsiteX5" fmla="*/ 1166481 w 1870875"/>
                        <a:gd name="connsiteY5" fmla="*/ 522515 h 1496932"/>
                        <a:gd name="connsiteX6" fmla="*/ 499216 w 1870875"/>
                        <a:gd name="connsiteY6" fmla="*/ 804955 h 1496932"/>
                        <a:gd name="connsiteX7" fmla="*/ 513339 w 1870875"/>
                        <a:gd name="connsiteY7" fmla="*/ 1451036 h 1496932"/>
                        <a:gd name="connsiteX8" fmla="*/ 393302 w 1870875"/>
                        <a:gd name="connsiteY8" fmla="*/ 1496932 h 1496932"/>
                        <a:gd name="connsiteX9" fmla="*/ 120037 w 1870875"/>
                        <a:gd name="connsiteY9" fmla="*/ 1289226 h 1496932"/>
                        <a:gd name="connsiteX10" fmla="*/ 0 w 1870875"/>
                        <a:gd name="connsiteY10" fmla="*/ 281423 h 1496932"/>
                        <a:gd name="connsiteX0" fmla="*/ 0 w 1870875"/>
                        <a:gd name="connsiteY0" fmla="*/ 281423 h 1496932"/>
                        <a:gd name="connsiteX1" fmla="*/ 1367721 w 1870875"/>
                        <a:gd name="connsiteY1" fmla="*/ 0 h 1496932"/>
                        <a:gd name="connsiteX2" fmla="*/ 1843133 w 1870875"/>
                        <a:gd name="connsiteY2" fmla="*/ 895731 h 1496932"/>
                        <a:gd name="connsiteX3" fmla="*/ 1451247 w 1870875"/>
                        <a:gd name="connsiteY3" fmla="*/ 290095 h 1496932"/>
                        <a:gd name="connsiteX4" fmla="*/ 654559 w 1870875"/>
                        <a:gd name="connsiteY4" fmla="*/ 815546 h 1496932"/>
                        <a:gd name="connsiteX5" fmla="*/ 1166481 w 1870875"/>
                        <a:gd name="connsiteY5" fmla="*/ 522515 h 1496932"/>
                        <a:gd name="connsiteX6" fmla="*/ 499216 w 1870875"/>
                        <a:gd name="connsiteY6" fmla="*/ 804955 h 1496932"/>
                        <a:gd name="connsiteX7" fmla="*/ 513339 w 1870875"/>
                        <a:gd name="connsiteY7" fmla="*/ 1451036 h 1496932"/>
                        <a:gd name="connsiteX8" fmla="*/ 393302 w 1870875"/>
                        <a:gd name="connsiteY8" fmla="*/ 1496932 h 1496932"/>
                        <a:gd name="connsiteX9" fmla="*/ 120037 w 1870875"/>
                        <a:gd name="connsiteY9" fmla="*/ 1289226 h 1496932"/>
                        <a:gd name="connsiteX10" fmla="*/ 0 w 1870875"/>
                        <a:gd name="connsiteY10" fmla="*/ 281423 h 1496932"/>
                        <a:gd name="connsiteX0" fmla="*/ 24850 w 1895725"/>
                        <a:gd name="connsiteY0" fmla="*/ 281423 h 1496932"/>
                        <a:gd name="connsiteX1" fmla="*/ 1392571 w 1895725"/>
                        <a:gd name="connsiteY1" fmla="*/ 0 h 1496932"/>
                        <a:gd name="connsiteX2" fmla="*/ 1867983 w 1895725"/>
                        <a:gd name="connsiteY2" fmla="*/ 895731 h 1496932"/>
                        <a:gd name="connsiteX3" fmla="*/ 1476097 w 1895725"/>
                        <a:gd name="connsiteY3" fmla="*/ 290095 h 1496932"/>
                        <a:gd name="connsiteX4" fmla="*/ 679409 w 1895725"/>
                        <a:gd name="connsiteY4" fmla="*/ 815546 h 1496932"/>
                        <a:gd name="connsiteX5" fmla="*/ 1191331 w 1895725"/>
                        <a:gd name="connsiteY5" fmla="*/ 522515 h 1496932"/>
                        <a:gd name="connsiteX6" fmla="*/ 524066 w 1895725"/>
                        <a:gd name="connsiteY6" fmla="*/ 804955 h 1496932"/>
                        <a:gd name="connsiteX7" fmla="*/ 538189 w 1895725"/>
                        <a:gd name="connsiteY7" fmla="*/ 1451036 h 1496932"/>
                        <a:gd name="connsiteX8" fmla="*/ 418152 w 1895725"/>
                        <a:gd name="connsiteY8" fmla="*/ 1496932 h 1496932"/>
                        <a:gd name="connsiteX9" fmla="*/ 144887 w 1895725"/>
                        <a:gd name="connsiteY9" fmla="*/ 1289226 h 1496932"/>
                        <a:gd name="connsiteX10" fmla="*/ 24850 w 1895725"/>
                        <a:gd name="connsiteY10" fmla="*/ 281423 h 1496932"/>
                        <a:gd name="connsiteX0" fmla="*/ 60856 w 1931731"/>
                        <a:gd name="connsiteY0" fmla="*/ 281423 h 1496932"/>
                        <a:gd name="connsiteX1" fmla="*/ 1428577 w 1931731"/>
                        <a:gd name="connsiteY1" fmla="*/ 0 h 1496932"/>
                        <a:gd name="connsiteX2" fmla="*/ 1903989 w 1931731"/>
                        <a:gd name="connsiteY2" fmla="*/ 895731 h 1496932"/>
                        <a:gd name="connsiteX3" fmla="*/ 1512103 w 1931731"/>
                        <a:gd name="connsiteY3" fmla="*/ 290095 h 1496932"/>
                        <a:gd name="connsiteX4" fmla="*/ 715415 w 1931731"/>
                        <a:gd name="connsiteY4" fmla="*/ 815546 h 1496932"/>
                        <a:gd name="connsiteX5" fmla="*/ 1227337 w 1931731"/>
                        <a:gd name="connsiteY5" fmla="*/ 522515 h 1496932"/>
                        <a:gd name="connsiteX6" fmla="*/ 560072 w 1931731"/>
                        <a:gd name="connsiteY6" fmla="*/ 804955 h 1496932"/>
                        <a:gd name="connsiteX7" fmla="*/ 574195 w 1931731"/>
                        <a:gd name="connsiteY7" fmla="*/ 1451036 h 1496932"/>
                        <a:gd name="connsiteX8" fmla="*/ 454158 w 1931731"/>
                        <a:gd name="connsiteY8" fmla="*/ 1496932 h 1496932"/>
                        <a:gd name="connsiteX9" fmla="*/ 180893 w 1931731"/>
                        <a:gd name="connsiteY9" fmla="*/ 1289226 h 1496932"/>
                        <a:gd name="connsiteX10" fmla="*/ 60856 w 1931731"/>
                        <a:gd name="connsiteY10" fmla="*/ 281423 h 1496932"/>
                        <a:gd name="connsiteX0" fmla="*/ 60856 w 1931731"/>
                        <a:gd name="connsiteY0" fmla="*/ 281423 h 1496932"/>
                        <a:gd name="connsiteX1" fmla="*/ 1428577 w 1931731"/>
                        <a:gd name="connsiteY1" fmla="*/ 0 h 1496932"/>
                        <a:gd name="connsiteX2" fmla="*/ 1903989 w 1931731"/>
                        <a:gd name="connsiteY2" fmla="*/ 895731 h 1496932"/>
                        <a:gd name="connsiteX3" fmla="*/ 1512103 w 1931731"/>
                        <a:gd name="connsiteY3" fmla="*/ 290095 h 1496932"/>
                        <a:gd name="connsiteX4" fmla="*/ 715415 w 1931731"/>
                        <a:gd name="connsiteY4" fmla="*/ 815546 h 1496932"/>
                        <a:gd name="connsiteX5" fmla="*/ 1227337 w 1931731"/>
                        <a:gd name="connsiteY5" fmla="*/ 522515 h 1496932"/>
                        <a:gd name="connsiteX6" fmla="*/ 560072 w 1931731"/>
                        <a:gd name="connsiteY6" fmla="*/ 804955 h 1496932"/>
                        <a:gd name="connsiteX7" fmla="*/ 574195 w 1931731"/>
                        <a:gd name="connsiteY7" fmla="*/ 1451036 h 1496932"/>
                        <a:gd name="connsiteX8" fmla="*/ 454158 w 1931731"/>
                        <a:gd name="connsiteY8" fmla="*/ 1496932 h 1496932"/>
                        <a:gd name="connsiteX9" fmla="*/ 180893 w 1931731"/>
                        <a:gd name="connsiteY9" fmla="*/ 1289226 h 1496932"/>
                        <a:gd name="connsiteX10" fmla="*/ 60856 w 1931731"/>
                        <a:gd name="connsiteY10" fmla="*/ 281423 h 1496932"/>
                        <a:gd name="connsiteX0" fmla="*/ 60856 w 1931731"/>
                        <a:gd name="connsiteY0" fmla="*/ 315969 h 1531478"/>
                        <a:gd name="connsiteX1" fmla="*/ 411793 w 1931731"/>
                        <a:gd name="connsiteY1" fmla="*/ 196948 h 1531478"/>
                        <a:gd name="connsiteX2" fmla="*/ 1428577 w 1931731"/>
                        <a:gd name="connsiteY2" fmla="*/ 34546 h 1531478"/>
                        <a:gd name="connsiteX3" fmla="*/ 1903989 w 1931731"/>
                        <a:gd name="connsiteY3" fmla="*/ 930277 h 1531478"/>
                        <a:gd name="connsiteX4" fmla="*/ 1512103 w 1931731"/>
                        <a:gd name="connsiteY4" fmla="*/ 324641 h 1531478"/>
                        <a:gd name="connsiteX5" fmla="*/ 715415 w 1931731"/>
                        <a:gd name="connsiteY5" fmla="*/ 850092 h 1531478"/>
                        <a:gd name="connsiteX6" fmla="*/ 1227337 w 1931731"/>
                        <a:gd name="connsiteY6" fmla="*/ 557061 h 1531478"/>
                        <a:gd name="connsiteX7" fmla="*/ 560072 w 1931731"/>
                        <a:gd name="connsiteY7" fmla="*/ 839501 h 1531478"/>
                        <a:gd name="connsiteX8" fmla="*/ 574195 w 1931731"/>
                        <a:gd name="connsiteY8" fmla="*/ 1485582 h 1531478"/>
                        <a:gd name="connsiteX9" fmla="*/ 454158 w 1931731"/>
                        <a:gd name="connsiteY9" fmla="*/ 1531478 h 1531478"/>
                        <a:gd name="connsiteX10" fmla="*/ 180893 w 1931731"/>
                        <a:gd name="connsiteY10" fmla="*/ 1323772 h 1531478"/>
                        <a:gd name="connsiteX11" fmla="*/ 60856 w 1931731"/>
                        <a:gd name="connsiteY11" fmla="*/ 315969 h 1531478"/>
                        <a:gd name="connsiteX0" fmla="*/ 60856 w 1931731"/>
                        <a:gd name="connsiteY0" fmla="*/ 322525 h 1538034"/>
                        <a:gd name="connsiteX1" fmla="*/ 295286 w 1931731"/>
                        <a:gd name="connsiteY1" fmla="*/ 150546 h 1538034"/>
                        <a:gd name="connsiteX2" fmla="*/ 1428577 w 1931731"/>
                        <a:gd name="connsiteY2" fmla="*/ 41102 h 1538034"/>
                        <a:gd name="connsiteX3" fmla="*/ 1903989 w 1931731"/>
                        <a:gd name="connsiteY3" fmla="*/ 936833 h 1538034"/>
                        <a:gd name="connsiteX4" fmla="*/ 1512103 w 1931731"/>
                        <a:gd name="connsiteY4" fmla="*/ 331197 h 1538034"/>
                        <a:gd name="connsiteX5" fmla="*/ 715415 w 1931731"/>
                        <a:gd name="connsiteY5" fmla="*/ 856648 h 1538034"/>
                        <a:gd name="connsiteX6" fmla="*/ 1227337 w 1931731"/>
                        <a:gd name="connsiteY6" fmla="*/ 563617 h 1538034"/>
                        <a:gd name="connsiteX7" fmla="*/ 560072 w 1931731"/>
                        <a:gd name="connsiteY7" fmla="*/ 846057 h 1538034"/>
                        <a:gd name="connsiteX8" fmla="*/ 574195 w 1931731"/>
                        <a:gd name="connsiteY8" fmla="*/ 1492138 h 1538034"/>
                        <a:gd name="connsiteX9" fmla="*/ 454158 w 1931731"/>
                        <a:gd name="connsiteY9" fmla="*/ 1538034 h 1538034"/>
                        <a:gd name="connsiteX10" fmla="*/ 180893 w 1931731"/>
                        <a:gd name="connsiteY10" fmla="*/ 1330328 h 1538034"/>
                        <a:gd name="connsiteX11" fmla="*/ 60856 w 1931731"/>
                        <a:gd name="connsiteY11" fmla="*/ 322525 h 1538034"/>
                        <a:gd name="connsiteX0" fmla="*/ 60856 w 1931731"/>
                        <a:gd name="connsiteY0" fmla="*/ 322525 h 1538034"/>
                        <a:gd name="connsiteX1" fmla="*/ 295286 w 1931731"/>
                        <a:gd name="connsiteY1" fmla="*/ 150546 h 1538034"/>
                        <a:gd name="connsiteX2" fmla="*/ 1428577 w 1931731"/>
                        <a:gd name="connsiteY2" fmla="*/ 41102 h 1538034"/>
                        <a:gd name="connsiteX3" fmla="*/ 1903989 w 1931731"/>
                        <a:gd name="connsiteY3" fmla="*/ 936833 h 1538034"/>
                        <a:gd name="connsiteX4" fmla="*/ 1512103 w 1931731"/>
                        <a:gd name="connsiteY4" fmla="*/ 331197 h 1538034"/>
                        <a:gd name="connsiteX5" fmla="*/ 715415 w 1931731"/>
                        <a:gd name="connsiteY5" fmla="*/ 856648 h 1538034"/>
                        <a:gd name="connsiteX6" fmla="*/ 1227337 w 1931731"/>
                        <a:gd name="connsiteY6" fmla="*/ 563617 h 1538034"/>
                        <a:gd name="connsiteX7" fmla="*/ 560072 w 1931731"/>
                        <a:gd name="connsiteY7" fmla="*/ 846057 h 1538034"/>
                        <a:gd name="connsiteX8" fmla="*/ 574195 w 1931731"/>
                        <a:gd name="connsiteY8" fmla="*/ 1492138 h 1538034"/>
                        <a:gd name="connsiteX9" fmla="*/ 454158 w 1931731"/>
                        <a:gd name="connsiteY9" fmla="*/ 1538034 h 1538034"/>
                        <a:gd name="connsiteX10" fmla="*/ 180893 w 1931731"/>
                        <a:gd name="connsiteY10" fmla="*/ 1330328 h 1538034"/>
                        <a:gd name="connsiteX11" fmla="*/ 60856 w 1931731"/>
                        <a:gd name="connsiteY11" fmla="*/ 322525 h 1538034"/>
                        <a:gd name="connsiteX0" fmla="*/ 60856 w 1931731"/>
                        <a:gd name="connsiteY0" fmla="*/ 322525 h 1538034"/>
                        <a:gd name="connsiteX1" fmla="*/ 295286 w 1931731"/>
                        <a:gd name="connsiteY1" fmla="*/ 150546 h 1538034"/>
                        <a:gd name="connsiteX2" fmla="*/ 1428577 w 1931731"/>
                        <a:gd name="connsiteY2" fmla="*/ 41102 h 1538034"/>
                        <a:gd name="connsiteX3" fmla="*/ 1903989 w 1931731"/>
                        <a:gd name="connsiteY3" fmla="*/ 936833 h 1538034"/>
                        <a:gd name="connsiteX4" fmla="*/ 1512103 w 1931731"/>
                        <a:gd name="connsiteY4" fmla="*/ 331197 h 1538034"/>
                        <a:gd name="connsiteX5" fmla="*/ 715415 w 1931731"/>
                        <a:gd name="connsiteY5" fmla="*/ 856648 h 1538034"/>
                        <a:gd name="connsiteX6" fmla="*/ 1227337 w 1931731"/>
                        <a:gd name="connsiteY6" fmla="*/ 563617 h 1538034"/>
                        <a:gd name="connsiteX7" fmla="*/ 560072 w 1931731"/>
                        <a:gd name="connsiteY7" fmla="*/ 846057 h 1538034"/>
                        <a:gd name="connsiteX8" fmla="*/ 574195 w 1931731"/>
                        <a:gd name="connsiteY8" fmla="*/ 1492138 h 1538034"/>
                        <a:gd name="connsiteX9" fmla="*/ 454158 w 1931731"/>
                        <a:gd name="connsiteY9" fmla="*/ 1538034 h 1538034"/>
                        <a:gd name="connsiteX10" fmla="*/ 180893 w 1931731"/>
                        <a:gd name="connsiteY10" fmla="*/ 1330328 h 1538034"/>
                        <a:gd name="connsiteX11" fmla="*/ 60856 w 1931731"/>
                        <a:gd name="connsiteY11" fmla="*/ 322525 h 1538034"/>
                        <a:gd name="connsiteX0" fmla="*/ 60856 w 1931731"/>
                        <a:gd name="connsiteY0" fmla="*/ 322016 h 1537525"/>
                        <a:gd name="connsiteX1" fmla="*/ 277633 w 1931731"/>
                        <a:gd name="connsiteY1" fmla="*/ 153567 h 1537525"/>
                        <a:gd name="connsiteX2" fmla="*/ 1428577 w 1931731"/>
                        <a:gd name="connsiteY2" fmla="*/ 40593 h 1537525"/>
                        <a:gd name="connsiteX3" fmla="*/ 1903989 w 1931731"/>
                        <a:gd name="connsiteY3" fmla="*/ 936324 h 1537525"/>
                        <a:gd name="connsiteX4" fmla="*/ 1512103 w 1931731"/>
                        <a:gd name="connsiteY4" fmla="*/ 330688 h 1537525"/>
                        <a:gd name="connsiteX5" fmla="*/ 715415 w 1931731"/>
                        <a:gd name="connsiteY5" fmla="*/ 856139 h 1537525"/>
                        <a:gd name="connsiteX6" fmla="*/ 1227337 w 1931731"/>
                        <a:gd name="connsiteY6" fmla="*/ 563108 h 1537525"/>
                        <a:gd name="connsiteX7" fmla="*/ 560072 w 1931731"/>
                        <a:gd name="connsiteY7" fmla="*/ 845548 h 1537525"/>
                        <a:gd name="connsiteX8" fmla="*/ 574195 w 1931731"/>
                        <a:gd name="connsiteY8" fmla="*/ 1491629 h 1537525"/>
                        <a:gd name="connsiteX9" fmla="*/ 454158 w 1931731"/>
                        <a:gd name="connsiteY9" fmla="*/ 1537525 h 1537525"/>
                        <a:gd name="connsiteX10" fmla="*/ 180893 w 1931731"/>
                        <a:gd name="connsiteY10" fmla="*/ 1329819 h 1537525"/>
                        <a:gd name="connsiteX11" fmla="*/ 60856 w 1931731"/>
                        <a:gd name="connsiteY11" fmla="*/ 322016 h 1537525"/>
                        <a:gd name="connsiteX0" fmla="*/ 60856 w 1931731"/>
                        <a:gd name="connsiteY0" fmla="*/ 322016 h 1537525"/>
                        <a:gd name="connsiteX1" fmla="*/ 277633 w 1931731"/>
                        <a:gd name="connsiteY1" fmla="*/ 153567 h 1537525"/>
                        <a:gd name="connsiteX2" fmla="*/ 1428577 w 1931731"/>
                        <a:gd name="connsiteY2" fmla="*/ 40593 h 1537525"/>
                        <a:gd name="connsiteX3" fmla="*/ 1903989 w 1931731"/>
                        <a:gd name="connsiteY3" fmla="*/ 936324 h 1537525"/>
                        <a:gd name="connsiteX4" fmla="*/ 1512103 w 1931731"/>
                        <a:gd name="connsiteY4" fmla="*/ 330688 h 1537525"/>
                        <a:gd name="connsiteX5" fmla="*/ 715415 w 1931731"/>
                        <a:gd name="connsiteY5" fmla="*/ 856139 h 1537525"/>
                        <a:gd name="connsiteX6" fmla="*/ 1227337 w 1931731"/>
                        <a:gd name="connsiteY6" fmla="*/ 563108 h 1537525"/>
                        <a:gd name="connsiteX7" fmla="*/ 560072 w 1931731"/>
                        <a:gd name="connsiteY7" fmla="*/ 845548 h 1537525"/>
                        <a:gd name="connsiteX8" fmla="*/ 574195 w 1931731"/>
                        <a:gd name="connsiteY8" fmla="*/ 1491629 h 1537525"/>
                        <a:gd name="connsiteX9" fmla="*/ 454158 w 1931731"/>
                        <a:gd name="connsiteY9" fmla="*/ 1537525 h 1537525"/>
                        <a:gd name="connsiteX10" fmla="*/ 180893 w 1931731"/>
                        <a:gd name="connsiteY10" fmla="*/ 1329819 h 1537525"/>
                        <a:gd name="connsiteX11" fmla="*/ 60856 w 1931731"/>
                        <a:gd name="connsiteY11" fmla="*/ 322016 h 1537525"/>
                        <a:gd name="connsiteX0" fmla="*/ 60856 w 1931731"/>
                        <a:gd name="connsiteY0" fmla="*/ 358833 h 1574342"/>
                        <a:gd name="connsiteX1" fmla="*/ 277633 w 1931731"/>
                        <a:gd name="connsiteY1" fmla="*/ 190384 h 1574342"/>
                        <a:gd name="connsiteX2" fmla="*/ 1428577 w 1931731"/>
                        <a:gd name="connsiteY2" fmla="*/ 77410 h 1574342"/>
                        <a:gd name="connsiteX3" fmla="*/ 1903989 w 1931731"/>
                        <a:gd name="connsiteY3" fmla="*/ 973141 h 1574342"/>
                        <a:gd name="connsiteX4" fmla="*/ 1512103 w 1931731"/>
                        <a:gd name="connsiteY4" fmla="*/ 367505 h 1574342"/>
                        <a:gd name="connsiteX5" fmla="*/ 715415 w 1931731"/>
                        <a:gd name="connsiteY5" fmla="*/ 892956 h 1574342"/>
                        <a:gd name="connsiteX6" fmla="*/ 1227337 w 1931731"/>
                        <a:gd name="connsiteY6" fmla="*/ 599925 h 1574342"/>
                        <a:gd name="connsiteX7" fmla="*/ 560072 w 1931731"/>
                        <a:gd name="connsiteY7" fmla="*/ 882365 h 1574342"/>
                        <a:gd name="connsiteX8" fmla="*/ 574195 w 1931731"/>
                        <a:gd name="connsiteY8" fmla="*/ 1528446 h 1574342"/>
                        <a:gd name="connsiteX9" fmla="*/ 454158 w 1931731"/>
                        <a:gd name="connsiteY9" fmla="*/ 1574342 h 1574342"/>
                        <a:gd name="connsiteX10" fmla="*/ 180893 w 1931731"/>
                        <a:gd name="connsiteY10" fmla="*/ 1366636 h 1574342"/>
                        <a:gd name="connsiteX11" fmla="*/ 60856 w 1931731"/>
                        <a:gd name="connsiteY11" fmla="*/ 358833 h 1574342"/>
                        <a:gd name="connsiteX0" fmla="*/ 60856 w 1918781"/>
                        <a:gd name="connsiteY0" fmla="*/ 358833 h 1574342"/>
                        <a:gd name="connsiteX1" fmla="*/ 277633 w 1918781"/>
                        <a:gd name="connsiteY1" fmla="*/ 190384 h 1574342"/>
                        <a:gd name="connsiteX2" fmla="*/ 1403863 w 1918781"/>
                        <a:gd name="connsiteY2" fmla="*/ 77410 h 1574342"/>
                        <a:gd name="connsiteX3" fmla="*/ 1903989 w 1918781"/>
                        <a:gd name="connsiteY3" fmla="*/ 973141 h 1574342"/>
                        <a:gd name="connsiteX4" fmla="*/ 1512103 w 1918781"/>
                        <a:gd name="connsiteY4" fmla="*/ 367505 h 1574342"/>
                        <a:gd name="connsiteX5" fmla="*/ 715415 w 1918781"/>
                        <a:gd name="connsiteY5" fmla="*/ 892956 h 1574342"/>
                        <a:gd name="connsiteX6" fmla="*/ 1227337 w 1918781"/>
                        <a:gd name="connsiteY6" fmla="*/ 599925 h 1574342"/>
                        <a:gd name="connsiteX7" fmla="*/ 560072 w 1918781"/>
                        <a:gd name="connsiteY7" fmla="*/ 882365 h 1574342"/>
                        <a:gd name="connsiteX8" fmla="*/ 574195 w 1918781"/>
                        <a:gd name="connsiteY8" fmla="*/ 1528446 h 1574342"/>
                        <a:gd name="connsiteX9" fmla="*/ 454158 w 1918781"/>
                        <a:gd name="connsiteY9" fmla="*/ 1574342 h 1574342"/>
                        <a:gd name="connsiteX10" fmla="*/ 180893 w 1918781"/>
                        <a:gd name="connsiteY10" fmla="*/ 1366636 h 1574342"/>
                        <a:gd name="connsiteX11" fmla="*/ 60856 w 1918781"/>
                        <a:gd name="connsiteY11" fmla="*/ 358833 h 1574342"/>
                        <a:gd name="connsiteX0" fmla="*/ 60856 w 1918781"/>
                        <a:gd name="connsiteY0" fmla="*/ 401770 h 1617279"/>
                        <a:gd name="connsiteX1" fmla="*/ 277633 w 1918781"/>
                        <a:gd name="connsiteY1" fmla="*/ 233321 h 1617279"/>
                        <a:gd name="connsiteX2" fmla="*/ 1403863 w 1918781"/>
                        <a:gd name="connsiteY2" fmla="*/ 120347 h 1617279"/>
                        <a:gd name="connsiteX3" fmla="*/ 1903989 w 1918781"/>
                        <a:gd name="connsiteY3" fmla="*/ 1016078 h 1617279"/>
                        <a:gd name="connsiteX4" fmla="*/ 1512103 w 1918781"/>
                        <a:gd name="connsiteY4" fmla="*/ 410442 h 1617279"/>
                        <a:gd name="connsiteX5" fmla="*/ 715415 w 1918781"/>
                        <a:gd name="connsiteY5" fmla="*/ 935893 h 1617279"/>
                        <a:gd name="connsiteX6" fmla="*/ 1227337 w 1918781"/>
                        <a:gd name="connsiteY6" fmla="*/ 642862 h 1617279"/>
                        <a:gd name="connsiteX7" fmla="*/ 560072 w 1918781"/>
                        <a:gd name="connsiteY7" fmla="*/ 925302 h 1617279"/>
                        <a:gd name="connsiteX8" fmla="*/ 574195 w 1918781"/>
                        <a:gd name="connsiteY8" fmla="*/ 1571383 h 1617279"/>
                        <a:gd name="connsiteX9" fmla="*/ 454158 w 1918781"/>
                        <a:gd name="connsiteY9" fmla="*/ 1617279 h 1617279"/>
                        <a:gd name="connsiteX10" fmla="*/ 180893 w 1918781"/>
                        <a:gd name="connsiteY10" fmla="*/ 1409573 h 1617279"/>
                        <a:gd name="connsiteX11" fmla="*/ 60856 w 1918781"/>
                        <a:gd name="connsiteY11" fmla="*/ 401770 h 1617279"/>
                        <a:gd name="connsiteX0" fmla="*/ 60856 w 1918781"/>
                        <a:gd name="connsiteY0" fmla="*/ 401770 h 1617279"/>
                        <a:gd name="connsiteX1" fmla="*/ 277633 w 1918781"/>
                        <a:gd name="connsiteY1" fmla="*/ 233321 h 1617279"/>
                        <a:gd name="connsiteX2" fmla="*/ 1403863 w 1918781"/>
                        <a:gd name="connsiteY2" fmla="*/ 120347 h 1617279"/>
                        <a:gd name="connsiteX3" fmla="*/ 1903989 w 1918781"/>
                        <a:gd name="connsiteY3" fmla="*/ 1016078 h 1617279"/>
                        <a:gd name="connsiteX4" fmla="*/ 1512103 w 1918781"/>
                        <a:gd name="connsiteY4" fmla="*/ 410442 h 1617279"/>
                        <a:gd name="connsiteX5" fmla="*/ 715415 w 1918781"/>
                        <a:gd name="connsiteY5" fmla="*/ 935893 h 1617279"/>
                        <a:gd name="connsiteX6" fmla="*/ 1227337 w 1918781"/>
                        <a:gd name="connsiteY6" fmla="*/ 642862 h 1617279"/>
                        <a:gd name="connsiteX7" fmla="*/ 560072 w 1918781"/>
                        <a:gd name="connsiteY7" fmla="*/ 925302 h 1617279"/>
                        <a:gd name="connsiteX8" fmla="*/ 574195 w 1918781"/>
                        <a:gd name="connsiteY8" fmla="*/ 1571383 h 1617279"/>
                        <a:gd name="connsiteX9" fmla="*/ 454158 w 1918781"/>
                        <a:gd name="connsiteY9" fmla="*/ 1617279 h 1617279"/>
                        <a:gd name="connsiteX10" fmla="*/ 180893 w 1918781"/>
                        <a:gd name="connsiteY10" fmla="*/ 1409573 h 1617279"/>
                        <a:gd name="connsiteX11" fmla="*/ 60856 w 1918781"/>
                        <a:gd name="connsiteY11" fmla="*/ 401770 h 1617279"/>
                        <a:gd name="connsiteX0" fmla="*/ 60856 w 1903989"/>
                        <a:gd name="connsiteY0" fmla="*/ 401770 h 1617279"/>
                        <a:gd name="connsiteX1" fmla="*/ 277633 w 1903989"/>
                        <a:gd name="connsiteY1" fmla="*/ 233321 h 1617279"/>
                        <a:gd name="connsiteX2" fmla="*/ 1403863 w 1903989"/>
                        <a:gd name="connsiteY2" fmla="*/ 120347 h 1617279"/>
                        <a:gd name="connsiteX3" fmla="*/ 1903989 w 1903989"/>
                        <a:gd name="connsiteY3" fmla="*/ 1016078 h 1617279"/>
                        <a:gd name="connsiteX4" fmla="*/ 1512103 w 1903989"/>
                        <a:gd name="connsiteY4" fmla="*/ 410442 h 1617279"/>
                        <a:gd name="connsiteX5" fmla="*/ 715415 w 1903989"/>
                        <a:gd name="connsiteY5" fmla="*/ 935893 h 1617279"/>
                        <a:gd name="connsiteX6" fmla="*/ 1227337 w 1903989"/>
                        <a:gd name="connsiteY6" fmla="*/ 642862 h 1617279"/>
                        <a:gd name="connsiteX7" fmla="*/ 560072 w 1903989"/>
                        <a:gd name="connsiteY7" fmla="*/ 925302 h 1617279"/>
                        <a:gd name="connsiteX8" fmla="*/ 574195 w 1903989"/>
                        <a:gd name="connsiteY8" fmla="*/ 1571383 h 1617279"/>
                        <a:gd name="connsiteX9" fmla="*/ 454158 w 1903989"/>
                        <a:gd name="connsiteY9" fmla="*/ 1617279 h 1617279"/>
                        <a:gd name="connsiteX10" fmla="*/ 180893 w 1903989"/>
                        <a:gd name="connsiteY10" fmla="*/ 1409573 h 1617279"/>
                        <a:gd name="connsiteX11" fmla="*/ 60856 w 1903989"/>
                        <a:gd name="connsiteY11" fmla="*/ 401770 h 1617279"/>
                        <a:gd name="connsiteX0" fmla="*/ 60856 w 1997345"/>
                        <a:gd name="connsiteY0" fmla="*/ 401770 h 1617279"/>
                        <a:gd name="connsiteX1" fmla="*/ 277633 w 1997345"/>
                        <a:gd name="connsiteY1" fmla="*/ 233321 h 1617279"/>
                        <a:gd name="connsiteX2" fmla="*/ 1403863 w 1997345"/>
                        <a:gd name="connsiteY2" fmla="*/ 120347 h 1617279"/>
                        <a:gd name="connsiteX3" fmla="*/ 1903989 w 1997345"/>
                        <a:gd name="connsiteY3" fmla="*/ 1016078 h 1617279"/>
                        <a:gd name="connsiteX4" fmla="*/ 1512103 w 1997345"/>
                        <a:gd name="connsiteY4" fmla="*/ 410442 h 1617279"/>
                        <a:gd name="connsiteX5" fmla="*/ 715415 w 1997345"/>
                        <a:gd name="connsiteY5" fmla="*/ 935893 h 1617279"/>
                        <a:gd name="connsiteX6" fmla="*/ 1227337 w 1997345"/>
                        <a:gd name="connsiteY6" fmla="*/ 642862 h 1617279"/>
                        <a:gd name="connsiteX7" fmla="*/ 560072 w 1997345"/>
                        <a:gd name="connsiteY7" fmla="*/ 925302 h 1617279"/>
                        <a:gd name="connsiteX8" fmla="*/ 574195 w 1997345"/>
                        <a:gd name="connsiteY8" fmla="*/ 1571383 h 1617279"/>
                        <a:gd name="connsiteX9" fmla="*/ 454158 w 1997345"/>
                        <a:gd name="connsiteY9" fmla="*/ 1617279 h 1617279"/>
                        <a:gd name="connsiteX10" fmla="*/ 180893 w 1997345"/>
                        <a:gd name="connsiteY10" fmla="*/ 1409573 h 1617279"/>
                        <a:gd name="connsiteX11" fmla="*/ 60856 w 1997345"/>
                        <a:gd name="connsiteY11" fmla="*/ 401770 h 1617279"/>
                        <a:gd name="connsiteX0" fmla="*/ 60856 w 2000360"/>
                        <a:gd name="connsiteY0" fmla="*/ 401770 h 1617279"/>
                        <a:gd name="connsiteX1" fmla="*/ 277633 w 2000360"/>
                        <a:gd name="connsiteY1" fmla="*/ 233321 h 1617279"/>
                        <a:gd name="connsiteX2" fmla="*/ 1403863 w 2000360"/>
                        <a:gd name="connsiteY2" fmla="*/ 120347 h 1617279"/>
                        <a:gd name="connsiteX3" fmla="*/ 1907520 w 2000360"/>
                        <a:gd name="connsiteY3" fmla="*/ 994895 h 1617279"/>
                        <a:gd name="connsiteX4" fmla="*/ 1512103 w 2000360"/>
                        <a:gd name="connsiteY4" fmla="*/ 410442 h 1617279"/>
                        <a:gd name="connsiteX5" fmla="*/ 715415 w 2000360"/>
                        <a:gd name="connsiteY5" fmla="*/ 935893 h 1617279"/>
                        <a:gd name="connsiteX6" fmla="*/ 1227337 w 2000360"/>
                        <a:gd name="connsiteY6" fmla="*/ 642862 h 1617279"/>
                        <a:gd name="connsiteX7" fmla="*/ 560072 w 2000360"/>
                        <a:gd name="connsiteY7" fmla="*/ 925302 h 1617279"/>
                        <a:gd name="connsiteX8" fmla="*/ 574195 w 2000360"/>
                        <a:gd name="connsiteY8" fmla="*/ 1571383 h 1617279"/>
                        <a:gd name="connsiteX9" fmla="*/ 454158 w 2000360"/>
                        <a:gd name="connsiteY9" fmla="*/ 1617279 h 1617279"/>
                        <a:gd name="connsiteX10" fmla="*/ 180893 w 2000360"/>
                        <a:gd name="connsiteY10" fmla="*/ 1409573 h 1617279"/>
                        <a:gd name="connsiteX11" fmla="*/ 60856 w 2000360"/>
                        <a:gd name="connsiteY11" fmla="*/ 401770 h 1617279"/>
                        <a:gd name="connsiteX0" fmla="*/ 60856 w 2000360"/>
                        <a:gd name="connsiteY0" fmla="*/ 401770 h 1617279"/>
                        <a:gd name="connsiteX1" fmla="*/ 277633 w 2000360"/>
                        <a:gd name="connsiteY1" fmla="*/ 233321 h 1617279"/>
                        <a:gd name="connsiteX2" fmla="*/ 1403863 w 2000360"/>
                        <a:gd name="connsiteY2" fmla="*/ 120347 h 1617279"/>
                        <a:gd name="connsiteX3" fmla="*/ 1907520 w 2000360"/>
                        <a:gd name="connsiteY3" fmla="*/ 994895 h 1617279"/>
                        <a:gd name="connsiteX4" fmla="*/ 1512103 w 2000360"/>
                        <a:gd name="connsiteY4" fmla="*/ 410442 h 1617279"/>
                        <a:gd name="connsiteX5" fmla="*/ 715415 w 2000360"/>
                        <a:gd name="connsiteY5" fmla="*/ 935893 h 1617279"/>
                        <a:gd name="connsiteX6" fmla="*/ 1227337 w 2000360"/>
                        <a:gd name="connsiteY6" fmla="*/ 642862 h 1617279"/>
                        <a:gd name="connsiteX7" fmla="*/ 560072 w 2000360"/>
                        <a:gd name="connsiteY7" fmla="*/ 925302 h 1617279"/>
                        <a:gd name="connsiteX8" fmla="*/ 574195 w 2000360"/>
                        <a:gd name="connsiteY8" fmla="*/ 1571383 h 1617279"/>
                        <a:gd name="connsiteX9" fmla="*/ 454158 w 2000360"/>
                        <a:gd name="connsiteY9" fmla="*/ 1617279 h 1617279"/>
                        <a:gd name="connsiteX10" fmla="*/ 180893 w 2000360"/>
                        <a:gd name="connsiteY10" fmla="*/ 1409573 h 1617279"/>
                        <a:gd name="connsiteX11" fmla="*/ 60856 w 2000360"/>
                        <a:gd name="connsiteY11" fmla="*/ 401770 h 1617279"/>
                        <a:gd name="connsiteX0" fmla="*/ 60856 w 2000360"/>
                        <a:gd name="connsiteY0" fmla="*/ 401770 h 1617279"/>
                        <a:gd name="connsiteX1" fmla="*/ 277633 w 2000360"/>
                        <a:gd name="connsiteY1" fmla="*/ 233321 h 1617279"/>
                        <a:gd name="connsiteX2" fmla="*/ 1403863 w 2000360"/>
                        <a:gd name="connsiteY2" fmla="*/ 120347 h 1617279"/>
                        <a:gd name="connsiteX3" fmla="*/ 1907520 w 2000360"/>
                        <a:gd name="connsiteY3" fmla="*/ 994895 h 1617279"/>
                        <a:gd name="connsiteX4" fmla="*/ 1512103 w 2000360"/>
                        <a:gd name="connsiteY4" fmla="*/ 410442 h 1617279"/>
                        <a:gd name="connsiteX5" fmla="*/ 715415 w 2000360"/>
                        <a:gd name="connsiteY5" fmla="*/ 935893 h 1617279"/>
                        <a:gd name="connsiteX6" fmla="*/ 1227337 w 2000360"/>
                        <a:gd name="connsiteY6" fmla="*/ 642862 h 1617279"/>
                        <a:gd name="connsiteX7" fmla="*/ 560072 w 2000360"/>
                        <a:gd name="connsiteY7" fmla="*/ 925302 h 1617279"/>
                        <a:gd name="connsiteX8" fmla="*/ 574195 w 2000360"/>
                        <a:gd name="connsiteY8" fmla="*/ 1571383 h 1617279"/>
                        <a:gd name="connsiteX9" fmla="*/ 454158 w 2000360"/>
                        <a:gd name="connsiteY9" fmla="*/ 1617279 h 1617279"/>
                        <a:gd name="connsiteX10" fmla="*/ 180893 w 2000360"/>
                        <a:gd name="connsiteY10" fmla="*/ 1409573 h 1617279"/>
                        <a:gd name="connsiteX11" fmla="*/ 60856 w 2000360"/>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74195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74195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74195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74195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74195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74195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74195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74195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74195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81256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81256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60856 w 1985339"/>
                        <a:gd name="connsiteY0" fmla="*/ 401770 h 1617279"/>
                        <a:gd name="connsiteX1" fmla="*/ 277633 w 1985339"/>
                        <a:gd name="connsiteY1" fmla="*/ 233321 h 1617279"/>
                        <a:gd name="connsiteX2" fmla="*/ 1403863 w 1985339"/>
                        <a:gd name="connsiteY2" fmla="*/ 120347 h 1617279"/>
                        <a:gd name="connsiteX3" fmla="*/ 1889867 w 1985339"/>
                        <a:gd name="connsiteY3" fmla="*/ 1005486 h 1617279"/>
                        <a:gd name="connsiteX4" fmla="*/ 1512103 w 1985339"/>
                        <a:gd name="connsiteY4" fmla="*/ 410442 h 1617279"/>
                        <a:gd name="connsiteX5" fmla="*/ 715415 w 1985339"/>
                        <a:gd name="connsiteY5" fmla="*/ 935893 h 1617279"/>
                        <a:gd name="connsiteX6" fmla="*/ 1227337 w 1985339"/>
                        <a:gd name="connsiteY6" fmla="*/ 642862 h 1617279"/>
                        <a:gd name="connsiteX7" fmla="*/ 560072 w 1985339"/>
                        <a:gd name="connsiteY7" fmla="*/ 925302 h 1617279"/>
                        <a:gd name="connsiteX8" fmla="*/ 581256 w 1985339"/>
                        <a:gd name="connsiteY8" fmla="*/ 1571383 h 1617279"/>
                        <a:gd name="connsiteX9" fmla="*/ 454158 w 1985339"/>
                        <a:gd name="connsiteY9" fmla="*/ 1617279 h 1617279"/>
                        <a:gd name="connsiteX10" fmla="*/ 180893 w 1985339"/>
                        <a:gd name="connsiteY10" fmla="*/ 1409573 h 1617279"/>
                        <a:gd name="connsiteX11" fmla="*/ 60856 w 1985339"/>
                        <a:gd name="connsiteY11" fmla="*/ 401770 h 1617279"/>
                        <a:gd name="connsiteX0" fmla="*/ 53111 w 1995465"/>
                        <a:gd name="connsiteY0" fmla="*/ 477342 h 1582646"/>
                        <a:gd name="connsiteX1" fmla="*/ 287759 w 1995465"/>
                        <a:gd name="connsiteY1" fmla="*/ 198688 h 1582646"/>
                        <a:gd name="connsiteX2" fmla="*/ 1413989 w 1995465"/>
                        <a:gd name="connsiteY2" fmla="*/ 85714 h 1582646"/>
                        <a:gd name="connsiteX3" fmla="*/ 1899993 w 1995465"/>
                        <a:gd name="connsiteY3" fmla="*/ 970853 h 1582646"/>
                        <a:gd name="connsiteX4" fmla="*/ 1522229 w 1995465"/>
                        <a:gd name="connsiteY4" fmla="*/ 375809 h 1582646"/>
                        <a:gd name="connsiteX5" fmla="*/ 725541 w 1995465"/>
                        <a:gd name="connsiteY5" fmla="*/ 901260 h 1582646"/>
                        <a:gd name="connsiteX6" fmla="*/ 1237463 w 1995465"/>
                        <a:gd name="connsiteY6" fmla="*/ 608229 h 1582646"/>
                        <a:gd name="connsiteX7" fmla="*/ 570198 w 1995465"/>
                        <a:gd name="connsiteY7" fmla="*/ 890669 h 1582646"/>
                        <a:gd name="connsiteX8" fmla="*/ 591382 w 1995465"/>
                        <a:gd name="connsiteY8" fmla="*/ 1536750 h 1582646"/>
                        <a:gd name="connsiteX9" fmla="*/ 464284 w 1995465"/>
                        <a:gd name="connsiteY9" fmla="*/ 1582646 h 1582646"/>
                        <a:gd name="connsiteX10" fmla="*/ 191019 w 1995465"/>
                        <a:gd name="connsiteY10" fmla="*/ 1374940 h 1582646"/>
                        <a:gd name="connsiteX11" fmla="*/ 53111 w 1995465"/>
                        <a:gd name="connsiteY11" fmla="*/ 477342 h 1582646"/>
                        <a:gd name="connsiteX0" fmla="*/ 53111 w 1995465"/>
                        <a:gd name="connsiteY0" fmla="*/ 499082 h 1604386"/>
                        <a:gd name="connsiteX1" fmla="*/ 287759 w 1995465"/>
                        <a:gd name="connsiteY1" fmla="*/ 220428 h 1604386"/>
                        <a:gd name="connsiteX2" fmla="*/ 1413989 w 1995465"/>
                        <a:gd name="connsiteY2" fmla="*/ 107454 h 1604386"/>
                        <a:gd name="connsiteX3" fmla="*/ 1899993 w 1995465"/>
                        <a:gd name="connsiteY3" fmla="*/ 992593 h 1604386"/>
                        <a:gd name="connsiteX4" fmla="*/ 1522229 w 1995465"/>
                        <a:gd name="connsiteY4" fmla="*/ 397549 h 1604386"/>
                        <a:gd name="connsiteX5" fmla="*/ 725541 w 1995465"/>
                        <a:gd name="connsiteY5" fmla="*/ 923000 h 1604386"/>
                        <a:gd name="connsiteX6" fmla="*/ 1237463 w 1995465"/>
                        <a:gd name="connsiteY6" fmla="*/ 629969 h 1604386"/>
                        <a:gd name="connsiteX7" fmla="*/ 570198 w 1995465"/>
                        <a:gd name="connsiteY7" fmla="*/ 912409 h 1604386"/>
                        <a:gd name="connsiteX8" fmla="*/ 591382 w 1995465"/>
                        <a:gd name="connsiteY8" fmla="*/ 1558490 h 1604386"/>
                        <a:gd name="connsiteX9" fmla="*/ 464284 w 1995465"/>
                        <a:gd name="connsiteY9" fmla="*/ 1604386 h 1604386"/>
                        <a:gd name="connsiteX10" fmla="*/ 191019 w 1995465"/>
                        <a:gd name="connsiteY10" fmla="*/ 1396680 h 1604386"/>
                        <a:gd name="connsiteX11" fmla="*/ 53111 w 1995465"/>
                        <a:gd name="connsiteY11" fmla="*/ 499082 h 1604386"/>
                        <a:gd name="connsiteX0" fmla="*/ 51900 w 1997232"/>
                        <a:gd name="connsiteY0" fmla="*/ 507984 h 1583503"/>
                        <a:gd name="connsiteX1" fmla="*/ 289526 w 1997232"/>
                        <a:gd name="connsiteY1" fmla="*/ 199545 h 1583503"/>
                        <a:gd name="connsiteX2" fmla="*/ 1415756 w 1997232"/>
                        <a:gd name="connsiteY2" fmla="*/ 86571 h 1583503"/>
                        <a:gd name="connsiteX3" fmla="*/ 1901760 w 1997232"/>
                        <a:gd name="connsiteY3" fmla="*/ 971710 h 1583503"/>
                        <a:gd name="connsiteX4" fmla="*/ 1523996 w 1997232"/>
                        <a:gd name="connsiteY4" fmla="*/ 376666 h 1583503"/>
                        <a:gd name="connsiteX5" fmla="*/ 727308 w 1997232"/>
                        <a:gd name="connsiteY5" fmla="*/ 902117 h 1583503"/>
                        <a:gd name="connsiteX6" fmla="*/ 1239230 w 1997232"/>
                        <a:gd name="connsiteY6" fmla="*/ 609086 h 1583503"/>
                        <a:gd name="connsiteX7" fmla="*/ 571965 w 1997232"/>
                        <a:gd name="connsiteY7" fmla="*/ 891526 h 1583503"/>
                        <a:gd name="connsiteX8" fmla="*/ 593149 w 1997232"/>
                        <a:gd name="connsiteY8" fmla="*/ 1537607 h 1583503"/>
                        <a:gd name="connsiteX9" fmla="*/ 466051 w 1997232"/>
                        <a:gd name="connsiteY9" fmla="*/ 1583503 h 1583503"/>
                        <a:gd name="connsiteX10" fmla="*/ 192786 w 1997232"/>
                        <a:gd name="connsiteY10" fmla="*/ 1375797 h 1583503"/>
                        <a:gd name="connsiteX11" fmla="*/ 51900 w 1997232"/>
                        <a:gd name="connsiteY11" fmla="*/ 507984 h 1583503"/>
                        <a:gd name="connsiteX0" fmla="*/ 51900 w 1997232"/>
                        <a:gd name="connsiteY0" fmla="*/ 534437 h 1609956"/>
                        <a:gd name="connsiteX1" fmla="*/ 289526 w 1997232"/>
                        <a:gd name="connsiteY1" fmla="*/ 225998 h 1609956"/>
                        <a:gd name="connsiteX2" fmla="*/ 1415756 w 1997232"/>
                        <a:gd name="connsiteY2" fmla="*/ 113024 h 1609956"/>
                        <a:gd name="connsiteX3" fmla="*/ 1901760 w 1997232"/>
                        <a:gd name="connsiteY3" fmla="*/ 998163 h 1609956"/>
                        <a:gd name="connsiteX4" fmla="*/ 1523996 w 1997232"/>
                        <a:gd name="connsiteY4" fmla="*/ 403119 h 1609956"/>
                        <a:gd name="connsiteX5" fmla="*/ 727308 w 1997232"/>
                        <a:gd name="connsiteY5" fmla="*/ 928570 h 1609956"/>
                        <a:gd name="connsiteX6" fmla="*/ 1239230 w 1997232"/>
                        <a:gd name="connsiteY6" fmla="*/ 635539 h 1609956"/>
                        <a:gd name="connsiteX7" fmla="*/ 571965 w 1997232"/>
                        <a:gd name="connsiteY7" fmla="*/ 917979 h 1609956"/>
                        <a:gd name="connsiteX8" fmla="*/ 593149 w 1997232"/>
                        <a:gd name="connsiteY8" fmla="*/ 1564060 h 1609956"/>
                        <a:gd name="connsiteX9" fmla="*/ 466051 w 1997232"/>
                        <a:gd name="connsiteY9" fmla="*/ 1609956 h 1609956"/>
                        <a:gd name="connsiteX10" fmla="*/ 192786 w 1997232"/>
                        <a:gd name="connsiteY10" fmla="*/ 1402250 h 1609956"/>
                        <a:gd name="connsiteX11" fmla="*/ 51900 w 1997232"/>
                        <a:gd name="connsiteY11" fmla="*/ 534437 h 1609956"/>
                        <a:gd name="connsiteX0" fmla="*/ 58186 w 1988625"/>
                        <a:gd name="connsiteY0" fmla="*/ 517178 h 1583762"/>
                        <a:gd name="connsiteX1" fmla="*/ 280919 w 1988625"/>
                        <a:gd name="connsiteY1" fmla="*/ 199804 h 1583762"/>
                        <a:gd name="connsiteX2" fmla="*/ 1407149 w 1988625"/>
                        <a:gd name="connsiteY2" fmla="*/ 86830 h 1583762"/>
                        <a:gd name="connsiteX3" fmla="*/ 1893153 w 1988625"/>
                        <a:gd name="connsiteY3" fmla="*/ 971969 h 1583762"/>
                        <a:gd name="connsiteX4" fmla="*/ 1515389 w 1988625"/>
                        <a:gd name="connsiteY4" fmla="*/ 376925 h 1583762"/>
                        <a:gd name="connsiteX5" fmla="*/ 718701 w 1988625"/>
                        <a:gd name="connsiteY5" fmla="*/ 902376 h 1583762"/>
                        <a:gd name="connsiteX6" fmla="*/ 1230623 w 1988625"/>
                        <a:gd name="connsiteY6" fmla="*/ 609345 h 1583762"/>
                        <a:gd name="connsiteX7" fmla="*/ 563358 w 1988625"/>
                        <a:gd name="connsiteY7" fmla="*/ 891785 h 1583762"/>
                        <a:gd name="connsiteX8" fmla="*/ 584542 w 1988625"/>
                        <a:gd name="connsiteY8" fmla="*/ 1537866 h 1583762"/>
                        <a:gd name="connsiteX9" fmla="*/ 457444 w 1988625"/>
                        <a:gd name="connsiteY9" fmla="*/ 1583762 h 1583762"/>
                        <a:gd name="connsiteX10" fmla="*/ 184179 w 1988625"/>
                        <a:gd name="connsiteY10" fmla="*/ 1376056 h 1583762"/>
                        <a:gd name="connsiteX11" fmla="*/ 58186 w 1988625"/>
                        <a:gd name="connsiteY11" fmla="*/ 517178 h 1583762"/>
                        <a:gd name="connsiteX0" fmla="*/ 58186 w 1988625"/>
                        <a:gd name="connsiteY0" fmla="*/ 537557 h 1604141"/>
                        <a:gd name="connsiteX1" fmla="*/ 280919 w 1988625"/>
                        <a:gd name="connsiteY1" fmla="*/ 220183 h 1604141"/>
                        <a:gd name="connsiteX2" fmla="*/ 1407149 w 1988625"/>
                        <a:gd name="connsiteY2" fmla="*/ 107209 h 1604141"/>
                        <a:gd name="connsiteX3" fmla="*/ 1893153 w 1988625"/>
                        <a:gd name="connsiteY3" fmla="*/ 992348 h 1604141"/>
                        <a:gd name="connsiteX4" fmla="*/ 1515389 w 1988625"/>
                        <a:gd name="connsiteY4" fmla="*/ 397304 h 1604141"/>
                        <a:gd name="connsiteX5" fmla="*/ 718701 w 1988625"/>
                        <a:gd name="connsiteY5" fmla="*/ 922755 h 1604141"/>
                        <a:gd name="connsiteX6" fmla="*/ 1230623 w 1988625"/>
                        <a:gd name="connsiteY6" fmla="*/ 629724 h 1604141"/>
                        <a:gd name="connsiteX7" fmla="*/ 563358 w 1988625"/>
                        <a:gd name="connsiteY7" fmla="*/ 912164 h 1604141"/>
                        <a:gd name="connsiteX8" fmla="*/ 584542 w 1988625"/>
                        <a:gd name="connsiteY8" fmla="*/ 1558245 h 1604141"/>
                        <a:gd name="connsiteX9" fmla="*/ 457444 w 1988625"/>
                        <a:gd name="connsiteY9" fmla="*/ 1604141 h 1604141"/>
                        <a:gd name="connsiteX10" fmla="*/ 184179 w 1988625"/>
                        <a:gd name="connsiteY10" fmla="*/ 1396435 h 1604141"/>
                        <a:gd name="connsiteX11" fmla="*/ 58186 w 1988625"/>
                        <a:gd name="connsiteY11" fmla="*/ 537557 h 1604141"/>
                        <a:gd name="connsiteX0" fmla="*/ 58186 w 1988625"/>
                        <a:gd name="connsiteY0" fmla="*/ 537557 h 1604141"/>
                        <a:gd name="connsiteX1" fmla="*/ 280919 w 1988625"/>
                        <a:gd name="connsiteY1" fmla="*/ 220183 h 1604141"/>
                        <a:gd name="connsiteX2" fmla="*/ 1407149 w 1988625"/>
                        <a:gd name="connsiteY2" fmla="*/ 107209 h 1604141"/>
                        <a:gd name="connsiteX3" fmla="*/ 1893153 w 1988625"/>
                        <a:gd name="connsiteY3" fmla="*/ 992348 h 1604141"/>
                        <a:gd name="connsiteX4" fmla="*/ 1515389 w 1988625"/>
                        <a:gd name="connsiteY4" fmla="*/ 397304 h 1604141"/>
                        <a:gd name="connsiteX5" fmla="*/ 718701 w 1988625"/>
                        <a:gd name="connsiteY5" fmla="*/ 922755 h 1604141"/>
                        <a:gd name="connsiteX6" fmla="*/ 1230623 w 1988625"/>
                        <a:gd name="connsiteY6" fmla="*/ 629724 h 1604141"/>
                        <a:gd name="connsiteX7" fmla="*/ 563358 w 1988625"/>
                        <a:gd name="connsiteY7" fmla="*/ 912164 h 1604141"/>
                        <a:gd name="connsiteX8" fmla="*/ 584542 w 1988625"/>
                        <a:gd name="connsiteY8" fmla="*/ 1558245 h 1604141"/>
                        <a:gd name="connsiteX9" fmla="*/ 457444 w 1988625"/>
                        <a:gd name="connsiteY9" fmla="*/ 1604141 h 1604141"/>
                        <a:gd name="connsiteX10" fmla="*/ 184179 w 1988625"/>
                        <a:gd name="connsiteY10" fmla="*/ 1396435 h 1604141"/>
                        <a:gd name="connsiteX11" fmla="*/ 58186 w 1988625"/>
                        <a:gd name="connsiteY11" fmla="*/ 537557 h 16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8625" h="1604141">
                          <a:moveTo>
                            <a:pt x="58186" y="537557"/>
                          </a:moveTo>
                          <a:cubicBezTo>
                            <a:pt x="138130" y="394730"/>
                            <a:pt x="164868" y="342897"/>
                            <a:pt x="280919" y="220183"/>
                          </a:cubicBezTo>
                          <a:cubicBezTo>
                            <a:pt x="443070" y="48722"/>
                            <a:pt x="1204346" y="-113867"/>
                            <a:pt x="1407149" y="107209"/>
                          </a:cubicBezTo>
                          <a:cubicBezTo>
                            <a:pt x="1819817" y="-3753"/>
                            <a:pt x="2161872" y="750259"/>
                            <a:pt x="1893153" y="992348"/>
                          </a:cubicBezTo>
                          <a:cubicBezTo>
                            <a:pt x="1803713" y="631597"/>
                            <a:pt x="1671908" y="535634"/>
                            <a:pt x="1515389" y="397304"/>
                          </a:cubicBezTo>
                          <a:cubicBezTo>
                            <a:pt x="1468717" y="353563"/>
                            <a:pt x="1503248" y="874703"/>
                            <a:pt x="718701" y="922755"/>
                          </a:cubicBezTo>
                          <a:cubicBezTo>
                            <a:pt x="1196496" y="846262"/>
                            <a:pt x="1208263" y="603833"/>
                            <a:pt x="1230623" y="629724"/>
                          </a:cubicBezTo>
                          <a:cubicBezTo>
                            <a:pt x="979957" y="812134"/>
                            <a:pt x="690456" y="899219"/>
                            <a:pt x="563358" y="912164"/>
                          </a:cubicBezTo>
                          <a:cubicBezTo>
                            <a:pt x="493926" y="1007487"/>
                            <a:pt x="449206" y="1304050"/>
                            <a:pt x="584542" y="1558245"/>
                          </a:cubicBezTo>
                          <a:lnTo>
                            <a:pt x="457444" y="1604141"/>
                          </a:lnTo>
                          <a:cubicBezTo>
                            <a:pt x="354587" y="1443113"/>
                            <a:pt x="294096" y="1391530"/>
                            <a:pt x="184179" y="1396435"/>
                          </a:cubicBezTo>
                          <a:cubicBezTo>
                            <a:pt x="-78254" y="968708"/>
                            <a:pt x="-656" y="658130"/>
                            <a:pt x="58186" y="537557"/>
                          </a:cubicBezTo>
                          <a:close/>
                        </a:path>
                      </a:pathLst>
                    </a:custGeom>
                    <a:solidFill>
                      <a:schemeClr val="accent2">
                        <a:lumMod val="5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34"/>
                    <p:cNvSpPr/>
                    <p:nvPr/>
                  </p:nvSpPr>
                  <p:spPr>
                    <a:xfrm>
                      <a:off x="1380853" y="1795900"/>
                      <a:ext cx="643813" cy="320693"/>
                    </a:xfrm>
                    <a:custGeom>
                      <a:avLst/>
                      <a:gdLst>
                        <a:gd name="connsiteX0" fmla="*/ 0 w 1997853"/>
                        <a:gd name="connsiteY0" fmla="*/ 0 h 949705"/>
                        <a:gd name="connsiteX1" fmla="*/ 1997853 w 1997853"/>
                        <a:gd name="connsiteY1" fmla="*/ 0 h 949705"/>
                        <a:gd name="connsiteX2" fmla="*/ 1997853 w 1997853"/>
                        <a:gd name="connsiteY2" fmla="*/ 949705 h 949705"/>
                        <a:gd name="connsiteX3" fmla="*/ 0 w 1997853"/>
                        <a:gd name="connsiteY3" fmla="*/ 949705 h 949705"/>
                        <a:gd name="connsiteX4" fmla="*/ 0 w 1997853"/>
                        <a:gd name="connsiteY4" fmla="*/ 0 h 949705"/>
                        <a:gd name="connsiteX0" fmla="*/ 56488 w 1997853"/>
                        <a:gd name="connsiteY0" fmla="*/ 353050 h 949705"/>
                        <a:gd name="connsiteX1" fmla="*/ 1997853 w 1997853"/>
                        <a:gd name="connsiteY1" fmla="*/ 0 h 949705"/>
                        <a:gd name="connsiteX2" fmla="*/ 1997853 w 1997853"/>
                        <a:gd name="connsiteY2" fmla="*/ 949705 h 949705"/>
                        <a:gd name="connsiteX3" fmla="*/ 0 w 1997853"/>
                        <a:gd name="connsiteY3" fmla="*/ 949705 h 949705"/>
                        <a:gd name="connsiteX4" fmla="*/ 56488 w 1997853"/>
                        <a:gd name="connsiteY4" fmla="*/ 353050 h 949705"/>
                        <a:gd name="connsiteX0" fmla="*/ 56488 w 1997853"/>
                        <a:gd name="connsiteY0" fmla="*/ 353050 h 949705"/>
                        <a:gd name="connsiteX1" fmla="*/ 493859 w 1997853"/>
                        <a:gd name="connsiteY1" fmla="*/ 275379 h 949705"/>
                        <a:gd name="connsiteX2" fmla="*/ 1997853 w 1997853"/>
                        <a:gd name="connsiteY2" fmla="*/ 0 h 949705"/>
                        <a:gd name="connsiteX3" fmla="*/ 1997853 w 1997853"/>
                        <a:gd name="connsiteY3" fmla="*/ 949705 h 949705"/>
                        <a:gd name="connsiteX4" fmla="*/ 0 w 1997853"/>
                        <a:gd name="connsiteY4" fmla="*/ 949705 h 949705"/>
                        <a:gd name="connsiteX5" fmla="*/ 56488 w 1997853"/>
                        <a:gd name="connsiteY5" fmla="*/ 353050 h 949705"/>
                        <a:gd name="connsiteX0" fmla="*/ 56488 w 1997853"/>
                        <a:gd name="connsiteY0" fmla="*/ 353050 h 949705"/>
                        <a:gd name="connsiteX1" fmla="*/ 419719 w 1997853"/>
                        <a:gd name="connsiteY1" fmla="*/ 165934 h 949705"/>
                        <a:gd name="connsiteX2" fmla="*/ 1997853 w 1997853"/>
                        <a:gd name="connsiteY2" fmla="*/ 0 h 949705"/>
                        <a:gd name="connsiteX3" fmla="*/ 1997853 w 1997853"/>
                        <a:gd name="connsiteY3" fmla="*/ 949705 h 949705"/>
                        <a:gd name="connsiteX4" fmla="*/ 0 w 1997853"/>
                        <a:gd name="connsiteY4" fmla="*/ 949705 h 949705"/>
                        <a:gd name="connsiteX5" fmla="*/ 56488 w 1997853"/>
                        <a:gd name="connsiteY5" fmla="*/ 353050 h 949705"/>
                        <a:gd name="connsiteX0" fmla="*/ 56488 w 1997853"/>
                        <a:gd name="connsiteY0" fmla="*/ 353050 h 949705"/>
                        <a:gd name="connsiteX1" fmla="*/ 419719 w 1997853"/>
                        <a:gd name="connsiteY1" fmla="*/ 165934 h 949705"/>
                        <a:gd name="connsiteX2" fmla="*/ 680976 w 1997853"/>
                        <a:gd name="connsiteY2" fmla="*/ 137689 h 949705"/>
                        <a:gd name="connsiteX3" fmla="*/ 1997853 w 1997853"/>
                        <a:gd name="connsiteY3" fmla="*/ 0 h 949705"/>
                        <a:gd name="connsiteX4" fmla="*/ 1997853 w 1997853"/>
                        <a:gd name="connsiteY4" fmla="*/ 949705 h 949705"/>
                        <a:gd name="connsiteX5" fmla="*/ 0 w 1997853"/>
                        <a:gd name="connsiteY5" fmla="*/ 949705 h 949705"/>
                        <a:gd name="connsiteX6" fmla="*/ 56488 w 1997853"/>
                        <a:gd name="connsiteY6" fmla="*/ 353050 h 949705"/>
                        <a:gd name="connsiteX0" fmla="*/ 56488 w 1997853"/>
                        <a:gd name="connsiteY0" fmla="*/ 353050 h 949705"/>
                        <a:gd name="connsiteX1" fmla="*/ 419719 w 1997853"/>
                        <a:gd name="connsiteY1" fmla="*/ 165934 h 949705"/>
                        <a:gd name="connsiteX2" fmla="*/ 642140 w 1997853"/>
                        <a:gd name="connsiteY2" fmla="*/ 134159 h 949705"/>
                        <a:gd name="connsiteX3" fmla="*/ 1997853 w 1997853"/>
                        <a:gd name="connsiteY3" fmla="*/ 0 h 949705"/>
                        <a:gd name="connsiteX4" fmla="*/ 1997853 w 1997853"/>
                        <a:gd name="connsiteY4" fmla="*/ 949705 h 949705"/>
                        <a:gd name="connsiteX5" fmla="*/ 0 w 1997853"/>
                        <a:gd name="connsiteY5" fmla="*/ 949705 h 949705"/>
                        <a:gd name="connsiteX6" fmla="*/ 56488 w 1997853"/>
                        <a:gd name="connsiteY6" fmla="*/ 353050 h 949705"/>
                        <a:gd name="connsiteX0" fmla="*/ 56488 w 1997853"/>
                        <a:gd name="connsiteY0" fmla="*/ 353050 h 949705"/>
                        <a:gd name="connsiteX1" fmla="*/ 419719 w 1997853"/>
                        <a:gd name="connsiteY1" fmla="*/ 165934 h 949705"/>
                        <a:gd name="connsiteX2" fmla="*/ 642140 w 1997853"/>
                        <a:gd name="connsiteY2" fmla="*/ 134159 h 949705"/>
                        <a:gd name="connsiteX3" fmla="*/ 1997853 w 1997853"/>
                        <a:gd name="connsiteY3" fmla="*/ 0 h 949705"/>
                        <a:gd name="connsiteX4" fmla="*/ 1997853 w 1997853"/>
                        <a:gd name="connsiteY4" fmla="*/ 949705 h 949705"/>
                        <a:gd name="connsiteX5" fmla="*/ 0 w 1997853"/>
                        <a:gd name="connsiteY5" fmla="*/ 949705 h 949705"/>
                        <a:gd name="connsiteX6" fmla="*/ 38424 w 1997853"/>
                        <a:gd name="connsiteY6" fmla="*/ 617837 h 949705"/>
                        <a:gd name="connsiteX7" fmla="*/ 56488 w 1997853"/>
                        <a:gd name="connsiteY7" fmla="*/ 353050 h 949705"/>
                        <a:gd name="connsiteX0" fmla="*/ 56488 w 1997853"/>
                        <a:gd name="connsiteY0" fmla="*/ 353050 h 949705"/>
                        <a:gd name="connsiteX1" fmla="*/ 419719 w 1997853"/>
                        <a:gd name="connsiteY1" fmla="*/ 165934 h 949705"/>
                        <a:gd name="connsiteX2" fmla="*/ 642140 w 1997853"/>
                        <a:gd name="connsiteY2" fmla="*/ 134159 h 949705"/>
                        <a:gd name="connsiteX3" fmla="*/ 1997853 w 1997853"/>
                        <a:gd name="connsiteY3" fmla="*/ 0 h 949705"/>
                        <a:gd name="connsiteX4" fmla="*/ 1997853 w 1997853"/>
                        <a:gd name="connsiteY4" fmla="*/ 949705 h 949705"/>
                        <a:gd name="connsiteX5" fmla="*/ 0 w 1997853"/>
                        <a:gd name="connsiteY5" fmla="*/ 949705 h 949705"/>
                        <a:gd name="connsiteX6" fmla="*/ 94912 w 1997853"/>
                        <a:gd name="connsiteY6" fmla="*/ 416599 h 949705"/>
                        <a:gd name="connsiteX7" fmla="*/ 56488 w 1997853"/>
                        <a:gd name="connsiteY7" fmla="*/ 353050 h 949705"/>
                        <a:gd name="connsiteX0" fmla="*/ 56488 w 1997853"/>
                        <a:gd name="connsiteY0" fmla="*/ 353050 h 949705"/>
                        <a:gd name="connsiteX1" fmla="*/ 419719 w 1997853"/>
                        <a:gd name="connsiteY1" fmla="*/ 165934 h 949705"/>
                        <a:gd name="connsiteX2" fmla="*/ 642140 w 1997853"/>
                        <a:gd name="connsiteY2" fmla="*/ 134159 h 949705"/>
                        <a:gd name="connsiteX3" fmla="*/ 1997853 w 1997853"/>
                        <a:gd name="connsiteY3" fmla="*/ 0 h 949705"/>
                        <a:gd name="connsiteX4" fmla="*/ 1997853 w 1997853"/>
                        <a:gd name="connsiteY4" fmla="*/ 949705 h 949705"/>
                        <a:gd name="connsiteX5" fmla="*/ 0 w 1997853"/>
                        <a:gd name="connsiteY5" fmla="*/ 949705 h 949705"/>
                        <a:gd name="connsiteX6" fmla="*/ 52546 w 1997853"/>
                        <a:gd name="connsiteY6" fmla="*/ 660203 h 949705"/>
                        <a:gd name="connsiteX7" fmla="*/ 94912 w 1997853"/>
                        <a:gd name="connsiteY7" fmla="*/ 416599 h 949705"/>
                        <a:gd name="connsiteX8" fmla="*/ 56488 w 1997853"/>
                        <a:gd name="connsiteY8" fmla="*/ 353050 h 949705"/>
                        <a:gd name="connsiteX0" fmla="*/ 56488 w 1997853"/>
                        <a:gd name="connsiteY0" fmla="*/ 353050 h 949705"/>
                        <a:gd name="connsiteX1" fmla="*/ 419719 w 1997853"/>
                        <a:gd name="connsiteY1" fmla="*/ 165934 h 949705"/>
                        <a:gd name="connsiteX2" fmla="*/ 642140 w 1997853"/>
                        <a:gd name="connsiteY2" fmla="*/ 134159 h 949705"/>
                        <a:gd name="connsiteX3" fmla="*/ 1997853 w 1997853"/>
                        <a:gd name="connsiteY3" fmla="*/ 0 h 949705"/>
                        <a:gd name="connsiteX4" fmla="*/ 1997853 w 1997853"/>
                        <a:gd name="connsiteY4" fmla="*/ 949705 h 949705"/>
                        <a:gd name="connsiteX5" fmla="*/ 0 w 1997853"/>
                        <a:gd name="connsiteY5" fmla="*/ 949705 h 949705"/>
                        <a:gd name="connsiteX6" fmla="*/ 504451 w 1997853"/>
                        <a:gd name="connsiteY6" fmla="*/ 162403 h 949705"/>
                        <a:gd name="connsiteX7" fmla="*/ 52546 w 1997853"/>
                        <a:gd name="connsiteY7" fmla="*/ 660203 h 949705"/>
                        <a:gd name="connsiteX8" fmla="*/ 94912 w 1997853"/>
                        <a:gd name="connsiteY8" fmla="*/ 416599 h 949705"/>
                        <a:gd name="connsiteX9" fmla="*/ 56488 w 1997853"/>
                        <a:gd name="connsiteY9" fmla="*/ 353050 h 949705"/>
                        <a:gd name="connsiteX0" fmla="*/ 56488 w 1997853"/>
                        <a:gd name="connsiteY0" fmla="*/ 353050 h 949705"/>
                        <a:gd name="connsiteX1" fmla="*/ 419719 w 1997853"/>
                        <a:gd name="connsiteY1" fmla="*/ 165934 h 949705"/>
                        <a:gd name="connsiteX2" fmla="*/ 642140 w 1997853"/>
                        <a:gd name="connsiteY2" fmla="*/ 134159 h 949705"/>
                        <a:gd name="connsiteX3" fmla="*/ 1997853 w 1997853"/>
                        <a:gd name="connsiteY3" fmla="*/ 0 h 949705"/>
                        <a:gd name="connsiteX4" fmla="*/ 1997853 w 1997853"/>
                        <a:gd name="connsiteY4" fmla="*/ 949705 h 949705"/>
                        <a:gd name="connsiteX5" fmla="*/ 0 w 1997853"/>
                        <a:gd name="connsiteY5" fmla="*/ 949705 h 949705"/>
                        <a:gd name="connsiteX6" fmla="*/ 518573 w 1997853"/>
                        <a:gd name="connsiteY6" fmla="*/ 466026 h 949705"/>
                        <a:gd name="connsiteX7" fmla="*/ 52546 w 1997853"/>
                        <a:gd name="connsiteY7" fmla="*/ 660203 h 949705"/>
                        <a:gd name="connsiteX8" fmla="*/ 94912 w 1997853"/>
                        <a:gd name="connsiteY8" fmla="*/ 416599 h 949705"/>
                        <a:gd name="connsiteX9" fmla="*/ 56488 w 1997853"/>
                        <a:gd name="connsiteY9" fmla="*/ 353050 h 949705"/>
                        <a:gd name="connsiteX0" fmla="*/ 56488 w 1997853"/>
                        <a:gd name="connsiteY0" fmla="*/ 353050 h 949705"/>
                        <a:gd name="connsiteX1" fmla="*/ 419719 w 1997853"/>
                        <a:gd name="connsiteY1" fmla="*/ 165934 h 949705"/>
                        <a:gd name="connsiteX2" fmla="*/ 642140 w 1997853"/>
                        <a:gd name="connsiteY2" fmla="*/ 134159 h 949705"/>
                        <a:gd name="connsiteX3" fmla="*/ 1997853 w 1997853"/>
                        <a:gd name="connsiteY3" fmla="*/ 0 h 949705"/>
                        <a:gd name="connsiteX4" fmla="*/ 1997853 w 1997853"/>
                        <a:gd name="connsiteY4" fmla="*/ 949705 h 949705"/>
                        <a:gd name="connsiteX5" fmla="*/ 0 w 1997853"/>
                        <a:gd name="connsiteY5" fmla="*/ 949705 h 949705"/>
                        <a:gd name="connsiteX6" fmla="*/ 518573 w 1997853"/>
                        <a:gd name="connsiteY6" fmla="*/ 466026 h 949705"/>
                        <a:gd name="connsiteX7" fmla="*/ 504451 w 1997853"/>
                        <a:gd name="connsiteY7" fmla="*/ 172994 h 949705"/>
                        <a:gd name="connsiteX8" fmla="*/ 94912 w 1997853"/>
                        <a:gd name="connsiteY8" fmla="*/ 416599 h 949705"/>
                        <a:gd name="connsiteX9" fmla="*/ 56488 w 1997853"/>
                        <a:gd name="connsiteY9" fmla="*/ 353050 h 949705"/>
                        <a:gd name="connsiteX0" fmla="*/ 56488 w 1997853"/>
                        <a:gd name="connsiteY0" fmla="*/ 353050 h 949705"/>
                        <a:gd name="connsiteX1" fmla="*/ 419719 w 1997853"/>
                        <a:gd name="connsiteY1" fmla="*/ 165934 h 949705"/>
                        <a:gd name="connsiteX2" fmla="*/ 642140 w 1997853"/>
                        <a:gd name="connsiteY2" fmla="*/ 134159 h 949705"/>
                        <a:gd name="connsiteX3" fmla="*/ 1997853 w 1997853"/>
                        <a:gd name="connsiteY3" fmla="*/ 0 h 949705"/>
                        <a:gd name="connsiteX4" fmla="*/ 1997853 w 1997853"/>
                        <a:gd name="connsiteY4" fmla="*/ 949705 h 949705"/>
                        <a:gd name="connsiteX5" fmla="*/ 0 w 1997853"/>
                        <a:gd name="connsiteY5" fmla="*/ 949705 h 949705"/>
                        <a:gd name="connsiteX6" fmla="*/ 112565 w 1997853"/>
                        <a:gd name="connsiteY6" fmla="*/ 437782 h 949705"/>
                        <a:gd name="connsiteX7" fmla="*/ 504451 w 1997853"/>
                        <a:gd name="connsiteY7" fmla="*/ 172994 h 949705"/>
                        <a:gd name="connsiteX8" fmla="*/ 94912 w 1997853"/>
                        <a:gd name="connsiteY8" fmla="*/ 416599 h 949705"/>
                        <a:gd name="connsiteX9" fmla="*/ 56488 w 1997853"/>
                        <a:gd name="connsiteY9"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84732 w 1941365"/>
                        <a:gd name="connsiteY5" fmla="*/ 529575 h 949705"/>
                        <a:gd name="connsiteX6" fmla="*/ 56077 w 1941365"/>
                        <a:gd name="connsiteY6" fmla="*/ 437782 h 949705"/>
                        <a:gd name="connsiteX7" fmla="*/ 447963 w 1941365"/>
                        <a:gd name="connsiteY7" fmla="*/ 172994 h 949705"/>
                        <a:gd name="connsiteX8" fmla="*/ 38424 w 1941365"/>
                        <a:gd name="connsiteY8" fmla="*/ 416599 h 949705"/>
                        <a:gd name="connsiteX9" fmla="*/ 0 w 1941365"/>
                        <a:gd name="connsiteY9"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271438 w 1941365"/>
                        <a:gd name="connsiteY5" fmla="*/ 571941 h 949705"/>
                        <a:gd name="connsiteX6" fmla="*/ 84732 w 1941365"/>
                        <a:gd name="connsiteY6" fmla="*/ 529575 h 949705"/>
                        <a:gd name="connsiteX7" fmla="*/ 56077 w 1941365"/>
                        <a:gd name="connsiteY7" fmla="*/ 437782 h 949705"/>
                        <a:gd name="connsiteX8" fmla="*/ 447963 w 1941365"/>
                        <a:gd name="connsiteY8" fmla="*/ 172994 h 949705"/>
                        <a:gd name="connsiteX9" fmla="*/ 38424 w 1941365"/>
                        <a:gd name="connsiteY9" fmla="*/ 416599 h 949705"/>
                        <a:gd name="connsiteX10" fmla="*/ 0 w 1941365"/>
                        <a:gd name="connsiteY10"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395005 w 1941365"/>
                        <a:gd name="connsiteY5" fmla="*/ 285970 h 949705"/>
                        <a:gd name="connsiteX6" fmla="*/ 84732 w 1941365"/>
                        <a:gd name="connsiteY6" fmla="*/ 529575 h 949705"/>
                        <a:gd name="connsiteX7" fmla="*/ 56077 w 1941365"/>
                        <a:gd name="connsiteY7" fmla="*/ 437782 h 949705"/>
                        <a:gd name="connsiteX8" fmla="*/ 447963 w 1941365"/>
                        <a:gd name="connsiteY8" fmla="*/ 172994 h 949705"/>
                        <a:gd name="connsiteX9" fmla="*/ 38424 w 1941365"/>
                        <a:gd name="connsiteY9" fmla="*/ 416599 h 949705"/>
                        <a:gd name="connsiteX10" fmla="*/ 0 w 1941365"/>
                        <a:gd name="connsiteY10"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596244 w 1941365"/>
                        <a:gd name="connsiteY5" fmla="*/ 367172 h 949705"/>
                        <a:gd name="connsiteX6" fmla="*/ 395005 w 1941365"/>
                        <a:gd name="connsiteY6" fmla="*/ 285970 h 949705"/>
                        <a:gd name="connsiteX7" fmla="*/ 84732 w 1941365"/>
                        <a:gd name="connsiteY7" fmla="*/ 529575 h 949705"/>
                        <a:gd name="connsiteX8" fmla="*/ 56077 w 1941365"/>
                        <a:gd name="connsiteY8" fmla="*/ 437782 h 949705"/>
                        <a:gd name="connsiteX9" fmla="*/ 447963 w 1941365"/>
                        <a:gd name="connsiteY9" fmla="*/ 172994 h 949705"/>
                        <a:gd name="connsiteX10" fmla="*/ 38424 w 1941365"/>
                        <a:gd name="connsiteY10" fmla="*/ 416599 h 949705"/>
                        <a:gd name="connsiteX11" fmla="*/ 0 w 1941365"/>
                        <a:gd name="connsiteY11"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105504 w 1941365"/>
                        <a:gd name="connsiteY5" fmla="*/ 564880 h 949705"/>
                        <a:gd name="connsiteX6" fmla="*/ 395005 w 1941365"/>
                        <a:gd name="connsiteY6" fmla="*/ 285970 h 949705"/>
                        <a:gd name="connsiteX7" fmla="*/ 84732 w 1941365"/>
                        <a:gd name="connsiteY7" fmla="*/ 529575 h 949705"/>
                        <a:gd name="connsiteX8" fmla="*/ 56077 w 1941365"/>
                        <a:gd name="connsiteY8" fmla="*/ 437782 h 949705"/>
                        <a:gd name="connsiteX9" fmla="*/ 447963 w 1941365"/>
                        <a:gd name="connsiteY9" fmla="*/ 172994 h 949705"/>
                        <a:gd name="connsiteX10" fmla="*/ 38424 w 1941365"/>
                        <a:gd name="connsiteY10" fmla="*/ 416599 h 949705"/>
                        <a:gd name="connsiteX11" fmla="*/ 0 w 1941365"/>
                        <a:gd name="connsiteY11"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818665 w 1941365"/>
                        <a:gd name="connsiteY5" fmla="*/ 720222 h 949705"/>
                        <a:gd name="connsiteX6" fmla="*/ 105504 w 1941365"/>
                        <a:gd name="connsiteY6" fmla="*/ 564880 h 949705"/>
                        <a:gd name="connsiteX7" fmla="*/ 395005 w 1941365"/>
                        <a:gd name="connsiteY7" fmla="*/ 285970 h 949705"/>
                        <a:gd name="connsiteX8" fmla="*/ 84732 w 1941365"/>
                        <a:gd name="connsiteY8" fmla="*/ 529575 h 949705"/>
                        <a:gd name="connsiteX9" fmla="*/ 56077 w 1941365"/>
                        <a:gd name="connsiteY9" fmla="*/ 437782 h 949705"/>
                        <a:gd name="connsiteX10" fmla="*/ 447963 w 1941365"/>
                        <a:gd name="connsiteY10" fmla="*/ 172994 h 949705"/>
                        <a:gd name="connsiteX11" fmla="*/ 38424 w 1941365"/>
                        <a:gd name="connsiteY11" fmla="*/ 416599 h 949705"/>
                        <a:gd name="connsiteX12" fmla="*/ 0 w 1941365"/>
                        <a:gd name="connsiteY12"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628018 w 1941365"/>
                        <a:gd name="connsiteY5" fmla="*/ 709630 h 949705"/>
                        <a:gd name="connsiteX6" fmla="*/ 105504 w 1941365"/>
                        <a:gd name="connsiteY6" fmla="*/ 564880 h 949705"/>
                        <a:gd name="connsiteX7" fmla="*/ 395005 w 1941365"/>
                        <a:gd name="connsiteY7" fmla="*/ 285970 h 949705"/>
                        <a:gd name="connsiteX8" fmla="*/ 84732 w 1941365"/>
                        <a:gd name="connsiteY8" fmla="*/ 529575 h 949705"/>
                        <a:gd name="connsiteX9" fmla="*/ 56077 w 1941365"/>
                        <a:gd name="connsiteY9" fmla="*/ 437782 h 949705"/>
                        <a:gd name="connsiteX10" fmla="*/ 447963 w 1941365"/>
                        <a:gd name="connsiteY10" fmla="*/ 172994 h 949705"/>
                        <a:gd name="connsiteX11" fmla="*/ 38424 w 1941365"/>
                        <a:gd name="connsiteY11" fmla="*/ 416599 h 949705"/>
                        <a:gd name="connsiteX12" fmla="*/ 0 w 1941365"/>
                        <a:gd name="connsiteY12"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935172 w 1941365"/>
                        <a:gd name="connsiteY5" fmla="*/ 769649 h 949705"/>
                        <a:gd name="connsiteX6" fmla="*/ 628018 w 1941365"/>
                        <a:gd name="connsiteY6" fmla="*/ 709630 h 949705"/>
                        <a:gd name="connsiteX7" fmla="*/ 105504 w 1941365"/>
                        <a:gd name="connsiteY7" fmla="*/ 564880 h 949705"/>
                        <a:gd name="connsiteX8" fmla="*/ 395005 w 1941365"/>
                        <a:gd name="connsiteY8" fmla="*/ 285970 h 949705"/>
                        <a:gd name="connsiteX9" fmla="*/ 84732 w 1941365"/>
                        <a:gd name="connsiteY9" fmla="*/ 529575 h 949705"/>
                        <a:gd name="connsiteX10" fmla="*/ 56077 w 1941365"/>
                        <a:gd name="connsiteY10" fmla="*/ 437782 h 949705"/>
                        <a:gd name="connsiteX11" fmla="*/ 447963 w 1941365"/>
                        <a:gd name="connsiteY11" fmla="*/ 172994 h 949705"/>
                        <a:gd name="connsiteX12" fmla="*/ 38424 w 1941365"/>
                        <a:gd name="connsiteY12" fmla="*/ 416599 h 949705"/>
                        <a:gd name="connsiteX13" fmla="*/ 0 w 1941365"/>
                        <a:gd name="connsiteY13"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935172 w 1941365"/>
                        <a:gd name="connsiteY5" fmla="*/ 769649 h 949705"/>
                        <a:gd name="connsiteX6" fmla="*/ 956355 w 1941365"/>
                        <a:gd name="connsiteY6" fmla="*/ 508392 h 949705"/>
                        <a:gd name="connsiteX7" fmla="*/ 628018 w 1941365"/>
                        <a:gd name="connsiteY7" fmla="*/ 709630 h 949705"/>
                        <a:gd name="connsiteX8" fmla="*/ 105504 w 1941365"/>
                        <a:gd name="connsiteY8" fmla="*/ 564880 h 949705"/>
                        <a:gd name="connsiteX9" fmla="*/ 395005 w 1941365"/>
                        <a:gd name="connsiteY9" fmla="*/ 285970 h 949705"/>
                        <a:gd name="connsiteX10" fmla="*/ 84732 w 1941365"/>
                        <a:gd name="connsiteY10" fmla="*/ 529575 h 949705"/>
                        <a:gd name="connsiteX11" fmla="*/ 56077 w 1941365"/>
                        <a:gd name="connsiteY11" fmla="*/ 437782 h 949705"/>
                        <a:gd name="connsiteX12" fmla="*/ 447963 w 1941365"/>
                        <a:gd name="connsiteY12" fmla="*/ 172994 h 949705"/>
                        <a:gd name="connsiteX13" fmla="*/ 38424 w 1941365"/>
                        <a:gd name="connsiteY13" fmla="*/ 416599 h 949705"/>
                        <a:gd name="connsiteX14" fmla="*/ 0 w 1941365"/>
                        <a:gd name="connsiteY14"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730403 w 1941365"/>
                        <a:gd name="connsiteY5" fmla="*/ 720222 h 949705"/>
                        <a:gd name="connsiteX6" fmla="*/ 956355 w 1941365"/>
                        <a:gd name="connsiteY6" fmla="*/ 508392 h 949705"/>
                        <a:gd name="connsiteX7" fmla="*/ 628018 w 1941365"/>
                        <a:gd name="connsiteY7" fmla="*/ 709630 h 949705"/>
                        <a:gd name="connsiteX8" fmla="*/ 105504 w 1941365"/>
                        <a:gd name="connsiteY8" fmla="*/ 564880 h 949705"/>
                        <a:gd name="connsiteX9" fmla="*/ 395005 w 1941365"/>
                        <a:gd name="connsiteY9" fmla="*/ 285970 h 949705"/>
                        <a:gd name="connsiteX10" fmla="*/ 84732 w 1941365"/>
                        <a:gd name="connsiteY10" fmla="*/ 529575 h 949705"/>
                        <a:gd name="connsiteX11" fmla="*/ 56077 w 1941365"/>
                        <a:gd name="connsiteY11" fmla="*/ 437782 h 949705"/>
                        <a:gd name="connsiteX12" fmla="*/ 447963 w 1941365"/>
                        <a:gd name="connsiteY12" fmla="*/ 172994 h 949705"/>
                        <a:gd name="connsiteX13" fmla="*/ 38424 w 1941365"/>
                        <a:gd name="connsiteY13" fmla="*/ 416599 h 949705"/>
                        <a:gd name="connsiteX14" fmla="*/ 0 w 1941365"/>
                        <a:gd name="connsiteY14"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1164655 w 1941365"/>
                        <a:gd name="connsiteY5" fmla="*/ 808484 h 949705"/>
                        <a:gd name="connsiteX6" fmla="*/ 730403 w 1941365"/>
                        <a:gd name="connsiteY6" fmla="*/ 720222 h 949705"/>
                        <a:gd name="connsiteX7" fmla="*/ 956355 w 1941365"/>
                        <a:gd name="connsiteY7" fmla="*/ 508392 h 949705"/>
                        <a:gd name="connsiteX8" fmla="*/ 628018 w 1941365"/>
                        <a:gd name="connsiteY8" fmla="*/ 709630 h 949705"/>
                        <a:gd name="connsiteX9" fmla="*/ 105504 w 1941365"/>
                        <a:gd name="connsiteY9" fmla="*/ 564880 h 949705"/>
                        <a:gd name="connsiteX10" fmla="*/ 395005 w 1941365"/>
                        <a:gd name="connsiteY10" fmla="*/ 285970 h 949705"/>
                        <a:gd name="connsiteX11" fmla="*/ 84732 w 1941365"/>
                        <a:gd name="connsiteY11" fmla="*/ 529575 h 949705"/>
                        <a:gd name="connsiteX12" fmla="*/ 56077 w 1941365"/>
                        <a:gd name="connsiteY12" fmla="*/ 437782 h 949705"/>
                        <a:gd name="connsiteX13" fmla="*/ 447963 w 1941365"/>
                        <a:gd name="connsiteY13" fmla="*/ 172994 h 949705"/>
                        <a:gd name="connsiteX14" fmla="*/ 38424 w 1941365"/>
                        <a:gd name="connsiteY14" fmla="*/ 416599 h 949705"/>
                        <a:gd name="connsiteX15" fmla="*/ 0 w 1941365"/>
                        <a:gd name="connsiteY15"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1072862 w 1941365"/>
                        <a:gd name="connsiteY5" fmla="*/ 515453 h 949705"/>
                        <a:gd name="connsiteX6" fmla="*/ 730403 w 1941365"/>
                        <a:gd name="connsiteY6" fmla="*/ 720222 h 949705"/>
                        <a:gd name="connsiteX7" fmla="*/ 956355 w 1941365"/>
                        <a:gd name="connsiteY7" fmla="*/ 508392 h 949705"/>
                        <a:gd name="connsiteX8" fmla="*/ 628018 w 1941365"/>
                        <a:gd name="connsiteY8" fmla="*/ 709630 h 949705"/>
                        <a:gd name="connsiteX9" fmla="*/ 105504 w 1941365"/>
                        <a:gd name="connsiteY9" fmla="*/ 564880 h 949705"/>
                        <a:gd name="connsiteX10" fmla="*/ 395005 w 1941365"/>
                        <a:gd name="connsiteY10" fmla="*/ 285970 h 949705"/>
                        <a:gd name="connsiteX11" fmla="*/ 84732 w 1941365"/>
                        <a:gd name="connsiteY11" fmla="*/ 529575 h 949705"/>
                        <a:gd name="connsiteX12" fmla="*/ 56077 w 1941365"/>
                        <a:gd name="connsiteY12" fmla="*/ 437782 h 949705"/>
                        <a:gd name="connsiteX13" fmla="*/ 447963 w 1941365"/>
                        <a:gd name="connsiteY13" fmla="*/ 172994 h 949705"/>
                        <a:gd name="connsiteX14" fmla="*/ 38424 w 1941365"/>
                        <a:gd name="connsiteY14" fmla="*/ 416599 h 949705"/>
                        <a:gd name="connsiteX15" fmla="*/ 0 w 1941365"/>
                        <a:gd name="connsiteY15"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596244 w 1941365"/>
                        <a:gd name="connsiteY5" fmla="*/ 776710 h 949705"/>
                        <a:gd name="connsiteX6" fmla="*/ 730403 w 1941365"/>
                        <a:gd name="connsiteY6" fmla="*/ 720222 h 949705"/>
                        <a:gd name="connsiteX7" fmla="*/ 956355 w 1941365"/>
                        <a:gd name="connsiteY7" fmla="*/ 508392 h 949705"/>
                        <a:gd name="connsiteX8" fmla="*/ 628018 w 1941365"/>
                        <a:gd name="connsiteY8" fmla="*/ 709630 h 949705"/>
                        <a:gd name="connsiteX9" fmla="*/ 105504 w 1941365"/>
                        <a:gd name="connsiteY9" fmla="*/ 564880 h 949705"/>
                        <a:gd name="connsiteX10" fmla="*/ 395005 w 1941365"/>
                        <a:gd name="connsiteY10" fmla="*/ 285970 h 949705"/>
                        <a:gd name="connsiteX11" fmla="*/ 84732 w 1941365"/>
                        <a:gd name="connsiteY11" fmla="*/ 529575 h 949705"/>
                        <a:gd name="connsiteX12" fmla="*/ 56077 w 1941365"/>
                        <a:gd name="connsiteY12" fmla="*/ 437782 h 949705"/>
                        <a:gd name="connsiteX13" fmla="*/ 447963 w 1941365"/>
                        <a:gd name="connsiteY13" fmla="*/ 172994 h 949705"/>
                        <a:gd name="connsiteX14" fmla="*/ 38424 w 1941365"/>
                        <a:gd name="connsiteY14" fmla="*/ 416599 h 949705"/>
                        <a:gd name="connsiteX15" fmla="*/ 0 w 1941365"/>
                        <a:gd name="connsiteY15"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1623620 w 1941365"/>
                        <a:gd name="connsiteY5" fmla="*/ 688448 h 949705"/>
                        <a:gd name="connsiteX6" fmla="*/ 730403 w 1941365"/>
                        <a:gd name="connsiteY6" fmla="*/ 720222 h 949705"/>
                        <a:gd name="connsiteX7" fmla="*/ 956355 w 1941365"/>
                        <a:gd name="connsiteY7" fmla="*/ 508392 h 949705"/>
                        <a:gd name="connsiteX8" fmla="*/ 628018 w 1941365"/>
                        <a:gd name="connsiteY8" fmla="*/ 709630 h 949705"/>
                        <a:gd name="connsiteX9" fmla="*/ 105504 w 1941365"/>
                        <a:gd name="connsiteY9" fmla="*/ 564880 h 949705"/>
                        <a:gd name="connsiteX10" fmla="*/ 395005 w 1941365"/>
                        <a:gd name="connsiteY10" fmla="*/ 285970 h 949705"/>
                        <a:gd name="connsiteX11" fmla="*/ 84732 w 1941365"/>
                        <a:gd name="connsiteY11" fmla="*/ 529575 h 949705"/>
                        <a:gd name="connsiteX12" fmla="*/ 56077 w 1941365"/>
                        <a:gd name="connsiteY12" fmla="*/ 437782 h 949705"/>
                        <a:gd name="connsiteX13" fmla="*/ 447963 w 1941365"/>
                        <a:gd name="connsiteY13" fmla="*/ 172994 h 949705"/>
                        <a:gd name="connsiteX14" fmla="*/ 38424 w 1941365"/>
                        <a:gd name="connsiteY14" fmla="*/ 416599 h 949705"/>
                        <a:gd name="connsiteX15" fmla="*/ 0 w 1941365"/>
                        <a:gd name="connsiteY15"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1390607 w 1941365"/>
                        <a:gd name="connsiteY5" fmla="*/ 257727 h 949705"/>
                        <a:gd name="connsiteX6" fmla="*/ 730403 w 1941365"/>
                        <a:gd name="connsiteY6" fmla="*/ 720222 h 949705"/>
                        <a:gd name="connsiteX7" fmla="*/ 956355 w 1941365"/>
                        <a:gd name="connsiteY7" fmla="*/ 508392 h 949705"/>
                        <a:gd name="connsiteX8" fmla="*/ 628018 w 1941365"/>
                        <a:gd name="connsiteY8" fmla="*/ 709630 h 949705"/>
                        <a:gd name="connsiteX9" fmla="*/ 105504 w 1941365"/>
                        <a:gd name="connsiteY9" fmla="*/ 564880 h 949705"/>
                        <a:gd name="connsiteX10" fmla="*/ 395005 w 1941365"/>
                        <a:gd name="connsiteY10" fmla="*/ 285970 h 949705"/>
                        <a:gd name="connsiteX11" fmla="*/ 84732 w 1941365"/>
                        <a:gd name="connsiteY11" fmla="*/ 529575 h 949705"/>
                        <a:gd name="connsiteX12" fmla="*/ 56077 w 1941365"/>
                        <a:gd name="connsiteY12" fmla="*/ 437782 h 949705"/>
                        <a:gd name="connsiteX13" fmla="*/ 447963 w 1941365"/>
                        <a:gd name="connsiteY13" fmla="*/ 172994 h 949705"/>
                        <a:gd name="connsiteX14" fmla="*/ 38424 w 1941365"/>
                        <a:gd name="connsiteY14" fmla="*/ 416599 h 949705"/>
                        <a:gd name="connsiteX15" fmla="*/ 0 w 1941365"/>
                        <a:gd name="connsiteY15"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977538 w 1941365"/>
                        <a:gd name="connsiteY5" fmla="*/ 614307 h 949705"/>
                        <a:gd name="connsiteX6" fmla="*/ 730403 w 1941365"/>
                        <a:gd name="connsiteY6" fmla="*/ 720222 h 949705"/>
                        <a:gd name="connsiteX7" fmla="*/ 956355 w 1941365"/>
                        <a:gd name="connsiteY7" fmla="*/ 508392 h 949705"/>
                        <a:gd name="connsiteX8" fmla="*/ 628018 w 1941365"/>
                        <a:gd name="connsiteY8" fmla="*/ 709630 h 949705"/>
                        <a:gd name="connsiteX9" fmla="*/ 105504 w 1941365"/>
                        <a:gd name="connsiteY9" fmla="*/ 564880 h 949705"/>
                        <a:gd name="connsiteX10" fmla="*/ 395005 w 1941365"/>
                        <a:gd name="connsiteY10" fmla="*/ 285970 h 949705"/>
                        <a:gd name="connsiteX11" fmla="*/ 84732 w 1941365"/>
                        <a:gd name="connsiteY11" fmla="*/ 529575 h 949705"/>
                        <a:gd name="connsiteX12" fmla="*/ 56077 w 1941365"/>
                        <a:gd name="connsiteY12" fmla="*/ 437782 h 949705"/>
                        <a:gd name="connsiteX13" fmla="*/ 447963 w 1941365"/>
                        <a:gd name="connsiteY13" fmla="*/ 172994 h 949705"/>
                        <a:gd name="connsiteX14" fmla="*/ 38424 w 1941365"/>
                        <a:gd name="connsiteY14" fmla="*/ 416599 h 949705"/>
                        <a:gd name="connsiteX15" fmla="*/ 0 w 1941365"/>
                        <a:gd name="connsiteY15"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1129350 w 1941365"/>
                        <a:gd name="connsiteY5" fmla="*/ 667264 h 949705"/>
                        <a:gd name="connsiteX6" fmla="*/ 977538 w 1941365"/>
                        <a:gd name="connsiteY6" fmla="*/ 614307 h 949705"/>
                        <a:gd name="connsiteX7" fmla="*/ 730403 w 1941365"/>
                        <a:gd name="connsiteY7" fmla="*/ 720222 h 949705"/>
                        <a:gd name="connsiteX8" fmla="*/ 956355 w 1941365"/>
                        <a:gd name="connsiteY8" fmla="*/ 508392 h 949705"/>
                        <a:gd name="connsiteX9" fmla="*/ 628018 w 1941365"/>
                        <a:gd name="connsiteY9" fmla="*/ 709630 h 949705"/>
                        <a:gd name="connsiteX10" fmla="*/ 105504 w 1941365"/>
                        <a:gd name="connsiteY10" fmla="*/ 564880 h 949705"/>
                        <a:gd name="connsiteX11" fmla="*/ 395005 w 1941365"/>
                        <a:gd name="connsiteY11" fmla="*/ 285970 h 949705"/>
                        <a:gd name="connsiteX12" fmla="*/ 84732 w 1941365"/>
                        <a:gd name="connsiteY12" fmla="*/ 529575 h 949705"/>
                        <a:gd name="connsiteX13" fmla="*/ 56077 w 1941365"/>
                        <a:gd name="connsiteY13" fmla="*/ 437782 h 949705"/>
                        <a:gd name="connsiteX14" fmla="*/ 447963 w 1941365"/>
                        <a:gd name="connsiteY14" fmla="*/ 172994 h 949705"/>
                        <a:gd name="connsiteX15" fmla="*/ 38424 w 1941365"/>
                        <a:gd name="connsiteY15" fmla="*/ 416599 h 949705"/>
                        <a:gd name="connsiteX16" fmla="*/ 0 w 1941365"/>
                        <a:gd name="connsiteY16"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723342 w 1941365"/>
                        <a:gd name="connsiteY5" fmla="*/ 924991 h 949705"/>
                        <a:gd name="connsiteX6" fmla="*/ 977538 w 1941365"/>
                        <a:gd name="connsiteY6" fmla="*/ 614307 h 949705"/>
                        <a:gd name="connsiteX7" fmla="*/ 730403 w 1941365"/>
                        <a:gd name="connsiteY7" fmla="*/ 720222 h 949705"/>
                        <a:gd name="connsiteX8" fmla="*/ 956355 w 1941365"/>
                        <a:gd name="connsiteY8" fmla="*/ 508392 h 949705"/>
                        <a:gd name="connsiteX9" fmla="*/ 628018 w 1941365"/>
                        <a:gd name="connsiteY9" fmla="*/ 709630 h 949705"/>
                        <a:gd name="connsiteX10" fmla="*/ 105504 w 1941365"/>
                        <a:gd name="connsiteY10" fmla="*/ 564880 h 949705"/>
                        <a:gd name="connsiteX11" fmla="*/ 395005 w 1941365"/>
                        <a:gd name="connsiteY11" fmla="*/ 285970 h 949705"/>
                        <a:gd name="connsiteX12" fmla="*/ 84732 w 1941365"/>
                        <a:gd name="connsiteY12" fmla="*/ 529575 h 949705"/>
                        <a:gd name="connsiteX13" fmla="*/ 56077 w 1941365"/>
                        <a:gd name="connsiteY13" fmla="*/ 437782 h 949705"/>
                        <a:gd name="connsiteX14" fmla="*/ 447963 w 1941365"/>
                        <a:gd name="connsiteY14" fmla="*/ 172994 h 949705"/>
                        <a:gd name="connsiteX15" fmla="*/ 38424 w 1941365"/>
                        <a:gd name="connsiteY15" fmla="*/ 416599 h 949705"/>
                        <a:gd name="connsiteX16" fmla="*/ 0 w 1941365"/>
                        <a:gd name="connsiteY16"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981068 w 1941365"/>
                        <a:gd name="connsiteY5" fmla="*/ 932052 h 949705"/>
                        <a:gd name="connsiteX6" fmla="*/ 723342 w 1941365"/>
                        <a:gd name="connsiteY6" fmla="*/ 924991 h 949705"/>
                        <a:gd name="connsiteX7" fmla="*/ 977538 w 1941365"/>
                        <a:gd name="connsiteY7" fmla="*/ 614307 h 949705"/>
                        <a:gd name="connsiteX8" fmla="*/ 730403 w 1941365"/>
                        <a:gd name="connsiteY8" fmla="*/ 720222 h 949705"/>
                        <a:gd name="connsiteX9" fmla="*/ 956355 w 1941365"/>
                        <a:gd name="connsiteY9" fmla="*/ 508392 h 949705"/>
                        <a:gd name="connsiteX10" fmla="*/ 628018 w 1941365"/>
                        <a:gd name="connsiteY10" fmla="*/ 709630 h 949705"/>
                        <a:gd name="connsiteX11" fmla="*/ 105504 w 1941365"/>
                        <a:gd name="connsiteY11" fmla="*/ 564880 h 949705"/>
                        <a:gd name="connsiteX12" fmla="*/ 395005 w 1941365"/>
                        <a:gd name="connsiteY12" fmla="*/ 285970 h 949705"/>
                        <a:gd name="connsiteX13" fmla="*/ 84732 w 1941365"/>
                        <a:gd name="connsiteY13" fmla="*/ 529575 h 949705"/>
                        <a:gd name="connsiteX14" fmla="*/ 56077 w 1941365"/>
                        <a:gd name="connsiteY14" fmla="*/ 437782 h 949705"/>
                        <a:gd name="connsiteX15" fmla="*/ 447963 w 1941365"/>
                        <a:gd name="connsiteY15" fmla="*/ 172994 h 949705"/>
                        <a:gd name="connsiteX16" fmla="*/ 38424 w 1941365"/>
                        <a:gd name="connsiteY16" fmla="*/ 416599 h 949705"/>
                        <a:gd name="connsiteX17" fmla="*/ 0 w 1941365"/>
                        <a:gd name="connsiteY17"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1256448 w 1941365"/>
                        <a:gd name="connsiteY5" fmla="*/ 406007 h 949705"/>
                        <a:gd name="connsiteX6" fmla="*/ 723342 w 1941365"/>
                        <a:gd name="connsiteY6" fmla="*/ 924991 h 949705"/>
                        <a:gd name="connsiteX7" fmla="*/ 977538 w 1941365"/>
                        <a:gd name="connsiteY7" fmla="*/ 614307 h 949705"/>
                        <a:gd name="connsiteX8" fmla="*/ 730403 w 1941365"/>
                        <a:gd name="connsiteY8" fmla="*/ 720222 h 949705"/>
                        <a:gd name="connsiteX9" fmla="*/ 956355 w 1941365"/>
                        <a:gd name="connsiteY9" fmla="*/ 508392 h 949705"/>
                        <a:gd name="connsiteX10" fmla="*/ 628018 w 1941365"/>
                        <a:gd name="connsiteY10" fmla="*/ 709630 h 949705"/>
                        <a:gd name="connsiteX11" fmla="*/ 105504 w 1941365"/>
                        <a:gd name="connsiteY11" fmla="*/ 564880 h 949705"/>
                        <a:gd name="connsiteX12" fmla="*/ 395005 w 1941365"/>
                        <a:gd name="connsiteY12" fmla="*/ 285970 h 949705"/>
                        <a:gd name="connsiteX13" fmla="*/ 84732 w 1941365"/>
                        <a:gd name="connsiteY13" fmla="*/ 529575 h 949705"/>
                        <a:gd name="connsiteX14" fmla="*/ 56077 w 1941365"/>
                        <a:gd name="connsiteY14" fmla="*/ 437782 h 949705"/>
                        <a:gd name="connsiteX15" fmla="*/ 447963 w 1941365"/>
                        <a:gd name="connsiteY15" fmla="*/ 172994 h 949705"/>
                        <a:gd name="connsiteX16" fmla="*/ 38424 w 1941365"/>
                        <a:gd name="connsiteY16" fmla="*/ 416599 h 949705"/>
                        <a:gd name="connsiteX17" fmla="*/ 0 w 1941365"/>
                        <a:gd name="connsiteY17"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1673047 w 1941365"/>
                        <a:gd name="connsiteY5" fmla="*/ 734344 h 949705"/>
                        <a:gd name="connsiteX6" fmla="*/ 1256448 w 1941365"/>
                        <a:gd name="connsiteY6" fmla="*/ 406007 h 949705"/>
                        <a:gd name="connsiteX7" fmla="*/ 723342 w 1941365"/>
                        <a:gd name="connsiteY7" fmla="*/ 924991 h 949705"/>
                        <a:gd name="connsiteX8" fmla="*/ 977538 w 1941365"/>
                        <a:gd name="connsiteY8" fmla="*/ 614307 h 949705"/>
                        <a:gd name="connsiteX9" fmla="*/ 730403 w 1941365"/>
                        <a:gd name="connsiteY9" fmla="*/ 720222 h 949705"/>
                        <a:gd name="connsiteX10" fmla="*/ 956355 w 1941365"/>
                        <a:gd name="connsiteY10" fmla="*/ 508392 h 949705"/>
                        <a:gd name="connsiteX11" fmla="*/ 628018 w 1941365"/>
                        <a:gd name="connsiteY11" fmla="*/ 709630 h 949705"/>
                        <a:gd name="connsiteX12" fmla="*/ 105504 w 1941365"/>
                        <a:gd name="connsiteY12" fmla="*/ 564880 h 949705"/>
                        <a:gd name="connsiteX13" fmla="*/ 395005 w 1941365"/>
                        <a:gd name="connsiteY13" fmla="*/ 285970 h 949705"/>
                        <a:gd name="connsiteX14" fmla="*/ 84732 w 1941365"/>
                        <a:gd name="connsiteY14" fmla="*/ 529575 h 949705"/>
                        <a:gd name="connsiteX15" fmla="*/ 56077 w 1941365"/>
                        <a:gd name="connsiteY15" fmla="*/ 437782 h 949705"/>
                        <a:gd name="connsiteX16" fmla="*/ 447963 w 1941365"/>
                        <a:gd name="connsiteY16" fmla="*/ 172994 h 949705"/>
                        <a:gd name="connsiteX17" fmla="*/ 38424 w 1941365"/>
                        <a:gd name="connsiteY17" fmla="*/ 416599 h 949705"/>
                        <a:gd name="connsiteX18" fmla="*/ 0 w 1941365"/>
                        <a:gd name="connsiteY18"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1673047 w 1941365"/>
                        <a:gd name="connsiteY5" fmla="*/ 734344 h 949705"/>
                        <a:gd name="connsiteX6" fmla="*/ 1665986 w 1941365"/>
                        <a:gd name="connsiteY6" fmla="*/ 942644 h 949705"/>
                        <a:gd name="connsiteX7" fmla="*/ 1256448 w 1941365"/>
                        <a:gd name="connsiteY7" fmla="*/ 406007 h 949705"/>
                        <a:gd name="connsiteX8" fmla="*/ 723342 w 1941365"/>
                        <a:gd name="connsiteY8" fmla="*/ 924991 h 949705"/>
                        <a:gd name="connsiteX9" fmla="*/ 977538 w 1941365"/>
                        <a:gd name="connsiteY9" fmla="*/ 614307 h 949705"/>
                        <a:gd name="connsiteX10" fmla="*/ 730403 w 1941365"/>
                        <a:gd name="connsiteY10" fmla="*/ 720222 h 949705"/>
                        <a:gd name="connsiteX11" fmla="*/ 956355 w 1941365"/>
                        <a:gd name="connsiteY11" fmla="*/ 508392 h 949705"/>
                        <a:gd name="connsiteX12" fmla="*/ 628018 w 1941365"/>
                        <a:gd name="connsiteY12" fmla="*/ 709630 h 949705"/>
                        <a:gd name="connsiteX13" fmla="*/ 105504 w 1941365"/>
                        <a:gd name="connsiteY13" fmla="*/ 564880 h 949705"/>
                        <a:gd name="connsiteX14" fmla="*/ 395005 w 1941365"/>
                        <a:gd name="connsiteY14" fmla="*/ 285970 h 949705"/>
                        <a:gd name="connsiteX15" fmla="*/ 84732 w 1941365"/>
                        <a:gd name="connsiteY15" fmla="*/ 529575 h 949705"/>
                        <a:gd name="connsiteX16" fmla="*/ 56077 w 1941365"/>
                        <a:gd name="connsiteY16" fmla="*/ 437782 h 949705"/>
                        <a:gd name="connsiteX17" fmla="*/ 447963 w 1941365"/>
                        <a:gd name="connsiteY17" fmla="*/ 172994 h 949705"/>
                        <a:gd name="connsiteX18" fmla="*/ 38424 w 1941365"/>
                        <a:gd name="connsiteY18" fmla="*/ 416599 h 949705"/>
                        <a:gd name="connsiteX19" fmla="*/ 0 w 1941365"/>
                        <a:gd name="connsiteY19" fmla="*/ 353050 h 949705"/>
                        <a:gd name="connsiteX0" fmla="*/ 0 w 1941365"/>
                        <a:gd name="connsiteY0" fmla="*/ 353050 h 949705"/>
                        <a:gd name="connsiteX1" fmla="*/ 363231 w 1941365"/>
                        <a:gd name="connsiteY1" fmla="*/ 165934 h 949705"/>
                        <a:gd name="connsiteX2" fmla="*/ 585652 w 1941365"/>
                        <a:gd name="connsiteY2" fmla="*/ 134159 h 949705"/>
                        <a:gd name="connsiteX3" fmla="*/ 1941365 w 1941365"/>
                        <a:gd name="connsiteY3" fmla="*/ 0 h 949705"/>
                        <a:gd name="connsiteX4" fmla="*/ 1941365 w 1941365"/>
                        <a:gd name="connsiteY4" fmla="*/ 949705 h 949705"/>
                        <a:gd name="connsiteX5" fmla="*/ 1192899 w 1941365"/>
                        <a:gd name="connsiteY5" fmla="*/ 176525 h 949705"/>
                        <a:gd name="connsiteX6" fmla="*/ 1665986 w 1941365"/>
                        <a:gd name="connsiteY6" fmla="*/ 942644 h 949705"/>
                        <a:gd name="connsiteX7" fmla="*/ 1256448 w 1941365"/>
                        <a:gd name="connsiteY7" fmla="*/ 406007 h 949705"/>
                        <a:gd name="connsiteX8" fmla="*/ 723342 w 1941365"/>
                        <a:gd name="connsiteY8" fmla="*/ 924991 h 949705"/>
                        <a:gd name="connsiteX9" fmla="*/ 977538 w 1941365"/>
                        <a:gd name="connsiteY9" fmla="*/ 614307 h 949705"/>
                        <a:gd name="connsiteX10" fmla="*/ 730403 w 1941365"/>
                        <a:gd name="connsiteY10" fmla="*/ 720222 h 949705"/>
                        <a:gd name="connsiteX11" fmla="*/ 956355 w 1941365"/>
                        <a:gd name="connsiteY11" fmla="*/ 508392 h 949705"/>
                        <a:gd name="connsiteX12" fmla="*/ 628018 w 1941365"/>
                        <a:gd name="connsiteY12" fmla="*/ 709630 h 949705"/>
                        <a:gd name="connsiteX13" fmla="*/ 105504 w 1941365"/>
                        <a:gd name="connsiteY13" fmla="*/ 564880 h 949705"/>
                        <a:gd name="connsiteX14" fmla="*/ 395005 w 1941365"/>
                        <a:gd name="connsiteY14" fmla="*/ 285970 h 949705"/>
                        <a:gd name="connsiteX15" fmla="*/ 84732 w 1941365"/>
                        <a:gd name="connsiteY15" fmla="*/ 529575 h 949705"/>
                        <a:gd name="connsiteX16" fmla="*/ 56077 w 1941365"/>
                        <a:gd name="connsiteY16" fmla="*/ 437782 h 949705"/>
                        <a:gd name="connsiteX17" fmla="*/ 447963 w 1941365"/>
                        <a:gd name="connsiteY17" fmla="*/ 172994 h 949705"/>
                        <a:gd name="connsiteX18" fmla="*/ 38424 w 1941365"/>
                        <a:gd name="connsiteY18" fmla="*/ 416599 h 949705"/>
                        <a:gd name="connsiteX19" fmla="*/ 0 w 1941365"/>
                        <a:gd name="connsiteY19" fmla="*/ 353050 h 949705"/>
                        <a:gd name="connsiteX0" fmla="*/ 0 w 1941365"/>
                        <a:gd name="connsiteY0" fmla="*/ 353050 h 942649"/>
                        <a:gd name="connsiteX1" fmla="*/ 363231 w 1941365"/>
                        <a:gd name="connsiteY1" fmla="*/ 165934 h 942649"/>
                        <a:gd name="connsiteX2" fmla="*/ 585652 w 1941365"/>
                        <a:gd name="connsiteY2" fmla="*/ 134159 h 942649"/>
                        <a:gd name="connsiteX3" fmla="*/ 1941365 w 1941365"/>
                        <a:gd name="connsiteY3" fmla="*/ 0 h 942649"/>
                        <a:gd name="connsiteX4" fmla="*/ 1192899 w 1941365"/>
                        <a:gd name="connsiteY4" fmla="*/ 176525 h 942649"/>
                        <a:gd name="connsiteX5" fmla="*/ 1665986 w 1941365"/>
                        <a:gd name="connsiteY5" fmla="*/ 942644 h 942649"/>
                        <a:gd name="connsiteX6" fmla="*/ 1256448 w 1941365"/>
                        <a:gd name="connsiteY6" fmla="*/ 406007 h 942649"/>
                        <a:gd name="connsiteX7" fmla="*/ 723342 w 1941365"/>
                        <a:gd name="connsiteY7" fmla="*/ 924991 h 942649"/>
                        <a:gd name="connsiteX8" fmla="*/ 977538 w 1941365"/>
                        <a:gd name="connsiteY8" fmla="*/ 614307 h 942649"/>
                        <a:gd name="connsiteX9" fmla="*/ 730403 w 1941365"/>
                        <a:gd name="connsiteY9" fmla="*/ 720222 h 942649"/>
                        <a:gd name="connsiteX10" fmla="*/ 956355 w 1941365"/>
                        <a:gd name="connsiteY10" fmla="*/ 508392 h 942649"/>
                        <a:gd name="connsiteX11" fmla="*/ 628018 w 1941365"/>
                        <a:gd name="connsiteY11" fmla="*/ 709630 h 942649"/>
                        <a:gd name="connsiteX12" fmla="*/ 105504 w 1941365"/>
                        <a:gd name="connsiteY12" fmla="*/ 564880 h 942649"/>
                        <a:gd name="connsiteX13" fmla="*/ 395005 w 1941365"/>
                        <a:gd name="connsiteY13" fmla="*/ 285970 h 942649"/>
                        <a:gd name="connsiteX14" fmla="*/ 84732 w 1941365"/>
                        <a:gd name="connsiteY14" fmla="*/ 529575 h 942649"/>
                        <a:gd name="connsiteX15" fmla="*/ 56077 w 1941365"/>
                        <a:gd name="connsiteY15" fmla="*/ 437782 h 942649"/>
                        <a:gd name="connsiteX16" fmla="*/ 447963 w 1941365"/>
                        <a:gd name="connsiteY16" fmla="*/ 172994 h 942649"/>
                        <a:gd name="connsiteX17" fmla="*/ 38424 w 1941365"/>
                        <a:gd name="connsiteY17" fmla="*/ 416599 h 942649"/>
                        <a:gd name="connsiteX18" fmla="*/ 0 w 1941365"/>
                        <a:gd name="connsiteY18" fmla="*/ 353050 h 942649"/>
                        <a:gd name="connsiteX0" fmla="*/ 0 w 1666039"/>
                        <a:gd name="connsiteY0" fmla="*/ 218891 h 808490"/>
                        <a:gd name="connsiteX1" fmla="*/ 363231 w 1666039"/>
                        <a:gd name="connsiteY1" fmla="*/ 31775 h 808490"/>
                        <a:gd name="connsiteX2" fmla="*/ 585652 w 1666039"/>
                        <a:gd name="connsiteY2" fmla="*/ 0 h 808490"/>
                        <a:gd name="connsiteX3" fmla="*/ 1203490 w 1666039"/>
                        <a:gd name="connsiteY3" fmla="*/ 102385 h 808490"/>
                        <a:gd name="connsiteX4" fmla="*/ 1192899 w 1666039"/>
                        <a:gd name="connsiteY4" fmla="*/ 42366 h 808490"/>
                        <a:gd name="connsiteX5" fmla="*/ 1665986 w 1666039"/>
                        <a:gd name="connsiteY5" fmla="*/ 808485 h 808490"/>
                        <a:gd name="connsiteX6" fmla="*/ 1256448 w 1666039"/>
                        <a:gd name="connsiteY6" fmla="*/ 271848 h 808490"/>
                        <a:gd name="connsiteX7" fmla="*/ 723342 w 1666039"/>
                        <a:gd name="connsiteY7" fmla="*/ 790832 h 808490"/>
                        <a:gd name="connsiteX8" fmla="*/ 977538 w 1666039"/>
                        <a:gd name="connsiteY8" fmla="*/ 480148 h 808490"/>
                        <a:gd name="connsiteX9" fmla="*/ 730403 w 1666039"/>
                        <a:gd name="connsiteY9" fmla="*/ 586063 h 808490"/>
                        <a:gd name="connsiteX10" fmla="*/ 956355 w 1666039"/>
                        <a:gd name="connsiteY10" fmla="*/ 374233 h 808490"/>
                        <a:gd name="connsiteX11" fmla="*/ 628018 w 1666039"/>
                        <a:gd name="connsiteY11" fmla="*/ 575471 h 808490"/>
                        <a:gd name="connsiteX12" fmla="*/ 105504 w 1666039"/>
                        <a:gd name="connsiteY12" fmla="*/ 430721 h 808490"/>
                        <a:gd name="connsiteX13" fmla="*/ 395005 w 1666039"/>
                        <a:gd name="connsiteY13" fmla="*/ 151811 h 808490"/>
                        <a:gd name="connsiteX14" fmla="*/ 84732 w 1666039"/>
                        <a:gd name="connsiteY14" fmla="*/ 395416 h 808490"/>
                        <a:gd name="connsiteX15" fmla="*/ 56077 w 1666039"/>
                        <a:gd name="connsiteY15" fmla="*/ 303623 h 808490"/>
                        <a:gd name="connsiteX16" fmla="*/ 447963 w 1666039"/>
                        <a:gd name="connsiteY16" fmla="*/ 38835 h 808490"/>
                        <a:gd name="connsiteX17" fmla="*/ 38424 w 1666039"/>
                        <a:gd name="connsiteY17" fmla="*/ 282440 h 808490"/>
                        <a:gd name="connsiteX18" fmla="*/ 0 w 1666039"/>
                        <a:gd name="connsiteY18" fmla="*/ 218891 h 808490"/>
                        <a:gd name="connsiteX0" fmla="*/ 0 w 1666039"/>
                        <a:gd name="connsiteY0" fmla="*/ 253785 h 843384"/>
                        <a:gd name="connsiteX1" fmla="*/ 363231 w 1666039"/>
                        <a:gd name="connsiteY1" fmla="*/ 66669 h 843384"/>
                        <a:gd name="connsiteX2" fmla="*/ 585652 w 1666039"/>
                        <a:gd name="connsiteY2" fmla="*/ 34894 h 843384"/>
                        <a:gd name="connsiteX3" fmla="*/ 1203490 w 1666039"/>
                        <a:gd name="connsiteY3" fmla="*/ 137279 h 843384"/>
                        <a:gd name="connsiteX4" fmla="*/ 1192899 w 1666039"/>
                        <a:gd name="connsiteY4" fmla="*/ 77260 h 843384"/>
                        <a:gd name="connsiteX5" fmla="*/ 1665986 w 1666039"/>
                        <a:gd name="connsiteY5" fmla="*/ 843379 h 843384"/>
                        <a:gd name="connsiteX6" fmla="*/ 1256448 w 1666039"/>
                        <a:gd name="connsiteY6" fmla="*/ 306742 h 843384"/>
                        <a:gd name="connsiteX7" fmla="*/ 723342 w 1666039"/>
                        <a:gd name="connsiteY7" fmla="*/ 825726 h 843384"/>
                        <a:gd name="connsiteX8" fmla="*/ 977538 w 1666039"/>
                        <a:gd name="connsiteY8" fmla="*/ 515042 h 843384"/>
                        <a:gd name="connsiteX9" fmla="*/ 730403 w 1666039"/>
                        <a:gd name="connsiteY9" fmla="*/ 620957 h 843384"/>
                        <a:gd name="connsiteX10" fmla="*/ 956355 w 1666039"/>
                        <a:gd name="connsiteY10" fmla="*/ 409127 h 843384"/>
                        <a:gd name="connsiteX11" fmla="*/ 628018 w 1666039"/>
                        <a:gd name="connsiteY11" fmla="*/ 610365 h 843384"/>
                        <a:gd name="connsiteX12" fmla="*/ 105504 w 1666039"/>
                        <a:gd name="connsiteY12" fmla="*/ 465615 h 843384"/>
                        <a:gd name="connsiteX13" fmla="*/ 395005 w 1666039"/>
                        <a:gd name="connsiteY13" fmla="*/ 186705 h 843384"/>
                        <a:gd name="connsiteX14" fmla="*/ 84732 w 1666039"/>
                        <a:gd name="connsiteY14" fmla="*/ 430310 h 843384"/>
                        <a:gd name="connsiteX15" fmla="*/ 56077 w 1666039"/>
                        <a:gd name="connsiteY15" fmla="*/ 338517 h 843384"/>
                        <a:gd name="connsiteX16" fmla="*/ 447963 w 1666039"/>
                        <a:gd name="connsiteY16" fmla="*/ 73729 h 843384"/>
                        <a:gd name="connsiteX17" fmla="*/ 38424 w 1666039"/>
                        <a:gd name="connsiteY17" fmla="*/ 317334 h 843384"/>
                        <a:gd name="connsiteX18" fmla="*/ 0 w 1666039"/>
                        <a:gd name="connsiteY18" fmla="*/ 253785 h 843384"/>
                        <a:gd name="connsiteX0" fmla="*/ 0 w 1666039"/>
                        <a:gd name="connsiteY0" fmla="*/ 255986 h 845585"/>
                        <a:gd name="connsiteX1" fmla="*/ 363231 w 1666039"/>
                        <a:gd name="connsiteY1" fmla="*/ 68870 h 845585"/>
                        <a:gd name="connsiteX2" fmla="*/ 585652 w 1666039"/>
                        <a:gd name="connsiteY2" fmla="*/ 37095 h 845585"/>
                        <a:gd name="connsiteX3" fmla="*/ 1203490 w 1666039"/>
                        <a:gd name="connsiteY3" fmla="*/ 139480 h 845585"/>
                        <a:gd name="connsiteX4" fmla="*/ 1192899 w 1666039"/>
                        <a:gd name="connsiteY4" fmla="*/ 79461 h 845585"/>
                        <a:gd name="connsiteX5" fmla="*/ 1665986 w 1666039"/>
                        <a:gd name="connsiteY5" fmla="*/ 845580 h 845585"/>
                        <a:gd name="connsiteX6" fmla="*/ 1256448 w 1666039"/>
                        <a:gd name="connsiteY6" fmla="*/ 308943 h 845585"/>
                        <a:gd name="connsiteX7" fmla="*/ 723342 w 1666039"/>
                        <a:gd name="connsiteY7" fmla="*/ 827927 h 845585"/>
                        <a:gd name="connsiteX8" fmla="*/ 977538 w 1666039"/>
                        <a:gd name="connsiteY8" fmla="*/ 517243 h 845585"/>
                        <a:gd name="connsiteX9" fmla="*/ 730403 w 1666039"/>
                        <a:gd name="connsiteY9" fmla="*/ 623158 h 845585"/>
                        <a:gd name="connsiteX10" fmla="*/ 956355 w 1666039"/>
                        <a:gd name="connsiteY10" fmla="*/ 411328 h 845585"/>
                        <a:gd name="connsiteX11" fmla="*/ 628018 w 1666039"/>
                        <a:gd name="connsiteY11" fmla="*/ 612566 h 845585"/>
                        <a:gd name="connsiteX12" fmla="*/ 105504 w 1666039"/>
                        <a:gd name="connsiteY12" fmla="*/ 467816 h 845585"/>
                        <a:gd name="connsiteX13" fmla="*/ 395005 w 1666039"/>
                        <a:gd name="connsiteY13" fmla="*/ 188906 h 845585"/>
                        <a:gd name="connsiteX14" fmla="*/ 84732 w 1666039"/>
                        <a:gd name="connsiteY14" fmla="*/ 432511 h 845585"/>
                        <a:gd name="connsiteX15" fmla="*/ 56077 w 1666039"/>
                        <a:gd name="connsiteY15" fmla="*/ 340718 h 845585"/>
                        <a:gd name="connsiteX16" fmla="*/ 447963 w 1666039"/>
                        <a:gd name="connsiteY16" fmla="*/ 75930 h 845585"/>
                        <a:gd name="connsiteX17" fmla="*/ 38424 w 1666039"/>
                        <a:gd name="connsiteY17" fmla="*/ 319535 h 845585"/>
                        <a:gd name="connsiteX18" fmla="*/ 0 w 1666039"/>
                        <a:gd name="connsiteY18" fmla="*/ 255986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70199 w 1697814"/>
                        <a:gd name="connsiteY17" fmla="*/ 319535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4"/>
                        <a:gd name="connsiteY0" fmla="*/ 277169 h 845585"/>
                        <a:gd name="connsiteX1" fmla="*/ 395006 w 1697814"/>
                        <a:gd name="connsiteY1" fmla="*/ 68870 h 845585"/>
                        <a:gd name="connsiteX2" fmla="*/ 617427 w 1697814"/>
                        <a:gd name="connsiteY2" fmla="*/ 37095 h 845585"/>
                        <a:gd name="connsiteX3" fmla="*/ 1235265 w 1697814"/>
                        <a:gd name="connsiteY3" fmla="*/ 139480 h 845585"/>
                        <a:gd name="connsiteX4" fmla="*/ 1224674 w 1697814"/>
                        <a:gd name="connsiteY4" fmla="*/ 79461 h 845585"/>
                        <a:gd name="connsiteX5" fmla="*/ 1697761 w 1697814"/>
                        <a:gd name="connsiteY5" fmla="*/ 845580 h 845585"/>
                        <a:gd name="connsiteX6" fmla="*/ 1288223 w 1697814"/>
                        <a:gd name="connsiteY6" fmla="*/ 308943 h 845585"/>
                        <a:gd name="connsiteX7" fmla="*/ 755117 w 1697814"/>
                        <a:gd name="connsiteY7" fmla="*/ 827927 h 845585"/>
                        <a:gd name="connsiteX8" fmla="*/ 1009313 w 1697814"/>
                        <a:gd name="connsiteY8" fmla="*/ 517243 h 845585"/>
                        <a:gd name="connsiteX9" fmla="*/ 762178 w 1697814"/>
                        <a:gd name="connsiteY9" fmla="*/ 623158 h 845585"/>
                        <a:gd name="connsiteX10" fmla="*/ 988130 w 1697814"/>
                        <a:gd name="connsiteY10" fmla="*/ 411328 h 845585"/>
                        <a:gd name="connsiteX11" fmla="*/ 659793 w 1697814"/>
                        <a:gd name="connsiteY11" fmla="*/ 612566 h 845585"/>
                        <a:gd name="connsiteX12" fmla="*/ 137279 w 1697814"/>
                        <a:gd name="connsiteY12" fmla="*/ 467816 h 845585"/>
                        <a:gd name="connsiteX13" fmla="*/ 426780 w 1697814"/>
                        <a:gd name="connsiteY13" fmla="*/ 188906 h 845585"/>
                        <a:gd name="connsiteX14" fmla="*/ 116507 w 1697814"/>
                        <a:gd name="connsiteY14" fmla="*/ 432511 h 845585"/>
                        <a:gd name="connsiteX15" fmla="*/ 87852 w 1697814"/>
                        <a:gd name="connsiteY15" fmla="*/ 340718 h 845585"/>
                        <a:gd name="connsiteX16" fmla="*/ 479738 w 1697814"/>
                        <a:gd name="connsiteY16" fmla="*/ 75930 h 845585"/>
                        <a:gd name="connsiteX17" fmla="*/ 56077 w 1697814"/>
                        <a:gd name="connsiteY17" fmla="*/ 326596 h 845585"/>
                        <a:gd name="connsiteX18" fmla="*/ 0 w 1697814"/>
                        <a:gd name="connsiteY18" fmla="*/ 277169 h 845585"/>
                        <a:gd name="connsiteX0" fmla="*/ 0 w 1697817"/>
                        <a:gd name="connsiteY0" fmla="*/ 277169 h 845585"/>
                        <a:gd name="connsiteX1" fmla="*/ 395006 w 1697817"/>
                        <a:gd name="connsiteY1" fmla="*/ 68870 h 845585"/>
                        <a:gd name="connsiteX2" fmla="*/ 617427 w 1697817"/>
                        <a:gd name="connsiteY2" fmla="*/ 37095 h 845585"/>
                        <a:gd name="connsiteX3" fmla="*/ 1235265 w 1697817"/>
                        <a:gd name="connsiteY3" fmla="*/ 139480 h 845585"/>
                        <a:gd name="connsiteX4" fmla="*/ 1256448 w 1697817"/>
                        <a:gd name="connsiteY4" fmla="*/ 33565 h 845585"/>
                        <a:gd name="connsiteX5" fmla="*/ 1697761 w 1697817"/>
                        <a:gd name="connsiteY5" fmla="*/ 845580 h 845585"/>
                        <a:gd name="connsiteX6" fmla="*/ 1288223 w 1697817"/>
                        <a:gd name="connsiteY6" fmla="*/ 308943 h 845585"/>
                        <a:gd name="connsiteX7" fmla="*/ 755117 w 1697817"/>
                        <a:gd name="connsiteY7" fmla="*/ 827927 h 845585"/>
                        <a:gd name="connsiteX8" fmla="*/ 1009313 w 1697817"/>
                        <a:gd name="connsiteY8" fmla="*/ 517243 h 845585"/>
                        <a:gd name="connsiteX9" fmla="*/ 762178 w 1697817"/>
                        <a:gd name="connsiteY9" fmla="*/ 623158 h 845585"/>
                        <a:gd name="connsiteX10" fmla="*/ 988130 w 1697817"/>
                        <a:gd name="connsiteY10" fmla="*/ 411328 h 845585"/>
                        <a:gd name="connsiteX11" fmla="*/ 659793 w 1697817"/>
                        <a:gd name="connsiteY11" fmla="*/ 612566 h 845585"/>
                        <a:gd name="connsiteX12" fmla="*/ 137279 w 1697817"/>
                        <a:gd name="connsiteY12" fmla="*/ 467816 h 845585"/>
                        <a:gd name="connsiteX13" fmla="*/ 426780 w 1697817"/>
                        <a:gd name="connsiteY13" fmla="*/ 188906 h 845585"/>
                        <a:gd name="connsiteX14" fmla="*/ 116507 w 1697817"/>
                        <a:gd name="connsiteY14" fmla="*/ 432511 h 845585"/>
                        <a:gd name="connsiteX15" fmla="*/ 87852 w 1697817"/>
                        <a:gd name="connsiteY15" fmla="*/ 340718 h 845585"/>
                        <a:gd name="connsiteX16" fmla="*/ 479738 w 1697817"/>
                        <a:gd name="connsiteY16" fmla="*/ 75930 h 845585"/>
                        <a:gd name="connsiteX17" fmla="*/ 56077 w 1697817"/>
                        <a:gd name="connsiteY17" fmla="*/ 326596 h 845585"/>
                        <a:gd name="connsiteX18" fmla="*/ 0 w 1697817"/>
                        <a:gd name="connsiteY18" fmla="*/ 277169 h 845585"/>
                        <a:gd name="connsiteX0" fmla="*/ 0 w 1697851"/>
                        <a:gd name="connsiteY0" fmla="*/ 277169 h 845585"/>
                        <a:gd name="connsiteX1" fmla="*/ 395006 w 1697851"/>
                        <a:gd name="connsiteY1" fmla="*/ 68870 h 845585"/>
                        <a:gd name="connsiteX2" fmla="*/ 617427 w 1697851"/>
                        <a:gd name="connsiteY2" fmla="*/ 37095 h 845585"/>
                        <a:gd name="connsiteX3" fmla="*/ 1235265 w 1697851"/>
                        <a:gd name="connsiteY3" fmla="*/ 139480 h 845585"/>
                        <a:gd name="connsiteX4" fmla="*/ 1256448 w 1697851"/>
                        <a:gd name="connsiteY4" fmla="*/ 33565 h 845585"/>
                        <a:gd name="connsiteX5" fmla="*/ 1697761 w 1697851"/>
                        <a:gd name="connsiteY5" fmla="*/ 845580 h 845585"/>
                        <a:gd name="connsiteX6" fmla="*/ 1288223 w 1697851"/>
                        <a:gd name="connsiteY6" fmla="*/ 308943 h 845585"/>
                        <a:gd name="connsiteX7" fmla="*/ 755117 w 1697851"/>
                        <a:gd name="connsiteY7" fmla="*/ 827927 h 845585"/>
                        <a:gd name="connsiteX8" fmla="*/ 1009313 w 1697851"/>
                        <a:gd name="connsiteY8" fmla="*/ 517243 h 845585"/>
                        <a:gd name="connsiteX9" fmla="*/ 762178 w 1697851"/>
                        <a:gd name="connsiteY9" fmla="*/ 623158 h 845585"/>
                        <a:gd name="connsiteX10" fmla="*/ 988130 w 1697851"/>
                        <a:gd name="connsiteY10" fmla="*/ 411328 h 845585"/>
                        <a:gd name="connsiteX11" fmla="*/ 659793 w 1697851"/>
                        <a:gd name="connsiteY11" fmla="*/ 612566 h 845585"/>
                        <a:gd name="connsiteX12" fmla="*/ 137279 w 1697851"/>
                        <a:gd name="connsiteY12" fmla="*/ 467816 h 845585"/>
                        <a:gd name="connsiteX13" fmla="*/ 426780 w 1697851"/>
                        <a:gd name="connsiteY13" fmla="*/ 188906 h 845585"/>
                        <a:gd name="connsiteX14" fmla="*/ 116507 w 1697851"/>
                        <a:gd name="connsiteY14" fmla="*/ 432511 h 845585"/>
                        <a:gd name="connsiteX15" fmla="*/ 87852 w 1697851"/>
                        <a:gd name="connsiteY15" fmla="*/ 340718 h 845585"/>
                        <a:gd name="connsiteX16" fmla="*/ 479738 w 1697851"/>
                        <a:gd name="connsiteY16" fmla="*/ 75930 h 845585"/>
                        <a:gd name="connsiteX17" fmla="*/ 56077 w 1697851"/>
                        <a:gd name="connsiteY17" fmla="*/ 326596 h 845585"/>
                        <a:gd name="connsiteX18" fmla="*/ 0 w 1697851"/>
                        <a:gd name="connsiteY18" fmla="*/ 277169 h 845585"/>
                        <a:gd name="connsiteX0" fmla="*/ 0 w 1697837"/>
                        <a:gd name="connsiteY0" fmla="*/ 277169 h 845585"/>
                        <a:gd name="connsiteX1" fmla="*/ 395006 w 1697837"/>
                        <a:gd name="connsiteY1" fmla="*/ 68870 h 845585"/>
                        <a:gd name="connsiteX2" fmla="*/ 617427 w 1697837"/>
                        <a:gd name="connsiteY2" fmla="*/ 37095 h 845585"/>
                        <a:gd name="connsiteX3" fmla="*/ 1235265 w 1697837"/>
                        <a:gd name="connsiteY3" fmla="*/ 139480 h 845585"/>
                        <a:gd name="connsiteX4" fmla="*/ 1203491 w 1697837"/>
                        <a:gd name="connsiteY4" fmla="*/ 58278 h 845585"/>
                        <a:gd name="connsiteX5" fmla="*/ 1697761 w 1697837"/>
                        <a:gd name="connsiteY5" fmla="*/ 845580 h 845585"/>
                        <a:gd name="connsiteX6" fmla="*/ 1288223 w 1697837"/>
                        <a:gd name="connsiteY6" fmla="*/ 308943 h 845585"/>
                        <a:gd name="connsiteX7" fmla="*/ 755117 w 1697837"/>
                        <a:gd name="connsiteY7" fmla="*/ 827927 h 845585"/>
                        <a:gd name="connsiteX8" fmla="*/ 1009313 w 1697837"/>
                        <a:gd name="connsiteY8" fmla="*/ 517243 h 845585"/>
                        <a:gd name="connsiteX9" fmla="*/ 762178 w 1697837"/>
                        <a:gd name="connsiteY9" fmla="*/ 623158 h 845585"/>
                        <a:gd name="connsiteX10" fmla="*/ 988130 w 1697837"/>
                        <a:gd name="connsiteY10" fmla="*/ 411328 h 845585"/>
                        <a:gd name="connsiteX11" fmla="*/ 659793 w 1697837"/>
                        <a:gd name="connsiteY11" fmla="*/ 612566 h 845585"/>
                        <a:gd name="connsiteX12" fmla="*/ 137279 w 1697837"/>
                        <a:gd name="connsiteY12" fmla="*/ 467816 h 845585"/>
                        <a:gd name="connsiteX13" fmla="*/ 426780 w 1697837"/>
                        <a:gd name="connsiteY13" fmla="*/ 188906 h 845585"/>
                        <a:gd name="connsiteX14" fmla="*/ 116507 w 1697837"/>
                        <a:gd name="connsiteY14" fmla="*/ 432511 h 845585"/>
                        <a:gd name="connsiteX15" fmla="*/ 87852 w 1697837"/>
                        <a:gd name="connsiteY15" fmla="*/ 340718 h 845585"/>
                        <a:gd name="connsiteX16" fmla="*/ 479738 w 1697837"/>
                        <a:gd name="connsiteY16" fmla="*/ 75930 h 845585"/>
                        <a:gd name="connsiteX17" fmla="*/ 56077 w 1697837"/>
                        <a:gd name="connsiteY17" fmla="*/ 326596 h 845585"/>
                        <a:gd name="connsiteX18" fmla="*/ 0 w 1697837"/>
                        <a:gd name="connsiteY18" fmla="*/ 277169 h 845585"/>
                        <a:gd name="connsiteX0" fmla="*/ 0 w 1698254"/>
                        <a:gd name="connsiteY0" fmla="*/ 277169 h 845585"/>
                        <a:gd name="connsiteX1" fmla="*/ 395006 w 1698254"/>
                        <a:gd name="connsiteY1" fmla="*/ 68870 h 845585"/>
                        <a:gd name="connsiteX2" fmla="*/ 617427 w 1698254"/>
                        <a:gd name="connsiteY2" fmla="*/ 37095 h 845585"/>
                        <a:gd name="connsiteX3" fmla="*/ 1235265 w 1698254"/>
                        <a:gd name="connsiteY3" fmla="*/ 139480 h 845585"/>
                        <a:gd name="connsiteX4" fmla="*/ 1203491 w 1698254"/>
                        <a:gd name="connsiteY4" fmla="*/ 58278 h 845585"/>
                        <a:gd name="connsiteX5" fmla="*/ 1697761 w 1698254"/>
                        <a:gd name="connsiteY5" fmla="*/ 845580 h 845585"/>
                        <a:gd name="connsiteX6" fmla="*/ 1288223 w 1698254"/>
                        <a:gd name="connsiteY6" fmla="*/ 308943 h 845585"/>
                        <a:gd name="connsiteX7" fmla="*/ 755117 w 1698254"/>
                        <a:gd name="connsiteY7" fmla="*/ 827927 h 845585"/>
                        <a:gd name="connsiteX8" fmla="*/ 1009313 w 1698254"/>
                        <a:gd name="connsiteY8" fmla="*/ 517243 h 845585"/>
                        <a:gd name="connsiteX9" fmla="*/ 762178 w 1698254"/>
                        <a:gd name="connsiteY9" fmla="*/ 623158 h 845585"/>
                        <a:gd name="connsiteX10" fmla="*/ 988130 w 1698254"/>
                        <a:gd name="connsiteY10" fmla="*/ 411328 h 845585"/>
                        <a:gd name="connsiteX11" fmla="*/ 659793 w 1698254"/>
                        <a:gd name="connsiteY11" fmla="*/ 612566 h 845585"/>
                        <a:gd name="connsiteX12" fmla="*/ 137279 w 1698254"/>
                        <a:gd name="connsiteY12" fmla="*/ 467816 h 845585"/>
                        <a:gd name="connsiteX13" fmla="*/ 426780 w 1698254"/>
                        <a:gd name="connsiteY13" fmla="*/ 188906 h 845585"/>
                        <a:gd name="connsiteX14" fmla="*/ 116507 w 1698254"/>
                        <a:gd name="connsiteY14" fmla="*/ 432511 h 845585"/>
                        <a:gd name="connsiteX15" fmla="*/ 87852 w 1698254"/>
                        <a:gd name="connsiteY15" fmla="*/ 340718 h 845585"/>
                        <a:gd name="connsiteX16" fmla="*/ 479738 w 1698254"/>
                        <a:gd name="connsiteY16" fmla="*/ 75930 h 845585"/>
                        <a:gd name="connsiteX17" fmla="*/ 56077 w 1698254"/>
                        <a:gd name="connsiteY17" fmla="*/ 326596 h 845585"/>
                        <a:gd name="connsiteX18" fmla="*/ 0 w 1698254"/>
                        <a:gd name="connsiteY18" fmla="*/ 277169 h 845585"/>
                        <a:gd name="connsiteX0" fmla="*/ 0 w 1698254"/>
                        <a:gd name="connsiteY0" fmla="*/ 277169 h 845585"/>
                        <a:gd name="connsiteX1" fmla="*/ 395006 w 1698254"/>
                        <a:gd name="connsiteY1" fmla="*/ 68870 h 845585"/>
                        <a:gd name="connsiteX2" fmla="*/ 617427 w 1698254"/>
                        <a:gd name="connsiteY2" fmla="*/ 37095 h 845585"/>
                        <a:gd name="connsiteX3" fmla="*/ 1235265 w 1698254"/>
                        <a:gd name="connsiteY3" fmla="*/ 139480 h 845585"/>
                        <a:gd name="connsiteX4" fmla="*/ 1203491 w 1698254"/>
                        <a:gd name="connsiteY4" fmla="*/ 58278 h 845585"/>
                        <a:gd name="connsiteX5" fmla="*/ 1697761 w 1698254"/>
                        <a:gd name="connsiteY5" fmla="*/ 845580 h 845585"/>
                        <a:gd name="connsiteX6" fmla="*/ 1288223 w 1698254"/>
                        <a:gd name="connsiteY6" fmla="*/ 308943 h 845585"/>
                        <a:gd name="connsiteX7" fmla="*/ 755117 w 1698254"/>
                        <a:gd name="connsiteY7" fmla="*/ 827927 h 845585"/>
                        <a:gd name="connsiteX8" fmla="*/ 1009313 w 1698254"/>
                        <a:gd name="connsiteY8" fmla="*/ 517243 h 845585"/>
                        <a:gd name="connsiteX9" fmla="*/ 762178 w 1698254"/>
                        <a:gd name="connsiteY9" fmla="*/ 623158 h 845585"/>
                        <a:gd name="connsiteX10" fmla="*/ 988130 w 1698254"/>
                        <a:gd name="connsiteY10" fmla="*/ 411328 h 845585"/>
                        <a:gd name="connsiteX11" fmla="*/ 659793 w 1698254"/>
                        <a:gd name="connsiteY11" fmla="*/ 612566 h 845585"/>
                        <a:gd name="connsiteX12" fmla="*/ 137279 w 1698254"/>
                        <a:gd name="connsiteY12" fmla="*/ 467816 h 845585"/>
                        <a:gd name="connsiteX13" fmla="*/ 426780 w 1698254"/>
                        <a:gd name="connsiteY13" fmla="*/ 188906 h 845585"/>
                        <a:gd name="connsiteX14" fmla="*/ 116507 w 1698254"/>
                        <a:gd name="connsiteY14" fmla="*/ 432511 h 845585"/>
                        <a:gd name="connsiteX15" fmla="*/ 87852 w 1698254"/>
                        <a:gd name="connsiteY15" fmla="*/ 340718 h 845585"/>
                        <a:gd name="connsiteX16" fmla="*/ 479738 w 1698254"/>
                        <a:gd name="connsiteY16" fmla="*/ 75930 h 845585"/>
                        <a:gd name="connsiteX17" fmla="*/ 56077 w 1698254"/>
                        <a:gd name="connsiteY17" fmla="*/ 326596 h 845585"/>
                        <a:gd name="connsiteX18" fmla="*/ 0 w 1698254"/>
                        <a:gd name="connsiteY18" fmla="*/ 277169 h 845585"/>
                        <a:gd name="connsiteX0" fmla="*/ 0 w 1698254"/>
                        <a:gd name="connsiteY0" fmla="*/ 277169 h 845585"/>
                        <a:gd name="connsiteX1" fmla="*/ 395006 w 1698254"/>
                        <a:gd name="connsiteY1" fmla="*/ 68870 h 845585"/>
                        <a:gd name="connsiteX2" fmla="*/ 617427 w 1698254"/>
                        <a:gd name="connsiteY2" fmla="*/ 37095 h 845585"/>
                        <a:gd name="connsiteX3" fmla="*/ 1235265 w 1698254"/>
                        <a:gd name="connsiteY3" fmla="*/ 139480 h 845585"/>
                        <a:gd name="connsiteX4" fmla="*/ 1203491 w 1698254"/>
                        <a:gd name="connsiteY4" fmla="*/ 58278 h 845585"/>
                        <a:gd name="connsiteX5" fmla="*/ 1697761 w 1698254"/>
                        <a:gd name="connsiteY5" fmla="*/ 845580 h 845585"/>
                        <a:gd name="connsiteX6" fmla="*/ 1281162 w 1698254"/>
                        <a:gd name="connsiteY6" fmla="*/ 298352 h 845585"/>
                        <a:gd name="connsiteX7" fmla="*/ 755117 w 1698254"/>
                        <a:gd name="connsiteY7" fmla="*/ 827927 h 845585"/>
                        <a:gd name="connsiteX8" fmla="*/ 1009313 w 1698254"/>
                        <a:gd name="connsiteY8" fmla="*/ 517243 h 845585"/>
                        <a:gd name="connsiteX9" fmla="*/ 762178 w 1698254"/>
                        <a:gd name="connsiteY9" fmla="*/ 623158 h 845585"/>
                        <a:gd name="connsiteX10" fmla="*/ 988130 w 1698254"/>
                        <a:gd name="connsiteY10" fmla="*/ 411328 h 845585"/>
                        <a:gd name="connsiteX11" fmla="*/ 659793 w 1698254"/>
                        <a:gd name="connsiteY11" fmla="*/ 612566 h 845585"/>
                        <a:gd name="connsiteX12" fmla="*/ 137279 w 1698254"/>
                        <a:gd name="connsiteY12" fmla="*/ 467816 h 845585"/>
                        <a:gd name="connsiteX13" fmla="*/ 426780 w 1698254"/>
                        <a:gd name="connsiteY13" fmla="*/ 188906 h 845585"/>
                        <a:gd name="connsiteX14" fmla="*/ 116507 w 1698254"/>
                        <a:gd name="connsiteY14" fmla="*/ 432511 h 845585"/>
                        <a:gd name="connsiteX15" fmla="*/ 87852 w 1698254"/>
                        <a:gd name="connsiteY15" fmla="*/ 340718 h 845585"/>
                        <a:gd name="connsiteX16" fmla="*/ 479738 w 1698254"/>
                        <a:gd name="connsiteY16" fmla="*/ 75930 h 845585"/>
                        <a:gd name="connsiteX17" fmla="*/ 56077 w 1698254"/>
                        <a:gd name="connsiteY17" fmla="*/ 326596 h 845585"/>
                        <a:gd name="connsiteX18" fmla="*/ 0 w 1698254"/>
                        <a:gd name="connsiteY18" fmla="*/ 277169 h 845585"/>
                        <a:gd name="connsiteX0" fmla="*/ 0 w 1698254"/>
                        <a:gd name="connsiteY0" fmla="*/ 277169 h 845585"/>
                        <a:gd name="connsiteX1" fmla="*/ 395006 w 1698254"/>
                        <a:gd name="connsiteY1" fmla="*/ 68870 h 845585"/>
                        <a:gd name="connsiteX2" fmla="*/ 617427 w 1698254"/>
                        <a:gd name="connsiteY2" fmla="*/ 37095 h 845585"/>
                        <a:gd name="connsiteX3" fmla="*/ 1235265 w 1698254"/>
                        <a:gd name="connsiteY3" fmla="*/ 139480 h 845585"/>
                        <a:gd name="connsiteX4" fmla="*/ 1203491 w 1698254"/>
                        <a:gd name="connsiteY4" fmla="*/ 58278 h 845585"/>
                        <a:gd name="connsiteX5" fmla="*/ 1697761 w 1698254"/>
                        <a:gd name="connsiteY5" fmla="*/ 845580 h 845585"/>
                        <a:gd name="connsiteX6" fmla="*/ 1281162 w 1698254"/>
                        <a:gd name="connsiteY6" fmla="*/ 298352 h 845585"/>
                        <a:gd name="connsiteX7" fmla="*/ 755117 w 1698254"/>
                        <a:gd name="connsiteY7" fmla="*/ 827927 h 845585"/>
                        <a:gd name="connsiteX8" fmla="*/ 1009313 w 1698254"/>
                        <a:gd name="connsiteY8" fmla="*/ 517243 h 845585"/>
                        <a:gd name="connsiteX9" fmla="*/ 762178 w 1698254"/>
                        <a:gd name="connsiteY9" fmla="*/ 623158 h 845585"/>
                        <a:gd name="connsiteX10" fmla="*/ 988130 w 1698254"/>
                        <a:gd name="connsiteY10" fmla="*/ 411328 h 845585"/>
                        <a:gd name="connsiteX11" fmla="*/ 659793 w 1698254"/>
                        <a:gd name="connsiteY11" fmla="*/ 612566 h 845585"/>
                        <a:gd name="connsiteX12" fmla="*/ 137279 w 1698254"/>
                        <a:gd name="connsiteY12" fmla="*/ 467816 h 845585"/>
                        <a:gd name="connsiteX13" fmla="*/ 426780 w 1698254"/>
                        <a:gd name="connsiteY13" fmla="*/ 188906 h 845585"/>
                        <a:gd name="connsiteX14" fmla="*/ 116507 w 1698254"/>
                        <a:gd name="connsiteY14" fmla="*/ 432511 h 845585"/>
                        <a:gd name="connsiteX15" fmla="*/ 87852 w 1698254"/>
                        <a:gd name="connsiteY15" fmla="*/ 340718 h 845585"/>
                        <a:gd name="connsiteX16" fmla="*/ 479738 w 1698254"/>
                        <a:gd name="connsiteY16" fmla="*/ 75930 h 845585"/>
                        <a:gd name="connsiteX17" fmla="*/ 56077 w 1698254"/>
                        <a:gd name="connsiteY17" fmla="*/ 326596 h 845585"/>
                        <a:gd name="connsiteX18" fmla="*/ 0 w 1698254"/>
                        <a:gd name="connsiteY18" fmla="*/ 277169 h 845585"/>
                        <a:gd name="connsiteX0" fmla="*/ 0 w 1698254"/>
                        <a:gd name="connsiteY0" fmla="*/ 277169 h 845585"/>
                        <a:gd name="connsiteX1" fmla="*/ 395006 w 1698254"/>
                        <a:gd name="connsiteY1" fmla="*/ 68870 h 845585"/>
                        <a:gd name="connsiteX2" fmla="*/ 617427 w 1698254"/>
                        <a:gd name="connsiteY2" fmla="*/ 37095 h 845585"/>
                        <a:gd name="connsiteX3" fmla="*/ 1235265 w 1698254"/>
                        <a:gd name="connsiteY3" fmla="*/ 139480 h 845585"/>
                        <a:gd name="connsiteX4" fmla="*/ 1203491 w 1698254"/>
                        <a:gd name="connsiteY4" fmla="*/ 58278 h 845585"/>
                        <a:gd name="connsiteX5" fmla="*/ 1697761 w 1698254"/>
                        <a:gd name="connsiteY5" fmla="*/ 845580 h 845585"/>
                        <a:gd name="connsiteX6" fmla="*/ 1281162 w 1698254"/>
                        <a:gd name="connsiteY6" fmla="*/ 298352 h 845585"/>
                        <a:gd name="connsiteX7" fmla="*/ 755117 w 1698254"/>
                        <a:gd name="connsiteY7" fmla="*/ 827927 h 845585"/>
                        <a:gd name="connsiteX8" fmla="*/ 1009313 w 1698254"/>
                        <a:gd name="connsiteY8" fmla="*/ 517243 h 845585"/>
                        <a:gd name="connsiteX9" fmla="*/ 762178 w 1698254"/>
                        <a:gd name="connsiteY9" fmla="*/ 623158 h 845585"/>
                        <a:gd name="connsiteX10" fmla="*/ 988130 w 1698254"/>
                        <a:gd name="connsiteY10" fmla="*/ 411328 h 845585"/>
                        <a:gd name="connsiteX11" fmla="*/ 659793 w 1698254"/>
                        <a:gd name="connsiteY11" fmla="*/ 612566 h 845585"/>
                        <a:gd name="connsiteX12" fmla="*/ 137279 w 1698254"/>
                        <a:gd name="connsiteY12" fmla="*/ 467816 h 845585"/>
                        <a:gd name="connsiteX13" fmla="*/ 426780 w 1698254"/>
                        <a:gd name="connsiteY13" fmla="*/ 188906 h 845585"/>
                        <a:gd name="connsiteX14" fmla="*/ 116507 w 1698254"/>
                        <a:gd name="connsiteY14" fmla="*/ 432511 h 845585"/>
                        <a:gd name="connsiteX15" fmla="*/ 87852 w 1698254"/>
                        <a:gd name="connsiteY15" fmla="*/ 340718 h 845585"/>
                        <a:gd name="connsiteX16" fmla="*/ 479738 w 1698254"/>
                        <a:gd name="connsiteY16" fmla="*/ 75930 h 845585"/>
                        <a:gd name="connsiteX17" fmla="*/ 56077 w 1698254"/>
                        <a:gd name="connsiteY17" fmla="*/ 326596 h 845585"/>
                        <a:gd name="connsiteX18" fmla="*/ 0 w 1698254"/>
                        <a:gd name="connsiteY18" fmla="*/ 277169 h 845585"/>
                        <a:gd name="connsiteX0" fmla="*/ 0 w 1684273"/>
                        <a:gd name="connsiteY0" fmla="*/ 277169 h 852646"/>
                        <a:gd name="connsiteX1" fmla="*/ 395006 w 1684273"/>
                        <a:gd name="connsiteY1" fmla="*/ 68870 h 852646"/>
                        <a:gd name="connsiteX2" fmla="*/ 617427 w 1684273"/>
                        <a:gd name="connsiteY2" fmla="*/ 37095 h 852646"/>
                        <a:gd name="connsiteX3" fmla="*/ 1235265 w 1684273"/>
                        <a:gd name="connsiteY3" fmla="*/ 139480 h 852646"/>
                        <a:gd name="connsiteX4" fmla="*/ 1203491 w 1684273"/>
                        <a:gd name="connsiteY4" fmla="*/ 58278 h 852646"/>
                        <a:gd name="connsiteX5" fmla="*/ 1683639 w 1684273"/>
                        <a:gd name="connsiteY5" fmla="*/ 852641 h 852646"/>
                        <a:gd name="connsiteX6" fmla="*/ 1281162 w 1684273"/>
                        <a:gd name="connsiteY6" fmla="*/ 298352 h 852646"/>
                        <a:gd name="connsiteX7" fmla="*/ 755117 w 1684273"/>
                        <a:gd name="connsiteY7" fmla="*/ 827927 h 852646"/>
                        <a:gd name="connsiteX8" fmla="*/ 1009313 w 1684273"/>
                        <a:gd name="connsiteY8" fmla="*/ 517243 h 852646"/>
                        <a:gd name="connsiteX9" fmla="*/ 762178 w 1684273"/>
                        <a:gd name="connsiteY9" fmla="*/ 623158 h 852646"/>
                        <a:gd name="connsiteX10" fmla="*/ 988130 w 1684273"/>
                        <a:gd name="connsiteY10" fmla="*/ 411328 h 852646"/>
                        <a:gd name="connsiteX11" fmla="*/ 659793 w 1684273"/>
                        <a:gd name="connsiteY11" fmla="*/ 612566 h 852646"/>
                        <a:gd name="connsiteX12" fmla="*/ 137279 w 1684273"/>
                        <a:gd name="connsiteY12" fmla="*/ 467816 h 852646"/>
                        <a:gd name="connsiteX13" fmla="*/ 426780 w 1684273"/>
                        <a:gd name="connsiteY13" fmla="*/ 188906 h 852646"/>
                        <a:gd name="connsiteX14" fmla="*/ 116507 w 1684273"/>
                        <a:gd name="connsiteY14" fmla="*/ 432511 h 852646"/>
                        <a:gd name="connsiteX15" fmla="*/ 87852 w 1684273"/>
                        <a:gd name="connsiteY15" fmla="*/ 340718 h 852646"/>
                        <a:gd name="connsiteX16" fmla="*/ 479738 w 1684273"/>
                        <a:gd name="connsiteY16" fmla="*/ 75930 h 852646"/>
                        <a:gd name="connsiteX17" fmla="*/ 56077 w 1684273"/>
                        <a:gd name="connsiteY17" fmla="*/ 326596 h 852646"/>
                        <a:gd name="connsiteX18" fmla="*/ 0 w 1684273"/>
                        <a:gd name="connsiteY18" fmla="*/ 277169 h 852646"/>
                        <a:gd name="connsiteX0" fmla="*/ 0 w 1696794"/>
                        <a:gd name="connsiteY0" fmla="*/ 277169 h 852802"/>
                        <a:gd name="connsiteX1" fmla="*/ 395006 w 1696794"/>
                        <a:gd name="connsiteY1" fmla="*/ 68870 h 852802"/>
                        <a:gd name="connsiteX2" fmla="*/ 617427 w 1696794"/>
                        <a:gd name="connsiteY2" fmla="*/ 37095 h 852802"/>
                        <a:gd name="connsiteX3" fmla="*/ 1235265 w 1696794"/>
                        <a:gd name="connsiteY3" fmla="*/ 139480 h 852802"/>
                        <a:gd name="connsiteX4" fmla="*/ 1203491 w 1696794"/>
                        <a:gd name="connsiteY4" fmla="*/ 58278 h 852802"/>
                        <a:gd name="connsiteX5" fmla="*/ 1683639 w 1696794"/>
                        <a:gd name="connsiteY5" fmla="*/ 852641 h 852802"/>
                        <a:gd name="connsiteX6" fmla="*/ 1281162 w 1696794"/>
                        <a:gd name="connsiteY6" fmla="*/ 298352 h 852802"/>
                        <a:gd name="connsiteX7" fmla="*/ 755117 w 1696794"/>
                        <a:gd name="connsiteY7" fmla="*/ 827927 h 852802"/>
                        <a:gd name="connsiteX8" fmla="*/ 1009313 w 1696794"/>
                        <a:gd name="connsiteY8" fmla="*/ 517243 h 852802"/>
                        <a:gd name="connsiteX9" fmla="*/ 762178 w 1696794"/>
                        <a:gd name="connsiteY9" fmla="*/ 623158 h 852802"/>
                        <a:gd name="connsiteX10" fmla="*/ 988130 w 1696794"/>
                        <a:gd name="connsiteY10" fmla="*/ 411328 h 852802"/>
                        <a:gd name="connsiteX11" fmla="*/ 659793 w 1696794"/>
                        <a:gd name="connsiteY11" fmla="*/ 612566 h 852802"/>
                        <a:gd name="connsiteX12" fmla="*/ 137279 w 1696794"/>
                        <a:gd name="connsiteY12" fmla="*/ 467816 h 852802"/>
                        <a:gd name="connsiteX13" fmla="*/ 426780 w 1696794"/>
                        <a:gd name="connsiteY13" fmla="*/ 188906 h 852802"/>
                        <a:gd name="connsiteX14" fmla="*/ 116507 w 1696794"/>
                        <a:gd name="connsiteY14" fmla="*/ 432511 h 852802"/>
                        <a:gd name="connsiteX15" fmla="*/ 87852 w 1696794"/>
                        <a:gd name="connsiteY15" fmla="*/ 340718 h 852802"/>
                        <a:gd name="connsiteX16" fmla="*/ 479738 w 1696794"/>
                        <a:gd name="connsiteY16" fmla="*/ 75930 h 852802"/>
                        <a:gd name="connsiteX17" fmla="*/ 56077 w 1696794"/>
                        <a:gd name="connsiteY17" fmla="*/ 326596 h 852802"/>
                        <a:gd name="connsiteX18" fmla="*/ 0 w 1696794"/>
                        <a:gd name="connsiteY18" fmla="*/ 277169 h 852802"/>
                        <a:gd name="connsiteX0" fmla="*/ 0 w 1711348"/>
                        <a:gd name="connsiteY0" fmla="*/ 277169 h 852641"/>
                        <a:gd name="connsiteX1" fmla="*/ 395006 w 1711348"/>
                        <a:gd name="connsiteY1" fmla="*/ 68870 h 852641"/>
                        <a:gd name="connsiteX2" fmla="*/ 617427 w 1711348"/>
                        <a:gd name="connsiteY2" fmla="*/ 37095 h 852641"/>
                        <a:gd name="connsiteX3" fmla="*/ 1235265 w 1711348"/>
                        <a:gd name="connsiteY3" fmla="*/ 139480 h 852641"/>
                        <a:gd name="connsiteX4" fmla="*/ 1203491 w 1711348"/>
                        <a:gd name="connsiteY4" fmla="*/ 58278 h 852641"/>
                        <a:gd name="connsiteX5" fmla="*/ 1683639 w 1711348"/>
                        <a:gd name="connsiteY5" fmla="*/ 852641 h 852641"/>
                        <a:gd name="connsiteX6" fmla="*/ 1281162 w 1711348"/>
                        <a:gd name="connsiteY6" fmla="*/ 298352 h 852641"/>
                        <a:gd name="connsiteX7" fmla="*/ 755117 w 1711348"/>
                        <a:gd name="connsiteY7" fmla="*/ 827927 h 852641"/>
                        <a:gd name="connsiteX8" fmla="*/ 1009313 w 1711348"/>
                        <a:gd name="connsiteY8" fmla="*/ 517243 h 852641"/>
                        <a:gd name="connsiteX9" fmla="*/ 762178 w 1711348"/>
                        <a:gd name="connsiteY9" fmla="*/ 623158 h 852641"/>
                        <a:gd name="connsiteX10" fmla="*/ 988130 w 1711348"/>
                        <a:gd name="connsiteY10" fmla="*/ 411328 h 852641"/>
                        <a:gd name="connsiteX11" fmla="*/ 659793 w 1711348"/>
                        <a:gd name="connsiteY11" fmla="*/ 612566 h 852641"/>
                        <a:gd name="connsiteX12" fmla="*/ 137279 w 1711348"/>
                        <a:gd name="connsiteY12" fmla="*/ 467816 h 852641"/>
                        <a:gd name="connsiteX13" fmla="*/ 426780 w 1711348"/>
                        <a:gd name="connsiteY13" fmla="*/ 188906 h 852641"/>
                        <a:gd name="connsiteX14" fmla="*/ 116507 w 1711348"/>
                        <a:gd name="connsiteY14" fmla="*/ 432511 h 852641"/>
                        <a:gd name="connsiteX15" fmla="*/ 87852 w 1711348"/>
                        <a:gd name="connsiteY15" fmla="*/ 340718 h 852641"/>
                        <a:gd name="connsiteX16" fmla="*/ 479738 w 1711348"/>
                        <a:gd name="connsiteY16" fmla="*/ 75930 h 852641"/>
                        <a:gd name="connsiteX17" fmla="*/ 56077 w 1711348"/>
                        <a:gd name="connsiteY17" fmla="*/ 326596 h 852641"/>
                        <a:gd name="connsiteX18" fmla="*/ 0 w 1711348"/>
                        <a:gd name="connsiteY18" fmla="*/ 277169 h 852641"/>
                        <a:gd name="connsiteX0" fmla="*/ 0 w 1711743"/>
                        <a:gd name="connsiteY0" fmla="*/ 277169 h 852641"/>
                        <a:gd name="connsiteX1" fmla="*/ 395006 w 1711743"/>
                        <a:gd name="connsiteY1" fmla="*/ 68870 h 852641"/>
                        <a:gd name="connsiteX2" fmla="*/ 617427 w 1711743"/>
                        <a:gd name="connsiteY2" fmla="*/ 37095 h 852641"/>
                        <a:gd name="connsiteX3" fmla="*/ 1235265 w 1711743"/>
                        <a:gd name="connsiteY3" fmla="*/ 139480 h 852641"/>
                        <a:gd name="connsiteX4" fmla="*/ 1207021 w 1711743"/>
                        <a:gd name="connsiteY4" fmla="*/ 72400 h 852641"/>
                        <a:gd name="connsiteX5" fmla="*/ 1683639 w 1711743"/>
                        <a:gd name="connsiteY5" fmla="*/ 852641 h 852641"/>
                        <a:gd name="connsiteX6" fmla="*/ 1281162 w 1711743"/>
                        <a:gd name="connsiteY6" fmla="*/ 298352 h 852641"/>
                        <a:gd name="connsiteX7" fmla="*/ 755117 w 1711743"/>
                        <a:gd name="connsiteY7" fmla="*/ 827927 h 852641"/>
                        <a:gd name="connsiteX8" fmla="*/ 1009313 w 1711743"/>
                        <a:gd name="connsiteY8" fmla="*/ 517243 h 852641"/>
                        <a:gd name="connsiteX9" fmla="*/ 762178 w 1711743"/>
                        <a:gd name="connsiteY9" fmla="*/ 623158 h 852641"/>
                        <a:gd name="connsiteX10" fmla="*/ 988130 w 1711743"/>
                        <a:gd name="connsiteY10" fmla="*/ 411328 h 852641"/>
                        <a:gd name="connsiteX11" fmla="*/ 659793 w 1711743"/>
                        <a:gd name="connsiteY11" fmla="*/ 612566 h 852641"/>
                        <a:gd name="connsiteX12" fmla="*/ 137279 w 1711743"/>
                        <a:gd name="connsiteY12" fmla="*/ 467816 h 852641"/>
                        <a:gd name="connsiteX13" fmla="*/ 426780 w 1711743"/>
                        <a:gd name="connsiteY13" fmla="*/ 188906 h 852641"/>
                        <a:gd name="connsiteX14" fmla="*/ 116507 w 1711743"/>
                        <a:gd name="connsiteY14" fmla="*/ 432511 h 852641"/>
                        <a:gd name="connsiteX15" fmla="*/ 87852 w 1711743"/>
                        <a:gd name="connsiteY15" fmla="*/ 340718 h 852641"/>
                        <a:gd name="connsiteX16" fmla="*/ 479738 w 1711743"/>
                        <a:gd name="connsiteY16" fmla="*/ 75930 h 852641"/>
                        <a:gd name="connsiteX17" fmla="*/ 56077 w 1711743"/>
                        <a:gd name="connsiteY17" fmla="*/ 326596 h 852641"/>
                        <a:gd name="connsiteX18" fmla="*/ 0 w 1711743"/>
                        <a:gd name="connsiteY18" fmla="*/ 277169 h 8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1743" h="852641">
                          <a:moveTo>
                            <a:pt x="0" y="277169"/>
                          </a:moveTo>
                          <a:cubicBezTo>
                            <a:pt x="117547" y="165370"/>
                            <a:pt x="263337" y="117120"/>
                            <a:pt x="395006" y="68870"/>
                          </a:cubicBezTo>
                          <a:lnTo>
                            <a:pt x="617427" y="37095"/>
                          </a:lnTo>
                          <a:cubicBezTo>
                            <a:pt x="579769" y="64162"/>
                            <a:pt x="824550" y="-117069"/>
                            <a:pt x="1235265" y="139480"/>
                          </a:cubicBezTo>
                          <a:cubicBezTo>
                            <a:pt x="1231735" y="119474"/>
                            <a:pt x="1150533" y="64162"/>
                            <a:pt x="1207021" y="72400"/>
                          </a:cubicBezTo>
                          <a:cubicBezTo>
                            <a:pt x="1667163" y="108882"/>
                            <a:pt x="1770724" y="763201"/>
                            <a:pt x="1683639" y="852641"/>
                          </a:cubicBezTo>
                          <a:cubicBezTo>
                            <a:pt x="1494168" y="359548"/>
                            <a:pt x="1272925" y="385438"/>
                            <a:pt x="1281162" y="298352"/>
                          </a:cubicBezTo>
                          <a:cubicBezTo>
                            <a:pt x="1156417" y="686707"/>
                            <a:pt x="936349" y="764377"/>
                            <a:pt x="755117" y="827927"/>
                          </a:cubicBezTo>
                          <a:cubicBezTo>
                            <a:pt x="1136411" y="625512"/>
                            <a:pt x="1055210" y="472523"/>
                            <a:pt x="1009313" y="517243"/>
                          </a:cubicBezTo>
                          <a:lnTo>
                            <a:pt x="762178" y="623158"/>
                          </a:lnTo>
                          <a:cubicBezTo>
                            <a:pt x="756294" y="621981"/>
                            <a:pt x="994014" y="412505"/>
                            <a:pt x="988130" y="411328"/>
                          </a:cubicBezTo>
                          <a:cubicBezTo>
                            <a:pt x="892806" y="488998"/>
                            <a:pt x="811605" y="552548"/>
                            <a:pt x="659793" y="612566"/>
                          </a:cubicBezTo>
                          <a:cubicBezTo>
                            <a:pt x="358524" y="627865"/>
                            <a:pt x="258493" y="540779"/>
                            <a:pt x="137279" y="467816"/>
                          </a:cubicBezTo>
                          <a:lnTo>
                            <a:pt x="426780" y="188906"/>
                          </a:lnTo>
                          <a:lnTo>
                            <a:pt x="116507" y="432511"/>
                          </a:lnTo>
                          <a:cubicBezTo>
                            <a:pt x="68121" y="284230"/>
                            <a:pt x="136239" y="492529"/>
                            <a:pt x="87852" y="340718"/>
                          </a:cubicBezTo>
                          <a:cubicBezTo>
                            <a:pt x="211420" y="234802"/>
                            <a:pt x="349109" y="164193"/>
                            <a:pt x="479738" y="75930"/>
                          </a:cubicBezTo>
                          <a:lnTo>
                            <a:pt x="56077" y="326596"/>
                          </a:lnTo>
                          <a:lnTo>
                            <a:pt x="0" y="277169"/>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
                    <p:cNvSpPr/>
                    <p:nvPr/>
                  </p:nvSpPr>
                  <p:spPr>
                    <a:xfrm>
                      <a:off x="1469886" y="1924234"/>
                      <a:ext cx="551620" cy="877333"/>
                    </a:xfrm>
                    <a:custGeom>
                      <a:avLst/>
                      <a:gdLst>
                        <a:gd name="connsiteX0" fmla="*/ 0 w 2999232"/>
                        <a:gd name="connsiteY0" fmla="*/ 0 h 2727542"/>
                        <a:gd name="connsiteX1" fmla="*/ 2999232 w 2999232"/>
                        <a:gd name="connsiteY1" fmla="*/ 0 h 2727542"/>
                        <a:gd name="connsiteX2" fmla="*/ 2999232 w 2999232"/>
                        <a:gd name="connsiteY2" fmla="*/ 2727542 h 2727542"/>
                        <a:gd name="connsiteX3" fmla="*/ 0 w 2999232"/>
                        <a:gd name="connsiteY3" fmla="*/ 2727542 h 2727542"/>
                        <a:gd name="connsiteX4" fmla="*/ 0 w 2999232"/>
                        <a:gd name="connsiteY4" fmla="*/ 0 h 2727542"/>
                        <a:gd name="connsiteX0" fmla="*/ 0 w 2999232"/>
                        <a:gd name="connsiteY0" fmla="*/ 0 h 2727542"/>
                        <a:gd name="connsiteX1" fmla="*/ 2999232 w 2999232"/>
                        <a:gd name="connsiteY1" fmla="*/ 0 h 2727542"/>
                        <a:gd name="connsiteX2" fmla="*/ 2999232 w 2999232"/>
                        <a:gd name="connsiteY2" fmla="*/ 2727542 h 2727542"/>
                        <a:gd name="connsiteX3" fmla="*/ 1509712 w 2999232"/>
                        <a:gd name="connsiteY3" fmla="*/ 2379880 h 2727542"/>
                        <a:gd name="connsiteX4" fmla="*/ 0 w 2999232"/>
                        <a:gd name="connsiteY4" fmla="*/ 0 h 2727542"/>
                        <a:gd name="connsiteX0" fmla="*/ 0 w 2999232"/>
                        <a:gd name="connsiteY0" fmla="*/ 0 h 2727542"/>
                        <a:gd name="connsiteX1" fmla="*/ 2999232 w 2999232"/>
                        <a:gd name="connsiteY1" fmla="*/ 0 h 2727542"/>
                        <a:gd name="connsiteX2" fmla="*/ 2999232 w 2999232"/>
                        <a:gd name="connsiteY2" fmla="*/ 2727542 h 2727542"/>
                        <a:gd name="connsiteX3" fmla="*/ 1857737 w 2999232"/>
                        <a:gd name="connsiteY3" fmla="*/ 2464555 h 2727542"/>
                        <a:gd name="connsiteX4" fmla="*/ 1509712 w 2999232"/>
                        <a:gd name="connsiteY4" fmla="*/ 2379880 h 2727542"/>
                        <a:gd name="connsiteX5" fmla="*/ 0 w 2999232"/>
                        <a:gd name="connsiteY5" fmla="*/ 0 h 2727542"/>
                        <a:gd name="connsiteX0" fmla="*/ 0 w 2999232"/>
                        <a:gd name="connsiteY0" fmla="*/ 0 h 2727542"/>
                        <a:gd name="connsiteX1" fmla="*/ 2999232 w 2999232"/>
                        <a:gd name="connsiteY1" fmla="*/ 0 h 2727542"/>
                        <a:gd name="connsiteX2" fmla="*/ 2999232 w 2999232"/>
                        <a:gd name="connsiteY2" fmla="*/ 2727542 h 2727542"/>
                        <a:gd name="connsiteX3" fmla="*/ 1786300 w 2999232"/>
                        <a:gd name="connsiteY3" fmla="*/ 2590762 h 2727542"/>
                        <a:gd name="connsiteX4" fmla="*/ 1509712 w 2999232"/>
                        <a:gd name="connsiteY4" fmla="*/ 2379880 h 2727542"/>
                        <a:gd name="connsiteX5" fmla="*/ 0 w 2999232"/>
                        <a:gd name="connsiteY5" fmla="*/ 0 h 2727542"/>
                        <a:gd name="connsiteX0" fmla="*/ 0 w 2999232"/>
                        <a:gd name="connsiteY0" fmla="*/ 0 h 2727542"/>
                        <a:gd name="connsiteX1" fmla="*/ 2999232 w 2999232"/>
                        <a:gd name="connsiteY1" fmla="*/ 0 h 2727542"/>
                        <a:gd name="connsiteX2" fmla="*/ 2999232 w 2999232"/>
                        <a:gd name="connsiteY2" fmla="*/ 2727542 h 2727542"/>
                        <a:gd name="connsiteX3" fmla="*/ 2453049 w 2999232"/>
                        <a:gd name="connsiteY3" fmla="*/ 2669343 h 2727542"/>
                        <a:gd name="connsiteX4" fmla="*/ 1786300 w 2999232"/>
                        <a:gd name="connsiteY4" fmla="*/ 2590762 h 2727542"/>
                        <a:gd name="connsiteX5" fmla="*/ 1509712 w 2999232"/>
                        <a:gd name="connsiteY5" fmla="*/ 2379880 h 2727542"/>
                        <a:gd name="connsiteX6" fmla="*/ 0 w 2999232"/>
                        <a:gd name="connsiteY6" fmla="*/ 0 h 2727542"/>
                        <a:gd name="connsiteX0" fmla="*/ 0 w 2999232"/>
                        <a:gd name="connsiteY0" fmla="*/ 0 h 2727542"/>
                        <a:gd name="connsiteX1" fmla="*/ 2999232 w 2999232"/>
                        <a:gd name="connsiteY1" fmla="*/ 0 h 2727542"/>
                        <a:gd name="connsiteX2" fmla="*/ 2999232 w 2999232"/>
                        <a:gd name="connsiteY2" fmla="*/ 2727542 h 2727542"/>
                        <a:gd name="connsiteX3" fmla="*/ 1907743 w 2999232"/>
                        <a:gd name="connsiteY3" fmla="*/ 2583618 h 2727542"/>
                        <a:gd name="connsiteX4" fmla="*/ 1786300 w 2999232"/>
                        <a:gd name="connsiteY4" fmla="*/ 2590762 h 2727542"/>
                        <a:gd name="connsiteX5" fmla="*/ 1509712 w 2999232"/>
                        <a:gd name="connsiteY5" fmla="*/ 2379880 h 2727542"/>
                        <a:gd name="connsiteX6" fmla="*/ 0 w 2999232"/>
                        <a:gd name="connsiteY6" fmla="*/ 0 h 2727542"/>
                        <a:gd name="connsiteX0" fmla="*/ 0 w 2999232"/>
                        <a:gd name="connsiteY0" fmla="*/ 0 h 2590762"/>
                        <a:gd name="connsiteX1" fmla="*/ 2999232 w 2999232"/>
                        <a:gd name="connsiteY1" fmla="*/ 0 h 2590762"/>
                        <a:gd name="connsiteX2" fmla="*/ 2030063 w 2999232"/>
                        <a:gd name="connsiteY2" fmla="*/ 2337017 h 2590762"/>
                        <a:gd name="connsiteX3" fmla="*/ 1907743 w 2999232"/>
                        <a:gd name="connsiteY3" fmla="*/ 2583618 h 2590762"/>
                        <a:gd name="connsiteX4" fmla="*/ 1786300 w 2999232"/>
                        <a:gd name="connsiteY4" fmla="*/ 2590762 h 2590762"/>
                        <a:gd name="connsiteX5" fmla="*/ 1509712 w 2999232"/>
                        <a:gd name="connsiteY5" fmla="*/ 2379880 h 2590762"/>
                        <a:gd name="connsiteX6" fmla="*/ 0 w 2999232"/>
                        <a:gd name="connsiteY6" fmla="*/ 0 h 2590762"/>
                        <a:gd name="connsiteX0" fmla="*/ 0 w 2999232"/>
                        <a:gd name="connsiteY0" fmla="*/ 0 h 2590762"/>
                        <a:gd name="connsiteX1" fmla="*/ 2999232 w 2999232"/>
                        <a:gd name="connsiteY1" fmla="*/ 0 h 2590762"/>
                        <a:gd name="connsiteX2" fmla="*/ 2088718 w 2999232"/>
                        <a:gd name="connsiteY2" fmla="*/ 2190712 h 2590762"/>
                        <a:gd name="connsiteX3" fmla="*/ 2030063 w 2999232"/>
                        <a:gd name="connsiteY3" fmla="*/ 2337017 h 2590762"/>
                        <a:gd name="connsiteX4" fmla="*/ 1907743 w 2999232"/>
                        <a:gd name="connsiteY4" fmla="*/ 2583618 h 2590762"/>
                        <a:gd name="connsiteX5" fmla="*/ 1786300 w 2999232"/>
                        <a:gd name="connsiteY5" fmla="*/ 2590762 h 2590762"/>
                        <a:gd name="connsiteX6" fmla="*/ 1509712 w 2999232"/>
                        <a:gd name="connsiteY6" fmla="*/ 2379880 h 2590762"/>
                        <a:gd name="connsiteX7" fmla="*/ 0 w 2999232"/>
                        <a:gd name="connsiteY7" fmla="*/ 0 h 2590762"/>
                        <a:gd name="connsiteX0" fmla="*/ 0 w 2999232"/>
                        <a:gd name="connsiteY0" fmla="*/ 0 h 2590762"/>
                        <a:gd name="connsiteX1" fmla="*/ 2999232 w 2999232"/>
                        <a:gd name="connsiteY1" fmla="*/ 0 h 2590762"/>
                        <a:gd name="connsiteX2" fmla="*/ 2057761 w 2999232"/>
                        <a:gd name="connsiteY2" fmla="*/ 2171662 h 2590762"/>
                        <a:gd name="connsiteX3" fmla="*/ 2030063 w 2999232"/>
                        <a:gd name="connsiteY3" fmla="*/ 2337017 h 2590762"/>
                        <a:gd name="connsiteX4" fmla="*/ 1907743 w 2999232"/>
                        <a:gd name="connsiteY4" fmla="*/ 2583618 h 2590762"/>
                        <a:gd name="connsiteX5" fmla="*/ 1786300 w 2999232"/>
                        <a:gd name="connsiteY5" fmla="*/ 2590762 h 2590762"/>
                        <a:gd name="connsiteX6" fmla="*/ 1509712 w 2999232"/>
                        <a:gd name="connsiteY6" fmla="*/ 2379880 h 2590762"/>
                        <a:gd name="connsiteX7" fmla="*/ 0 w 2999232"/>
                        <a:gd name="connsiteY7" fmla="*/ 0 h 2590762"/>
                        <a:gd name="connsiteX0" fmla="*/ 0 w 2999232"/>
                        <a:gd name="connsiteY0" fmla="*/ 0 h 2590762"/>
                        <a:gd name="connsiteX1" fmla="*/ 2999232 w 2999232"/>
                        <a:gd name="connsiteY1" fmla="*/ 0 h 2590762"/>
                        <a:gd name="connsiteX2" fmla="*/ 2150631 w 2999232"/>
                        <a:gd name="connsiteY2" fmla="*/ 1966874 h 2590762"/>
                        <a:gd name="connsiteX3" fmla="*/ 2057761 w 2999232"/>
                        <a:gd name="connsiteY3" fmla="*/ 2171662 h 2590762"/>
                        <a:gd name="connsiteX4" fmla="*/ 2030063 w 2999232"/>
                        <a:gd name="connsiteY4" fmla="*/ 2337017 h 2590762"/>
                        <a:gd name="connsiteX5" fmla="*/ 1907743 w 2999232"/>
                        <a:gd name="connsiteY5" fmla="*/ 2583618 h 2590762"/>
                        <a:gd name="connsiteX6" fmla="*/ 1786300 w 2999232"/>
                        <a:gd name="connsiteY6" fmla="*/ 2590762 h 2590762"/>
                        <a:gd name="connsiteX7" fmla="*/ 1509712 w 2999232"/>
                        <a:gd name="connsiteY7" fmla="*/ 2379880 h 2590762"/>
                        <a:gd name="connsiteX8" fmla="*/ 0 w 2999232"/>
                        <a:gd name="connsiteY8" fmla="*/ 0 h 2590762"/>
                        <a:gd name="connsiteX0" fmla="*/ 0 w 2999232"/>
                        <a:gd name="connsiteY0" fmla="*/ 0 h 2590762"/>
                        <a:gd name="connsiteX1" fmla="*/ 2999232 w 2999232"/>
                        <a:gd name="connsiteY1" fmla="*/ 0 h 2590762"/>
                        <a:gd name="connsiteX2" fmla="*/ 1791063 w 2999232"/>
                        <a:gd name="connsiteY2" fmla="*/ 2143086 h 2590762"/>
                        <a:gd name="connsiteX3" fmla="*/ 2057761 w 2999232"/>
                        <a:gd name="connsiteY3" fmla="*/ 2171662 h 2590762"/>
                        <a:gd name="connsiteX4" fmla="*/ 2030063 w 2999232"/>
                        <a:gd name="connsiteY4" fmla="*/ 2337017 h 2590762"/>
                        <a:gd name="connsiteX5" fmla="*/ 1907743 w 2999232"/>
                        <a:gd name="connsiteY5" fmla="*/ 2583618 h 2590762"/>
                        <a:gd name="connsiteX6" fmla="*/ 1786300 w 2999232"/>
                        <a:gd name="connsiteY6" fmla="*/ 2590762 h 2590762"/>
                        <a:gd name="connsiteX7" fmla="*/ 1509712 w 2999232"/>
                        <a:gd name="connsiteY7" fmla="*/ 2379880 h 2590762"/>
                        <a:gd name="connsiteX8" fmla="*/ 0 w 2999232"/>
                        <a:gd name="connsiteY8" fmla="*/ 0 h 2590762"/>
                        <a:gd name="connsiteX0" fmla="*/ 0 w 2999232"/>
                        <a:gd name="connsiteY0" fmla="*/ 0 h 2590762"/>
                        <a:gd name="connsiteX1" fmla="*/ 2999232 w 2999232"/>
                        <a:gd name="connsiteY1" fmla="*/ 0 h 2590762"/>
                        <a:gd name="connsiteX2" fmla="*/ 1936318 w 2999232"/>
                        <a:gd name="connsiteY2" fmla="*/ 1871624 h 2590762"/>
                        <a:gd name="connsiteX3" fmla="*/ 1791063 w 2999232"/>
                        <a:gd name="connsiteY3" fmla="*/ 2143086 h 2590762"/>
                        <a:gd name="connsiteX4" fmla="*/ 2057761 w 2999232"/>
                        <a:gd name="connsiteY4" fmla="*/ 2171662 h 2590762"/>
                        <a:gd name="connsiteX5" fmla="*/ 2030063 w 2999232"/>
                        <a:gd name="connsiteY5" fmla="*/ 2337017 h 2590762"/>
                        <a:gd name="connsiteX6" fmla="*/ 1907743 w 2999232"/>
                        <a:gd name="connsiteY6" fmla="*/ 2583618 h 2590762"/>
                        <a:gd name="connsiteX7" fmla="*/ 1786300 w 2999232"/>
                        <a:gd name="connsiteY7" fmla="*/ 2590762 h 2590762"/>
                        <a:gd name="connsiteX8" fmla="*/ 1509712 w 2999232"/>
                        <a:gd name="connsiteY8" fmla="*/ 2379880 h 2590762"/>
                        <a:gd name="connsiteX9" fmla="*/ 0 w 2999232"/>
                        <a:gd name="connsiteY9" fmla="*/ 0 h 2590762"/>
                        <a:gd name="connsiteX0" fmla="*/ 0 w 2999232"/>
                        <a:gd name="connsiteY0" fmla="*/ 0 h 2590762"/>
                        <a:gd name="connsiteX1" fmla="*/ 2999232 w 2999232"/>
                        <a:gd name="connsiteY1" fmla="*/ 0 h 2590762"/>
                        <a:gd name="connsiteX2" fmla="*/ 2024424 w 2999232"/>
                        <a:gd name="connsiteY2" fmla="*/ 2152612 h 2590762"/>
                        <a:gd name="connsiteX3" fmla="*/ 1791063 w 2999232"/>
                        <a:gd name="connsiteY3" fmla="*/ 2143086 h 2590762"/>
                        <a:gd name="connsiteX4" fmla="*/ 2057761 w 2999232"/>
                        <a:gd name="connsiteY4" fmla="*/ 2171662 h 2590762"/>
                        <a:gd name="connsiteX5" fmla="*/ 2030063 w 2999232"/>
                        <a:gd name="connsiteY5" fmla="*/ 2337017 h 2590762"/>
                        <a:gd name="connsiteX6" fmla="*/ 1907743 w 2999232"/>
                        <a:gd name="connsiteY6" fmla="*/ 2583618 h 2590762"/>
                        <a:gd name="connsiteX7" fmla="*/ 1786300 w 2999232"/>
                        <a:gd name="connsiteY7" fmla="*/ 2590762 h 2590762"/>
                        <a:gd name="connsiteX8" fmla="*/ 1509712 w 2999232"/>
                        <a:gd name="connsiteY8" fmla="*/ 2379880 h 2590762"/>
                        <a:gd name="connsiteX9" fmla="*/ 0 w 2999232"/>
                        <a:gd name="connsiteY9" fmla="*/ 0 h 2590762"/>
                        <a:gd name="connsiteX0" fmla="*/ 0 w 2999232"/>
                        <a:gd name="connsiteY0" fmla="*/ 0 h 2590762"/>
                        <a:gd name="connsiteX1" fmla="*/ 2999232 w 2999232"/>
                        <a:gd name="connsiteY1" fmla="*/ 0 h 2590762"/>
                        <a:gd name="connsiteX2" fmla="*/ 2024424 w 2999232"/>
                        <a:gd name="connsiteY2" fmla="*/ 2152612 h 2590762"/>
                        <a:gd name="connsiteX3" fmla="*/ 1800588 w 2999232"/>
                        <a:gd name="connsiteY3" fmla="*/ 2138323 h 2590762"/>
                        <a:gd name="connsiteX4" fmla="*/ 2057761 w 2999232"/>
                        <a:gd name="connsiteY4" fmla="*/ 2171662 h 2590762"/>
                        <a:gd name="connsiteX5" fmla="*/ 2030063 w 2999232"/>
                        <a:gd name="connsiteY5" fmla="*/ 2337017 h 2590762"/>
                        <a:gd name="connsiteX6" fmla="*/ 1907743 w 2999232"/>
                        <a:gd name="connsiteY6" fmla="*/ 2583618 h 2590762"/>
                        <a:gd name="connsiteX7" fmla="*/ 1786300 w 2999232"/>
                        <a:gd name="connsiteY7" fmla="*/ 2590762 h 2590762"/>
                        <a:gd name="connsiteX8" fmla="*/ 1509712 w 2999232"/>
                        <a:gd name="connsiteY8" fmla="*/ 2379880 h 2590762"/>
                        <a:gd name="connsiteX9" fmla="*/ 0 w 2999232"/>
                        <a:gd name="connsiteY9" fmla="*/ 0 h 2590762"/>
                        <a:gd name="connsiteX0" fmla="*/ 0 w 2999232"/>
                        <a:gd name="connsiteY0" fmla="*/ 0 h 2590762"/>
                        <a:gd name="connsiteX1" fmla="*/ 2999232 w 2999232"/>
                        <a:gd name="connsiteY1" fmla="*/ 0 h 2590762"/>
                        <a:gd name="connsiteX2" fmla="*/ 2395899 w 2999232"/>
                        <a:gd name="connsiteY2" fmla="*/ 1333462 h 2590762"/>
                        <a:gd name="connsiteX3" fmla="*/ 2024424 w 2999232"/>
                        <a:gd name="connsiteY3" fmla="*/ 2152612 h 2590762"/>
                        <a:gd name="connsiteX4" fmla="*/ 1800588 w 2999232"/>
                        <a:gd name="connsiteY4" fmla="*/ 2138323 h 2590762"/>
                        <a:gd name="connsiteX5" fmla="*/ 2057761 w 2999232"/>
                        <a:gd name="connsiteY5" fmla="*/ 2171662 h 2590762"/>
                        <a:gd name="connsiteX6" fmla="*/ 2030063 w 2999232"/>
                        <a:gd name="connsiteY6" fmla="*/ 2337017 h 2590762"/>
                        <a:gd name="connsiteX7" fmla="*/ 1907743 w 2999232"/>
                        <a:gd name="connsiteY7" fmla="*/ 2583618 h 2590762"/>
                        <a:gd name="connsiteX8" fmla="*/ 1786300 w 2999232"/>
                        <a:gd name="connsiteY8" fmla="*/ 2590762 h 2590762"/>
                        <a:gd name="connsiteX9" fmla="*/ 1509712 w 2999232"/>
                        <a:gd name="connsiteY9" fmla="*/ 2379880 h 2590762"/>
                        <a:gd name="connsiteX10" fmla="*/ 0 w 2999232"/>
                        <a:gd name="connsiteY10" fmla="*/ 0 h 2590762"/>
                        <a:gd name="connsiteX0" fmla="*/ 0 w 2999232"/>
                        <a:gd name="connsiteY0" fmla="*/ 0 h 2590762"/>
                        <a:gd name="connsiteX1" fmla="*/ 2999232 w 2999232"/>
                        <a:gd name="connsiteY1" fmla="*/ 0 h 2590762"/>
                        <a:gd name="connsiteX2" fmla="*/ 2543537 w 2999232"/>
                        <a:gd name="connsiteY2" fmla="*/ 1166774 h 2590762"/>
                        <a:gd name="connsiteX3" fmla="*/ 2024424 w 2999232"/>
                        <a:gd name="connsiteY3" fmla="*/ 2152612 h 2590762"/>
                        <a:gd name="connsiteX4" fmla="*/ 1800588 w 2999232"/>
                        <a:gd name="connsiteY4" fmla="*/ 2138323 h 2590762"/>
                        <a:gd name="connsiteX5" fmla="*/ 2057761 w 2999232"/>
                        <a:gd name="connsiteY5" fmla="*/ 2171662 h 2590762"/>
                        <a:gd name="connsiteX6" fmla="*/ 2030063 w 2999232"/>
                        <a:gd name="connsiteY6" fmla="*/ 2337017 h 2590762"/>
                        <a:gd name="connsiteX7" fmla="*/ 1907743 w 2999232"/>
                        <a:gd name="connsiteY7" fmla="*/ 2583618 h 2590762"/>
                        <a:gd name="connsiteX8" fmla="*/ 1786300 w 2999232"/>
                        <a:gd name="connsiteY8" fmla="*/ 2590762 h 2590762"/>
                        <a:gd name="connsiteX9" fmla="*/ 1509712 w 2999232"/>
                        <a:gd name="connsiteY9" fmla="*/ 2379880 h 2590762"/>
                        <a:gd name="connsiteX10" fmla="*/ 0 w 2999232"/>
                        <a:gd name="connsiteY10" fmla="*/ 0 h 2590762"/>
                        <a:gd name="connsiteX0" fmla="*/ 0 w 2999232"/>
                        <a:gd name="connsiteY0" fmla="*/ 0 h 2590762"/>
                        <a:gd name="connsiteX1" fmla="*/ 2999232 w 2999232"/>
                        <a:gd name="connsiteY1" fmla="*/ 0 h 2590762"/>
                        <a:gd name="connsiteX2" fmla="*/ 2669743 w 2999232"/>
                        <a:gd name="connsiteY2" fmla="*/ 833399 h 2590762"/>
                        <a:gd name="connsiteX3" fmla="*/ 2543537 w 2999232"/>
                        <a:gd name="connsiteY3" fmla="*/ 1166774 h 2590762"/>
                        <a:gd name="connsiteX4" fmla="*/ 2024424 w 2999232"/>
                        <a:gd name="connsiteY4" fmla="*/ 2152612 h 2590762"/>
                        <a:gd name="connsiteX5" fmla="*/ 1800588 w 2999232"/>
                        <a:gd name="connsiteY5" fmla="*/ 2138323 h 2590762"/>
                        <a:gd name="connsiteX6" fmla="*/ 2057761 w 2999232"/>
                        <a:gd name="connsiteY6" fmla="*/ 2171662 h 2590762"/>
                        <a:gd name="connsiteX7" fmla="*/ 2030063 w 2999232"/>
                        <a:gd name="connsiteY7" fmla="*/ 2337017 h 2590762"/>
                        <a:gd name="connsiteX8" fmla="*/ 1907743 w 2999232"/>
                        <a:gd name="connsiteY8" fmla="*/ 2583618 h 2590762"/>
                        <a:gd name="connsiteX9" fmla="*/ 1786300 w 2999232"/>
                        <a:gd name="connsiteY9" fmla="*/ 2590762 h 2590762"/>
                        <a:gd name="connsiteX10" fmla="*/ 1509712 w 2999232"/>
                        <a:gd name="connsiteY10" fmla="*/ 2379880 h 2590762"/>
                        <a:gd name="connsiteX11" fmla="*/ 0 w 2999232"/>
                        <a:gd name="connsiteY11" fmla="*/ 0 h 2590762"/>
                        <a:gd name="connsiteX0" fmla="*/ 0 w 2999232"/>
                        <a:gd name="connsiteY0" fmla="*/ 0 h 2590762"/>
                        <a:gd name="connsiteX1" fmla="*/ 2999232 w 2999232"/>
                        <a:gd name="connsiteY1" fmla="*/ 0 h 2590762"/>
                        <a:gd name="connsiteX2" fmla="*/ 2512581 w 2999232"/>
                        <a:gd name="connsiteY2" fmla="*/ 695286 h 2590762"/>
                        <a:gd name="connsiteX3" fmla="*/ 2543537 w 2999232"/>
                        <a:gd name="connsiteY3" fmla="*/ 1166774 h 2590762"/>
                        <a:gd name="connsiteX4" fmla="*/ 2024424 w 2999232"/>
                        <a:gd name="connsiteY4" fmla="*/ 2152612 h 2590762"/>
                        <a:gd name="connsiteX5" fmla="*/ 1800588 w 2999232"/>
                        <a:gd name="connsiteY5" fmla="*/ 2138323 h 2590762"/>
                        <a:gd name="connsiteX6" fmla="*/ 2057761 w 2999232"/>
                        <a:gd name="connsiteY6" fmla="*/ 2171662 h 2590762"/>
                        <a:gd name="connsiteX7" fmla="*/ 2030063 w 2999232"/>
                        <a:gd name="connsiteY7" fmla="*/ 2337017 h 2590762"/>
                        <a:gd name="connsiteX8" fmla="*/ 1907743 w 2999232"/>
                        <a:gd name="connsiteY8" fmla="*/ 2583618 h 2590762"/>
                        <a:gd name="connsiteX9" fmla="*/ 1786300 w 2999232"/>
                        <a:gd name="connsiteY9" fmla="*/ 2590762 h 2590762"/>
                        <a:gd name="connsiteX10" fmla="*/ 1509712 w 2999232"/>
                        <a:gd name="connsiteY10" fmla="*/ 2379880 h 2590762"/>
                        <a:gd name="connsiteX11" fmla="*/ 0 w 2999232"/>
                        <a:gd name="connsiteY11" fmla="*/ 0 h 2590762"/>
                        <a:gd name="connsiteX0" fmla="*/ 0 w 2999232"/>
                        <a:gd name="connsiteY0" fmla="*/ 0 h 2590762"/>
                        <a:gd name="connsiteX1" fmla="*/ 2999232 w 2999232"/>
                        <a:gd name="connsiteY1" fmla="*/ 0 h 2590762"/>
                        <a:gd name="connsiteX2" fmla="*/ 2512581 w 2999232"/>
                        <a:gd name="connsiteY2" fmla="*/ 695286 h 2590762"/>
                        <a:gd name="connsiteX3" fmla="*/ 2543537 w 2999232"/>
                        <a:gd name="connsiteY3" fmla="*/ 1166774 h 2590762"/>
                        <a:gd name="connsiteX4" fmla="*/ 2024424 w 2999232"/>
                        <a:gd name="connsiteY4" fmla="*/ 2152612 h 2590762"/>
                        <a:gd name="connsiteX5" fmla="*/ 1800588 w 2999232"/>
                        <a:gd name="connsiteY5" fmla="*/ 2138323 h 2590762"/>
                        <a:gd name="connsiteX6" fmla="*/ 2057761 w 2999232"/>
                        <a:gd name="connsiteY6" fmla="*/ 2171662 h 2590762"/>
                        <a:gd name="connsiteX7" fmla="*/ 2030063 w 2999232"/>
                        <a:gd name="connsiteY7" fmla="*/ 2337017 h 2590762"/>
                        <a:gd name="connsiteX8" fmla="*/ 1907743 w 2999232"/>
                        <a:gd name="connsiteY8" fmla="*/ 2583618 h 2590762"/>
                        <a:gd name="connsiteX9" fmla="*/ 1786300 w 2999232"/>
                        <a:gd name="connsiteY9" fmla="*/ 2590762 h 2590762"/>
                        <a:gd name="connsiteX10" fmla="*/ 1509712 w 2999232"/>
                        <a:gd name="connsiteY10" fmla="*/ 2379880 h 2590762"/>
                        <a:gd name="connsiteX11" fmla="*/ 0 w 2999232"/>
                        <a:gd name="connsiteY11" fmla="*/ 0 h 2590762"/>
                        <a:gd name="connsiteX0" fmla="*/ 0 w 2999232"/>
                        <a:gd name="connsiteY0" fmla="*/ 0 h 2590762"/>
                        <a:gd name="connsiteX1" fmla="*/ 2999232 w 2999232"/>
                        <a:gd name="connsiteY1" fmla="*/ 0 h 2590762"/>
                        <a:gd name="connsiteX2" fmla="*/ 2819762 w 2999232"/>
                        <a:gd name="connsiteY2" fmla="*/ 257137 h 2590762"/>
                        <a:gd name="connsiteX3" fmla="*/ 2512581 w 2999232"/>
                        <a:gd name="connsiteY3" fmla="*/ 695286 h 2590762"/>
                        <a:gd name="connsiteX4" fmla="*/ 2543537 w 2999232"/>
                        <a:gd name="connsiteY4" fmla="*/ 1166774 h 2590762"/>
                        <a:gd name="connsiteX5" fmla="*/ 2024424 w 2999232"/>
                        <a:gd name="connsiteY5" fmla="*/ 2152612 h 2590762"/>
                        <a:gd name="connsiteX6" fmla="*/ 1800588 w 2999232"/>
                        <a:gd name="connsiteY6" fmla="*/ 2138323 h 2590762"/>
                        <a:gd name="connsiteX7" fmla="*/ 2057761 w 2999232"/>
                        <a:gd name="connsiteY7" fmla="*/ 2171662 h 2590762"/>
                        <a:gd name="connsiteX8" fmla="*/ 2030063 w 2999232"/>
                        <a:gd name="connsiteY8" fmla="*/ 2337017 h 2590762"/>
                        <a:gd name="connsiteX9" fmla="*/ 1907743 w 2999232"/>
                        <a:gd name="connsiteY9" fmla="*/ 2583618 h 2590762"/>
                        <a:gd name="connsiteX10" fmla="*/ 1786300 w 2999232"/>
                        <a:gd name="connsiteY10" fmla="*/ 2590762 h 2590762"/>
                        <a:gd name="connsiteX11" fmla="*/ 1509712 w 2999232"/>
                        <a:gd name="connsiteY11" fmla="*/ 2379880 h 2590762"/>
                        <a:gd name="connsiteX12" fmla="*/ 0 w 2999232"/>
                        <a:gd name="connsiteY12" fmla="*/ 0 h 2590762"/>
                        <a:gd name="connsiteX0" fmla="*/ 0 w 2999232"/>
                        <a:gd name="connsiteY0" fmla="*/ 0 h 2590762"/>
                        <a:gd name="connsiteX1" fmla="*/ 2999232 w 2999232"/>
                        <a:gd name="connsiteY1" fmla="*/ 0 h 2590762"/>
                        <a:gd name="connsiteX2" fmla="*/ 2176825 w 2999232"/>
                        <a:gd name="connsiteY2" fmla="*/ 269044 h 2590762"/>
                        <a:gd name="connsiteX3" fmla="*/ 2512581 w 2999232"/>
                        <a:gd name="connsiteY3" fmla="*/ 695286 h 2590762"/>
                        <a:gd name="connsiteX4" fmla="*/ 2543537 w 2999232"/>
                        <a:gd name="connsiteY4" fmla="*/ 1166774 h 2590762"/>
                        <a:gd name="connsiteX5" fmla="*/ 2024424 w 2999232"/>
                        <a:gd name="connsiteY5" fmla="*/ 2152612 h 2590762"/>
                        <a:gd name="connsiteX6" fmla="*/ 1800588 w 2999232"/>
                        <a:gd name="connsiteY6" fmla="*/ 2138323 h 2590762"/>
                        <a:gd name="connsiteX7" fmla="*/ 2057761 w 2999232"/>
                        <a:gd name="connsiteY7" fmla="*/ 2171662 h 2590762"/>
                        <a:gd name="connsiteX8" fmla="*/ 2030063 w 2999232"/>
                        <a:gd name="connsiteY8" fmla="*/ 2337017 h 2590762"/>
                        <a:gd name="connsiteX9" fmla="*/ 1907743 w 2999232"/>
                        <a:gd name="connsiteY9" fmla="*/ 2583618 h 2590762"/>
                        <a:gd name="connsiteX10" fmla="*/ 1786300 w 2999232"/>
                        <a:gd name="connsiteY10" fmla="*/ 2590762 h 2590762"/>
                        <a:gd name="connsiteX11" fmla="*/ 1509712 w 2999232"/>
                        <a:gd name="connsiteY11" fmla="*/ 2379880 h 2590762"/>
                        <a:gd name="connsiteX12" fmla="*/ 0 w 2999232"/>
                        <a:gd name="connsiteY12" fmla="*/ 0 h 2590762"/>
                        <a:gd name="connsiteX0" fmla="*/ 0 w 2543537"/>
                        <a:gd name="connsiteY0" fmla="*/ 0 h 2590762"/>
                        <a:gd name="connsiteX1" fmla="*/ 1396651 w 2543537"/>
                        <a:gd name="connsiteY1" fmla="*/ 800100 h 2590762"/>
                        <a:gd name="connsiteX2" fmla="*/ 2176825 w 2543537"/>
                        <a:gd name="connsiteY2" fmla="*/ 269044 h 2590762"/>
                        <a:gd name="connsiteX3" fmla="*/ 2512581 w 2543537"/>
                        <a:gd name="connsiteY3" fmla="*/ 695286 h 2590762"/>
                        <a:gd name="connsiteX4" fmla="*/ 2543537 w 2543537"/>
                        <a:gd name="connsiteY4" fmla="*/ 1166774 h 2590762"/>
                        <a:gd name="connsiteX5" fmla="*/ 2024424 w 2543537"/>
                        <a:gd name="connsiteY5" fmla="*/ 2152612 h 2590762"/>
                        <a:gd name="connsiteX6" fmla="*/ 1800588 w 2543537"/>
                        <a:gd name="connsiteY6" fmla="*/ 2138323 h 2590762"/>
                        <a:gd name="connsiteX7" fmla="*/ 2057761 w 2543537"/>
                        <a:gd name="connsiteY7" fmla="*/ 2171662 h 2590762"/>
                        <a:gd name="connsiteX8" fmla="*/ 2030063 w 2543537"/>
                        <a:gd name="connsiteY8" fmla="*/ 2337017 h 2590762"/>
                        <a:gd name="connsiteX9" fmla="*/ 1907743 w 2543537"/>
                        <a:gd name="connsiteY9" fmla="*/ 2583618 h 2590762"/>
                        <a:gd name="connsiteX10" fmla="*/ 1786300 w 2543537"/>
                        <a:gd name="connsiteY10" fmla="*/ 2590762 h 2590762"/>
                        <a:gd name="connsiteX11" fmla="*/ 1509712 w 2543537"/>
                        <a:gd name="connsiteY11" fmla="*/ 2379880 h 2590762"/>
                        <a:gd name="connsiteX12" fmla="*/ 0 w 2543537"/>
                        <a:gd name="connsiteY12" fmla="*/ 0 h 2590762"/>
                        <a:gd name="connsiteX0" fmla="*/ 0 w 2543537"/>
                        <a:gd name="connsiteY0" fmla="*/ 0 h 2590762"/>
                        <a:gd name="connsiteX1" fmla="*/ 1396651 w 2543537"/>
                        <a:gd name="connsiteY1" fmla="*/ 800100 h 2590762"/>
                        <a:gd name="connsiteX2" fmla="*/ 2176825 w 2543537"/>
                        <a:gd name="connsiteY2" fmla="*/ 269044 h 2590762"/>
                        <a:gd name="connsiteX3" fmla="*/ 2512581 w 2543537"/>
                        <a:gd name="connsiteY3" fmla="*/ 695286 h 2590762"/>
                        <a:gd name="connsiteX4" fmla="*/ 2543537 w 2543537"/>
                        <a:gd name="connsiteY4" fmla="*/ 1166774 h 2590762"/>
                        <a:gd name="connsiteX5" fmla="*/ 2024424 w 2543537"/>
                        <a:gd name="connsiteY5" fmla="*/ 2152612 h 2590762"/>
                        <a:gd name="connsiteX6" fmla="*/ 1800588 w 2543537"/>
                        <a:gd name="connsiteY6" fmla="*/ 2138323 h 2590762"/>
                        <a:gd name="connsiteX7" fmla="*/ 2057761 w 2543537"/>
                        <a:gd name="connsiteY7" fmla="*/ 2171662 h 2590762"/>
                        <a:gd name="connsiteX8" fmla="*/ 2030063 w 2543537"/>
                        <a:gd name="connsiteY8" fmla="*/ 2337017 h 2590762"/>
                        <a:gd name="connsiteX9" fmla="*/ 1907743 w 2543537"/>
                        <a:gd name="connsiteY9" fmla="*/ 2583618 h 2590762"/>
                        <a:gd name="connsiteX10" fmla="*/ 1786300 w 2543537"/>
                        <a:gd name="connsiteY10" fmla="*/ 2590762 h 2590762"/>
                        <a:gd name="connsiteX11" fmla="*/ 1509712 w 2543537"/>
                        <a:gd name="connsiteY11" fmla="*/ 2379880 h 2590762"/>
                        <a:gd name="connsiteX12" fmla="*/ 0 w 2543537"/>
                        <a:gd name="connsiteY12" fmla="*/ 0 h 2590762"/>
                        <a:gd name="connsiteX0" fmla="*/ 0 w 2543537"/>
                        <a:gd name="connsiteY0" fmla="*/ 0 h 2590762"/>
                        <a:gd name="connsiteX1" fmla="*/ 1036207 w 2543537"/>
                        <a:gd name="connsiteY1" fmla="*/ 595274 h 2590762"/>
                        <a:gd name="connsiteX2" fmla="*/ 1396651 w 2543537"/>
                        <a:gd name="connsiteY2" fmla="*/ 800100 h 2590762"/>
                        <a:gd name="connsiteX3" fmla="*/ 2176825 w 2543537"/>
                        <a:gd name="connsiteY3" fmla="*/ 269044 h 2590762"/>
                        <a:gd name="connsiteX4" fmla="*/ 2512581 w 2543537"/>
                        <a:gd name="connsiteY4" fmla="*/ 695286 h 2590762"/>
                        <a:gd name="connsiteX5" fmla="*/ 2543537 w 2543537"/>
                        <a:gd name="connsiteY5" fmla="*/ 1166774 h 2590762"/>
                        <a:gd name="connsiteX6" fmla="*/ 2024424 w 2543537"/>
                        <a:gd name="connsiteY6" fmla="*/ 2152612 h 2590762"/>
                        <a:gd name="connsiteX7" fmla="*/ 1800588 w 2543537"/>
                        <a:gd name="connsiteY7" fmla="*/ 2138323 h 2590762"/>
                        <a:gd name="connsiteX8" fmla="*/ 2057761 w 2543537"/>
                        <a:gd name="connsiteY8" fmla="*/ 2171662 h 2590762"/>
                        <a:gd name="connsiteX9" fmla="*/ 2030063 w 2543537"/>
                        <a:gd name="connsiteY9" fmla="*/ 2337017 h 2590762"/>
                        <a:gd name="connsiteX10" fmla="*/ 1907743 w 2543537"/>
                        <a:gd name="connsiteY10" fmla="*/ 2583618 h 2590762"/>
                        <a:gd name="connsiteX11" fmla="*/ 1786300 w 2543537"/>
                        <a:gd name="connsiteY11" fmla="*/ 2590762 h 2590762"/>
                        <a:gd name="connsiteX12" fmla="*/ 1509712 w 2543537"/>
                        <a:gd name="connsiteY12" fmla="*/ 2379880 h 2590762"/>
                        <a:gd name="connsiteX13" fmla="*/ 0 w 2543537"/>
                        <a:gd name="connsiteY13" fmla="*/ 0 h 2590762"/>
                        <a:gd name="connsiteX0" fmla="*/ 0 w 2543537"/>
                        <a:gd name="connsiteY0" fmla="*/ 0 h 2590762"/>
                        <a:gd name="connsiteX1" fmla="*/ 1898219 w 2543537"/>
                        <a:gd name="connsiteY1" fmla="*/ 516693 h 2590762"/>
                        <a:gd name="connsiteX2" fmla="*/ 1396651 w 2543537"/>
                        <a:gd name="connsiteY2" fmla="*/ 800100 h 2590762"/>
                        <a:gd name="connsiteX3" fmla="*/ 2176825 w 2543537"/>
                        <a:gd name="connsiteY3" fmla="*/ 269044 h 2590762"/>
                        <a:gd name="connsiteX4" fmla="*/ 2512581 w 2543537"/>
                        <a:gd name="connsiteY4" fmla="*/ 695286 h 2590762"/>
                        <a:gd name="connsiteX5" fmla="*/ 2543537 w 2543537"/>
                        <a:gd name="connsiteY5" fmla="*/ 1166774 h 2590762"/>
                        <a:gd name="connsiteX6" fmla="*/ 2024424 w 2543537"/>
                        <a:gd name="connsiteY6" fmla="*/ 2152612 h 2590762"/>
                        <a:gd name="connsiteX7" fmla="*/ 1800588 w 2543537"/>
                        <a:gd name="connsiteY7" fmla="*/ 2138323 h 2590762"/>
                        <a:gd name="connsiteX8" fmla="*/ 2057761 w 2543537"/>
                        <a:gd name="connsiteY8" fmla="*/ 2171662 h 2590762"/>
                        <a:gd name="connsiteX9" fmla="*/ 2030063 w 2543537"/>
                        <a:gd name="connsiteY9" fmla="*/ 2337017 h 2590762"/>
                        <a:gd name="connsiteX10" fmla="*/ 1907743 w 2543537"/>
                        <a:gd name="connsiteY10" fmla="*/ 2583618 h 2590762"/>
                        <a:gd name="connsiteX11" fmla="*/ 1786300 w 2543537"/>
                        <a:gd name="connsiteY11" fmla="*/ 2590762 h 2590762"/>
                        <a:gd name="connsiteX12" fmla="*/ 1509712 w 2543537"/>
                        <a:gd name="connsiteY12" fmla="*/ 2379880 h 2590762"/>
                        <a:gd name="connsiteX13" fmla="*/ 0 w 2543537"/>
                        <a:gd name="connsiteY13" fmla="*/ 0 h 2590762"/>
                        <a:gd name="connsiteX0" fmla="*/ 0 w 2543537"/>
                        <a:gd name="connsiteY0" fmla="*/ 0 h 2590762"/>
                        <a:gd name="connsiteX1" fmla="*/ 1110025 w 2543537"/>
                        <a:gd name="connsiteY1" fmla="*/ 307143 h 2590762"/>
                        <a:gd name="connsiteX2" fmla="*/ 1898219 w 2543537"/>
                        <a:gd name="connsiteY2" fmla="*/ 516693 h 2590762"/>
                        <a:gd name="connsiteX3" fmla="*/ 1396651 w 2543537"/>
                        <a:gd name="connsiteY3" fmla="*/ 800100 h 2590762"/>
                        <a:gd name="connsiteX4" fmla="*/ 2176825 w 2543537"/>
                        <a:gd name="connsiteY4" fmla="*/ 269044 h 2590762"/>
                        <a:gd name="connsiteX5" fmla="*/ 2512581 w 2543537"/>
                        <a:gd name="connsiteY5" fmla="*/ 695286 h 2590762"/>
                        <a:gd name="connsiteX6" fmla="*/ 2543537 w 2543537"/>
                        <a:gd name="connsiteY6" fmla="*/ 1166774 h 2590762"/>
                        <a:gd name="connsiteX7" fmla="*/ 2024424 w 2543537"/>
                        <a:gd name="connsiteY7" fmla="*/ 2152612 h 2590762"/>
                        <a:gd name="connsiteX8" fmla="*/ 1800588 w 2543537"/>
                        <a:gd name="connsiteY8" fmla="*/ 2138323 h 2590762"/>
                        <a:gd name="connsiteX9" fmla="*/ 2057761 w 2543537"/>
                        <a:gd name="connsiteY9" fmla="*/ 2171662 h 2590762"/>
                        <a:gd name="connsiteX10" fmla="*/ 2030063 w 2543537"/>
                        <a:gd name="connsiteY10" fmla="*/ 2337017 h 2590762"/>
                        <a:gd name="connsiteX11" fmla="*/ 1907743 w 2543537"/>
                        <a:gd name="connsiteY11" fmla="*/ 2583618 h 2590762"/>
                        <a:gd name="connsiteX12" fmla="*/ 1786300 w 2543537"/>
                        <a:gd name="connsiteY12" fmla="*/ 2590762 h 2590762"/>
                        <a:gd name="connsiteX13" fmla="*/ 1509712 w 2543537"/>
                        <a:gd name="connsiteY13" fmla="*/ 2379880 h 2590762"/>
                        <a:gd name="connsiteX14" fmla="*/ 0 w 2543537"/>
                        <a:gd name="connsiteY14" fmla="*/ 0 h 2590762"/>
                        <a:gd name="connsiteX0" fmla="*/ 0 w 2543537"/>
                        <a:gd name="connsiteY0" fmla="*/ 0 h 2590762"/>
                        <a:gd name="connsiteX1" fmla="*/ 1229088 w 2543537"/>
                        <a:gd name="connsiteY1" fmla="*/ 790537 h 2590762"/>
                        <a:gd name="connsiteX2" fmla="*/ 1898219 w 2543537"/>
                        <a:gd name="connsiteY2" fmla="*/ 516693 h 2590762"/>
                        <a:gd name="connsiteX3" fmla="*/ 1396651 w 2543537"/>
                        <a:gd name="connsiteY3" fmla="*/ 800100 h 2590762"/>
                        <a:gd name="connsiteX4" fmla="*/ 2176825 w 2543537"/>
                        <a:gd name="connsiteY4" fmla="*/ 269044 h 2590762"/>
                        <a:gd name="connsiteX5" fmla="*/ 2512581 w 2543537"/>
                        <a:gd name="connsiteY5" fmla="*/ 695286 h 2590762"/>
                        <a:gd name="connsiteX6" fmla="*/ 2543537 w 2543537"/>
                        <a:gd name="connsiteY6" fmla="*/ 1166774 h 2590762"/>
                        <a:gd name="connsiteX7" fmla="*/ 2024424 w 2543537"/>
                        <a:gd name="connsiteY7" fmla="*/ 2152612 h 2590762"/>
                        <a:gd name="connsiteX8" fmla="*/ 1800588 w 2543537"/>
                        <a:gd name="connsiteY8" fmla="*/ 2138323 h 2590762"/>
                        <a:gd name="connsiteX9" fmla="*/ 2057761 w 2543537"/>
                        <a:gd name="connsiteY9" fmla="*/ 2171662 h 2590762"/>
                        <a:gd name="connsiteX10" fmla="*/ 2030063 w 2543537"/>
                        <a:gd name="connsiteY10" fmla="*/ 2337017 h 2590762"/>
                        <a:gd name="connsiteX11" fmla="*/ 1907743 w 2543537"/>
                        <a:gd name="connsiteY11" fmla="*/ 2583618 h 2590762"/>
                        <a:gd name="connsiteX12" fmla="*/ 1786300 w 2543537"/>
                        <a:gd name="connsiteY12" fmla="*/ 2590762 h 2590762"/>
                        <a:gd name="connsiteX13" fmla="*/ 1509712 w 2543537"/>
                        <a:gd name="connsiteY13" fmla="*/ 2379880 h 2590762"/>
                        <a:gd name="connsiteX14" fmla="*/ 0 w 2543537"/>
                        <a:gd name="connsiteY14" fmla="*/ 0 h 2590762"/>
                        <a:gd name="connsiteX0" fmla="*/ 0 w 1545793"/>
                        <a:gd name="connsiteY0" fmla="*/ 662024 h 2321718"/>
                        <a:gd name="connsiteX1" fmla="*/ 231344 w 1545793"/>
                        <a:gd name="connsiteY1" fmla="*/ 521493 h 2321718"/>
                        <a:gd name="connsiteX2" fmla="*/ 900475 w 1545793"/>
                        <a:gd name="connsiteY2" fmla="*/ 247649 h 2321718"/>
                        <a:gd name="connsiteX3" fmla="*/ 398907 w 1545793"/>
                        <a:gd name="connsiteY3" fmla="*/ 531056 h 2321718"/>
                        <a:gd name="connsiteX4" fmla="*/ 1179081 w 1545793"/>
                        <a:gd name="connsiteY4" fmla="*/ 0 h 2321718"/>
                        <a:gd name="connsiteX5" fmla="*/ 1514837 w 1545793"/>
                        <a:gd name="connsiteY5" fmla="*/ 426242 h 2321718"/>
                        <a:gd name="connsiteX6" fmla="*/ 1545793 w 1545793"/>
                        <a:gd name="connsiteY6" fmla="*/ 897730 h 2321718"/>
                        <a:gd name="connsiteX7" fmla="*/ 1026680 w 1545793"/>
                        <a:gd name="connsiteY7" fmla="*/ 1883568 h 2321718"/>
                        <a:gd name="connsiteX8" fmla="*/ 802844 w 1545793"/>
                        <a:gd name="connsiteY8" fmla="*/ 1869279 h 2321718"/>
                        <a:gd name="connsiteX9" fmla="*/ 1060017 w 1545793"/>
                        <a:gd name="connsiteY9" fmla="*/ 1902618 h 2321718"/>
                        <a:gd name="connsiteX10" fmla="*/ 1032319 w 1545793"/>
                        <a:gd name="connsiteY10" fmla="*/ 2067973 h 2321718"/>
                        <a:gd name="connsiteX11" fmla="*/ 909999 w 1545793"/>
                        <a:gd name="connsiteY11" fmla="*/ 2314574 h 2321718"/>
                        <a:gd name="connsiteX12" fmla="*/ 788556 w 1545793"/>
                        <a:gd name="connsiteY12" fmla="*/ 2321718 h 2321718"/>
                        <a:gd name="connsiteX13" fmla="*/ 511968 w 1545793"/>
                        <a:gd name="connsiteY13" fmla="*/ 2110836 h 2321718"/>
                        <a:gd name="connsiteX14" fmla="*/ 0 w 1545793"/>
                        <a:gd name="connsiteY14" fmla="*/ 662024 h 2321718"/>
                        <a:gd name="connsiteX0" fmla="*/ 23450 w 1314449"/>
                        <a:gd name="connsiteY0" fmla="*/ 1164468 h 2321718"/>
                        <a:gd name="connsiteX1" fmla="*/ 0 w 1314449"/>
                        <a:gd name="connsiteY1" fmla="*/ 521493 h 2321718"/>
                        <a:gd name="connsiteX2" fmla="*/ 669131 w 1314449"/>
                        <a:gd name="connsiteY2" fmla="*/ 247649 h 2321718"/>
                        <a:gd name="connsiteX3" fmla="*/ 167563 w 1314449"/>
                        <a:gd name="connsiteY3" fmla="*/ 531056 h 2321718"/>
                        <a:gd name="connsiteX4" fmla="*/ 947737 w 1314449"/>
                        <a:gd name="connsiteY4" fmla="*/ 0 h 2321718"/>
                        <a:gd name="connsiteX5" fmla="*/ 1283493 w 1314449"/>
                        <a:gd name="connsiteY5" fmla="*/ 426242 h 2321718"/>
                        <a:gd name="connsiteX6" fmla="*/ 1314449 w 1314449"/>
                        <a:gd name="connsiteY6" fmla="*/ 897730 h 2321718"/>
                        <a:gd name="connsiteX7" fmla="*/ 795336 w 1314449"/>
                        <a:gd name="connsiteY7" fmla="*/ 1883568 h 2321718"/>
                        <a:gd name="connsiteX8" fmla="*/ 571500 w 1314449"/>
                        <a:gd name="connsiteY8" fmla="*/ 1869279 h 2321718"/>
                        <a:gd name="connsiteX9" fmla="*/ 828673 w 1314449"/>
                        <a:gd name="connsiteY9" fmla="*/ 1902618 h 2321718"/>
                        <a:gd name="connsiteX10" fmla="*/ 800975 w 1314449"/>
                        <a:gd name="connsiteY10" fmla="*/ 2067973 h 2321718"/>
                        <a:gd name="connsiteX11" fmla="*/ 678655 w 1314449"/>
                        <a:gd name="connsiteY11" fmla="*/ 2314574 h 2321718"/>
                        <a:gd name="connsiteX12" fmla="*/ 557212 w 1314449"/>
                        <a:gd name="connsiteY12" fmla="*/ 2321718 h 2321718"/>
                        <a:gd name="connsiteX13" fmla="*/ 280624 w 1314449"/>
                        <a:gd name="connsiteY13" fmla="*/ 2110836 h 2321718"/>
                        <a:gd name="connsiteX14" fmla="*/ 23450 w 1314449"/>
                        <a:gd name="connsiteY14" fmla="*/ 1164468 h 2321718"/>
                        <a:gd name="connsiteX0" fmla="*/ 23450 w 1314449"/>
                        <a:gd name="connsiteY0" fmla="*/ 1164468 h 2321718"/>
                        <a:gd name="connsiteX1" fmla="*/ 0 w 1314449"/>
                        <a:gd name="connsiteY1" fmla="*/ 521493 h 2321718"/>
                        <a:gd name="connsiteX2" fmla="*/ 669131 w 1314449"/>
                        <a:gd name="connsiteY2" fmla="*/ 247649 h 2321718"/>
                        <a:gd name="connsiteX3" fmla="*/ 167563 w 1314449"/>
                        <a:gd name="connsiteY3" fmla="*/ 531056 h 2321718"/>
                        <a:gd name="connsiteX4" fmla="*/ 947737 w 1314449"/>
                        <a:gd name="connsiteY4" fmla="*/ 0 h 2321718"/>
                        <a:gd name="connsiteX5" fmla="*/ 1283493 w 1314449"/>
                        <a:gd name="connsiteY5" fmla="*/ 426242 h 2321718"/>
                        <a:gd name="connsiteX6" fmla="*/ 1314449 w 1314449"/>
                        <a:gd name="connsiteY6" fmla="*/ 897730 h 2321718"/>
                        <a:gd name="connsiteX7" fmla="*/ 795336 w 1314449"/>
                        <a:gd name="connsiteY7" fmla="*/ 1883568 h 2321718"/>
                        <a:gd name="connsiteX8" fmla="*/ 571500 w 1314449"/>
                        <a:gd name="connsiteY8" fmla="*/ 1869279 h 2321718"/>
                        <a:gd name="connsiteX9" fmla="*/ 828673 w 1314449"/>
                        <a:gd name="connsiteY9" fmla="*/ 1902618 h 2321718"/>
                        <a:gd name="connsiteX10" fmla="*/ 800975 w 1314449"/>
                        <a:gd name="connsiteY10" fmla="*/ 2067973 h 2321718"/>
                        <a:gd name="connsiteX11" fmla="*/ 678655 w 1314449"/>
                        <a:gd name="connsiteY11" fmla="*/ 2314574 h 2321718"/>
                        <a:gd name="connsiteX12" fmla="*/ 557212 w 1314449"/>
                        <a:gd name="connsiteY12" fmla="*/ 2321718 h 2321718"/>
                        <a:gd name="connsiteX13" fmla="*/ 280624 w 1314449"/>
                        <a:gd name="connsiteY13" fmla="*/ 2110836 h 2321718"/>
                        <a:gd name="connsiteX14" fmla="*/ 38100 w 1314449"/>
                        <a:gd name="connsiteY14" fmla="*/ 1216818 h 2321718"/>
                        <a:gd name="connsiteX15" fmla="*/ 23450 w 1314449"/>
                        <a:gd name="connsiteY15" fmla="*/ 1164468 h 2321718"/>
                        <a:gd name="connsiteX0" fmla="*/ 85363 w 1376362"/>
                        <a:gd name="connsiteY0" fmla="*/ 1164468 h 2321718"/>
                        <a:gd name="connsiteX1" fmla="*/ 61913 w 1376362"/>
                        <a:gd name="connsiteY1" fmla="*/ 521493 h 2321718"/>
                        <a:gd name="connsiteX2" fmla="*/ 731044 w 1376362"/>
                        <a:gd name="connsiteY2" fmla="*/ 247649 h 2321718"/>
                        <a:gd name="connsiteX3" fmla="*/ 229476 w 1376362"/>
                        <a:gd name="connsiteY3" fmla="*/ 531056 h 2321718"/>
                        <a:gd name="connsiteX4" fmla="*/ 1009650 w 1376362"/>
                        <a:gd name="connsiteY4" fmla="*/ 0 h 2321718"/>
                        <a:gd name="connsiteX5" fmla="*/ 1345406 w 1376362"/>
                        <a:gd name="connsiteY5" fmla="*/ 426242 h 2321718"/>
                        <a:gd name="connsiteX6" fmla="*/ 1376362 w 1376362"/>
                        <a:gd name="connsiteY6" fmla="*/ 897730 h 2321718"/>
                        <a:gd name="connsiteX7" fmla="*/ 857249 w 1376362"/>
                        <a:gd name="connsiteY7" fmla="*/ 1883568 h 2321718"/>
                        <a:gd name="connsiteX8" fmla="*/ 633413 w 1376362"/>
                        <a:gd name="connsiteY8" fmla="*/ 1869279 h 2321718"/>
                        <a:gd name="connsiteX9" fmla="*/ 890586 w 1376362"/>
                        <a:gd name="connsiteY9" fmla="*/ 1902618 h 2321718"/>
                        <a:gd name="connsiteX10" fmla="*/ 862888 w 1376362"/>
                        <a:gd name="connsiteY10" fmla="*/ 2067973 h 2321718"/>
                        <a:gd name="connsiteX11" fmla="*/ 740568 w 1376362"/>
                        <a:gd name="connsiteY11" fmla="*/ 2314574 h 2321718"/>
                        <a:gd name="connsiteX12" fmla="*/ 619125 w 1376362"/>
                        <a:gd name="connsiteY12" fmla="*/ 2321718 h 2321718"/>
                        <a:gd name="connsiteX13" fmla="*/ 342537 w 1376362"/>
                        <a:gd name="connsiteY13" fmla="*/ 2110836 h 2321718"/>
                        <a:gd name="connsiteX14" fmla="*/ 0 w 1376362"/>
                        <a:gd name="connsiteY14" fmla="*/ 1273968 h 2321718"/>
                        <a:gd name="connsiteX15" fmla="*/ 100013 w 1376362"/>
                        <a:gd name="connsiteY15" fmla="*/ 1216818 h 2321718"/>
                        <a:gd name="connsiteX16" fmla="*/ 85363 w 1376362"/>
                        <a:gd name="connsiteY16" fmla="*/ 1164468 h 2321718"/>
                        <a:gd name="connsiteX0" fmla="*/ 109175 w 1400174"/>
                        <a:gd name="connsiteY0" fmla="*/ 1164468 h 2321718"/>
                        <a:gd name="connsiteX1" fmla="*/ 85725 w 1400174"/>
                        <a:gd name="connsiteY1" fmla="*/ 521493 h 2321718"/>
                        <a:gd name="connsiteX2" fmla="*/ 754856 w 1400174"/>
                        <a:gd name="connsiteY2" fmla="*/ 247649 h 2321718"/>
                        <a:gd name="connsiteX3" fmla="*/ 253288 w 1400174"/>
                        <a:gd name="connsiteY3" fmla="*/ 531056 h 2321718"/>
                        <a:gd name="connsiteX4" fmla="*/ 1033462 w 1400174"/>
                        <a:gd name="connsiteY4" fmla="*/ 0 h 2321718"/>
                        <a:gd name="connsiteX5" fmla="*/ 1369218 w 1400174"/>
                        <a:gd name="connsiteY5" fmla="*/ 426242 h 2321718"/>
                        <a:gd name="connsiteX6" fmla="*/ 1400174 w 1400174"/>
                        <a:gd name="connsiteY6" fmla="*/ 897730 h 2321718"/>
                        <a:gd name="connsiteX7" fmla="*/ 881061 w 1400174"/>
                        <a:gd name="connsiteY7" fmla="*/ 1883568 h 2321718"/>
                        <a:gd name="connsiteX8" fmla="*/ 657225 w 1400174"/>
                        <a:gd name="connsiteY8" fmla="*/ 1869279 h 2321718"/>
                        <a:gd name="connsiteX9" fmla="*/ 914398 w 1400174"/>
                        <a:gd name="connsiteY9" fmla="*/ 1902618 h 2321718"/>
                        <a:gd name="connsiteX10" fmla="*/ 886700 w 1400174"/>
                        <a:gd name="connsiteY10" fmla="*/ 2067973 h 2321718"/>
                        <a:gd name="connsiteX11" fmla="*/ 764380 w 1400174"/>
                        <a:gd name="connsiteY11" fmla="*/ 2314574 h 2321718"/>
                        <a:gd name="connsiteX12" fmla="*/ 642937 w 1400174"/>
                        <a:gd name="connsiteY12" fmla="*/ 2321718 h 2321718"/>
                        <a:gd name="connsiteX13" fmla="*/ 366349 w 1400174"/>
                        <a:gd name="connsiteY13" fmla="*/ 2110836 h 2321718"/>
                        <a:gd name="connsiteX14" fmla="*/ 23812 w 1400174"/>
                        <a:gd name="connsiteY14" fmla="*/ 1273968 h 2321718"/>
                        <a:gd name="connsiteX15" fmla="*/ 0 w 1400174"/>
                        <a:gd name="connsiteY15" fmla="*/ 1204912 h 2321718"/>
                        <a:gd name="connsiteX16" fmla="*/ 109175 w 1400174"/>
                        <a:gd name="connsiteY16" fmla="*/ 1164468 h 2321718"/>
                        <a:gd name="connsiteX0" fmla="*/ 109175 w 1400174"/>
                        <a:gd name="connsiteY0" fmla="*/ 1164468 h 2321718"/>
                        <a:gd name="connsiteX1" fmla="*/ 85725 w 1400174"/>
                        <a:gd name="connsiteY1" fmla="*/ 521493 h 2321718"/>
                        <a:gd name="connsiteX2" fmla="*/ 754856 w 1400174"/>
                        <a:gd name="connsiteY2" fmla="*/ 247649 h 2321718"/>
                        <a:gd name="connsiteX3" fmla="*/ 253288 w 1400174"/>
                        <a:gd name="connsiteY3" fmla="*/ 531056 h 2321718"/>
                        <a:gd name="connsiteX4" fmla="*/ 1033462 w 1400174"/>
                        <a:gd name="connsiteY4" fmla="*/ 0 h 2321718"/>
                        <a:gd name="connsiteX5" fmla="*/ 1369218 w 1400174"/>
                        <a:gd name="connsiteY5" fmla="*/ 426242 h 2321718"/>
                        <a:gd name="connsiteX6" fmla="*/ 1400174 w 1400174"/>
                        <a:gd name="connsiteY6" fmla="*/ 897730 h 2321718"/>
                        <a:gd name="connsiteX7" fmla="*/ 881061 w 1400174"/>
                        <a:gd name="connsiteY7" fmla="*/ 1883568 h 2321718"/>
                        <a:gd name="connsiteX8" fmla="*/ 657225 w 1400174"/>
                        <a:gd name="connsiteY8" fmla="*/ 1869279 h 2321718"/>
                        <a:gd name="connsiteX9" fmla="*/ 914398 w 1400174"/>
                        <a:gd name="connsiteY9" fmla="*/ 1902618 h 2321718"/>
                        <a:gd name="connsiteX10" fmla="*/ 886700 w 1400174"/>
                        <a:gd name="connsiteY10" fmla="*/ 2067973 h 2321718"/>
                        <a:gd name="connsiteX11" fmla="*/ 764380 w 1400174"/>
                        <a:gd name="connsiteY11" fmla="*/ 2314574 h 2321718"/>
                        <a:gd name="connsiteX12" fmla="*/ 642937 w 1400174"/>
                        <a:gd name="connsiteY12" fmla="*/ 2321718 h 2321718"/>
                        <a:gd name="connsiteX13" fmla="*/ 366349 w 1400174"/>
                        <a:gd name="connsiteY13" fmla="*/ 2110836 h 2321718"/>
                        <a:gd name="connsiteX14" fmla="*/ 150019 w 1400174"/>
                        <a:gd name="connsiteY14" fmla="*/ 1595436 h 2321718"/>
                        <a:gd name="connsiteX15" fmla="*/ 23812 w 1400174"/>
                        <a:gd name="connsiteY15" fmla="*/ 1273968 h 2321718"/>
                        <a:gd name="connsiteX16" fmla="*/ 0 w 1400174"/>
                        <a:gd name="connsiteY16" fmla="*/ 1204912 h 2321718"/>
                        <a:gd name="connsiteX17" fmla="*/ 109175 w 1400174"/>
                        <a:gd name="connsiteY17" fmla="*/ 1164468 h 2321718"/>
                        <a:gd name="connsiteX0" fmla="*/ 109175 w 1400174"/>
                        <a:gd name="connsiteY0" fmla="*/ 1164468 h 2321718"/>
                        <a:gd name="connsiteX1" fmla="*/ 85725 w 1400174"/>
                        <a:gd name="connsiteY1" fmla="*/ 521493 h 2321718"/>
                        <a:gd name="connsiteX2" fmla="*/ 754856 w 1400174"/>
                        <a:gd name="connsiteY2" fmla="*/ 247649 h 2321718"/>
                        <a:gd name="connsiteX3" fmla="*/ 253288 w 1400174"/>
                        <a:gd name="connsiteY3" fmla="*/ 531056 h 2321718"/>
                        <a:gd name="connsiteX4" fmla="*/ 1033462 w 1400174"/>
                        <a:gd name="connsiteY4" fmla="*/ 0 h 2321718"/>
                        <a:gd name="connsiteX5" fmla="*/ 1369218 w 1400174"/>
                        <a:gd name="connsiteY5" fmla="*/ 426242 h 2321718"/>
                        <a:gd name="connsiteX6" fmla="*/ 1400174 w 1400174"/>
                        <a:gd name="connsiteY6" fmla="*/ 897730 h 2321718"/>
                        <a:gd name="connsiteX7" fmla="*/ 881061 w 1400174"/>
                        <a:gd name="connsiteY7" fmla="*/ 1883568 h 2321718"/>
                        <a:gd name="connsiteX8" fmla="*/ 657225 w 1400174"/>
                        <a:gd name="connsiteY8" fmla="*/ 1869279 h 2321718"/>
                        <a:gd name="connsiteX9" fmla="*/ 914398 w 1400174"/>
                        <a:gd name="connsiteY9" fmla="*/ 1902618 h 2321718"/>
                        <a:gd name="connsiteX10" fmla="*/ 886700 w 1400174"/>
                        <a:gd name="connsiteY10" fmla="*/ 2067973 h 2321718"/>
                        <a:gd name="connsiteX11" fmla="*/ 764380 w 1400174"/>
                        <a:gd name="connsiteY11" fmla="*/ 2314574 h 2321718"/>
                        <a:gd name="connsiteX12" fmla="*/ 642937 w 1400174"/>
                        <a:gd name="connsiteY12" fmla="*/ 2321718 h 2321718"/>
                        <a:gd name="connsiteX13" fmla="*/ 366349 w 1400174"/>
                        <a:gd name="connsiteY13" fmla="*/ 2110836 h 2321718"/>
                        <a:gd name="connsiteX14" fmla="*/ 114300 w 1400174"/>
                        <a:gd name="connsiteY14" fmla="*/ 1616867 h 2321718"/>
                        <a:gd name="connsiteX15" fmla="*/ 23812 w 1400174"/>
                        <a:gd name="connsiteY15" fmla="*/ 1273968 h 2321718"/>
                        <a:gd name="connsiteX16" fmla="*/ 0 w 1400174"/>
                        <a:gd name="connsiteY16" fmla="*/ 1204912 h 2321718"/>
                        <a:gd name="connsiteX17" fmla="*/ 109175 w 1400174"/>
                        <a:gd name="connsiteY17" fmla="*/ 1164468 h 2321718"/>
                        <a:gd name="connsiteX0" fmla="*/ 123934 w 1414933"/>
                        <a:gd name="connsiteY0" fmla="*/ 1164468 h 2321718"/>
                        <a:gd name="connsiteX1" fmla="*/ 100484 w 1414933"/>
                        <a:gd name="connsiteY1" fmla="*/ 521493 h 2321718"/>
                        <a:gd name="connsiteX2" fmla="*/ 769615 w 1414933"/>
                        <a:gd name="connsiteY2" fmla="*/ 247649 h 2321718"/>
                        <a:gd name="connsiteX3" fmla="*/ 268047 w 1414933"/>
                        <a:gd name="connsiteY3" fmla="*/ 531056 h 2321718"/>
                        <a:gd name="connsiteX4" fmla="*/ 1048221 w 1414933"/>
                        <a:gd name="connsiteY4" fmla="*/ 0 h 2321718"/>
                        <a:gd name="connsiteX5" fmla="*/ 1383977 w 1414933"/>
                        <a:gd name="connsiteY5" fmla="*/ 426242 h 2321718"/>
                        <a:gd name="connsiteX6" fmla="*/ 1414933 w 1414933"/>
                        <a:gd name="connsiteY6" fmla="*/ 897730 h 2321718"/>
                        <a:gd name="connsiteX7" fmla="*/ 895820 w 1414933"/>
                        <a:gd name="connsiteY7" fmla="*/ 1883568 h 2321718"/>
                        <a:gd name="connsiteX8" fmla="*/ 671984 w 1414933"/>
                        <a:gd name="connsiteY8" fmla="*/ 1869279 h 2321718"/>
                        <a:gd name="connsiteX9" fmla="*/ 929157 w 1414933"/>
                        <a:gd name="connsiteY9" fmla="*/ 1902618 h 2321718"/>
                        <a:gd name="connsiteX10" fmla="*/ 901459 w 1414933"/>
                        <a:gd name="connsiteY10" fmla="*/ 2067973 h 2321718"/>
                        <a:gd name="connsiteX11" fmla="*/ 779139 w 1414933"/>
                        <a:gd name="connsiteY11" fmla="*/ 2314574 h 2321718"/>
                        <a:gd name="connsiteX12" fmla="*/ 657696 w 1414933"/>
                        <a:gd name="connsiteY12" fmla="*/ 2321718 h 2321718"/>
                        <a:gd name="connsiteX13" fmla="*/ 381108 w 1414933"/>
                        <a:gd name="connsiteY13" fmla="*/ 2110836 h 2321718"/>
                        <a:gd name="connsiteX14" fmla="*/ 17480 w 1414933"/>
                        <a:gd name="connsiteY14" fmla="*/ 1491682 h 2321718"/>
                        <a:gd name="connsiteX15" fmla="*/ 38571 w 1414933"/>
                        <a:gd name="connsiteY15" fmla="*/ 1273968 h 2321718"/>
                        <a:gd name="connsiteX16" fmla="*/ 14759 w 1414933"/>
                        <a:gd name="connsiteY16" fmla="*/ 1204912 h 2321718"/>
                        <a:gd name="connsiteX17" fmla="*/ 123934 w 1414933"/>
                        <a:gd name="connsiteY17" fmla="*/ 1164468 h 2321718"/>
                        <a:gd name="connsiteX0" fmla="*/ 123934 w 1441308"/>
                        <a:gd name="connsiteY0" fmla="*/ 1164468 h 2321718"/>
                        <a:gd name="connsiteX1" fmla="*/ 100484 w 1441308"/>
                        <a:gd name="connsiteY1" fmla="*/ 521493 h 2321718"/>
                        <a:gd name="connsiteX2" fmla="*/ 769615 w 1441308"/>
                        <a:gd name="connsiteY2" fmla="*/ 247649 h 2321718"/>
                        <a:gd name="connsiteX3" fmla="*/ 268047 w 1441308"/>
                        <a:gd name="connsiteY3" fmla="*/ 531056 h 2321718"/>
                        <a:gd name="connsiteX4" fmla="*/ 1048221 w 1441308"/>
                        <a:gd name="connsiteY4" fmla="*/ 0 h 2321718"/>
                        <a:gd name="connsiteX5" fmla="*/ 1383977 w 1441308"/>
                        <a:gd name="connsiteY5" fmla="*/ 426242 h 2321718"/>
                        <a:gd name="connsiteX6" fmla="*/ 1366970 w 1441308"/>
                        <a:gd name="connsiteY6" fmla="*/ 647359 h 2321718"/>
                        <a:gd name="connsiteX7" fmla="*/ 1414933 w 1441308"/>
                        <a:gd name="connsiteY7" fmla="*/ 897730 h 2321718"/>
                        <a:gd name="connsiteX8" fmla="*/ 895820 w 1441308"/>
                        <a:gd name="connsiteY8" fmla="*/ 1883568 h 2321718"/>
                        <a:gd name="connsiteX9" fmla="*/ 671984 w 1441308"/>
                        <a:gd name="connsiteY9" fmla="*/ 1869279 h 2321718"/>
                        <a:gd name="connsiteX10" fmla="*/ 929157 w 1441308"/>
                        <a:gd name="connsiteY10" fmla="*/ 1902618 h 2321718"/>
                        <a:gd name="connsiteX11" fmla="*/ 901459 w 1441308"/>
                        <a:gd name="connsiteY11" fmla="*/ 2067973 h 2321718"/>
                        <a:gd name="connsiteX12" fmla="*/ 779139 w 1441308"/>
                        <a:gd name="connsiteY12" fmla="*/ 2314574 h 2321718"/>
                        <a:gd name="connsiteX13" fmla="*/ 657696 w 1441308"/>
                        <a:gd name="connsiteY13" fmla="*/ 2321718 h 2321718"/>
                        <a:gd name="connsiteX14" fmla="*/ 381108 w 1441308"/>
                        <a:gd name="connsiteY14" fmla="*/ 2110836 h 2321718"/>
                        <a:gd name="connsiteX15" fmla="*/ 17480 w 1441308"/>
                        <a:gd name="connsiteY15" fmla="*/ 1491682 h 2321718"/>
                        <a:gd name="connsiteX16" fmla="*/ 38571 w 1441308"/>
                        <a:gd name="connsiteY16" fmla="*/ 1273968 h 2321718"/>
                        <a:gd name="connsiteX17" fmla="*/ 14759 w 1441308"/>
                        <a:gd name="connsiteY17" fmla="*/ 1204912 h 2321718"/>
                        <a:gd name="connsiteX18" fmla="*/ 123934 w 1441308"/>
                        <a:gd name="connsiteY18" fmla="*/ 1164468 h 2321718"/>
                        <a:gd name="connsiteX0" fmla="*/ 123934 w 1456307"/>
                        <a:gd name="connsiteY0" fmla="*/ 1164468 h 2321718"/>
                        <a:gd name="connsiteX1" fmla="*/ 100484 w 1456307"/>
                        <a:gd name="connsiteY1" fmla="*/ 521493 h 2321718"/>
                        <a:gd name="connsiteX2" fmla="*/ 769615 w 1456307"/>
                        <a:gd name="connsiteY2" fmla="*/ 247649 h 2321718"/>
                        <a:gd name="connsiteX3" fmla="*/ 268047 w 1456307"/>
                        <a:gd name="connsiteY3" fmla="*/ 531056 h 2321718"/>
                        <a:gd name="connsiteX4" fmla="*/ 1048221 w 1456307"/>
                        <a:gd name="connsiteY4" fmla="*/ 0 h 2321718"/>
                        <a:gd name="connsiteX5" fmla="*/ 1383977 w 1456307"/>
                        <a:gd name="connsiteY5" fmla="*/ 426242 h 2321718"/>
                        <a:gd name="connsiteX6" fmla="*/ 1366970 w 1456307"/>
                        <a:gd name="connsiteY6" fmla="*/ 647359 h 2321718"/>
                        <a:gd name="connsiteX7" fmla="*/ 1429561 w 1456307"/>
                        <a:gd name="connsiteY7" fmla="*/ 696344 h 2321718"/>
                        <a:gd name="connsiteX8" fmla="*/ 1414933 w 1456307"/>
                        <a:gd name="connsiteY8" fmla="*/ 897730 h 2321718"/>
                        <a:gd name="connsiteX9" fmla="*/ 895820 w 1456307"/>
                        <a:gd name="connsiteY9" fmla="*/ 1883568 h 2321718"/>
                        <a:gd name="connsiteX10" fmla="*/ 671984 w 1456307"/>
                        <a:gd name="connsiteY10" fmla="*/ 1869279 h 2321718"/>
                        <a:gd name="connsiteX11" fmla="*/ 929157 w 1456307"/>
                        <a:gd name="connsiteY11" fmla="*/ 1902618 h 2321718"/>
                        <a:gd name="connsiteX12" fmla="*/ 901459 w 1456307"/>
                        <a:gd name="connsiteY12" fmla="*/ 2067973 h 2321718"/>
                        <a:gd name="connsiteX13" fmla="*/ 779139 w 1456307"/>
                        <a:gd name="connsiteY13" fmla="*/ 2314574 h 2321718"/>
                        <a:gd name="connsiteX14" fmla="*/ 657696 w 1456307"/>
                        <a:gd name="connsiteY14" fmla="*/ 2321718 h 2321718"/>
                        <a:gd name="connsiteX15" fmla="*/ 381108 w 1456307"/>
                        <a:gd name="connsiteY15" fmla="*/ 2110836 h 2321718"/>
                        <a:gd name="connsiteX16" fmla="*/ 17480 w 1456307"/>
                        <a:gd name="connsiteY16" fmla="*/ 1491682 h 2321718"/>
                        <a:gd name="connsiteX17" fmla="*/ 38571 w 1456307"/>
                        <a:gd name="connsiteY17" fmla="*/ 1273968 h 2321718"/>
                        <a:gd name="connsiteX18" fmla="*/ 14759 w 1456307"/>
                        <a:gd name="connsiteY18" fmla="*/ 1204912 h 2321718"/>
                        <a:gd name="connsiteX19" fmla="*/ 123934 w 1456307"/>
                        <a:gd name="connsiteY19" fmla="*/ 1164468 h 2321718"/>
                        <a:gd name="connsiteX0" fmla="*/ 123934 w 1441308"/>
                        <a:gd name="connsiteY0" fmla="*/ 1164468 h 2321718"/>
                        <a:gd name="connsiteX1" fmla="*/ 100484 w 1441308"/>
                        <a:gd name="connsiteY1" fmla="*/ 521493 h 2321718"/>
                        <a:gd name="connsiteX2" fmla="*/ 769615 w 1441308"/>
                        <a:gd name="connsiteY2" fmla="*/ 247649 h 2321718"/>
                        <a:gd name="connsiteX3" fmla="*/ 268047 w 1441308"/>
                        <a:gd name="connsiteY3" fmla="*/ 531056 h 2321718"/>
                        <a:gd name="connsiteX4" fmla="*/ 1048221 w 1441308"/>
                        <a:gd name="connsiteY4" fmla="*/ 0 h 2321718"/>
                        <a:gd name="connsiteX5" fmla="*/ 1383977 w 1441308"/>
                        <a:gd name="connsiteY5" fmla="*/ 426242 h 2321718"/>
                        <a:gd name="connsiteX6" fmla="*/ 1366970 w 1441308"/>
                        <a:gd name="connsiteY6" fmla="*/ 647359 h 2321718"/>
                        <a:gd name="connsiteX7" fmla="*/ 1414933 w 1441308"/>
                        <a:gd name="connsiteY7" fmla="*/ 897730 h 2321718"/>
                        <a:gd name="connsiteX8" fmla="*/ 895820 w 1441308"/>
                        <a:gd name="connsiteY8" fmla="*/ 1883568 h 2321718"/>
                        <a:gd name="connsiteX9" fmla="*/ 671984 w 1441308"/>
                        <a:gd name="connsiteY9" fmla="*/ 1869279 h 2321718"/>
                        <a:gd name="connsiteX10" fmla="*/ 929157 w 1441308"/>
                        <a:gd name="connsiteY10" fmla="*/ 1902618 h 2321718"/>
                        <a:gd name="connsiteX11" fmla="*/ 901459 w 1441308"/>
                        <a:gd name="connsiteY11" fmla="*/ 2067973 h 2321718"/>
                        <a:gd name="connsiteX12" fmla="*/ 779139 w 1441308"/>
                        <a:gd name="connsiteY12" fmla="*/ 2314574 h 2321718"/>
                        <a:gd name="connsiteX13" fmla="*/ 657696 w 1441308"/>
                        <a:gd name="connsiteY13" fmla="*/ 2321718 h 2321718"/>
                        <a:gd name="connsiteX14" fmla="*/ 381108 w 1441308"/>
                        <a:gd name="connsiteY14" fmla="*/ 2110836 h 2321718"/>
                        <a:gd name="connsiteX15" fmla="*/ 17480 w 1441308"/>
                        <a:gd name="connsiteY15" fmla="*/ 1491682 h 2321718"/>
                        <a:gd name="connsiteX16" fmla="*/ 38571 w 1441308"/>
                        <a:gd name="connsiteY16" fmla="*/ 1273968 h 2321718"/>
                        <a:gd name="connsiteX17" fmla="*/ 14759 w 1441308"/>
                        <a:gd name="connsiteY17" fmla="*/ 1204912 h 2321718"/>
                        <a:gd name="connsiteX18" fmla="*/ 123934 w 1441308"/>
                        <a:gd name="connsiteY18" fmla="*/ 1164468 h 2321718"/>
                        <a:gd name="connsiteX0" fmla="*/ 123934 w 1458495"/>
                        <a:gd name="connsiteY0" fmla="*/ 1164468 h 2321718"/>
                        <a:gd name="connsiteX1" fmla="*/ 100484 w 1458495"/>
                        <a:gd name="connsiteY1" fmla="*/ 521493 h 2321718"/>
                        <a:gd name="connsiteX2" fmla="*/ 769615 w 1458495"/>
                        <a:gd name="connsiteY2" fmla="*/ 247649 h 2321718"/>
                        <a:gd name="connsiteX3" fmla="*/ 268047 w 1458495"/>
                        <a:gd name="connsiteY3" fmla="*/ 531056 h 2321718"/>
                        <a:gd name="connsiteX4" fmla="*/ 1048221 w 1458495"/>
                        <a:gd name="connsiteY4" fmla="*/ 0 h 2321718"/>
                        <a:gd name="connsiteX5" fmla="*/ 1383977 w 1458495"/>
                        <a:gd name="connsiteY5" fmla="*/ 426242 h 2321718"/>
                        <a:gd name="connsiteX6" fmla="*/ 1437727 w 1458495"/>
                        <a:gd name="connsiteY6" fmla="*/ 592930 h 2321718"/>
                        <a:gd name="connsiteX7" fmla="*/ 1414933 w 1458495"/>
                        <a:gd name="connsiteY7" fmla="*/ 897730 h 2321718"/>
                        <a:gd name="connsiteX8" fmla="*/ 895820 w 1458495"/>
                        <a:gd name="connsiteY8" fmla="*/ 1883568 h 2321718"/>
                        <a:gd name="connsiteX9" fmla="*/ 671984 w 1458495"/>
                        <a:gd name="connsiteY9" fmla="*/ 1869279 h 2321718"/>
                        <a:gd name="connsiteX10" fmla="*/ 929157 w 1458495"/>
                        <a:gd name="connsiteY10" fmla="*/ 1902618 h 2321718"/>
                        <a:gd name="connsiteX11" fmla="*/ 901459 w 1458495"/>
                        <a:gd name="connsiteY11" fmla="*/ 2067973 h 2321718"/>
                        <a:gd name="connsiteX12" fmla="*/ 779139 w 1458495"/>
                        <a:gd name="connsiteY12" fmla="*/ 2314574 h 2321718"/>
                        <a:gd name="connsiteX13" fmla="*/ 657696 w 1458495"/>
                        <a:gd name="connsiteY13" fmla="*/ 2321718 h 2321718"/>
                        <a:gd name="connsiteX14" fmla="*/ 381108 w 1458495"/>
                        <a:gd name="connsiteY14" fmla="*/ 2110836 h 2321718"/>
                        <a:gd name="connsiteX15" fmla="*/ 17480 w 1458495"/>
                        <a:gd name="connsiteY15" fmla="*/ 1491682 h 2321718"/>
                        <a:gd name="connsiteX16" fmla="*/ 38571 w 1458495"/>
                        <a:gd name="connsiteY16" fmla="*/ 1273968 h 2321718"/>
                        <a:gd name="connsiteX17" fmla="*/ 14759 w 1458495"/>
                        <a:gd name="connsiteY17" fmla="*/ 1204912 h 2321718"/>
                        <a:gd name="connsiteX18" fmla="*/ 123934 w 1458495"/>
                        <a:gd name="connsiteY18" fmla="*/ 1164468 h 2321718"/>
                        <a:gd name="connsiteX0" fmla="*/ 123934 w 1458495"/>
                        <a:gd name="connsiteY0" fmla="*/ 1164468 h 2321718"/>
                        <a:gd name="connsiteX1" fmla="*/ 100484 w 1458495"/>
                        <a:gd name="connsiteY1" fmla="*/ 521493 h 2321718"/>
                        <a:gd name="connsiteX2" fmla="*/ 769615 w 1458495"/>
                        <a:gd name="connsiteY2" fmla="*/ 247649 h 2321718"/>
                        <a:gd name="connsiteX3" fmla="*/ 268047 w 1458495"/>
                        <a:gd name="connsiteY3" fmla="*/ 531056 h 2321718"/>
                        <a:gd name="connsiteX4" fmla="*/ 1048221 w 1458495"/>
                        <a:gd name="connsiteY4" fmla="*/ 0 h 2321718"/>
                        <a:gd name="connsiteX5" fmla="*/ 1383977 w 1458495"/>
                        <a:gd name="connsiteY5" fmla="*/ 426242 h 2321718"/>
                        <a:gd name="connsiteX6" fmla="*/ 1437727 w 1458495"/>
                        <a:gd name="connsiteY6" fmla="*/ 592930 h 2321718"/>
                        <a:gd name="connsiteX7" fmla="*/ 1414933 w 1458495"/>
                        <a:gd name="connsiteY7" fmla="*/ 897730 h 2321718"/>
                        <a:gd name="connsiteX8" fmla="*/ 884934 w 1458495"/>
                        <a:gd name="connsiteY8" fmla="*/ 1897175 h 2321718"/>
                        <a:gd name="connsiteX9" fmla="*/ 671984 w 1458495"/>
                        <a:gd name="connsiteY9" fmla="*/ 1869279 h 2321718"/>
                        <a:gd name="connsiteX10" fmla="*/ 929157 w 1458495"/>
                        <a:gd name="connsiteY10" fmla="*/ 1902618 h 2321718"/>
                        <a:gd name="connsiteX11" fmla="*/ 901459 w 1458495"/>
                        <a:gd name="connsiteY11" fmla="*/ 2067973 h 2321718"/>
                        <a:gd name="connsiteX12" fmla="*/ 779139 w 1458495"/>
                        <a:gd name="connsiteY12" fmla="*/ 2314574 h 2321718"/>
                        <a:gd name="connsiteX13" fmla="*/ 657696 w 1458495"/>
                        <a:gd name="connsiteY13" fmla="*/ 2321718 h 2321718"/>
                        <a:gd name="connsiteX14" fmla="*/ 381108 w 1458495"/>
                        <a:gd name="connsiteY14" fmla="*/ 2110836 h 2321718"/>
                        <a:gd name="connsiteX15" fmla="*/ 17480 w 1458495"/>
                        <a:gd name="connsiteY15" fmla="*/ 1491682 h 2321718"/>
                        <a:gd name="connsiteX16" fmla="*/ 38571 w 1458495"/>
                        <a:gd name="connsiteY16" fmla="*/ 1273968 h 2321718"/>
                        <a:gd name="connsiteX17" fmla="*/ 14759 w 1458495"/>
                        <a:gd name="connsiteY17" fmla="*/ 1204912 h 2321718"/>
                        <a:gd name="connsiteX18" fmla="*/ 123934 w 1458495"/>
                        <a:gd name="connsiteY18" fmla="*/ 1164468 h 2321718"/>
                        <a:gd name="connsiteX0" fmla="*/ 123934 w 1458495"/>
                        <a:gd name="connsiteY0" fmla="*/ 1164468 h 2321718"/>
                        <a:gd name="connsiteX1" fmla="*/ 100484 w 1458495"/>
                        <a:gd name="connsiteY1" fmla="*/ 521493 h 2321718"/>
                        <a:gd name="connsiteX2" fmla="*/ 769615 w 1458495"/>
                        <a:gd name="connsiteY2" fmla="*/ 247649 h 2321718"/>
                        <a:gd name="connsiteX3" fmla="*/ 268047 w 1458495"/>
                        <a:gd name="connsiteY3" fmla="*/ 531056 h 2321718"/>
                        <a:gd name="connsiteX4" fmla="*/ 1048221 w 1458495"/>
                        <a:gd name="connsiteY4" fmla="*/ 0 h 2321718"/>
                        <a:gd name="connsiteX5" fmla="*/ 1383977 w 1458495"/>
                        <a:gd name="connsiteY5" fmla="*/ 426242 h 2321718"/>
                        <a:gd name="connsiteX6" fmla="*/ 1437727 w 1458495"/>
                        <a:gd name="connsiteY6" fmla="*/ 592930 h 2321718"/>
                        <a:gd name="connsiteX7" fmla="*/ 1414933 w 1458495"/>
                        <a:gd name="connsiteY7" fmla="*/ 897730 h 2321718"/>
                        <a:gd name="connsiteX8" fmla="*/ 884934 w 1458495"/>
                        <a:gd name="connsiteY8" fmla="*/ 1897175 h 2321718"/>
                        <a:gd name="connsiteX9" fmla="*/ 671984 w 1458495"/>
                        <a:gd name="connsiteY9" fmla="*/ 1869279 h 2321718"/>
                        <a:gd name="connsiteX10" fmla="*/ 929157 w 1458495"/>
                        <a:gd name="connsiteY10" fmla="*/ 1902618 h 2321718"/>
                        <a:gd name="connsiteX11" fmla="*/ 901459 w 1458495"/>
                        <a:gd name="connsiteY11" fmla="*/ 2067973 h 2321718"/>
                        <a:gd name="connsiteX12" fmla="*/ 779139 w 1458495"/>
                        <a:gd name="connsiteY12" fmla="*/ 2314574 h 2321718"/>
                        <a:gd name="connsiteX13" fmla="*/ 657696 w 1458495"/>
                        <a:gd name="connsiteY13" fmla="*/ 2321718 h 2321718"/>
                        <a:gd name="connsiteX14" fmla="*/ 381108 w 1458495"/>
                        <a:gd name="connsiteY14" fmla="*/ 2110836 h 2321718"/>
                        <a:gd name="connsiteX15" fmla="*/ 17480 w 1458495"/>
                        <a:gd name="connsiteY15" fmla="*/ 1491682 h 2321718"/>
                        <a:gd name="connsiteX16" fmla="*/ 38571 w 1458495"/>
                        <a:gd name="connsiteY16" fmla="*/ 1273968 h 2321718"/>
                        <a:gd name="connsiteX17" fmla="*/ 14759 w 1458495"/>
                        <a:gd name="connsiteY17" fmla="*/ 1204912 h 2321718"/>
                        <a:gd name="connsiteX18" fmla="*/ 123934 w 1458495"/>
                        <a:gd name="connsiteY18" fmla="*/ 1164468 h 2321718"/>
                        <a:gd name="connsiteX0" fmla="*/ 123934 w 1458495"/>
                        <a:gd name="connsiteY0" fmla="*/ 1164468 h 2321718"/>
                        <a:gd name="connsiteX1" fmla="*/ 100484 w 1458495"/>
                        <a:gd name="connsiteY1" fmla="*/ 521493 h 2321718"/>
                        <a:gd name="connsiteX2" fmla="*/ 769615 w 1458495"/>
                        <a:gd name="connsiteY2" fmla="*/ 247649 h 2321718"/>
                        <a:gd name="connsiteX3" fmla="*/ 268047 w 1458495"/>
                        <a:gd name="connsiteY3" fmla="*/ 531056 h 2321718"/>
                        <a:gd name="connsiteX4" fmla="*/ 1048221 w 1458495"/>
                        <a:gd name="connsiteY4" fmla="*/ 0 h 2321718"/>
                        <a:gd name="connsiteX5" fmla="*/ 1383977 w 1458495"/>
                        <a:gd name="connsiteY5" fmla="*/ 426242 h 2321718"/>
                        <a:gd name="connsiteX6" fmla="*/ 1437727 w 1458495"/>
                        <a:gd name="connsiteY6" fmla="*/ 592930 h 2321718"/>
                        <a:gd name="connsiteX7" fmla="*/ 1414933 w 1458495"/>
                        <a:gd name="connsiteY7" fmla="*/ 897730 h 2321718"/>
                        <a:gd name="connsiteX8" fmla="*/ 884934 w 1458495"/>
                        <a:gd name="connsiteY8" fmla="*/ 1897175 h 2321718"/>
                        <a:gd name="connsiteX9" fmla="*/ 671984 w 1458495"/>
                        <a:gd name="connsiteY9" fmla="*/ 1869279 h 2321718"/>
                        <a:gd name="connsiteX10" fmla="*/ 929157 w 1458495"/>
                        <a:gd name="connsiteY10" fmla="*/ 1902618 h 2321718"/>
                        <a:gd name="connsiteX11" fmla="*/ 901459 w 1458495"/>
                        <a:gd name="connsiteY11" fmla="*/ 2067973 h 2321718"/>
                        <a:gd name="connsiteX12" fmla="*/ 779139 w 1458495"/>
                        <a:gd name="connsiteY12" fmla="*/ 2314574 h 2321718"/>
                        <a:gd name="connsiteX13" fmla="*/ 657696 w 1458495"/>
                        <a:gd name="connsiteY13" fmla="*/ 2321718 h 2321718"/>
                        <a:gd name="connsiteX14" fmla="*/ 381108 w 1458495"/>
                        <a:gd name="connsiteY14" fmla="*/ 2110836 h 2321718"/>
                        <a:gd name="connsiteX15" fmla="*/ 17480 w 1458495"/>
                        <a:gd name="connsiteY15" fmla="*/ 1491682 h 2321718"/>
                        <a:gd name="connsiteX16" fmla="*/ 38571 w 1458495"/>
                        <a:gd name="connsiteY16" fmla="*/ 1273968 h 2321718"/>
                        <a:gd name="connsiteX17" fmla="*/ 14759 w 1458495"/>
                        <a:gd name="connsiteY17" fmla="*/ 1204912 h 2321718"/>
                        <a:gd name="connsiteX18" fmla="*/ 123934 w 1458495"/>
                        <a:gd name="connsiteY18" fmla="*/ 1164468 h 2321718"/>
                        <a:gd name="connsiteX0" fmla="*/ 123934 w 1473062"/>
                        <a:gd name="connsiteY0" fmla="*/ 1164468 h 2321718"/>
                        <a:gd name="connsiteX1" fmla="*/ 100484 w 1473062"/>
                        <a:gd name="connsiteY1" fmla="*/ 521493 h 2321718"/>
                        <a:gd name="connsiteX2" fmla="*/ 769615 w 1473062"/>
                        <a:gd name="connsiteY2" fmla="*/ 247649 h 2321718"/>
                        <a:gd name="connsiteX3" fmla="*/ 268047 w 1473062"/>
                        <a:gd name="connsiteY3" fmla="*/ 531056 h 2321718"/>
                        <a:gd name="connsiteX4" fmla="*/ 1048221 w 1473062"/>
                        <a:gd name="connsiteY4" fmla="*/ 0 h 2321718"/>
                        <a:gd name="connsiteX5" fmla="*/ 1383977 w 1473062"/>
                        <a:gd name="connsiteY5" fmla="*/ 426242 h 2321718"/>
                        <a:gd name="connsiteX6" fmla="*/ 1437727 w 1473062"/>
                        <a:gd name="connsiteY6" fmla="*/ 592930 h 2321718"/>
                        <a:gd name="connsiteX7" fmla="*/ 1436705 w 1473062"/>
                        <a:gd name="connsiteY7" fmla="*/ 903173 h 2321718"/>
                        <a:gd name="connsiteX8" fmla="*/ 884934 w 1473062"/>
                        <a:gd name="connsiteY8" fmla="*/ 1897175 h 2321718"/>
                        <a:gd name="connsiteX9" fmla="*/ 671984 w 1473062"/>
                        <a:gd name="connsiteY9" fmla="*/ 1869279 h 2321718"/>
                        <a:gd name="connsiteX10" fmla="*/ 929157 w 1473062"/>
                        <a:gd name="connsiteY10" fmla="*/ 1902618 h 2321718"/>
                        <a:gd name="connsiteX11" fmla="*/ 901459 w 1473062"/>
                        <a:gd name="connsiteY11" fmla="*/ 2067973 h 2321718"/>
                        <a:gd name="connsiteX12" fmla="*/ 779139 w 1473062"/>
                        <a:gd name="connsiteY12" fmla="*/ 2314574 h 2321718"/>
                        <a:gd name="connsiteX13" fmla="*/ 657696 w 1473062"/>
                        <a:gd name="connsiteY13" fmla="*/ 2321718 h 2321718"/>
                        <a:gd name="connsiteX14" fmla="*/ 381108 w 1473062"/>
                        <a:gd name="connsiteY14" fmla="*/ 2110836 h 2321718"/>
                        <a:gd name="connsiteX15" fmla="*/ 17480 w 1473062"/>
                        <a:gd name="connsiteY15" fmla="*/ 1491682 h 2321718"/>
                        <a:gd name="connsiteX16" fmla="*/ 38571 w 1473062"/>
                        <a:gd name="connsiteY16" fmla="*/ 1273968 h 2321718"/>
                        <a:gd name="connsiteX17" fmla="*/ 14759 w 1473062"/>
                        <a:gd name="connsiteY17" fmla="*/ 1204912 h 2321718"/>
                        <a:gd name="connsiteX18" fmla="*/ 123934 w 1473062"/>
                        <a:gd name="connsiteY18" fmla="*/ 1164468 h 2321718"/>
                        <a:gd name="connsiteX0" fmla="*/ 123934 w 1473062"/>
                        <a:gd name="connsiteY0" fmla="*/ 1164468 h 2321718"/>
                        <a:gd name="connsiteX1" fmla="*/ 100484 w 1473062"/>
                        <a:gd name="connsiteY1" fmla="*/ 521493 h 2321718"/>
                        <a:gd name="connsiteX2" fmla="*/ 769615 w 1473062"/>
                        <a:gd name="connsiteY2" fmla="*/ 247649 h 2321718"/>
                        <a:gd name="connsiteX3" fmla="*/ 268047 w 1473062"/>
                        <a:gd name="connsiteY3" fmla="*/ 531056 h 2321718"/>
                        <a:gd name="connsiteX4" fmla="*/ 1048221 w 1473062"/>
                        <a:gd name="connsiteY4" fmla="*/ 0 h 2321718"/>
                        <a:gd name="connsiteX5" fmla="*/ 1383977 w 1473062"/>
                        <a:gd name="connsiteY5" fmla="*/ 426242 h 2321718"/>
                        <a:gd name="connsiteX6" fmla="*/ 1437727 w 1473062"/>
                        <a:gd name="connsiteY6" fmla="*/ 592930 h 2321718"/>
                        <a:gd name="connsiteX7" fmla="*/ 1436705 w 1473062"/>
                        <a:gd name="connsiteY7" fmla="*/ 903173 h 2321718"/>
                        <a:gd name="connsiteX8" fmla="*/ 884934 w 1473062"/>
                        <a:gd name="connsiteY8" fmla="*/ 1897175 h 2321718"/>
                        <a:gd name="connsiteX9" fmla="*/ 671984 w 1473062"/>
                        <a:gd name="connsiteY9" fmla="*/ 1869279 h 2321718"/>
                        <a:gd name="connsiteX10" fmla="*/ 929157 w 1473062"/>
                        <a:gd name="connsiteY10" fmla="*/ 1902618 h 2321718"/>
                        <a:gd name="connsiteX11" fmla="*/ 901459 w 1473062"/>
                        <a:gd name="connsiteY11" fmla="*/ 2067973 h 2321718"/>
                        <a:gd name="connsiteX12" fmla="*/ 779139 w 1473062"/>
                        <a:gd name="connsiteY12" fmla="*/ 2314574 h 2321718"/>
                        <a:gd name="connsiteX13" fmla="*/ 657696 w 1473062"/>
                        <a:gd name="connsiteY13" fmla="*/ 2321718 h 2321718"/>
                        <a:gd name="connsiteX14" fmla="*/ 381108 w 1473062"/>
                        <a:gd name="connsiteY14" fmla="*/ 2110836 h 2321718"/>
                        <a:gd name="connsiteX15" fmla="*/ 17480 w 1473062"/>
                        <a:gd name="connsiteY15" fmla="*/ 1491682 h 2321718"/>
                        <a:gd name="connsiteX16" fmla="*/ 38571 w 1473062"/>
                        <a:gd name="connsiteY16" fmla="*/ 1273968 h 2321718"/>
                        <a:gd name="connsiteX17" fmla="*/ 14759 w 1473062"/>
                        <a:gd name="connsiteY17" fmla="*/ 1204912 h 2321718"/>
                        <a:gd name="connsiteX18" fmla="*/ 123934 w 1473062"/>
                        <a:gd name="connsiteY18" fmla="*/ 1164468 h 2321718"/>
                        <a:gd name="connsiteX0" fmla="*/ 123934 w 1487466"/>
                        <a:gd name="connsiteY0" fmla="*/ 1164468 h 2321718"/>
                        <a:gd name="connsiteX1" fmla="*/ 100484 w 1487466"/>
                        <a:gd name="connsiteY1" fmla="*/ 521493 h 2321718"/>
                        <a:gd name="connsiteX2" fmla="*/ 769615 w 1487466"/>
                        <a:gd name="connsiteY2" fmla="*/ 247649 h 2321718"/>
                        <a:gd name="connsiteX3" fmla="*/ 268047 w 1487466"/>
                        <a:gd name="connsiteY3" fmla="*/ 531056 h 2321718"/>
                        <a:gd name="connsiteX4" fmla="*/ 1048221 w 1487466"/>
                        <a:gd name="connsiteY4" fmla="*/ 0 h 2321718"/>
                        <a:gd name="connsiteX5" fmla="*/ 1383977 w 1487466"/>
                        <a:gd name="connsiteY5" fmla="*/ 426242 h 2321718"/>
                        <a:gd name="connsiteX6" fmla="*/ 1437727 w 1487466"/>
                        <a:gd name="connsiteY6" fmla="*/ 592930 h 2321718"/>
                        <a:gd name="connsiteX7" fmla="*/ 1455755 w 1487466"/>
                        <a:gd name="connsiteY7" fmla="*/ 905894 h 2321718"/>
                        <a:gd name="connsiteX8" fmla="*/ 884934 w 1487466"/>
                        <a:gd name="connsiteY8" fmla="*/ 1897175 h 2321718"/>
                        <a:gd name="connsiteX9" fmla="*/ 671984 w 1487466"/>
                        <a:gd name="connsiteY9" fmla="*/ 1869279 h 2321718"/>
                        <a:gd name="connsiteX10" fmla="*/ 929157 w 1487466"/>
                        <a:gd name="connsiteY10" fmla="*/ 1902618 h 2321718"/>
                        <a:gd name="connsiteX11" fmla="*/ 901459 w 1487466"/>
                        <a:gd name="connsiteY11" fmla="*/ 2067973 h 2321718"/>
                        <a:gd name="connsiteX12" fmla="*/ 779139 w 1487466"/>
                        <a:gd name="connsiteY12" fmla="*/ 2314574 h 2321718"/>
                        <a:gd name="connsiteX13" fmla="*/ 657696 w 1487466"/>
                        <a:gd name="connsiteY13" fmla="*/ 2321718 h 2321718"/>
                        <a:gd name="connsiteX14" fmla="*/ 381108 w 1487466"/>
                        <a:gd name="connsiteY14" fmla="*/ 2110836 h 2321718"/>
                        <a:gd name="connsiteX15" fmla="*/ 17480 w 1487466"/>
                        <a:gd name="connsiteY15" fmla="*/ 1491682 h 2321718"/>
                        <a:gd name="connsiteX16" fmla="*/ 38571 w 1487466"/>
                        <a:gd name="connsiteY16" fmla="*/ 1273968 h 2321718"/>
                        <a:gd name="connsiteX17" fmla="*/ 14759 w 1487466"/>
                        <a:gd name="connsiteY17" fmla="*/ 1204912 h 2321718"/>
                        <a:gd name="connsiteX18" fmla="*/ 123934 w 1487466"/>
                        <a:gd name="connsiteY18" fmla="*/ 1164468 h 2321718"/>
                        <a:gd name="connsiteX0" fmla="*/ 123934 w 1487466"/>
                        <a:gd name="connsiteY0" fmla="*/ 1164468 h 2321718"/>
                        <a:gd name="connsiteX1" fmla="*/ 100484 w 1487466"/>
                        <a:gd name="connsiteY1" fmla="*/ 521493 h 2321718"/>
                        <a:gd name="connsiteX2" fmla="*/ 769615 w 1487466"/>
                        <a:gd name="connsiteY2" fmla="*/ 247649 h 2321718"/>
                        <a:gd name="connsiteX3" fmla="*/ 268047 w 1487466"/>
                        <a:gd name="connsiteY3" fmla="*/ 531056 h 2321718"/>
                        <a:gd name="connsiteX4" fmla="*/ 1048221 w 1487466"/>
                        <a:gd name="connsiteY4" fmla="*/ 0 h 2321718"/>
                        <a:gd name="connsiteX5" fmla="*/ 1383977 w 1487466"/>
                        <a:gd name="connsiteY5" fmla="*/ 426242 h 2321718"/>
                        <a:gd name="connsiteX6" fmla="*/ 1437727 w 1487466"/>
                        <a:gd name="connsiteY6" fmla="*/ 592930 h 2321718"/>
                        <a:gd name="connsiteX7" fmla="*/ 1455755 w 1487466"/>
                        <a:gd name="connsiteY7" fmla="*/ 905894 h 2321718"/>
                        <a:gd name="connsiteX8" fmla="*/ 884934 w 1487466"/>
                        <a:gd name="connsiteY8" fmla="*/ 1897175 h 2321718"/>
                        <a:gd name="connsiteX9" fmla="*/ 671984 w 1487466"/>
                        <a:gd name="connsiteY9" fmla="*/ 1869279 h 2321718"/>
                        <a:gd name="connsiteX10" fmla="*/ 929157 w 1487466"/>
                        <a:gd name="connsiteY10" fmla="*/ 1902618 h 2321718"/>
                        <a:gd name="connsiteX11" fmla="*/ 901459 w 1487466"/>
                        <a:gd name="connsiteY11" fmla="*/ 2067973 h 2321718"/>
                        <a:gd name="connsiteX12" fmla="*/ 779139 w 1487466"/>
                        <a:gd name="connsiteY12" fmla="*/ 2314574 h 2321718"/>
                        <a:gd name="connsiteX13" fmla="*/ 657696 w 1487466"/>
                        <a:gd name="connsiteY13" fmla="*/ 2321718 h 2321718"/>
                        <a:gd name="connsiteX14" fmla="*/ 381108 w 1487466"/>
                        <a:gd name="connsiteY14" fmla="*/ 2110836 h 2321718"/>
                        <a:gd name="connsiteX15" fmla="*/ 17480 w 1487466"/>
                        <a:gd name="connsiteY15" fmla="*/ 1491682 h 2321718"/>
                        <a:gd name="connsiteX16" fmla="*/ 38571 w 1487466"/>
                        <a:gd name="connsiteY16" fmla="*/ 1273968 h 2321718"/>
                        <a:gd name="connsiteX17" fmla="*/ 14759 w 1487466"/>
                        <a:gd name="connsiteY17" fmla="*/ 1204912 h 2321718"/>
                        <a:gd name="connsiteX18" fmla="*/ 123934 w 1487466"/>
                        <a:gd name="connsiteY18" fmla="*/ 1164468 h 2321718"/>
                        <a:gd name="connsiteX0" fmla="*/ 123934 w 1487466"/>
                        <a:gd name="connsiteY0" fmla="*/ 1164468 h 2321718"/>
                        <a:gd name="connsiteX1" fmla="*/ 100484 w 1487466"/>
                        <a:gd name="connsiteY1" fmla="*/ 521493 h 2321718"/>
                        <a:gd name="connsiteX2" fmla="*/ 769615 w 1487466"/>
                        <a:gd name="connsiteY2" fmla="*/ 247649 h 2321718"/>
                        <a:gd name="connsiteX3" fmla="*/ 268047 w 1487466"/>
                        <a:gd name="connsiteY3" fmla="*/ 531056 h 2321718"/>
                        <a:gd name="connsiteX4" fmla="*/ 1048221 w 1487466"/>
                        <a:gd name="connsiteY4" fmla="*/ 0 h 2321718"/>
                        <a:gd name="connsiteX5" fmla="*/ 1383977 w 1487466"/>
                        <a:gd name="connsiteY5" fmla="*/ 426242 h 2321718"/>
                        <a:gd name="connsiteX6" fmla="*/ 1437727 w 1487466"/>
                        <a:gd name="connsiteY6" fmla="*/ 592930 h 2321718"/>
                        <a:gd name="connsiteX7" fmla="*/ 1455755 w 1487466"/>
                        <a:gd name="connsiteY7" fmla="*/ 905894 h 2321718"/>
                        <a:gd name="connsiteX8" fmla="*/ 884934 w 1487466"/>
                        <a:gd name="connsiteY8" fmla="*/ 1897175 h 2321718"/>
                        <a:gd name="connsiteX9" fmla="*/ 671984 w 1487466"/>
                        <a:gd name="connsiteY9" fmla="*/ 1869279 h 2321718"/>
                        <a:gd name="connsiteX10" fmla="*/ 929157 w 1487466"/>
                        <a:gd name="connsiteY10" fmla="*/ 1902618 h 2321718"/>
                        <a:gd name="connsiteX11" fmla="*/ 901459 w 1487466"/>
                        <a:gd name="connsiteY11" fmla="*/ 2067973 h 2321718"/>
                        <a:gd name="connsiteX12" fmla="*/ 779139 w 1487466"/>
                        <a:gd name="connsiteY12" fmla="*/ 2314574 h 2321718"/>
                        <a:gd name="connsiteX13" fmla="*/ 657696 w 1487466"/>
                        <a:gd name="connsiteY13" fmla="*/ 2321718 h 2321718"/>
                        <a:gd name="connsiteX14" fmla="*/ 381108 w 1487466"/>
                        <a:gd name="connsiteY14" fmla="*/ 2110836 h 2321718"/>
                        <a:gd name="connsiteX15" fmla="*/ 17480 w 1487466"/>
                        <a:gd name="connsiteY15" fmla="*/ 1491682 h 2321718"/>
                        <a:gd name="connsiteX16" fmla="*/ 38571 w 1487466"/>
                        <a:gd name="connsiteY16" fmla="*/ 1273968 h 2321718"/>
                        <a:gd name="connsiteX17" fmla="*/ 14759 w 1487466"/>
                        <a:gd name="connsiteY17" fmla="*/ 1204912 h 2321718"/>
                        <a:gd name="connsiteX18" fmla="*/ 123934 w 1487466"/>
                        <a:gd name="connsiteY18" fmla="*/ 1164468 h 2321718"/>
                        <a:gd name="connsiteX0" fmla="*/ 123934 w 1455755"/>
                        <a:gd name="connsiteY0" fmla="*/ 1164468 h 2321718"/>
                        <a:gd name="connsiteX1" fmla="*/ 100484 w 1455755"/>
                        <a:gd name="connsiteY1" fmla="*/ 521493 h 2321718"/>
                        <a:gd name="connsiteX2" fmla="*/ 769615 w 1455755"/>
                        <a:gd name="connsiteY2" fmla="*/ 247649 h 2321718"/>
                        <a:gd name="connsiteX3" fmla="*/ 268047 w 1455755"/>
                        <a:gd name="connsiteY3" fmla="*/ 531056 h 2321718"/>
                        <a:gd name="connsiteX4" fmla="*/ 1048221 w 1455755"/>
                        <a:gd name="connsiteY4" fmla="*/ 0 h 2321718"/>
                        <a:gd name="connsiteX5" fmla="*/ 1383977 w 1455755"/>
                        <a:gd name="connsiteY5" fmla="*/ 426242 h 2321718"/>
                        <a:gd name="connsiteX6" fmla="*/ 1437727 w 1455755"/>
                        <a:gd name="connsiteY6" fmla="*/ 592930 h 2321718"/>
                        <a:gd name="connsiteX7" fmla="*/ 1455755 w 1455755"/>
                        <a:gd name="connsiteY7" fmla="*/ 905894 h 2321718"/>
                        <a:gd name="connsiteX8" fmla="*/ 884934 w 1455755"/>
                        <a:gd name="connsiteY8" fmla="*/ 1897175 h 2321718"/>
                        <a:gd name="connsiteX9" fmla="*/ 671984 w 1455755"/>
                        <a:gd name="connsiteY9" fmla="*/ 1869279 h 2321718"/>
                        <a:gd name="connsiteX10" fmla="*/ 929157 w 1455755"/>
                        <a:gd name="connsiteY10" fmla="*/ 1902618 h 2321718"/>
                        <a:gd name="connsiteX11" fmla="*/ 901459 w 1455755"/>
                        <a:gd name="connsiteY11" fmla="*/ 2067973 h 2321718"/>
                        <a:gd name="connsiteX12" fmla="*/ 779139 w 1455755"/>
                        <a:gd name="connsiteY12" fmla="*/ 2314574 h 2321718"/>
                        <a:gd name="connsiteX13" fmla="*/ 657696 w 1455755"/>
                        <a:gd name="connsiteY13" fmla="*/ 2321718 h 2321718"/>
                        <a:gd name="connsiteX14" fmla="*/ 381108 w 1455755"/>
                        <a:gd name="connsiteY14" fmla="*/ 2110836 h 2321718"/>
                        <a:gd name="connsiteX15" fmla="*/ 17480 w 1455755"/>
                        <a:gd name="connsiteY15" fmla="*/ 1491682 h 2321718"/>
                        <a:gd name="connsiteX16" fmla="*/ 38571 w 1455755"/>
                        <a:gd name="connsiteY16" fmla="*/ 1273968 h 2321718"/>
                        <a:gd name="connsiteX17" fmla="*/ 14759 w 1455755"/>
                        <a:gd name="connsiteY17" fmla="*/ 1204912 h 2321718"/>
                        <a:gd name="connsiteX18" fmla="*/ 123934 w 1455755"/>
                        <a:gd name="connsiteY18" fmla="*/ 1164468 h 2321718"/>
                        <a:gd name="connsiteX0" fmla="*/ 123934 w 1459448"/>
                        <a:gd name="connsiteY0" fmla="*/ 1164468 h 2321718"/>
                        <a:gd name="connsiteX1" fmla="*/ 100484 w 1459448"/>
                        <a:gd name="connsiteY1" fmla="*/ 521493 h 2321718"/>
                        <a:gd name="connsiteX2" fmla="*/ 769615 w 1459448"/>
                        <a:gd name="connsiteY2" fmla="*/ 247649 h 2321718"/>
                        <a:gd name="connsiteX3" fmla="*/ 268047 w 1459448"/>
                        <a:gd name="connsiteY3" fmla="*/ 531056 h 2321718"/>
                        <a:gd name="connsiteX4" fmla="*/ 1048221 w 1459448"/>
                        <a:gd name="connsiteY4" fmla="*/ 0 h 2321718"/>
                        <a:gd name="connsiteX5" fmla="*/ 1383977 w 1459448"/>
                        <a:gd name="connsiteY5" fmla="*/ 426242 h 2321718"/>
                        <a:gd name="connsiteX6" fmla="*/ 1437727 w 1459448"/>
                        <a:gd name="connsiteY6" fmla="*/ 592930 h 2321718"/>
                        <a:gd name="connsiteX7" fmla="*/ 1455755 w 1459448"/>
                        <a:gd name="connsiteY7" fmla="*/ 905894 h 2321718"/>
                        <a:gd name="connsiteX8" fmla="*/ 884934 w 1459448"/>
                        <a:gd name="connsiteY8" fmla="*/ 1897175 h 2321718"/>
                        <a:gd name="connsiteX9" fmla="*/ 671984 w 1459448"/>
                        <a:gd name="connsiteY9" fmla="*/ 1869279 h 2321718"/>
                        <a:gd name="connsiteX10" fmla="*/ 929157 w 1459448"/>
                        <a:gd name="connsiteY10" fmla="*/ 1902618 h 2321718"/>
                        <a:gd name="connsiteX11" fmla="*/ 901459 w 1459448"/>
                        <a:gd name="connsiteY11" fmla="*/ 2067973 h 2321718"/>
                        <a:gd name="connsiteX12" fmla="*/ 779139 w 1459448"/>
                        <a:gd name="connsiteY12" fmla="*/ 2314574 h 2321718"/>
                        <a:gd name="connsiteX13" fmla="*/ 657696 w 1459448"/>
                        <a:gd name="connsiteY13" fmla="*/ 2321718 h 2321718"/>
                        <a:gd name="connsiteX14" fmla="*/ 381108 w 1459448"/>
                        <a:gd name="connsiteY14" fmla="*/ 2110836 h 2321718"/>
                        <a:gd name="connsiteX15" fmla="*/ 17480 w 1459448"/>
                        <a:gd name="connsiteY15" fmla="*/ 1491682 h 2321718"/>
                        <a:gd name="connsiteX16" fmla="*/ 38571 w 1459448"/>
                        <a:gd name="connsiteY16" fmla="*/ 1273968 h 2321718"/>
                        <a:gd name="connsiteX17" fmla="*/ 14759 w 1459448"/>
                        <a:gd name="connsiteY17" fmla="*/ 1204912 h 2321718"/>
                        <a:gd name="connsiteX18" fmla="*/ 123934 w 1459448"/>
                        <a:gd name="connsiteY18" fmla="*/ 1164468 h 2321718"/>
                        <a:gd name="connsiteX0" fmla="*/ 123934 w 1462332"/>
                        <a:gd name="connsiteY0" fmla="*/ 1164468 h 2321718"/>
                        <a:gd name="connsiteX1" fmla="*/ 100484 w 1462332"/>
                        <a:gd name="connsiteY1" fmla="*/ 521493 h 2321718"/>
                        <a:gd name="connsiteX2" fmla="*/ 769615 w 1462332"/>
                        <a:gd name="connsiteY2" fmla="*/ 247649 h 2321718"/>
                        <a:gd name="connsiteX3" fmla="*/ 268047 w 1462332"/>
                        <a:gd name="connsiteY3" fmla="*/ 531056 h 2321718"/>
                        <a:gd name="connsiteX4" fmla="*/ 1048221 w 1462332"/>
                        <a:gd name="connsiteY4" fmla="*/ 0 h 2321718"/>
                        <a:gd name="connsiteX5" fmla="*/ 1383977 w 1462332"/>
                        <a:gd name="connsiteY5" fmla="*/ 426242 h 2321718"/>
                        <a:gd name="connsiteX6" fmla="*/ 1437727 w 1462332"/>
                        <a:gd name="connsiteY6" fmla="*/ 592930 h 2321718"/>
                        <a:gd name="connsiteX7" fmla="*/ 1455755 w 1462332"/>
                        <a:gd name="connsiteY7" fmla="*/ 905894 h 2321718"/>
                        <a:gd name="connsiteX8" fmla="*/ 884934 w 1462332"/>
                        <a:gd name="connsiteY8" fmla="*/ 1897175 h 2321718"/>
                        <a:gd name="connsiteX9" fmla="*/ 671984 w 1462332"/>
                        <a:gd name="connsiteY9" fmla="*/ 1869279 h 2321718"/>
                        <a:gd name="connsiteX10" fmla="*/ 929157 w 1462332"/>
                        <a:gd name="connsiteY10" fmla="*/ 1902618 h 2321718"/>
                        <a:gd name="connsiteX11" fmla="*/ 901459 w 1462332"/>
                        <a:gd name="connsiteY11" fmla="*/ 2067973 h 2321718"/>
                        <a:gd name="connsiteX12" fmla="*/ 779139 w 1462332"/>
                        <a:gd name="connsiteY12" fmla="*/ 2314574 h 2321718"/>
                        <a:gd name="connsiteX13" fmla="*/ 657696 w 1462332"/>
                        <a:gd name="connsiteY13" fmla="*/ 2321718 h 2321718"/>
                        <a:gd name="connsiteX14" fmla="*/ 381108 w 1462332"/>
                        <a:gd name="connsiteY14" fmla="*/ 2110836 h 2321718"/>
                        <a:gd name="connsiteX15" fmla="*/ 17480 w 1462332"/>
                        <a:gd name="connsiteY15" fmla="*/ 1491682 h 2321718"/>
                        <a:gd name="connsiteX16" fmla="*/ 38571 w 1462332"/>
                        <a:gd name="connsiteY16" fmla="*/ 1273968 h 2321718"/>
                        <a:gd name="connsiteX17" fmla="*/ 14759 w 1462332"/>
                        <a:gd name="connsiteY17" fmla="*/ 1204912 h 2321718"/>
                        <a:gd name="connsiteX18" fmla="*/ 123934 w 1462332"/>
                        <a:gd name="connsiteY18" fmla="*/ 1164468 h 2321718"/>
                        <a:gd name="connsiteX0" fmla="*/ 123934 w 1462332"/>
                        <a:gd name="connsiteY0" fmla="*/ 1164468 h 2321718"/>
                        <a:gd name="connsiteX1" fmla="*/ 100484 w 1462332"/>
                        <a:gd name="connsiteY1" fmla="*/ 521493 h 2321718"/>
                        <a:gd name="connsiteX2" fmla="*/ 769615 w 1462332"/>
                        <a:gd name="connsiteY2" fmla="*/ 247649 h 2321718"/>
                        <a:gd name="connsiteX3" fmla="*/ 268047 w 1462332"/>
                        <a:gd name="connsiteY3" fmla="*/ 531056 h 2321718"/>
                        <a:gd name="connsiteX4" fmla="*/ 1048221 w 1462332"/>
                        <a:gd name="connsiteY4" fmla="*/ 0 h 2321718"/>
                        <a:gd name="connsiteX5" fmla="*/ 1383977 w 1462332"/>
                        <a:gd name="connsiteY5" fmla="*/ 426242 h 2321718"/>
                        <a:gd name="connsiteX6" fmla="*/ 1437727 w 1462332"/>
                        <a:gd name="connsiteY6" fmla="*/ 592930 h 2321718"/>
                        <a:gd name="connsiteX7" fmla="*/ 1455755 w 1462332"/>
                        <a:gd name="connsiteY7" fmla="*/ 905894 h 2321718"/>
                        <a:gd name="connsiteX8" fmla="*/ 884934 w 1462332"/>
                        <a:gd name="connsiteY8" fmla="*/ 1897175 h 2321718"/>
                        <a:gd name="connsiteX9" fmla="*/ 671984 w 1462332"/>
                        <a:gd name="connsiteY9" fmla="*/ 1869279 h 2321718"/>
                        <a:gd name="connsiteX10" fmla="*/ 929157 w 1462332"/>
                        <a:gd name="connsiteY10" fmla="*/ 1902618 h 2321718"/>
                        <a:gd name="connsiteX11" fmla="*/ 901459 w 1462332"/>
                        <a:gd name="connsiteY11" fmla="*/ 2067973 h 2321718"/>
                        <a:gd name="connsiteX12" fmla="*/ 779139 w 1462332"/>
                        <a:gd name="connsiteY12" fmla="*/ 2314574 h 2321718"/>
                        <a:gd name="connsiteX13" fmla="*/ 657696 w 1462332"/>
                        <a:gd name="connsiteY13" fmla="*/ 2321718 h 2321718"/>
                        <a:gd name="connsiteX14" fmla="*/ 381108 w 1462332"/>
                        <a:gd name="connsiteY14" fmla="*/ 2110836 h 2321718"/>
                        <a:gd name="connsiteX15" fmla="*/ 17480 w 1462332"/>
                        <a:gd name="connsiteY15" fmla="*/ 1491682 h 2321718"/>
                        <a:gd name="connsiteX16" fmla="*/ 38571 w 1462332"/>
                        <a:gd name="connsiteY16" fmla="*/ 1273968 h 2321718"/>
                        <a:gd name="connsiteX17" fmla="*/ 14759 w 1462332"/>
                        <a:gd name="connsiteY17" fmla="*/ 1204912 h 2321718"/>
                        <a:gd name="connsiteX18" fmla="*/ 123934 w 1462332"/>
                        <a:gd name="connsiteY18" fmla="*/ 1164468 h 2321718"/>
                        <a:gd name="connsiteX0" fmla="*/ 123934 w 1462332"/>
                        <a:gd name="connsiteY0" fmla="*/ 1164468 h 2321718"/>
                        <a:gd name="connsiteX1" fmla="*/ 100484 w 1462332"/>
                        <a:gd name="connsiteY1" fmla="*/ 521493 h 2321718"/>
                        <a:gd name="connsiteX2" fmla="*/ 769615 w 1462332"/>
                        <a:gd name="connsiteY2" fmla="*/ 247649 h 2321718"/>
                        <a:gd name="connsiteX3" fmla="*/ 268047 w 1462332"/>
                        <a:gd name="connsiteY3" fmla="*/ 531056 h 2321718"/>
                        <a:gd name="connsiteX4" fmla="*/ 1048221 w 1462332"/>
                        <a:gd name="connsiteY4" fmla="*/ 0 h 2321718"/>
                        <a:gd name="connsiteX5" fmla="*/ 1383977 w 1462332"/>
                        <a:gd name="connsiteY5" fmla="*/ 426242 h 2321718"/>
                        <a:gd name="connsiteX6" fmla="*/ 1437727 w 1462332"/>
                        <a:gd name="connsiteY6" fmla="*/ 592930 h 2321718"/>
                        <a:gd name="connsiteX7" fmla="*/ 1455755 w 1462332"/>
                        <a:gd name="connsiteY7" fmla="*/ 905894 h 2321718"/>
                        <a:gd name="connsiteX8" fmla="*/ 884934 w 1462332"/>
                        <a:gd name="connsiteY8" fmla="*/ 1897175 h 2321718"/>
                        <a:gd name="connsiteX9" fmla="*/ 671984 w 1462332"/>
                        <a:gd name="connsiteY9" fmla="*/ 1869279 h 2321718"/>
                        <a:gd name="connsiteX10" fmla="*/ 929157 w 1462332"/>
                        <a:gd name="connsiteY10" fmla="*/ 1902618 h 2321718"/>
                        <a:gd name="connsiteX11" fmla="*/ 901459 w 1462332"/>
                        <a:gd name="connsiteY11" fmla="*/ 2067973 h 2321718"/>
                        <a:gd name="connsiteX12" fmla="*/ 779139 w 1462332"/>
                        <a:gd name="connsiteY12" fmla="*/ 2314574 h 2321718"/>
                        <a:gd name="connsiteX13" fmla="*/ 657696 w 1462332"/>
                        <a:gd name="connsiteY13" fmla="*/ 2321718 h 2321718"/>
                        <a:gd name="connsiteX14" fmla="*/ 381108 w 1462332"/>
                        <a:gd name="connsiteY14" fmla="*/ 2110836 h 2321718"/>
                        <a:gd name="connsiteX15" fmla="*/ 17480 w 1462332"/>
                        <a:gd name="connsiteY15" fmla="*/ 1491682 h 2321718"/>
                        <a:gd name="connsiteX16" fmla="*/ 38571 w 1462332"/>
                        <a:gd name="connsiteY16" fmla="*/ 1273968 h 2321718"/>
                        <a:gd name="connsiteX17" fmla="*/ 14759 w 1462332"/>
                        <a:gd name="connsiteY17" fmla="*/ 1204912 h 2321718"/>
                        <a:gd name="connsiteX18" fmla="*/ 123934 w 1462332"/>
                        <a:gd name="connsiteY18" fmla="*/ 1164468 h 2321718"/>
                        <a:gd name="connsiteX0" fmla="*/ 123934 w 1462332"/>
                        <a:gd name="connsiteY0" fmla="*/ 1164468 h 2321718"/>
                        <a:gd name="connsiteX1" fmla="*/ 100484 w 1462332"/>
                        <a:gd name="connsiteY1" fmla="*/ 521493 h 2321718"/>
                        <a:gd name="connsiteX2" fmla="*/ 769615 w 1462332"/>
                        <a:gd name="connsiteY2" fmla="*/ 247649 h 2321718"/>
                        <a:gd name="connsiteX3" fmla="*/ 268047 w 1462332"/>
                        <a:gd name="connsiteY3" fmla="*/ 531056 h 2321718"/>
                        <a:gd name="connsiteX4" fmla="*/ 1048221 w 1462332"/>
                        <a:gd name="connsiteY4" fmla="*/ 0 h 2321718"/>
                        <a:gd name="connsiteX5" fmla="*/ 1383977 w 1462332"/>
                        <a:gd name="connsiteY5" fmla="*/ 426242 h 2321718"/>
                        <a:gd name="connsiteX6" fmla="*/ 1437727 w 1462332"/>
                        <a:gd name="connsiteY6" fmla="*/ 592930 h 2321718"/>
                        <a:gd name="connsiteX7" fmla="*/ 1455755 w 1462332"/>
                        <a:gd name="connsiteY7" fmla="*/ 905894 h 2321718"/>
                        <a:gd name="connsiteX8" fmla="*/ 884934 w 1462332"/>
                        <a:gd name="connsiteY8" fmla="*/ 1897175 h 2321718"/>
                        <a:gd name="connsiteX9" fmla="*/ 671984 w 1462332"/>
                        <a:gd name="connsiteY9" fmla="*/ 1869279 h 2321718"/>
                        <a:gd name="connsiteX10" fmla="*/ 929157 w 1462332"/>
                        <a:gd name="connsiteY10" fmla="*/ 1902618 h 2321718"/>
                        <a:gd name="connsiteX11" fmla="*/ 901459 w 1462332"/>
                        <a:gd name="connsiteY11" fmla="*/ 2067973 h 2321718"/>
                        <a:gd name="connsiteX12" fmla="*/ 779139 w 1462332"/>
                        <a:gd name="connsiteY12" fmla="*/ 2314574 h 2321718"/>
                        <a:gd name="connsiteX13" fmla="*/ 657696 w 1462332"/>
                        <a:gd name="connsiteY13" fmla="*/ 2321718 h 2321718"/>
                        <a:gd name="connsiteX14" fmla="*/ 381108 w 1462332"/>
                        <a:gd name="connsiteY14" fmla="*/ 2110836 h 2321718"/>
                        <a:gd name="connsiteX15" fmla="*/ 17480 w 1462332"/>
                        <a:gd name="connsiteY15" fmla="*/ 1491682 h 2321718"/>
                        <a:gd name="connsiteX16" fmla="*/ 38571 w 1462332"/>
                        <a:gd name="connsiteY16" fmla="*/ 1273968 h 2321718"/>
                        <a:gd name="connsiteX17" fmla="*/ 14759 w 1462332"/>
                        <a:gd name="connsiteY17" fmla="*/ 1204912 h 2321718"/>
                        <a:gd name="connsiteX18" fmla="*/ 123934 w 1462332"/>
                        <a:gd name="connsiteY18" fmla="*/ 1164468 h 2321718"/>
                        <a:gd name="connsiteX0" fmla="*/ 123934 w 1462332"/>
                        <a:gd name="connsiteY0" fmla="*/ 1175354 h 2332604"/>
                        <a:gd name="connsiteX1" fmla="*/ 100484 w 1462332"/>
                        <a:gd name="connsiteY1" fmla="*/ 532379 h 2332604"/>
                        <a:gd name="connsiteX2" fmla="*/ 769615 w 1462332"/>
                        <a:gd name="connsiteY2" fmla="*/ 258535 h 2332604"/>
                        <a:gd name="connsiteX3" fmla="*/ 268047 w 1462332"/>
                        <a:gd name="connsiteY3" fmla="*/ 541942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9615 w 1462332"/>
                        <a:gd name="connsiteY2" fmla="*/ 258535 h 2332604"/>
                        <a:gd name="connsiteX3" fmla="*/ 268047 w 1462332"/>
                        <a:gd name="connsiteY3" fmla="*/ 541942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9615 w 1462332"/>
                        <a:gd name="connsiteY2" fmla="*/ 258535 h 2332604"/>
                        <a:gd name="connsiteX3" fmla="*/ 229947 w 1462332"/>
                        <a:gd name="connsiteY3" fmla="*/ 558270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9615 w 1462332"/>
                        <a:gd name="connsiteY2" fmla="*/ 258535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9615 w 1462332"/>
                        <a:gd name="connsiteY2" fmla="*/ 258535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9615 w 1462332"/>
                        <a:gd name="connsiteY2" fmla="*/ 258535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6893 w 1462332"/>
                        <a:gd name="connsiteY2" fmla="*/ 247649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6893 w 1462332"/>
                        <a:gd name="connsiteY2" fmla="*/ 247649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6893 w 1462332"/>
                        <a:gd name="connsiteY2" fmla="*/ 247649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9615 w 1462332"/>
                        <a:gd name="connsiteY2" fmla="*/ 244928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9615 w 1462332"/>
                        <a:gd name="connsiteY2" fmla="*/ 244928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9615 w 1462332"/>
                        <a:gd name="connsiteY2" fmla="*/ 244928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6893 w 1462332"/>
                        <a:gd name="connsiteY2" fmla="*/ 234043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100484 w 1462332"/>
                        <a:gd name="connsiteY1" fmla="*/ 532379 h 2332604"/>
                        <a:gd name="connsiteX2" fmla="*/ 766893 w 1462332"/>
                        <a:gd name="connsiteY2" fmla="*/ 234043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97763 w 1462332"/>
                        <a:gd name="connsiteY1" fmla="*/ 524215 h 2332604"/>
                        <a:gd name="connsiteX2" fmla="*/ 766893 w 1462332"/>
                        <a:gd name="connsiteY2" fmla="*/ 234043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97763 w 1462332"/>
                        <a:gd name="connsiteY1" fmla="*/ 524215 h 2332604"/>
                        <a:gd name="connsiteX2" fmla="*/ 766893 w 1462332"/>
                        <a:gd name="connsiteY2" fmla="*/ 234043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97763 w 1462332"/>
                        <a:gd name="connsiteY1" fmla="*/ 524215 h 2332604"/>
                        <a:gd name="connsiteX2" fmla="*/ 766893 w 1462332"/>
                        <a:gd name="connsiteY2" fmla="*/ 234043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97763 w 1462332"/>
                        <a:gd name="connsiteY1" fmla="*/ 524215 h 2332604"/>
                        <a:gd name="connsiteX2" fmla="*/ 766893 w 1462332"/>
                        <a:gd name="connsiteY2" fmla="*/ 234043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23934 w 1462332"/>
                        <a:gd name="connsiteY0" fmla="*/ 1175354 h 2332604"/>
                        <a:gd name="connsiteX1" fmla="*/ 97763 w 1462332"/>
                        <a:gd name="connsiteY1" fmla="*/ 524215 h 2332604"/>
                        <a:gd name="connsiteX2" fmla="*/ 766893 w 1462332"/>
                        <a:gd name="connsiteY2" fmla="*/ 234043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23934 w 1462332"/>
                        <a:gd name="connsiteY18" fmla="*/ 1175354 h 2332604"/>
                        <a:gd name="connsiteX0" fmla="*/ 113049 w 1462332"/>
                        <a:gd name="connsiteY0" fmla="*/ 1169911 h 2332604"/>
                        <a:gd name="connsiteX1" fmla="*/ 97763 w 1462332"/>
                        <a:gd name="connsiteY1" fmla="*/ 524215 h 2332604"/>
                        <a:gd name="connsiteX2" fmla="*/ 766893 w 1462332"/>
                        <a:gd name="connsiteY2" fmla="*/ 234043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14759 w 1462332"/>
                        <a:gd name="connsiteY17" fmla="*/ 1215798 h 2332604"/>
                        <a:gd name="connsiteX18" fmla="*/ 113049 w 1462332"/>
                        <a:gd name="connsiteY18" fmla="*/ 1169911 h 2332604"/>
                        <a:gd name="connsiteX0" fmla="*/ 113049 w 1462332"/>
                        <a:gd name="connsiteY0" fmla="*/ 1169911 h 2332604"/>
                        <a:gd name="connsiteX1" fmla="*/ 97763 w 1462332"/>
                        <a:gd name="connsiteY1" fmla="*/ 524215 h 2332604"/>
                        <a:gd name="connsiteX2" fmla="*/ 766893 w 1462332"/>
                        <a:gd name="connsiteY2" fmla="*/ 234043 h 2332604"/>
                        <a:gd name="connsiteX3" fmla="*/ 273490 w 1462332"/>
                        <a:gd name="connsiteY3" fmla="*/ 533777 h 2332604"/>
                        <a:gd name="connsiteX4" fmla="*/ 1045500 w 1462332"/>
                        <a:gd name="connsiteY4" fmla="*/ 0 h 2332604"/>
                        <a:gd name="connsiteX5" fmla="*/ 1383977 w 1462332"/>
                        <a:gd name="connsiteY5" fmla="*/ 437128 h 2332604"/>
                        <a:gd name="connsiteX6" fmla="*/ 1437727 w 1462332"/>
                        <a:gd name="connsiteY6" fmla="*/ 603816 h 2332604"/>
                        <a:gd name="connsiteX7" fmla="*/ 1455755 w 1462332"/>
                        <a:gd name="connsiteY7" fmla="*/ 916780 h 2332604"/>
                        <a:gd name="connsiteX8" fmla="*/ 884934 w 1462332"/>
                        <a:gd name="connsiteY8" fmla="*/ 1908061 h 2332604"/>
                        <a:gd name="connsiteX9" fmla="*/ 671984 w 1462332"/>
                        <a:gd name="connsiteY9" fmla="*/ 1880165 h 2332604"/>
                        <a:gd name="connsiteX10" fmla="*/ 929157 w 1462332"/>
                        <a:gd name="connsiteY10" fmla="*/ 1913504 h 2332604"/>
                        <a:gd name="connsiteX11" fmla="*/ 901459 w 1462332"/>
                        <a:gd name="connsiteY11" fmla="*/ 2078859 h 2332604"/>
                        <a:gd name="connsiteX12" fmla="*/ 779139 w 1462332"/>
                        <a:gd name="connsiteY12" fmla="*/ 2325460 h 2332604"/>
                        <a:gd name="connsiteX13" fmla="*/ 657696 w 1462332"/>
                        <a:gd name="connsiteY13" fmla="*/ 2332604 h 2332604"/>
                        <a:gd name="connsiteX14" fmla="*/ 381108 w 1462332"/>
                        <a:gd name="connsiteY14" fmla="*/ 2121722 h 2332604"/>
                        <a:gd name="connsiteX15" fmla="*/ 17480 w 1462332"/>
                        <a:gd name="connsiteY15" fmla="*/ 1502568 h 2332604"/>
                        <a:gd name="connsiteX16" fmla="*/ 38571 w 1462332"/>
                        <a:gd name="connsiteY16" fmla="*/ 1284854 h 2332604"/>
                        <a:gd name="connsiteX17" fmla="*/ 6595 w 1462332"/>
                        <a:gd name="connsiteY17" fmla="*/ 1226684 h 2332604"/>
                        <a:gd name="connsiteX18" fmla="*/ 113049 w 1462332"/>
                        <a:gd name="connsiteY18" fmla="*/ 1169911 h 2332604"/>
                        <a:gd name="connsiteX0" fmla="*/ 117339 w 1466622"/>
                        <a:gd name="connsiteY0" fmla="*/ 1169911 h 2332604"/>
                        <a:gd name="connsiteX1" fmla="*/ 102053 w 1466622"/>
                        <a:gd name="connsiteY1" fmla="*/ 524215 h 2332604"/>
                        <a:gd name="connsiteX2" fmla="*/ 771183 w 1466622"/>
                        <a:gd name="connsiteY2" fmla="*/ 234043 h 2332604"/>
                        <a:gd name="connsiteX3" fmla="*/ 277780 w 1466622"/>
                        <a:gd name="connsiteY3" fmla="*/ 533777 h 2332604"/>
                        <a:gd name="connsiteX4" fmla="*/ 1049790 w 1466622"/>
                        <a:gd name="connsiteY4" fmla="*/ 0 h 2332604"/>
                        <a:gd name="connsiteX5" fmla="*/ 1388267 w 1466622"/>
                        <a:gd name="connsiteY5" fmla="*/ 437128 h 2332604"/>
                        <a:gd name="connsiteX6" fmla="*/ 1442017 w 1466622"/>
                        <a:gd name="connsiteY6" fmla="*/ 603816 h 2332604"/>
                        <a:gd name="connsiteX7" fmla="*/ 1460045 w 1466622"/>
                        <a:gd name="connsiteY7" fmla="*/ 916780 h 2332604"/>
                        <a:gd name="connsiteX8" fmla="*/ 889224 w 1466622"/>
                        <a:gd name="connsiteY8" fmla="*/ 1908061 h 2332604"/>
                        <a:gd name="connsiteX9" fmla="*/ 676274 w 1466622"/>
                        <a:gd name="connsiteY9" fmla="*/ 1880165 h 2332604"/>
                        <a:gd name="connsiteX10" fmla="*/ 933447 w 1466622"/>
                        <a:gd name="connsiteY10" fmla="*/ 1913504 h 2332604"/>
                        <a:gd name="connsiteX11" fmla="*/ 905749 w 1466622"/>
                        <a:gd name="connsiteY11" fmla="*/ 2078859 h 2332604"/>
                        <a:gd name="connsiteX12" fmla="*/ 783429 w 1466622"/>
                        <a:gd name="connsiteY12" fmla="*/ 2325460 h 2332604"/>
                        <a:gd name="connsiteX13" fmla="*/ 661986 w 1466622"/>
                        <a:gd name="connsiteY13" fmla="*/ 2332604 h 2332604"/>
                        <a:gd name="connsiteX14" fmla="*/ 385398 w 1466622"/>
                        <a:gd name="connsiteY14" fmla="*/ 2121722 h 2332604"/>
                        <a:gd name="connsiteX15" fmla="*/ 21770 w 1466622"/>
                        <a:gd name="connsiteY15" fmla="*/ 1502568 h 2332604"/>
                        <a:gd name="connsiteX16" fmla="*/ 42861 w 1466622"/>
                        <a:gd name="connsiteY16" fmla="*/ 1284854 h 2332604"/>
                        <a:gd name="connsiteX17" fmla="*/ 0 w 1466622"/>
                        <a:gd name="connsiteY17" fmla="*/ 1215798 h 2332604"/>
                        <a:gd name="connsiteX18" fmla="*/ 117339 w 1466622"/>
                        <a:gd name="connsiteY18" fmla="*/ 1169911 h 2332604"/>
                        <a:gd name="connsiteX0" fmla="*/ 117339 w 1466622"/>
                        <a:gd name="connsiteY0" fmla="*/ 1169911 h 2332604"/>
                        <a:gd name="connsiteX1" fmla="*/ 102053 w 1466622"/>
                        <a:gd name="connsiteY1" fmla="*/ 524215 h 2332604"/>
                        <a:gd name="connsiteX2" fmla="*/ 771183 w 1466622"/>
                        <a:gd name="connsiteY2" fmla="*/ 234043 h 2332604"/>
                        <a:gd name="connsiteX3" fmla="*/ 277780 w 1466622"/>
                        <a:gd name="connsiteY3" fmla="*/ 533777 h 2332604"/>
                        <a:gd name="connsiteX4" fmla="*/ 1049790 w 1466622"/>
                        <a:gd name="connsiteY4" fmla="*/ 0 h 2332604"/>
                        <a:gd name="connsiteX5" fmla="*/ 1388267 w 1466622"/>
                        <a:gd name="connsiteY5" fmla="*/ 437128 h 2332604"/>
                        <a:gd name="connsiteX6" fmla="*/ 1442017 w 1466622"/>
                        <a:gd name="connsiteY6" fmla="*/ 603816 h 2332604"/>
                        <a:gd name="connsiteX7" fmla="*/ 1460045 w 1466622"/>
                        <a:gd name="connsiteY7" fmla="*/ 916780 h 2332604"/>
                        <a:gd name="connsiteX8" fmla="*/ 889224 w 1466622"/>
                        <a:gd name="connsiteY8" fmla="*/ 1908061 h 2332604"/>
                        <a:gd name="connsiteX9" fmla="*/ 676274 w 1466622"/>
                        <a:gd name="connsiteY9" fmla="*/ 1880165 h 2332604"/>
                        <a:gd name="connsiteX10" fmla="*/ 933447 w 1466622"/>
                        <a:gd name="connsiteY10" fmla="*/ 1913504 h 2332604"/>
                        <a:gd name="connsiteX11" fmla="*/ 905749 w 1466622"/>
                        <a:gd name="connsiteY11" fmla="*/ 2078859 h 2332604"/>
                        <a:gd name="connsiteX12" fmla="*/ 783429 w 1466622"/>
                        <a:gd name="connsiteY12" fmla="*/ 2325460 h 2332604"/>
                        <a:gd name="connsiteX13" fmla="*/ 661986 w 1466622"/>
                        <a:gd name="connsiteY13" fmla="*/ 2332604 h 2332604"/>
                        <a:gd name="connsiteX14" fmla="*/ 385398 w 1466622"/>
                        <a:gd name="connsiteY14" fmla="*/ 2121722 h 2332604"/>
                        <a:gd name="connsiteX15" fmla="*/ 21770 w 1466622"/>
                        <a:gd name="connsiteY15" fmla="*/ 1502568 h 2332604"/>
                        <a:gd name="connsiteX16" fmla="*/ 42861 w 1466622"/>
                        <a:gd name="connsiteY16" fmla="*/ 1284854 h 2332604"/>
                        <a:gd name="connsiteX17" fmla="*/ 0 w 1466622"/>
                        <a:gd name="connsiteY17" fmla="*/ 1215798 h 2332604"/>
                        <a:gd name="connsiteX18" fmla="*/ 117339 w 1466622"/>
                        <a:gd name="connsiteY18" fmla="*/ 1169911 h 2332604"/>
                        <a:gd name="connsiteX0" fmla="*/ 117339 w 1466622"/>
                        <a:gd name="connsiteY0" fmla="*/ 1169911 h 2332604"/>
                        <a:gd name="connsiteX1" fmla="*/ 102053 w 1466622"/>
                        <a:gd name="connsiteY1" fmla="*/ 524215 h 2332604"/>
                        <a:gd name="connsiteX2" fmla="*/ 771183 w 1466622"/>
                        <a:gd name="connsiteY2" fmla="*/ 234043 h 2332604"/>
                        <a:gd name="connsiteX3" fmla="*/ 277780 w 1466622"/>
                        <a:gd name="connsiteY3" fmla="*/ 533777 h 2332604"/>
                        <a:gd name="connsiteX4" fmla="*/ 1049790 w 1466622"/>
                        <a:gd name="connsiteY4" fmla="*/ 0 h 2332604"/>
                        <a:gd name="connsiteX5" fmla="*/ 1388267 w 1466622"/>
                        <a:gd name="connsiteY5" fmla="*/ 437128 h 2332604"/>
                        <a:gd name="connsiteX6" fmla="*/ 1442017 w 1466622"/>
                        <a:gd name="connsiteY6" fmla="*/ 603816 h 2332604"/>
                        <a:gd name="connsiteX7" fmla="*/ 1460045 w 1466622"/>
                        <a:gd name="connsiteY7" fmla="*/ 916780 h 2332604"/>
                        <a:gd name="connsiteX8" fmla="*/ 889224 w 1466622"/>
                        <a:gd name="connsiteY8" fmla="*/ 1908061 h 2332604"/>
                        <a:gd name="connsiteX9" fmla="*/ 676274 w 1466622"/>
                        <a:gd name="connsiteY9" fmla="*/ 1880165 h 2332604"/>
                        <a:gd name="connsiteX10" fmla="*/ 933447 w 1466622"/>
                        <a:gd name="connsiteY10" fmla="*/ 1913504 h 2332604"/>
                        <a:gd name="connsiteX11" fmla="*/ 905749 w 1466622"/>
                        <a:gd name="connsiteY11" fmla="*/ 2078859 h 2332604"/>
                        <a:gd name="connsiteX12" fmla="*/ 783429 w 1466622"/>
                        <a:gd name="connsiteY12" fmla="*/ 2325460 h 2332604"/>
                        <a:gd name="connsiteX13" fmla="*/ 661986 w 1466622"/>
                        <a:gd name="connsiteY13" fmla="*/ 2332604 h 2332604"/>
                        <a:gd name="connsiteX14" fmla="*/ 385398 w 1466622"/>
                        <a:gd name="connsiteY14" fmla="*/ 2121722 h 2332604"/>
                        <a:gd name="connsiteX15" fmla="*/ 21770 w 1466622"/>
                        <a:gd name="connsiteY15" fmla="*/ 1502568 h 2332604"/>
                        <a:gd name="connsiteX16" fmla="*/ 29254 w 1466622"/>
                        <a:gd name="connsiteY16" fmla="*/ 1306625 h 2332604"/>
                        <a:gd name="connsiteX17" fmla="*/ 0 w 1466622"/>
                        <a:gd name="connsiteY17" fmla="*/ 1215798 h 2332604"/>
                        <a:gd name="connsiteX18" fmla="*/ 117339 w 1466622"/>
                        <a:gd name="connsiteY18" fmla="*/ 1169911 h 2332604"/>
                        <a:gd name="connsiteX0" fmla="*/ 117339 w 1466622"/>
                        <a:gd name="connsiteY0" fmla="*/ 1169911 h 2332604"/>
                        <a:gd name="connsiteX1" fmla="*/ 102053 w 1466622"/>
                        <a:gd name="connsiteY1" fmla="*/ 524215 h 2332604"/>
                        <a:gd name="connsiteX2" fmla="*/ 771183 w 1466622"/>
                        <a:gd name="connsiteY2" fmla="*/ 234043 h 2332604"/>
                        <a:gd name="connsiteX3" fmla="*/ 277780 w 1466622"/>
                        <a:gd name="connsiteY3" fmla="*/ 533777 h 2332604"/>
                        <a:gd name="connsiteX4" fmla="*/ 1049790 w 1466622"/>
                        <a:gd name="connsiteY4" fmla="*/ 0 h 2332604"/>
                        <a:gd name="connsiteX5" fmla="*/ 1388267 w 1466622"/>
                        <a:gd name="connsiteY5" fmla="*/ 437128 h 2332604"/>
                        <a:gd name="connsiteX6" fmla="*/ 1442017 w 1466622"/>
                        <a:gd name="connsiteY6" fmla="*/ 603816 h 2332604"/>
                        <a:gd name="connsiteX7" fmla="*/ 1460045 w 1466622"/>
                        <a:gd name="connsiteY7" fmla="*/ 916780 h 2332604"/>
                        <a:gd name="connsiteX8" fmla="*/ 889224 w 1466622"/>
                        <a:gd name="connsiteY8" fmla="*/ 1908061 h 2332604"/>
                        <a:gd name="connsiteX9" fmla="*/ 676274 w 1466622"/>
                        <a:gd name="connsiteY9" fmla="*/ 1880165 h 2332604"/>
                        <a:gd name="connsiteX10" fmla="*/ 933447 w 1466622"/>
                        <a:gd name="connsiteY10" fmla="*/ 1913504 h 2332604"/>
                        <a:gd name="connsiteX11" fmla="*/ 905749 w 1466622"/>
                        <a:gd name="connsiteY11" fmla="*/ 2078859 h 2332604"/>
                        <a:gd name="connsiteX12" fmla="*/ 783429 w 1466622"/>
                        <a:gd name="connsiteY12" fmla="*/ 2325460 h 2332604"/>
                        <a:gd name="connsiteX13" fmla="*/ 661986 w 1466622"/>
                        <a:gd name="connsiteY13" fmla="*/ 2332604 h 2332604"/>
                        <a:gd name="connsiteX14" fmla="*/ 385398 w 1466622"/>
                        <a:gd name="connsiteY14" fmla="*/ 2121722 h 2332604"/>
                        <a:gd name="connsiteX15" fmla="*/ 13606 w 1466622"/>
                        <a:gd name="connsiteY15" fmla="*/ 1491682 h 2332604"/>
                        <a:gd name="connsiteX16" fmla="*/ 29254 w 1466622"/>
                        <a:gd name="connsiteY16" fmla="*/ 1306625 h 2332604"/>
                        <a:gd name="connsiteX17" fmla="*/ 0 w 1466622"/>
                        <a:gd name="connsiteY17" fmla="*/ 1215798 h 2332604"/>
                        <a:gd name="connsiteX18" fmla="*/ 117339 w 1466622"/>
                        <a:gd name="connsiteY18" fmla="*/ 1169911 h 2332604"/>
                        <a:gd name="connsiteX0" fmla="*/ 117339 w 1466622"/>
                        <a:gd name="connsiteY0" fmla="*/ 1169911 h 2332604"/>
                        <a:gd name="connsiteX1" fmla="*/ 102053 w 1466622"/>
                        <a:gd name="connsiteY1" fmla="*/ 524215 h 2332604"/>
                        <a:gd name="connsiteX2" fmla="*/ 771183 w 1466622"/>
                        <a:gd name="connsiteY2" fmla="*/ 234043 h 2332604"/>
                        <a:gd name="connsiteX3" fmla="*/ 277780 w 1466622"/>
                        <a:gd name="connsiteY3" fmla="*/ 533777 h 2332604"/>
                        <a:gd name="connsiteX4" fmla="*/ 1049790 w 1466622"/>
                        <a:gd name="connsiteY4" fmla="*/ 0 h 2332604"/>
                        <a:gd name="connsiteX5" fmla="*/ 1388267 w 1466622"/>
                        <a:gd name="connsiteY5" fmla="*/ 437128 h 2332604"/>
                        <a:gd name="connsiteX6" fmla="*/ 1442017 w 1466622"/>
                        <a:gd name="connsiteY6" fmla="*/ 603816 h 2332604"/>
                        <a:gd name="connsiteX7" fmla="*/ 1460045 w 1466622"/>
                        <a:gd name="connsiteY7" fmla="*/ 916780 h 2332604"/>
                        <a:gd name="connsiteX8" fmla="*/ 889224 w 1466622"/>
                        <a:gd name="connsiteY8" fmla="*/ 1908061 h 2332604"/>
                        <a:gd name="connsiteX9" fmla="*/ 676274 w 1466622"/>
                        <a:gd name="connsiteY9" fmla="*/ 1880165 h 2332604"/>
                        <a:gd name="connsiteX10" fmla="*/ 933447 w 1466622"/>
                        <a:gd name="connsiteY10" fmla="*/ 1913504 h 2332604"/>
                        <a:gd name="connsiteX11" fmla="*/ 905749 w 1466622"/>
                        <a:gd name="connsiteY11" fmla="*/ 2078859 h 2332604"/>
                        <a:gd name="connsiteX12" fmla="*/ 783429 w 1466622"/>
                        <a:gd name="connsiteY12" fmla="*/ 2325460 h 2332604"/>
                        <a:gd name="connsiteX13" fmla="*/ 661986 w 1466622"/>
                        <a:gd name="connsiteY13" fmla="*/ 2332604 h 2332604"/>
                        <a:gd name="connsiteX14" fmla="*/ 385398 w 1466622"/>
                        <a:gd name="connsiteY14" fmla="*/ 2121722 h 2332604"/>
                        <a:gd name="connsiteX15" fmla="*/ 13606 w 1466622"/>
                        <a:gd name="connsiteY15" fmla="*/ 1491682 h 2332604"/>
                        <a:gd name="connsiteX16" fmla="*/ 29254 w 1466622"/>
                        <a:gd name="connsiteY16" fmla="*/ 1306625 h 2332604"/>
                        <a:gd name="connsiteX17" fmla="*/ 0 w 1466622"/>
                        <a:gd name="connsiteY17" fmla="*/ 1215798 h 2332604"/>
                        <a:gd name="connsiteX18" fmla="*/ 117339 w 1466622"/>
                        <a:gd name="connsiteY18" fmla="*/ 1169911 h 2332604"/>
                        <a:gd name="connsiteX0" fmla="*/ 117339 w 1466622"/>
                        <a:gd name="connsiteY0" fmla="*/ 1169911 h 2332604"/>
                        <a:gd name="connsiteX1" fmla="*/ 102053 w 1466622"/>
                        <a:gd name="connsiteY1" fmla="*/ 524215 h 2332604"/>
                        <a:gd name="connsiteX2" fmla="*/ 771183 w 1466622"/>
                        <a:gd name="connsiteY2" fmla="*/ 234043 h 2332604"/>
                        <a:gd name="connsiteX3" fmla="*/ 277780 w 1466622"/>
                        <a:gd name="connsiteY3" fmla="*/ 533777 h 2332604"/>
                        <a:gd name="connsiteX4" fmla="*/ 1049790 w 1466622"/>
                        <a:gd name="connsiteY4" fmla="*/ 0 h 2332604"/>
                        <a:gd name="connsiteX5" fmla="*/ 1388267 w 1466622"/>
                        <a:gd name="connsiteY5" fmla="*/ 437128 h 2332604"/>
                        <a:gd name="connsiteX6" fmla="*/ 1442017 w 1466622"/>
                        <a:gd name="connsiteY6" fmla="*/ 603816 h 2332604"/>
                        <a:gd name="connsiteX7" fmla="*/ 1460045 w 1466622"/>
                        <a:gd name="connsiteY7" fmla="*/ 916780 h 2332604"/>
                        <a:gd name="connsiteX8" fmla="*/ 889224 w 1466622"/>
                        <a:gd name="connsiteY8" fmla="*/ 1908061 h 2332604"/>
                        <a:gd name="connsiteX9" fmla="*/ 676274 w 1466622"/>
                        <a:gd name="connsiteY9" fmla="*/ 1880165 h 2332604"/>
                        <a:gd name="connsiteX10" fmla="*/ 933447 w 1466622"/>
                        <a:gd name="connsiteY10" fmla="*/ 1913504 h 2332604"/>
                        <a:gd name="connsiteX11" fmla="*/ 905749 w 1466622"/>
                        <a:gd name="connsiteY11" fmla="*/ 2078859 h 2332604"/>
                        <a:gd name="connsiteX12" fmla="*/ 783429 w 1466622"/>
                        <a:gd name="connsiteY12" fmla="*/ 2325460 h 2332604"/>
                        <a:gd name="connsiteX13" fmla="*/ 661986 w 1466622"/>
                        <a:gd name="connsiteY13" fmla="*/ 2332604 h 2332604"/>
                        <a:gd name="connsiteX14" fmla="*/ 385398 w 1466622"/>
                        <a:gd name="connsiteY14" fmla="*/ 2121722 h 2332604"/>
                        <a:gd name="connsiteX15" fmla="*/ 13606 w 1466622"/>
                        <a:gd name="connsiteY15" fmla="*/ 1491682 h 2332604"/>
                        <a:gd name="connsiteX16" fmla="*/ 29254 w 1466622"/>
                        <a:gd name="connsiteY16" fmla="*/ 1306625 h 2332604"/>
                        <a:gd name="connsiteX17" fmla="*/ 0 w 1466622"/>
                        <a:gd name="connsiteY17" fmla="*/ 1215798 h 2332604"/>
                        <a:gd name="connsiteX18" fmla="*/ 117339 w 1466622"/>
                        <a:gd name="connsiteY18" fmla="*/ 1169911 h 2332604"/>
                        <a:gd name="connsiteX0" fmla="*/ 117339 w 1466622"/>
                        <a:gd name="connsiteY0" fmla="*/ 1169911 h 2332604"/>
                        <a:gd name="connsiteX1" fmla="*/ 102053 w 1466622"/>
                        <a:gd name="connsiteY1" fmla="*/ 524215 h 2332604"/>
                        <a:gd name="connsiteX2" fmla="*/ 771183 w 1466622"/>
                        <a:gd name="connsiteY2" fmla="*/ 234043 h 2332604"/>
                        <a:gd name="connsiteX3" fmla="*/ 277780 w 1466622"/>
                        <a:gd name="connsiteY3" fmla="*/ 533777 h 2332604"/>
                        <a:gd name="connsiteX4" fmla="*/ 1049790 w 1466622"/>
                        <a:gd name="connsiteY4" fmla="*/ 0 h 2332604"/>
                        <a:gd name="connsiteX5" fmla="*/ 1388267 w 1466622"/>
                        <a:gd name="connsiteY5" fmla="*/ 437128 h 2332604"/>
                        <a:gd name="connsiteX6" fmla="*/ 1442017 w 1466622"/>
                        <a:gd name="connsiteY6" fmla="*/ 603816 h 2332604"/>
                        <a:gd name="connsiteX7" fmla="*/ 1460045 w 1466622"/>
                        <a:gd name="connsiteY7" fmla="*/ 916780 h 2332604"/>
                        <a:gd name="connsiteX8" fmla="*/ 889224 w 1466622"/>
                        <a:gd name="connsiteY8" fmla="*/ 1908061 h 2332604"/>
                        <a:gd name="connsiteX9" fmla="*/ 676274 w 1466622"/>
                        <a:gd name="connsiteY9" fmla="*/ 1880165 h 2332604"/>
                        <a:gd name="connsiteX10" fmla="*/ 933447 w 1466622"/>
                        <a:gd name="connsiteY10" fmla="*/ 1913504 h 2332604"/>
                        <a:gd name="connsiteX11" fmla="*/ 905749 w 1466622"/>
                        <a:gd name="connsiteY11" fmla="*/ 2078859 h 2332604"/>
                        <a:gd name="connsiteX12" fmla="*/ 783429 w 1466622"/>
                        <a:gd name="connsiteY12" fmla="*/ 2325460 h 2332604"/>
                        <a:gd name="connsiteX13" fmla="*/ 661986 w 1466622"/>
                        <a:gd name="connsiteY13" fmla="*/ 2332604 h 2332604"/>
                        <a:gd name="connsiteX14" fmla="*/ 385398 w 1466622"/>
                        <a:gd name="connsiteY14" fmla="*/ 2121722 h 2332604"/>
                        <a:gd name="connsiteX15" fmla="*/ 13606 w 1466622"/>
                        <a:gd name="connsiteY15" fmla="*/ 1491682 h 2332604"/>
                        <a:gd name="connsiteX16" fmla="*/ 29254 w 1466622"/>
                        <a:gd name="connsiteY16" fmla="*/ 1306625 h 2332604"/>
                        <a:gd name="connsiteX17" fmla="*/ 0 w 1466622"/>
                        <a:gd name="connsiteY17" fmla="*/ 1215798 h 2332604"/>
                        <a:gd name="connsiteX18" fmla="*/ 117339 w 1466622"/>
                        <a:gd name="connsiteY18" fmla="*/ 1169911 h 2332604"/>
                        <a:gd name="connsiteX0" fmla="*/ 117339 w 1466622"/>
                        <a:gd name="connsiteY0" fmla="*/ 1169911 h 2332604"/>
                        <a:gd name="connsiteX1" fmla="*/ 102053 w 1466622"/>
                        <a:gd name="connsiteY1" fmla="*/ 524215 h 2332604"/>
                        <a:gd name="connsiteX2" fmla="*/ 771183 w 1466622"/>
                        <a:gd name="connsiteY2" fmla="*/ 234043 h 2332604"/>
                        <a:gd name="connsiteX3" fmla="*/ 277780 w 1466622"/>
                        <a:gd name="connsiteY3" fmla="*/ 533777 h 2332604"/>
                        <a:gd name="connsiteX4" fmla="*/ 1049790 w 1466622"/>
                        <a:gd name="connsiteY4" fmla="*/ 0 h 2332604"/>
                        <a:gd name="connsiteX5" fmla="*/ 1388267 w 1466622"/>
                        <a:gd name="connsiteY5" fmla="*/ 437128 h 2332604"/>
                        <a:gd name="connsiteX6" fmla="*/ 1442017 w 1466622"/>
                        <a:gd name="connsiteY6" fmla="*/ 603816 h 2332604"/>
                        <a:gd name="connsiteX7" fmla="*/ 1460045 w 1466622"/>
                        <a:gd name="connsiteY7" fmla="*/ 916780 h 2332604"/>
                        <a:gd name="connsiteX8" fmla="*/ 889224 w 1466622"/>
                        <a:gd name="connsiteY8" fmla="*/ 1908061 h 2332604"/>
                        <a:gd name="connsiteX9" fmla="*/ 676274 w 1466622"/>
                        <a:gd name="connsiteY9" fmla="*/ 1880165 h 2332604"/>
                        <a:gd name="connsiteX10" fmla="*/ 933447 w 1466622"/>
                        <a:gd name="connsiteY10" fmla="*/ 1913504 h 2332604"/>
                        <a:gd name="connsiteX11" fmla="*/ 905749 w 1466622"/>
                        <a:gd name="connsiteY11" fmla="*/ 2078859 h 2332604"/>
                        <a:gd name="connsiteX12" fmla="*/ 783429 w 1466622"/>
                        <a:gd name="connsiteY12" fmla="*/ 2325460 h 2332604"/>
                        <a:gd name="connsiteX13" fmla="*/ 661986 w 1466622"/>
                        <a:gd name="connsiteY13" fmla="*/ 2332604 h 2332604"/>
                        <a:gd name="connsiteX14" fmla="*/ 385398 w 1466622"/>
                        <a:gd name="connsiteY14" fmla="*/ 2121722 h 2332604"/>
                        <a:gd name="connsiteX15" fmla="*/ 13606 w 1466622"/>
                        <a:gd name="connsiteY15" fmla="*/ 1491682 h 2332604"/>
                        <a:gd name="connsiteX16" fmla="*/ 29254 w 1466622"/>
                        <a:gd name="connsiteY16" fmla="*/ 1306625 h 2332604"/>
                        <a:gd name="connsiteX17" fmla="*/ 0 w 1466622"/>
                        <a:gd name="connsiteY17" fmla="*/ 1215798 h 2332604"/>
                        <a:gd name="connsiteX18" fmla="*/ 117339 w 1466622"/>
                        <a:gd name="connsiteY18" fmla="*/ 1169911 h 2332604"/>
                        <a:gd name="connsiteX0" fmla="*/ 117339 w 1466622"/>
                        <a:gd name="connsiteY0" fmla="*/ 1169911 h 2332604"/>
                        <a:gd name="connsiteX1" fmla="*/ 102053 w 1466622"/>
                        <a:gd name="connsiteY1" fmla="*/ 524215 h 2332604"/>
                        <a:gd name="connsiteX2" fmla="*/ 771183 w 1466622"/>
                        <a:gd name="connsiteY2" fmla="*/ 234043 h 2332604"/>
                        <a:gd name="connsiteX3" fmla="*/ 277780 w 1466622"/>
                        <a:gd name="connsiteY3" fmla="*/ 533777 h 2332604"/>
                        <a:gd name="connsiteX4" fmla="*/ 1049790 w 1466622"/>
                        <a:gd name="connsiteY4" fmla="*/ 0 h 2332604"/>
                        <a:gd name="connsiteX5" fmla="*/ 1388267 w 1466622"/>
                        <a:gd name="connsiteY5" fmla="*/ 437128 h 2332604"/>
                        <a:gd name="connsiteX6" fmla="*/ 1442017 w 1466622"/>
                        <a:gd name="connsiteY6" fmla="*/ 603816 h 2332604"/>
                        <a:gd name="connsiteX7" fmla="*/ 1460045 w 1466622"/>
                        <a:gd name="connsiteY7" fmla="*/ 916780 h 2332604"/>
                        <a:gd name="connsiteX8" fmla="*/ 889224 w 1466622"/>
                        <a:gd name="connsiteY8" fmla="*/ 1908061 h 2332604"/>
                        <a:gd name="connsiteX9" fmla="*/ 676274 w 1466622"/>
                        <a:gd name="connsiteY9" fmla="*/ 1880165 h 2332604"/>
                        <a:gd name="connsiteX10" fmla="*/ 930726 w 1466622"/>
                        <a:gd name="connsiteY10" fmla="*/ 1908061 h 2332604"/>
                        <a:gd name="connsiteX11" fmla="*/ 905749 w 1466622"/>
                        <a:gd name="connsiteY11" fmla="*/ 2078859 h 2332604"/>
                        <a:gd name="connsiteX12" fmla="*/ 783429 w 1466622"/>
                        <a:gd name="connsiteY12" fmla="*/ 2325460 h 2332604"/>
                        <a:gd name="connsiteX13" fmla="*/ 661986 w 1466622"/>
                        <a:gd name="connsiteY13" fmla="*/ 2332604 h 2332604"/>
                        <a:gd name="connsiteX14" fmla="*/ 385398 w 1466622"/>
                        <a:gd name="connsiteY14" fmla="*/ 2121722 h 2332604"/>
                        <a:gd name="connsiteX15" fmla="*/ 13606 w 1466622"/>
                        <a:gd name="connsiteY15" fmla="*/ 1491682 h 2332604"/>
                        <a:gd name="connsiteX16" fmla="*/ 29254 w 1466622"/>
                        <a:gd name="connsiteY16" fmla="*/ 1306625 h 2332604"/>
                        <a:gd name="connsiteX17" fmla="*/ 0 w 1466622"/>
                        <a:gd name="connsiteY17" fmla="*/ 1215798 h 2332604"/>
                        <a:gd name="connsiteX18" fmla="*/ 117339 w 1466622"/>
                        <a:gd name="connsiteY18" fmla="*/ 1169911 h 233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622" h="2332604">
                          <a:moveTo>
                            <a:pt x="117339" y="1169911"/>
                          </a:moveTo>
                          <a:cubicBezTo>
                            <a:pt x="-32900" y="860337"/>
                            <a:pt x="50906" y="632404"/>
                            <a:pt x="102053" y="524215"/>
                          </a:cubicBezTo>
                          <a:cubicBezTo>
                            <a:pt x="322377" y="490991"/>
                            <a:pt x="610731" y="373403"/>
                            <a:pt x="771183" y="234043"/>
                          </a:cubicBezTo>
                          <a:cubicBezTo>
                            <a:pt x="759115" y="299483"/>
                            <a:pt x="619140" y="484665"/>
                            <a:pt x="277780" y="533777"/>
                          </a:cubicBezTo>
                          <a:cubicBezTo>
                            <a:pt x="966802" y="485685"/>
                            <a:pt x="1012889" y="79048"/>
                            <a:pt x="1049790" y="0"/>
                          </a:cubicBezTo>
                          <a:cubicBezTo>
                            <a:pt x="1066459" y="11453"/>
                            <a:pt x="1295398" y="175304"/>
                            <a:pt x="1388267" y="437128"/>
                          </a:cubicBezTo>
                          <a:cubicBezTo>
                            <a:pt x="1441392" y="545021"/>
                            <a:pt x="1417808" y="544285"/>
                            <a:pt x="1442017" y="603816"/>
                          </a:cubicBezTo>
                          <a:cubicBezTo>
                            <a:pt x="1466226" y="619804"/>
                            <a:pt x="1473255" y="688973"/>
                            <a:pt x="1460045" y="916780"/>
                          </a:cubicBezTo>
                          <a:cubicBezTo>
                            <a:pt x="1443944" y="1015886"/>
                            <a:pt x="1471383" y="1898763"/>
                            <a:pt x="889224" y="1908061"/>
                          </a:cubicBezTo>
                          <a:lnTo>
                            <a:pt x="676274" y="1880165"/>
                          </a:lnTo>
                          <a:lnTo>
                            <a:pt x="930726" y="1908061"/>
                          </a:lnTo>
                          <a:lnTo>
                            <a:pt x="905749" y="2078859"/>
                          </a:lnTo>
                          <a:lnTo>
                            <a:pt x="783429" y="2325460"/>
                          </a:lnTo>
                          <a:lnTo>
                            <a:pt x="661986" y="2332604"/>
                          </a:lnTo>
                          <a:cubicBezTo>
                            <a:pt x="548018" y="2308574"/>
                            <a:pt x="477594" y="2219231"/>
                            <a:pt x="385398" y="2121722"/>
                          </a:cubicBezTo>
                          <a:cubicBezTo>
                            <a:pt x="308688" y="1908146"/>
                            <a:pt x="108795" y="1633881"/>
                            <a:pt x="13606" y="1491682"/>
                          </a:cubicBezTo>
                          <a:cubicBezTo>
                            <a:pt x="27274" y="1403912"/>
                            <a:pt x="54257" y="1371712"/>
                            <a:pt x="29254" y="1306625"/>
                          </a:cubicBezTo>
                          <a:lnTo>
                            <a:pt x="0" y="1215798"/>
                          </a:lnTo>
                          <a:lnTo>
                            <a:pt x="117339" y="1169911"/>
                          </a:lnTo>
                          <a:close/>
                        </a:path>
                      </a:pathLst>
                    </a:custGeom>
                    <a:solidFill>
                      <a:schemeClr val="accent6">
                        <a:lumMod val="40000"/>
                        <a:lumOff val="6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338"/>
                    <p:cNvGrpSpPr/>
                    <p:nvPr/>
                  </p:nvGrpSpPr>
                  <p:grpSpPr>
                    <a:xfrm flipH="1">
                      <a:off x="1246747" y="1749649"/>
                      <a:ext cx="854776" cy="848043"/>
                      <a:chOff x="1017504" y="4149813"/>
                      <a:chExt cx="1001185" cy="964083"/>
                    </a:xfrm>
                    <a:grpFill/>
                  </p:grpSpPr>
                  <p:sp>
                    <p:nvSpPr>
                      <p:cNvPr id="449" name="Block Arc 1365"/>
                      <p:cNvSpPr/>
                      <p:nvPr/>
                    </p:nvSpPr>
                    <p:spPr>
                      <a:xfrm>
                        <a:off x="1041161" y="4149813"/>
                        <a:ext cx="940789" cy="912628"/>
                      </a:xfrm>
                      <a:prstGeom prst="blockArc">
                        <a:avLst>
                          <a:gd name="adj1" fmla="val 10627296"/>
                          <a:gd name="adj2" fmla="val 3541715"/>
                          <a:gd name="adj3" fmla="val 50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50" name="Oval 449"/>
                      <p:cNvSpPr/>
                      <p:nvPr/>
                    </p:nvSpPr>
                    <p:spPr>
                      <a:xfrm rot="299857">
                        <a:off x="1888716" y="4467342"/>
                        <a:ext cx="129973" cy="316634"/>
                      </a:xfrm>
                      <a:prstGeom prst="ellipse">
                        <a:avLst/>
                      </a:prstGeom>
                      <a:solidFill>
                        <a:schemeClr val="tx1"/>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1" name="Oval 450"/>
                      <p:cNvSpPr/>
                      <p:nvPr/>
                    </p:nvSpPr>
                    <p:spPr>
                      <a:xfrm rot="21078981">
                        <a:off x="1017504" y="4470212"/>
                        <a:ext cx="129973" cy="316634"/>
                      </a:xfrm>
                      <a:prstGeom prst="ellipse">
                        <a:avLst/>
                      </a:prstGeom>
                      <a:solidFill>
                        <a:schemeClr val="tx1"/>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368"/>
                      <p:cNvGrpSpPr/>
                      <p:nvPr/>
                    </p:nvGrpSpPr>
                    <p:grpSpPr>
                      <a:xfrm>
                        <a:off x="1572471" y="4920472"/>
                        <a:ext cx="189534" cy="193424"/>
                        <a:chOff x="2226410" y="4449857"/>
                        <a:chExt cx="233561" cy="245577"/>
                      </a:xfrm>
                      <a:grpFill/>
                    </p:grpSpPr>
                    <p:sp>
                      <p:nvSpPr>
                        <p:cNvPr id="453" name="Oval 452"/>
                        <p:cNvSpPr/>
                        <p:nvPr/>
                      </p:nvSpPr>
                      <p:spPr>
                        <a:xfrm>
                          <a:off x="2226410" y="4449857"/>
                          <a:ext cx="233561" cy="24557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4" name="Oval 453"/>
                        <p:cNvSpPr/>
                        <p:nvPr/>
                      </p:nvSpPr>
                      <p:spPr>
                        <a:xfrm>
                          <a:off x="2234835" y="4466643"/>
                          <a:ext cx="216712" cy="20021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sp>
                  <p:nvSpPr>
                    <p:cNvPr id="423" name="Rectangle 50"/>
                    <p:cNvSpPr/>
                    <p:nvPr/>
                  </p:nvSpPr>
                  <p:spPr>
                    <a:xfrm>
                      <a:off x="1641531" y="2399625"/>
                      <a:ext cx="294631" cy="108107"/>
                    </a:xfrm>
                    <a:custGeom>
                      <a:avLst/>
                      <a:gdLst>
                        <a:gd name="connsiteX0" fmla="*/ 0 w 795257"/>
                        <a:gd name="connsiteY0" fmla="*/ 0 h 716349"/>
                        <a:gd name="connsiteX1" fmla="*/ 795257 w 795257"/>
                        <a:gd name="connsiteY1" fmla="*/ 0 h 716349"/>
                        <a:gd name="connsiteX2" fmla="*/ 795257 w 795257"/>
                        <a:gd name="connsiteY2" fmla="*/ 716349 h 716349"/>
                        <a:gd name="connsiteX3" fmla="*/ 0 w 795257"/>
                        <a:gd name="connsiteY3" fmla="*/ 716349 h 716349"/>
                        <a:gd name="connsiteX4" fmla="*/ 0 w 795257"/>
                        <a:gd name="connsiteY4" fmla="*/ 0 h 716349"/>
                        <a:gd name="connsiteX0" fmla="*/ 47625 w 795257"/>
                        <a:gd name="connsiteY0" fmla="*/ 133350 h 716349"/>
                        <a:gd name="connsiteX1" fmla="*/ 795257 w 795257"/>
                        <a:gd name="connsiteY1" fmla="*/ 0 h 716349"/>
                        <a:gd name="connsiteX2" fmla="*/ 795257 w 795257"/>
                        <a:gd name="connsiteY2" fmla="*/ 716349 h 716349"/>
                        <a:gd name="connsiteX3" fmla="*/ 0 w 795257"/>
                        <a:gd name="connsiteY3" fmla="*/ 716349 h 716349"/>
                        <a:gd name="connsiteX4" fmla="*/ 47625 w 795257"/>
                        <a:gd name="connsiteY4" fmla="*/ 133350 h 716349"/>
                        <a:gd name="connsiteX0" fmla="*/ 47625 w 833357"/>
                        <a:gd name="connsiteY0" fmla="*/ 35719 h 618718"/>
                        <a:gd name="connsiteX1" fmla="*/ 833357 w 833357"/>
                        <a:gd name="connsiteY1" fmla="*/ 0 h 618718"/>
                        <a:gd name="connsiteX2" fmla="*/ 795257 w 833357"/>
                        <a:gd name="connsiteY2" fmla="*/ 618718 h 618718"/>
                        <a:gd name="connsiteX3" fmla="*/ 0 w 833357"/>
                        <a:gd name="connsiteY3" fmla="*/ 618718 h 618718"/>
                        <a:gd name="connsiteX4" fmla="*/ 47625 w 833357"/>
                        <a:gd name="connsiteY4" fmla="*/ 35719 h 618718"/>
                        <a:gd name="connsiteX0" fmla="*/ 47625 w 833357"/>
                        <a:gd name="connsiteY0" fmla="*/ 35719 h 618718"/>
                        <a:gd name="connsiteX1" fmla="*/ 833357 w 833357"/>
                        <a:gd name="connsiteY1" fmla="*/ 0 h 618718"/>
                        <a:gd name="connsiteX2" fmla="*/ 795257 w 833357"/>
                        <a:gd name="connsiteY2" fmla="*/ 618718 h 618718"/>
                        <a:gd name="connsiteX3" fmla="*/ 0 w 833357"/>
                        <a:gd name="connsiteY3" fmla="*/ 618718 h 618718"/>
                        <a:gd name="connsiteX4" fmla="*/ 47625 w 833357"/>
                        <a:gd name="connsiteY4" fmla="*/ 35719 h 618718"/>
                        <a:gd name="connsiteX0" fmla="*/ 47625 w 833357"/>
                        <a:gd name="connsiteY0" fmla="*/ 35719 h 618718"/>
                        <a:gd name="connsiteX1" fmla="*/ 833357 w 833357"/>
                        <a:gd name="connsiteY1" fmla="*/ 0 h 618718"/>
                        <a:gd name="connsiteX2" fmla="*/ 795257 w 833357"/>
                        <a:gd name="connsiteY2" fmla="*/ 618718 h 618718"/>
                        <a:gd name="connsiteX3" fmla="*/ 0 w 833357"/>
                        <a:gd name="connsiteY3" fmla="*/ 618718 h 618718"/>
                        <a:gd name="connsiteX4" fmla="*/ 47625 w 833357"/>
                        <a:gd name="connsiteY4" fmla="*/ 35719 h 618718"/>
                        <a:gd name="connsiteX0" fmla="*/ 50006 w 833357"/>
                        <a:gd name="connsiteY0" fmla="*/ 23813 h 618718"/>
                        <a:gd name="connsiteX1" fmla="*/ 833357 w 833357"/>
                        <a:gd name="connsiteY1" fmla="*/ 0 h 618718"/>
                        <a:gd name="connsiteX2" fmla="*/ 795257 w 833357"/>
                        <a:gd name="connsiteY2" fmla="*/ 618718 h 618718"/>
                        <a:gd name="connsiteX3" fmla="*/ 0 w 833357"/>
                        <a:gd name="connsiteY3" fmla="*/ 618718 h 618718"/>
                        <a:gd name="connsiteX4" fmla="*/ 50006 w 833357"/>
                        <a:gd name="connsiteY4" fmla="*/ 23813 h 618718"/>
                        <a:gd name="connsiteX0" fmla="*/ 50006 w 826213"/>
                        <a:gd name="connsiteY0" fmla="*/ 33338 h 628243"/>
                        <a:gd name="connsiteX1" fmla="*/ 826213 w 826213"/>
                        <a:gd name="connsiteY1" fmla="*/ 0 h 628243"/>
                        <a:gd name="connsiteX2" fmla="*/ 795257 w 826213"/>
                        <a:gd name="connsiteY2" fmla="*/ 628243 h 628243"/>
                        <a:gd name="connsiteX3" fmla="*/ 0 w 826213"/>
                        <a:gd name="connsiteY3" fmla="*/ 628243 h 628243"/>
                        <a:gd name="connsiteX4" fmla="*/ 50006 w 826213"/>
                        <a:gd name="connsiteY4" fmla="*/ 33338 h 628243"/>
                        <a:gd name="connsiteX0" fmla="*/ 50006 w 826213"/>
                        <a:gd name="connsiteY0" fmla="*/ 33338 h 628243"/>
                        <a:gd name="connsiteX1" fmla="*/ 826213 w 826213"/>
                        <a:gd name="connsiteY1" fmla="*/ 0 h 628243"/>
                        <a:gd name="connsiteX2" fmla="*/ 0 w 826213"/>
                        <a:gd name="connsiteY2" fmla="*/ 628243 h 628243"/>
                        <a:gd name="connsiteX3" fmla="*/ 50006 w 826213"/>
                        <a:gd name="connsiteY3" fmla="*/ 33338 h 628243"/>
                        <a:gd name="connsiteX0" fmla="*/ 50006 w 826213"/>
                        <a:gd name="connsiteY0" fmla="*/ 33338 h 628243"/>
                        <a:gd name="connsiteX1" fmla="*/ 826213 w 826213"/>
                        <a:gd name="connsiteY1" fmla="*/ 0 h 628243"/>
                        <a:gd name="connsiteX2" fmla="*/ 0 w 826213"/>
                        <a:gd name="connsiteY2" fmla="*/ 628243 h 628243"/>
                        <a:gd name="connsiteX3" fmla="*/ 50006 w 826213"/>
                        <a:gd name="connsiteY3" fmla="*/ 33338 h 628243"/>
                        <a:gd name="connsiteX0" fmla="*/ 0 w 776207"/>
                        <a:gd name="connsiteY0" fmla="*/ 33338 h 74300"/>
                        <a:gd name="connsiteX1" fmla="*/ 776207 w 776207"/>
                        <a:gd name="connsiteY1" fmla="*/ 0 h 74300"/>
                        <a:gd name="connsiteX2" fmla="*/ 0 w 776207"/>
                        <a:gd name="connsiteY2" fmla="*/ 33338 h 74300"/>
                        <a:gd name="connsiteX0" fmla="*/ 0 w 776207"/>
                        <a:gd name="connsiteY0" fmla="*/ 33338 h 215571"/>
                        <a:gd name="connsiteX1" fmla="*/ 776207 w 776207"/>
                        <a:gd name="connsiteY1" fmla="*/ 0 h 215571"/>
                        <a:gd name="connsiteX2" fmla="*/ 0 w 776207"/>
                        <a:gd name="connsiteY2" fmla="*/ 33338 h 215571"/>
                        <a:gd name="connsiteX0" fmla="*/ 0 w 776207"/>
                        <a:gd name="connsiteY0" fmla="*/ 33338 h 287944"/>
                        <a:gd name="connsiteX1" fmla="*/ 776207 w 776207"/>
                        <a:gd name="connsiteY1" fmla="*/ 0 h 287944"/>
                        <a:gd name="connsiteX2" fmla="*/ 0 w 776207"/>
                        <a:gd name="connsiteY2" fmla="*/ 33338 h 287944"/>
                        <a:gd name="connsiteX0" fmla="*/ 0 w 776207"/>
                        <a:gd name="connsiteY0" fmla="*/ 33338 h 287944"/>
                        <a:gd name="connsiteX1" fmla="*/ 776207 w 776207"/>
                        <a:gd name="connsiteY1" fmla="*/ 0 h 287944"/>
                        <a:gd name="connsiteX2" fmla="*/ 0 w 776207"/>
                        <a:gd name="connsiteY2" fmla="*/ 33338 h 287944"/>
                        <a:gd name="connsiteX0" fmla="*/ 0 w 776207"/>
                        <a:gd name="connsiteY0" fmla="*/ 33338 h 287944"/>
                        <a:gd name="connsiteX1" fmla="*/ 776207 w 776207"/>
                        <a:gd name="connsiteY1" fmla="*/ 0 h 287944"/>
                        <a:gd name="connsiteX2" fmla="*/ 0 w 776207"/>
                        <a:gd name="connsiteY2" fmla="*/ 33338 h 287944"/>
                        <a:gd name="connsiteX0" fmla="*/ 0 w 776207"/>
                        <a:gd name="connsiteY0" fmla="*/ 33338 h 287944"/>
                        <a:gd name="connsiteX1" fmla="*/ 776207 w 776207"/>
                        <a:gd name="connsiteY1" fmla="*/ 0 h 287944"/>
                        <a:gd name="connsiteX2" fmla="*/ 0 w 776207"/>
                        <a:gd name="connsiteY2" fmla="*/ 33338 h 287944"/>
                        <a:gd name="connsiteX0" fmla="*/ 0 w 776207"/>
                        <a:gd name="connsiteY0" fmla="*/ 33338 h 287944"/>
                        <a:gd name="connsiteX1" fmla="*/ 776207 w 776207"/>
                        <a:gd name="connsiteY1" fmla="*/ 0 h 287944"/>
                        <a:gd name="connsiteX2" fmla="*/ 0 w 776207"/>
                        <a:gd name="connsiteY2" fmla="*/ 33338 h 287944"/>
                        <a:gd name="connsiteX0" fmla="*/ 0 w 773826"/>
                        <a:gd name="connsiteY0" fmla="*/ 30957 h 286666"/>
                        <a:gd name="connsiteX1" fmla="*/ 773826 w 773826"/>
                        <a:gd name="connsiteY1" fmla="*/ 0 h 286666"/>
                        <a:gd name="connsiteX2" fmla="*/ 0 w 773826"/>
                        <a:gd name="connsiteY2" fmla="*/ 30957 h 286666"/>
                        <a:gd name="connsiteX0" fmla="*/ 0 w 773826"/>
                        <a:gd name="connsiteY0" fmla="*/ 30957 h 286666"/>
                        <a:gd name="connsiteX1" fmla="*/ 773826 w 773826"/>
                        <a:gd name="connsiteY1" fmla="*/ 0 h 286666"/>
                        <a:gd name="connsiteX2" fmla="*/ 0 w 773826"/>
                        <a:gd name="connsiteY2" fmla="*/ 30957 h 286666"/>
                        <a:gd name="connsiteX0" fmla="*/ 0 w 773826"/>
                        <a:gd name="connsiteY0" fmla="*/ 30957 h 286666"/>
                        <a:gd name="connsiteX1" fmla="*/ 773826 w 773826"/>
                        <a:gd name="connsiteY1" fmla="*/ 0 h 286666"/>
                        <a:gd name="connsiteX2" fmla="*/ 0 w 773826"/>
                        <a:gd name="connsiteY2" fmla="*/ 30957 h 286666"/>
                        <a:gd name="connsiteX0" fmla="*/ 0 w 773826"/>
                        <a:gd name="connsiteY0" fmla="*/ 30957 h 287515"/>
                        <a:gd name="connsiteX1" fmla="*/ 773826 w 773826"/>
                        <a:gd name="connsiteY1" fmla="*/ 0 h 287515"/>
                        <a:gd name="connsiteX2" fmla="*/ 0 w 773826"/>
                        <a:gd name="connsiteY2" fmla="*/ 30957 h 287515"/>
                        <a:gd name="connsiteX0" fmla="*/ 0 w 773826"/>
                        <a:gd name="connsiteY0" fmla="*/ 30957 h 291253"/>
                        <a:gd name="connsiteX1" fmla="*/ 773826 w 773826"/>
                        <a:gd name="connsiteY1" fmla="*/ 0 h 291253"/>
                        <a:gd name="connsiteX2" fmla="*/ 0 w 773826"/>
                        <a:gd name="connsiteY2" fmla="*/ 30957 h 291253"/>
                        <a:gd name="connsiteX0" fmla="*/ 0 w 783351"/>
                        <a:gd name="connsiteY0" fmla="*/ 23813 h 287430"/>
                        <a:gd name="connsiteX1" fmla="*/ 783351 w 783351"/>
                        <a:gd name="connsiteY1" fmla="*/ 0 h 287430"/>
                        <a:gd name="connsiteX2" fmla="*/ 0 w 783351"/>
                        <a:gd name="connsiteY2" fmla="*/ 23813 h 287430"/>
                        <a:gd name="connsiteX0" fmla="*/ 0 w 783351"/>
                        <a:gd name="connsiteY0" fmla="*/ 23813 h 287430"/>
                        <a:gd name="connsiteX1" fmla="*/ 783351 w 783351"/>
                        <a:gd name="connsiteY1" fmla="*/ 0 h 287430"/>
                        <a:gd name="connsiteX2" fmla="*/ 0 w 783351"/>
                        <a:gd name="connsiteY2" fmla="*/ 23813 h 287430"/>
                        <a:gd name="connsiteX0" fmla="*/ 0 w 783351"/>
                        <a:gd name="connsiteY0" fmla="*/ 23813 h 287430"/>
                        <a:gd name="connsiteX1" fmla="*/ 783351 w 783351"/>
                        <a:gd name="connsiteY1" fmla="*/ 0 h 287430"/>
                        <a:gd name="connsiteX2" fmla="*/ 0 w 783351"/>
                        <a:gd name="connsiteY2" fmla="*/ 23813 h 287430"/>
                      </a:gdLst>
                      <a:ahLst/>
                      <a:cxnLst>
                        <a:cxn ang="0">
                          <a:pos x="connsiteX0" y="connsiteY0"/>
                        </a:cxn>
                        <a:cxn ang="0">
                          <a:pos x="connsiteX1" y="connsiteY1"/>
                        </a:cxn>
                        <a:cxn ang="0">
                          <a:pos x="connsiteX2" y="connsiteY2"/>
                        </a:cxn>
                      </a:cxnLst>
                      <a:rect l="l" t="t" r="r" b="b"/>
                      <a:pathLst>
                        <a:path w="783351" h="287430">
                          <a:moveTo>
                            <a:pt x="0" y="23813"/>
                          </a:moveTo>
                          <a:cubicBezTo>
                            <a:pt x="216667" y="397669"/>
                            <a:pt x="673839" y="359569"/>
                            <a:pt x="783351" y="0"/>
                          </a:cubicBezTo>
                          <a:cubicBezTo>
                            <a:pt x="650821" y="70644"/>
                            <a:pt x="232543" y="96042"/>
                            <a:pt x="0" y="23813"/>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51"/>
                    <p:cNvSpPr/>
                    <p:nvPr/>
                  </p:nvSpPr>
                  <p:spPr>
                    <a:xfrm>
                      <a:off x="1654967" y="2416829"/>
                      <a:ext cx="263284" cy="61740"/>
                    </a:xfrm>
                    <a:custGeom>
                      <a:avLst/>
                      <a:gdLst>
                        <a:gd name="connsiteX0" fmla="*/ 0 w 795257"/>
                        <a:gd name="connsiteY0" fmla="*/ 0 h 215681"/>
                        <a:gd name="connsiteX1" fmla="*/ 795257 w 795257"/>
                        <a:gd name="connsiteY1" fmla="*/ 0 h 215681"/>
                        <a:gd name="connsiteX2" fmla="*/ 795257 w 795257"/>
                        <a:gd name="connsiteY2" fmla="*/ 215681 h 215681"/>
                        <a:gd name="connsiteX3" fmla="*/ 0 w 795257"/>
                        <a:gd name="connsiteY3" fmla="*/ 215681 h 215681"/>
                        <a:gd name="connsiteX4" fmla="*/ 0 w 795257"/>
                        <a:gd name="connsiteY4" fmla="*/ 0 h 215681"/>
                        <a:gd name="connsiteX0" fmla="*/ 80962 w 795257"/>
                        <a:gd name="connsiteY0" fmla="*/ 52387 h 215681"/>
                        <a:gd name="connsiteX1" fmla="*/ 795257 w 795257"/>
                        <a:gd name="connsiteY1" fmla="*/ 0 h 215681"/>
                        <a:gd name="connsiteX2" fmla="*/ 795257 w 795257"/>
                        <a:gd name="connsiteY2" fmla="*/ 215681 h 215681"/>
                        <a:gd name="connsiteX3" fmla="*/ 0 w 795257"/>
                        <a:gd name="connsiteY3" fmla="*/ 215681 h 215681"/>
                        <a:gd name="connsiteX4" fmla="*/ 80962 w 795257"/>
                        <a:gd name="connsiteY4" fmla="*/ 52387 h 215681"/>
                        <a:gd name="connsiteX0" fmla="*/ 80962 w 795257"/>
                        <a:gd name="connsiteY0" fmla="*/ 9524 h 172818"/>
                        <a:gd name="connsiteX1" fmla="*/ 790495 w 795257"/>
                        <a:gd name="connsiteY1" fmla="*/ 0 h 172818"/>
                        <a:gd name="connsiteX2" fmla="*/ 795257 w 795257"/>
                        <a:gd name="connsiteY2" fmla="*/ 172818 h 172818"/>
                        <a:gd name="connsiteX3" fmla="*/ 0 w 795257"/>
                        <a:gd name="connsiteY3" fmla="*/ 172818 h 172818"/>
                        <a:gd name="connsiteX4" fmla="*/ 80962 w 795257"/>
                        <a:gd name="connsiteY4" fmla="*/ 9524 h 172818"/>
                        <a:gd name="connsiteX0" fmla="*/ 0 w 714295"/>
                        <a:gd name="connsiteY0" fmla="*/ 9524 h 172818"/>
                        <a:gd name="connsiteX1" fmla="*/ 709533 w 714295"/>
                        <a:gd name="connsiteY1" fmla="*/ 0 h 172818"/>
                        <a:gd name="connsiteX2" fmla="*/ 714295 w 714295"/>
                        <a:gd name="connsiteY2" fmla="*/ 172818 h 172818"/>
                        <a:gd name="connsiteX3" fmla="*/ 157163 w 714295"/>
                        <a:gd name="connsiteY3" fmla="*/ 144243 h 172818"/>
                        <a:gd name="connsiteX4" fmla="*/ 0 w 714295"/>
                        <a:gd name="connsiteY4" fmla="*/ 9524 h 172818"/>
                        <a:gd name="connsiteX0" fmla="*/ 0 w 709533"/>
                        <a:gd name="connsiteY0" fmla="*/ 9524 h 144243"/>
                        <a:gd name="connsiteX1" fmla="*/ 709533 w 709533"/>
                        <a:gd name="connsiteY1" fmla="*/ 0 h 144243"/>
                        <a:gd name="connsiteX2" fmla="*/ 623808 w 709533"/>
                        <a:gd name="connsiteY2" fmla="*/ 110905 h 144243"/>
                        <a:gd name="connsiteX3" fmla="*/ 157163 w 709533"/>
                        <a:gd name="connsiteY3" fmla="*/ 144243 h 144243"/>
                        <a:gd name="connsiteX4" fmla="*/ 0 w 709533"/>
                        <a:gd name="connsiteY4" fmla="*/ 9524 h 144243"/>
                        <a:gd name="connsiteX0" fmla="*/ 0 w 709533"/>
                        <a:gd name="connsiteY0" fmla="*/ 9524 h 144541"/>
                        <a:gd name="connsiteX1" fmla="*/ 709533 w 709533"/>
                        <a:gd name="connsiteY1" fmla="*/ 0 h 144541"/>
                        <a:gd name="connsiteX2" fmla="*/ 623808 w 709533"/>
                        <a:gd name="connsiteY2" fmla="*/ 110905 h 144541"/>
                        <a:gd name="connsiteX3" fmla="*/ 157163 w 709533"/>
                        <a:gd name="connsiteY3" fmla="*/ 144243 h 144541"/>
                        <a:gd name="connsiteX4" fmla="*/ 0 w 709533"/>
                        <a:gd name="connsiteY4" fmla="*/ 9524 h 144541"/>
                        <a:gd name="connsiteX0" fmla="*/ 0 w 709533"/>
                        <a:gd name="connsiteY0" fmla="*/ 9524 h 159385"/>
                        <a:gd name="connsiteX1" fmla="*/ 709533 w 709533"/>
                        <a:gd name="connsiteY1" fmla="*/ 0 h 159385"/>
                        <a:gd name="connsiteX2" fmla="*/ 623808 w 709533"/>
                        <a:gd name="connsiteY2" fmla="*/ 110905 h 159385"/>
                        <a:gd name="connsiteX3" fmla="*/ 157163 w 709533"/>
                        <a:gd name="connsiteY3" fmla="*/ 144243 h 159385"/>
                        <a:gd name="connsiteX4" fmla="*/ 0 w 709533"/>
                        <a:gd name="connsiteY4" fmla="*/ 9524 h 159385"/>
                        <a:gd name="connsiteX0" fmla="*/ 0 w 709533"/>
                        <a:gd name="connsiteY0" fmla="*/ 9524 h 159385"/>
                        <a:gd name="connsiteX1" fmla="*/ 709533 w 709533"/>
                        <a:gd name="connsiteY1" fmla="*/ 0 h 159385"/>
                        <a:gd name="connsiteX2" fmla="*/ 623808 w 709533"/>
                        <a:gd name="connsiteY2" fmla="*/ 110905 h 159385"/>
                        <a:gd name="connsiteX3" fmla="*/ 157163 w 709533"/>
                        <a:gd name="connsiteY3" fmla="*/ 144243 h 159385"/>
                        <a:gd name="connsiteX4" fmla="*/ 0 w 709533"/>
                        <a:gd name="connsiteY4" fmla="*/ 9524 h 159385"/>
                        <a:gd name="connsiteX0" fmla="*/ 0 w 704771"/>
                        <a:gd name="connsiteY0" fmla="*/ 2380 h 159385"/>
                        <a:gd name="connsiteX1" fmla="*/ 704771 w 704771"/>
                        <a:gd name="connsiteY1" fmla="*/ 0 h 159385"/>
                        <a:gd name="connsiteX2" fmla="*/ 619046 w 704771"/>
                        <a:gd name="connsiteY2" fmla="*/ 110905 h 159385"/>
                        <a:gd name="connsiteX3" fmla="*/ 152401 w 704771"/>
                        <a:gd name="connsiteY3" fmla="*/ 144243 h 159385"/>
                        <a:gd name="connsiteX4" fmla="*/ 0 w 704771"/>
                        <a:gd name="connsiteY4" fmla="*/ 2380 h 159385"/>
                        <a:gd name="connsiteX0" fmla="*/ 0 w 704771"/>
                        <a:gd name="connsiteY0" fmla="*/ 2380 h 159385"/>
                        <a:gd name="connsiteX1" fmla="*/ 704771 w 704771"/>
                        <a:gd name="connsiteY1" fmla="*/ 0 h 159385"/>
                        <a:gd name="connsiteX2" fmla="*/ 619046 w 704771"/>
                        <a:gd name="connsiteY2" fmla="*/ 110905 h 159385"/>
                        <a:gd name="connsiteX3" fmla="*/ 152401 w 704771"/>
                        <a:gd name="connsiteY3" fmla="*/ 144243 h 159385"/>
                        <a:gd name="connsiteX4" fmla="*/ 0 w 704771"/>
                        <a:gd name="connsiteY4" fmla="*/ 2380 h 159385"/>
                        <a:gd name="connsiteX0" fmla="*/ 0 w 704771"/>
                        <a:gd name="connsiteY0" fmla="*/ 2380 h 159385"/>
                        <a:gd name="connsiteX1" fmla="*/ 704771 w 704771"/>
                        <a:gd name="connsiteY1" fmla="*/ 0 h 159385"/>
                        <a:gd name="connsiteX2" fmla="*/ 619046 w 704771"/>
                        <a:gd name="connsiteY2" fmla="*/ 110905 h 159385"/>
                        <a:gd name="connsiteX3" fmla="*/ 152401 w 704771"/>
                        <a:gd name="connsiteY3" fmla="*/ 144243 h 159385"/>
                        <a:gd name="connsiteX4" fmla="*/ 0 w 704771"/>
                        <a:gd name="connsiteY4" fmla="*/ 2380 h 159385"/>
                        <a:gd name="connsiteX0" fmla="*/ 0 w 700009"/>
                        <a:gd name="connsiteY0" fmla="*/ 7143 h 164148"/>
                        <a:gd name="connsiteX1" fmla="*/ 700009 w 700009"/>
                        <a:gd name="connsiteY1" fmla="*/ 0 h 164148"/>
                        <a:gd name="connsiteX2" fmla="*/ 619046 w 700009"/>
                        <a:gd name="connsiteY2" fmla="*/ 115668 h 164148"/>
                        <a:gd name="connsiteX3" fmla="*/ 152401 w 700009"/>
                        <a:gd name="connsiteY3" fmla="*/ 149006 h 164148"/>
                        <a:gd name="connsiteX4" fmla="*/ 0 w 700009"/>
                        <a:gd name="connsiteY4" fmla="*/ 7143 h 16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9" h="164148">
                          <a:moveTo>
                            <a:pt x="0" y="7143"/>
                          </a:moveTo>
                          <a:cubicBezTo>
                            <a:pt x="286517" y="75406"/>
                            <a:pt x="477785" y="55562"/>
                            <a:pt x="700009" y="0"/>
                          </a:cubicBezTo>
                          <a:lnTo>
                            <a:pt x="619046" y="115668"/>
                          </a:lnTo>
                          <a:cubicBezTo>
                            <a:pt x="458735" y="172025"/>
                            <a:pt x="312712" y="173612"/>
                            <a:pt x="152401" y="149006"/>
                          </a:cubicBezTo>
                          <a:lnTo>
                            <a:pt x="0" y="714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52"/>
                    <p:cNvSpPr/>
                    <p:nvPr/>
                  </p:nvSpPr>
                  <p:spPr>
                    <a:xfrm>
                      <a:off x="1720659" y="2464810"/>
                      <a:ext cx="165691" cy="29375"/>
                    </a:xfrm>
                    <a:custGeom>
                      <a:avLst/>
                      <a:gdLst>
                        <a:gd name="connsiteX0" fmla="*/ 0 w 511059"/>
                        <a:gd name="connsiteY0" fmla="*/ 0 h 72086"/>
                        <a:gd name="connsiteX1" fmla="*/ 511059 w 511059"/>
                        <a:gd name="connsiteY1" fmla="*/ 0 h 72086"/>
                        <a:gd name="connsiteX2" fmla="*/ 511059 w 511059"/>
                        <a:gd name="connsiteY2" fmla="*/ 72086 h 72086"/>
                        <a:gd name="connsiteX3" fmla="*/ 0 w 511059"/>
                        <a:gd name="connsiteY3" fmla="*/ 72086 h 72086"/>
                        <a:gd name="connsiteX4" fmla="*/ 0 w 511059"/>
                        <a:gd name="connsiteY4" fmla="*/ 0 h 72086"/>
                        <a:gd name="connsiteX0" fmla="*/ 0 w 525347"/>
                        <a:gd name="connsiteY0" fmla="*/ 19050 h 72086"/>
                        <a:gd name="connsiteX1" fmla="*/ 525347 w 525347"/>
                        <a:gd name="connsiteY1" fmla="*/ 0 h 72086"/>
                        <a:gd name="connsiteX2" fmla="*/ 525347 w 525347"/>
                        <a:gd name="connsiteY2" fmla="*/ 72086 h 72086"/>
                        <a:gd name="connsiteX3" fmla="*/ 14288 w 525347"/>
                        <a:gd name="connsiteY3" fmla="*/ 72086 h 72086"/>
                        <a:gd name="connsiteX4" fmla="*/ 0 w 525347"/>
                        <a:gd name="connsiteY4" fmla="*/ 19050 h 72086"/>
                        <a:gd name="connsiteX0" fmla="*/ 0 w 525347"/>
                        <a:gd name="connsiteY0" fmla="*/ 37451 h 90487"/>
                        <a:gd name="connsiteX1" fmla="*/ 440532 w 525347"/>
                        <a:gd name="connsiteY1" fmla="*/ 0 h 90487"/>
                        <a:gd name="connsiteX2" fmla="*/ 525347 w 525347"/>
                        <a:gd name="connsiteY2" fmla="*/ 18401 h 90487"/>
                        <a:gd name="connsiteX3" fmla="*/ 525347 w 525347"/>
                        <a:gd name="connsiteY3" fmla="*/ 90487 h 90487"/>
                        <a:gd name="connsiteX4" fmla="*/ 14288 w 525347"/>
                        <a:gd name="connsiteY4" fmla="*/ 90487 h 90487"/>
                        <a:gd name="connsiteX5" fmla="*/ 0 w 525347"/>
                        <a:gd name="connsiteY5" fmla="*/ 37451 h 90487"/>
                        <a:gd name="connsiteX0" fmla="*/ 0 w 525347"/>
                        <a:gd name="connsiteY0" fmla="*/ 37451 h 90487"/>
                        <a:gd name="connsiteX1" fmla="*/ 440532 w 525347"/>
                        <a:gd name="connsiteY1" fmla="*/ 0 h 90487"/>
                        <a:gd name="connsiteX2" fmla="*/ 525347 w 525347"/>
                        <a:gd name="connsiteY2" fmla="*/ 90487 h 90487"/>
                        <a:gd name="connsiteX3" fmla="*/ 14288 w 525347"/>
                        <a:gd name="connsiteY3" fmla="*/ 90487 h 90487"/>
                        <a:gd name="connsiteX4" fmla="*/ 0 w 525347"/>
                        <a:gd name="connsiteY4"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52099"/>
                        <a:gd name="connsiteX1" fmla="*/ 440532 w 440532"/>
                        <a:gd name="connsiteY1" fmla="*/ 0 h 52099"/>
                        <a:gd name="connsiteX2" fmla="*/ 0 w 440532"/>
                        <a:gd name="connsiteY2" fmla="*/ 37451 h 52099"/>
                        <a:gd name="connsiteX0" fmla="*/ 0 w 440532"/>
                        <a:gd name="connsiteY0" fmla="*/ 37451 h 78729"/>
                        <a:gd name="connsiteX1" fmla="*/ 440532 w 440532"/>
                        <a:gd name="connsiteY1" fmla="*/ 0 h 78729"/>
                        <a:gd name="connsiteX2" fmla="*/ 0 w 440532"/>
                        <a:gd name="connsiteY2" fmla="*/ 37451 h 78729"/>
                        <a:gd name="connsiteX0" fmla="*/ 0 w 440532"/>
                        <a:gd name="connsiteY0" fmla="*/ 37451 h 78102"/>
                        <a:gd name="connsiteX1" fmla="*/ 440532 w 440532"/>
                        <a:gd name="connsiteY1" fmla="*/ 0 h 78102"/>
                        <a:gd name="connsiteX2" fmla="*/ 0 w 440532"/>
                        <a:gd name="connsiteY2" fmla="*/ 37451 h 78102"/>
                        <a:gd name="connsiteX0" fmla="*/ 0 w 440532"/>
                        <a:gd name="connsiteY0" fmla="*/ 37451 h 78102"/>
                        <a:gd name="connsiteX1" fmla="*/ 440532 w 440532"/>
                        <a:gd name="connsiteY1" fmla="*/ 0 h 78102"/>
                        <a:gd name="connsiteX2" fmla="*/ 0 w 440532"/>
                        <a:gd name="connsiteY2" fmla="*/ 37451 h 78102"/>
                        <a:gd name="connsiteX0" fmla="*/ 0 w 440532"/>
                        <a:gd name="connsiteY0" fmla="*/ 37451 h 78102"/>
                        <a:gd name="connsiteX1" fmla="*/ 440532 w 440532"/>
                        <a:gd name="connsiteY1" fmla="*/ 0 h 78102"/>
                        <a:gd name="connsiteX2" fmla="*/ 0 w 440532"/>
                        <a:gd name="connsiteY2" fmla="*/ 37451 h 78102"/>
                      </a:gdLst>
                      <a:ahLst/>
                      <a:cxnLst>
                        <a:cxn ang="0">
                          <a:pos x="connsiteX0" y="connsiteY0"/>
                        </a:cxn>
                        <a:cxn ang="0">
                          <a:pos x="connsiteX1" y="connsiteY1"/>
                        </a:cxn>
                        <a:cxn ang="0">
                          <a:pos x="connsiteX2" y="connsiteY2"/>
                        </a:cxn>
                      </a:cxnLst>
                      <a:rect l="l" t="t" r="r" b="b"/>
                      <a:pathLst>
                        <a:path w="440532" h="78102">
                          <a:moveTo>
                            <a:pt x="0" y="37451"/>
                          </a:moveTo>
                          <a:cubicBezTo>
                            <a:pt x="142875" y="114660"/>
                            <a:pt x="385763" y="70427"/>
                            <a:pt x="440532" y="0"/>
                          </a:cubicBezTo>
                          <a:cubicBezTo>
                            <a:pt x="281782" y="62490"/>
                            <a:pt x="153988" y="55923"/>
                            <a:pt x="0" y="3745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52"/>
                    <p:cNvSpPr/>
                    <p:nvPr/>
                  </p:nvSpPr>
                  <p:spPr>
                    <a:xfrm rot="21067895">
                      <a:off x="1751083" y="2506254"/>
                      <a:ext cx="157590" cy="38458"/>
                    </a:xfrm>
                    <a:custGeom>
                      <a:avLst/>
                      <a:gdLst>
                        <a:gd name="connsiteX0" fmla="*/ 0 w 511059"/>
                        <a:gd name="connsiteY0" fmla="*/ 0 h 72086"/>
                        <a:gd name="connsiteX1" fmla="*/ 511059 w 511059"/>
                        <a:gd name="connsiteY1" fmla="*/ 0 h 72086"/>
                        <a:gd name="connsiteX2" fmla="*/ 511059 w 511059"/>
                        <a:gd name="connsiteY2" fmla="*/ 72086 h 72086"/>
                        <a:gd name="connsiteX3" fmla="*/ 0 w 511059"/>
                        <a:gd name="connsiteY3" fmla="*/ 72086 h 72086"/>
                        <a:gd name="connsiteX4" fmla="*/ 0 w 511059"/>
                        <a:gd name="connsiteY4" fmla="*/ 0 h 72086"/>
                        <a:gd name="connsiteX0" fmla="*/ 0 w 525347"/>
                        <a:gd name="connsiteY0" fmla="*/ 19050 h 72086"/>
                        <a:gd name="connsiteX1" fmla="*/ 525347 w 525347"/>
                        <a:gd name="connsiteY1" fmla="*/ 0 h 72086"/>
                        <a:gd name="connsiteX2" fmla="*/ 525347 w 525347"/>
                        <a:gd name="connsiteY2" fmla="*/ 72086 h 72086"/>
                        <a:gd name="connsiteX3" fmla="*/ 14288 w 525347"/>
                        <a:gd name="connsiteY3" fmla="*/ 72086 h 72086"/>
                        <a:gd name="connsiteX4" fmla="*/ 0 w 525347"/>
                        <a:gd name="connsiteY4" fmla="*/ 19050 h 72086"/>
                        <a:gd name="connsiteX0" fmla="*/ 0 w 525347"/>
                        <a:gd name="connsiteY0" fmla="*/ 37451 h 90487"/>
                        <a:gd name="connsiteX1" fmla="*/ 440532 w 525347"/>
                        <a:gd name="connsiteY1" fmla="*/ 0 h 90487"/>
                        <a:gd name="connsiteX2" fmla="*/ 525347 w 525347"/>
                        <a:gd name="connsiteY2" fmla="*/ 18401 h 90487"/>
                        <a:gd name="connsiteX3" fmla="*/ 525347 w 525347"/>
                        <a:gd name="connsiteY3" fmla="*/ 90487 h 90487"/>
                        <a:gd name="connsiteX4" fmla="*/ 14288 w 525347"/>
                        <a:gd name="connsiteY4" fmla="*/ 90487 h 90487"/>
                        <a:gd name="connsiteX5" fmla="*/ 0 w 525347"/>
                        <a:gd name="connsiteY5" fmla="*/ 37451 h 90487"/>
                        <a:gd name="connsiteX0" fmla="*/ 0 w 525347"/>
                        <a:gd name="connsiteY0" fmla="*/ 37451 h 90487"/>
                        <a:gd name="connsiteX1" fmla="*/ 440532 w 525347"/>
                        <a:gd name="connsiteY1" fmla="*/ 0 h 90487"/>
                        <a:gd name="connsiteX2" fmla="*/ 525347 w 525347"/>
                        <a:gd name="connsiteY2" fmla="*/ 90487 h 90487"/>
                        <a:gd name="connsiteX3" fmla="*/ 14288 w 525347"/>
                        <a:gd name="connsiteY3" fmla="*/ 90487 h 90487"/>
                        <a:gd name="connsiteX4" fmla="*/ 0 w 525347"/>
                        <a:gd name="connsiteY4"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52099"/>
                        <a:gd name="connsiteX1" fmla="*/ 440532 w 440532"/>
                        <a:gd name="connsiteY1" fmla="*/ 0 h 52099"/>
                        <a:gd name="connsiteX2" fmla="*/ 0 w 440532"/>
                        <a:gd name="connsiteY2" fmla="*/ 37451 h 52099"/>
                        <a:gd name="connsiteX0" fmla="*/ 0 w 440532"/>
                        <a:gd name="connsiteY0" fmla="*/ 37451 h 78729"/>
                        <a:gd name="connsiteX1" fmla="*/ 440532 w 440532"/>
                        <a:gd name="connsiteY1" fmla="*/ 0 h 78729"/>
                        <a:gd name="connsiteX2" fmla="*/ 0 w 440532"/>
                        <a:gd name="connsiteY2" fmla="*/ 37451 h 78729"/>
                        <a:gd name="connsiteX0" fmla="*/ 0 w 440532"/>
                        <a:gd name="connsiteY0" fmla="*/ 37451 h 78102"/>
                        <a:gd name="connsiteX1" fmla="*/ 440532 w 440532"/>
                        <a:gd name="connsiteY1" fmla="*/ 0 h 78102"/>
                        <a:gd name="connsiteX2" fmla="*/ 0 w 440532"/>
                        <a:gd name="connsiteY2" fmla="*/ 37451 h 78102"/>
                        <a:gd name="connsiteX0" fmla="*/ 0 w 440532"/>
                        <a:gd name="connsiteY0" fmla="*/ 37451 h 78102"/>
                        <a:gd name="connsiteX1" fmla="*/ 440532 w 440532"/>
                        <a:gd name="connsiteY1" fmla="*/ 0 h 78102"/>
                        <a:gd name="connsiteX2" fmla="*/ 0 w 440532"/>
                        <a:gd name="connsiteY2" fmla="*/ 37451 h 78102"/>
                        <a:gd name="connsiteX0" fmla="*/ 0 w 440532"/>
                        <a:gd name="connsiteY0" fmla="*/ 37451 h 78102"/>
                        <a:gd name="connsiteX1" fmla="*/ 440532 w 440532"/>
                        <a:gd name="connsiteY1" fmla="*/ 0 h 78102"/>
                        <a:gd name="connsiteX2" fmla="*/ 0 w 440532"/>
                        <a:gd name="connsiteY2" fmla="*/ 37451 h 78102"/>
                        <a:gd name="connsiteX0" fmla="*/ 0 w 437747"/>
                        <a:gd name="connsiteY0" fmla="*/ 4146 h 57580"/>
                        <a:gd name="connsiteX1" fmla="*/ 437747 w 437747"/>
                        <a:gd name="connsiteY1" fmla="*/ 0 h 57580"/>
                        <a:gd name="connsiteX2" fmla="*/ 0 w 437747"/>
                        <a:gd name="connsiteY2" fmla="*/ 4146 h 57580"/>
                        <a:gd name="connsiteX0" fmla="*/ 0 w 418991"/>
                        <a:gd name="connsiteY0" fmla="*/ 38403 h 78758"/>
                        <a:gd name="connsiteX1" fmla="*/ 418991 w 418991"/>
                        <a:gd name="connsiteY1" fmla="*/ 0 h 78758"/>
                        <a:gd name="connsiteX2" fmla="*/ 0 w 418991"/>
                        <a:gd name="connsiteY2" fmla="*/ 38403 h 78758"/>
                        <a:gd name="connsiteX0" fmla="*/ 0 w 418991"/>
                        <a:gd name="connsiteY0" fmla="*/ 38403 h 90999"/>
                        <a:gd name="connsiteX1" fmla="*/ 418991 w 418991"/>
                        <a:gd name="connsiteY1" fmla="*/ 0 h 90999"/>
                        <a:gd name="connsiteX2" fmla="*/ 0 w 418991"/>
                        <a:gd name="connsiteY2" fmla="*/ 38403 h 90999"/>
                        <a:gd name="connsiteX0" fmla="*/ 0 w 418991"/>
                        <a:gd name="connsiteY0" fmla="*/ 38403 h 102250"/>
                        <a:gd name="connsiteX1" fmla="*/ 418991 w 418991"/>
                        <a:gd name="connsiteY1" fmla="*/ 0 h 102250"/>
                        <a:gd name="connsiteX2" fmla="*/ 0 w 418991"/>
                        <a:gd name="connsiteY2" fmla="*/ 38403 h 102250"/>
                        <a:gd name="connsiteX0" fmla="*/ 0 w 418991"/>
                        <a:gd name="connsiteY0" fmla="*/ 38403 h 102250"/>
                        <a:gd name="connsiteX1" fmla="*/ 418991 w 418991"/>
                        <a:gd name="connsiteY1" fmla="*/ 0 h 102250"/>
                        <a:gd name="connsiteX2" fmla="*/ 0 w 418991"/>
                        <a:gd name="connsiteY2" fmla="*/ 38403 h 102250"/>
                        <a:gd name="connsiteX0" fmla="*/ 0 w 418991"/>
                        <a:gd name="connsiteY0" fmla="*/ 38403 h 102250"/>
                        <a:gd name="connsiteX1" fmla="*/ 418991 w 418991"/>
                        <a:gd name="connsiteY1" fmla="*/ 0 h 102250"/>
                        <a:gd name="connsiteX2" fmla="*/ 0 w 418991"/>
                        <a:gd name="connsiteY2" fmla="*/ 38403 h 102250"/>
                        <a:gd name="connsiteX0" fmla="*/ 0 w 418991"/>
                        <a:gd name="connsiteY0" fmla="*/ 38403 h 102250"/>
                        <a:gd name="connsiteX1" fmla="*/ 418991 w 418991"/>
                        <a:gd name="connsiteY1" fmla="*/ 0 h 102250"/>
                        <a:gd name="connsiteX2" fmla="*/ 0 w 418991"/>
                        <a:gd name="connsiteY2" fmla="*/ 38403 h 102250"/>
                        <a:gd name="connsiteX0" fmla="*/ 0 w 418991"/>
                        <a:gd name="connsiteY0" fmla="*/ 38403 h 102250"/>
                        <a:gd name="connsiteX1" fmla="*/ 418991 w 418991"/>
                        <a:gd name="connsiteY1" fmla="*/ 0 h 102250"/>
                        <a:gd name="connsiteX2" fmla="*/ 0 w 418991"/>
                        <a:gd name="connsiteY2" fmla="*/ 38403 h 102250"/>
                      </a:gdLst>
                      <a:ahLst/>
                      <a:cxnLst>
                        <a:cxn ang="0">
                          <a:pos x="connsiteX0" y="connsiteY0"/>
                        </a:cxn>
                        <a:cxn ang="0">
                          <a:pos x="connsiteX1" y="connsiteY1"/>
                        </a:cxn>
                        <a:cxn ang="0">
                          <a:pos x="connsiteX2" y="connsiteY2"/>
                        </a:cxn>
                      </a:cxnLst>
                      <a:rect l="l" t="t" r="r" b="b"/>
                      <a:pathLst>
                        <a:path w="418991" h="102250">
                          <a:moveTo>
                            <a:pt x="0" y="38403"/>
                          </a:moveTo>
                          <a:cubicBezTo>
                            <a:pt x="114576" y="142528"/>
                            <a:pt x="367392" y="111893"/>
                            <a:pt x="418991" y="0"/>
                          </a:cubicBezTo>
                          <a:cubicBezTo>
                            <a:pt x="322515" y="64977"/>
                            <a:pt x="182521" y="90248"/>
                            <a:pt x="0" y="38403"/>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
                    <p:cNvSpPr/>
                    <p:nvPr/>
                  </p:nvSpPr>
                  <p:spPr>
                    <a:xfrm flipH="1">
                      <a:off x="1593133" y="2138741"/>
                      <a:ext cx="147238" cy="52042"/>
                    </a:xfrm>
                    <a:custGeom>
                      <a:avLst/>
                      <a:gdLst>
                        <a:gd name="connsiteX0" fmla="*/ 0 w 521495"/>
                        <a:gd name="connsiteY0" fmla="*/ 0 h 135731"/>
                        <a:gd name="connsiteX1" fmla="*/ 521495 w 521495"/>
                        <a:gd name="connsiteY1" fmla="*/ 0 h 135731"/>
                        <a:gd name="connsiteX2" fmla="*/ 521495 w 521495"/>
                        <a:gd name="connsiteY2" fmla="*/ 135731 h 135731"/>
                        <a:gd name="connsiteX3" fmla="*/ 0 w 521495"/>
                        <a:gd name="connsiteY3" fmla="*/ 135731 h 135731"/>
                        <a:gd name="connsiteX4" fmla="*/ 0 w 521495"/>
                        <a:gd name="connsiteY4" fmla="*/ 0 h 135731"/>
                        <a:gd name="connsiteX0" fmla="*/ 0 w 521495"/>
                        <a:gd name="connsiteY0" fmla="*/ 0 h 135731"/>
                        <a:gd name="connsiteX1" fmla="*/ 521495 w 521495"/>
                        <a:gd name="connsiteY1" fmla="*/ 0 h 135731"/>
                        <a:gd name="connsiteX2" fmla="*/ 521495 w 521495"/>
                        <a:gd name="connsiteY2" fmla="*/ 135731 h 135731"/>
                        <a:gd name="connsiteX3" fmla="*/ 121444 w 521495"/>
                        <a:gd name="connsiteY3" fmla="*/ 107156 h 135731"/>
                        <a:gd name="connsiteX4" fmla="*/ 0 w 521495"/>
                        <a:gd name="connsiteY4" fmla="*/ 0 h 135731"/>
                        <a:gd name="connsiteX0" fmla="*/ 0 w 409576"/>
                        <a:gd name="connsiteY0" fmla="*/ 66675 h 135731"/>
                        <a:gd name="connsiteX1" fmla="*/ 409576 w 409576"/>
                        <a:gd name="connsiteY1" fmla="*/ 0 h 135731"/>
                        <a:gd name="connsiteX2" fmla="*/ 409576 w 409576"/>
                        <a:gd name="connsiteY2" fmla="*/ 135731 h 135731"/>
                        <a:gd name="connsiteX3" fmla="*/ 9525 w 409576"/>
                        <a:gd name="connsiteY3" fmla="*/ 107156 h 135731"/>
                        <a:gd name="connsiteX4" fmla="*/ 0 w 409576"/>
                        <a:gd name="connsiteY4" fmla="*/ 66675 h 135731"/>
                        <a:gd name="connsiteX0" fmla="*/ 0 w 409576"/>
                        <a:gd name="connsiteY0" fmla="*/ 0 h 69056"/>
                        <a:gd name="connsiteX1" fmla="*/ 342901 w 409576"/>
                        <a:gd name="connsiteY1" fmla="*/ 2381 h 69056"/>
                        <a:gd name="connsiteX2" fmla="*/ 409576 w 409576"/>
                        <a:gd name="connsiteY2" fmla="*/ 69056 h 69056"/>
                        <a:gd name="connsiteX3" fmla="*/ 9525 w 409576"/>
                        <a:gd name="connsiteY3" fmla="*/ 40481 h 69056"/>
                        <a:gd name="connsiteX4" fmla="*/ 0 w 409576"/>
                        <a:gd name="connsiteY4" fmla="*/ 0 h 69056"/>
                        <a:gd name="connsiteX0" fmla="*/ 0 w 342901"/>
                        <a:gd name="connsiteY0" fmla="*/ 0 h 40481"/>
                        <a:gd name="connsiteX1" fmla="*/ 342901 w 342901"/>
                        <a:gd name="connsiteY1" fmla="*/ 2381 h 40481"/>
                        <a:gd name="connsiteX2" fmla="*/ 335757 w 342901"/>
                        <a:gd name="connsiteY2" fmla="*/ 40481 h 40481"/>
                        <a:gd name="connsiteX3" fmla="*/ 9525 w 342901"/>
                        <a:gd name="connsiteY3" fmla="*/ 40481 h 40481"/>
                        <a:gd name="connsiteX4" fmla="*/ 0 w 342901"/>
                        <a:gd name="connsiteY4" fmla="*/ 0 h 40481"/>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26996 h 67477"/>
                        <a:gd name="connsiteX1" fmla="*/ 342901 w 342901"/>
                        <a:gd name="connsiteY1" fmla="*/ 29377 h 67477"/>
                        <a:gd name="connsiteX2" fmla="*/ 335757 w 342901"/>
                        <a:gd name="connsiteY2" fmla="*/ 67477 h 67477"/>
                        <a:gd name="connsiteX3" fmla="*/ 9525 w 342901"/>
                        <a:gd name="connsiteY3" fmla="*/ 67477 h 67477"/>
                        <a:gd name="connsiteX4" fmla="*/ 0 w 342901"/>
                        <a:gd name="connsiteY4" fmla="*/ 26996 h 67477"/>
                        <a:gd name="connsiteX0" fmla="*/ 0 w 342901"/>
                        <a:gd name="connsiteY0" fmla="*/ 35460 h 75941"/>
                        <a:gd name="connsiteX1" fmla="*/ 342901 w 342901"/>
                        <a:gd name="connsiteY1" fmla="*/ 37841 h 75941"/>
                        <a:gd name="connsiteX2" fmla="*/ 335757 w 342901"/>
                        <a:gd name="connsiteY2" fmla="*/ 75941 h 75941"/>
                        <a:gd name="connsiteX3" fmla="*/ 9525 w 342901"/>
                        <a:gd name="connsiteY3" fmla="*/ 75941 h 75941"/>
                        <a:gd name="connsiteX4" fmla="*/ 0 w 342901"/>
                        <a:gd name="connsiteY4" fmla="*/ 35460 h 75941"/>
                        <a:gd name="connsiteX0" fmla="*/ 0 w 335757"/>
                        <a:gd name="connsiteY0" fmla="*/ 32006 h 77249"/>
                        <a:gd name="connsiteX1" fmla="*/ 335757 w 335757"/>
                        <a:gd name="connsiteY1" fmla="*/ 39149 h 77249"/>
                        <a:gd name="connsiteX2" fmla="*/ 328613 w 335757"/>
                        <a:gd name="connsiteY2" fmla="*/ 77249 h 77249"/>
                        <a:gd name="connsiteX3" fmla="*/ 2381 w 335757"/>
                        <a:gd name="connsiteY3" fmla="*/ 77249 h 77249"/>
                        <a:gd name="connsiteX4" fmla="*/ 0 w 335757"/>
                        <a:gd name="connsiteY4" fmla="*/ 32006 h 77249"/>
                        <a:gd name="connsiteX0" fmla="*/ 2381 w 338138"/>
                        <a:gd name="connsiteY0" fmla="*/ 32006 h 77249"/>
                        <a:gd name="connsiteX1" fmla="*/ 338138 w 338138"/>
                        <a:gd name="connsiteY1" fmla="*/ 39149 h 77249"/>
                        <a:gd name="connsiteX2" fmla="*/ 330994 w 338138"/>
                        <a:gd name="connsiteY2" fmla="*/ 77249 h 77249"/>
                        <a:gd name="connsiteX3" fmla="*/ 0 w 338138"/>
                        <a:gd name="connsiteY3" fmla="*/ 65342 h 77249"/>
                        <a:gd name="connsiteX4" fmla="*/ 2381 w 338138"/>
                        <a:gd name="connsiteY4" fmla="*/ 32006 h 77249"/>
                        <a:gd name="connsiteX0" fmla="*/ 0 w 335757"/>
                        <a:gd name="connsiteY0" fmla="*/ 32006 h 77249"/>
                        <a:gd name="connsiteX1" fmla="*/ 335757 w 335757"/>
                        <a:gd name="connsiteY1" fmla="*/ 39149 h 77249"/>
                        <a:gd name="connsiteX2" fmla="*/ 328613 w 335757"/>
                        <a:gd name="connsiteY2" fmla="*/ 77249 h 77249"/>
                        <a:gd name="connsiteX3" fmla="*/ 4763 w 335757"/>
                        <a:gd name="connsiteY3" fmla="*/ 67723 h 77249"/>
                        <a:gd name="connsiteX4" fmla="*/ 0 w 335757"/>
                        <a:gd name="connsiteY4" fmla="*/ 32006 h 77249"/>
                        <a:gd name="connsiteX0" fmla="*/ 0 w 335757"/>
                        <a:gd name="connsiteY0" fmla="*/ 36318 h 81561"/>
                        <a:gd name="connsiteX1" fmla="*/ 335757 w 335757"/>
                        <a:gd name="connsiteY1" fmla="*/ 43461 h 81561"/>
                        <a:gd name="connsiteX2" fmla="*/ 328613 w 335757"/>
                        <a:gd name="connsiteY2" fmla="*/ 81561 h 81561"/>
                        <a:gd name="connsiteX3" fmla="*/ 4763 w 335757"/>
                        <a:gd name="connsiteY3" fmla="*/ 72035 h 81561"/>
                        <a:gd name="connsiteX4" fmla="*/ 0 w 335757"/>
                        <a:gd name="connsiteY4" fmla="*/ 36318 h 81561"/>
                        <a:gd name="connsiteX0" fmla="*/ 0 w 357189"/>
                        <a:gd name="connsiteY0" fmla="*/ 20839 h 66082"/>
                        <a:gd name="connsiteX1" fmla="*/ 357189 w 357189"/>
                        <a:gd name="connsiteY1" fmla="*/ 54176 h 66082"/>
                        <a:gd name="connsiteX2" fmla="*/ 328613 w 357189"/>
                        <a:gd name="connsiteY2" fmla="*/ 66082 h 66082"/>
                        <a:gd name="connsiteX3" fmla="*/ 4763 w 357189"/>
                        <a:gd name="connsiteY3" fmla="*/ 56556 h 66082"/>
                        <a:gd name="connsiteX4" fmla="*/ 0 w 357189"/>
                        <a:gd name="connsiteY4" fmla="*/ 20839 h 66082"/>
                        <a:gd name="connsiteX0" fmla="*/ 0 w 357189"/>
                        <a:gd name="connsiteY0" fmla="*/ 20839 h 66082"/>
                        <a:gd name="connsiteX1" fmla="*/ 357189 w 357189"/>
                        <a:gd name="connsiteY1" fmla="*/ 54176 h 66082"/>
                        <a:gd name="connsiteX2" fmla="*/ 350044 w 357189"/>
                        <a:gd name="connsiteY2" fmla="*/ 66082 h 66082"/>
                        <a:gd name="connsiteX3" fmla="*/ 4763 w 357189"/>
                        <a:gd name="connsiteY3" fmla="*/ 56556 h 66082"/>
                        <a:gd name="connsiteX4" fmla="*/ 0 w 357189"/>
                        <a:gd name="connsiteY4" fmla="*/ 20839 h 66082"/>
                        <a:gd name="connsiteX0" fmla="*/ 0 w 357189"/>
                        <a:gd name="connsiteY0" fmla="*/ 20839 h 73225"/>
                        <a:gd name="connsiteX1" fmla="*/ 357189 w 357189"/>
                        <a:gd name="connsiteY1" fmla="*/ 54176 h 73225"/>
                        <a:gd name="connsiteX2" fmla="*/ 350044 w 357189"/>
                        <a:gd name="connsiteY2" fmla="*/ 66082 h 73225"/>
                        <a:gd name="connsiteX3" fmla="*/ 7144 w 357189"/>
                        <a:gd name="connsiteY3" fmla="*/ 73225 h 73225"/>
                        <a:gd name="connsiteX4" fmla="*/ 0 w 357189"/>
                        <a:gd name="connsiteY4" fmla="*/ 20839 h 73225"/>
                        <a:gd name="connsiteX0" fmla="*/ 0 w 357189"/>
                        <a:gd name="connsiteY0" fmla="*/ 20839 h 73225"/>
                        <a:gd name="connsiteX1" fmla="*/ 357189 w 357189"/>
                        <a:gd name="connsiteY1" fmla="*/ 54176 h 73225"/>
                        <a:gd name="connsiteX2" fmla="*/ 338138 w 357189"/>
                        <a:gd name="connsiteY2" fmla="*/ 70844 h 73225"/>
                        <a:gd name="connsiteX3" fmla="*/ 7144 w 357189"/>
                        <a:gd name="connsiteY3" fmla="*/ 73225 h 73225"/>
                        <a:gd name="connsiteX4" fmla="*/ 0 w 357189"/>
                        <a:gd name="connsiteY4" fmla="*/ 20839 h 73225"/>
                        <a:gd name="connsiteX0" fmla="*/ 0 w 359570"/>
                        <a:gd name="connsiteY0" fmla="*/ 33211 h 64166"/>
                        <a:gd name="connsiteX1" fmla="*/ 359570 w 359570"/>
                        <a:gd name="connsiteY1" fmla="*/ 45117 h 64166"/>
                        <a:gd name="connsiteX2" fmla="*/ 340519 w 359570"/>
                        <a:gd name="connsiteY2" fmla="*/ 61785 h 64166"/>
                        <a:gd name="connsiteX3" fmla="*/ 9525 w 359570"/>
                        <a:gd name="connsiteY3" fmla="*/ 64166 h 64166"/>
                        <a:gd name="connsiteX4" fmla="*/ 0 w 359570"/>
                        <a:gd name="connsiteY4" fmla="*/ 33211 h 64166"/>
                        <a:gd name="connsiteX0" fmla="*/ 2685 w 362255"/>
                        <a:gd name="connsiteY0" fmla="*/ 33211 h 64166"/>
                        <a:gd name="connsiteX1" fmla="*/ 362255 w 362255"/>
                        <a:gd name="connsiteY1" fmla="*/ 45117 h 64166"/>
                        <a:gd name="connsiteX2" fmla="*/ 343204 w 362255"/>
                        <a:gd name="connsiteY2" fmla="*/ 61785 h 64166"/>
                        <a:gd name="connsiteX3" fmla="*/ 12210 w 362255"/>
                        <a:gd name="connsiteY3" fmla="*/ 64166 h 64166"/>
                        <a:gd name="connsiteX4" fmla="*/ 2685 w 362255"/>
                        <a:gd name="connsiteY4" fmla="*/ 33211 h 64166"/>
                        <a:gd name="connsiteX0" fmla="*/ 4802 w 364372"/>
                        <a:gd name="connsiteY0" fmla="*/ 33211 h 64166"/>
                        <a:gd name="connsiteX1" fmla="*/ 364372 w 364372"/>
                        <a:gd name="connsiteY1" fmla="*/ 45117 h 64166"/>
                        <a:gd name="connsiteX2" fmla="*/ 345321 w 364372"/>
                        <a:gd name="connsiteY2" fmla="*/ 61785 h 64166"/>
                        <a:gd name="connsiteX3" fmla="*/ 14327 w 364372"/>
                        <a:gd name="connsiteY3" fmla="*/ 64166 h 64166"/>
                        <a:gd name="connsiteX4" fmla="*/ 4802 w 364372"/>
                        <a:gd name="connsiteY4" fmla="*/ 33211 h 64166"/>
                        <a:gd name="connsiteX0" fmla="*/ 4802 w 364372"/>
                        <a:gd name="connsiteY0" fmla="*/ 33211 h 64166"/>
                        <a:gd name="connsiteX1" fmla="*/ 364372 w 364372"/>
                        <a:gd name="connsiteY1" fmla="*/ 45117 h 64166"/>
                        <a:gd name="connsiteX2" fmla="*/ 354846 w 364372"/>
                        <a:gd name="connsiteY2" fmla="*/ 64166 h 64166"/>
                        <a:gd name="connsiteX3" fmla="*/ 14327 w 364372"/>
                        <a:gd name="connsiteY3" fmla="*/ 64166 h 64166"/>
                        <a:gd name="connsiteX4" fmla="*/ 4802 w 364372"/>
                        <a:gd name="connsiteY4" fmla="*/ 33211 h 64166"/>
                        <a:gd name="connsiteX0" fmla="*/ 4802 w 364372"/>
                        <a:gd name="connsiteY0" fmla="*/ 35359 h 66314"/>
                        <a:gd name="connsiteX1" fmla="*/ 364372 w 364372"/>
                        <a:gd name="connsiteY1" fmla="*/ 47265 h 66314"/>
                        <a:gd name="connsiteX2" fmla="*/ 354846 w 364372"/>
                        <a:gd name="connsiteY2" fmla="*/ 66314 h 66314"/>
                        <a:gd name="connsiteX3" fmla="*/ 14327 w 364372"/>
                        <a:gd name="connsiteY3" fmla="*/ 66314 h 66314"/>
                        <a:gd name="connsiteX4" fmla="*/ 4802 w 364372"/>
                        <a:gd name="connsiteY4" fmla="*/ 35359 h 66314"/>
                        <a:gd name="connsiteX0" fmla="*/ 4802 w 364372"/>
                        <a:gd name="connsiteY0" fmla="*/ 38393 h 69348"/>
                        <a:gd name="connsiteX1" fmla="*/ 364372 w 364372"/>
                        <a:gd name="connsiteY1" fmla="*/ 50299 h 69348"/>
                        <a:gd name="connsiteX2" fmla="*/ 354846 w 364372"/>
                        <a:gd name="connsiteY2" fmla="*/ 69348 h 69348"/>
                        <a:gd name="connsiteX3" fmla="*/ 14327 w 364372"/>
                        <a:gd name="connsiteY3" fmla="*/ 69348 h 69348"/>
                        <a:gd name="connsiteX4" fmla="*/ 4802 w 364372"/>
                        <a:gd name="connsiteY4" fmla="*/ 38393 h 69348"/>
                        <a:gd name="connsiteX0" fmla="*/ 4802 w 364372"/>
                        <a:gd name="connsiteY0" fmla="*/ 38393 h 69348"/>
                        <a:gd name="connsiteX1" fmla="*/ 364372 w 364372"/>
                        <a:gd name="connsiteY1" fmla="*/ 50299 h 69348"/>
                        <a:gd name="connsiteX2" fmla="*/ 354846 w 364372"/>
                        <a:gd name="connsiteY2" fmla="*/ 69348 h 69348"/>
                        <a:gd name="connsiteX3" fmla="*/ 14327 w 364372"/>
                        <a:gd name="connsiteY3" fmla="*/ 69348 h 69348"/>
                        <a:gd name="connsiteX4" fmla="*/ 4802 w 364372"/>
                        <a:gd name="connsiteY4" fmla="*/ 38393 h 69348"/>
                        <a:gd name="connsiteX0" fmla="*/ 4802 w 364372"/>
                        <a:gd name="connsiteY0" fmla="*/ 38393 h 69348"/>
                        <a:gd name="connsiteX1" fmla="*/ 364372 w 364372"/>
                        <a:gd name="connsiteY1" fmla="*/ 50299 h 69348"/>
                        <a:gd name="connsiteX2" fmla="*/ 354846 w 364372"/>
                        <a:gd name="connsiteY2" fmla="*/ 69348 h 69348"/>
                        <a:gd name="connsiteX3" fmla="*/ 14327 w 364372"/>
                        <a:gd name="connsiteY3" fmla="*/ 69348 h 69348"/>
                        <a:gd name="connsiteX4" fmla="*/ 4802 w 364372"/>
                        <a:gd name="connsiteY4" fmla="*/ 38393 h 69348"/>
                        <a:gd name="connsiteX0" fmla="*/ 2045 w 379562"/>
                        <a:gd name="connsiteY0" fmla="*/ 38393 h 69348"/>
                        <a:gd name="connsiteX1" fmla="*/ 379562 w 379562"/>
                        <a:gd name="connsiteY1" fmla="*/ 50299 h 69348"/>
                        <a:gd name="connsiteX2" fmla="*/ 370036 w 379562"/>
                        <a:gd name="connsiteY2" fmla="*/ 69348 h 69348"/>
                        <a:gd name="connsiteX3" fmla="*/ 29517 w 379562"/>
                        <a:gd name="connsiteY3" fmla="*/ 69348 h 69348"/>
                        <a:gd name="connsiteX4" fmla="*/ 2045 w 379562"/>
                        <a:gd name="connsiteY4" fmla="*/ 38393 h 69348"/>
                        <a:gd name="connsiteX0" fmla="*/ 1695 w 379212"/>
                        <a:gd name="connsiteY0" fmla="*/ 38393 h 75330"/>
                        <a:gd name="connsiteX1" fmla="*/ 379212 w 379212"/>
                        <a:gd name="connsiteY1" fmla="*/ 50299 h 75330"/>
                        <a:gd name="connsiteX2" fmla="*/ 369686 w 379212"/>
                        <a:gd name="connsiteY2" fmla="*/ 69348 h 75330"/>
                        <a:gd name="connsiteX3" fmla="*/ 35149 w 379212"/>
                        <a:gd name="connsiteY3" fmla="*/ 75330 h 75330"/>
                        <a:gd name="connsiteX4" fmla="*/ 1695 w 379212"/>
                        <a:gd name="connsiteY4" fmla="*/ 38393 h 75330"/>
                        <a:gd name="connsiteX0" fmla="*/ 3526 w 381043"/>
                        <a:gd name="connsiteY0" fmla="*/ 38393 h 81170"/>
                        <a:gd name="connsiteX1" fmla="*/ 381043 w 381043"/>
                        <a:gd name="connsiteY1" fmla="*/ 50299 h 81170"/>
                        <a:gd name="connsiteX2" fmla="*/ 371517 w 381043"/>
                        <a:gd name="connsiteY2" fmla="*/ 69348 h 81170"/>
                        <a:gd name="connsiteX3" fmla="*/ 36980 w 381043"/>
                        <a:gd name="connsiteY3" fmla="*/ 75330 h 81170"/>
                        <a:gd name="connsiteX4" fmla="*/ 3526 w 381043"/>
                        <a:gd name="connsiteY4" fmla="*/ 38393 h 81170"/>
                        <a:gd name="connsiteX0" fmla="*/ 16626 w 394143"/>
                        <a:gd name="connsiteY0" fmla="*/ 38393 h 84040"/>
                        <a:gd name="connsiteX1" fmla="*/ 394143 w 394143"/>
                        <a:gd name="connsiteY1" fmla="*/ 50299 h 84040"/>
                        <a:gd name="connsiteX2" fmla="*/ 384617 w 394143"/>
                        <a:gd name="connsiteY2" fmla="*/ 69348 h 84040"/>
                        <a:gd name="connsiteX3" fmla="*/ 50080 w 394143"/>
                        <a:gd name="connsiteY3" fmla="*/ 75330 h 84040"/>
                        <a:gd name="connsiteX4" fmla="*/ 16626 w 394143"/>
                        <a:gd name="connsiteY4" fmla="*/ 38393 h 84040"/>
                        <a:gd name="connsiteX0" fmla="*/ 18499 w 396016"/>
                        <a:gd name="connsiteY0" fmla="*/ 38393 h 91885"/>
                        <a:gd name="connsiteX1" fmla="*/ 396016 w 396016"/>
                        <a:gd name="connsiteY1" fmla="*/ 50299 h 91885"/>
                        <a:gd name="connsiteX2" fmla="*/ 386490 w 396016"/>
                        <a:gd name="connsiteY2" fmla="*/ 69348 h 91885"/>
                        <a:gd name="connsiteX3" fmla="*/ 51953 w 396016"/>
                        <a:gd name="connsiteY3" fmla="*/ 75330 h 91885"/>
                        <a:gd name="connsiteX4" fmla="*/ 18499 w 396016"/>
                        <a:gd name="connsiteY4" fmla="*/ 38393 h 91885"/>
                        <a:gd name="connsiteX0" fmla="*/ 18499 w 485196"/>
                        <a:gd name="connsiteY0" fmla="*/ 38393 h 168056"/>
                        <a:gd name="connsiteX1" fmla="*/ 396016 w 485196"/>
                        <a:gd name="connsiteY1" fmla="*/ 50299 h 168056"/>
                        <a:gd name="connsiteX2" fmla="*/ 485196 w 485196"/>
                        <a:gd name="connsiteY2" fmla="*/ 168056 h 168056"/>
                        <a:gd name="connsiteX3" fmla="*/ 51953 w 485196"/>
                        <a:gd name="connsiteY3" fmla="*/ 75330 h 168056"/>
                        <a:gd name="connsiteX4" fmla="*/ 18499 w 485196"/>
                        <a:gd name="connsiteY4" fmla="*/ 38393 h 168056"/>
                        <a:gd name="connsiteX0" fmla="*/ 18499 w 491732"/>
                        <a:gd name="connsiteY0" fmla="*/ 6438 h 136101"/>
                        <a:gd name="connsiteX1" fmla="*/ 491732 w 491732"/>
                        <a:gd name="connsiteY1" fmla="*/ 114062 h 136101"/>
                        <a:gd name="connsiteX2" fmla="*/ 485196 w 491732"/>
                        <a:gd name="connsiteY2" fmla="*/ 136101 h 136101"/>
                        <a:gd name="connsiteX3" fmla="*/ 51953 w 491732"/>
                        <a:gd name="connsiteY3" fmla="*/ 43375 h 136101"/>
                        <a:gd name="connsiteX4" fmla="*/ 18499 w 491732"/>
                        <a:gd name="connsiteY4" fmla="*/ 6438 h 136101"/>
                        <a:gd name="connsiteX0" fmla="*/ 18499 w 491732"/>
                        <a:gd name="connsiteY0" fmla="*/ 13915 h 143578"/>
                        <a:gd name="connsiteX1" fmla="*/ 491732 w 491732"/>
                        <a:gd name="connsiteY1" fmla="*/ 121539 h 143578"/>
                        <a:gd name="connsiteX2" fmla="*/ 485196 w 491732"/>
                        <a:gd name="connsiteY2" fmla="*/ 143578 h 143578"/>
                        <a:gd name="connsiteX3" fmla="*/ 51953 w 491732"/>
                        <a:gd name="connsiteY3" fmla="*/ 50852 h 143578"/>
                        <a:gd name="connsiteX4" fmla="*/ 18499 w 491732"/>
                        <a:gd name="connsiteY4" fmla="*/ 13915 h 143578"/>
                        <a:gd name="connsiteX0" fmla="*/ 18499 w 491732"/>
                        <a:gd name="connsiteY0" fmla="*/ 41831 h 171494"/>
                        <a:gd name="connsiteX1" fmla="*/ 491732 w 491732"/>
                        <a:gd name="connsiteY1" fmla="*/ 149455 h 171494"/>
                        <a:gd name="connsiteX2" fmla="*/ 485196 w 491732"/>
                        <a:gd name="connsiteY2" fmla="*/ 171494 h 171494"/>
                        <a:gd name="connsiteX3" fmla="*/ 51953 w 491732"/>
                        <a:gd name="connsiteY3" fmla="*/ 78768 h 171494"/>
                        <a:gd name="connsiteX4" fmla="*/ 18499 w 491732"/>
                        <a:gd name="connsiteY4" fmla="*/ 41831 h 171494"/>
                        <a:gd name="connsiteX0" fmla="*/ 18499 w 491732"/>
                        <a:gd name="connsiteY0" fmla="*/ 30130 h 159793"/>
                        <a:gd name="connsiteX1" fmla="*/ 491732 w 491732"/>
                        <a:gd name="connsiteY1" fmla="*/ 137754 h 159793"/>
                        <a:gd name="connsiteX2" fmla="*/ 485196 w 491732"/>
                        <a:gd name="connsiteY2" fmla="*/ 159793 h 159793"/>
                        <a:gd name="connsiteX3" fmla="*/ 51953 w 491732"/>
                        <a:gd name="connsiteY3" fmla="*/ 67067 h 159793"/>
                        <a:gd name="connsiteX4" fmla="*/ 18499 w 491732"/>
                        <a:gd name="connsiteY4" fmla="*/ 30130 h 159793"/>
                        <a:gd name="connsiteX0" fmla="*/ 18499 w 491732"/>
                        <a:gd name="connsiteY0" fmla="*/ 44146 h 173809"/>
                        <a:gd name="connsiteX1" fmla="*/ 491732 w 491732"/>
                        <a:gd name="connsiteY1" fmla="*/ 151770 h 173809"/>
                        <a:gd name="connsiteX2" fmla="*/ 485196 w 491732"/>
                        <a:gd name="connsiteY2" fmla="*/ 173809 h 173809"/>
                        <a:gd name="connsiteX3" fmla="*/ 51953 w 491732"/>
                        <a:gd name="connsiteY3" fmla="*/ 81083 h 173809"/>
                        <a:gd name="connsiteX4" fmla="*/ 18499 w 491732"/>
                        <a:gd name="connsiteY4" fmla="*/ 44146 h 173809"/>
                        <a:gd name="connsiteX0" fmla="*/ 18499 w 491732"/>
                        <a:gd name="connsiteY0" fmla="*/ 44146 h 173809"/>
                        <a:gd name="connsiteX1" fmla="*/ 491732 w 491732"/>
                        <a:gd name="connsiteY1" fmla="*/ 151770 h 173809"/>
                        <a:gd name="connsiteX2" fmla="*/ 485196 w 491732"/>
                        <a:gd name="connsiteY2" fmla="*/ 173809 h 173809"/>
                        <a:gd name="connsiteX3" fmla="*/ 51953 w 491732"/>
                        <a:gd name="connsiteY3" fmla="*/ 81083 h 173809"/>
                        <a:gd name="connsiteX4" fmla="*/ 18499 w 491732"/>
                        <a:gd name="connsiteY4" fmla="*/ 44146 h 173809"/>
                        <a:gd name="connsiteX0" fmla="*/ 18499 w 491732"/>
                        <a:gd name="connsiteY0" fmla="*/ 44146 h 173809"/>
                        <a:gd name="connsiteX1" fmla="*/ 491732 w 491732"/>
                        <a:gd name="connsiteY1" fmla="*/ 151770 h 173809"/>
                        <a:gd name="connsiteX2" fmla="*/ 485196 w 491732"/>
                        <a:gd name="connsiteY2" fmla="*/ 173809 h 173809"/>
                        <a:gd name="connsiteX3" fmla="*/ 51953 w 491732"/>
                        <a:gd name="connsiteY3" fmla="*/ 81083 h 173809"/>
                        <a:gd name="connsiteX4" fmla="*/ 18499 w 491732"/>
                        <a:gd name="connsiteY4" fmla="*/ 44146 h 17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32" h="173809">
                          <a:moveTo>
                            <a:pt x="18499" y="44146"/>
                          </a:moveTo>
                          <a:cubicBezTo>
                            <a:pt x="117582" y="-74591"/>
                            <a:pt x="414545" y="75442"/>
                            <a:pt x="491732" y="151770"/>
                          </a:cubicBezTo>
                          <a:lnTo>
                            <a:pt x="485196" y="173809"/>
                          </a:lnTo>
                          <a:cubicBezTo>
                            <a:pt x="398319" y="111779"/>
                            <a:pt x="181518" y="28204"/>
                            <a:pt x="51953" y="81083"/>
                          </a:cubicBezTo>
                          <a:cubicBezTo>
                            <a:pt x="6960" y="121005"/>
                            <a:pt x="-20143" y="80774"/>
                            <a:pt x="18499" y="44146"/>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56"/>
                    <p:cNvSpPr/>
                    <p:nvPr/>
                  </p:nvSpPr>
                  <p:spPr>
                    <a:xfrm>
                      <a:off x="1777531" y="2173931"/>
                      <a:ext cx="121028" cy="196767"/>
                    </a:xfrm>
                    <a:custGeom>
                      <a:avLst/>
                      <a:gdLst>
                        <a:gd name="connsiteX0" fmla="*/ 0 w 352704"/>
                        <a:gd name="connsiteY0" fmla="*/ 0 h 737655"/>
                        <a:gd name="connsiteX1" fmla="*/ 352704 w 352704"/>
                        <a:gd name="connsiteY1" fmla="*/ 0 h 737655"/>
                        <a:gd name="connsiteX2" fmla="*/ 352704 w 352704"/>
                        <a:gd name="connsiteY2" fmla="*/ 737655 h 737655"/>
                        <a:gd name="connsiteX3" fmla="*/ 0 w 352704"/>
                        <a:gd name="connsiteY3" fmla="*/ 737655 h 737655"/>
                        <a:gd name="connsiteX4" fmla="*/ 0 w 352704"/>
                        <a:gd name="connsiteY4" fmla="*/ 0 h 737655"/>
                        <a:gd name="connsiteX0" fmla="*/ 66675 w 419379"/>
                        <a:gd name="connsiteY0" fmla="*/ 0 h 737655"/>
                        <a:gd name="connsiteX1" fmla="*/ 419379 w 419379"/>
                        <a:gd name="connsiteY1" fmla="*/ 0 h 737655"/>
                        <a:gd name="connsiteX2" fmla="*/ 419379 w 419379"/>
                        <a:gd name="connsiteY2" fmla="*/ 737655 h 737655"/>
                        <a:gd name="connsiteX3" fmla="*/ 0 w 419379"/>
                        <a:gd name="connsiteY3" fmla="*/ 585255 h 737655"/>
                        <a:gd name="connsiteX4" fmla="*/ 66675 w 419379"/>
                        <a:gd name="connsiteY4" fmla="*/ 0 h 737655"/>
                        <a:gd name="connsiteX0" fmla="*/ 66675 w 419379"/>
                        <a:gd name="connsiteY0" fmla="*/ 0 h 585255"/>
                        <a:gd name="connsiteX1" fmla="*/ 419379 w 419379"/>
                        <a:gd name="connsiteY1" fmla="*/ 0 h 585255"/>
                        <a:gd name="connsiteX2" fmla="*/ 312223 w 419379"/>
                        <a:gd name="connsiteY2" fmla="*/ 451905 h 585255"/>
                        <a:gd name="connsiteX3" fmla="*/ 0 w 419379"/>
                        <a:gd name="connsiteY3" fmla="*/ 585255 h 585255"/>
                        <a:gd name="connsiteX4" fmla="*/ 66675 w 419379"/>
                        <a:gd name="connsiteY4" fmla="*/ 0 h 585255"/>
                        <a:gd name="connsiteX0" fmla="*/ 66675 w 312223"/>
                        <a:gd name="connsiteY0" fmla="*/ 0 h 585255"/>
                        <a:gd name="connsiteX1" fmla="*/ 188398 w 312223"/>
                        <a:gd name="connsiteY1" fmla="*/ 83344 h 585255"/>
                        <a:gd name="connsiteX2" fmla="*/ 312223 w 312223"/>
                        <a:gd name="connsiteY2" fmla="*/ 451905 h 585255"/>
                        <a:gd name="connsiteX3" fmla="*/ 0 w 312223"/>
                        <a:gd name="connsiteY3" fmla="*/ 585255 h 585255"/>
                        <a:gd name="connsiteX4" fmla="*/ 66675 w 312223"/>
                        <a:gd name="connsiteY4" fmla="*/ 0 h 585255"/>
                        <a:gd name="connsiteX0" fmla="*/ 161925 w 312223"/>
                        <a:gd name="connsiteY0" fmla="*/ 0 h 513818"/>
                        <a:gd name="connsiteX1" fmla="*/ 188398 w 312223"/>
                        <a:gd name="connsiteY1" fmla="*/ 11907 h 513818"/>
                        <a:gd name="connsiteX2" fmla="*/ 312223 w 312223"/>
                        <a:gd name="connsiteY2" fmla="*/ 380468 h 513818"/>
                        <a:gd name="connsiteX3" fmla="*/ 0 w 312223"/>
                        <a:gd name="connsiteY3" fmla="*/ 513818 h 513818"/>
                        <a:gd name="connsiteX4" fmla="*/ 161925 w 312223"/>
                        <a:gd name="connsiteY4" fmla="*/ 0 h 513818"/>
                        <a:gd name="connsiteX0" fmla="*/ 161925 w 312223"/>
                        <a:gd name="connsiteY0" fmla="*/ 0 h 520394"/>
                        <a:gd name="connsiteX1" fmla="*/ 188398 w 312223"/>
                        <a:gd name="connsiteY1" fmla="*/ 11907 h 520394"/>
                        <a:gd name="connsiteX2" fmla="*/ 312223 w 312223"/>
                        <a:gd name="connsiteY2" fmla="*/ 380468 h 520394"/>
                        <a:gd name="connsiteX3" fmla="*/ 0 w 312223"/>
                        <a:gd name="connsiteY3" fmla="*/ 513818 h 520394"/>
                        <a:gd name="connsiteX4" fmla="*/ 161925 w 312223"/>
                        <a:gd name="connsiteY4" fmla="*/ 0 h 520394"/>
                        <a:gd name="connsiteX0" fmla="*/ 161925 w 312223"/>
                        <a:gd name="connsiteY0" fmla="*/ 0 h 524638"/>
                        <a:gd name="connsiteX1" fmla="*/ 188398 w 312223"/>
                        <a:gd name="connsiteY1" fmla="*/ 11907 h 524638"/>
                        <a:gd name="connsiteX2" fmla="*/ 312223 w 312223"/>
                        <a:gd name="connsiteY2" fmla="*/ 380468 h 524638"/>
                        <a:gd name="connsiteX3" fmla="*/ 0 w 312223"/>
                        <a:gd name="connsiteY3" fmla="*/ 513818 h 524638"/>
                        <a:gd name="connsiteX4" fmla="*/ 161925 w 312223"/>
                        <a:gd name="connsiteY4" fmla="*/ 0 h 524638"/>
                        <a:gd name="connsiteX0" fmla="*/ 161925 w 312223"/>
                        <a:gd name="connsiteY0" fmla="*/ 0 h 524638"/>
                        <a:gd name="connsiteX1" fmla="*/ 188398 w 312223"/>
                        <a:gd name="connsiteY1" fmla="*/ 11907 h 524638"/>
                        <a:gd name="connsiteX2" fmla="*/ 312223 w 312223"/>
                        <a:gd name="connsiteY2" fmla="*/ 380468 h 524638"/>
                        <a:gd name="connsiteX3" fmla="*/ 0 w 312223"/>
                        <a:gd name="connsiteY3" fmla="*/ 513818 h 524638"/>
                        <a:gd name="connsiteX4" fmla="*/ 67867 w 312223"/>
                        <a:gd name="connsiteY4" fmla="*/ 297124 h 524638"/>
                        <a:gd name="connsiteX5" fmla="*/ 161925 w 312223"/>
                        <a:gd name="connsiteY5" fmla="*/ 0 h 524638"/>
                        <a:gd name="connsiteX0" fmla="*/ 161925 w 312223"/>
                        <a:gd name="connsiteY0" fmla="*/ 0 h 524638"/>
                        <a:gd name="connsiteX1" fmla="*/ 188398 w 312223"/>
                        <a:gd name="connsiteY1" fmla="*/ 11907 h 524638"/>
                        <a:gd name="connsiteX2" fmla="*/ 312223 w 312223"/>
                        <a:gd name="connsiteY2" fmla="*/ 380468 h 524638"/>
                        <a:gd name="connsiteX3" fmla="*/ 0 w 312223"/>
                        <a:gd name="connsiteY3" fmla="*/ 513818 h 524638"/>
                        <a:gd name="connsiteX4" fmla="*/ 279798 w 312223"/>
                        <a:gd name="connsiteY4" fmla="*/ 359036 h 524638"/>
                        <a:gd name="connsiteX5" fmla="*/ 161925 w 312223"/>
                        <a:gd name="connsiteY5" fmla="*/ 0 h 524638"/>
                        <a:gd name="connsiteX0" fmla="*/ 161925 w 312223"/>
                        <a:gd name="connsiteY0" fmla="*/ 0 h 524638"/>
                        <a:gd name="connsiteX1" fmla="*/ 188398 w 312223"/>
                        <a:gd name="connsiteY1" fmla="*/ 11907 h 524638"/>
                        <a:gd name="connsiteX2" fmla="*/ 312223 w 312223"/>
                        <a:gd name="connsiteY2" fmla="*/ 380468 h 524638"/>
                        <a:gd name="connsiteX3" fmla="*/ 0 w 312223"/>
                        <a:gd name="connsiteY3" fmla="*/ 513818 h 524638"/>
                        <a:gd name="connsiteX4" fmla="*/ 279798 w 312223"/>
                        <a:gd name="connsiteY4" fmla="*/ 359036 h 524638"/>
                        <a:gd name="connsiteX5" fmla="*/ 161925 w 312223"/>
                        <a:gd name="connsiteY5" fmla="*/ 0 h 524638"/>
                        <a:gd name="connsiteX0" fmla="*/ 164307 w 314605"/>
                        <a:gd name="connsiteY0" fmla="*/ 0 h 514117"/>
                        <a:gd name="connsiteX1" fmla="*/ 190780 w 314605"/>
                        <a:gd name="connsiteY1" fmla="*/ 11907 h 514117"/>
                        <a:gd name="connsiteX2" fmla="*/ 314605 w 314605"/>
                        <a:gd name="connsiteY2" fmla="*/ 380468 h 514117"/>
                        <a:gd name="connsiteX3" fmla="*/ 0 w 314605"/>
                        <a:gd name="connsiteY3" fmla="*/ 501912 h 514117"/>
                        <a:gd name="connsiteX4" fmla="*/ 282180 w 314605"/>
                        <a:gd name="connsiteY4" fmla="*/ 359036 h 514117"/>
                        <a:gd name="connsiteX5" fmla="*/ 164307 w 314605"/>
                        <a:gd name="connsiteY5" fmla="*/ 0 h 514117"/>
                        <a:gd name="connsiteX0" fmla="*/ 164307 w 314605"/>
                        <a:gd name="connsiteY0" fmla="*/ 0 h 527048"/>
                        <a:gd name="connsiteX1" fmla="*/ 190780 w 314605"/>
                        <a:gd name="connsiteY1" fmla="*/ 11907 h 527048"/>
                        <a:gd name="connsiteX2" fmla="*/ 314605 w 314605"/>
                        <a:gd name="connsiteY2" fmla="*/ 380468 h 527048"/>
                        <a:gd name="connsiteX3" fmla="*/ 0 w 314605"/>
                        <a:gd name="connsiteY3" fmla="*/ 501912 h 527048"/>
                        <a:gd name="connsiteX4" fmla="*/ 282180 w 314605"/>
                        <a:gd name="connsiteY4" fmla="*/ 359036 h 527048"/>
                        <a:gd name="connsiteX5" fmla="*/ 164307 w 314605"/>
                        <a:gd name="connsiteY5" fmla="*/ 0 h 527048"/>
                        <a:gd name="connsiteX0" fmla="*/ 164307 w 314639"/>
                        <a:gd name="connsiteY0" fmla="*/ 0 h 525060"/>
                        <a:gd name="connsiteX1" fmla="*/ 190780 w 314639"/>
                        <a:gd name="connsiteY1" fmla="*/ 11907 h 525060"/>
                        <a:gd name="connsiteX2" fmla="*/ 314605 w 314639"/>
                        <a:gd name="connsiteY2" fmla="*/ 380468 h 525060"/>
                        <a:gd name="connsiteX3" fmla="*/ 0 w 314639"/>
                        <a:gd name="connsiteY3" fmla="*/ 501912 h 525060"/>
                        <a:gd name="connsiteX4" fmla="*/ 282180 w 314639"/>
                        <a:gd name="connsiteY4" fmla="*/ 359036 h 525060"/>
                        <a:gd name="connsiteX5" fmla="*/ 164307 w 314639"/>
                        <a:gd name="connsiteY5" fmla="*/ 0 h 525060"/>
                        <a:gd name="connsiteX0" fmla="*/ 164307 w 314639"/>
                        <a:gd name="connsiteY0" fmla="*/ 0 h 525060"/>
                        <a:gd name="connsiteX1" fmla="*/ 190780 w 314639"/>
                        <a:gd name="connsiteY1" fmla="*/ 11907 h 525060"/>
                        <a:gd name="connsiteX2" fmla="*/ 314605 w 314639"/>
                        <a:gd name="connsiteY2" fmla="*/ 380468 h 525060"/>
                        <a:gd name="connsiteX3" fmla="*/ 0 w 314639"/>
                        <a:gd name="connsiteY3" fmla="*/ 501912 h 525060"/>
                        <a:gd name="connsiteX4" fmla="*/ 282180 w 314639"/>
                        <a:gd name="connsiteY4" fmla="*/ 359036 h 525060"/>
                        <a:gd name="connsiteX5" fmla="*/ 164307 w 314639"/>
                        <a:gd name="connsiteY5" fmla="*/ 0 h 525060"/>
                        <a:gd name="connsiteX0" fmla="*/ 164307 w 314639"/>
                        <a:gd name="connsiteY0" fmla="*/ 0 h 525060"/>
                        <a:gd name="connsiteX1" fmla="*/ 190780 w 314639"/>
                        <a:gd name="connsiteY1" fmla="*/ 11907 h 525060"/>
                        <a:gd name="connsiteX2" fmla="*/ 314605 w 314639"/>
                        <a:gd name="connsiteY2" fmla="*/ 380468 h 525060"/>
                        <a:gd name="connsiteX3" fmla="*/ 0 w 314639"/>
                        <a:gd name="connsiteY3" fmla="*/ 501912 h 525060"/>
                        <a:gd name="connsiteX4" fmla="*/ 282180 w 314639"/>
                        <a:gd name="connsiteY4" fmla="*/ 359036 h 525060"/>
                        <a:gd name="connsiteX5" fmla="*/ 164307 w 314639"/>
                        <a:gd name="connsiteY5" fmla="*/ 0 h 525060"/>
                        <a:gd name="connsiteX0" fmla="*/ 164307 w 314639"/>
                        <a:gd name="connsiteY0" fmla="*/ 0 h 525060"/>
                        <a:gd name="connsiteX1" fmla="*/ 190780 w 314639"/>
                        <a:gd name="connsiteY1" fmla="*/ 11907 h 525060"/>
                        <a:gd name="connsiteX2" fmla="*/ 314605 w 314639"/>
                        <a:gd name="connsiteY2" fmla="*/ 380468 h 525060"/>
                        <a:gd name="connsiteX3" fmla="*/ 0 w 314639"/>
                        <a:gd name="connsiteY3" fmla="*/ 501912 h 525060"/>
                        <a:gd name="connsiteX4" fmla="*/ 282180 w 314639"/>
                        <a:gd name="connsiteY4" fmla="*/ 359036 h 525060"/>
                        <a:gd name="connsiteX5" fmla="*/ 164307 w 314639"/>
                        <a:gd name="connsiteY5" fmla="*/ 0 h 525060"/>
                        <a:gd name="connsiteX0" fmla="*/ 164307 w 314639"/>
                        <a:gd name="connsiteY0" fmla="*/ 0 h 525060"/>
                        <a:gd name="connsiteX1" fmla="*/ 190780 w 314639"/>
                        <a:gd name="connsiteY1" fmla="*/ 11907 h 525060"/>
                        <a:gd name="connsiteX2" fmla="*/ 314605 w 314639"/>
                        <a:gd name="connsiteY2" fmla="*/ 380468 h 525060"/>
                        <a:gd name="connsiteX3" fmla="*/ 0 w 314639"/>
                        <a:gd name="connsiteY3" fmla="*/ 501912 h 525060"/>
                        <a:gd name="connsiteX4" fmla="*/ 282180 w 314639"/>
                        <a:gd name="connsiteY4" fmla="*/ 359036 h 525060"/>
                        <a:gd name="connsiteX5" fmla="*/ 164307 w 314639"/>
                        <a:gd name="connsiteY5" fmla="*/ 0 h 525060"/>
                        <a:gd name="connsiteX0" fmla="*/ 164307 w 314639"/>
                        <a:gd name="connsiteY0" fmla="*/ 0 h 525060"/>
                        <a:gd name="connsiteX1" fmla="*/ 190780 w 314639"/>
                        <a:gd name="connsiteY1" fmla="*/ 11907 h 525060"/>
                        <a:gd name="connsiteX2" fmla="*/ 314605 w 314639"/>
                        <a:gd name="connsiteY2" fmla="*/ 380468 h 525060"/>
                        <a:gd name="connsiteX3" fmla="*/ 0 w 314639"/>
                        <a:gd name="connsiteY3" fmla="*/ 501912 h 525060"/>
                        <a:gd name="connsiteX4" fmla="*/ 282180 w 314639"/>
                        <a:gd name="connsiteY4" fmla="*/ 359036 h 525060"/>
                        <a:gd name="connsiteX5" fmla="*/ 164307 w 314639"/>
                        <a:gd name="connsiteY5" fmla="*/ 0 h 525060"/>
                        <a:gd name="connsiteX0" fmla="*/ 164307 w 314639"/>
                        <a:gd name="connsiteY0" fmla="*/ 0 h 525060"/>
                        <a:gd name="connsiteX1" fmla="*/ 190780 w 314639"/>
                        <a:gd name="connsiteY1" fmla="*/ 11907 h 525060"/>
                        <a:gd name="connsiteX2" fmla="*/ 314605 w 314639"/>
                        <a:gd name="connsiteY2" fmla="*/ 380468 h 525060"/>
                        <a:gd name="connsiteX3" fmla="*/ 0 w 314639"/>
                        <a:gd name="connsiteY3" fmla="*/ 501912 h 525060"/>
                        <a:gd name="connsiteX4" fmla="*/ 282180 w 314639"/>
                        <a:gd name="connsiteY4" fmla="*/ 359036 h 525060"/>
                        <a:gd name="connsiteX5" fmla="*/ 164307 w 314639"/>
                        <a:gd name="connsiteY5" fmla="*/ 0 h 525060"/>
                        <a:gd name="connsiteX0" fmla="*/ 164307 w 314639"/>
                        <a:gd name="connsiteY0" fmla="*/ 0 h 525060"/>
                        <a:gd name="connsiteX1" fmla="*/ 190780 w 314639"/>
                        <a:gd name="connsiteY1" fmla="*/ 11907 h 525060"/>
                        <a:gd name="connsiteX2" fmla="*/ 314605 w 314639"/>
                        <a:gd name="connsiteY2" fmla="*/ 380468 h 525060"/>
                        <a:gd name="connsiteX3" fmla="*/ 0 w 314639"/>
                        <a:gd name="connsiteY3" fmla="*/ 501912 h 525060"/>
                        <a:gd name="connsiteX4" fmla="*/ 282180 w 314639"/>
                        <a:gd name="connsiteY4" fmla="*/ 359036 h 525060"/>
                        <a:gd name="connsiteX5" fmla="*/ 164307 w 314639"/>
                        <a:gd name="connsiteY5" fmla="*/ 0 h 525060"/>
                        <a:gd name="connsiteX0" fmla="*/ 164307 w 314639"/>
                        <a:gd name="connsiteY0" fmla="*/ 0 h 525060"/>
                        <a:gd name="connsiteX1" fmla="*/ 190780 w 314639"/>
                        <a:gd name="connsiteY1" fmla="*/ 11907 h 525060"/>
                        <a:gd name="connsiteX2" fmla="*/ 314605 w 314639"/>
                        <a:gd name="connsiteY2" fmla="*/ 380468 h 525060"/>
                        <a:gd name="connsiteX3" fmla="*/ 0 w 314639"/>
                        <a:gd name="connsiteY3" fmla="*/ 501912 h 525060"/>
                        <a:gd name="connsiteX4" fmla="*/ 282180 w 314639"/>
                        <a:gd name="connsiteY4" fmla="*/ 359036 h 525060"/>
                        <a:gd name="connsiteX5" fmla="*/ 164307 w 314639"/>
                        <a:gd name="connsiteY5" fmla="*/ 0 h 525060"/>
                        <a:gd name="connsiteX0" fmla="*/ 164307 w 321782"/>
                        <a:gd name="connsiteY0" fmla="*/ 0 h 523153"/>
                        <a:gd name="connsiteX1" fmla="*/ 190780 w 321782"/>
                        <a:gd name="connsiteY1" fmla="*/ 11907 h 523153"/>
                        <a:gd name="connsiteX2" fmla="*/ 321749 w 321782"/>
                        <a:gd name="connsiteY2" fmla="*/ 366181 h 523153"/>
                        <a:gd name="connsiteX3" fmla="*/ 0 w 321782"/>
                        <a:gd name="connsiteY3" fmla="*/ 501912 h 523153"/>
                        <a:gd name="connsiteX4" fmla="*/ 282180 w 321782"/>
                        <a:gd name="connsiteY4" fmla="*/ 359036 h 523153"/>
                        <a:gd name="connsiteX5" fmla="*/ 164307 w 321782"/>
                        <a:gd name="connsiteY5" fmla="*/ 0 h 52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782" h="523153">
                          <a:moveTo>
                            <a:pt x="164307" y="0"/>
                          </a:moveTo>
                          <a:lnTo>
                            <a:pt x="190780" y="11907"/>
                          </a:lnTo>
                          <a:cubicBezTo>
                            <a:pt x="124899" y="58561"/>
                            <a:pt x="237612" y="259996"/>
                            <a:pt x="321749" y="366181"/>
                          </a:cubicBezTo>
                          <a:cubicBezTo>
                            <a:pt x="324831" y="463019"/>
                            <a:pt x="113599" y="569381"/>
                            <a:pt x="0" y="501912"/>
                          </a:cubicBezTo>
                          <a:cubicBezTo>
                            <a:pt x="114698" y="469367"/>
                            <a:pt x="167483" y="524930"/>
                            <a:pt x="282180" y="359036"/>
                          </a:cubicBezTo>
                          <a:cubicBezTo>
                            <a:pt x="116682" y="201257"/>
                            <a:pt x="136923" y="53004"/>
                            <a:pt x="164307"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45"/>
                    <p:cNvGrpSpPr/>
                    <p:nvPr/>
                  </p:nvGrpSpPr>
                  <p:grpSpPr>
                    <a:xfrm rot="10999032">
                      <a:off x="1864253" y="2180782"/>
                      <a:ext cx="112860" cy="54637"/>
                      <a:chOff x="8641492" y="2452271"/>
                      <a:chExt cx="300066" cy="145267"/>
                    </a:xfrm>
                    <a:grpFill/>
                  </p:grpSpPr>
                  <p:sp>
                    <p:nvSpPr>
                      <p:cNvPr id="445" name="Rectangle 54"/>
                      <p:cNvSpPr/>
                      <p:nvPr/>
                    </p:nvSpPr>
                    <p:spPr>
                      <a:xfrm>
                        <a:off x="8641492" y="2452271"/>
                        <a:ext cx="300066" cy="145267"/>
                      </a:xfrm>
                      <a:custGeom>
                        <a:avLst/>
                        <a:gdLst>
                          <a:gd name="connsiteX0" fmla="*/ 0 w 411355"/>
                          <a:gd name="connsiteY0" fmla="*/ 0 h 197433"/>
                          <a:gd name="connsiteX1" fmla="*/ 411355 w 411355"/>
                          <a:gd name="connsiteY1" fmla="*/ 0 h 197433"/>
                          <a:gd name="connsiteX2" fmla="*/ 411355 w 411355"/>
                          <a:gd name="connsiteY2" fmla="*/ 197433 h 197433"/>
                          <a:gd name="connsiteX3" fmla="*/ 0 w 411355"/>
                          <a:gd name="connsiteY3" fmla="*/ 197433 h 197433"/>
                          <a:gd name="connsiteX4" fmla="*/ 0 w 411355"/>
                          <a:gd name="connsiteY4" fmla="*/ 0 h 197433"/>
                          <a:gd name="connsiteX0" fmla="*/ 0 w 444284"/>
                          <a:gd name="connsiteY0" fmla="*/ 0 h 197433"/>
                          <a:gd name="connsiteX1" fmla="*/ 444284 w 444284"/>
                          <a:gd name="connsiteY1" fmla="*/ 40528 h 197433"/>
                          <a:gd name="connsiteX2" fmla="*/ 411355 w 444284"/>
                          <a:gd name="connsiteY2" fmla="*/ 197433 h 197433"/>
                          <a:gd name="connsiteX3" fmla="*/ 0 w 444284"/>
                          <a:gd name="connsiteY3" fmla="*/ 197433 h 197433"/>
                          <a:gd name="connsiteX4" fmla="*/ 0 w 444284"/>
                          <a:gd name="connsiteY4" fmla="*/ 0 h 197433"/>
                          <a:gd name="connsiteX0" fmla="*/ 0 w 456949"/>
                          <a:gd name="connsiteY0" fmla="*/ 7599 h 156905"/>
                          <a:gd name="connsiteX1" fmla="*/ 456949 w 456949"/>
                          <a:gd name="connsiteY1" fmla="*/ 0 h 156905"/>
                          <a:gd name="connsiteX2" fmla="*/ 424020 w 456949"/>
                          <a:gd name="connsiteY2" fmla="*/ 156905 h 156905"/>
                          <a:gd name="connsiteX3" fmla="*/ 12665 w 456949"/>
                          <a:gd name="connsiteY3" fmla="*/ 156905 h 156905"/>
                          <a:gd name="connsiteX4" fmla="*/ 0 w 456949"/>
                          <a:gd name="connsiteY4" fmla="*/ 7599 h 156905"/>
                          <a:gd name="connsiteX0" fmla="*/ 0 w 456949"/>
                          <a:gd name="connsiteY0" fmla="*/ 103984 h 253290"/>
                          <a:gd name="connsiteX1" fmla="*/ 344022 w 456949"/>
                          <a:gd name="connsiteY1" fmla="*/ 0 h 253290"/>
                          <a:gd name="connsiteX2" fmla="*/ 456949 w 456949"/>
                          <a:gd name="connsiteY2" fmla="*/ 96385 h 253290"/>
                          <a:gd name="connsiteX3" fmla="*/ 424020 w 456949"/>
                          <a:gd name="connsiteY3" fmla="*/ 253290 h 253290"/>
                          <a:gd name="connsiteX4" fmla="*/ 12665 w 456949"/>
                          <a:gd name="connsiteY4" fmla="*/ 253290 h 253290"/>
                          <a:gd name="connsiteX5" fmla="*/ 0 w 456949"/>
                          <a:gd name="connsiteY5" fmla="*/ 103984 h 253290"/>
                          <a:gd name="connsiteX0" fmla="*/ 0 w 456949"/>
                          <a:gd name="connsiteY0" fmla="*/ 109310 h 258616"/>
                          <a:gd name="connsiteX1" fmla="*/ 159116 w 456949"/>
                          <a:gd name="connsiteY1" fmla="*/ 12925 h 258616"/>
                          <a:gd name="connsiteX2" fmla="*/ 344022 w 456949"/>
                          <a:gd name="connsiteY2" fmla="*/ 5326 h 258616"/>
                          <a:gd name="connsiteX3" fmla="*/ 456949 w 456949"/>
                          <a:gd name="connsiteY3" fmla="*/ 101711 h 258616"/>
                          <a:gd name="connsiteX4" fmla="*/ 424020 w 456949"/>
                          <a:gd name="connsiteY4" fmla="*/ 258616 h 258616"/>
                          <a:gd name="connsiteX5" fmla="*/ 12665 w 456949"/>
                          <a:gd name="connsiteY5" fmla="*/ 258616 h 258616"/>
                          <a:gd name="connsiteX6" fmla="*/ 0 w 456949"/>
                          <a:gd name="connsiteY6" fmla="*/ 109310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12590 h 264429"/>
                          <a:gd name="connsiteX1" fmla="*/ 156583 w 467081"/>
                          <a:gd name="connsiteY1" fmla="*/ 8606 h 264429"/>
                          <a:gd name="connsiteX2" fmla="*/ 354154 w 467081"/>
                          <a:gd name="connsiteY2" fmla="*/ 11139 h 264429"/>
                          <a:gd name="connsiteX3" fmla="*/ 467081 w 467081"/>
                          <a:gd name="connsiteY3" fmla="*/ 107524 h 264429"/>
                          <a:gd name="connsiteX4" fmla="*/ 434152 w 467081"/>
                          <a:gd name="connsiteY4" fmla="*/ 264429 h 264429"/>
                          <a:gd name="connsiteX5" fmla="*/ 22797 w 467081"/>
                          <a:gd name="connsiteY5" fmla="*/ 264429 h 264429"/>
                          <a:gd name="connsiteX6" fmla="*/ 0 w 467081"/>
                          <a:gd name="connsiteY6" fmla="*/ 112590 h 264429"/>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126648 w 467081"/>
                          <a:gd name="connsiteY5" fmla="*/ 217116 h 270308"/>
                          <a:gd name="connsiteX6" fmla="*/ 0 w 467081"/>
                          <a:gd name="connsiteY6" fmla="*/ 118469 h 270308"/>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1" h="226122">
                            <a:moveTo>
                              <a:pt x="0" y="118469"/>
                            </a:moveTo>
                            <a:cubicBezTo>
                              <a:pt x="53537" y="113405"/>
                              <a:pt x="99246" y="31816"/>
                              <a:pt x="156583" y="14485"/>
                            </a:cubicBezTo>
                            <a:cubicBezTo>
                              <a:pt x="213920" y="-2846"/>
                              <a:pt x="308315" y="-2424"/>
                              <a:pt x="356687" y="4353"/>
                            </a:cubicBezTo>
                            <a:cubicBezTo>
                              <a:pt x="411215" y="20439"/>
                              <a:pt x="442948" y="61855"/>
                              <a:pt x="467081" y="113403"/>
                            </a:cubicBezTo>
                            <a:cubicBezTo>
                              <a:pt x="455260" y="137842"/>
                              <a:pt x="453572" y="159749"/>
                              <a:pt x="408822" y="186721"/>
                            </a:cubicBezTo>
                            <a:cubicBezTo>
                              <a:pt x="307165" y="227249"/>
                              <a:pt x="197909" y="234847"/>
                              <a:pt x="126648" y="217116"/>
                            </a:cubicBezTo>
                            <a:cubicBezTo>
                              <a:pt x="66701" y="191833"/>
                              <a:pt x="21952" y="153884"/>
                              <a:pt x="0" y="11846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54"/>
                      <p:cNvSpPr/>
                      <p:nvPr/>
                    </p:nvSpPr>
                    <p:spPr>
                      <a:xfrm>
                        <a:off x="8678946" y="2463670"/>
                        <a:ext cx="231665" cy="127640"/>
                      </a:xfrm>
                      <a:custGeom>
                        <a:avLst/>
                        <a:gdLst>
                          <a:gd name="connsiteX0" fmla="*/ 0 w 411355"/>
                          <a:gd name="connsiteY0" fmla="*/ 0 h 197433"/>
                          <a:gd name="connsiteX1" fmla="*/ 411355 w 411355"/>
                          <a:gd name="connsiteY1" fmla="*/ 0 h 197433"/>
                          <a:gd name="connsiteX2" fmla="*/ 411355 w 411355"/>
                          <a:gd name="connsiteY2" fmla="*/ 197433 h 197433"/>
                          <a:gd name="connsiteX3" fmla="*/ 0 w 411355"/>
                          <a:gd name="connsiteY3" fmla="*/ 197433 h 197433"/>
                          <a:gd name="connsiteX4" fmla="*/ 0 w 411355"/>
                          <a:gd name="connsiteY4" fmla="*/ 0 h 197433"/>
                          <a:gd name="connsiteX0" fmla="*/ 0 w 444284"/>
                          <a:gd name="connsiteY0" fmla="*/ 0 h 197433"/>
                          <a:gd name="connsiteX1" fmla="*/ 444284 w 444284"/>
                          <a:gd name="connsiteY1" fmla="*/ 40528 h 197433"/>
                          <a:gd name="connsiteX2" fmla="*/ 411355 w 444284"/>
                          <a:gd name="connsiteY2" fmla="*/ 197433 h 197433"/>
                          <a:gd name="connsiteX3" fmla="*/ 0 w 444284"/>
                          <a:gd name="connsiteY3" fmla="*/ 197433 h 197433"/>
                          <a:gd name="connsiteX4" fmla="*/ 0 w 444284"/>
                          <a:gd name="connsiteY4" fmla="*/ 0 h 197433"/>
                          <a:gd name="connsiteX0" fmla="*/ 0 w 456949"/>
                          <a:gd name="connsiteY0" fmla="*/ 7599 h 156905"/>
                          <a:gd name="connsiteX1" fmla="*/ 456949 w 456949"/>
                          <a:gd name="connsiteY1" fmla="*/ 0 h 156905"/>
                          <a:gd name="connsiteX2" fmla="*/ 424020 w 456949"/>
                          <a:gd name="connsiteY2" fmla="*/ 156905 h 156905"/>
                          <a:gd name="connsiteX3" fmla="*/ 12665 w 456949"/>
                          <a:gd name="connsiteY3" fmla="*/ 156905 h 156905"/>
                          <a:gd name="connsiteX4" fmla="*/ 0 w 456949"/>
                          <a:gd name="connsiteY4" fmla="*/ 7599 h 156905"/>
                          <a:gd name="connsiteX0" fmla="*/ 0 w 456949"/>
                          <a:gd name="connsiteY0" fmla="*/ 103984 h 253290"/>
                          <a:gd name="connsiteX1" fmla="*/ 344022 w 456949"/>
                          <a:gd name="connsiteY1" fmla="*/ 0 h 253290"/>
                          <a:gd name="connsiteX2" fmla="*/ 456949 w 456949"/>
                          <a:gd name="connsiteY2" fmla="*/ 96385 h 253290"/>
                          <a:gd name="connsiteX3" fmla="*/ 424020 w 456949"/>
                          <a:gd name="connsiteY3" fmla="*/ 253290 h 253290"/>
                          <a:gd name="connsiteX4" fmla="*/ 12665 w 456949"/>
                          <a:gd name="connsiteY4" fmla="*/ 253290 h 253290"/>
                          <a:gd name="connsiteX5" fmla="*/ 0 w 456949"/>
                          <a:gd name="connsiteY5" fmla="*/ 103984 h 253290"/>
                          <a:gd name="connsiteX0" fmla="*/ 0 w 456949"/>
                          <a:gd name="connsiteY0" fmla="*/ 109310 h 258616"/>
                          <a:gd name="connsiteX1" fmla="*/ 159116 w 456949"/>
                          <a:gd name="connsiteY1" fmla="*/ 12925 h 258616"/>
                          <a:gd name="connsiteX2" fmla="*/ 344022 w 456949"/>
                          <a:gd name="connsiteY2" fmla="*/ 5326 h 258616"/>
                          <a:gd name="connsiteX3" fmla="*/ 456949 w 456949"/>
                          <a:gd name="connsiteY3" fmla="*/ 101711 h 258616"/>
                          <a:gd name="connsiteX4" fmla="*/ 424020 w 456949"/>
                          <a:gd name="connsiteY4" fmla="*/ 258616 h 258616"/>
                          <a:gd name="connsiteX5" fmla="*/ 12665 w 456949"/>
                          <a:gd name="connsiteY5" fmla="*/ 258616 h 258616"/>
                          <a:gd name="connsiteX6" fmla="*/ 0 w 456949"/>
                          <a:gd name="connsiteY6" fmla="*/ 109310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12590 h 264429"/>
                          <a:gd name="connsiteX1" fmla="*/ 156583 w 467081"/>
                          <a:gd name="connsiteY1" fmla="*/ 8606 h 264429"/>
                          <a:gd name="connsiteX2" fmla="*/ 354154 w 467081"/>
                          <a:gd name="connsiteY2" fmla="*/ 11139 h 264429"/>
                          <a:gd name="connsiteX3" fmla="*/ 467081 w 467081"/>
                          <a:gd name="connsiteY3" fmla="*/ 107524 h 264429"/>
                          <a:gd name="connsiteX4" fmla="*/ 434152 w 467081"/>
                          <a:gd name="connsiteY4" fmla="*/ 264429 h 264429"/>
                          <a:gd name="connsiteX5" fmla="*/ 22797 w 467081"/>
                          <a:gd name="connsiteY5" fmla="*/ 264429 h 264429"/>
                          <a:gd name="connsiteX6" fmla="*/ 0 w 467081"/>
                          <a:gd name="connsiteY6" fmla="*/ 112590 h 264429"/>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126648 w 467081"/>
                          <a:gd name="connsiteY5" fmla="*/ 217116 h 270308"/>
                          <a:gd name="connsiteX6" fmla="*/ 0 w 467081"/>
                          <a:gd name="connsiteY6" fmla="*/ 118469 h 270308"/>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1" h="226122">
                            <a:moveTo>
                              <a:pt x="0" y="118469"/>
                            </a:moveTo>
                            <a:cubicBezTo>
                              <a:pt x="53537" y="113405"/>
                              <a:pt x="99246" y="31816"/>
                              <a:pt x="156583" y="14485"/>
                            </a:cubicBezTo>
                            <a:cubicBezTo>
                              <a:pt x="213920" y="-2846"/>
                              <a:pt x="308315" y="-2424"/>
                              <a:pt x="356687" y="4353"/>
                            </a:cubicBezTo>
                            <a:cubicBezTo>
                              <a:pt x="411215" y="20439"/>
                              <a:pt x="442948" y="61855"/>
                              <a:pt x="467081" y="113403"/>
                            </a:cubicBezTo>
                            <a:cubicBezTo>
                              <a:pt x="455260" y="137842"/>
                              <a:pt x="453572" y="159749"/>
                              <a:pt x="408822" y="186721"/>
                            </a:cubicBezTo>
                            <a:cubicBezTo>
                              <a:pt x="307165" y="227249"/>
                              <a:pt x="197909" y="234847"/>
                              <a:pt x="126648" y="217116"/>
                            </a:cubicBezTo>
                            <a:cubicBezTo>
                              <a:pt x="66701" y="191833"/>
                              <a:pt x="21952" y="153884"/>
                              <a:pt x="0" y="118469"/>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8741856" y="2467856"/>
                        <a:ext cx="126066" cy="12297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8802903" y="2501123"/>
                        <a:ext cx="64786" cy="6194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 name="Arc 1346"/>
                    <p:cNvSpPr/>
                    <p:nvPr/>
                  </p:nvSpPr>
                  <p:spPr>
                    <a:xfrm rot="15769479" flipV="1">
                      <a:off x="1934905" y="2385856"/>
                      <a:ext cx="45646" cy="14167"/>
                    </a:xfrm>
                    <a:prstGeom prst="arc">
                      <a:avLst/>
                    </a:prstGeom>
                    <a:grpFill/>
                    <a:ln w="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Group 1347"/>
                    <p:cNvGrpSpPr/>
                    <p:nvPr/>
                  </p:nvGrpSpPr>
                  <p:grpSpPr>
                    <a:xfrm rot="10211176" flipH="1">
                      <a:off x="1603088" y="2199057"/>
                      <a:ext cx="112860" cy="54637"/>
                      <a:chOff x="8641492" y="2452271"/>
                      <a:chExt cx="300066" cy="145267"/>
                    </a:xfrm>
                    <a:grpFill/>
                  </p:grpSpPr>
                  <p:sp>
                    <p:nvSpPr>
                      <p:cNvPr id="441" name="Rectangle 54"/>
                      <p:cNvSpPr/>
                      <p:nvPr/>
                    </p:nvSpPr>
                    <p:spPr>
                      <a:xfrm>
                        <a:off x="8641492" y="2452271"/>
                        <a:ext cx="300066" cy="145267"/>
                      </a:xfrm>
                      <a:custGeom>
                        <a:avLst/>
                        <a:gdLst>
                          <a:gd name="connsiteX0" fmla="*/ 0 w 411355"/>
                          <a:gd name="connsiteY0" fmla="*/ 0 h 197433"/>
                          <a:gd name="connsiteX1" fmla="*/ 411355 w 411355"/>
                          <a:gd name="connsiteY1" fmla="*/ 0 h 197433"/>
                          <a:gd name="connsiteX2" fmla="*/ 411355 w 411355"/>
                          <a:gd name="connsiteY2" fmla="*/ 197433 h 197433"/>
                          <a:gd name="connsiteX3" fmla="*/ 0 w 411355"/>
                          <a:gd name="connsiteY3" fmla="*/ 197433 h 197433"/>
                          <a:gd name="connsiteX4" fmla="*/ 0 w 411355"/>
                          <a:gd name="connsiteY4" fmla="*/ 0 h 197433"/>
                          <a:gd name="connsiteX0" fmla="*/ 0 w 444284"/>
                          <a:gd name="connsiteY0" fmla="*/ 0 h 197433"/>
                          <a:gd name="connsiteX1" fmla="*/ 444284 w 444284"/>
                          <a:gd name="connsiteY1" fmla="*/ 40528 h 197433"/>
                          <a:gd name="connsiteX2" fmla="*/ 411355 w 444284"/>
                          <a:gd name="connsiteY2" fmla="*/ 197433 h 197433"/>
                          <a:gd name="connsiteX3" fmla="*/ 0 w 444284"/>
                          <a:gd name="connsiteY3" fmla="*/ 197433 h 197433"/>
                          <a:gd name="connsiteX4" fmla="*/ 0 w 444284"/>
                          <a:gd name="connsiteY4" fmla="*/ 0 h 197433"/>
                          <a:gd name="connsiteX0" fmla="*/ 0 w 456949"/>
                          <a:gd name="connsiteY0" fmla="*/ 7599 h 156905"/>
                          <a:gd name="connsiteX1" fmla="*/ 456949 w 456949"/>
                          <a:gd name="connsiteY1" fmla="*/ 0 h 156905"/>
                          <a:gd name="connsiteX2" fmla="*/ 424020 w 456949"/>
                          <a:gd name="connsiteY2" fmla="*/ 156905 h 156905"/>
                          <a:gd name="connsiteX3" fmla="*/ 12665 w 456949"/>
                          <a:gd name="connsiteY3" fmla="*/ 156905 h 156905"/>
                          <a:gd name="connsiteX4" fmla="*/ 0 w 456949"/>
                          <a:gd name="connsiteY4" fmla="*/ 7599 h 156905"/>
                          <a:gd name="connsiteX0" fmla="*/ 0 w 456949"/>
                          <a:gd name="connsiteY0" fmla="*/ 103984 h 253290"/>
                          <a:gd name="connsiteX1" fmla="*/ 344022 w 456949"/>
                          <a:gd name="connsiteY1" fmla="*/ 0 h 253290"/>
                          <a:gd name="connsiteX2" fmla="*/ 456949 w 456949"/>
                          <a:gd name="connsiteY2" fmla="*/ 96385 h 253290"/>
                          <a:gd name="connsiteX3" fmla="*/ 424020 w 456949"/>
                          <a:gd name="connsiteY3" fmla="*/ 253290 h 253290"/>
                          <a:gd name="connsiteX4" fmla="*/ 12665 w 456949"/>
                          <a:gd name="connsiteY4" fmla="*/ 253290 h 253290"/>
                          <a:gd name="connsiteX5" fmla="*/ 0 w 456949"/>
                          <a:gd name="connsiteY5" fmla="*/ 103984 h 253290"/>
                          <a:gd name="connsiteX0" fmla="*/ 0 w 456949"/>
                          <a:gd name="connsiteY0" fmla="*/ 109310 h 258616"/>
                          <a:gd name="connsiteX1" fmla="*/ 159116 w 456949"/>
                          <a:gd name="connsiteY1" fmla="*/ 12925 h 258616"/>
                          <a:gd name="connsiteX2" fmla="*/ 344022 w 456949"/>
                          <a:gd name="connsiteY2" fmla="*/ 5326 h 258616"/>
                          <a:gd name="connsiteX3" fmla="*/ 456949 w 456949"/>
                          <a:gd name="connsiteY3" fmla="*/ 101711 h 258616"/>
                          <a:gd name="connsiteX4" fmla="*/ 424020 w 456949"/>
                          <a:gd name="connsiteY4" fmla="*/ 258616 h 258616"/>
                          <a:gd name="connsiteX5" fmla="*/ 12665 w 456949"/>
                          <a:gd name="connsiteY5" fmla="*/ 258616 h 258616"/>
                          <a:gd name="connsiteX6" fmla="*/ 0 w 456949"/>
                          <a:gd name="connsiteY6" fmla="*/ 109310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12590 h 264429"/>
                          <a:gd name="connsiteX1" fmla="*/ 156583 w 467081"/>
                          <a:gd name="connsiteY1" fmla="*/ 8606 h 264429"/>
                          <a:gd name="connsiteX2" fmla="*/ 354154 w 467081"/>
                          <a:gd name="connsiteY2" fmla="*/ 11139 h 264429"/>
                          <a:gd name="connsiteX3" fmla="*/ 467081 w 467081"/>
                          <a:gd name="connsiteY3" fmla="*/ 107524 h 264429"/>
                          <a:gd name="connsiteX4" fmla="*/ 434152 w 467081"/>
                          <a:gd name="connsiteY4" fmla="*/ 264429 h 264429"/>
                          <a:gd name="connsiteX5" fmla="*/ 22797 w 467081"/>
                          <a:gd name="connsiteY5" fmla="*/ 264429 h 264429"/>
                          <a:gd name="connsiteX6" fmla="*/ 0 w 467081"/>
                          <a:gd name="connsiteY6" fmla="*/ 112590 h 264429"/>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126648 w 467081"/>
                          <a:gd name="connsiteY5" fmla="*/ 217116 h 270308"/>
                          <a:gd name="connsiteX6" fmla="*/ 0 w 467081"/>
                          <a:gd name="connsiteY6" fmla="*/ 118469 h 270308"/>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1" h="226122">
                            <a:moveTo>
                              <a:pt x="0" y="118469"/>
                            </a:moveTo>
                            <a:cubicBezTo>
                              <a:pt x="53537" y="113405"/>
                              <a:pt x="99246" y="31816"/>
                              <a:pt x="156583" y="14485"/>
                            </a:cubicBezTo>
                            <a:cubicBezTo>
                              <a:pt x="213920" y="-2846"/>
                              <a:pt x="308315" y="-2424"/>
                              <a:pt x="356687" y="4353"/>
                            </a:cubicBezTo>
                            <a:cubicBezTo>
                              <a:pt x="411215" y="20439"/>
                              <a:pt x="442948" y="61855"/>
                              <a:pt x="467081" y="113403"/>
                            </a:cubicBezTo>
                            <a:cubicBezTo>
                              <a:pt x="455260" y="137842"/>
                              <a:pt x="453572" y="159749"/>
                              <a:pt x="408822" y="186721"/>
                            </a:cubicBezTo>
                            <a:cubicBezTo>
                              <a:pt x="307165" y="227249"/>
                              <a:pt x="197909" y="234847"/>
                              <a:pt x="126648" y="217116"/>
                            </a:cubicBezTo>
                            <a:cubicBezTo>
                              <a:pt x="66701" y="191833"/>
                              <a:pt x="21952" y="153884"/>
                              <a:pt x="0" y="11846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54"/>
                      <p:cNvSpPr/>
                      <p:nvPr/>
                    </p:nvSpPr>
                    <p:spPr>
                      <a:xfrm>
                        <a:off x="8678946" y="2463670"/>
                        <a:ext cx="231665" cy="127640"/>
                      </a:xfrm>
                      <a:custGeom>
                        <a:avLst/>
                        <a:gdLst>
                          <a:gd name="connsiteX0" fmla="*/ 0 w 411355"/>
                          <a:gd name="connsiteY0" fmla="*/ 0 h 197433"/>
                          <a:gd name="connsiteX1" fmla="*/ 411355 w 411355"/>
                          <a:gd name="connsiteY1" fmla="*/ 0 h 197433"/>
                          <a:gd name="connsiteX2" fmla="*/ 411355 w 411355"/>
                          <a:gd name="connsiteY2" fmla="*/ 197433 h 197433"/>
                          <a:gd name="connsiteX3" fmla="*/ 0 w 411355"/>
                          <a:gd name="connsiteY3" fmla="*/ 197433 h 197433"/>
                          <a:gd name="connsiteX4" fmla="*/ 0 w 411355"/>
                          <a:gd name="connsiteY4" fmla="*/ 0 h 197433"/>
                          <a:gd name="connsiteX0" fmla="*/ 0 w 444284"/>
                          <a:gd name="connsiteY0" fmla="*/ 0 h 197433"/>
                          <a:gd name="connsiteX1" fmla="*/ 444284 w 444284"/>
                          <a:gd name="connsiteY1" fmla="*/ 40528 h 197433"/>
                          <a:gd name="connsiteX2" fmla="*/ 411355 w 444284"/>
                          <a:gd name="connsiteY2" fmla="*/ 197433 h 197433"/>
                          <a:gd name="connsiteX3" fmla="*/ 0 w 444284"/>
                          <a:gd name="connsiteY3" fmla="*/ 197433 h 197433"/>
                          <a:gd name="connsiteX4" fmla="*/ 0 w 444284"/>
                          <a:gd name="connsiteY4" fmla="*/ 0 h 197433"/>
                          <a:gd name="connsiteX0" fmla="*/ 0 w 456949"/>
                          <a:gd name="connsiteY0" fmla="*/ 7599 h 156905"/>
                          <a:gd name="connsiteX1" fmla="*/ 456949 w 456949"/>
                          <a:gd name="connsiteY1" fmla="*/ 0 h 156905"/>
                          <a:gd name="connsiteX2" fmla="*/ 424020 w 456949"/>
                          <a:gd name="connsiteY2" fmla="*/ 156905 h 156905"/>
                          <a:gd name="connsiteX3" fmla="*/ 12665 w 456949"/>
                          <a:gd name="connsiteY3" fmla="*/ 156905 h 156905"/>
                          <a:gd name="connsiteX4" fmla="*/ 0 w 456949"/>
                          <a:gd name="connsiteY4" fmla="*/ 7599 h 156905"/>
                          <a:gd name="connsiteX0" fmla="*/ 0 w 456949"/>
                          <a:gd name="connsiteY0" fmla="*/ 103984 h 253290"/>
                          <a:gd name="connsiteX1" fmla="*/ 344022 w 456949"/>
                          <a:gd name="connsiteY1" fmla="*/ 0 h 253290"/>
                          <a:gd name="connsiteX2" fmla="*/ 456949 w 456949"/>
                          <a:gd name="connsiteY2" fmla="*/ 96385 h 253290"/>
                          <a:gd name="connsiteX3" fmla="*/ 424020 w 456949"/>
                          <a:gd name="connsiteY3" fmla="*/ 253290 h 253290"/>
                          <a:gd name="connsiteX4" fmla="*/ 12665 w 456949"/>
                          <a:gd name="connsiteY4" fmla="*/ 253290 h 253290"/>
                          <a:gd name="connsiteX5" fmla="*/ 0 w 456949"/>
                          <a:gd name="connsiteY5" fmla="*/ 103984 h 253290"/>
                          <a:gd name="connsiteX0" fmla="*/ 0 w 456949"/>
                          <a:gd name="connsiteY0" fmla="*/ 109310 h 258616"/>
                          <a:gd name="connsiteX1" fmla="*/ 159116 w 456949"/>
                          <a:gd name="connsiteY1" fmla="*/ 12925 h 258616"/>
                          <a:gd name="connsiteX2" fmla="*/ 344022 w 456949"/>
                          <a:gd name="connsiteY2" fmla="*/ 5326 h 258616"/>
                          <a:gd name="connsiteX3" fmla="*/ 456949 w 456949"/>
                          <a:gd name="connsiteY3" fmla="*/ 101711 h 258616"/>
                          <a:gd name="connsiteX4" fmla="*/ 424020 w 456949"/>
                          <a:gd name="connsiteY4" fmla="*/ 258616 h 258616"/>
                          <a:gd name="connsiteX5" fmla="*/ 12665 w 456949"/>
                          <a:gd name="connsiteY5" fmla="*/ 258616 h 258616"/>
                          <a:gd name="connsiteX6" fmla="*/ 0 w 456949"/>
                          <a:gd name="connsiteY6" fmla="*/ 109310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12590 h 264429"/>
                          <a:gd name="connsiteX1" fmla="*/ 156583 w 467081"/>
                          <a:gd name="connsiteY1" fmla="*/ 8606 h 264429"/>
                          <a:gd name="connsiteX2" fmla="*/ 354154 w 467081"/>
                          <a:gd name="connsiteY2" fmla="*/ 11139 h 264429"/>
                          <a:gd name="connsiteX3" fmla="*/ 467081 w 467081"/>
                          <a:gd name="connsiteY3" fmla="*/ 107524 h 264429"/>
                          <a:gd name="connsiteX4" fmla="*/ 434152 w 467081"/>
                          <a:gd name="connsiteY4" fmla="*/ 264429 h 264429"/>
                          <a:gd name="connsiteX5" fmla="*/ 22797 w 467081"/>
                          <a:gd name="connsiteY5" fmla="*/ 264429 h 264429"/>
                          <a:gd name="connsiteX6" fmla="*/ 0 w 467081"/>
                          <a:gd name="connsiteY6" fmla="*/ 112590 h 264429"/>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126648 w 467081"/>
                          <a:gd name="connsiteY5" fmla="*/ 217116 h 270308"/>
                          <a:gd name="connsiteX6" fmla="*/ 0 w 467081"/>
                          <a:gd name="connsiteY6" fmla="*/ 118469 h 270308"/>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1" h="226122">
                            <a:moveTo>
                              <a:pt x="0" y="118469"/>
                            </a:moveTo>
                            <a:cubicBezTo>
                              <a:pt x="53537" y="113405"/>
                              <a:pt x="99246" y="31816"/>
                              <a:pt x="156583" y="14485"/>
                            </a:cubicBezTo>
                            <a:cubicBezTo>
                              <a:pt x="213920" y="-2846"/>
                              <a:pt x="308315" y="-2424"/>
                              <a:pt x="356687" y="4353"/>
                            </a:cubicBezTo>
                            <a:cubicBezTo>
                              <a:pt x="411215" y="20439"/>
                              <a:pt x="442948" y="61855"/>
                              <a:pt x="467081" y="113403"/>
                            </a:cubicBezTo>
                            <a:cubicBezTo>
                              <a:pt x="455260" y="137842"/>
                              <a:pt x="453572" y="159749"/>
                              <a:pt x="408822" y="186721"/>
                            </a:cubicBezTo>
                            <a:cubicBezTo>
                              <a:pt x="307165" y="227249"/>
                              <a:pt x="197909" y="234847"/>
                              <a:pt x="126648" y="217116"/>
                            </a:cubicBezTo>
                            <a:cubicBezTo>
                              <a:pt x="66701" y="191833"/>
                              <a:pt x="21952" y="153884"/>
                              <a:pt x="0" y="118469"/>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8741881" y="2467860"/>
                        <a:ext cx="126067" cy="12297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8802903" y="2501123"/>
                        <a:ext cx="64786" cy="6194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Arc 1348"/>
                    <p:cNvSpPr/>
                    <p:nvPr/>
                  </p:nvSpPr>
                  <p:spPr>
                    <a:xfrm rot="7964003" flipV="1">
                      <a:off x="1584374" y="2354674"/>
                      <a:ext cx="103261" cy="32048"/>
                    </a:xfrm>
                    <a:prstGeom prst="arc">
                      <a:avLst/>
                    </a:prstGeom>
                    <a:grpFill/>
                    <a:ln w="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Rectangle 71"/>
                    <p:cNvSpPr/>
                    <p:nvPr/>
                  </p:nvSpPr>
                  <p:spPr>
                    <a:xfrm>
                      <a:off x="2012471" y="2590813"/>
                      <a:ext cx="816852" cy="669668"/>
                    </a:xfrm>
                    <a:custGeom>
                      <a:avLst/>
                      <a:gdLst>
                        <a:gd name="connsiteX0" fmla="*/ 0 w 1837637"/>
                        <a:gd name="connsiteY0" fmla="*/ 0 h 1371600"/>
                        <a:gd name="connsiteX1" fmla="*/ 1837637 w 1837637"/>
                        <a:gd name="connsiteY1" fmla="*/ 0 h 1371600"/>
                        <a:gd name="connsiteX2" fmla="*/ 1837637 w 1837637"/>
                        <a:gd name="connsiteY2" fmla="*/ 1371600 h 1371600"/>
                        <a:gd name="connsiteX3" fmla="*/ 0 w 1837637"/>
                        <a:gd name="connsiteY3" fmla="*/ 1371600 h 1371600"/>
                        <a:gd name="connsiteX4" fmla="*/ 0 w 1837637"/>
                        <a:gd name="connsiteY4" fmla="*/ 0 h 1371600"/>
                        <a:gd name="connsiteX0" fmla="*/ 50006 w 1887643"/>
                        <a:gd name="connsiteY0" fmla="*/ 0 h 1371600"/>
                        <a:gd name="connsiteX1" fmla="*/ 1887643 w 1887643"/>
                        <a:gd name="connsiteY1" fmla="*/ 0 h 1371600"/>
                        <a:gd name="connsiteX2" fmla="*/ 1887643 w 1887643"/>
                        <a:gd name="connsiteY2" fmla="*/ 1371600 h 1371600"/>
                        <a:gd name="connsiteX3" fmla="*/ 0 w 1887643"/>
                        <a:gd name="connsiteY3" fmla="*/ 1357312 h 1371600"/>
                        <a:gd name="connsiteX4" fmla="*/ 50006 w 1887643"/>
                        <a:gd name="connsiteY4" fmla="*/ 0 h 1371600"/>
                        <a:gd name="connsiteX0" fmla="*/ 50006 w 1887643"/>
                        <a:gd name="connsiteY0" fmla="*/ 0 h 1371600"/>
                        <a:gd name="connsiteX1" fmla="*/ 1887643 w 1887643"/>
                        <a:gd name="connsiteY1" fmla="*/ 0 h 1371600"/>
                        <a:gd name="connsiteX2" fmla="*/ 1887643 w 1887643"/>
                        <a:gd name="connsiteY2" fmla="*/ 1371600 h 1371600"/>
                        <a:gd name="connsiteX3" fmla="*/ 0 w 1887643"/>
                        <a:gd name="connsiteY3" fmla="*/ 1357312 h 1371600"/>
                        <a:gd name="connsiteX4" fmla="*/ 4075 w 1887643"/>
                        <a:gd name="connsiteY4" fmla="*/ 1092994 h 1371600"/>
                        <a:gd name="connsiteX5" fmla="*/ 50006 w 1887643"/>
                        <a:gd name="connsiteY5"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12618 w 2000261"/>
                        <a:gd name="connsiteY3" fmla="*/ 1357312 h 1371600"/>
                        <a:gd name="connsiteX4" fmla="*/ 11 w 2000261"/>
                        <a:gd name="connsiteY4" fmla="*/ 1214438 h 1371600"/>
                        <a:gd name="connsiteX5" fmla="*/ 162624 w 2000261"/>
                        <a:gd name="connsiteY5"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604849 w 2000261"/>
                        <a:gd name="connsiteY3" fmla="*/ 1362075 h 1371600"/>
                        <a:gd name="connsiteX4" fmla="*/ 112618 w 2000261"/>
                        <a:gd name="connsiteY4" fmla="*/ 1357312 h 1371600"/>
                        <a:gd name="connsiteX5" fmla="*/ 11 w 2000261"/>
                        <a:gd name="connsiteY5" fmla="*/ 1214438 h 1371600"/>
                        <a:gd name="connsiteX6" fmla="*/ 162624 w 2000261"/>
                        <a:gd name="connsiteY6"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692956 w 2000261"/>
                        <a:gd name="connsiteY3" fmla="*/ 1221581 h 1371600"/>
                        <a:gd name="connsiteX4" fmla="*/ 112618 w 2000261"/>
                        <a:gd name="connsiteY4" fmla="*/ 1357312 h 1371600"/>
                        <a:gd name="connsiteX5" fmla="*/ 11 w 2000261"/>
                        <a:gd name="connsiteY5" fmla="*/ 1214438 h 1371600"/>
                        <a:gd name="connsiteX6" fmla="*/ 162624 w 2000261"/>
                        <a:gd name="connsiteY6"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912030 w 2000261"/>
                        <a:gd name="connsiteY3" fmla="*/ 1247775 h 1371600"/>
                        <a:gd name="connsiteX4" fmla="*/ 692956 w 2000261"/>
                        <a:gd name="connsiteY4" fmla="*/ 1221581 h 1371600"/>
                        <a:gd name="connsiteX5" fmla="*/ 112618 w 2000261"/>
                        <a:gd name="connsiteY5" fmla="*/ 1357312 h 1371600"/>
                        <a:gd name="connsiteX6" fmla="*/ 11 w 2000261"/>
                        <a:gd name="connsiteY6" fmla="*/ 1214438 h 1371600"/>
                        <a:gd name="connsiteX7" fmla="*/ 162624 w 2000261"/>
                        <a:gd name="connsiteY7"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750105 w 2000261"/>
                        <a:gd name="connsiteY3" fmla="*/ 1012031 h 1371600"/>
                        <a:gd name="connsiteX4" fmla="*/ 692956 w 2000261"/>
                        <a:gd name="connsiteY4" fmla="*/ 1221581 h 1371600"/>
                        <a:gd name="connsiteX5" fmla="*/ 112618 w 2000261"/>
                        <a:gd name="connsiteY5" fmla="*/ 1357312 h 1371600"/>
                        <a:gd name="connsiteX6" fmla="*/ 11 w 2000261"/>
                        <a:gd name="connsiteY6" fmla="*/ 1214438 h 1371600"/>
                        <a:gd name="connsiteX7" fmla="*/ 162624 w 2000261"/>
                        <a:gd name="connsiteY7"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254930 w 2000261"/>
                        <a:gd name="connsiteY3" fmla="*/ 1157288 h 1371600"/>
                        <a:gd name="connsiteX4" fmla="*/ 750105 w 2000261"/>
                        <a:gd name="connsiteY4" fmla="*/ 1012031 h 1371600"/>
                        <a:gd name="connsiteX5" fmla="*/ 692956 w 2000261"/>
                        <a:gd name="connsiteY5" fmla="*/ 1221581 h 1371600"/>
                        <a:gd name="connsiteX6" fmla="*/ 112618 w 2000261"/>
                        <a:gd name="connsiteY6" fmla="*/ 1357312 h 1371600"/>
                        <a:gd name="connsiteX7" fmla="*/ 11 w 2000261"/>
                        <a:gd name="connsiteY7" fmla="*/ 1214438 h 1371600"/>
                        <a:gd name="connsiteX8" fmla="*/ 162624 w 2000261"/>
                        <a:gd name="connsiteY8"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640568 w 2000261"/>
                        <a:gd name="connsiteY3" fmla="*/ 1040607 h 1371600"/>
                        <a:gd name="connsiteX4" fmla="*/ 750105 w 2000261"/>
                        <a:gd name="connsiteY4" fmla="*/ 1012031 h 1371600"/>
                        <a:gd name="connsiteX5" fmla="*/ 692956 w 2000261"/>
                        <a:gd name="connsiteY5" fmla="*/ 1221581 h 1371600"/>
                        <a:gd name="connsiteX6" fmla="*/ 112618 w 2000261"/>
                        <a:gd name="connsiteY6" fmla="*/ 1357312 h 1371600"/>
                        <a:gd name="connsiteX7" fmla="*/ 11 w 2000261"/>
                        <a:gd name="connsiteY7" fmla="*/ 1214438 h 1371600"/>
                        <a:gd name="connsiteX8" fmla="*/ 162624 w 2000261"/>
                        <a:gd name="connsiteY8"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295411 w 2000261"/>
                        <a:gd name="connsiteY3" fmla="*/ 1202531 h 1371600"/>
                        <a:gd name="connsiteX4" fmla="*/ 640568 w 2000261"/>
                        <a:gd name="connsiteY4" fmla="*/ 1040607 h 1371600"/>
                        <a:gd name="connsiteX5" fmla="*/ 750105 w 2000261"/>
                        <a:gd name="connsiteY5" fmla="*/ 1012031 h 1371600"/>
                        <a:gd name="connsiteX6" fmla="*/ 692956 w 2000261"/>
                        <a:gd name="connsiteY6" fmla="*/ 1221581 h 1371600"/>
                        <a:gd name="connsiteX7" fmla="*/ 112618 w 2000261"/>
                        <a:gd name="connsiteY7" fmla="*/ 1357312 h 1371600"/>
                        <a:gd name="connsiteX8" fmla="*/ 11 w 2000261"/>
                        <a:gd name="connsiteY8" fmla="*/ 1214438 h 1371600"/>
                        <a:gd name="connsiteX9" fmla="*/ 162624 w 2000261"/>
                        <a:gd name="connsiteY9"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521504 w 2000261"/>
                        <a:gd name="connsiteY3" fmla="*/ 971550 h 1371600"/>
                        <a:gd name="connsiteX4" fmla="*/ 640568 w 2000261"/>
                        <a:gd name="connsiteY4" fmla="*/ 1040607 h 1371600"/>
                        <a:gd name="connsiteX5" fmla="*/ 750105 w 2000261"/>
                        <a:gd name="connsiteY5" fmla="*/ 1012031 h 1371600"/>
                        <a:gd name="connsiteX6" fmla="*/ 692956 w 2000261"/>
                        <a:gd name="connsiteY6" fmla="*/ 1221581 h 1371600"/>
                        <a:gd name="connsiteX7" fmla="*/ 112618 w 2000261"/>
                        <a:gd name="connsiteY7" fmla="*/ 1357312 h 1371600"/>
                        <a:gd name="connsiteX8" fmla="*/ 11 w 2000261"/>
                        <a:gd name="connsiteY8" fmla="*/ 1214438 h 1371600"/>
                        <a:gd name="connsiteX9" fmla="*/ 162624 w 2000261"/>
                        <a:gd name="connsiteY9"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131105 w 2000261"/>
                        <a:gd name="connsiteY3" fmla="*/ 1140619 h 1371600"/>
                        <a:gd name="connsiteX4" fmla="*/ 521504 w 2000261"/>
                        <a:gd name="connsiteY4" fmla="*/ 971550 h 1371600"/>
                        <a:gd name="connsiteX5" fmla="*/ 640568 w 2000261"/>
                        <a:gd name="connsiteY5" fmla="*/ 1040607 h 1371600"/>
                        <a:gd name="connsiteX6" fmla="*/ 750105 w 2000261"/>
                        <a:gd name="connsiteY6" fmla="*/ 1012031 h 1371600"/>
                        <a:gd name="connsiteX7" fmla="*/ 692956 w 2000261"/>
                        <a:gd name="connsiteY7" fmla="*/ 1221581 h 1371600"/>
                        <a:gd name="connsiteX8" fmla="*/ 112618 w 2000261"/>
                        <a:gd name="connsiteY8" fmla="*/ 1357312 h 1371600"/>
                        <a:gd name="connsiteX9" fmla="*/ 11 w 2000261"/>
                        <a:gd name="connsiteY9" fmla="*/ 1214438 h 1371600"/>
                        <a:gd name="connsiteX10" fmla="*/ 162624 w 2000261"/>
                        <a:gd name="connsiteY10"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523886 w 2000261"/>
                        <a:gd name="connsiteY3" fmla="*/ 890588 h 1371600"/>
                        <a:gd name="connsiteX4" fmla="*/ 521504 w 2000261"/>
                        <a:gd name="connsiteY4" fmla="*/ 971550 h 1371600"/>
                        <a:gd name="connsiteX5" fmla="*/ 640568 w 2000261"/>
                        <a:gd name="connsiteY5" fmla="*/ 1040607 h 1371600"/>
                        <a:gd name="connsiteX6" fmla="*/ 750105 w 2000261"/>
                        <a:gd name="connsiteY6" fmla="*/ 1012031 h 1371600"/>
                        <a:gd name="connsiteX7" fmla="*/ 692956 w 2000261"/>
                        <a:gd name="connsiteY7" fmla="*/ 1221581 h 1371600"/>
                        <a:gd name="connsiteX8" fmla="*/ 112618 w 2000261"/>
                        <a:gd name="connsiteY8" fmla="*/ 1357312 h 1371600"/>
                        <a:gd name="connsiteX9" fmla="*/ 11 w 2000261"/>
                        <a:gd name="connsiteY9" fmla="*/ 1214438 h 1371600"/>
                        <a:gd name="connsiteX10" fmla="*/ 162624 w 2000261"/>
                        <a:gd name="connsiteY10"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071574 w 2000261"/>
                        <a:gd name="connsiteY3" fmla="*/ 1073944 h 1371600"/>
                        <a:gd name="connsiteX4" fmla="*/ 523886 w 2000261"/>
                        <a:gd name="connsiteY4" fmla="*/ 890588 h 1371600"/>
                        <a:gd name="connsiteX5" fmla="*/ 521504 w 2000261"/>
                        <a:gd name="connsiteY5" fmla="*/ 971550 h 1371600"/>
                        <a:gd name="connsiteX6" fmla="*/ 640568 w 2000261"/>
                        <a:gd name="connsiteY6" fmla="*/ 1040607 h 1371600"/>
                        <a:gd name="connsiteX7" fmla="*/ 750105 w 2000261"/>
                        <a:gd name="connsiteY7" fmla="*/ 1012031 h 1371600"/>
                        <a:gd name="connsiteX8" fmla="*/ 692956 w 2000261"/>
                        <a:gd name="connsiteY8" fmla="*/ 1221581 h 1371600"/>
                        <a:gd name="connsiteX9" fmla="*/ 112618 w 2000261"/>
                        <a:gd name="connsiteY9" fmla="*/ 1357312 h 1371600"/>
                        <a:gd name="connsiteX10" fmla="*/ 11 w 2000261"/>
                        <a:gd name="connsiteY10" fmla="*/ 1214438 h 1371600"/>
                        <a:gd name="connsiteX11" fmla="*/ 162624 w 2000261"/>
                        <a:gd name="connsiteY11"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866787 w 2000261"/>
                        <a:gd name="connsiteY3" fmla="*/ 159544 h 1371600"/>
                        <a:gd name="connsiteX4" fmla="*/ 523886 w 2000261"/>
                        <a:gd name="connsiteY4" fmla="*/ 890588 h 1371600"/>
                        <a:gd name="connsiteX5" fmla="*/ 521504 w 2000261"/>
                        <a:gd name="connsiteY5" fmla="*/ 971550 h 1371600"/>
                        <a:gd name="connsiteX6" fmla="*/ 640568 w 2000261"/>
                        <a:gd name="connsiteY6" fmla="*/ 1040607 h 1371600"/>
                        <a:gd name="connsiteX7" fmla="*/ 750105 w 2000261"/>
                        <a:gd name="connsiteY7" fmla="*/ 1012031 h 1371600"/>
                        <a:gd name="connsiteX8" fmla="*/ 692956 w 2000261"/>
                        <a:gd name="connsiteY8" fmla="*/ 1221581 h 1371600"/>
                        <a:gd name="connsiteX9" fmla="*/ 112618 w 2000261"/>
                        <a:gd name="connsiteY9" fmla="*/ 1357312 h 1371600"/>
                        <a:gd name="connsiteX10" fmla="*/ 11 w 2000261"/>
                        <a:gd name="connsiteY10" fmla="*/ 1214438 h 1371600"/>
                        <a:gd name="connsiteX11" fmla="*/ 162624 w 2000261"/>
                        <a:gd name="connsiteY11"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869168 w 2000261"/>
                        <a:gd name="connsiteY3" fmla="*/ 166687 h 1371600"/>
                        <a:gd name="connsiteX4" fmla="*/ 523886 w 2000261"/>
                        <a:gd name="connsiteY4" fmla="*/ 890588 h 1371600"/>
                        <a:gd name="connsiteX5" fmla="*/ 521504 w 2000261"/>
                        <a:gd name="connsiteY5" fmla="*/ 971550 h 1371600"/>
                        <a:gd name="connsiteX6" fmla="*/ 640568 w 2000261"/>
                        <a:gd name="connsiteY6" fmla="*/ 1040607 h 1371600"/>
                        <a:gd name="connsiteX7" fmla="*/ 750105 w 2000261"/>
                        <a:gd name="connsiteY7" fmla="*/ 1012031 h 1371600"/>
                        <a:gd name="connsiteX8" fmla="*/ 692956 w 2000261"/>
                        <a:gd name="connsiteY8" fmla="*/ 1221581 h 1371600"/>
                        <a:gd name="connsiteX9" fmla="*/ 112618 w 2000261"/>
                        <a:gd name="connsiteY9" fmla="*/ 1357312 h 1371600"/>
                        <a:gd name="connsiteX10" fmla="*/ 11 w 2000261"/>
                        <a:gd name="connsiteY10" fmla="*/ 1214438 h 1371600"/>
                        <a:gd name="connsiteX11" fmla="*/ 162624 w 2000261"/>
                        <a:gd name="connsiteY11"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133486 w 2000261"/>
                        <a:gd name="connsiteY3" fmla="*/ 447675 h 1371600"/>
                        <a:gd name="connsiteX4" fmla="*/ 869168 w 2000261"/>
                        <a:gd name="connsiteY4" fmla="*/ 166687 h 1371600"/>
                        <a:gd name="connsiteX5" fmla="*/ 523886 w 2000261"/>
                        <a:gd name="connsiteY5" fmla="*/ 890588 h 1371600"/>
                        <a:gd name="connsiteX6" fmla="*/ 521504 w 2000261"/>
                        <a:gd name="connsiteY6" fmla="*/ 971550 h 1371600"/>
                        <a:gd name="connsiteX7" fmla="*/ 640568 w 2000261"/>
                        <a:gd name="connsiteY7" fmla="*/ 1040607 h 1371600"/>
                        <a:gd name="connsiteX8" fmla="*/ 750105 w 2000261"/>
                        <a:gd name="connsiteY8" fmla="*/ 1012031 h 1371600"/>
                        <a:gd name="connsiteX9" fmla="*/ 692956 w 2000261"/>
                        <a:gd name="connsiteY9" fmla="*/ 1221581 h 1371600"/>
                        <a:gd name="connsiteX10" fmla="*/ 112618 w 2000261"/>
                        <a:gd name="connsiteY10" fmla="*/ 1357312 h 1371600"/>
                        <a:gd name="connsiteX11" fmla="*/ 11 w 2000261"/>
                        <a:gd name="connsiteY11" fmla="*/ 1214438 h 1371600"/>
                        <a:gd name="connsiteX12" fmla="*/ 162624 w 2000261"/>
                        <a:gd name="connsiteY12"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543061 w 2000261"/>
                        <a:gd name="connsiteY3" fmla="*/ 54769 h 1371600"/>
                        <a:gd name="connsiteX4" fmla="*/ 869168 w 2000261"/>
                        <a:gd name="connsiteY4" fmla="*/ 166687 h 1371600"/>
                        <a:gd name="connsiteX5" fmla="*/ 523886 w 2000261"/>
                        <a:gd name="connsiteY5" fmla="*/ 890588 h 1371600"/>
                        <a:gd name="connsiteX6" fmla="*/ 521504 w 2000261"/>
                        <a:gd name="connsiteY6" fmla="*/ 971550 h 1371600"/>
                        <a:gd name="connsiteX7" fmla="*/ 640568 w 2000261"/>
                        <a:gd name="connsiteY7" fmla="*/ 1040607 h 1371600"/>
                        <a:gd name="connsiteX8" fmla="*/ 750105 w 2000261"/>
                        <a:gd name="connsiteY8" fmla="*/ 1012031 h 1371600"/>
                        <a:gd name="connsiteX9" fmla="*/ 692956 w 2000261"/>
                        <a:gd name="connsiteY9" fmla="*/ 1221581 h 1371600"/>
                        <a:gd name="connsiteX10" fmla="*/ 112618 w 2000261"/>
                        <a:gd name="connsiteY10" fmla="*/ 1357312 h 1371600"/>
                        <a:gd name="connsiteX11" fmla="*/ 11 w 2000261"/>
                        <a:gd name="connsiteY11" fmla="*/ 1214438 h 1371600"/>
                        <a:gd name="connsiteX12" fmla="*/ 162624 w 2000261"/>
                        <a:gd name="connsiteY12"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662124 w 2000261"/>
                        <a:gd name="connsiteY3" fmla="*/ 409575 h 1371600"/>
                        <a:gd name="connsiteX4" fmla="*/ 1543061 w 2000261"/>
                        <a:gd name="connsiteY4" fmla="*/ 54769 h 1371600"/>
                        <a:gd name="connsiteX5" fmla="*/ 869168 w 2000261"/>
                        <a:gd name="connsiteY5" fmla="*/ 166687 h 1371600"/>
                        <a:gd name="connsiteX6" fmla="*/ 523886 w 2000261"/>
                        <a:gd name="connsiteY6" fmla="*/ 890588 h 1371600"/>
                        <a:gd name="connsiteX7" fmla="*/ 521504 w 2000261"/>
                        <a:gd name="connsiteY7" fmla="*/ 971550 h 1371600"/>
                        <a:gd name="connsiteX8" fmla="*/ 640568 w 2000261"/>
                        <a:gd name="connsiteY8" fmla="*/ 1040607 h 1371600"/>
                        <a:gd name="connsiteX9" fmla="*/ 750105 w 2000261"/>
                        <a:gd name="connsiteY9" fmla="*/ 1012031 h 1371600"/>
                        <a:gd name="connsiteX10" fmla="*/ 692956 w 2000261"/>
                        <a:gd name="connsiteY10" fmla="*/ 1221581 h 1371600"/>
                        <a:gd name="connsiteX11" fmla="*/ 112618 w 2000261"/>
                        <a:gd name="connsiteY11" fmla="*/ 1357312 h 1371600"/>
                        <a:gd name="connsiteX12" fmla="*/ 11 w 2000261"/>
                        <a:gd name="connsiteY12" fmla="*/ 1214438 h 1371600"/>
                        <a:gd name="connsiteX13" fmla="*/ 162624 w 2000261"/>
                        <a:gd name="connsiteY13"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676412 w 2000261"/>
                        <a:gd name="connsiteY3" fmla="*/ 169069 h 1371600"/>
                        <a:gd name="connsiteX4" fmla="*/ 1543061 w 2000261"/>
                        <a:gd name="connsiteY4" fmla="*/ 54769 h 1371600"/>
                        <a:gd name="connsiteX5" fmla="*/ 869168 w 2000261"/>
                        <a:gd name="connsiteY5" fmla="*/ 166687 h 1371600"/>
                        <a:gd name="connsiteX6" fmla="*/ 523886 w 2000261"/>
                        <a:gd name="connsiteY6" fmla="*/ 890588 h 1371600"/>
                        <a:gd name="connsiteX7" fmla="*/ 521504 w 2000261"/>
                        <a:gd name="connsiteY7" fmla="*/ 971550 h 1371600"/>
                        <a:gd name="connsiteX8" fmla="*/ 640568 w 2000261"/>
                        <a:gd name="connsiteY8" fmla="*/ 1040607 h 1371600"/>
                        <a:gd name="connsiteX9" fmla="*/ 750105 w 2000261"/>
                        <a:gd name="connsiteY9" fmla="*/ 1012031 h 1371600"/>
                        <a:gd name="connsiteX10" fmla="*/ 692956 w 2000261"/>
                        <a:gd name="connsiteY10" fmla="*/ 1221581 h 1371600"/>
                        <a:gd name="connsiteX11" fmla="*/ 112618 w 2000261"/>
                        <a:gd name="connsiteY11" fmla="*/ 1357312 h 1371600"/>
                        <a:gd name="connsiteX12" fmla="*/ 11 w 2000261"/>
                        <a:gd name="connsiteY12" fmla="*/ 1214438 h 1371600"/>
                        <a:gd name="connsiteX13" fmla="*/ 162624 w 2000261"/>
                        <a:gd name="connsiteY13"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814524 w 2000261"/>
                        <a:gd name="connsiteY3" fmla="*/ 683419 h 1371600"/>
                        <a:gd name="connsiteX4" fmla="*/ 1676412 w 2000261"/>
                        <a:gd name="connsiteY4" fmla="*/ 169069 h 1371600"/>
                        <a:gd name="connsiteX5" fmla="*/ 1543061 w 2000261"/>
                        <a:gd name="connsiteY5" fmla="*/ 54769 h 1371600"/>
                        <a:gd name="connsiteX6" fmla="*/ 869168 w 2000261"/>
                        <a:gd name="connsiteY6" fmla="*/ 166687 h 1371600"/>
                        <a:gd name="connsiteX7" fmla="*/ 523886 w 2000261"/>
                        <a:gd name="connsiteY7" fmla="*/ 890588 h 1371600"/>
                        <a:gd name="connsiteX8" fmla="*/ 521504 w 2000261"/>
                        <a:gd name="connsiteY8" fmla="*/ 971550 h 1371600"/>
                        <a:gd name="connsiteX9" fmla="*/ 640568 w 2000261"/>
                        <a:gd name="connsiteY9" fmla="*/ 1040607 h 1371600"/>
                        <a:gd name="connsiteX10" fmla="*/ 750105 w 2000261"/>
                        <a:gd name="connsiteY10" fmla="*/ 1012031 h 1371600"/>
                        <a:gd name="connsiteX11" fmla="*/ 692956 w 2000261"/>
                        <a:gd name="connsiteY11" fmla="*/ 1221581 h 1371600"/>
                        <a:gd name="connsiteX12" fmla="*/ 112618 w 2000261"/>
                        <a:gd name="connsiteY12" fmla="*/ 1357312 h 1371600"/>
                        <a:gd name="connsiteX13" fmla="*/ 11 w 2000261"/>
                        <a:gd name="connsiteY13" fmla="*/ 1214438 h 1371600"/>
                        <a:gd name="connsiteX14" fmla="*/ 162624 w 2000261"/>
                        <a:gd name="connsiteY14"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416855 w 2000261"/>
                        <a:gd name="connsiteY3" fmla="*/ 812007 h 1371600"/>
                        <a:gd name="connsiteX4" fmla="*/ 1676412 w 2000261"/>
                        <a:gd name="connsiteY4" fmla="*/ 169069 h 1371600"/>
                        <a:gd name="connsiteX5" fmla="*/ 1543061 w 2000261"/>
                        <a:gd name="connsiteY5" fmla="*/ 54769 h 1371600"/>
                        <a:gd name="connsiteX6" fmla="*/ 869168 w 2000261"/>
                        <a:gd name="connsiteY6" fmla="*/ 166687 h 1371600"/>
                        <a:gd name="connsiteX7" fmla="*/ 523886 w 2000261"/>
                        <a:gd name="connsiteY7" fmla="*/ 890588 h 1371600"/>
                        <a:gd name="connsiteX8" fmla="*/ 521504 w 2000261"/>
                        <a:gd name="connsiteY8" fmla="*/ 971550 h 1371600"/>
                        <a:gd name="connsiteX9" fmla="*/ 640568 w 2000261"/>
                        <a:gd name="connsiteY9" fmla="*/ 1040607 h 1371600"/>
                        <a:gd name="connsiteX10" fmla="*/ 750105 w 2000261"/>
                        <a:gd name="connsiteY10" fmla="*/ 1012031 h 1371600"/>
                        <a:gd name="connsiteX11" fmla="*/ 692956 w 2000261"/>
                        <a:gd name="connsiteY11" fmla="*/ 1221581 h 1371600"/>
                        <a:gd name="connsiteX12" fmla="*/ 112618 w 2000261"/>
                        <a:gd name="connsiteY12" fmla="*/ 1357312 h 1371600"/>
                        <a:gd name="connsiteX13" fmla="*/ 11 w 2000261"/>
                        <a:gd name="connsiteY13" fmla="*/ 1214438 h 1371600"/>
                        <a:gd name="connsiteX14" fmla="*/ 162624 w 2000261"/>
                        <a:gd name="connsiteY14"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633549 w 2000261"/>
                        <a:gd name="connsiteY3" fmla="*/ 1021556 h 1371600"/>
                        <a:gd name="connsiteX4" fmla="*/ 1416855 w 2000261"/>
                        <a:gd name="connsiteY4" fmla="*/ 812007 h 1371600"/>
                        <a:gd name="connsiteX5" fmla="*/ 1676412 w 2000261"/>
                        <a:gd name="connsiteY5" fmla="*/ 169069 h 1371600"/>
                        <a:gd name="connsiteX6" fmla="*/ 1543061 w 2000261"/>
                        <a:gd name="connsiteY6" fmla="*/ 54769 h 1371600"/>
                        <a:gd name="connsiteX7" fmla="*/ 869168 w 2000261"/>
                        <a:gd name="connsiteY7" fmla="*/ 166687 h 1371600"/>
                        <a:gd name="connsiteX8" fmla="*/ 523886 w 2000261"/>
                        <a:gd name="connsiteY8" fmla="*/ 890588 h 1371600"/>
                        <a:gd name="connsiteX9" fmla="*/ 521504 w 2000261"/>
                        <a:gd name="connsiteY9" fmla="*/ 971550 h 1371600"/>
                        <a:gd name="connsiteX10" fmla="*/ 640568 w 2000261"/>
                        <a:gd name="connsiteY10" fmla="*/ 1040607 h 1371600"/>
                        <a:gd name="connsiteX11" fmla="*/ 750105 w 2000261"/>
                        <a:gd name="connsiteY11" fmla="*/ 1012031 h 1371600"/>
                        <a:gd name="connsiteX12" fmla="*/ 692956 w 2000261"/>
                        <a:gd name="connsiteY12" fmla="*/ 1221581 h 1371600"/>
                        <a:gd name="connsiteX13" fmla="*/ 112618 w 2000261"/>
                        <a:gd name="connsiteY13" fmla="*/ 1357312 h 1371600"/>
                        <a:gd name="connsiteX14" fmla="*/ 11 w 2000261"/>
                        <a:gd name="connsiteY14" fmla="*/ 1214438 h 1371600"/>
                        <a:gd name="connsiteX15" fmla="*/ 162624 w 2000261"/>
                        <a:gd name="connsiteY15"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319224 w 2000261"/>
                        <a:gd name="connsiteY3" fmla="*/ 907256 h 1371600"/>
                        <a:gd name="connsiteX4" fmla="*/ 1416855 w 2000261"/>
                        <a:gd name="connsiteY4" fmla="*/ 812007 h 1371600"/>
                        <a:gd name="connsiteX5" fmla="*/ 1676412 w 2000261"/>
                        <a:gd name="connsiteY5" fmla="*/ 169069 h 1371600"/>
                        <a:gd name="connsiteX6" fmla="*/ 1543061 w 2000261"/>
                        <a:gd name="connsiteY6" fmla="*/ 54769 h 1371600"/>
                        <a:gd name="connsiteX7" fmla="*/ 869168 w 2000261"/>
                        <a:gd name="connsiteY7" fmla="*/ 166687 h 1371600"/>
                        <a:gd name="connsiteX8" fmla="*/ 523886 w 2000261"/>
                        <a:gd name="connsiteY8" fmla="*/ 890588 h 1371600"/>
                        <a:gd name="connsiteX9" fmla="*/ 521504 w 2000261"/>
                        <a:gd name="connsiteY9" fmla="*/ 971550 h 1371600"/>
                        <a:gd name="connsiteX10" fmla="*/ 640568 w 2000261"/>
                        <a:gd name="connsiteY10" fmla="*/ 1040607 h 1371600"/>
                        <a:gd name="connsiteX11" fmla="*/ 750105 w 2000261"/>
                        <a:gd name="connsiteY11" fmla="*/ 1012031 h 1371600"/>
                        <a:gd name="connsiteX12" fmla="*/ 692956 w 2000261"/>
                        <a:gd name="connsiteY12" fmla="*/ 1221581 h 1371600"/>
                        <a:gd name="connsiteX13" fmla="*/ 112618 w 2000261"/>
                        <a:gd name="connsiteY13" fmla="*/ 1357312 h 1371600"/>
                        <a:gd name="connsiteX14" fmla="*/ 11 w 2000261"/>
                        <a:gd name="connsiteY14" fmla="*/ 1214438 h 1371600"/>
                        <a:gd name="connsiteX15" fmla="*/ 162624 w 2000261"/>
                        <a:gd name="connsiteY15"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714511 w 2000261"/>
                        <a:gd name="connsiteY3" fmla="*/ 1181100 h 1371600"/>
                        <a:gd name="connsiteX4" fmla="*/ 1319224 w 2000261"/>
                        <a:gd name="connsiteY4" fmla="*/ 907256 h 1371600"/>
                        <a:gd name="connsiteX5" fmla="*/ 1416855 w 2000261"/>
                        <a:gd name="connsiteY5" fmla="*/ 812007 h 1371600"/>
                        <a:gd name="connsiteX6" fmla="*/ 1676412 w 2000261"/>
                        <a:gd name="connsiteY6" fmla="*/ 169069 h 1371600"/>
                        <a:gd name="connsiteX7" fmla="*/ 1543061 w 2000261"/>
                        <a:gd name="connsiteY7" fmla="*/ 54769 h 1371600"/>
                        <a:gd name="connsiteX8" fmla="*/ 869168 w 2000261"/>
                        <a:gd name="connsiteY8" fmla="*/ 166687 h 1371600"/>
                        <a:gd name="connsiteX9" fmla="*/ 523886 w 2000261"/>
                        <a:gd name="connsiteY9" fmla="*/ 890588 h 1371600"/>
                        <a:gd name="connsiteX10" fmla="*/ 521504 w 2000261"/>
                        <a:gd name="connsiteY10" fmla="*/ 971550 h 1371600"/>
                        <a:gd name="connsiteX11" fmla="*/ 640568 w 2000261"/>
                        <a:gd name="connsiteY11" fmla="*/ 1040607 h 1371600"/>
                        <a:gd name="connsiteX12" fmla="*/ 750105 w 2000261"/>
                        <a:gd name="connsiteY12" fmla="*/ 1012031 h 1371600"/>
                        <a:gd name="connsiteX13" fmla="*/ 692956 w 2000261"/>
                        <a:gd name="connsiteY13" fmla="*/ 1221581 h 1371600"/>
                        <a:gd name="connsiteX14" fmla="*/ 112618 w 2000261"/>
                        <a:gd name="connsiteY14" fmla="*/ 1357312 h 1371600"/>
                        <a:gd name="connsiteX15" fmla="*/ 11 w 2000261"/>
                        <a:gd name="connsiteY15" fmla="*/ 1214438 h 1371600"/>
                        <a:gd name="connsiteX16" fmla="*/ 162624 w 2000261"/>
                        <a:gd name="connsiteY16"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166823 w 2000261"/>
                        <a:gd name="connsiteY3" fmla="*/ 933450 h 1371600"/>
                        <a:gd name="connsiteX4" fmla="*/ 1319224 w 2000261"/>
                        <a:gd name="connsiteY4" fmla="*/ 907256 h 1371600"/>
                        <a:gd name="connsiteX5" fmla="*/ 1416855 w 2000261"/>
                        <a:gd name="connsiteY5" fmla="*/ 812007 h 1371600"/>
                        <a:gd name="connsiteX6" fmla="*/ 1676412 w 2000261"/>
                        <a:gd name="connsiteY6" fmla="*/ 169069 h 1371600"/>
                        <a:gd name="connsiteX7" fmla="*/ 1543061 w 2000261"/>
                        <a:gd name="connsiteY7" fmla="*/ 54769 h 1371600"/>
                        <a:gd name="connsiteX8" fmla="*/ 869168 w 2000261"/>
                        <a:gd name="connsiteY8" fmla="*/ 166687 h 1371600"/>
                        <a:gd name="connsiteX9" fmla="*/ 523886 w 2000261"/>
                        <a:gd name="connsiteY9" fmla="*/ 890588 h 1371600"/>
                        <a:gd name="connsiteX10" fmla="*/ 521504 w 2000261"/>
                        <a:gd name="connsiteY10" fmla="*/ 971550 h 1371600"/>
                        <a:gd name="connsiteX11" fmla="*/ 640568 w 2000261"/>
                        <a:gd name="connsiteY11" fmla="*/ 1040607 h 1371600"/>
                        <a:gd name="connsiteX12" fmla="*/ 750105 w 2000261"/>
                        <a:gd name="connsiteY12" fmla="*/ 1012031 h 1371600"/>
                        <a:gd name="connsiteX13" fmla="*/ 692956 w 2000261"/>
                        <a:gd name="connsiteY13" fmla="*/ 1221581 h 1371600"/>
                        <a:gd name="connsiteX14" fmla="*/ 112618 w 2000261"/>
                        <a:gd name="connsiteY14" fmla="*/ 1357312 h 1371600"/>
                        <a:gd name="connsiteX15" fmla="*/ 11 w 2000261"/>
                        <a:gd name="connsiteY15" fmla="*/ 1214438 h 1371600"/>
                        <a:gd name="connsiteX16" fmla="*/ 162624 w 2000261"/>
                        <a:gd name="connsiteY16"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631168 w 2000261"/>
                        <a:gd name="connsiteY3" fmla="*/ 1181100 h 1371600"/>
                        <a:gd name="connsiteX4" fmla="*/ 1166823 w 2000261"/>
                        <a:gd name="connsiteY4" fmla="*/ 933450 h 1371600"/>
                        <a:gd name="connsiteX5" fmla="*/ 1319224 w 2000261"/>
                        <a:gd name="connsiteY5" fmla="*/ 907256 h 1371600"/>
                        <a:gd name="connsiteX6" fmla="*/ 1416855 w 2000261"/>
                        <a:gd name="connsiteY6" fmla="*/ 812007 h 1371600"/>
                        <a:gd name="connsiteX7" fmla="*/ 1676412 w 2000261"/>
                        <a:gd name="connsiteY7" fmla="*/ 169069 h 1371600"/>
                        <a:gd name="connsiteX8" fmla="*/ 1543061 w 2000261"/>
                        <a:gd name="connsiteY8" fmla="*/ 54769 h 1371600"/>
                        <a:gd name="connsiteX9" fmla="*/ 869168 w 2000261"/>
                        <a:gd name="connsiteY9" fmla="*/ 166687 h 1371600"/>
                        <a:gd name="connsiteX10" fmla="*/ 523886 w 2000261"/>
                        <a:gd name="connsiteY10" fmla="*/ 890588 h 1371600"/>
                        <a:gd name="connsiteX11" fmla="*/ 521504 w 2000261"/>
                        <a:gd name="connsiteY11" fmla="*/ 971550 h 1371600"/>
                        <a:gd name="connsiteX12" fmla="*/ 640568 w 2000261"/>
                        <a:gd name="connsiteY12" fmla="*/ 1040607 h 1371600"/>
                        <a:gd name="connsiteX13" fmla="*/ 750105 w 2000261"/>
                        <a:gd name="connsiteY13" fmla="*/ 1012031 h 1371600"/>
                        <a:gd name="connsiteX14" fmla="*/ 692956 w 2000261"/>
                        <a:gd name="connsiteY14" fmla="*/ 1221581 h 1371600"/>
                        <a:gd name="connsiteX15" fmla="*/ 112618 w 2000261"/>
                        <a:gd name="connsiteY15" fmla="*/ 1357312 h 1371600"/>
                        <a:gd name="connsiteX16" fmla="*/ 11 w 2000261"/>
                        <a:gd name="connsiteY16" fmla="*/ 1214438 h 1371600"/>
                        <a:gd name="connsiteX17" fmla="*/ 162624 w 2000261"/>
                        <a:gd name="connsiteY17"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133487 w 2000261"/>
                        <a:gd name="connsiteY3" fmla="*/ 1112044 h 1371600"/>
                        <a:gd name="connsiteX4" fmla="*/ 1166823 w 2000261"/>
                        <a:gd name="connsiteY4" fmla="*/ 933450 h 1371600"/>
                        <a:gd name="connsiteX5" fmla="*/ 1319224 w 2000261"/>
                        <a:gd name="connsiteY5" fmla="*/ 907256 h 1371600"/>
                        <a:gd name="connsiteX6" fmla="*/ 1416855 w 2000261"/>
                        <a:gd name="connsiteY6" fmla="*/ 812007 h 1371600"/>
                        <a:gd name="connsiteX7" fmla="*/ 1676412 w 2000261"/>
                        <a:gd name="connsiteY7" fmla="*/ 169069 h 1371600"/>
                        <a:gd name="connsiteX8" fmla="*/ 1543061 w 2000261"/>
                        <a:gd name="connsiteY8" fmla="*/ 54769 h 1371600"/>
                        <a:gd name="connsiteX9" fmla="*/ 869168 w 2000261"/>
                        <a:gd name="connsiteY9" fmla="*/ 166687 h 1371600"/>
                        <a:gd name="connsiteX10" fmla="*/ 523886 w 2000261"/>
                        <a:gd name="connsiteY10" fmla="*/ 890588 h 1371600"/>
                        <a:gd name="connsiteX11" fmla="*/ 521504 w 2000261"/>
                        <a:gd name="connsiteY11" fmla="*/ 971550 h 1371600"/>
                        <a:gd name="connsiteX12" fmla="*/ 640568 w 2000261"/>
                        <a:gd name="connsiteY12" fmla="*/ 1040607 h 1371600"/>
                        <a:gd name="connsiteX13" fmla="*/ 750105 w 2000261"/>
                        <a:gd name="connsiteY13" fmla="*/ 1012031 h 1371600"/>
                        <a:gd name="connsiteX14" fmla="*/ 692956 w 2000261"/>
                        <a:gd name="connsiteY14" fmla="*/ 1221581 h 1371600"/>
                        <a:gd name="connsiteX15" fmla="*/ 112618 w 2000261"/>
                        <a:gd name="connsiteY15" fmla="*/ 1357312 h 1371600"/>
                        <a:gd name="connsiteX16" fmla="*/ 11 w 2000261"/>
                        <a:gd name="connsiteY16" fmla="*/ 1214438 h 1371600"/>
                        <a:gd name="connsiteX17" fmla="*/ 162624 w 2000261"/>
                        <a:gd name="connsiteY17"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571636 w 2000261"/>
                        <a:gd name="connsiteY3" fmla="*/ 1247775 h 1371600"/>
                        <a:gd name="connsiteX4" fmla="*/ 1133487 w 2000261"/>
                        <a:gd name="connsiteY4" fmla="*/ 1112044 h 1371600"/>
                        <a:gd name="connsiteX5" fmla="*/ 1166823 w 2000261"/>
                        <a:gd name="connsiteY5" fmla="*/ 933450 h 1371600"/>
                        <a:gd name="connsiteX6" fmla="*/ 1319224 w 2000261"/>
                        <a:gd name="connsiteY6" fmla="*/ 907256 h 1371600"/>
                        <a:gd name="connsiteX7" fmla="*/ 1416855 w 2000261"/>
                        <a:gd name="connsiteY7" fmla="*/ 812007 h 1371600"/>
                        <a:gd name="connsiteX8" fmla="*/ 1676412 w 2000261"/>
                        <a:gd name="connsiteY8" fmla="*/ 169069 h 1371600"/>
                        <a:gd name="connsiteX9" fmla="*/ 1543061 w 2000261"/>
                        <a:gd name="connsiteY9" fmla="*/ 54769 h 1371600"/>
                        <a:gd name="connsiteX10" fmla="*/ 869168 w 2000261"/>
                        <a:gd name="connsiteY10" fmla="*/ 166687 h 1371600"/>
                        <a:gd name="connsiteX11" fmla="*/ 523886 w 2000261"/>
                        <a:gd name="connsiteY11" fmla="*/ 890588 h 1371600"/>
                        <a:gd name="connsiteX12" fmla="*/ 521504 w 2000261"/>
                        <a:gd name="connsiteY12" fmla="*/ 971550 h 1371600"/>
                        <a:gd name="connsiteX13" fmla="*/ 640568 w 2000261"/>
                        <a:gd name="connsiteY13" fmla="*/ 1040607 h 1371600"/>
                        <a:gd name="connsiteX14" fmla="*/ 750105 w 2000261"/>
                        <a:gd name="connsiteY14" fmla="*/ 1012031 h 1371600"/>
                        <a:gd name="connsiteX15" fmla="*/ 692956 w 2000261"/>
                        <a:gd name="connsiteY15" fmla="*/ 1221581 h 1371600"/>
                        <a:gd name="connsiteX16" fmla="*/ 112618 w 2000261"/>
                        <a:gd name="connsiteY16" fmla="*/ 1357312 h 1371600"/>
                        <a:gd name="connsiteX17" fmla="*/ 11 w 2000261"/>
                        <a:gd name="connsiteY17" fmla="*/ 1214438 h 1371600"/>
                        <a:gd name="connsiteX18" fmla="*/ 162624 w 2000261"/>
                        <a:gd name="connsiteY18"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435905 w 2000261"/>
                        <a:gd name="connsiteY3" fmla="*/ 1057275 h 1371600"/>
                        <a:gd name="connsiteX4" fmla="*/ 1133487 w 2000261"/>
                        <a:gd name="connsiteY4" fmla="*/ 1112044 h 1371600"/>
                        <a:gd name="connsiteX5" fmla="*/ 1166823 w 2000261"/>
                        <a:gd name="connsiteY5" fmla="*/ 933450 h 1371600"/>
                        <a:gd name="connsiteX6" fmla="*/ 1319224 w 2000261"/>
                        <a:gd name="connsiteY6" fmla="*/ 907256 h 1371600"/>
                        <a:gd name="connsiteX7" fmla="*/ 1416855 w 2000261"/>
                        <a:gd name="connsiteY7" fmla="*/ 812007 h 1371600"/>
                        <a:gd name="connsiteX8" fmla="*/ 1676412 w 2000261"/>
                        <a:gd name="connsiteY8" fmla="*/ 169069 h 1371600"/>
                        <a:gd name="connsiteX9" fmla="*/ 1543061 w 2000261"/>
                        <a:gd name="connsiteY9" fmla="*/ 54769 h 1371600"/>
                        <a:gd name="connsiteX10" fmla="*/ 869168 w 2000261"/>
                        <a:gd name="connsiteY10" fmla="*/ 166687 h 1371600"/>
                        <a:gd name="connsiteX11" fmla="*/ 523886 w 2000261"/>
                        <a:gd name="connsiteY11" fmla="*/ 890588 h 1371600"/>
                        <a:gd name="connsiteX12" fmla="*/ 521504 w 2000261"/>
                        <a:gd name="connsiteY12" fmla="*/ 971550 h 1371600"/>
                        <a:gd name="connsiteX13" fmla="*/ 640568 w 2000261"/>
                        <a:gd name="connsiteY13" fmla="*/ 1040607 h 1371600"/>
                        <a:gd name="connsiteX14" fmla="*/ 750105 w 2000261"/>
                        <a:gd name="connsiteY14" fmla="*/ 1012031 h 1371600"/>
                        <a:gd name="connsiteX15" fmla="*/ 692956 w 2000261"/>
                        <a:gd name="connsiteY15" fmla="*/ 1221581 h 1371600"/>
                        <a:gd name="connsiteX16" fmla="*/ 112618 w 2000261"/>
                        <a:gd name="connsiteY16" fmla="*/ 1357312 h 1371600"/>
                        <a:gd name="connsiteX17" fmla="*/ 11 w 2000261"/>
                        <a:gd name="connsiteY17" fmla="*/ 1214438 h 1371600"/>
                        <a:gd name="connsiteX18" fmla="*/ 162624 w 2000261"/>
                        <a:gd name="connsiteY18"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681174 w 2000261"/>
                        <a:gd name="connsiteY3" fmla="*/ 1195388 h 1371600"/>
                        <a:gd name="connsiteX4" fmla="*/ 1435905 w 2000261"/>
                        <a:gd name="connsiteY4" fmla="*/ 1057275 h 1371600"/>
                        <a:gd name="connsiteX5" fmla="*/ 1133487 w 2000261"/>
                        <a:gd name="connsiteY5" fmla="*/ 1112044 h 1371600"/>
                        <a:gd name="connsiteX6" fmla="*/ 1166823 w 2000261"/>
                        <a:gd name="connsiteY6" fmla="*/ 933450 h 1371600"/>
                        <a:gd name="connsiteX7" fmla="*/ 1319224 w 2000261"/>
                        <a:gd name="connsiteY7" fmla="*/ 907256 h 1371600"/>
                        <a:gd name="connsiteX8" fmla="*/ 1416855 w 2000261"/>
                        <a:gd name="connsiteY8" fmla="*/ 812007 h 1371600"/>
                        <a:gd name="connsiteX9" fmla="*/ 1676412 w 2000261"/>
                        <a:gd name="connsiteY9" fmla="*/ 169069 h 1371600"/>
                        <a:gd name="connsiteX10" fmla="*/ 1543061 w 2000261"/>
                        <a:gd name="connsiteY10" fmla="*/ 54769 h 1371600"/>
                        <a:gd name="connsiteX11" fmla="*/ 869168 w 2000261"/>
                        <a:gd name="connsiteY11" fmla="*/ 166687 h 1371600"/>
                        <a:gd name="connsiteX12" fmla="*/ 523886 w 2000261"/>
                        <a:gd name="connsiteY12" fmla="*/ 890588 h 1371600"/>
                        <a:gd name="connsiteX13" fmla="*/ 521504 w 2000261"/>
                        <a:gd name="connsiteY13" fmla="*/ 971550 h 1371600"/>
                        <a:gd name="connsiteX14" fmla="*/ 640568 w 2000261"/>
                        <a:gd name="connsiteY14" fmla="*/ 1040607 h 1371600"/>
                        <a:gd name="connsiteX15" fmla="*/ 750105 w 2000261"/>
                        <a:gd name="connsiteY15" fmla="*/ 1012031 h 1371600"/>
                        <a:gd name="connsiteX16" fmla="*/ 692956 w 2000261"/>
                        <a:gd name="connsiteY16" fmla="*/ 1221581 h 1371600"/>
                        <a:gd name="connsiteX17" fmla="*/ 112618 w 2000261"/>
                        <a:gd name="connsiteY17" fmla="*/ 1357312 h 1371600"/>
                        <a:gd name="connsiteX18" fmla="*/ 11 w 2000261"/>
                        <a:gd name="connsiteY18" fmla="*/ 1214438 h 1371600"/>
                        <a:gd name="connsiteX19" fmla="*/ 162624 w 2000261"/>
                        <a:gd name="connsiteY19"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600211 w 2000261"/>
                        <a:gd name="connsiteY3" fmla="*/ 923925 h 1371600"/>
                        <a:gd name="connsiteX4" fmla="*/ 1435905 w 2000261"/>
                        <a:gd name="connsiteY4" fmla="*/ 1057275 h 1371600"/>
                        <a:gd name="connsiteX5" fmla="*/ 1133487 w 2000261"/>
                        <a:gd name="connsiteY5" fmla="*/ 1112044 h 1371600"/>
                        <a:gd name="connsiteX6" fmla="*/ 1166823 w 2000261"/>
                        <a:gd name="connsiteY6" fmla="*/ 933450 h 1371600"/>
                        <a:gd name="connsiteX7" fmla="*/ 1319224 w 2000261"/>
                        <a:gd name="connsiteY7" fmla="*/ 907256 h 1371600"/>
                        <a:gd name="connsiteX8" fmla="*/ 1416855 w 2000261"/>
                        <a:gd name="connsiteY8" fmla="*/ 812007 h 1371600"/>
                        <a:gd name="connsiteX9" fmla="*/ 1676412 w 2000261"/>
                        <a:gd name="connsiteY9" fmla="*/ 169069 h 1371600"/>
                        <a:gd name="connsiteX10" fmla="*/ 1543061 w 2000261"/>
                        <a:gd name="connsiteY10" fmla="*/ 54769 h 1371600"/>
                        <a:gd name="connsiteX11" fmla="*/ 869168 w 2000261"/>
                        <a:gd name="connsiteY11" fmla="*/ 166687 h 1371600"/>
                        <a:gd name="connsiteX12" fmla="*/ 523886 w 2000261"/>
                        <a:gd name="connsiteY12" fmla="*/ 890588 h 1371600"/>
                        <a:gd name="connsiteX13" fmla="*/ 521504 w 2000261"/>
                        <a:gd name="connsiteY13" fmla="*/ 971550 h 1371600"/>
                        <a:gd name="connsiteX14" fmla="*/ 640568 w 2000261"/>
                        <a:gd name="connsiteY14" fmla="*/ 1040607 h 1371600"/>
                        <a:gd name="connsiteX15" fmla="*/ 750105 w 2000261"/>
                        <a:gd name="connsiteY15" fmla="*/ 1012031 h 1371600"/>
                        <a:gd name="connsiteX16" fmla="*/ 692956 w 2000261"/>
                        <a:gd name="connsiteY16" fmla="*/ 1221581 h 1371600"/>
                        <a:gd name="connsiteX17" fmla="*/ 112618 w 2000261"/>
                        <a:gd name="connsiteY17" fmla="*/ 1357312 h 1371600"/>
                        <a:gd name="connsiteX18" fmla="*/ 11 w 2000261"/>
                        <a:gd name="connsiteY18" fmla="*/ 1214438 h 1371600"/>
                        <a:gd name="connsiteX19" fmla="*/ 162624 w 2000261"/>
                        <a:gd name="connsiteY19"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888343 w 2000261"/>
                        <a:gd name="connsiteY3" fmla="*/ 1252538 h 1371600"/>
                        <a:gd name="connsiteX4" fmla="*/ 1600211 w 2000261"/>
                        <a:gd name="connsiteY4" fmla="*/ 923925 h 1371600"/>
                        <a:gd name="connsiteX5" fmla="*/ 1435905 w 2000261"/>
                        <a:gd name="connsiteY5" fmla="*/ 1057275 h 1371600"/>
                        <a:gd name="connsiteX6" fmla="*/ 1133487 w 2000261"/>
                        <a:gd name="connsiteY6" fmla="*/ 1112044 h 1371600"/>
                        <a:gd name="connsiteX7" fmla="*/ 1166823 w 2000261"/>
                        <a:gd name="connsiteY7" fmla="*/ 933450 h 1371600"/>
                        <a:gd name="connsiteX8" fmla="*/ 1319224 w 2000261"/>
                        <a:gd name="connsiteY8" fmla="*/ 907256 h 1371600"/>
                        <a:gd name="connsiteX9" fmla="*/ 1416855 w 2000261"/>
                        <a:gd name="connsiteY9" fmla="*/ 812007 h 1371600"/>
                        <a:gd name="connsiteX10" fmla="*/ 1676412 w 2000261"/>
                        <a:gd name="connsiteY10" fmla="*/ 169069 h 1371600"/>
                        <a:gd name="connsiteX11" fmla="*/ 1543061 w 2000261"/>
                        <a:gd name="connsiteY11" fmla="*/ 54769 h 1371600"/>
                        <a:gd name="connsiteX12" fmla="*/ 869168 w 2000261"/>
                        <a:gd name="connsiteY12" fmla="*/ 166687 h 1371600"/>
                        <a:gd name="connsiteX13" fmla="*/ 523886 w 2000261"/>
                        <a:gd name="connsiteY13" fmla="*/ 890588 h 1371600"/>
                        <a:gd name="connsiteX14" fmla="*/ 521504 w 2000261"/>
                        <a:gd name="connsiteY14" fmla="*/ 971550 h 1371600"/>
                        <a:gd name="connsiteX15" fmla="*/ 640568 w 2000261"/>
                        <a:gd name="connsiteY15" fmla="*/ 1040607 h 1371600"/>
                        <a:gd name="connsiteX16" fmla="*/ 750105 w 2000261"/>
                        <a:gd name="connsiteY16" fmla="*/ 1012031 h 1371600"/>
                        <a:gd name="connsiteX17" fmla="*/ 692956 w 2000261"/>
                        <a:gd name="connsiteY17" fmla="*/ 1221581 h 1371600"/>
                        <a:gd name="connsiteX18" fmla="*/ 112618 w 2000261"/>
                        <a:gd name="connsiteY18" fmla="*/ 1357312 h 1371600"/>
                        <a:gd name="connsiteX19" fmla="*/ 11 w 2000261"/>
                        <a:gd name="connsiteY19" fmla="*/ 1214438 h 1371600"/>
                        <a:gd name="connsiteX20" fmla="*/ 162624 w 2000261"/>
                        <a:gd name="connsiteY20"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840718 w 2000261"/>
                        <a:gd name="connsiteY3" fmla="*/ 526256 h 1371600"/>
                        <a:gd name="connsiteX4" fmla="*/ 1888343 w 2000261"/>
                        <a:gd name="connsiteY4" fmla="*/ 1252538 h 1371600"/>
                        <a:gd name="connsiteX5" fmla="*/ 1600211 w 2000261"/>
                        <a:gd name="connsiteY5" fmla="*/ 923925 h 1371600"/>
                        <a:gd name="connsiteX6" fmla="*/ 1435905 w 2000261"/>
                        <a:gd name="connsiteY6" fmla="*/ 1057275 h 1371600"/>
                        <a:gd name="connsiteX7" fmla="*/ 1133487 w 2000261"/>
                        <a:gd name="connsiteY7" fmla="*/ 1112044 h 1371600"/>
                        <a:gd name="connsiteX8" fmla="*/ 1166823 w 2000261"/>
                        <a:gd name="connsiteY8" fmla="*/ 933450 h 1371600"/>
                        <a:gd name="connsiteX9" fmla="*/ 1319224 w 2000261"/>
                        <a:gd name="connsiteY9" fmla="*/ 907256 h 1371600"/>
                        <a:gd name="connsiteX10" fmla="*/ 1416855 w 2000261"/>
                        <a:gd name="connsiteY10" fmla="*/ 812007 h 1371600"/>
                        <a:gd name="connsiteX11" fmla="*/ 1676412 w 2000261"/>
                        <a:gd name="connsiteY11" fmla="*/ 169069 h 1371600"/>
                        <a:gd name="connsiteX12" fmla="*/ 1543061 w 2000261"/>
                        <a:gd name="connsiteY12" fmla="*/ 54769 h 1371600"/>
                        <a:gd name="connsiteX13" fmla="*/ 869168 w 2000261"/>
                        <a:gd name="connsiteY13" fmla="*/ 166687 h 1371600"/>
                        <a:gd name="connsiteX14" fmla="*/ 523886 w 2000261"/>
                        <a:gd name="connsiteY14" fmla="*/ 890588 h 1371600"/>
                        <a:gd name="connsiteX15" fmla="*/ 521504 w 2000261"/>
                        <a:gd name="connsiteY15" fmla="*/ 971550 h 1371600"/>
                        <a:gd name="connsiteX16" fmla="*/ 640568 w 2000261"/>
                        <a:gd name="connsiteY16" fmla="*/ 1040607 h 1371600"/>
                        <a:gd name="connsiteX17" fmla="*/ 750105 w 2000261"/>
                        <a:gd name="connsiteY17" fmla="*/ 1012031 h 1371600"/>
                        <a:gd name="connsiteX18" fmla="*/ 692956 w 2000261"/>
                        <a:gd name="connsiteY18" fmla="*/ 1221581 h 1371600"/>
                        <a:gd name="connsiteX19" fmla="*/ 112618 w 2000261"/>
                        <a:gd name="connsiteY19" fmla="*/ 1357312 h 1371600"/>
                        <a:gd name="connsiteX20" fmla="*/ 11 w 2000261"/>
                        <a:gd name="connsiteY20" fmla="*/ 1214438 h 1371600"/>
                        <a:gd name="connsiteX21" fmla="*/ 162624 w 2000261"/>
                        <a:gd name="connsiteY21"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840718 w 2000261"/>
                        <a:gd name="connsiteY3" fmla="*/ 526256 h 1371600"/>
                        <a:gd name="connsiteX4" fmla="*/ 1774043 w 2000261"/>
                        <a:gd name="connsiteY4" fmla="*/ 654844 h 1371600"/>
                        <a:gd name="connsiteX5" fmla="*/ 1600211 w 2000261"/>
                        <a:gd name="connsiteY5" fmla="*/ 923925 h 1371600"/>
                        <a:gd name="connsiteX6" fmla="*/ 1435905 w 2000261"/>
                        <a:gd name="connsiteY6" fmla="*/ 1057275 h 1371600"/>
                        <a:gd name="connsiteX7" fmla="*/ 1133487 w 2000261"/>
                        <a:gd name="connsiteY7" fmla="*/ 1112044 h 1371600"/>
                        <a:gd name="connsiteX8" fmla="*/ 1166823 w 2000261"/>
                        <a:gd name="connsiteY8" fmla="*/ 933450 h 1371600"/>
                        <a:gd name="connsiteX9" fmla="*/ 1319224 w 2000261"/>
                        <a:gd name="connsiteY9" fmla="*/ 907256 h 1371600"/>
                        <a:gd name="connsiteX10" fmla="*/ 1416855 w 2000261"/>
                        <a:gd name="connsiteY10" fmla="*/ 812007 h 1371600"/>
                        <a:gd name="connsiteX11" fmla="*/ 1676412 w 2000261"/>
                        <a:gd name="connsiteY11" fmla="*/ 169069 h 1371600"/>
                        <a:gd name="connsiteX12" fmla="*/ 1543061 w 2000261"/>
                        <a:gd name="connsiteY12" fmla="*/ 54769 h 1371600"/>
                        <a:gd name="connsiteX13" fmla="*/ 869168 w 2000261"/>
                        <a:gd name="connsiteY13" fmla="*/ 166687 h 1371600"/>
                        <a:gd name="connsiteX14" fmla="*/ 523886 w 2000261"/>
                        <a:gd name="connsiteY14" fmla="*/ 890588 h 1371600"/>
                        <a:gd name="connsiteX15" fmla="*/ 521504 w 2000261"/>
                        <a:gd name="connsiteY15" fmla="*/ 971550 h 1371600"/>
                        <a:gd name="connsiteX16" fmla="*/ 640568 w 2000261"/>
                        <a:gd name="connsiteY16" fmla="*/ 1040607 h 1371600"/>
                        <a:gd name="connsiteX17" fmla="*/ 750105 w 2000261"/>
                        <a:gd name="connsiteY17" fmla="*/ 1012031 h 1371600"/>
                        <a:gd name="connsiteX18" fmla="*/ 692956 w 2000261"/>
                        <a:gd name="connsiteY18" fmla="*/ 1221581 h 1371600"/>
                        <a:gd name="connsiteX19" fmla="*/ 112618 w 2000261"/>
                        <a:gd name="connsiteY19" fmla="*/ 1357312 h 1371600"/>
                        <a:gd name="connsiteX20" fmla="*/ 11 w 2000261"/>
                        <a:gd name="connsiteY20" fmla="*/ 1214438 h 1371600"/>
                        <a:gd name="connsiteX21" fmla="*/ 162624 w 2000261"/>
                        <a:gd name="connsiteY21" fmla="*/ 0 h 1371600"/>
                        <a:gd name="connsiteX0" fmla="*/ 162624 w 2000261"/>
                        <a:gd name="connsiteY0" fmla="*/ 0 h 1371600"/>
                        <a:gd name="connsiteX1" fmla="*/ 2000261 w 2000261"/>
                        <a:gd name="connsiteY1" fmla="*/ 0 h 1371600"/>
                        <a:gd name="connsiteX2" fmla="*/ 2000261 w 2000261"/>
                        <a:gd name="connsiteY2" fmla="*/ 1371600 h 1371600"/>
                        <a:gd name="connsiteX3" fmla="*/ 1905012 w 2000261"/>
                        <a:gd name="connsiteY3" fmla="*/ 311944 h 1371600"/>
                        <a:gd name="connsiteX4" fmla="*/ 1774043 w 2000261"/>
                        <a:gd name="connsiteY4" fmla="*/ 654844 h 1371600"/>
                        <a:gd name="connsiteX5" fmla="*/ 1600211 w 2000261"/>
                        <a:gd name="connsiteY5" fmla="*/ 923925 h 1371600"/>
                        <a:gd name="connsiteX6" fmla="*/ 1435905 w 2000261"/>
                        <a:gd name="connsiteY6" fmla="*/ 1057275 h 1371600"/>
                        <a:gd name="connsiteX7" fmla="*/ 1133487 w 2000261"/>
                        <a:gd name="connsiteY7" fmla="*/ 1112044 h 1371600"/>
                        <a:gd name="connsiteX8" fmla="*/ 1166823 w 2000261"/>
                        <a:gd name="connsiteY8" fmla="*/ 933450 h 1371600"/>
                        <a:gd name="connsiteX9" fmla="*/ 1319224 w 2000261"/>
                        <a:gd name="connsiteY9" fmla="*/ 907256 h 1371600"/>
                        <a:gd name="connsiteX10" fmla="*/ 1416855 w 2000261"/>
                        <a:gd name="connsiteY10" fmla="*/ 812007 h 1371600"/>
                        <a:gd name="connsiteX11" fmla="*/ 1676412 w 2000261"/>
                        <a:gd name="connsiteY11" fmla="*/ 169069 h 1371600"/>
                        <a:gd name="connsiteX12" fmla="*/ 1543061 w 2000261"/>
                        <a:gd name="connsiteY12" fmla="*/ 54769 h 1371600"/>
                        <a:gd name="connsiteX13" fmla="*/ 869168 w 2000261"/>
                        <a:gd name="connsiteY13" fmla="*/ 166687 h 1371600"/>
                        <a:gd name="connsiteX14" fmla="*/ 523886 w 2000261"/>
                        <a:gd name="connsiteY14" fmla="*/ 890588 h 1371600"/>
                        <a:gd name="connsiteX15" fmla="*/ 521504 w 2000261"/>
                        <a:gd name="connsiteY15" fmla="*/ 971550 h 1371600"/>
                        <a:gd name="connsiteX16" fmla="*/ 640568 w 2000261"/>
                        <a:gd name="connsiteY16" fmla="*/ 1040607 h 1371600"/>
                        <a:gd name="connsiteX17" fmla="*/ 750105 w 2000261"/>
                        <a:gd name="connsiteY17" fmla="*/ 1012031 h 1371600"/>
                        <a:gd name="connsiteX18" fmla="*/ 692956 w 2000261"/>
                        <a:gd name="connsiteY18" fmla="*/ 1221581 h 1371600"/>
                        <a:gd name="connsiteX19" fmla="*/ 112618 w 2000261"/>
                        <a:gd name="connsiteY19" fmla="*/ 1357312 h 1371600"/>
                        <a:gd name="connsiteX20" fmla="*/ 11 w 2000261"/>
                        <a:gd name="connsiteY20" fmla="*/ 1214438 h 1371600"/>
                        <a:gd name="connsiteX21" fmla="*/ 162624 w 2000261"/>
                        <a:gd name="connsiteY21" fmla="*/ 0 h 1371600"/>
                        <a:gd name="connsiteX0" fmla="*/ 162624 w 2000261"/>
                        <a:gd name="connsiteY0" fmla="*/ 0 h 1357312"/>
                        <a:gd name="connsiteX1" fmla="*/ 2000261 w 2000261"/>
                        <a:gd name="connsiteY1" fmla="*/ 0 h 1357312"/>
                        <a:gd name="connsiteX2" fmla="*/ 1976448 w 2000261"/>
                        <a:gd name="connsiteY2" fmla="*/ 464344 h 1357312"/>
                        <a:gd name="connsiteX3" fmla="*/ 1905012 w 2000261"/>
                        <a:gd name="connsiteY3" fmla="*/ 311944 h 1357312"/>
                        <a:gd name="connsiteX4" fmla="*/ 1774043 w 2000261"/>
                        <a:gd name="connsiteY4" fmla="*/ 654844 h 1357312"/>
                        <a:gd name="connsiteX5" fmla="*/ 1600211 w 2000261"/>
                        <a:gd name="connsiteY5" fmla="*/ 923925 h 1357312"/>
                        <a:gd name="connsiteX6" fmla="*/ 1435905 w 2000261"/>
                        <a:gd name="connsiteY6" fmla="*/ 1057275 h 1357312"/>
                        <a:gd name="connsiteX7" fmla="*/ 1133487 w 2000261"/>
                        <a:gd name="connsiteY7" fmla="*/ 1112044 h 1357312"/>
                        <a:gd name="connsiteX8" fmla="*/ 1166823 w 2000261"/>
                        <a:gd name="connsiteY8" fmla="*/ 933450 h 1357312"/>
                        <a:gd name="connsiteX9" fmla="*/ 1319224 w 2000261"/>
                        <a:gd name="connsiteY9" fmla="*/ 907256 h 1357312"/>
                        <a:gd name="connsiteX10" fmla="*/ 1416855 w 2000261"/>
                        <a:gd name="connsiteY10" fmla="*/ 812007 h 1357312"/>
                        <a:gd name="connsiteX11" fmla="*/ 1676412 w 2000261"/>
                        <a:gd name="connsiteY11" fmla="*/ 169069 h 1357312"/>
                        <a:gd name="connsiteX12" fmla="*/ 1543061 w 2000261"/>
                        <a:gd name="connsiteY12" fmla="*/ 54769 h 1357312"/>
                        <a:gd name="connsiteX13" fmla="*/ 869168 w 2000261"/>
                        <a:gd name="connsiteY13" fmla="*/ 166687 h 1357312"/>
                        <a:gd name="connsiteX14" fmla="*/ 523886 w 2000261"/>
                        <a:gd name="connsiteY14" fmla="*/ 890588 h 1357312"/>
                        <a:gd name="connsiteX15" fmla="*/ 521504 w 2000261"/>
                        <a:gd name="connsiteY15" fmla="*/ 971550 h 1357312"/>
                        <a:gd name="connsiteX16" fmla="*/ 640568 w 2000261"/>
                        <a:gd name="connsiteY16" fmla="*/ 1040607 h 1357312"/>
                        <a:gd name="connsiteX17" fmla="*/ 750105 w 2000261"/>
                        <a:gd name="connsiteY17" fmla="*/ 1012031 h 1357312"/>
                        <a:gd name="connsiteX18" fmla="*/ 692956 w 2000261"/>
                        <a:gd name="connsiteY18" fmla="*/ 1221581 h 1357312"/>
                        <a:gd name="connsiteX19" fmla="*/ 112618 w 2000261"/>
                        <a:gd name="connsiteY19" fmla="*/ 1357312 h 1357312"/>
                        <a:gd name="connsiteX20" fmla="*/ 11 w 2000261"/>
                        <a:gd name="connsiteY20" fmla="*/ 1214438 h 1357312"/>
                        <a:gd name="connsiteX21" fmla="*/ 162624 w 2000261"/>
                        <a:gd name="connsiteY21" fmla="*/ 0 h 1357312"/>
                        <a:gd name="connsiteX0" fmla="*/ 162624 w 2040742"/>
                        <a:gd name="connsiteY0" fmla="*/ 300037 h 1657349"/>
                        <a:gd name="connsiteX1" fmla="*/ 2040742 w 2040742"/>
                        <a:gd name="connsiteY1" fmla="*/ 0 h 1657349"/>
                        <a:gd name="connsiteX2" fmla="*/ 1976448 w 2040742"/>
                        <a:gd name="connsiteY2" fmla="*/ 764381 h 1657349"/>
                        <a:gd name="connsiteX3" fmla="*/ 1905012 w 2040742"/>
                        <a:gd name="connsiteY3" fmla="*/ 611981 h 1657349"/>
                        <a:gd name="connsiteX4" fmla="*/ 1774043 w 2040742"/>
                        <a:gd name="connsiteY4" fmla="*/ 954881 h 1657349"/>
                        <a:gd name="connsiteX5" fmla="*/ 1600211 w 2040742"/>
                        <a:gd name="connsiteY5" fmla="*/ 1223962 h 1657349"/>
                        <a:gd name="connsiteX6" fmla="*/ 1435905 w 2040742"/>
                        <a:gd name="connsiteY6" fmla="*/ 1357312 h 1657349"/>
                        <a:gd name="connsiteX7" fmla="*/ 1133487 w 2040742"/>
                        <a:gd name="connsiteY7" fmla="*/ 1412081 h 1657349"/>
                        <a:gd name="connsiteX8" fmla="*/ 1166823 w 2040742"/>
                        <a:gd name="connsiteY8" fmla="*/ 1233487 h 1657349"/>
                        <a:gd name="connsiteX9" fmla="*/ 1319224 w 2040742"/>
                        <a:gd name="connsiteY9" fmla="*/ 1207293 h 1657349"/>
                        <a:gd name="connsiteX10" fmla="*/ 1416855 w 2040742"/>
                        <a:gd name="connsiteY10" fmla="*/ 1112044 h 1657349"/>
                        <a:gd name="connsiteX11" fmla="*/ 1676412 w 2040742"/>
                        <a:gd name="connsiteY11" fmla="*/ 469106 h 1657349"/>
                        <a:gd name="connsiteX12" fmla="*/ 1543061 w 2040742"/>
                        <a:gd name="connsiteY12" fmla="*/ 354806 h 1657349"/>
                        <a:gd name="connsiteX13" fmla="*/ 869168 w 2040742"/>
                        <a:gd name="connsiteY13" fmla="*/ 466724 h 1657349"/>
                        <a:gd name="connsiteX14" fmla="*/ 523886 w 2040742"/>
                        <a:gd name="connsiteY14" fmla="*/ 1190625 h 1657349"/>
                        <a:gd name="connsiteX15" fmla="*/ 521504 w 2040742"/>
                        <a:gd name="connsiteY15" fmla="*/ 1271587 h 1657349"/>
                        <a:gd name="connsiteX16" fmla="*/ 640568 w 2040742"/>
                        <a:gd name="connsiteY16" fmla="*/ 1340644 h 1657349"/>
                        <a:gd name="connsiteX17" fmla="*/ 750105 w 2040742"/>
                        <a:gd name="connsiteY17" fmla="*/ 1312068 h 1657349"/>
                        <a:gd name="connsiteX18" fmla="*/ 692956 w 2040742"/>
                        <a:gd name="connsiteY18" fmla="*/ 1521618 h 1657349"/>
                        <a:gd name="connsiteX19" fmla="*/ 112618 w 2040742"/>
                        <a:gd name="connsiteY19" fmla="*/ 1657349 h 1657349"/>
                        <a:gd name="connsiteX20" fmla="*/ 11 w 2040742"/>
                        <a:gd name="connsiteY20" fmla="*/ 1514475 h 1657349"/>
                        <a:gd name="connsiteX21" fmla="*/ 162624 w 2040742"/>
                        <a:gd name="connsiteY21" fmla="*/ 300037 h 1657349"/>
                        <a:gd name="connsiteX0" fmla="*/ 162624 w 2121704"/>
                        <a:gd name="connsiteY0" fmla="*/ 300037 h 1657349"/>
                        <a:gd name="connsiteX1" fmla="*/ 2040742 w 2121704"/>
                        <a:gd name="connsiteY1" fmla="*/ 0 h 1657349"/>
                        <a:gd name="connsiteX2" fmla="*/ 2121704 w 2121704"/>
                        <a:gd name="connsiteY2" fmla="*/ 261938 h 1657349"/>
                        <a:gd name="connsiteX3" fmla="*/ 1905012 w 2121704"/>
                        <a:gd name="connsiteY3" fmla="*/ 611981 h 1657349"/>
                        <a:gd name="connsiteX4" fmla="*/ 1774043 w 2121704"/>
                        <a:gd name="connsiteY4" fmla="*/ 954881 h 1657349"/>
                        <a:gd name="connsiteX5" fmla="*/ 1600211 w 2121704"/>
                        <a:gd name="connsiteY5" fmla="*/ 1223962 h 1657349"/>
                        <a:gd name="connsiteX6" fmla="*/ 1435905 w 2121704"/>
                        <a:gd name="connsiteY6" fmla="*/ 1357312 h 1657349"/>
                        <a:gd name="connsiteX7" fmla="*/ 1133487 w 2121704"/>
                        <a:gd name="connsiteY7" fmla="*/ 1412081 h 1657349"/>
                        <a:gd name="connsiteX8" fmla="*/ 1166823 w 2121704"/>
                        <a:gd name="connsiteY8" fmla="*/ 1233487 h 1657349"/>
                        <a:gd name="connsiteX9" fmla="*/ 1319224 w 2121704"/>
                        <a:gd name="connsiteY9" fmla="*/ 1207293 h 1657349"/>
                        <a:gd name="connsiteX10" fmla="*/ 1416855 w 2121704"/>
                        <a:gd name="connsiteY10" fmla="*/ 1112044 h 1657349"/>
                        <a:gd name="connsiteX11" fmla="*/ 1676412 w 2121704"/>
                        <a:gd name="connsiteY11" fmla="*/ 469106 h 1657349"/>
                        <a:gd name="connsiteX12" fmla="*/ 1543061 w 2121704"/>
                        <a:gd name="connsiteY12" fmla="*/ 354806 h 1657349"/>
                        <a:gd name="connsiteX13" fmla="*/ 869168 w 2121704"/>
                        <a:gd name="connsiteY13" fmla="*/ 466724 h 1657349"/>
                        <a:gd name="connsiteX14" fmla="*/ 523886 w 2121704"/>
                        <a:gd name="connsiteY14" fmla="*/ 1190625 h 1657349"/>
                        <a:gd name="connsiteX15" fmla="*/ 521504 w 2121704"/>
                        <a:gd name="connsiteY15" fmla="*/ 1271587 h 1657349"/>
                        <a:gd name="connsiteX16" fmla="*/ 640568 w 2121704"/>
                        <a:gd name="connsiteY16" fmla="*/ 1340644 h 1657349"/>
                        <a:gd name="connsiteX17" fmla="*/ 750105 w 2121704"/>
                        <a:gd name="connsiteY17" fmla="*/ 1312068 h 1657349"/>
                        <a:gd name="connsiteX18" fmla="*/ 692956 w 2121704"/>
                        <a:gd name="connsiteY18" fmla="*/ 1521618 h 1657349"/>
                        <a:gd name="connsiteX19" fmla="*/ 112618 w 2121704"/>
                        <a:gd name="connsiteY19" fmla="*/ 1657349 h 1657349"/>
                        <a:gd name="connsiteX20" fmla="*/ 11 w 2121704"/>
                        <a:gd name="connsiteY20" fmla="*/ 1514475 h 1657349"/>
                        <a:gd name="connsiteX21" fmla="*/ 162624 w 2121704"/>
                        <a:gd name="connsiteY21" fmla="*/ 300037 h 1657349"/>
                        <a:gd name="connsiteX0" fmla="*/ 162624 w 2282534"/>
                        <a:gd name="connsiteY0" fmla="*/ 300037 h 1657349"/>
                        <a:gd name="connsiteX1" fmla="*/ 2040742 w 2282534"/>
                        <a:gd name="connsiteY1" fmla="*/ 0 h 1657349"/>
                        <a:gd name="connsiteX2" fmla="*/ 2121704 w 2282534"/>
                        <a:gd name="connsiteY2" fmla="*/ 261938 h 1657349"/>
                        <a:gd name="connsiteX3" fmla="*/ 2278869 w 2282534"/>
                        <a:gd name="connsiteY3" fmla="*/ 202406 h 1657349"/>
                        <a:gd name="connsiteX4" fmla="*/ 1774043 w 2282534"/>
                        <a:gd name="connsiteY4" fmla="*/ 954881 h 1657349"/>
                        <a:gd name="connsiteX5" fmla="*/ 1600211 w 2282534"/>
                        <a:gd name="connsiteY5" fmla="*/ 1223962 h 1657349"/>
                        <a:gd name="connsiteX6" fmla="*/ 1435905 w 2282534"/>
                        <a:gd name="connsiteY6" fmla="*/ 1357312 h 1657349"/>
                        <a:gd name="connsiteX7" fmla="*/ 1133487 w 2282534"/>
                        <a:gd name="connsiteY7" fmla="*/ 1412081 h 1657349"/>
                        <a:gd name="connsiteX8" fmla="*/ 1166823 w 2282534"/>
                        <a:gd name="connsiteY8" fmla="*/ 1233487 h 1657349"/>
                        <a:gd name="connsiteX9" fmla="*/ 1319224 w 2282534"/>
                        <a:gd name="connsiteY9" fmla="*/ 1207293 h 1657349"/>
                        <a:gd name="connsiteX10" fmla="*/ 1416855 w 2282534"/>
                        <a:gd name="connsiteY10" fmla="*/ 1112044 h 1657349"/>
                        <a:gd name="connsiteX11" fmla="*/ 1676412 w 2282534"/>
                        <a:gd name="connsiteY11" fmla="*/ 469106 h 1657349"/>
                        <a:gd name="connsiteX12" fmla="*/ 1543061 w 2282534"/>
                        <a:gd name="connsiteY12" fmla="*/ 354806 h 1657349"/>
                        <a:gd name="connsiteX13" fmla="*/ 869168 w 2282534"/>
                        <a:gd name="connsiteY13" fmla="*/ 466724 h 1657349"/>
                        <a:gd name="connsiteX14" fmla="*/ 523886 w 2282534"/>
                        <a:gd name="connsiteY14" fmla="*/ 1190625 h 1657349"/>
                        <a:gd name="connsiteX15" fmla="*/ 521504 w 2282534"/>
                        <a:gd name="connsiteY15" fmla="*/ 1271587 h 1657349"/>
                        <a:gd name="connsiteX16" fmla="*/ 640568 w 2282534"/>
                        <a:gd name="connsiteY16" fmla="*/ 1340644 h 1657349"/>
                        <a:gd name="connsiteX17" fmla="*/ 750105 w 2282534"/>
                        <a:gd name="connsiteY17" fmla="*/ 1312068 h 1657349"/>
                        <a:gd name="connsiteX18" fmla="*/ 692956 w 2282534"/>
                        <a:gd name="connsiteY18" fmla="*/ 1521618 h 1657349"/>
                        <a:gd name="connsiteX19" fmla="*/ 112618 w 2282534"/>
                        <a:gd name="connsiteY19" fmla="*/ 1657349 h 1657349"/>
                        <a:gd name="connsiteX20" fmla="*/ 11 w 2282534"/>
                        <a:gd name="connsiteY20" fmla="*/ 1514475 h 1657349"/>
                        <a:gd name="connsiteX21" fmla="*/ 162624 w 2282534"/>
                        <a:gd name="connsiteY21" fmla="*/ 300037 h 1657349"/>
                        <a:gd name="connsiteX0" fmla="*/ 162624 w 2282534"/>
                        <a:gd name="connsiteY0" fmla="*/ 300037 h 1657349"/>
                        <a:gd name="connsiteX1" fmla="*/ 2040742 w 2282534"/>
                        <a:gd name="connsiteY1" fmla="*/ 0 h 1657349"/>
                        <a:gd name="connsiteX2" fmla="*/ 2121704 w 2282534"/>
                        <a:gd name="connsiteY2" fmla="*/ 261938 h 1657349"/>
                        <a:gd name="connsiteX3" fmla="*/ 2278869 w 2282534"/>
                        <a:gd name="connsiteY3" fmla="*/ 202406 h 1657349"/>
                        <a:gd name="connsiteX4" fmla="*/ 2019312 w 2282534"/>
                        <a:gd name="connsiteY4" fmla="*/ 319088 h 1657349"/>
                        <a:gd name="connsiteX5" fmla="*/ 1600211 w 2282534"/>
                        <a:gd name="connsiteY5" fmla="*/ 1223962 h 1657349"/>
                        <a:gd name="connsiteX6" fmla="*/ 1435905 w 2282534"/>
                        <a:gd name="connsiteY6" fmla="*/ 1357312 h 1657349"/>
                        <a:gd name="connsiteX7" fmla="*/ 1133487 w 2282534"/>
                        <a:gd name="connsiteY7" fmla="*/ 1412081 h 1657349"/>
                        <a:gd name="connsiteX8" fmla="*/ 1166823 w 2282534"/>
                        <a:gd name="connsiteY8" fmla="*/ 1233487 h 1657349"/>
                        <a:gd name="connsiteX9" fmla="*/ 1319224 w 2282534"/>
                        <a:gd name="connsiteY9" fmla="*/ 1207293 h 1657349"/>
                        <a:gd name="connsiteX10" fmla="*/ 1416855 w 2282534"/>
                        <a:gd name="connsiteY10" fmla="*/ 1112044 h 1657349"/>
                        <a:gd name="connsiteX11" fmla="*/ 1676412 w 2282534"/>
                        <a:gd name="connsiteY11" fmla="*/ 469106 h 1657349"/>
                        <a:gd name="connsiteX12" fmla="*/ 1543061 w 2282534"/>
                        <a:gd name="connsiteY12" fmla="*/ 354806 h 1657349"/>
                        <a:gd name="connsiteX13" fmla="*/ 869168 w 2282534"/>
                        <a:gd name="connsiteY13" fmla="*/ 466724 h 1657349"/>
                        <a:gd name="connsiteX14" fmla="*/ 523886 w 2282534"/>
                        <a:gd name="connsiteY14" fmla="*/ 1190625 h 1657349"/>
                        <a:gd name="connsiteX15" fmla="*/ 521504 w 2282534"/>
                        <a:gd name="connsiteY15" fmla="*/ 1271587 h 1657349"/>
                        <a:gd name="connsiteX16" fmla="*/ 640568 w 2282534"/>
                        <a:gd name="connsiteY16" fmla="*/ 1340644 h 1657349"/>
                        <a:gd name="connsiteX17" fmla="*/ 750105 w 2282534"/>
                        <a:gd name="connsiteY17" fmla="*/ 1312068 h 1657349"/>
                        <a:gd name="connsiteX18" fmla="*/ 692956 w 2282534"/>
                        <a:gd name="connsiteY18" fmla="*/ 1521618 h 1657349"/>
                        <a:gd name="connsiteX19" fmla="*/ 112618 w 2282534"/>
                        <a:gd name="connsiteY19" fmla="*/ 1657349 h 1657349"/>
                        <a:gd name="connsiteX20" fmla="*/ 11 w 2282534"/>
                        <a:gd name="connsiteY20" fmla="*/ 1514475 h 1657349"/>
                        <a:gd name="connsiteX21" fmla="*/ 162624 w 2282534"/>
                        <a:gd name="connsiteY21" fmla="*/ 300037 h 1657349"/>
                        <a:gd name="connsiteX0" fmla="*/ 162624 w 2282534"/>
                        <a:gd name="connsiteY0" fmla="*/ 535781 h 1893093"/>
                        <a:gd name="connsiteX1" fmla="*/ 1869292 w 2282534"/>
                        <a:gd name="connsiteY1" fmla="*/ 0 h 1893093"/>
                        <a:gd name="connsiteX2" fmla="*/ 2121704 w 2282534"/>
                        <a:gd name="connsiteY2" fmla="*/ 497682 h 1893093"/>
                        <a:gd name="connsiteX3" fmla="*/ 2278869 w 2282534"/>
                        <a:gd name="connsiteY3" fmla="*/ 438150 h 1893093"/>
                        <a:gd name="connsiteX4" fmla="*/ 2019312 w 2282534"/>
                        <a:gd name="connsiteY4" fmla="*/ 554832 h 1893093"/>
                        <a:gd name="connsiteX5" fmla="*/ 1600211 w 2282534"/>
                        <a:gd name="connsiteY5" fmla="*/ 1459706 h 1893093"/>
                        <a:gd name="connsiteX6" fmla="*/ 1435905 w 2282534"/>
                        <a:gd name="connsiteY6" fmla="*/ 1593056 h 1893093"/>
                        <a:gd name="connsiteX7" fmla="*/ 1133487 w 2282534"/>
                        <a:gd name="connsiteY7" fmla="*/ 1647825 h 1893093"/>
                        <a:gd name="connsiteX8" fmla="*/ 1166823 w 2282534"/>
                        <a:gd name="connsiteY8" fmla="*/ 1469231 h 1893093"/>
                        <a:gd name="connsiteX9" fmla="*/ 1319224 w 2282534"/>
                        <a:gd name="connsiteY9" fmla="*/ 1443037 h 1893093"/>
                        <a:gd name="connsiteX10" fmla="*/ 1416855 w 2282534"/>
                        <a:gd name="connsiteY10" fmla="*/ 1347788 h 1893093"/>
                        <a:gd name="connsiteX11" fmla="*/ 1676412 w 2282534"/>
                        <a:gd name="connsiteY11" fmla="*/ 704850 h 1893093"/>
                        <a:gd name="connsiteX12" fmla="*/ 1543061 w 2282534"/>
                        <a:gd name="connsiteY12" fmla="*/ 590550 h 1893093"/>
                        <a:gd name="connsiteX13" fmla="*/ 869168 w 2282534"/>
                        <a:gd name="connsiteY13" fmla="*/ 702468 h 1893093"/>
                        <a:gd name="connsiteX14" fmla="*/ 523886 w 2282534"/>
                        <a:gd name="connsiteY14" fmla="*/ 1426369 h 1893093"/>
                        <a:gd name="connsiteX15" fmla="*/ 521504 w 2282534"/>
                        <a:gd name="connsiteY15" fmla="*/ 1507331 h 1893093"/>
                        <a:gd name="connsiteX16" fmla="*/ 640568 w 2282534"/>
                        <a:gd name="connsiteY16" fmla="*/ 1576388 h 1893093"/>
                        <a:gd name="connsiteX17" fmla="*/ 750105 w 2282534"/>
                        <a:gd name="connsiteY17" fmla="*/ 1547812 h 1893093"/>
                        <a:gd name="connsiteX18" fmla="*/ 692956 w 2282534"/>
                        <a:gd name="connsiteY18" fmla="*/ 1757362 h 1893093"/>
                        <a:gd name="connsiteX19" fmla="*/ 112618 w 2282534"/>
                        <a:gd name="connsiteY19" fmla="*/ 1893093 h 1893093"/>
                        <a:gd name="connsiteX20" fmla="*/ 11 w 2282534"/>
                        <a:gd name="connsiteY20" fmla="*/ 1750219 h 1893093"/>
                        <a:gd name="connsiteX21" fmla="*/ 162624 w 2282534"/>
                        <a:gd name="connsiteY21" fmla="*/ 535781 h 1893093"/>
                        <a:gd name="connsiteX0" fmla="*/ 162624 w 2281576"/>
                        <a:gd name="connsiteY0" fmla="*/ 535781 h 1893093"/>
                        <a:gd name="connsiteX1" fmla="*/ 1869292 w 2281576"/>
                        <a:gd name="connsiteY1" fmla="*/ 0 h 1893093"/>
                        <a:gd name="connsiteX2" fmla="*/ 2033598 w 2281576"/>
                        <a:gd name="connsiteY2" fmla="*/ 14288 h 1893093"/>
                        <a:gd name="connsiteX3" fmla="*/ 2278869 w 2281576"/>
                        <a:gd name="connsiteY3" fmla="*/ 438150 h 1893093"/>
                        <a:gd name="connsiteX4" fmla="*/ 2019312 w 2281576"/>
                        <a:gd name="connsiteY4" fmla="*/ 554832 h 1893093"/>
                        <a:gd name="connsiteX5" fmla="*/ 1600211 w 2281576"/>
                        <a:gd name="connsiteY5" fmla="*/ 1459706 h 1893093"/>
                        <a:gd name="connsiteX6" fmla="*/ 1435905 w 2281576"/>
                        <a:gd name="connsiteY6" fmla="*/ 1593056 h 1893093"/>
                        <a:gd name="connsiteX7" fmla="*/ 1133487 w 2281576"/>
                        <a:gd name="connsiteY7" fmla="*/ 1647825 h 1893093"/>
                        <a:gd name="connsiteX8" fmla="*/ 1166823 w 2281576"/>
                        <a:gd name="connsiteY8" fmla="*/ 1469231 h 1893093"/>
                        <a:gd name="connsiteX9" fmla="*/ 1319224 w 2281576"/>
                        <a:gd name="connsiteY9" fmla="*/ 1443037 h 1893093"/>
                        <a:gd name="connsiteX10" fmla="*/ 1416855 w 2281576"/>
                        <a:gd name="connsiteY10" fmla="*/ 1347788 h 1893093"/>
                        <a:gd name="connsiteX11" fmla="*/ 1676412 w 2281576"/>
                        <a:gd name="connsiteY11" fmla="*/ 704850 h 1893093"/>
                        <a:gd name="connsiteX12" fmla="*/ 1543061 w 2281576"/>
                        <a:gd name="connsiteY12" fmla="*/ 590550 h 1893093"/>
                        <a:gd name="connsiteX13" fmla="*/ 869168 w 2281576"/>
                        <a:gd name="connsiteY13" fmla="*/ 702468 h 1893093"/>
                        <a:gd name="connsiteX14" fmla="*/ 523886 w 2281576"/>
                        <a:gd name="connsiteY14" fmla="*/ 1426369 h 1893093"/>
                        <a:gd name="connsiteX15" fmla="*/ 521504 w 2281576"/>
                        <a:gd name="connsiteY15" fmla="*/ 1507331 h 1893093"/>
                        <a:gd name="connsiteX16" fmla="*/ 640568 w 2281576"/>
                        <a:gd name="connsiteY16" fmla="*/ 1576388 h 1893093"/>
                        <a:gd name="connsiteX17" fmla="*/ 750105 w 2281576"/>
                        <a:gd name="connsiteY17" fmla="*/ 1547812 h 1893093"/>
                        <a:gd name="connsiteX18" fmla="*/ 692956 w 2281576"/>
                        <a:gd name="connsiteY18" fmla="*/ 1757362 h 1893093"/>
                        <a:gd name="connsiteX19" fmla="*/ 112618 w 2281576"/>
                        <a:gd name="connsiteY19" fmla="*/ 1893093 h 1893093"/>
                        <a:gd name="connsiteX20" fmla="*/ 11 w 2281576"/>
                        <a:gd name="connsiteY20" fmla="*/ 1750219 h 1893093"/>
                        <a:gd name="connsiteX21" fmla="*/ 162624 w 2281576"/>
                        <a:gd name="connsiteY21" fmla="*/ 535781 h 1893093"/>
                        <a:gd name="connsiteX0" fmla="*/ 162624 w 2173343"/>
                        <a:gd name="connsiteY0" fmla="*/ 535781 h 1893093"/>
                        <a:gd name="connsiteX1" fmla="*/ 1869292 w 2173343"/>
                        <a:gd name="connsiteY1" fmla="*/ 0 h 1893093"/>
                        <a:gd name="connsiteX2" fmla="*/ 2033598 w 2173343"/>
                        <a:gd name="connsiteY2" fmla="*/ 14288 h 1893093"/>
                        <a:gd name="connsiteX3" fmla="*/ 2169332 w 2173343"/>
                        <a:gd name="connsiteY3" fmla="*/ 19050 h 1893093"/>
                        <a:gd name="connsiteX4" fmla="*/ 2019312 w 2173343"/>
                        <a:gd name="connsiteY4" fmla="*/ 554832 h 1893093"/>
                        <a:gd name="connsiteX5" fmla="*/ 1600211 w 2173343"/>
                        <a:gd name="connsiteY5" fmla="*/ 1459706 h 1893093"/>
                        <a:gd name="connsiteX6" fmla="*/ 1435905 w 2173343"/>
                        <a:gd name="connsiteY6" fmla="*/ 1593056 h 1893093"/>
                        <a:gd name="connsiteX7" fmla="*/ 1133487 w 2173343"/>
                        <a:gd name="connsiteY7" fmla="*/ 1647825 h 1893093"/>
                        <a:gd name="connsiteX8" fmla="*/ 1166823 w 2173343"/>
                        <a:gd name="connsiteY8" fmla="*/ 1469231 h 1893093"/>
                        <a:gd name="connsiteX9" fmla="*/ 1319224 w 2173343"/>
                        <a:gd name="connsiteY9" fmla="*/ 1443037 h 1893093"/>
                        <a:gd name="connsiteX10" fmla="*/ 1416855 w 2173343"/>
                        <a:gd name="connsiteY10" fmla="*/ 1347788 h 1893093"/>
                        <a:gd name="connsiteX11" fmla="*/ 1676412 w 2173343"/>
                        <a:gd name="connsiteY11" fmla="*/ 704850 h 1893093"/>
                        <a:gd name="connsiteX12" fmla="*/ 1543061 w 2173343"/>
                        <a:gd name="connsiteY12" fmla="*/ 590550 h 1893093"/>
                        <a:gd name="connsiteX13" fmla="*/ 869168 w 2173343"/>
                        <a:gd name="connsiteY13" fmla="*/ 702468 h 1893093"/>
                        <a:gd name="connsiteX14" fmla="*/ 523886 w 2173343"/>
                        <a:gd name="connsiteY14" fmla="*/ 1426369 h 1893093"/>
                        <a:gd name="connsiteX15" fmla="*/ 521504 w 2173343"/>
                        <a:gd name="connsiteY15" fmla="*/ 1507331 h 1893093"/>
                        <a:gd name="connsiteX16" fmla="*/ 640568 w 2173343"/>
                        <a:gd name="connsiteY16" fmla="*/ 1576388 h 1893093"/>
                        <a:gd name="connsiteX17" fmla="*/ 750105 w 2173343"/>
                        <a:gd name="connsiteY17" fmla="*/ 1547812 h 1893093"/>
                        <a:gd name="connsiteX18" fmla="*/ 692956 w 2173343"/>
                        <a:gd name="connsiteY18" fmla="*/ 1757362 h 1893093"/>
                        <a:gd name="connsiteX19" fmla="*/ 112618 w 2173343"/>
                        <a:gd name="connsiteY19" fmla="*/ 1893093 h 1893093"/>
                        <a:gd name="connsiteX20" fmla="*/ 11 w 2173343"/>
                        <a:gd name="connsiteY20" fmla="*/ 1750219 h 1893093"/>
                        <a:gd name="connsiteX21" fmla="*/ 162624 w 2173343"/>
                        <a:gd name="connsiteY21" fmla="*/ 535781 h 1893093"/>
                        <a:gd name="connsiteX0" fmla="*/ 162624 w 2173343"/>
                        <a:gd name="connsiteY0" fmla="*/ 535781 h 1893093"/>
                        <a:gd name="connsiteX1" fmla="*/ 1869292 w 2173343"/>
                        <a:gd name="connsiteY1" fmla="*/ 0 h 1893093"/>
                        <a:gd name="connsiteX2" fmla="*/ 2033598 w 2173343"/>
                        <a:gd name="connsiteY2" fmla="*/ 14288 h 1893093"/>
                        <a:gd name="connsiteX3" fmla="*/ 2169332 w 2173343"/>
                        <a:gd name="connsiteY3" fmla="*/ 19050 h 1893093"/>
                        <a:gd name="connsiteX4" fmla="*/ 2138374 w 2173343"/>
                        <a:gd name="connsiteY4" fmla="*/ 252413 h 1893093"/>
                        <a:gd name="connsiteX5" fmla="*/ 1600211 w 2173343"/>
                        <a:gd name="connsiteY5" fmla="*/ 1459706 h 1893093"/>
                        <a:gd name="connsiteX6" fmla="*/ 1435905 w 2173343"/>
                        <a:gd name="connsiteY6" fmla="*/ 1593056 h 1893093"/>
                        <a:gd name="connsiteX7" fmla="*/ 1133487 w 2173343"/>
                        <a:gd name="connsiteY7" fmla="*/ 1647825 h 1893093"/>
                        <a:gd name="connsiteX8" fmla="*/ 1166823 w 2173343"/>
                        <a:gd name="connsiteY8" fmla="*/ 1469231 h 1893093"/>
                        <a:gd name="connsiteX9" fmla="*/ 1319224 w 2173343"/>
                        <a:gd name="connsiteY9" fmla="*/ 1443037 h 1893093"/>
                        <a:gd name="connsiteX10" fmla="*/ 1416855 w 2173343"/>
                        <a:gd name="connsiteY10" fmla="*/ 1347788 h 1893093"/>
                        <a:gd name="connsiteX11" fmla="*/ 1676412 w 2173343"/>
                        <a:gd name="connsiteY11" fmla="*/ 704850 h 1893093"/>
                        <a:gd name="connsiteX12" fmla="*/ 1543061 w 2173343"/>
                        <a:gd name="connsiteY12" fmla="*/ 590550 h 1893093"/>
                        <a:gd name="connsiteX13" fmla="*/ 869168 w 2173343"/>
                        <a:gd name="connsiteY13" fmla="*/ 702468 h 1893093"/>
                        <a:gd name="connsiteX14" fmla="*/ 523886 w 2173343"/>
                        <a:gd name="connsiteY14" fmla="*/ 1426369 h 1893093"/>
                        <a:gd name="connsiteX15" fmla="*/ 521504 w 2173343"/>
                        <a:gd name="connsiteY15" fmla="*/ 1507331 h 1893093"/>
                        <a:gd name="connsiteX16" fmla="*/ 640568 w 2173343"/>
                        <a:gd name="connsiteY16" fmla="*/ 1576388 h 1893093"/>
                        <a:gd name="connsiteX17" fmla="*/ 750105 w 2173343"/>
                        <a:gd name="connsiteY17" fmla="*/ 1547812 h 1893093"/>
                        <a:gd name="connsiteX18" fmla="*/ 692956 w 2173343"/>
                        <a:gd name="connsiteY18" fmla="*/ 1757362 h 1893093"/>
                        <a:gd name="connsiteX19" fmla="*/ 112618 w 2173343"/>
                        <a:gd name="connsiteY19" fmla="*/ 1893093 h 1893093"/>
                        <a:gd name="connsiteX20" fmla="*/ 11 w 2173343"/>
                        <a:gd name="connsiteY20" fmla="*/ 1750219 h 1893093"/>
                        <a:gd name="connsiteX21" fmla="*/ 162624 w 2173343"/>
                        <a:gd name="connsiteY21" fmla="*/ 535781 h 1893093"/>
                        <a:gd name="connsiteX0" fmla="*/ 162624 w 2173343"/>
                        <a:gd name="connsiteY0" fmla="*/ 532200 h 1889512"/>
                        <a:gd name="connsiteX1" fmla="*/ 1252548 w 2173343"/>
                        <a:gd name="connsiteY1" fmla="*/ 5944 h 1889512"/>
                        <a:gd name="connsiteX2" fmla="*/ 2033598 w 2173343"/>
                        <a:gd name="connsiteY2" fmla="*/ 10707 h 1889512"/>
                        <a:gd name="connsiteX3" fmla="*/ 2169332 w 2173343"/>
                        <a:gd name="connsiteY3" fmla="*/ 15469 h 1889512"/>
                        <a:gd name="connsiteX4" fmla="*/ 2138374 w 2173343"/>
                        <a:gd name="connsiteY4" fmla="*/ 248832 h 1889512"/>
                        <a:gd name="connsiteX5" fmla="*/ 1600211 w 2173343"/>
                        <a:gd name="connsiteY5" fmla="*/ 1456125 h 1889512"/>
                        <a:gd name="connsiteX6" fmla="*/ 1435905 w 2173343"/>
                        <a:gd name="connsiteY6" fmla="*/ 1589475 h 1889512"/>
                        <a:gd name="connsiteX7" fmla="*/ 1133487 w 2173343"/>
                        <a:gd name="connsiteY7" fmla="*/ 1644244 h 1889512"/>
                        <a:gd name="connsiteX8" fmla="*/ 1166823 w 2173343"/>
                        <a:gd name="connsiteY8" fmla="*/ 1465650 h 1889512"/>
                        <a:gd name="connsiteX9" fmla="*/ 1319224 w 2173343"/>
                        <a:gd name="connsiteY9" fmla="*/ 1439456 h 1889512"/>
                        <a:gd name="connsiteX10" fmla="*/ 1416855 w 2173343"/>
                        <a:gd name="connsiteY10" fmla="*/ 1344207 h 1889512"/>
                        <a:gd name="connsiteX11" fmla="*/ 1676412 w 2173343"/>
                        <a:gd name="connsiteY11" fmla="*/ 701269 h 1889512"/>
                        <a:gd name="connsiteX12" fmla="*/ 1543061 w 2173343"/>
                        <a:gd name="connsiteY12" fmla="*/ 586969 h 1889512"/>
                        <a:gd name="connsiteX13" fmla="*/ 869168 w 2173343"/>
                        <a:gd name="connsiteY13" fmla="*/ 698887 h 1889512"/>
                        <a:gd name="connsiteX14" fmla="*/ 523886 w 2173343"/>
                        <a:gd name="connsiteY14" fmla="*/ 1422788 h 1889512"/>
                        <a:gd name="connsiteX15" fmla="*/ 521504 w 2173343"/>
                        <a:gd name="connsiteY15" fmla="*/ 1503750 h 1889512"/>
                        <a:gd name="connsiteX16" fmla="*/ 640568 w 2173343"/>
                        <a:gd name="connsiteY16" fmla="*/ 1572807 h 1889512"/>
                        <a:gd name="connsiteX17" fmla="*/ 750105 w 2173343"/>
                        <a:gd name="connsiteY17" fmla="*/ 1544231 h 1889512"/>
                        <a:gd name="connsiteX18" fmla="*/ 692956 w 2173343"/>
                        <a:gd name="connsiteY18" fmla="*/ 1753781 h 1889512"/>
                        <a:gd name="connsiteX19" fmla="*/ 112618 w 2173343"/>
                        <a:gd name="connsiteY19" fmla="*/ 1889512 h 1889512"/>
                        <a:gd name="connsiteX20" fmla="*/ 11 w 2173343"/>
                        <a:gd name="connsiteY20" fmla="*/ 1746638 h 1889512"/>
                        <a:gd name="connsiteX21" fmla="*/ 162624 w 2173343"/>
                        <a:gd name="connsiteY21" fmla="*/ 532200 h 1889512"/>
                        <a:gd name="connsiteX0" fmla="*/ 162624 w 2170442"/>
                        <a:gd name="connsiteY0" fmla="*/ 526256 h 1883568"/>
                        <a:gd name="connsiteX1" fmla="*/ 1252548 w 2170442"/>
                        <a:gd name="connsiteY1" fmla="*/ 0 h 1883568"/>
                        <a:gd name="connsiteX2" fmla="*/ 1438285 w 2170442"/>
                        <a:gd name="connsiteY2" fmla="*/ 16670 h 1883568"/>
                        <a:gd name="connsiteX3" fmla="*/ 2169332 w 2170442"/>
                        <a:gd name="connsiteY3" fmla="*/ 9525 h 1883568"/>
                        <a:gd name="connsiteX4" fmla="*/ 2138374 w 2170442"/>
                        <a:gd name="connsiteY4" fmla="*/ 242888 h 1883568"/>
                        <a:gd name="connsiteX5" fmla="*/ 1600211 w 2170442"/>
                        <a:gd name="connsiteY5" fmla="*/ 1450181 h 1883568"/>
                        <a:gd name="connsiteX6" fmla="*/ 1435905 w 2170442"/>
                        <a:gd name="connsiteY6" fmla="*/ 1583531 h 1883568"/>
                        <a:gd name="connsiteX7" fmla="*/ 1133487 w 2170442"/>
                        <a:gd name="connsiteY7" fmla="*/ 1638300 h 1883568"/>
                        <a:gd name="connsiteX8" fmla="*/ 1166823 w 2170442"/>
                        <a:gd name="connsiteY8" fmla="*/ 1459706 h 1883568"/>
                        <a:gd name="connsiteX9" fmla="*/ 1319224 w 2170442"/>
                        <a:gd name="connsiteY9" fmla="*/ 1433512 h 1883568"/>
                        <a:gd name="connsiteX10" fmla="*/ 1416855 w 2170442"/>
                        <a:gd name="connsiteY10" fmla="*/ 1338263 h 1883568"/>
                        <a:gd name="connsiteX11" fmla="*/ 1676412 w 2170442"/>
                        <a:gd name="connsiteY11" fmla="*/ 695325 h 1883568"/>
                        <a:gd name="connsiteX12" fmla="*/ 1543061 w 2170442"/>
                        <a:gd name="connsiteY12" fmla="*/ 581025 h 1883568"/>
                        <a:gd name="connsiteX13" fmla="*/ 869168 w 2170442"/>
                        <a:gd name="connsiteY13" fmla="*/ 692943 h 1883568"/>
                        <a:gd name="connsiteX14" fmla="*/ 523886 w 2170442"/>
                        <a:gd name="connsiteY14" fmla="*/ 1416844 h 1883568"/>
                        <a:gd name="connsiteX15" fmla="*/ 521504 w 2170442"/>
                        <a:gd name="connsiteY15" fmla="*/ 1497806 h 1883568"/>
                        <a:gd name="connsiteX16" fmla="*/ 640568 w 2170442"/>
                        <a:gd name="connsiteY16" fmla="*/ 1566863 h 1883568"/>
                        <a:gd name="connsiteX17" fmla="*/ 750105 w 2170442"/>
                        <a:gd name="connsiteY17" fmla="*/ 1538287 h 1883568"/>
                        <a:gd name="connsiteX18" fmla="*/ 692956 w 2170442"/>
                        <a:gd name="connsiteY18" fmla="*/ 1747837 h 1883568"/>
                        <a:gd name="connsiteX19" fmla="*/ 112618 w 2170442"/>
                        <a:gd name="connsiteY19" fmla="*/ 1883568 h 1883568"/>
                        <a:gd name="connsiteX20" fmla="*/ 11 w 2170442"/>
                        <a:gd name="connsiteY20" fmla="*/ 1740694 h 1883568"/>
                        <a:gd name="connsiteX21" fmla="*/ 162624 w 2170442"/>
                        <a:gd name="connsiteY21" fmla="*/ 526256 h 1883568"/>
                        <a:gd name="connsiteX0" fmla="*/ 162624 w 2138374"/>
                        <a:gd name="connsiteY0" fmla="*/ 531019 h 1888331"/>
                        <a:gd name="connsiteX1" fmla="*/ 1252548 w 2138374"/>
                        <a:gd name="connsiteY1" fmla="*/ 4763 h 1888331"/>
                        <a:gd name="connsiteX2" fmla="*/ 1438285 w 2138374"/>
                        <a:gd name="connsiteY2" fmla="*/ 21433 h 1888331"/>
                        <a:gd name="connsiteX3" fmla="*/ 1995501 w 2138374"/>
                        <a:gd name="connsiteY3" fmla="*/ 0 h 1888331"/>
                        <a:gd name="connsiteX4" fmla="*/ 2138374 w 2138374"/>
                        <a:gd name="connsiteY4" fmla="*/ 247651 h 1888331"/>
                        <a:gd name="connsiteX5" fmla="*/ 1600211 w 2138374"/>
                        <a:gd name="connsiteY5" fmla="*/ 1454944 h 1888331"/>
                        <a:gd name="connsiteX6" fmla="*/ 1435905 w 2138374"/>
                        <a:gd name="connsiteY6" fmla="*/ 1588294 h 1888331"/>
                        <a:gd name="connsiteX7" fmla="*/ 1133487 w 2138374"/>
                        <a:gd name="connsiteY7" fmla="*/ 1643063 h 1888331"/>
                        <a:gd name="connsiteX8" fmla="*/ 1166823 w 2138374"/>
                        <a:gd name="connsiteY8" fmla="*/ 1464469 h 1888331"/>
                        <a:gd name="connsiteX9" fmla="*/ 1319224 w 2138374"/>
                        <a:gd name="connsiteY9" fmla="*/ 1438275 h 1888331"/>
                        <a:gd name="connsiteX10" fmla="*/ 1416855 w 2138374"/>
                        <a:gd name="connsiteY10" fmla="*/ 1343026 h 1888331"/>
                        <a:gd name="connsiteX11" fmla="*/ 1676412 w 2138374"/>
                        <a:gd name="connsiteY11" fmla="*/ 700088 h 1888331"/>
                        <a:gd name="connsiteX12" fmla="*/ 1543061 w 2138374"/>
                        <a:gd name="connsiteY12" fmla="*/ 585788 h 1888331"/>
                        <a:gd name="connsiteX13" fmla="*/ 869168 w 2138374"/>
                        <a:gd name="connsiteY13" fmla="*/ 697706 h 1888331"/>
                        <a:gd name="connsiteX14" fmla="*/ 523886 w 2138374"/>
                        <a:gd name="connsiteY14" fmla="*/ 1421607 h 1888331"/>
                        <a:gd name="connsiteX15" fmla="*/ 521504 w 2138374"/>
                        <a:gd name="connsiteY15" fmla="*/ 1502569 h 1888331"/>
                        <a:gd name="connsiteX16" fmla="*/ 640568 w 2138374"/>
                        <a:gd name="connsiteY16" fmla="*/ 1571626 h 1888331"/>
                        <a:gd name="connsiteX17" fmla="*/ 750105 w 2138374"/>
                        <a:gd name="connsiteY17" fmla="*/ 1543050 h 1888331"/>
                        <a:gd name="connsiteX18" fmla="*/ 692956 w 2138374"/>
                        <a:gd name="connsiteY18" fmla="*/ 1752600 h 1888331"/>
                        <a:gd name="connsiteX19" fmla="*/ 112618 w 2138374"/>
                        <a:gd name="connsiteY19" fmla="*/ 1888331 h 1888331"/>
                        <a:gd name="connsiteX20" fmla="*/ 11 w 2138374"/>
                        <a:gd name="connsiteY20" fmla="*/ 1745457 h 1888331"/>
                        <a:gd name="connsiteX21" fmla="*/ 162624 w 2138374"/>
                        <a:gd name="connsiteY21" fmla="*/ 531019 h 1888331"/>
                        <a:gd name="connsiteX0" fmla="*/ 162624 w 2138374"/>
                        <a:gd name="connsiteY0" fmla="*/ 531019 h 1888331"/>
                        <a:gd name="connsiteX1" fmla="*/ 419111 w 2138374"/>
                        <a:gd name="connsiteY1" fmla="*/ 292894 h 1888331"/>
                        <a:gd name="connsiteX2" fmla="*/ 1438285 w 2138374"/>
                        <a:gd name="connsiteY2" fmla="*/ 21433 h 1888331"/>
                        <a:gd name="connsiteX3" fmla="*/ 1995501 w 2138374"/>
                        <a:gd name="connsiteY3" fmla="*/ 0 h 1888331"/>
                        <a:gd name="connsiteX4" fmla="*/ 2138374 w 2138374"/>
                        <a:gd name="connsiteY4" fmla="*/ 247651 h 1888331"/>
                        <a:gd name="connsiteX5" fmla="*/ 1600211 w 2138374"/>
                        <a:gd name="connsiteY5" fmla="*/ 1454944 h 1888331"/>
                        <a:gd name="connsiteX6" fmla="*/ 1435905 w 2138374"/>
                        <a:gd name="connsiteY6" fmla="*/ 1588294 h 1888331"/>
                        <a:gd name="connsiteX7" fmla="*/ 1133487 w 2138374"/>
                        <a:gd name="connsiteY7" fmla="*/ 1643063 h 1888331"/>
                        <a:gd name="connsiteX8" fmla="*/ 1166823 w 2138374"/>
                        <a:gd name="connsiteY8" fmla="*/ 1464469 h 1888331"/>
                        <a:gd name="connsiteX9" fmla="*/ 1319224 w 2138374"/>
                        <a:gd name="connsiteY9" fmla="*/ 1438275 h 1888331"/>
                        <a:gd name="connsiteX10" fmla="*/ 1416855 w 2138374"/>
                        <a:gd name="connsiteY10" fmla="*/ 1343026 h 1888331"/>
                        <a:gd name="connsiteX11" fmla="*/ 1676412 w 2138374"/>
                        <a:gd name="connsiteY11" fmla="*/ 700088 h 1888331"/>
                        <a:gd name="connsiteX12" fmla="*/ 1543061 w 2138374"/>
                        <a:gd name="connsiteY12" fmla="*/ 585788 h 1888331"/>
                        <a:gd name="connsiteX13" fmla="*/ 869168 w 2138374"/>
                        <a:gd name="connsiteY13" fmla="*/ 697706 h 1888331"/>
                        <a:gd name="connsiteX14" fmla="*/ 523886 w 2138374"/>
                        <a:gd name="connsiteY14" fmla="*/ 1421607 h 1888331"/>
                        <a:gd name="connsiteX15" fmla="*/ 521504 w 2138374"/>
                        <a:gd name="connsiteY15" fmla="*/ 1502569 h 1888331"/>
                        <a:gd name="connsiteX16" fmla="*/ 640568 w 2138374"/>
                        <a:gd name="connsiteY16" fmla="*/ 1571626 h 1888331"/>
                        <a:gd name="connsiteX17" fmla="*/ 750105 w 2138374"/>
                        <a:gd name="connsiteY17" fmla="*/ 1543050 h 1888331"/>
                        <a:gd name="connsiteX18" fmla="*/ 692956 w 2138374"/>
                        <a:gd name="connsiteY18" fmla="*/ 1752600 h 1888331"/>
                        <a:gd name="connsiteX19" fmla="*/ 112618 w 2138374"/>
                        <a:gd name="connsiteY19" fmla="*/ 1888331 h 1888331"/>
                        <a:gd name="connsiteX20" fmla="*/ 11 w 2138374"/>
                        <a:gd name="connsiteY20" fmla="*/ 1745457 h 1888331"/>
                        <a:gd name="connsiteX21" fmla="*/ 162624 w 2138374"/>
                        <a:gd name="connsiteY21" fmla="*/ 531019 h 1888331"/>
                        <a:gd name="connsiteX0" fmla="*/ 162624 w 2138374"/>
                        <a:gd name="connsiteY0" fmla="*/ 531019 h 1888331"/>
                        <a:gd name="connsiteX1" fmla="*/ 419111 w 2138374"/>
                        <a:gd name="connsiteY1" fmla="*/ 292894 h 1888331"/>
                        <a:gd name="connsiteX2" fmla="*/ 607229 w 2138374"/>
                        <a:gd name="connsiteY2" fmla="*/ 157165 h 1888331"/>
                        <a:gd name="connsiteX3" fmla="*/ 1995501 w 2138374"/>
                        <a:gd name="connsiteY3" fmla="*/ 0 h 1888331"/>
                        <a:gd name="connsiteX4" fmla="*/ 2138374 w 2138374"/>
                        <a:gd name="connsiteY4" fmla="*/ 247651 h 1888331"/>
                        <a:gd name="connsiteX5" fmla="*/ 1600211 w 2138374"/>
                        <a:gd name="connsiteY5" fmla="*/ 1454944 h 1888331"/>
                        <a:gd name="connsiteX6" fmla="*/ 1435905 w 2138374"/>
                        <a:gd name="connsiteY6" fmla="*/ 1588294 h 1888331"/>
                        <a:gd name="connsiteX7" fmla="*/ 1133487 w 2138374"/>
                        <a:gd name="connsiteY7" fmla="*/ 1643063 h 1888331"/>
                        <a:gd name="connsiteX8" fmla="*/ 1166823 w 2138374"/>
                        <a:gd name="connsiteY8" fmla="*/ 1464469 h 1888331"/>
                        <a:gd name="connsiteX9" fmla="*/ 1319224 w 2138374"/>
                        <a:gd name="connsiteY9" fmla="*/ 1438275 h 1888331"/>
                        <a:gd name="connsiteX10" fmla="*/ 1416855 w 2138374"/>
                        <a:gd name="connsiteY10" fmla="*/ 1343026 h 1888331"/>
                        <a:gd name="connsiteX11" fmla="*/ 1676412 w 2138374"/>
                        <a:gd name="connsiteY11" fmla="*/ 700088 h 1888331"/>
                        <a:gd name="connsiteX12" fmla="*/ 1543061 w 2138374"/>
                        <a:gd name="connsiteY12" fmla="*/ 585788 h 1888331"/>
                        <a:gd name="connsiteX13" fmla="*/ 869168 w 2138374"/>
                        <a:gd name="connsiteY13" fmla="*/ 697706 h 1888331"/>
                        <a:gd name="connsiteX14" fmla="*/ 523886 w 2138374"/>
                        <a:gd name="connsiteY14" fmla="*/ 1421607 h 1888331"/>
                        <a:gd name="connsiteX15" fmla="*/ 521504 w 2138374"/>
                        <a:gd name="connsiteY15" fmla="*/ 1502569 h 1888331"/>
                        <a:gd name="connsiteX16" fmla="*/ 640568 w 2138374"/>
                        <a:gd name="connsiteY16" fmla="*/ 1571626 h 1888331"/>
                        <a:gd name="connsiteX17" fmla="*/ 750105 w 2138374"/>
                        <a:gd name="connsiteY17" fmla="*/ 1543050 h 1888331"/>
                        <a:gd name="connsiteX18" fmla="*/ 692956 w 2138374"/>
                        <a:gd name="connsiteY18" fmla="*/ 1752600 h 1888331"/>
                        <a:gd name="connsiteX19" fmla="*/ 112618 w 2138374"/>
                        <a:gd name="connsiteY19" fmla="*/ 1888331 h 1888331"/>
                        <a:gd name="connsiteX20" fmla="*/ 11 w 2138374"/>
                        <a:gd name="connsiteY20" fmla="*/ 1745457 h 1888331"/>
                        <a:gd name="connsiteX21" fmla="*/ 162624 w 2138374"/>
                        <a:gd name="connsiteY21" fmla="*/ 531019 h 1888331"/>
                        <a:gd name="connsiteX0" fmla="*/ 11 w 2138374"/>
                        <a:gd name="connsiteY0" fmla="*/ 1745457 h 1888331"/>
                        <a:gd name="connsiteX1" fmla="*/ 419111 w 2138374"/>
                        <a:gd name="connsiteY1" fmla="*/ 292894 h 1888331"/>
                        <a:gd name="connsiteX2" fmla="*/ 607229 w 2138374"/>
                        <a:gd name="connsiteY2" fmla="*/ 157165 h 1888331"/>
                        <a:gd name="connsiteX3" fmla="*/ 1995501 w 2138374"/>
                        <a:gd name="connsiteY3" fmla="*/ 0 h 1888331"/>
                        <a:gd name="connsiteX4" fmla="*/ 2138374 w 2138374"/>
                        <a:gd name="connsiteY4" fmla="*/ 247651 h 1888331"/>
                        <a:gd name="connsiteX5" fmla="*/ 1600211 w 2138374"/>
                        <a:gd name="connsiteY5" fmla="*/ 1454944 h 1888331"/>
                        <a:gd name="connsiteX6" fmla="*/ 1435905 w 2138374"/>
                        <a:gd name="connsiteY6" fmla="*/ 1588294 h 1888331"/>
                        <a:gd name="connsiteX7" fmla="*/ 1133487 w 2138374"/>
                        <a:gd name="connsiteY7" fmla="*/ 1643063 h 1888331"/>
                        <a:gd name="connsiteX8" fmla="*/ 1166823 w 2138374"/>
                        <a:gd name="connsiteY8" fmla="*/ 1464469 h 1888331"/>
                        <a:gd name="connsiteX9" fmla="*/ 1319224 w 2138374"/>
                        <a:gd name="connsiteY9" fmla="*/ 1438275 h 1888331"/>
                        <a:gd name="connsiteX10" fmla="*/ 1416855 w 2138374"/>
                        <a:gd name="connsiteY10" fmla="*/ 1343026 h 1888331"/>
                        <a:gd name="connsiteX11" fmla="*/ 1676412 w 2138374"/>
                        <a:gd name="connsiteY11" fmla="*/ 700088 h 1888331"/>
                        <a:gd name="connsiteX12" fmla="*/ 1543061 w 2138374"/>
                        <a:gd name="connsiteY12" fmla="*/ 585788 h 1888331"/>
                        <a:gd name="connsiteX13" fmla="*/ 869168 w 2138374"/>
                        <a:gd name="connsiteY13" fmla="*/ 697706 h 1888331"/>
                        <a:gd name="connsiteX14" fmla="*/ 523886 w 2138374"/>
                        <a:gd name="connsiteY14" fmla="*/ 1421607 h 1888331"/>
                        <a:gd name="connsiteX15" fmla="*/ 521504 w 2138374"/>
                        <a:gd name="connsiteY15" fmla="*/ 1502569 h 1888331"/>
                        <a:gd name="connsiteX16" fmla="*/ 640568 w 2138374"/>
                        <a:gd name="connsiteY16" fmla="*/ 1571626 h 1888331"/>
                        <a:gd name="connsiteX17" fmla="*/ 750105 w 2138374"/>
                        <a:gd name="connsiteY17" fmla="*/ 1543050 h 1888331"/>
                        <a:gd name="connsiteX18" fmla="*/ 692956 w 2138374"/>
                        <a:gd name="connsiteY18" fmla="*/ 1752600 h 1888331"/>
                        <a:gd name="connsiteX19" fmla="*/ 112618 w 2138374"/>
                        <a:gd name="connsiteY19" fmla="*/ 1888331 h 1888331"/>
                        <a:gd name="connsiteX20" fmla="*/ 11 w 2138374"/>
                        <a:gd name="connsiteY20" fmla="*/ 1745457 h 1888331"/>
                        <a:gd name="connsiteX0" fmla="*/ 6691 w 2145054"/>
                        <a:gd name="connsiteY0" fmla="*/ 1745457 h 1890210"/>
                        <a:gd name="connsiteX1" fmla="*/ 425791 w 2145054"/>
                        <a:gd name="connsiteY1" fmla="*/ 292894 h 1890210"/>
                        <a:gd name="connsiteX2" fmla="*/ 613909 w 2145054"/>
                        <a:gd name="connsiteY2" fmla="*/ 157165 h 1890210"/>
                        <a:gd name="connsiteX3" fmla="*/ 2002181 w 2145054"/>
                        <a:gd name="connsiteY3" fmla="*/ 0 h 1890210"/>
                        <a:gd name="connsiteX4" fmla="*/ 2145054 w 2145054"/>
                        <a:gd name="connsiteY4" fmla="*/ 247651 h 1890210"/>
                        <a:gd name="connsiteX5" fmla="*/ 1606891 w 2145054"/>
                        <a:gd name="connsiteY5" fmla="*/ 1454944 h 1890210"/>
                        <a:gd name="connsiteX6" fmla="*/ 1442585 w 2145054"/>
                        <a:gd name="connsiteY6" fmla="*/ 1588294 h 1890210"/>
                        <a:gd name="connsiteX7" fmla="*/ 1140167 w 2145054"/>
                        <a:gd name="connsiteY7" fmla="*/ 1643063 h 1890210"/>
                        <a:gd name="connsiteX8" fmla="*/ 1173503 w 2145054"/>
                        <a:gd name="connsiteY8" fmla="*/ 1464469 h 1890210"/>
                        <a:gd name="connsiteX9" fmla="*/ 1325904 w 2145054"/>
                        <a:gd name="connsiteY9" fmla="*/ 1438275 h 1890210"/>
                        <a:gd name="connsiteX10" fmla="*/ 1423535 w 2145054"/>
                        <a:gd name="connsiteY10" fmla="*/ 1343026 h 1890210"/>
                        <a:gd name="connsiteX11" fmla="*/ 1683092 w 2145054"/>
                        <a:gd name="connsiteY11" fmla="*/ 700088 h 1890210"/>
                        <a:gd name="connsiteX12" fmla="*/ 1549741 w 2145054"/>
                        <a:gd name="connsiteY12" fmla="*/ 585788 h 1890210"/>
                        <a:gd name="connsiteX13" fmla="*/ 875848 w 2145054"/>
                        <a:gd name="connsiteY13" fmla="*/ 697706 h 1890210"/>
                        <a:gd name="connsiteX14" fmla="*/ 530566 w 2145054"/>
                        <a:gd name="connsiteY14" fmla="*/ 1421607 h 1890210"/>
                        <a:gd name="connsiteX15" fmla="*/ 528184 w 2145054"/>
                        <a:gd name="connsiteY15" fmla="*/ 1502569 h 1890210"/>
                        <a:gd name="connsiteX16" fmla="*/ 647248 w 2145054"/>
                        <a:gd name="connsiteY16" fmla="*/ 1571626 h 1890210"/>
                        <a:gd name="connsiteX17" fmla="*/ 756785 w 2145054"/>
                        <a:gd name="connsiteY17" fmla="*/ 1543050 h 1890210"/>
                        <a:gd name="connsiteX18" fmla="*/ 699636 w 2145054"/>
                        <a:gd name="connsiteY18" fmla="*/ 1752600 h 1890210"/>
                        <a:gd name="connsiteX19" fmla="*/ 119298 w 2145054"/>
                        <a:gd name="connsiteY19" fmla="*/ 1888331 h 1890210"/>
                        <a:gd name="connsiteX20" fmla="*/ 6691 w 2145054"/>
                        <a:gd name="connsiteY20" fmla="*/ 1745457 h 1890210"/>
                        <a:gd name="connsiteX0" fmla="*/ 12807 w 2151170"/>
                        <a:gd name="connsiteY0" fmla="*/ 1745457 h 1889266"/>
                        <a:gd name="connsiteX1" fmla="*/ 431907 w 2151170"/>
                        <a:gd name="connsiteY1" fmla="*/ 292894 h 1889266"/>
                        <a:gd name="connsiteX2" fmla="*/ 620025 w 2151170"/>
                        <a:gd name="connsiteY2" fmla="*/ 157165 h 1889266"/>
                        <a:gd name="connsiteX3" fmla="*/ 2008297 w 2151170"/>
                        <a:gd name="connsiteY3" fmla="*/ 0 h 1889266"/>
                        <a:gd name="connsiteX4" fmla="*/ 2151170 w 2151170"/>
                        <a:gd name="connsiteY4" fmla="*/ 247651 h 1889266"/>
                        <a:gd name="connsiteX5" fmla="*/ 1613007 w 2151170"/>
                        <a:gd name="connsiteY5" fmla="*/ 1454944 h 1889266"/>
                        <a:gd name="connsiteX6" fmla="*/ 1448701 w 2151170"/>
                        <a:gd name="connsiteY6" fmla="*/ 1588294 h 1889266"/>
                        <a:gd name="connsiteX7" fmla="*/ 1146283 w 2151170"/>
                        <a:gd name="connsiteY7" fmla="*/ 1643063 h 1889266"/>
                        <a:gd name="connsiteX8" fmla="*/ 1179619 w 2151170"/>
                        <a:gd name="connsiteY8" fmla="*/ 1464469 h 1889266"/>
                        <a:gd name="connsiteX9" fmla="*/ 1332020 w 2151170"/>
                        <a:gd name="connsiteY9" fmla="*/ 1438275 h 1889266"/>
                        <a:gd name="connsiteX10" fmla="*/ 1429651 w 2151170"/>
                        <a:gd name="connsiteY10" fmla="*/ 1343026 h 1889266"/>
                        <a:gd name="connsiteX11" fmla="*/ 1689208 w 2151170"/>
                        <a:gd name="connsiteY11" fmla="*/ 700088 h 1889266"/>
                        <a:gd name="connsiteX12" fmla="*/ 1555857 w 2151170"/>
                        <a:gd name="connsiteY12" fmla="*/ 585788 h 1889266"/>
                        <a:gd name="connsiteX13" fmla="*/ 881964 w 2151170"/>
                        <a:gd name="connsiteY13" fmla="*/ 697706 h 1889266"/>
                        <a:gd name="connsiteX14" fmla="*/ 536682 w 2151170"/>
                        <a:gd name="connsiteY14" fmla="*/ 1421607 h 1889266"/>
                        <a:gd name="connsiteX15" fmla="*/ 534300 w 2151170"/>
                        <a:gd name="connsiteY15" fmla="*/ 1502569 h 1889266"/>
                        <a:gd name="connsiteX16" fmla="*/ 653364 w 2151170"/>
                        <a:gd name="connsiteY16" fmla="*/ 1571626 h 1889266"/>
                        <a:gd name="connsiteX17" fmla="*/ 762901 w 2151170"/>
                        <a:gd name="connsiteY17" fmla="*/ 1543050 h 1889266"/>
                        <a:gd name="connsiteX18" fmla="*/ 705752 w 2151170"/>
                        <a:gd name="connsiteY18" fmla="*/ 1752600 h 1889266"/>
                        <a:gd name="connsiteX19" fmla="*/ 125414 w 2151170"/>
                        <a:gd name="connsiteY19" fmla="*/ 1888331 h 1889266"/>
                        <a:gd name="connsiteX20" fmla="*/ 12807 w 2151170"/>
                        <a:gd name="connsiteY20" fmla="*/ 1745457 h 1889266"/>
                        <a:gd name="connsiteX0" fmla="*/ 12807 w 2151170"/>
                        <a:gd name="connsiteY0" fmla="*/ 1745457 h 1889266"/>
                        <a:gd name="connsiteX1" fmla="*/ 558114 w 2151170"/>
                        <a:gd name="connsiteY1" fmla="*/ 433388 h 1889266"/>
                        <a:gd name="connsiteX2" fmla="*/ 620025 w 2151170"/>
                        <a:gd name="connsiteY2" fmla="*/ 157165 h 1889266"/>
                        <a:gd name="connsiteX3" fmla="*/ 2008297 w 2151170"/>
                        <a:gd name="connsiteY3" fmla="*/ 0 h 1889266"/>
                        <a:gd name="connsiteX4" fmla="*/ 2151170 w 2151170"/>
                        <a:gd name="connsiteY4" fmla="*/ 247651 h 1889266"/>
                        <a:gd name="connsiteX5" fmla="*/ 1613007 w 2151170"/>
                        <a:gd name="connsiteY5" fmla="*/ 1454944 h 1889266"/>
                        <a:gd name="connsiteX6" fmla="*/ 1448701 w 2151170"/>
                        <a:gd name="connsiteY6" fmla="*/ 1588294 h 1889266"/>
                        <a:gd name="connsiteX7" fmla="*/ 1146283 w 2151170"/>
                        <a:gd name="connsiteY7" fmla="*/ 1643063 h 1889266"/>
                        <a:gd name="connsiteX8" fmla="*/ 1179619 w 2151170"/>
                        <a:gd name="connsiteY8" fmla="*/ 1464469 h 1889266"/>
                        <a:gd name="connsiteX9" fmla="*/ 1332020 w 2151170"/>
                        <a:gd name="connsiteY9" fmla="*/ 1438275 h 1889266"/>
                        <a:gd name="connsiteX10" fmla="*/ 1429651 w 2151170"/>
                        <a:gd name="connsiteY10" fmla="*/ 1343026 h 1889266"/>
                        <a:gd name="connsiteX11" fmla="*/ 1689208 w 2151170"/>
                        <a:gd name="connsiteY11" fmla="*/ 700088 h 1889266"/>
                        <a:gd name="connsiteX12" fmla="*/ 1555857 w 2151170"/>
                        <a:gd name="connsiteY12" fmla="*/ 585788 h 1889266"/>
                        <a:gd name="connsiteX13" fmla="*/ 881964 w 2151170"/>
                        <a:gd name="connsiteY13" fmla="*/ 697706 h 1889266"/>
                        <a:gd name="connsiteX14" fmla="*/ 536682 w 2151170"/>
                        <a:gd name="connsiteY14" fmla="*/ 1421607 h 1889266"/>
                        <a:gd name="connsiteX15" fmla="*/ 534300 w 2151170"/>
                        <a:gd name="connsiteY15" fmla="*/ 1502569 h 1889266"/>
                        <a:gd name="connsiteX16" fmla="*/ 653364 w 2151170"/>
                        <a:gd name="connsiteY16" fmla="*/ 1571626 h 1889266"/>
                        <a:gd name="connsiteX17" fmla="*/ 762901 w 2151170"/>
                        <a:gd name="connsiteY17" fmla="*/ 1543050 h 1889266"/>
                        <a:gd name="connsiteX18" fmla="*/ 705752 w 2151170"/>
                        <a:gd name="connsiteY18" fmla="*/ 1752600 h 1889266"/>
                        <a:gd name="connsiteX19" fmla="*/ 125414 w 2151170"/>
                        <a:gd name="connsiteY19" fmla="*/ 1888331 h 1889266"/>
                        <a:gd name="connsiteX20" fmla="*/ 12807 w 2151170"/>
                        <a:gd name="connsiteY20" fmla="*/ 1745457 h 1889266"/>
                        <a:gd name="connsiteX0" fmla="*/ 12807 w 2151170"/>
                        <a:gd name="connsiteY0" fmla="*/ 1745457 h 1889266"/>
                        <a:gd name="connsiteX1" fmla="*/ 558114 w 2151170"/>
                        <a:gd name="connsiteY1" fmla="*/ 433388 h 1889266"/>
                        <a:gd name="connsiteX2" fmla="*/ 777188 w 2151170"/>
                        <a:gd name="connsiteY2" fmla="*/ 254796 h 1889266"/>
                        <a:gd name="connsiteX3" fmla="*/ 2008297 w 2151170"/>
                        <a:gd name="connsiteY3" fmla="*/ 0 h 1889266"/>
                        <a:gd name="connsiteX4" fmla="*/ 2151170 w 2151170"/>
                        <a:gd name="connsiteY4" fmla="*/ 247651 h 1889266"/>
                        <a:gd name="connsiteX5" fmla="*/ 1613007 w 2151170"/>
                        <a:gd name="connsiteY5" fmla="*/ 1454944 h 1889266"/>
                        <a:gd name="connsiteX6" fmla="*/ 1448701 w 2151170"/>
                        <a:gd name="connsiteY6" fmla="*/ 1588294 h 1889266"/>
                        <a:gd name="connsiteX7" fmla="*/ 1146283 w 2151170"/>
                        <a:gd name="connsiteY7" fmla="*/ 1643063 h 1889266"/>
                        <a:gd name="connsiteX8" fmla="*/ 1179619 w 2151170"/>
                        <a:gd name="connsiteY8" fmla="*/ 1464469 h 1889266"/>
                        <a:gd name="connsiteX9" fmla="*/ 1332020 w 2151170"/>
                        <a:gd name="connsiteY9" fmla="*/ 1438275 h 1889266"/>
                        <a:gd name="connsiteX10" fmla="*/ 1429651 w 2151170"/>
                        <a:gd name="connsiteY10" fmla="*/ 1343026 h 1889266"/>
                        <a:gd name="connsiteX11" fmla="*/ 1689208 w 2151170"/>
                        <a:gd name="connsiteY11" fmla="*/ 700088 h 1889266"/>
                        <a:gd name="connsiteX12" fmla="*/ 1555857 w 2151170"/>
                        <a:gd name="connsiteY12" fmla="*/ 585788 h 1889266"/>
                        <a:gd name="connsiteX13" fmla="*/ 881964 w 2151170"/>
                        <a:gd name="connsiteY13" fmla="*/ 697706 h 1889266"/>
                        <a:gd name="connsiteX14" fmla="*/ 536682 w 2151170"/>
                        <a:gd name="connsiteY14" fmla="*/ 1421607 h 1889266"/>
                        <a:gd name="connsiteX15" fmla="*/ 534300 w 2151170"/>
                        <a:gd name="connsiteY15" fmla="*/ 1502569 h 1889266"/>
                        <a:gd name="connsiteX16" fmla="*/ 653364 w 2151170"/>
                        <a:gd name="connsiteY16" fmla="*/ 1571626 h 1889266"/>
                        <a:gd name="connsiteX17" fmla="*/ 762901 w 2151170"/>
                        <a:gd name="connsiteY17" fmla="*/ 1543050 h 1889266"/>
                        <a:gd name="connsiteX18" fmla="*/ 705752 w 2151170"/>
                        <a:gd name="connsiteY18" fmla="*/ 1752600 h 1889266"/>
                        <a:gd name="connsiteX19" fmla="*/ 125414 w 2151170"/>
                        <a:gd name="connsiteY19" fmla="*/ 1888331 h 1889266"/>
                        <a:gd name="connsiteX20" fmla="*/ 12807 w 2151170"/>
                        <a:gd name="connsiteY20" fmla="*/ 1745457 h 1889266"/>
                        <a:gd name="connsiteX0" fmla="*/ 12807 w 2151170"/>
                        <a:gd name="connsiteY0" fmla="*/ 1745457 h 1889266"/>
                        <a:gd name="connsiteX1" fmla="*/ 558114 w 2151170"/>
                        <a:gd name="connsiteY1" fmla="*/ 433388 h 1889266"/>
                        <a:gd name="connsiteX2" fmla="*/ 777188 w 2151170"/>
                        <a:gd name="connsiteY2" fmla="*/ 254796 h 1889266"/>
                        <a:gd name="connsiteX3" fmla="*/ 2008297 w 2151170"/>
                        <a:gd name="connsiteY3" fmla="*/ 0 h 1889266"/>
                        <a:gd name="connsiteX4" fmla="*/ 2151170 w 2151170"/>
                        <a:gd name="connsiteY4" fmla="*/ 247651 h 1889266"/>
                        <a:gd name="connsiteX5" fmla="*/ 1613007 w 2151170"/>
                        <a:gd name="connsiteY5" fmla="*/ 1454944 h 1889266"/>
                        <a:gd name="connsiteX6" fmla="*/ 1448701 w 2151170"/>
                        <a:gd name="connsiteY6" fmla="*/ 1588294 h 1889266"/>
                        <a:gd name="connsiteX7" fmla="*/ 1146283 w 2151170"/>
                        <a:gd name="connsiteY7" fmla="*/ 1643063 h 1889266"/>
                        <a:gd name="connsiteX8" fmla="*/ 1179619 w 2151170"/>
                        <a:gd name="connsiteY8" fmla="*/ 1464469 h 1889266"/>
                        <a:gd name="connsiteX9" fmla="*/ 1332020 w 2151170"/>
                        <a:gd name="connsiteY9" fmla="*/ 1438275 h 1889266"/>
                        <a:gd name="connsiteX10" fmla="*/ 1429651 w 2151170"/>
                        <a:gd name="connsiteY10" fmla="*/ 1343026 h 1889266"/>
                        <a:gd name="connsiteX11" fmla="*/ 1689208 w 2151170"/>
                        <a:gd name="connsiteY11" fmla="*/ 700088 h 1889266"/>
                        <a:gd name="connsiteX12" fmla="*/ 1555857 w 2151170"/>
                        <a:gd name="connsiteY12" fmla="*/ 585788 h 1889266"/>
                        <a:gd name="connsiteX13" fmla="*/ 881964 w 2151170"/>
                        <a:gd name="connsiteY13" fmla="*/ 697706 h 1889266"/>
                        <a:gd name="connsiteX14" fmla="*/ 536682 w 2151170"/>
                        <a:gd name="connsiteY14" fmla="*/ 1421607 h 1889266"/>
                        <a:gd name="connsiteX15" fmla="*/ 534300 w 2151170"/>
                        <a:gd name="connsiteY15" fmla="*/ 1502569 h 1889266"/>
                        <a:gd name="connsiteX16" fmla="*/ 653364 w 2151170"/>
                        <a:gd name="connsiteY16" fmla="*/ 1571626 h 1889266"/>
                        <a:gd name="connsiteX17" fmla="*/ 762901 w 2151170"/>
                        <a:gd name="connsiteY17" fmla="*/ 1543050 h 1889266"/>
                        <a:gd name="connsiteX18" fmla="*/ 705752 w 2151170"/>
                        <a:gd name="connsiteY18" fmla="*/ 1752600 h 1889266"/>
                        <a:gd name="connsiteX19" fmla="*/ 125414 w 2151170"/>
                        <a:gd name="connsiteY19" fmla="*/ 1888331 h 1889266"/>
                        <a:gd name="connsiteX20" fmla="*/ 12807 w 2151170"/>
                        <a:gd name="connsiteY20" fmla="*/ 1745457 h 1889266"/>
                        <a:gd name="connsiteX0" fmla="*/ 12807 w 2151170"/>
                        <a:gd name="connsiteY0" fmla="*/ 1745457 h 1889266"/>
                        <a:gd name="connsiteX1" fmla="*/ 558114 w 2151170"/>
                        <a:gd name="connsiteY1" fmla="*/ 433388 h 1889266"/>
                        <a:gd name="connsiteX2" fmla="*/ 777188 w 2151170"/>
                        <a:gd name="connsiteY2" fmla="*/ 254796 h 1889266"/>
                        <a:gd name="connsiteX3" fmla="*/ 2008297 w 2151170"/>
                        <a:gd name="connsiteY3" fmla="*/ 0 h 1889266"/>
                        <a:gd name="connsiteX4" fmla="*/ 2151170 w 2151170"/>
                        <a:gd name="connsiteY4" fmla="*/ 247651 h 1889266"/>
                        <a:gd name="connsiteX5" fmla="*/ 1613007 w 2151170"/>
                        <a:gd name="connsiteY5" fmla="*/ 1454944 h 1889266"/>
                        <a:gd name="connsiteX6" fmla="*/ 1448701 w 2151170"/>
                        <a:gd name="connsiteY6" fmla="*/ 1588294 h 1889266"/>
                        <a:gd name="connsiteX7" fmla="*/ 1146283 w 2151170"/>
                        <a:gd name="connsiteY7" fmla="*/ 1643063 h 1889266"/>
                        <a:gd name="connsiteX8" fmla="*/ 1179619 w 2151170"/>
                        <a:gd name="connsiteY8" fmla="*/ 1464469 h 1889266"/>
                        <a:gd name="connsiteX9" fmla="*/ 1332020 w 2151170"/>
                        <a:gd name="connsiteY9" fmla="*/ 1438275 h 1889266"/>
                        <a:gd name="connsiteX10" fmla="*/ 1429651 w 2151170"/>
                        <a:gd name="connsiteY10" fmla="*/ 1343026 h 1889266"/>
                        <a:gd name="connsiteX11" fmla="*/ 1689208 w 2151170"/>
                        <a:gd name="connsiteY11" fmla="*/ 700088 h 1889266"/>
                        <a:gd name="connsiteX12" fmla="*/ 1555857 w 2151170"/>
                        <a:gd name="connsiteY12" fmla="*/ 585788 h 1889266"/>
                        <a:gd name="connsiteX13" fmla="*/ 881964 w 2151170"/>
                        <a:gd name="connsiteY13" fmla="*/ 697706 h 1889266"/>
                        <a:gd name="connsiteX14" fmla="*/ 536682 w 2151170"/>
                        <a:gd name="connsiteY14" fmla="*/ 1421607 h 1889266"/>
                        <a:gd name="connsiteX15" fmla="*/ 534300 w 2151170"/>
                        <a:gd name="connsiteY15" fmla="*/ 1502569 h 1889266"/>
                        <a:gd name="connsiteX16" fmla="*/ 653364 w 2151170"/>
                        <a:gd name="connsiteY16" fmla="*/ 1571626 h 1889266"/>
                        <a:gd name="connsiteX17" fmla="*/ 762901 w 2151170"/>
                        <a:gd name="connsiteY17" fmla="*/ 1543050 h 1889266"/>
                        <a:gd name="connsiteX18" fmla="*/ 705752 w 2151170"/>
                        <a:gd name="connsiteY18" fmla="*/ 1752600 h 1889266"/>
                        <a:gd name="connsiteX19" fmla="*/ 125414 w 2151170"/>
                        <a:gd name="connsiteY19" fmla="*/ 1888331 h 1889266"/>
                        <a:gd name="connsiteX20" fmla="*/ 12807 w 2151170"/>
                        <a:gd name="connsiteY20" fmla="*/ 1745457 h 1889266"/>
                        <a:gd name="connsiteX0" fmla="*/ 12807 w 2151170"/>
                        <a:gd name="connsiteY0" fmla="*/ 1745457 h 1889266"/>
                        <a:gd name="connsiteX1" fmla="*/ 558114 w 2151170"/>
                        <a:gd name="connsiteY1" fmla="*/ 433388 h 1889266"/>
                        <a:gd name="connsiteX2" fmla="*/ 777188 w 2151170"/>
                        <a:gd name="connsiteY2" fmla="*/ 254796 h 1889266"/>
                        <a:gd name="connsiteX3" fmla="*/ 2008297 w 2151170"/>
                        <a:gd name="connsiteY3" fmla="*/ 0 h 1889266"/>
                        <a:gd name="connsiteX4" fmla="*/ 2151170 w 2151170"/>
                        <a:gd name="connsiteY4" fmla="*/ 247651 h 1889266"/>
                        <a:gd name="connsiteX5" fmla="*/ 1613007 w 2151170"/>
                        <a:gd name="connsiteY5" fmla="*/ 1454944 h 1889266"/>
                        <a:gd name="connsiteX6" fmla="*/ 1448701 w 2151170"/>
                        <a:gd name="connsiteY6" fmla="*/ 1588294 h 1889266"/>
                        <a:gd name="connsiteX7" fmla="*/ 1146283 w 2151170"/>
                        <a:gd name="connsiteY7" fmla="*/ 1643063 h 1889266"/>
                        <a:gd name="connsiteX8" fmla="*/ 1179619 w 2151170"/>
                        <a:gd name="connsiteY8" fmla="*/ 1464469 h 1889266"/>
                        <a:gd name="connsiteX9" fmla="*/ 1332020 w 2151170"/>
                        <a:gd name="connsiteY9" fmla="*/ 1438275 h 1889266"/>
                        <a:gd name="connsiteX10" fmla="*/ 1429651 w 2151170"/>
                        <a:gd name="connsiteY10" fmla="*/ 1343026 h 1889266"/>
                        <a:gd name="connsiteX11" fmla="*/ 1689208 w 2151170"/>
                        <a:gd name="connsiteY11" fmla="*/ 700088 h 1889266"/>
                        <a:gd name="connsiteX12" fmla="*/ 1555857 w 2151170"/>
                        <a:gd name="connsiteY12" fmla="*/ 585788 h 1889266"/>
                        <a:gd name="connsiteX13" fmla="*/ 881964 w 2151170"/>
                        <a:gd name="connsiteY13" fmla="*/ 697706 h 1889266"/>
                        <a:gd name="connsiteX14" fmla="*/ 536682 w 2151170"/>
                        <a:gd name="connsiteY14" fmla="*/ 1421607 h 1889266"/>
                        <a:gd name="connsiteX15" fmla="*/ 534300 w 2151170"/>
                        <a:gd name="connsiteY15" fmla="*/ 1502569 h 1889266"/>
                        <a:gd name="connsiteX16" fmla="*/ 653364 w 2151170"/>
                        <a:gd name="connsiteY16" fmla="*/ 1571626 h 1889266"/>
                        <a:gd name="connsiteX17" fmla="*/ 762901 w 2151170"/>
                        <a:gd name="connsiteY17" fmla="*/ 1543050 h 1889266"/>
                        <a:gd name="connsiteX18" fmla="*/ 705752 w 2151170"/>
                        <a:gd name="connsiteY18" fmla="*/ 1752600 h 1889266"/>
                        <a:gd name="connsiteX19" fmla="*/ 125414 w 2151170"/>
                        <a:gd name="connsiteY19" fmla="*/ 1888331 h 1889266"/>
                        <a:gd name="connsiteX20" fmla="*/ 12807 w 2151170"/>
                        <a:gd name="connsiteY20" fmla="*/ 1745457 h 1889266"/>
                        <a:gd name="connsiteX0" fmla="*/ 12807 w 2151170"/>
                        <a:gd name="connsiteY0" fmla="*/ 1745457 h 1889266"/>
                        <a:gd name="connsiteX1" fmla="*/ 558114 w 2151170"/>
                        <a:gd name="connsiteY1" fmla="*/ 433388 h 1889266"/>
                        <a:gd name="connsiteX2" fmla="*/ 789094 w 2151170"/>
                        <a:gd name="connsiteY2" fmla="*/ 252415 h 1889266"/>
                        <a:gd name="connsiteX3" fmla="*/ 2008297 w 2151170"/>
                        <a:gd name="connsiteY3" fmla="*/ 0 h 1889266"/>
                        <a:gd name="connsiteX4" fmla="*/ 2151170 w 2151170"/>
                        <a:gd name="connsiteY4" fmla="*/ 247651 h 1889266"/>
                        <a:gd name="connsiteX5" fmla="*/ 1613007 w 2151170"/>
                        <a:gd name="connsiteY5" fmla="*/ 1454944 h 1889266"/>
                        <a:gd name="connsiteX6" fmla="*/ 1448701 w 2151170"/>
                        <a:gd name="connsiteY6" fmla="*/ 1588294 h 1889266"/>
                        <a:gd name="connsiteX7" fmla="*/ 1146283 w 2151170"/>
                        <a:gd name="connsiteY7" fmla="*/ 1643063 h 1889266"/>
                        <a:gd name="connsiteX8" fmla="*/ 1179619 w 2151170"/>
                        <a:gd name="connsiteY8" fmla="*/ 1464469 h 1889266"/>
                        <a:gd name="connsiteX9" fmla="*/ 1332020 w 2151170"/>
                        <a:gd name="connsiteY9" fmla="*/ 1438275 h 1889266"/>
                        <a:gd name="connsiteX10" fmla="*/ 1429651 w 2151170"/>
                        <a:gd name="connsiteY10" fmla="*/ 1343026 h 1889266"/>
                        <a:gd name="connsiteX11" fmla="*/ 1689208 w 2151170"/>
                        <a:gd name="connsiteY11" fmla="*/ 700088 h 1889266"/>
                        <a:gd name="connsiteX12" fmla="*/ 1555857 w 2151170"/>
                        <a:gd name="connsiteY12" fmla="*/ 585788 h 1889266"/>
                        <a:gd name="connsiteX13" fmla="*/ 881964 w 2151170"/>
                        <a:gd name="connsiteY13" fmla="*/ 697706 h 1889266"/>
                        <a:gd name="connsiteX14" fmla="*/ 536682 w 2151170"/>
                        <a:gd name="connsiteY14" fmla="*/ 1421607 h 1889266"/>
                        <a:gd name="connsiteX15" fmla="*/ 534300 w 2151170"/>
                        <a:gd name="connsiteY15" fmla="*/ 1502569 h 1889266"/>
                        <a:gd name="connsiteX16" fmla="*/ 653364 w 2151170"/>
                        <a:gd name="connsiteY16" fmla="*/ 1571626 h 1889266"/>
                        <a:gd name="connsiteX17" fmla="*/ 762901 w 2151170"/>
                        <a:gd name="connsiteY17" fmla="*/ 1543050 h 1889266"/>
                        <a:gd name="connsiteX18" fmla="*/ 705752 w 2151170"/>
                        <a:gd name="connsiteY18" fmla="*/ 1752600 h 1889266"/>
                        <a:gd name="connsiteX19" fmla="*/ 125414 w 2151170"/>
                        <a:gd name="connsiteY19" fmla="*/ 1888331 h 1889266"/>
                        <a:gd name="connsiteX20" fmla="*/ 12807 w 2151170"/>
                        <a:gd name="connsiteY20" fmla="*/ 1745457 h 1889266"/>
                        <a:gd name="connsiteX0" fmla="*/ 12807 w 2151170"/>
                        <a:gd name="connsiteY0" fmla="*/ 1745457 h 1889266"/>
                        <a:gd name="connsiteX1" fmla="*/ 558114 w 2151170"/>
                        <a:gd name="connsiteY1" fmla="*/ 433388 h 1889266"/>
                        <a:gd name="connsiteX2" fmla="*/ 789094 w 2151170"/>
                        <a:gd name="connsiteY2" fmla="*/ 252415 h 1889266"/>
                        <a:gd name="connsiteX3" fmla="*/ 2008297 w 2151170"/>
                        <a:gd name="connsiteY3" fmla="*/ 0 h 1889266"/>
                        <a:gd name="connsiteX4" fmla="*/ 2151170 w 2151170"/>
                        <a:gd name="connsiteY4" fmla="*/ 247651 h 1889266"/>
                        <a:gd name="connsiteX5" fmla="*/ 1613007 w 2151170"/>
                        <a:gd name="connsiteY5" fmla="*/ 1454944 h 1889266"/>
                        <a:gd name="connsiteX6" fmla="*/ 1448701 w 2151170"/>
                        <a:gd name="connsiteY6" fmla="*/ 1588294 h 1889266"/>
                        <a:gd name="connsiteX7" fmla="*/ 1146283 w 2151170"/>
                        <a:gd name="connsiteY7" fmla="*/ 1643063 h 1889266"/>
                        <a:gd name="connsiteX8" fmla="*/ 1179619 w 2151170"/>
                        <a:gd name="connsiteY8" fmla="*/ 1464469 h 1889266"/>
                        <a:gd name="connsiteX9" fmla="*/ 1332020 w 2151170"/>
                        <a:gd name="connsiteY9" fmla="*/ 1438275 h 1889266"/>
                        <a:gd name="connsiteX10" fmla="*/ 1429651 w 2151170"/>
                        <a:gd name="connsiteY10" fmla="*/ 1343026 h 1889266"/>
                        <a:gd name="connsiteX11" fmla="*/ 1689208 w 2151170"/>
                        <a:gd name="connsiteY11" fmla="*/ 700088 h 1889266"/>
                        <a:gd name="connsiteX12" fmla="*/ 1555857 w 2151170"/>
                        <a:gd name="connsiteY12" fmla="*/ 585788 h 1889266"/>
                        <a:gd name="connsiteX13" fmla="*/ 881964 w 2151170"/>
                        <a:gd name="connsiteY13" fmla="*/ 697706 h 1889266"/>
                        <a:gd name="connsiteX14" fmla="*/ 536682 w 2151170"/>
                        <a:gd name="connsiteY14" fmla="*/ 1421607 h 1889266"/>
                        <a:gd name="connsiteX15" fmla="*/ 534300 w 2151170"/>
                        <a:gd name="connsiteY15" fmla="*/ 1502569 h 1889266"/>
                        <a:gd name="connsiteX16" fmla="*/ 653364 w 2151170"/>
                        <a:gd name="connsiteY16" fmla="*/ 1571626 h 1889266"/>
                        <a:gd name="connsiteX17" fmla="*/ 762901 w 2151170"/>
                        <a:gd name="connsiteY17" fmla="*/ 1543050 h 1889266"/>
                        <a:gd name="connsiteX18" fmla="*/ 705752 w 2151170"/>
                        <a:gd name="connsiteY18" fmla="*/ 1752600 h 1889266"/>
                        <a:gd name="connsiteX19" fmla="*/ 125414 w 2151170"/>
                        <a:gd name="connsiteY19" fmla="*/ 1888331 h 1889266"/>
                        <a:gd name="connsiteX20" fmla="*/ 12807 w 2151170"/>
                        <a:gd name="connsiteY20" fmla="*/ 1745457 h 1889266"/>
                        <a:gd name="connsiteX0" fmla="*/ 12807 w 2151170"/>
                        <a:gd name="connsiteY0" fmla="*/ 1745457 h 1889266"/>
                        <a:gd name="connsiteX1" fmla="*/ 558114 w 2151170"/>
                        <a:gd name="connsiteY1" fmla="*/ 431007 h 1889266"/>
                        <a:gd name="connsiteX2" fmla="*/ 789094 w 2151170"/>
                        <a:gd name="connsiteY2" fmla="*/ 252415 h 1889266"/>
                        <a:gd name="connsiteX3" fmla="*/ 2008297 w 2151170"/>
                        <a:gd name="connsiteY3" fmla="*/ 0 h 1889266"/>
                        <a:gd name="connsiteX4" fmla="*/ 2151170 w 2151170"/>
                        <a:gd name="connsiteY4" fmla="*/ 247651 h 1889266"/>
                        <a:gd name="connsiteX5" fmla="*/ 1613007 w 2151170"/>
                        <a:gd name="connsiteY5" fmla="*/ 1454944 h 1889266"/>
                        <a:gd name="connsiteX6" fmla="*/ 1448701 w 2151170"/>
                        <a:gd name="connsiteY6" fmla="*/ 1588294 h 1889266"/>
                        <a:gd name="connsiteX7" fmla="*/ 1146283 w 2151170"/>
                        <a:gd name="connsiteY7" fmla="*/ 1643063 h 1889266"/>
                        <a:gd name="connsiteX8" fmla="*/ 1179619 w 2151170"/>
                        <a:gd name="connsiteY8" fmla="*/ 1464469 h 1889266"/>
                        <a:gd name="connsiteX9" fmla="*/ 1332020 w 2151170"/>
                        <a:gd name="connsiteY9" fmla="*/ 1438275 h 1889266"/>
                        <a:gd name="connsiteX10" fmla="*/ 1429651 w 2151170"/>
                        <a:gd name="connsiteY10" fmla="*/ 1343026 h 1889266"/>
                        <a:gd name="connsiteX11" fmla="*/ 1689208 w 2151170"/>
                        <a:gd name="connsiteY11" fmla="*/ 700088 h 1889266"/>
                        <a:gd name="connsiteX12" fmla="*/ 1555857 w 2151170"/>
                        <a:gd name="connsiteY12" fmla="*/ 585788 h 1889266"/>
                        <a:gd name="connsiteX13" fmla="*/ 881964 w 2151170"/>
                        <a:gd name="connsiteY13" fmla="*/ 697706 h 1889266"/>
                        <a:gd name="connsiteX14" fmla="*/ 536682 w 2151170"/>
                        <a:gd name="connsiteY14" fmla="*/ 1421607 h 1889266"/>
                        <a:gd name="connsiteX15" fmla="*/ 534300 w 2151170"/>
                        <a:gd name="connsiteY15" fmla="*/ 1502569 h 1889266"/>
                        <a:gd name="connsiteX16" fmla="*/ 653364 w 2151170"/>
                        <a:gd name="connsiteY16" fmla="*/ 1571626 h 1889266"/>
                        <a:gd name="connsiteX17" fmla="*/ 762901 w 2151170"/>
                        <a:gd name="connsiteY17" fmla="*/ 1543050 h 1889266"/>
                        <a:gd name="connsiteX18" fmla="*/ 705752 w 2151170"/>
                        <a:gd name="connsiteY18" fmla="*/ 1752600 h 1889266"/>
                        <a:gd name="connsiteX19" fmla="*/ 125414 w 2151170"/>
                        <a:gd name="connsiteY19" fmla="*/ 1888331 h 1889266"/>
                        <a:gd name="connsiteX20" fmla="*/ 12807 w 2151170"/>
                        <a:gd name="connsiteY20" fmla="*/ 1745457 h 1889266"/>
                        <a:gd name="connsiteX0" fmla="*/ 12807 w 2151170"/>
                        <a:gd name="connsiteY0" fmla="*/ 1745457 h 1889266"/>
                        <a:gd name="connsiteX1" fmla="*/ 558114 w 2151170"/>
                        <a:gd name="connsiteY1" fmla="*/ 431007 h 1889266"/>
                        <a:gd name="connsiteX2" fmla="*/ 789094 w 2151170"/>
                        <a:gd name="connsiteY2" fmla="*/ 252415 h 1889266"/>
                        <a:gd name="connsiteX3" fmla="*/ 2008297 w 2151170"/>
                        <a:gd name="connsiteY3" fmla="*/ 0 h 1889266"/>
                        <a:gd name="connsiteX4" fmla="*/ 2151170 w 2151170"/>
                        <a:gd name="connsiteY4" fmla="*/ 247651 h 1889266"/>
                        <a:gd name="connsiteX5" fmla="*/ 1613007 w 2151170"/>
                        <a:gd name="connsiteY5" fmla="*/ 1454944 h 1889266"/>
                        <a:gd name="connsiteX6" fmla="*/ 1448701 w 2151170"/>
                        <a:gd name="connsiteY6" fmla="*/ 1588294 h 1889266"/>
                        <a:gd name="connsiteX7" fmla="*/ 1146283 w 2151170"/>
                        <a:gd name="connsiteY7" fmla="*/ 1643063 h 1889266"/>
                        <a:gd name="connsiteX8" fmla="*/ 1179619 w 2151170"/>
                        <a:gd name="connsiteY8" fmla="*/ 1464469 h 1889266"/>
                        <a:gd name="connsiteX9" fmla="*/ 1332020 w 2151170"/>
                        <a:gd name="connsiteY9" fmla="*/ 1438275 h 1889266"/>
                        <a:gd name="connsiteX10" fmla="*/ 1429651 w 2151170"/>
                        <a:gd name="connsiteY10" fmla="*/ 1343026 h 1889266"/>
                        <a:gd name="connsiteX11" fmla="*/ 1689208 w 2151170"/>
                        <a:gd name="connsiteY11" fmla="*/ 700088 h 1889266"/>
                        <a:gd name="connsiteX12" fmla="*/ 1555857 w 2151170"/>
                        <a:gd name="connsiteY12" fmla="*/ 585788 h 1889266"/>
                        <a:gd name="connsiteX13" fmla="*/ 881964 w 2151170"/>
                        <a:gd name="connsiteY13" fmla="*/ 697706 h 1889266"/>
                        <a:gd name="connsiteX14" fmla="*/ 536682 w 2151170"/>
                        <a:gd name="connsiteY14" fmla="*/ 1421607 h 1889266"/>
                        <a:gd name="connsiteX15" fmla="*/ 534300 w 2151170"/>
                        <a:gd name="connsiteY15" fmla="*/ 1502569 h 1889266"/>
                        <a:gd name="connsiteX16" fmla="*/ 653364 w 2151170"/>
                        <a:gd name="connsiteY16" fmla="*/ 1571626 h 1889266"/>
                        <a:gd name="connsiteX17" fmla="*/ 762901 w 2151170"/>
                        <a:gd name="connsiteY17" fmla="*/ 1543050 h 1889266"/>
                        <a:gd name="connsiteX18" fmla="*/ 705752 w 2151170"/>
                        <a:gd name="connsiteY18" fmla="*/ 1752600 h 1889266"/>
                        <a:gd name="connsiteX19" fmla="*/ 125414 w 2151170"/>
                        <a:gd name="connsiteY19" fmla="*/ 1888331 h 1889266"/>
                        <a:gd name="connsiteX20" fmla="*/ 12807 w 2151170"/>
                        <a:gd name="connsiteY20" fmla="*/ 1745457 h 1889266"/>
                        <a:gd name="connsiteX0" fmla="*/ 12807 w 2139264"/>
                        <a:gd name="connsiteY0" fmla="*/ 1745457 h 1889266"/>
                        <a:gd name="connsiteX1" fmla="*/ 558114 w 2139264"/>
                        <a:gd name="connsiteY1" fmla="*/ 431007 h 1889266"/>
                        <a:gd name="connsiteX2" fmla="*/ 789094 w 2139264"/>
                        <a:gd name="connsiteY2" fmla="*/ 252415 h 1889266"/>
                        <a:gd name="connsiteX3" fmla="*/ 2008297 w 2139264"/>
                        <a:gd name="connsiteY3" fmla="*/ 0 h 1889266"/>
                        <a:gd name="connsiteX4" fmla="*/ 2139264 w 2139264"/>
                        <a:gd name="connsiteY4" fmla="*/ 290514 h 1889266"/>
                        <a:gd name="connsiteX5" fmla="*/ 1613007 w 2139264"/>
                        <a:gd name="connsiteY5" fmla="*/ 1454944 h 1889266"/>
                        <a:gd name="connsiteX6" fmla="*/ 1448701 w 2139264"/>
                        <a:gd name="connsiteY6" fmla="*/ 1588294 h 1889266"/>
                        <a:gd name="connsiteX7" fmla="*/ 1146283 w 2139264"/>
                        <a:gd name="connsiteY7" fmla="*/ 1643063 h 1889266"/>
                        <a:gd name="connsiteX8" fmla="*/ 1179619 w 2139264"/>
                        <a:gd name="connsiteY8" fmla="*/ 1464469 h 1889266"/>
                        <a:gd name="connsiteX9" fmla="*/ 1332020 w 2139264"/>
                        <a:gd name="connsiteY9" fmla="*/ 1438275 h 1889266"/>
                        <a:gd name="connsiteX10" fmla="*/ 1429651 w 2139264"/>
                        <a:gd name="connsiteY10" fmla="*/ 1343026 h 1889266"/>
                        <a:gd name="connsiteX11" fmla="*/ 1689208 w 2139264"/>
                        <a:gd name="connsiteY11" fmla="*/ 700088 h 1889266"/>
                        <a:gd name="connsiteX12" fmla="*/ 1555857 w 2139264"/>
                        <a:gd name="connsiteY12" fmla="*/ 585788 h 1889266"/>
                        <a:gd name="connsiteX13" fmla="*/ 881964 w 2139264"/>
                        <a:gd name="connsiteY13" fmla="*/ 697706 h 1889266"/>
                        <a:gd name="connsiteX14" fmla="*/ 536682 w 2139264"/>
                        <a:gd name="connsiteY14" fmla="*/ 1421607 h 1889266"/>
                        <a:gd name="connsiteX15" fmla="*/ 534300 w 2139264"/>
                        <a:gd name="connsiteY15" fmla="*/ 1502569 h 1889266"/>
                        <a:gd name="connsiteX16" fmla="*/ 653364 w 2139264"/>
                        <a:gd name="connsiteY16" fmla="*/ 1571626 h 1889266"/>
                        <a:gd name="connsiteX17" fmla="*/ 762901 w 2139264"/>
                        <a:gd name="connsiteY17" fmla="*/ 1543050 h 1889266"/>
                        <a:gd name="connsiteX18" fmla="*/ 705752 w 2139264"/>
                        <a:gd name="connsiteY18" fmla="*/ 1752600 h 1889266"/>
                        <a:gd name="connsiteX19" fmla="*/ 125414 w 2139264"/>
                        <a:gd name="connsiteY19" fmla="*/ 1888331 h 1889266"/>
                        <a:gd name="connsiteX20" fmla="*/ 12807 w 2139264"/>
                        <a:gd name="connsiteY20" fmla="*/ 1745457 h 1889266"/>
                        <a:gd name="connsiteX0" fmla="*/ 12807 w 2139264"/>
                        <a:gd name="connsiteY0" fmla="*/ 1669257 h 1813066"/>
                        <a:gd name="connsiteX1" fmla="*/ 558114 w 2139264"/>
                        <a:gd name="connsiteY1" fmla="*/ 354807 h 1813066"/>
                        <a:gd name="connsiteX2" fmla="*/ 789094 w 2139264"/>
                        <a:gd name="connsiteY2" fmla="*/ 176215 h 1813066"/>
                        <a:gd name="connsiteX3" fmla="*/ 2008297 w 2139264"/>
                        <a:gd name="connsiteY3" fmla="*/ 0 h 1813066"/>
                        <a:gd name="connsiteX4" fmla="*/ 2139264 w 2139264"/>
                        <a:gd name="connsiteY4" fmla="*/ 214314 h 1813066"/>
                        <a:gd name="connsiteX5" fmla="*/ 1613007 w 2139264"/>
                        <a:gd name="connsiteY5" fmla="*/ 1378744 h 1813066"/>
                        <a:gd name="connsiteX6" fmla="*/ 1448701 w 2139264"/>
                        <a:gd name="connsiteY6" fmla="*/ 1512094 h 1813066"/>
                        <a:gd name="connsiteX7" fmla="*/ 1146283 w 2139264"/>
                        <a:gd name="connsiteY7" fmla="*/ 1566863 h 1813066"/>
                        <a:gd name="connsiteX8" fmla="*/ 1179619 w 2139264"/>
                        <a:gd name="connsiteY8" fmla="*/ 1388269 h 1813066"/>
                        <a:gd name="connsiteX9" fmla="*/ 1332020 w 2139264"/>
                        <a:gd name="connsiteY9" fmla="*/ 1362075 h 1813066"/>
                        <a:gd name="connsiteX10" fmla="*/ 1429651 w 2139264"/>
                        <a:gd name="connsiteY10" fmla="*/ 1266826 h 1813066"/>
                        <a:gd name="connsiteX11" fmla="*/ 1689208 w 2139264"/>
                        <a:gd name="connsiteY11" fmla="*/ 623888 h 1813066"/>
                        <a:gd name="connsiteX12" fmla="*/ 1555857 w 2139264"/>
                        <a:gd name="connsiteY12" fmla="*/ 509588 h 1813066"/>
                        <a:gd name="connsiteX13" fmla="*/ 881964 w 2139264"/>
                        <a:gd name="connsiteY13" fmla="*/ 621506 h 1813066"/>
                        <a:gd name="connsiteX14" fmla="*/ 536682 w 2139264"/>
                        <a:gd name="connsiteY14" fmla="*/ 1345407 h 1813066"/>
                        <a:gd name="connsiteX15" fmla="*/ 534300 w 2139264"/>
                        <a:gd name="connsiteY15" fmla="*/ 1426369 h 1813066"/>
                        <a:gd name="connsiteX16" fmla="*/ 653364 w 2139264"/>
                        <a:gd name="connsiteY16" fmla="*/ 1495426 h 1813066"/>
                        <a:gd name="connsiteX17" fmla="*/ 762901 w 2139264"/>
                        <a:gd name="connsiteY17" fmla="*/ 1466850 h 1813066"/>
                        <a:gd name="connsiteX18" fmla="*/ 705752 w 2139264"/>
                        <a:gd name="connsiteY18" fmla="*/ 1676400 h 1813066"/>
                        <a:gd name="connsiteX19" fmla="*/ 125414 w 2139264"/>
                        <a:gd name="connsiteY19" fmla="*/ 1812131 h 1813066"/>
                        <a:gd name="connsiteX20" fmla="*/ 12807 w 2139264"/>
                        <a:gd name="connsiteY20" fmla="*/ 1669257 h 1813066"/>
                        <a:gd name="connsiteX0" fmla="*/ 12807 w 2139264"/>
                        <a:gd name="connsiteY0" fmla="*/ 1669257 h 1813066"/>
                        <a:gd name="connsiteX1" fmla="*/ 558114 w 2139264"/>
                        <a:gd name="connsiteY1" fmla="*/ 354807 h 1813066"/>
                        <a:gd name="connsiteX2" fmla="*/ 789094 w 2139264"/>
                        <a:gd name="connsiteY2" fmla="*/ 176215 h 1813066"/>
                        <a:gd name="connsiteX3" fmla="*/ 2008297 w 2139264"/>
                        <a:gd name="connsiteY3" fmla="*/ 0 h 1813066"/>
                        <a:gd name="connsiteX4" fmla="*/ 2139264 w 2139264"/>
                        <a:gd name="connsiteY4" fmla="*/ 214314 h 1813066"/>
                        <a:gd name="connsiteX5" fmla="*/ 1613007 w 2139264"/>
                        <a:gd name="connsiteY5" fmla="*/ 1378744 h 1813066"/>
                        <a:gd name="connsiteX6" fmla="*/ 1448701 w 2139264"/>
                        <a:gd name="connsiteY6" fmla="*/ 1512094 h 1813066"/>
                        <a:gd name="connsiteX7" fmla="*/ 1146283 w 2139264"/>
                        <a:gd name="connsiteY7" fmla="*/ 1566863 h 1813066"/>
                        <a:gd name="connsiteX8" fmla="*/ 1179619 w 2139264"/>
                        <a:gd name="connsiteY8" fmla="*/ 1388269 h 1813066"/>
                        <a:gd name="connsiteX9" fmla="*/ 1332020 w 2139264"/>
                        <a:gd name="connsiteY9" fmla="*/ 1362075 h 1813066"/>
                        <a:gd name="connsiteX10" fmla="*/ 1429651 w 2139264"/>
                        <a:gd name="connsiteY10" fmla="*/ 1266826 h 1813066"/>
                        <a:gd name="connsiteX11" fmla="*/ 1689208 w 2139264"/>
                        <a:gd name="connsiteY11" fmla="*/ 623888 h 1813066"/>
                        <a:gd name="connsiteX12" fmla="*/ 1555857 w 2139264"/>
                        <a:gd name="connsiteY12" fmla="*/ 509588 h 1813066"/>
                        <a:gd name="connsiteX13" fmla="*/ 881964 w 2139264"/>
                        <a:gd name="connsiteY13" fmla="*/ 621506 h 1813066"/>
                        <a:gd name="connsiteX14" fmla="*/ 536682 w 2139264"/>
                        <a:gd name="connsiteY14" fmla="*/ 1345407 h 1813066"/>
                        <a:gd name="connsiteX15" fmla="*/ 534300 w 2139264"/>
                        <a:gd name="connsiteY15" fmla="*/ 1426369 h 1813066"/>
                        <a:gd name="connsiteX16" fmla="*/ 653364 w 2139264"/>
                        <a:gd name="connsiteY16" fmla="*/ 1495426 h 1813066"/>
                        <a:gd name="connsiteX17" fmla="*/ 762901 w 2139264"/>
                        <a:gd name="connsiteY17" fmla="*/ 1466850 h 1813066"/>
                        <a:gd name="connsiteX18" fmla="*/ 705752 w 2139264"/>
                        <a:gd name="connsiteY18" fmla="*/ 1676400 h 1813066"/>
                        <a:gd name="connsiteX19" fmla="*/ 125414 w 2139264"/>
                        <a:gd name="connsiteY19" fmla="*/ 1812131 h 1813066"/>
                        <a:gd name="connsiteX20" fmla="*/ 12807 w 2139264"/>
                        <a:gd name="connsiteY20" fmla="*/ 1669257 h 1813066"/>
                        <a:gd name="connsiteX0" fmla="*/ 12807 w 2170238"/>
                        <a:gd name="connsiteY0" fmla="*/ 1669257 h 1813066"/>
                        <a:gd name="connsiteX1" fmla="*/ 558114 w 2170238"/>
                        <a:gd name="connsiteY1" fmla="*/ 354807 h 1813066"/>
                        <a:gd name="connsiteX2" fmla="*/ 789094 w 2170238"/>
                        <a:gd name="connsiteY2" fmla="*/ 176215 h 1813066"/>
                        <a:gd name="connsiteX3" fmla="*/ 2008297 w 2170238"/>
                        <a:gd name="connsiteY3" fmla="*/ 0 h 1813066"/>
                        <a:gd name="connsiteX4" fmla="*/ 2139264 w 2170238"/>
                        <a:gd name="connsiteY4" fmla="*/ 214314 h 1813066"/>
                        <a:gd name="connsiteX5" fmla="*/ 1613007 w 2170238"/>
                        <a:gd name="connsiteY5" fmla="*/ 1378744 h 1813066"/>
                        <a:gd name="connsiteX6" fmla="*/ 1448701 w 2170238"/>
                        <a:gd name="connsiteY6" fmla="*/ 1512094 h 1813066"/>
                        <a:gd name="connsiteX7" fmla="*/ 1146283 w 2170238"/>
                        <a:gd name="connsiteY7" fmla="*/ 1566863 h 1813066"/>
                        <a:gd name="connsiteX8" fmla="*/ 1179619 w 2170238"/>
                        <a:gd name="connsiteY8" fmla="*/ 1388269 h 1813066"/>
                        <a:gd name="connsiteX9" fmla="*/ 1332020 w 2170238"/>
                        <a:gd name="connsiteY9" fmla="*/ 1362075 h 1813066"/>
                        <a:gd name="connsiteX10" fmla="*/ 1429651 w 2170238"/>
                        <a:gd name="connsiteY10" fmla="*/ 1266826 h 1813066"/>
                        <a:gd name="connsiteX11" fmla="*/ 1689208 w 2170238"/>
                        <a:gd name="connsiteY11" fmla="*/ 623888 h 1813066"/>
                        <a:gd name="connsiteX12" fmla="*/ 1555857 w 2170238"/>
                        <a:gd name="connsiteY12" fmla="*/ 509588 h 1813066"/>
                        <a:gd name="connsiteX13" fmla="*/ 881964 w 2170238"/>
                        <a:gd name="connsiteY13" fmla="*/ 621506 h 1813066"/>
                        <a:gd name="connsiteX14" fmla="*/ 536682 w 2170238"/>
                        <a:gd name="connsiteY14" fmla="*/ 1345407 h 1813066"/>
                        <a:gd name="connsiteX15" fmla="*/ 534300 w 2170238"/>
                        <a:gd name="connsiteY15" fmla="*/ 1426369 h 1813066"/>
                        <a:gd name="connsiteX16" fmla="*/ 653364 w 2170238"/>
                        <a:gd name="connsiteY16" fmla="*/ 1495426 h 1813066"/>
                        <a:gd name="connsiteX17" fmla="*/ 762901 w 2170238"/>
                        <a:gd name="connsiteY17" fmla="*/ 1466850 h 1813066"/>
                        <a:gd name="connsiteX18" fmla="*/ 705752 w 2170238"/>
                        <a:gd name="connsiteY18" fmla="*/ 1676400 h 1813066"/>
                        <a:gd name="connsiteX19" fmla="*/ 125414 w 2170238"/>
                        <a:gd name="connsiteY19" fmla="*/ 1812131 h 1813066"/>
                        <a:gd name="connsiteX20" fmla="*/ 12807 w 2170238"/>
                        <a:gd name="connsiteY20" fmla="*/ 1669257 h 1813066"/>
                        <a:gd name="connsiteX0" fmla="*/ 12807 w 2176586"/>
                        <a:gd name="connsiteY0" fmla="*/ 1669257 h 1813066"/>
                        <a:gd name="connsiteX1" fmla="*/ 558114 w 2176586"/>
                        <a:gd name="connsiteY1" fmla="*/ 354807 h 1813066"/>
                        <a:gd name="connsiteX2" fmla="*/ 789094 w 2176586"/>
                        <a:gd name="connsiteY2" fmla="*/ 176215 h 1813066"/>
                        <a:gd name="connsiteX3" fmla="*/ 2008297 w 2176586"/>
                        <a:gd name="connsiteY3" fmla="*/ 0 h 1813066"/>
                        <a:gd name="connsiteX4" fmla="*/ 2139264 w 2176586"/>
                        <a:gd name="connsiteY4" fmla="*/ 214314 h 1813066"/>
                        <a:gd name="connsiteX5" fmla="*/ 1613007 w 2176586"/>
                        <a:gd name="connsiteY5" fmla="*/ 1378744 h 1813066"/>
                        <a:gd name="connsiteX6" fmla="*/ 1448701 w 2176586"/>
                        <a:gd name="connsiteY6" fmla="*/ 1512094 h 1813066"/>
                        <a:gd name="connsiteX7" fmla="*/ 1146283 w 2176586"/>
                        <a:gd name="connsiteY7" fmla="*/ 1566863 h 1813066"/>
                        <a:gd name="connsiteX8" fmla="*/ 1179619 w 2176586"/>
                        <a:gd name="connsiteY8" fmla="*/ 1388269 h 1813066"/>
                        <a:gd name="connsiteX9" fmla="*/ 1332020 w 2176586"/>
                        <a:gd name="connsiteY9" fmla="*/ 1362075 h 1813066"/>
                        <a:gd name="connsiteX10" fmla="*/ 1429651 w 2176586"/>
                        <a:gd name="connsiteY10" fmla="*/ 1266826 h 1813066"/>
                        <a:gd name="connsiteX11" fmla="*/ 1689208 w 2176586"/>
                        <a:gd name="connsiteY11" fmla="*/ 623888 h 1813066"/>
                        <a:gd name="connsiteX12" fmla="*/ 1555857 w 2176586"/>
                        <a:gd name="connsiteY12" fmla="*/ 509588 h 1813066"/>
                        <a:gd name="connsiteX13" fmla="*/ 881964 w 2176586"/>
                        <a:gd name="connsiteY13" fmla="*/ 621506 h 1813066"/>
                        <a:gd name="connsiteX14" fmla="*/ 536682 w 2176586"/>
                        <a:gd name="connsiteY14" fmla="*/ 1345407 h 1813066"/>
                        <a:gd name="connsiteX15" fmla="*/ 534300 w 2176586"/>
                        <a:gd name="connsiteY15" fmla="*/ 1426369 h 1813066"/>
                        <a:gd name="connsiteX16" fmla="*/ 653364 w 2176586"/>
                        <a:gd name="connsiteY16" fmla="*/ 1495426 h 1813066"/>
                        <a:gd name="connsiteX17" fmla="*/ 762901 w 2176586"/>
                        <a:gd name="connsiteY17" fmla="*/ 1466850 h 1813066"/>
                        <a:gd name="connsiteX18" fmla="*/ 705752 w 2176586"/>
                        <a:gd name="connsiteY18" fmla="*/ 1676400 h 1813066"/>
                        <a:gd name="connsiteX19" fmla="*/ 125414 w 2176586"/>
                        <a:gd name="connsiteY19" fmla="*/ 1812131 h 1813066"/>
                        <a:gd name="connsiteX20" fmla="*/ 12807 w 2176586"/>
                        <a:gd name="connsiteY20" fmla="*/ 1669257 h 1813066"/>
                        <a:gd name="connsiteX0" fmla="*/ 12807 w 2176586"/>
                        <a:gd name="connsiteY0" fmla="*/ 1669257 h 1813066"/>
                        <a:gd name="connsiteX1" fmla="*/ 558114 w 2176586"/>
                        <a:gd name="connsiteY1" fmla="*/ 354807 h 1813066"/>
                        <a:gd name="connsiteX2" fmla="*/ 789094 w 2176586"/>
                        <a:gd name="connsiteY2" fmla="*/ 176215 h 1813066"/>
                        <a:gd name="connsiteX3" fmla="*/ 2008297 w 2176586"/>
                        <a:gd name="connsiteY3" fmla="*/ 0 h 1813066"/>
                        <a:gd name="connsiteX4" fmla="*/ 2139264 w 2176586"/>
                        <a:gd name="connsiteY4" fmla="*/ 214314 h 1813066"/>
                        <a:gd name="connsiteX5" fmla="*/ 1613007 w 2176586"/>
                        <a:gd name="connsiteY5" fmla="*/ 1378744 h 1813066"/>
                        <a:gd name="connsiteX6" fmla="*/ 1448701 w 2176586"/>
                        <a:gd name="connsiteY6" fmla="*/ 1512094 h 1813066"/>
                        <a:gd name="connsiteX7" fmla="*/ 1146283 w 2176586"/>
                        <a:gd name="connsiteY7" fmla="*/ 1566863 h 1813066"/>
                        <a:gd name="connsiteX8" fmla="*/ 1179619 w 2176586"/>
                        <a:gd name="connsiteY8" fmla="*/ 1388269 h 1813066"/>
                        <a:gd name="connsiteX9" fmla="*/ 1332020 w 2176586"/>
                        <a:gd name="connsiteY9" fmla="*/ 1362075 h 1813066"/>
                        <a:gd name="connsiteX10" fmla="*/ 1429651 w 2176586"/>
                        <a:gd name="connsiteY10" fmla="*/ 1266826 h 1813066"/>
                        <a:gd name="connsiteX11" fmla="*/ 1689208 w 2176586"/>
                        <a:gd name="connsiteY11" fmla="*/ 623888 h 1813066"/>
                        <a:gd name="connsiteX12" fmla="*/ 1555857 w 2176586"/>
                        <a:gd name="connsiteY12" fmla="*/ 509588 h 1813066"/>
                        <a:gd name="connsiteX13" fmla="*/ 881964 w 2176586"/>
                        <a:gd name="connsiteY13" fmla="*/ 621506 h 1813066"/>
                        <a:gd name="connsiteX14" fmla="*/ 536682 w 2176586"/>
                        <a:gd name="connsiteY14" fmla="*/ 1345407 h 1813066"/>
                        <a:gd name="connsiteX15" fmla="*/ 534300 w 2176586"/>
                        <a:gd name="connsiteY15" fmla="*/ 1426369 h 1813066"/>
                        <a:gd name="connsiteX16" fmla="*/ 653364 w 2176586"/>
                        <a:gd name="connsiteY16" fmla="*/ 1495426 h 1813066"/>
                        <a:gd name="connsiteX17" fmla="*/ 762901 w 2176586"/>
                        <a:gd name="connsiteY17" fmla="*/ 1466850 h 1813066"/>
                        <a:gd name="connsiteX18" fmla="*/ 705752 w 2176586"/>
                        <a:gd name="connsiteY18" fmla="*/ 1676400 h 1813066"/>
                        <a:gd name="connsiteX19" fmla="*/ 125414 w 2176586"/>
                        <a:gd name="connsiteY19" fmla="*/ 1812131 h 1813066"/>
                        <a:gd name="connsiteX20" fmla="*/ 12807 w 2176586"/>
                        <a:gd name="connsiteY20" fmla="*/ 1669257 h 1813066"/>
                        <a:gd name="connsiteX0" fmla="*/ 12807 w 2176586"/>
                        <a:gd name="connsiteY0" fmla="*/ 1669257 h 1813066"/>
                        <a:gd name="connsiteX1" fmla="*/ 558114 w 2176586"/>
                        <a:gd name="connsiteY1" fmla="*/ 354807 h 1813066"/>
                        <a:gd name="connsiteX2" fmla="*/ 789094 w 2176586"/>
                        <a:gd name="connsiteY2" fmla="*/ 176215 h 1813066"/>
                        <a:gd name="connsiteX3" fmla="*/ 2008297 w 2176586"/>
                        <a:gd name="connsiteY3" fmla="*/ 0 h 1813066"/>
                        <a:gd name="connsiteX4" fmla="*/ 2139264 w 2176586"/>
                        <a:gd name="connsiteY4" fmla="*/ 214314 h 1813066"/>
                        <a:gd name="connsiteX5" fmla="*/ 1613007 w 2176586"/>
                        <a:gd name="connsiteY5" fmla="*/ 1378744 h 1813066"/>
                        <a:gd name="connsiteX6" fmla="*/ 1448701 w 2176586"/>
                        <a:gd name="connsiteY6" fmla="*/ 1512094 h 1813066"/>
                        <a:gd name="connsiteX7" fmla="*/ 1146283 w 2176586"/>
                        <a:gd name="connsiteY7" fmla="*/ 1566863 h 1813066"/>
                        <a:gd name="connsiteX8" fmla="*/ 1179619 w 2176586"/>
                        <a:gd name="connsiteY8" fmla="*/ 1388269 h 1813066"/>
                        <a:gd name="connsiteX9" fmla="*/ 1332020 w 2176586"/>
                        <a:gd name="connsiteY9" fmla="*/ 1362075 h 1813066"/>
                        <a:gd name="connsiteX10" fmla="*/ 1429651 w 2176586"/>
                        <a:gd name="connsiteY10" fmla="*/ 1266826 h 1813066"/>
                        <a:gd name="connsiteX11" fmla="*/ 1689208 w 2176586"/>
                        <a:gd name="connsiteY11" fmla="*/ 623888 h 1813066"/>
                        <a:gd name="connsiteX12" fmla="*/ 1555857 w 2176586"/>
                        <a:gd name="connsiteY12" fmla="*/ 509588 h 1813066"/>
                        <a:gd name="connsiteX13" fmla="*/ 881964 w 2176586"/>
                        <a:gd name="connsiteY13" fmla="*/ 621506 h 1813066"/>
                        <a:gd name="connsiteX14" fmla="*/ 536682 w 2176586"/>
                        <a:gd name="connsiteY14" fmla="*/ 1345407 h 1813066"/>
                        <a:gd name="connsiteX15" fmla="*/ 534300 w 2176586"/>
                        <a:gd name="connsiteY15" fmla="*/ 1426369 h 1813066"/>
                        <a:gd name="connsiteX16" fmla="*/ 653364 w 2176586"/>
                        <a:gd name="connsiteY16" fmla="*/ 1495426 h 1813066"/>
                        <a:gd name="connsiteX17" fmla="*/ 762901 w 2176586"/>
                        <a:gd name="connsiteY17" fmla="*/ 1466850 h 1813066"/>
                        <a:gd name="connsiteX18" fmla="*/ 705752 w 2176586"/>
                        <a:gd name="connsiteY18" fmla="*/ 1676400 h 1813066"/>
                        <a:gd name="connsiteX19" fmla="*/ 125414 w 2176586"/>
                        <a:gd name="connsiteY19" fmla="*/ 1812131 h 1813066"/>
                        <a:gd name="connsiteX20" fmla="*/ 12807 w 2176586"/>
                        <a:gd name="connsiteY20" fmla="*/ 1669257 h 1813066"/>
                        <a:gd name="connsiteX0" fmla="*/ 12807 w 2176586"/>
                        <a:gd name="connsiteY0" fmla="*/ 1669257 h 1813066"/>
                        <a:gd name="connsiteX1" fmla="*/ 558114 w 2176586"/>
                        <a:gd name="connsiteY1" fmla="*/ 354807 h 1813066"/>
                        <a:gd name="connsiteX2" fmla="*/ 793856 w 2176586"/>
                        <a:gd name="connsiteY2" fmla="*/ 171452 h 1813066"/>
                        <a:gd name="connsiteX3" fmla="*/ 2008297 w 2176586"/>
                        <a:gd name="connsiteY3" fmla="*/ 0 h 1813066"/>
                        <a:gd name="connsiteX4" fmla="*/ 2139264 w 2176586"/>
                        <a:gd name="connsiteY4" fmla="*/ 214314 h 1813066"/>
                        <a:gd name="connsiteX5" fmla="*/ 1613007 w 2176586"/>
                        <a:gd name="connsiteY5" fmla="*/ 1378744 h 1813066"/>
                        <a:gd name="connsiteX6" fmla="*/ 1448701 w 2176586"/>
                        <a:gd name="connsiteY6" fmla="*/ 1512094 h 1813066"/>
                        <a:gd name="connsiteX7" fmla="*/ 1146283 w 2176586"/>
                        <a:gd name="connsiteY7" fmla="*/ 1566863 h 1813066"/>
                        <a:gd name="connsiteX8" fmla="*/ 1179619 w 2176586"/>
                        <a:gd name="connsiteY8" fmla="*/ 1388269 h 1813066"/>
                        <a:gd name="connsiteX9" fmla="*/ 1332020 w 2176586"/>
                        <a:gd name="connsiteY9" fmla="*/ 1362075 h 1813066"/>
                        <a:gd name="connsiteX10" fmla="*/ 1429651 w 2176586"/>
                        <a:gd name="connsiteY10" fmla="*/ 1266826 h 1813066"/>
                        <a:gd name="connsiteX11" fmla="*/ 1689208 w 2176586"/>
                        <a:gd name="connsiteY11" fmla="*/ 623888 h 1813066"/>
                        <a:gd name="connsiteX12" fmla="*/ 1555857 w 2176586"/>
                        <a:gd name="connsiteY12" fmla="*/ 509588 h 1813066"/>
                        <a:gd name="connsiteX13" fmla="*/ 881964 w 2176586"/>
                        <a:gd name="connsiteY13" fmla="*/ 621506 h 1813066"/>
                        <a:gd name="connsiteX14" fmla="*/ 536682 w 2176586"/>
                        <a:gd name="connsiteY14" fmla="*/ 1345407 h 1813066"/>
                        <a:gd name="connsiteX15" fmla="*/ 534300 w 2176586"/>
                        <a:gd name="connsiteY15" fmla="*/ 1426369 h 1813066"/>
                        <a:gd name="connsiteX16" fmla="*/ 653364 w 2176586"/>
                        <a:gd name="connsiteY16" fmla="*/ 1495426 h 1813066"/>
                        <a:gd name="connsiteX17" fmla="*/ 762901 w 2176586"/>
                        <a:gd name="connsiteY17" fmla="*/ 1466850 h 1813066"/>
                        <a:gd name="connsiteX18" fmla="*/ 705752 w 2176586"/>
                        <a:gd name="connsiteY18" fmla="*/ 1676400 h 1813066"/>
                        <a:gd name="connsiteX19" fmla="*/ 125414 w 2176586"/>
                        <a:gd name="connsiteY19" fmla="*/ 1812131 h 1813066"/>
                        <a:gd name="connsiteX20" fmla="*/ 12807 w 2176586"/>
                        <a:gd name="connsiteY20" fmla="*/ 1669257 h 1813066"/>
                        <a:gd name="connsiteX0" fmla="*/ 12807 w 2176586"/>
                        <a:gd name="connsiteY0" fmla="*/ 1669257 h 1813066"/>
                        <a:gd name="connsiteX1" fmla="*/ 558114 w 2176586"/>
                        <a:gd name="connsiteY1" fmla="*/ 354807 h 1813066"/>
                        <a:gd name="connsiteX2" fmla="*/ 793856 w 2176586"/>
                        <a:gd name="connsiteY2" fmla="*/ 171452 h 1813066"/>
                        <a:gd name="connsiteX3" fmla="*/ 2008297 w 2176586"/>
                        <a:gd name="connsiteY3" fmla="*/ 0 h 1813066"/>
                        <a:gd name="connsiteX4" fmla="*/ 2139264 w 2176586"/>
                        <a:gd name="connsiteY4" fmla="*/ 214314 h 1813066"/>
                        <a:gd name="connsiteX5" fmla="*/ 1613007 w 2176586"/>
                        <a:gd name="connsiteY5" fmla="*/ 1378744 h 1813066"/>
                        <a:gd name="connsiteX6" fmla="*/ 1448701 w 2176586"/>
                        <a:gd name="connsiteY6" fmla="*/ 1512094 h 1813066"/>
                        <a:gd name="connsiteX7" fmla="*/ 1146283 w 2176586"/>
                        <a:gd name="connsiteY7" fmla="*/ 1566863 h 1813066"/>
                        <a:gd name="connsiteX8" fmla="*/ 1179619 w 2176586"/>
                        <a:gd name="connsiteY8" fmla="*/ 1388269 h 1813066"/>
                        <a:gd name="connsiteX9" fmla="*/ 1332020 w 2176586"/>
                        <a:gd name="connsiteY9" fmla="*/ 1362075 h 1813066"/>
                        <a:gd name="connsiteX10" fmla="*/ 1429651 w 2176586"/>
                        <a:gd name="connsiteY10" fmla="*/ 1266826 h 1813066"/>
                        <a:gd name="connsiteX11" fmla="*/ 1689208 w 2176586"/>
                        <a:gd name="connsiteY11" fmla="*/ 623888 h 1813066"/>
                        <a:gd name="connsiteX12" fmla="*/ 1555857 w 2176586"/>
                        <a:gd name="connsiteY12" fmla="*/ 509588 h 1813066"/>
                        <a:gd name="connsiteX13" fmla="*/ 881964 w 2176586"/>
                        <a:gd name="connsiteY13" fmla="*/ 621506 h 1813066"/>
                        <a:gd name="connsiteX14" fmla="*/ 536682 w 2176586"/>
                        <a:gd name="connsiteY14" fmla="*/ 1345407 h 1813066"/>
                        <a:gd name="connsiteX15" fmla="*/ 534300 w 2176586"/>
                        <a:gd name="connsiteY15" fmla="*/ 1426369 h 1813066"/>
                        <a:gd name="connsiteX16" fmla="*/ 653364 w 2176586"/>
                        <a:gd name="connsiteY16" fmla="*/ 1495426 h 1813066"/>
                        <a:gd name="connsiteX17" fmla="*/ 762901 w 2176586"/>
                        <a:gd name="connsiteY17" fmla="*/ 1466850 h 1813066"/>
                        <a:gd name="connsiteX18" fmla="*/ 705752 w 2176586"/>
                        <a:gd name="connsiteY18" fmla="*/ 1676400 h 1813066"/>
                        <a:gd name="connsiteX19" fmla="*/ 125414 w 2176586"/>
                        <a:gd name="connsiteY19" fmla="*/ 1812131 h 1813066"/>
                        <a:gd name="connsiteX20" fmla="*/ 12807 w 2176586"/>
                        <a:gd name="connsiteY20" fmla="*/ 1669257 h 1813066"/>
                        <a:gd name="connsiteX0" fmla="*/ 12807 w 2174858"/>
                        <a:gd name="connsiteY0" fmla="*/ 1662113 h 1805922"/>
                        <a:gd name="connsiteX1" fmla="*/ 558114 w 2174858"/>
                        <a:gd name="connsiteY1" fmla="*/ 347663 h 1805922"/>
                        <a:gd name="connsiteX2" fmla="*/ 793856 w 2174858"/>
                        <a:gd name="connsiteY2" fmla="*/ 164308 h 1805922"/>
                        <a:gd name="connsiteX3" fmla="*/ 2001153 w 2174858"/>
                        <a:gd name="connsiteY3" fmla="*/ 0 h 1805922"/>
                        <a:gd name="connsiteX4" fmla="*/ 2139264 w 2174858"/>
                        <a:gd name="connsiteY4" fmla="*/ 207170 h 1805922"/>
                        <a:gd name="connsiteX5" fmla="*/ 1613007 w 2174858"/>
                        <a:gd name="connsiteY5" fmla="*/ 1371600 h 1805922"/>
                        <a:gd name="connsiteX6" fmla="*/ 1448701 w 2174858"/>
                        <a:gd name="connsiteY6" fmla="*/ 1504950 h 1805922"/>
                        <a:gd name="connsiteX7" fmla="*/ 1146283 w 2174858"/>
                        <a:gd name="connsiteY7" fmla="*/ 1559719 h 1805922"/>
                        <a:gd name="connsiteX8" fmla="*/ 1179619 w 2174858"/>
                        <a:gd name="connsiteY8" fmla="*/ 1381125 h 1805922"/>
                        <a:gd name="connsiteX9" fmla="*/ 1332020 w 2174858"/>
                        <a:gd name="connsiteY9" fmla="*/ 1354931 h 1805922"/>
                        <a:gd name="connsiteX10" fmla="*/ 1429651 w 2174858"/>
                        <a:gd name="connsiteY10" fmla="*/ 1259682 h 1805922"/>
                        <a:gd name="connsiteX11" fmla="*/ 1689208 w 2174858"/>
                        <a:gd name="connsiteY11" fmla="*/ 616744 h 1805922"/>
                        <a:gd name="connsiteX12" fmla="*/ 1555857 w 2174858"/>
                        <a:gd name="connsiteY12" fmla="*/ 502444 h 1805922"/>
                        <a:gd name="connsiteX13" fmla="*/ 881964 w 2174858"/>
                        <a:gd name="connsiteY13" fmla="*/ 614362 h 1805922"/>
                        <a:gd name="connsiteX14" fmla="*/ 536682 w 2174858"/>
                        <a:gd name="connsiteY14" fmla="*/ 1338263 h 1805922"/>
                        <a:gd name="connsiteX15" fmla="*/ 534300 w 2174858"/>
                        <a:gd name="connsiteY15" fmla="*/ 1419225 h 1805922"/>
                        <a:gd name="connsiteX16" fmla="*/ 653364 w 2174858"/>
                        <a:gd name="connsiteY16" fmla="*/ 1488282 h 1805922"/>
                        <a:gd name="connsiteX17" fmla="*/ 762901 w 2174858"/>
                        <a:gd name="connsiteY17" fmla="*/ 1459706 h 1805922"/>
                        <a:gd name="connsiteX18" fmla="*/ 705752 w 2174858"/>
                        <a:gd name="connsiteY18" fmla="*/ 1669256 h 1805922"/>
                        <a:gd name="connsiteX19" fmla="*/ 125414 w 2174858"/>
                        <a:gd name="connsiteY19" fmla="*/ 1804987 h 1805922"/>
                        <a:gd name="connsiteX20" fmla="*/ 12807 w 2174858"/>
                        <a:gd name="connsiteY20" fmla="*/ 1662113 h 1805922"/>
                        <a:gd name="connsiteX0" fmla="*/ 12807 w 2174309"/>
                        <a:gd name="connsiteY0" fmla="*/ 1659732 h 1803541"/>
                        <a:gd name="connsiteX1" fmla="*/ 558114 w 2174309"/>
                        <a:gd name="connsiteY1" fmla="*/ 345282 h 1803541"/>
                        <a:gd name="connsiteX2" fmla="*/ 793856 w 2174309"/>
                        <a:gd name="connsiteY2" fmla="*/ 161927 h 1803541"/>
                        <a:gd name="connsiteX3" fmla="*/ 1998772 w 2174309"/>
                        <a:gd name="connsiteY3" fmla="*/ 0 h 1803541"/>
                        <a:gd name="connsiteX4" fmla="*/ 2139264 w 2174309"/>
                        <a:gd name="connsiteY4" fmla="*/ 204789 h 1803541"/>
                        <a:gd name="connsiteX5" fmla="*/ 1613007 w 2174309"/>
                        <a:gd name="connsiteY5" fmla="*/ 1369219 h 1803541"/>
                        <a:gd name="connsiteX6" fmla="*/ 1448701 w 2174309"/>
                        <a:gd name="connsiteY6" fmla="*/ 1502569 h 1803541"/>
                        <a:gd name="connsiteX7" fmla="*/ 1146283 w 2174309"/>
                        <a:gd name="connsiteY7" fmla="*/ 1557338 h 1803541"/>
                        <a:gd name="connsiteX8" fmla="*/ 1179619 w 2174309"/>
                        <a:gd name="connsiteY8" fmla="*/ 1378744 h 1803541"/>
                        <a:gd name="connsiteX9" fmla="*/ 1332020 w 2174309"/>
                        <a:gd name="connsiteY9" fmla="*/ 1352550 h 1803541"/>
                        <a:gd name="connsiteX10" fmla="*/ 1429651 w 2174309"/>
                        <a:gd name="connsiteY10" fmla="*/ 1257301 h 1803541"/>
                        <a:gd name="connsiteX11" fmla="*/ 1689208 w 2174309"/>
                        <a:gd name="connsiteY11" fmla="*/ 614363 h 1803541"/>
                        <a:gd name="connsiteX12" fmla="*/ 1555857 w 2174309"/>
                        <a:gd name="connsiteY12" fmla="*/ 500063 h 1803541"/>
                        <a:gd name="connsiteX13" fmla="*/ 881964 w 2174309"/>
                        <a:gd name="connsiteY13" fmla="*/ 611981 h 1803541"/>
                        <a:gd name="connsiteX14" fmla="*/ 536682 w 2174309"/>
                        <a:gd name="connsiteY14" fmla="*/ 1335882 h 1803541"/>
                        <a:gd name="connsiteX15" fmla="*/ 534300 w 2174309"/>
                        <a:gd name="connsiteY15" fmla="*/ 1416844 h 1803541"/>
                        <a:gd name="connsiteX16" fmla="*/ 653364 w 2174309"/>
                        <a:gd name="connsiteY16" fmla="*/ 1485901 h 1803541"/>
                        <a:gd name="connsiteX17" fmla="*/ 762901 w 2174309"/>
                        <a:gd name="connsiteY17" fmla="*/ 1457325 h 1803541"/>
                        <a:gd name="connsiteX18" fmla="*/ 705752 w 2174309"/>
                        <a:gd name="connsiteY18" fmla="*/ 1666875 h 1803541"/>
                        <a:gd name="connsiteX19" fmla="*/ 125414 w 2174309"/>
                        <a:gd name="connsiteY19" fmla="*/ 1802606 h 1803541"/>
                        <a:gd name="connsiteX20" fmla="*/ 12807 w 2174309"/>
                        <a:gd name="connsiteY20" fmla="*/ 1659732 h 1803541"/>
                        <a:gd name="connsiteX0" fmla="*/ 12807 w 2171186"/>
                        <a:gd name="connsiteY0" fmla="*/ 1661993 h 1805802"/>
                        <a:gd name="connsiteX1" fmla="*/ 558114 w 2171186"/>
                        <a:gd name="connsiteY1" fmla="*/ 347543 h 1805802"/>
                        <a:gd name="connsiteX2" fmla="*/ 793856 w 2171186"/>
                        <a:gd name="connsiteY2" fmla="*/ 164188 h 1805802"/>
                        <a:gd name="connsiteX3" fmla="*/ 1998772 w 2171186"/>
                        <a:gd name="connsiteY3" fmla="*/ 2261 h 1805802"/>
                        <a:gd name="connsiteX4" fmla="*/ 2139264 w 2171186"/>
                        <a:gd name="connsiteY4" fmla="*/ 207050 h 1805802"/>
                        <a:gd name="connsiteX5" fmla="*/ 1613007 w 2171186"/>
                        <a:gd name="connsiteY5" fmla="*/ 1371480 h 1805802"/>
                        <a:gd name="connsiteX6" fmla="*/ 1448701 w 2171186"/>
                        <a:gd name="connsiteY6" fmla="*/ 1504830 h 1805802"/>
                        <a:gd name="connsiteX7" fmla="*/ 1146283 w 2171186"/>
                        <a:gd name="connsiteY7" fmla="*/ 1559599 h 1805802"/>
                        <a:gd name="connsiteX8" fmla="*/ 1179619 w 2171186"/>
                        <a:gd name="connsiteY8" fmla="*/ 1381005 h 1805802"/>
                        <a:gd name="connsiteX9" fmla="*/ 1332020 w 2171186"/>
                        <a:gd name="connsiteY9" fmla="*/ 1354811 h 1805802"/>
                        <a:gd name="connsiteX10" fmla="*/ 1429651 w 2171186"/>
                        <a:gd name="connsiteY10" fmla="*/ 1259562 h 1805802"/>
                        <a:gd name="connsiteX11" fmla="*/ 1689208 w 2171186"/>
                        <a:gd name="connsiteY11" fmla="*/ 616624 h 1805802"/>
                        <a:gd name="connsiteX12" fmla="*/ 1555857 w 2171186"/>
                        <a:gd name="connsiteY12" fmla="*/ 502324 h 1805802"/>
                        <a:gd name="connsiteX13" fmla="*/ 881964 w 2171186"/>
                        <a:gd name="connsiteY13" fmla="*/ 614242 h 1805802"/>
                        <a:gd name="connsiteX14" fmla="*/ 536682 w 2171186"/>
                        <a:gd name="connsiteY14" fmla="*/ 1338143 h 1805802"/>
                        <a:gd name="connsiteX15" fmla="*/ 534300 w 2171186"/>
                        <a:gd name="connsiteY15" fmla="*/ 1419105 h 1805802"/>
                        <a:gd name="connsiteX16" fmla="*/ 653364 w 2171186"/>
                        <a:gd name="connsiteY16" fmla="*/ 1488162 h 1805802"/>
                        <a:gd name="connsiteX17" fmla="*/ 762901 w 2171186"/>
                        <a:gd name="connsiteY17" fmla="*/ 1459586 h 1805802"/>
                        <a:gd name="connsiteX18" fmla="*/ 705752 w 2171186"/>
                        <a:gd name="connsiteY18" fmla="*/ 1669136 h 1805802"/>
                        <a:gd name="connsiteX19" fmla="*/ 125414 w 2171186"/>
                        <a:gd name="connsiteY19" fmla="*/ 1804867 h 1805802"/>
                        <a:gd name="connsiteX20" fmla="*/ 12807 w 2171186"/>
                        <a:gd name="connsiteY20" fmla="*/ 1661993 h 1805802"/>
                        <a:gd name="connsiteX0" fmla="*/ 12807 w 2169369"/>
                        <a:gd name="connsiteY0" fmla="*/ 1655029 h 1798838"/>
                        <a:gd name="connsiteX1" fmla="*/ 558114 w 2169369"/>
                        <a:gd name="connsiteY1" fmla="*/ 340579 h 1798838"/>
                        <a:gd name="connsiteX2" fmla="*/ 793856 w 2169369"/>
                        <a:gd name="connsiteY2" fmla="*/ 157224 h 1798838"/>
                        <a:gd name="connsiteX3" fmla="*/ 1989247 w 2169369"/>
                        <a:gd name="connsiteY3" fmla="*/ 2440 h 1798838"/>
                        <a:gd name="connsiteX4" fmla="*/ 2139264 w 2169369"/>
                        <a:gd name="connsiteY4" fmla="*/ 200086 h 1798838"/>
                        <a:gd name="connsiteX5" fmla="*/ 1613007 w 2169369"/>
                        <a:gd name="connsiteY5" fmla="*/ 1364516 h 1798838"/>
                        <a:gd name="connsiteX6" fmla="*/ 1448701 w 2169369"/>
                        <a:gd name="connsiteY6" fmla="*/ 1497866 h 1798838"/>
                        <a:gd name="connsiteX7" fmla="*/ 1146283 w 2169369"/>
                        <a:gd name="connsiteY7" fmla="*/ 1552635 h 1798838"/>
                        <a:gd name="connsiteX8" fmla="*/ 1179619 w 2169369"/>
                        <a:gd name="connsiteY8" fmla="*/ 1374041 h 1798838"/>
                        <a:gd name="connsiteX9" fmla="*/ 1332020 w 2169369"/>
                        <a:gd name="connsiteY9" fmla="*/ 1347847 h 1798838"/>
                        <a:gd name="connsiteX10" fmla="*/ 1429651 w 2169369"/>
                        <a:gd name="connsiteY10" fmla="*/ 1252598 h 1798838"/>
                        <a:gd name="connsiteX11" fmla="*/ 1689208 w 2169369"/>
                        <a:gd name="connsiteY11" fmla="*/ 609660 h 1798838"/>
                        <a:gd name="connsiteX12" fmla="*/ 1555857 w 2169369"/>
                        <a:gd name="connsiteY12" fmla="*/ 495360 h 1798838"/>
                        <a:gd name="connsiteX13" fmla="*/ 881964 w 2169369"/>
                        <a:gd name="connsiteY13" fmla="*/ 607278 h 1798838"/>
                        <a:gd name="connsiteX14" fmla="*/ 536682 w 2169369"/>
                        <a:gd name="connsiteY14" fmla="*/ 1331179 h 1798838"/>
                        <a:gd name="connsiteX15" fmla="*/ 534300 w 2169369"/>
                        <a:gd name="connsiteY15" fmla="*/ 1412141 h 1798838"/>
                        <a:gd name="connsiteX16" fmla="*/ 653364 w 2169369"/>
                        <a:gd name="connsiteY16" fmla="*/ 1481198 h 1798838"/>
                        <a:gd name="connsiteX17" fmla="*/ 762901 w 2169369"/>
                        <a:gd name="connsiteY17" fmla="*/ 1452622 h 1798838"/>
                        <a:gd name="connsiteX18" fmla="*/ 705752 w 2169369"/>
                        <a:gd name="connsiteY18" fmla="*/ 1662172 h 1798838"/>
                        <a:gd name="connsiteX19" fmla="*/ 125414 w 2169369"/>
                        <a:gd name="connsiteY19" fmla="*/ 1797903 h 1798838"/>
                        <a:gd name="connsiteX20" fmla="*/ 12807 w 2169369"/>
                        <a:gd name="connsiteY20" fmla="*/ 1655029 h 1798838"/>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6283 w 2169369"/>
                        <a:gd name="connsiteY7" fmla="*/ 1555183 h 1801386"/>
                        <a:gd name="connsiteX8" fmla="*/ 1179619 w 2169369"/>
                        <a:gd name="connsiteY8" fmla="*/ 1376589 h 1801386"/>
                        <a:gd name="connsiteX9" fmla="*/ 1332020 w 2169369"/>
                        <a:gd name="connsiteY9" fmla="*/ 1350395 h 1801386"/>
                        <a:gd name="connsiteX10" fmla="*/ 1429651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6283 w 2169369"/>
                        <a:gd name="connsiteY7" fmla="*/ 1555183 h 1801386"/>
                        <a:gd name="connsiteX8" fmla="*/ 1179619 w 2169369"/>
                        <a:gd name="connsiteY8" fmla="*/ 1376589 h 1801386"/>
                        <a:gd name="connsiteX9" fmla="*/ 1332020 w 2169369"/>
                        <a:gd name="connsiteY9" fmla="*/ 1350395 h 1801386"/>
                        <a:gd name="connsiteX10" fmla="*/ 1429651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6283 w 2169369"/>
                        <a:gd name="connsiteY7" fmla="*/ 1555183 h 1801386"/>
                        <a:gd name="connsiteX8" fmla="*/ 1179619 w 2169369"/>
                        <a:gd name="connsiteY8" fmla="*/ 1376589 h 1801386"/>
                        <a:gd name="connsiteX9" fmla="*/ 1332020 w 2169369"/>
                        <a:gd name="connsiteY9" fmla="*/ 1350395 h 1801386"/>
                        <a:gd name="connsiteX10" fmla="*/ 1429651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9619 w 2169369"/>
                        <a:gd name="connsiteY8" fmla="*/ 1376589 h 1801386"/>
                        <a:gd name="connsiteX9" fmla="*/ 1332020 w 2169369"/>
                        <a:gd name="connsiteY9" fmla="*/ 1350395 h 1801386"/>
                        <a:gd name="connsiteX10" fmla="*/ 1429651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9619 w 2169369"/>
                        <a:gd name="connsiteY8" fmla="*/ 1376589 h 1801386"/>
                        <a:gd name="connsiteX9" fmla="*/ 1332020 w 2169369"/>
                        <a:gd name="connsiteY9" fmla="*/ 1350395 h 1801386"/>
                        <a:gd name="connsiteX10" fmla="*/ 1429651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9619 w 2169369"/>
                        <a:gd name="connsiteY8" fmla="*/ 1376589 h 1801386"/>
                        <a:gd name="connsiteX9" fmla="*/ 1332020 w 2169369"/>
                        <a:gd name="connsiteY9" fmla="*/ 1350395 h 1801386"/>
                        <a:gd name="connsiteX10" fmla="*/ 1429651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7238 w 2169369"/>
                        <a:gd name="connsiteY8" fmla="*/ 1376589 h 1801386"/>
                        <a:gd name="connsiteX9" fmla="*/ 1332020 w 2169369"/>
                        <a:gd name="connsiteY9" fmla="*/ 1350395 h 1801386"/>
                        <a:gd name="connsiteX10" fmla="*/ 1429651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7238 w 2169369"/>
                        <a:gd name="connsiteY8" fmla="*/ 1376589 h 1801386"/>
                        <a:gd name="connsiteX9" fmla="*/ 1329639 w 2169369"/>
                        <a:gd name="connsiteY9" fmla="*/ 1343252 h 1801386"/>
                        <a:gd name="connsiteX10" fmla="*/ 1429651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3252 h 1801386"/>
                        <a:gd name="connsiteX10" fmla="*/ 1429651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9651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7270 w 2169369"/>
                        <a:gd name="connsiteY10" fmla="*/ 1257527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9208 w 2169369"/>
                        <a:gd name="connsiteY11" fmla="*/ 612208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9826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67677 w 2169369"/>
                        <a:gd name="connsiteY13" fmla="*/ 602683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7445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7445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7445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7445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7445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7445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1964 w 2169369"/>
                        <a:gd name="connsiteY13" fmla="*/ 607445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36682 w 2169369"/>
                        <a:gd name="connsiteY14" fmla="*/ 1333727 h 1801386"/>
                        <a:gd name="connsiteX15" fmla="*/ 534300 w 2169369"/>
                        <a:gd name="connsiteY15" fmla="*/ 1414689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36682 w 2169369"/>
                        <a:gd name="connsiteY14" fmla="*/ 1333727 h 1801386"/>
                        <a:gd name="connsiteX15" fmla="*/ 539063 w 2169369"/>
                        <a:gd name="connsiteY15" fmla="*/ 1409927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3364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43902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9621 w 2169369"/>
                        <a:gd name="connsiteY7" fmla="*/ 1562327 h 1801386"/>
                        <a:gd name="connsiteX8" fmla="*/ 1174856 w 2169369"/>
                        <a:gd name="connsiteY8" fmla="*/ 1369445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9621 w 2169369"/>
                        <a:gd name="connsiteY7" fmla="*/ 1562327 h 1801386"/>
                        <a:gd name="connsiteX8" fmla="*/ 1222481 w 2169369"/>
                        <a:gd name="connsiteY8" fmla="*/ 1371826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9621 w 2169369"/>
                        <a:gd name="connsiteY7" fmla="*/ 1562327 h 1801386"/>
                        <a:gd name="connsiteX8" fmla="*/ 1212956 w 2169369"/>
                        <a:gd name="connsiteY8" fmla="*/ 1371826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9621 w 2169369"/>
                        <a:gd name="connsiteY7" fmla="*/ 1562327 h 1801386"/>
                        <a:gd name="connsiteX8" fmla="*/ 1198668 w 2169369"/>
                        <a:gd name="connsiteY8" fmla="*/ 1371826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62953 w 2169369"/>
                        <a:gd name="connsiteY7" fmla="*/ 1562327 h 1801386"/>
                        <a:gd name="connsiteX8" fmla="*/ 1198668 w 2169369"/>
                        <a:gd name="connsiteY8" fmla="*/ 1371826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0097 w 2169369"/>
                        <a:gd name="connsiteY7" fmla="*/ 1562327 h 1801386"/>
                        <a:gd name="connsiteX8" fmla="*/ 1198668 w 2169369"/>
                        <a:gd name="connsiteY8" fmla="*/ 1371826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0097 w 2169369"/>
                        <a:gd name="connsiteY7" fmla="*/ 1562327 h 1801386"/>
                        <a:gd name="connsiteX8" fmla="*/ 1208193 w 2169369"/>
                        <a:gd name="connsiteY8" fmla="*/ 1371826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5170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0097 w 2169369"/>
                        <a:gd name="connsiteY7" fmla="*/ 1562327 h 1801386"/>
                        <a:gd name="connsiteX8" fmla="*/ 1208193 w 2169369"/>
                        <a:gd name="connsiteY8" fmla="*/ 1371826 h 1801386"/>
                        <a:gd name="connsiteX9" fmla="*/ 1329639 w 2169369"/>
                        <a:gd name="connsiteY9" fmla="*/ 1340871 h 1801386"/>
                        <a:gd name="connsiteX10" fmla="*/ 1420126 w 2169369"/>
                        <a:gd name="connsiteY10" fmla="*/ 1255146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2789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0097 w 2169369"/>
                        <a:gd name="connsiteY7" fmla="*/ 1562327 h 1801386"/>
                        <a:gd name="connsiteX8" fmla="*/ 1208193 w 2169369"/>
                        <a:gd name="connsiteY8" fmla="*/ 1371826 h 1801386"/>
                        <a:gd name="connsiteX9" fmla="*/ 1329639 w 2169369"/>
                        <a:gd name="connsiteY9" fmla="*/ 1340871 h 1801386"/>
                        <a:gd name="connsiteX10" fmla="*/ 1441557 w 2169369"/>
                        <a:gd name="connsiteY10" fmla="*/ 1267052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2789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0097 w 2169369"/>
                        <a:gd name="connsiteY7" fmla="*/ 1562327 h 1801386"/>
                        <a:gd name="connsiteX8" fmla="*/ 1208193 w 2169369"/>
                        <a:gd name="connsiteY8" fmla="*/ 1371826 h 1801386"/>
                        <a:gd name="connsiteX9" fmla="*/ 1329639 w 2169369"/>
                        <a:gd name="connsiteY9" fmla="*/ 1340871 h 1801386"/>
                        <a:gd name="connsiteX10" fmla="*/ 1441557 w 2169369"/>
                        <a:gd name="connsiteY10" fmla="*/ 1267052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2789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0097 w 2169369"/>
                        <a:gd name="connsiteY7" fmla="*/ 1562327 h 1801386"/>
                        <a:gd name="connsiteX8" fmla="*/ 1208193 w 2169369"/>
                        <a:gd name="connsiteY8" fmla="*/ 1371826 h 1801386"/>
                        <a:gd name="connsiteX9" fmla="*/ 1329639 w 2169369"/>
                        <a:gd name="connsiteY9" fmla="*/ 1340871 h 1801386"/>
                        <a:gd name="connsiteX10" fmla="*/ 1441557 w 2169369"/>
                        <a:gd name="connsiteY10" fmla="*/ 1267052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2789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0097 w 2169369"/>
                        <a:gd name="connsiteY7" fmla="*/ 1562327 h 1801386"/>
                        <a:gd name="connsiteX8" fmla="*/ 1208193 w 2169369"/>
                        <a:gd name="connsiteY8" fmla="*/ 1371826 h 1801386"/>
                        <a:gd name="connsiteX9" fmla="*/ 1329639 w 2169369"/>
                        <a:gd name="connsiteY9" fmla="*/ 1340871 h 1801386"/>
                        <a:gd name="connsiteX10" fmla="*/ 1441557 w 2169369"/>
                        <a:gd name="connsiteY10" fmla="*/ 1267052 h 1801386"/>
                        <a:gd name="connsiteX11" fmla="*/ 1686827 w 2169369"/>
                        <a:gd name="connsiteY11" fmla="*/ 605064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2789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0097 w 2169369"/>
                        <a:gd name="connsiteY7" fmla="*/ 1562327 h 1801386"/>
                        <a:gd name="connsiteX8" fmla="*/ 1208193 w 2169369"/>
                        <a:gd name="connsiteY8" fmla="*/ 1371826 h 1801386"/>
                        <a:gd name="connsiteX9" fmla="*/ 1329639 w 2169369"/>
                        <a:gd name="connsiteY9" fmla="*/ 1340871 h 1801386"/>
                        <a:gd name="connsiteX10" fmla="*/ 1441557 w 2169369"/>
                        <a:gd name="connsiteY10" fmla="*/ 1267052 h 1801386"/>
                        <a:gd name="connsiteX11" fmla="*/ 1710640 w 2169369"/>
                        <a:gd name="connsiteY11" fmla="*/ 612208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2789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58114 w 2169369"/>
                        <a:gd name="connsiteY1" fmla="*/ 343127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0097 w 2169369"/>
                        <a:gd name="connsiteY7" fmla="*/ 1562327 h 1801386"/>
                        <a:gd name="connsiteX8" fmla="*/ 1208193 w 2169369"/>
                        <a:gd name="connsiteY8" fmla="*/ 1371826 h 1801386"/>
                        <a:gd name="connsiteX9" fmla="*/ 1329639 w 2169369"/>
                        <a:gd name="connsiteY9" fmla="*/ 1340871 h 1801386"/>
                        <a:gd name="connsiteX10" fmla="*/ 1441557 w 2169369"/>
                        <a:gd name="connsiteY10" fmla="*/ 1267052 h 1801386"/>
                        <a:gd name="connsiteX11" fmla="*/ 1710640 w 2169369"/>
                        <a:gd name="connsiteY11" fmla="*/ 612208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2789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9369"/>
                        <a:gd name="connsiteY0" fmla="*/ 1657577 h 1801386"/>
                        <a:gd name="connsiteX1" fmla="*/ 578801 w 2169369"/>
                        <a:gd name="connsiteY1" fmla="*/ 351402 h 1801386"/>
                        <a:gd name="connsiteX2" fmla="*/ 793856 w 2169369"/>
                        <a:gd name="connsiteY2" fmla="*/ 159772 h 1801386"/>
                        <a:gd name="connsiteX3" fmla="*/ 1989247 w 2169369"/>
                        <a:gd name="connsiteY3" fmla="*/ 4988 h 1801386"/>
                        <a:gd name="connsiteX4" fmla="*/ 2139264 w 2169369"/>
                        <a:gd name="connsiteY4" fmla="*/ 202634 h 1801386"/>
                        <a:gd name="connsiteX5" fmla="*/ 1613007 w 2169369"/>
                        <a:gd name="connsiteY5" fmla="*/ 1367064 h 1801386"/>
                        <a:gd name="connsiteX6" fmla="*/ 1448701 w 2169369"/>
                        <a:gd name="connsiteY6" fmla="*/ 1500414 h 1801386"/>
                        <a:gd name="connsiteX7" fmla="*/ 1170097 w 2169369"/>
                        <a:gd name="connsiteY7" fmla="*/ 1562327 h 1801386"/>
                        <a:gd name="connsiteX8" fmla="*/ 1208193 w 2169369"/>
                        <a:gd name="connsiteY8" fmla="*/ 1371826 h 1801386"/>
                        <a:gd name="connsiteX9" fmla="*/ 1329639 w 2169369"/>
                        <a:gd name="connsiteY9" fmla="*/ 1340871 h 1801386"/>
                        <a:gd name="connsiteX10" fmla="*/ 1441557 w 2169369"/>
                        <a:gd name="connsiteY10" fmla="*/ 1267052 h 1801386"/>
                        <a:gd name="connsiteX11" fmla="*/ 1710640 w 2169369"/>
                        <a:gd name="connsiteY11" fmla="*/ 612208 h 1801386"/>
                        <a:gd name="connsiteX12" fmla="*/ 1555857 w 2169369"/>
                        <a:gd name="connsiteY12" fmla="*/ 497908 h 1801386"/>
                        <a:gd name="connsiteX13" fmla="*/ 886726 w 2169369"/>
                        <a:gd name="connsiteY13" fmla="*/ 612207 h 1801386"/>
                        <a:gd name="connsiteX14" fmla="*/ 543826 w 2169369"/>
                        <a:gd name="connsiteY14" fmla="*/ 1338489 h 1801386"/>
                        <a:gd name="connsiteX15" fmla="*/ 539063 w 2169369"/>
                        <a:gd name="connsiteY15" fmla="*/ 1409927 h 1801386"/>
                        <a:gd name="connsiteX16" fmla="*/ 655745 w 2169369"/>
                        <a:gd name="connsiteY16" fmla="*/ 1483746 h 1801386"/>
                        <a:gd name="connsiteX17" fmla="*/ 762901 w 2169369"/>
                        <a:gd name="connsiteY17" fmla="*/ 1452789 h 1801386"/>
                        <a:gd name="connsiteX18" fmla="*/ 705752 w 2169369"/>
                        <a:gd name="connsiteY18" fmla="*/ 1664720 h 1801386"/>
                        <a:gd name="connsiteX19" fmla="*/ 125414 w 2169369"/>
                        <a:gd name="connsiteY19" fmla="*/ 1800451 h 1801386"/>
                        <a:gd name="connsiteX20" fmla="*/ 12807 w 2169369"/>
                        <a:gd name="connsiteY20" fmla="*/ 1657577 h 1801386"/>
                        <a:gd name="connsiteX0" fmla="*/ 12807 w 2166593"/>
                        <a:gd name="connsiteY0" fmla="*/ 1638009 h 1781818"/>
                        <a:gd name="connsiteX1" fmla="*/ 578801 w 2166593"/>
                        <a:gd name="connsiteY1" fmla="*/ 331834 h 1781818"/>
                        <a:gd name="connsiteX2" fmla="*/ 793856 w 2166593"/>
                        <a:gd name="connsiteY2" fmla="*/ 140204 h 1781818"/>
                        <a:gd name="connsiteX3" fmla="*/ 1972696 w 2166593"/>
                        <a:gd name="connsiteY3" fmla="*/ 6108 h 1781818"/>
                        <a:gd name="connsiteX4" fmla="*/ 2139264 w 2166593"/>
                        <a:gd name="connsiteY4" fmla="*/ 183066 h 1781818"/>
                        <a:gd name="connsiteX5" fmla="*/ 1613007 w 2166593"/>
                        <a:gd name="connsiteY5" fmla="*/ 1347496 h 1781818"/>
                        <a:gd name="connsiteX6" fmla="*/ 1448701 w 2166593"/>
                        <a:gd name="connsiteY6" fmla="*/ 1480846 h 1781818"/>
                        <a:gd name="connsiteX7" fmla="*/ 1170097 w 2166593"/>
                        <a:gd name="connsiteY7" fmla="*/ 1542759 h 1781818"/>
                        <a:gd name="connsiteX8" fmla="*/ 1208193 w 2166593"/>
                        <a:gd name="connsiteY8" fmla="*/ 1352258 h 1781818"/>
                        <a:gd name="connsiteX9" fmla="*/ 1329639 w 2166593"/>
                        <a:gd name="connsiteY9" fmla="*/ 1321303 h 1781818"/>
                        <a:gd name="connsiteX10" fmla="*/ 1441557 w 2166593"/>
                        <a:gd name="connsiteY10" fmla="*/ 1247484 h 1781818"/>
                        <a:gd name="connsiteX11" fmla="*/ 1710640 w 2166593"/>
                        <a:gd name="connsiteY11" fmla="*/ 592640 h 1781818"/>
                        <a:gd name="connsiteX12" fmla="*/ 1555857 w 2166593"/>
                        <a:gd name="connsiteY12" fmla="*/ 478340 h 1781818"/>
                        <a:gd name="connsiteX13" fmla="*/ 886726 w 2166593"/>
                        <a:gd name="connsiteY13" fmla="*/ 592639 h 1781818"/>
                        <a:gd name="connsiteX14" fmla="*/ 543826 w 2166593"/>
                        <a:gd name="connsiteY14" fmla="*/ 1318921 h 1781818"/>
                        <a:gd name="connsiteX15" fmla="*/ 539063 w 2166593"/>
                        <a:gd name="connsiteY15" fmla="*/ 1390359 h 1781818"/>
                        <a:gd name="connsiteX16" fmla="*/ 655745 w 2166593"/>
                        <a:gd name="connsiteY16" fmla="*/ 1464178 h 1781818"/>
                        <a:gd name="connsiteX17" fmla="*/ 762901 w 2166593"/>
                        <a:gd name="connsiteY17" fmla="*/ 1433221 h 1781818"/>
                        <a:gd name="connsiteX18" fmla="*/ 705752 w 2166593"/>
                        <a:gd name="connsiteY18" fmla="*/ 1645152 h 1781818"/>
                        <a:gd name="connsiteX19" fmla="*/ 125414 w 2166593"/>
                        <a:gd name="connsiteY19" fmla="*/ 1780883 h 1781818"/>
                        <a:gd name="connsiteX20" fmla="*/ 12807 w 2166593"/>
                        <a:gd name="connsiteY20" fmla="*/ 1638009 h 1781818"/>
                        <a:gd name="connsiteX0" fmla="*/ 12807 w 2166593"/>
                        <a:gd name="connsiteY0" fmla="*/ 1638009 h 1781818"/>
                        <a:gd name="connsiteX1" fmla="*/ 578801 w 2166593"/>
                        <a:gd name="connsiteY1" fmla="*/ 331834 h 1781818"/>
                        <a:gd name="connsiteX2" fmla="*/ 793856 w 2166593"/>
                        <a:gd name="connsiteY2" fmla="*/ 140204 h 1781818"/>
                        <a:gd name="connsiteX3" fmla="*/ 1972696 w 2166593"/>
                        <a:gd name="connsiteY3" fmla="*/ 6108 h 1781818"/>
                        <a:gd name="connsiteX4" fmla="*/ 2139264 w 2166593"/>
                        <a:gd name="connsiteY4" fmla="*/ 183066 h 1781818"/>
                        <a:gd name="connsiteX5" fmla="*/ 1613007 w 2166593"/>
                        <a:gd name="connsiteY5" fmla="*/ 1347496 h 1781818"/>
                        <a:gd name="connsiteX6" fmla="*/ 1448701 w 2166593"/>
                        <a:gd name="connsiteY6" fmla="*/ 1480846 h 1781818"/>
                        <a:gd name="connsiteX7" fmla="*/ 1170097 w 2166593"/>
                        <a:gd name="connsiteY7" fmla="*/ 1542759 h 1781818"/>
                        <a:gd name="connsiteX8" fmla="*/ 1208193 w 2166593"/>
                        <a:gd name="connsiteY8" fmla="*/ 1352258 h 1781818"/>
                        <a:gd name="connsiteX9" fmla="*/ 1329639 w 2166593"/>
                        <a:gd name="connsiteY9" fmla="*/ 1321303 h 1781818"/>
                        <a:gd name="connsiteX10" fmla="*/ 1441557 w 2166593"/>
                        <a:gd name="connsiteY10" fmla="*/ 1247484 h 1781818"/>
                        <a:gd name="connsiteX11" fmla="*/ 1710640 w 2166593"/>
                        <a:gd name="connsiteY11" fmla="*/ 592640 h 1781818"/>
                        <a:gd name="connsiteX12" fmla="*/ 1555857 w 2166593"/>
                        <a:gd name="connsiteY12" fmla="*/ 478340 h 1781818"/>
                        <a:gd name="connsiteX13" fmla="*/ 886726 w 2166593"/>
                        <a:gd name="connsiteY13" fmla="*/ 592639 h 1781818"/>
                        <a:gd name="connsiteX14" fmla="*/ 543826 w 2166593"/>
                        <a:gd name="connsiteY14" fmla="*/ 1318921 h 1781818"/>
                        <a:gd name="connsiteX15" fmla="*/ 539063 w 2166593"/>
                        <a:gd name="connsiteY15" fmla="*/ 1390359 h 1781818"/>
                        <a:gd name="connsiteX16" fmla="*/ 655745 w 2166593"/>
                        <a:gd name="connsiteY16" fmla="*/ 1464178 h 1781818"/>
                        <a:gd name="connsiteX17" fmla="*/ 762901 w 2166593"/>
                        <a:gd name="connsiteY17" fmla="*/ 1433221 h 1781818"/>
                        <a:gd name="connsiteX18" fmla="*/ 705752 w 2166593"/>
                        <a:gd name="connsiteY18" fmla="*/ 1645152 h 1781818"/>
                        <a:gd name="connsiteX19" fmla="*/ 125414 w 2166593"/>
                        <a:gd name="connsiteY19" fmla="*/ 1780883 h 1781818"/>
                        <a:gd name="connsiteX20" fmla="*/ 12807 w 2166593"/>
                        <a:gd name="connsiteY20" fmla="*/ 1638009 h 1781818"/>
                        <a:gd name="connsiteX0" fmla="*/ 12807 w 2171808"/>
                        <a:gd name="connsiteY0" fmla="*/ 1636667 h 1780476"/>
                        <a:gd name="connsiteX1" fmla="*/ 578801 w 2171808"/>
                        <a:gd name="connsiteY1" fmla="*/ 330492 h 1780476"/>
                        <a:gd name="connsiteX2" fmla="*/ 793856 w 2171808"/>
                        <a:gd name="connsiteY2" fmla="*/ 138862 h 1780476"/>
                        <a:gd name="connsiteX3" fmla="*/ 1972696 w 2171808"/>
                        <a:gd name="connsiteY3" fmla="*/ 4766 h 1780476"/>
                        <a:gd name="connsiteX4" fmla="*/ 2139264 w 2171808"/>
                        <a:gd name="connsiteY4" fmla="*/ 181724 h 1780476"/>
                        <a:gd name="connsiteX5" fmla="*/ 1613007 w 2171808"/>
                        <a:gd name="connsiteY5" fmla="*/ 1346154 h 1780476"/>
                        <a:gd name="connsiteX6" fmla="*/ 1448701 w 2171808"/>
                        <a:gd name="connsiteY6" fmla="*/ 1479504 h 1780476"/>
                        <a:gd name="connsiteX7" fmla="*/ 1170097 w 2171808"/>
                        <a:gd name="connsiteY7" fmla="*/ 1541417 h 1780476"/>
                        <a:gd name="connsiteX8" fmla="*/ 1208193 w 2171808"/>
                        <a:gd name="connsiteY8" fmla="*/ 1350916 h 1780476"/>
                        <a:gd name="connsiteX9" fmla="*/ 1329639 w 2171808"/>
                        <a:gd name="connsiteY9" fmla="*/ 1319961 h 1780476"/>
                        <a:gd name="connsiteX10" fmla="*/ 1441557 w 2171808"/>
                        <a:gd name="connsiteY10" fmla="*/ 1246142 h 1780476"/>
                        <a:gd name="connsiteX11" fmla="*/ 1710640 w 2171808"/>
                        <a:gd name="connsiteY11" fmla="*/ 591298 h 1780476"/>
                        <a:gd name="connsiteX12" fmla="*/ 1555857 w 2171808"/>
                        <a:gd name="connsiteY12" fmla="*/ 476998 h 1780476"/>
                        <a:gd name="connsiteX13" fmla="*/ 886726 w 2171808"/>
                        <a:gd name="connsiteY13" fmla="*/ 591297 h 1780476"/>
                        <a:gd name="connsiteX14" fmla="*/ 543826 w 2171808"/>
                        <a:gd name="connsiteY14" fmla="*/ 1317579 h 1780476"/>
                        <a:gd name="connsiteX15" fmla="*/ 539063 w 2171808"/>
                        <a:gd name="connsiteY15" fmla="*/ 1389017 h 1780476"/>
                        <a:gd name="connsiteX16" fmla="*/ 655745 w 2171808"/>
                        <a:gd name="connsiteY16" fmla="*/ 1462836 h 1780476"/>
                        <a:gd name="connsiteX17" fmla="*/ 762901 w 2171808"/>
                        <a:gd name="connsiteY17" fmla="*/ 1431879 h 1780476"/>
                        <a:gd name="connsiteX18" fmla="*/ 705752 w 2171808"/>
                        <a:gd name="connsiteY18" fmla="*/ 1643810 h 1780476"/>
                        <a:gd name="connsiteX19" fmla="*/ 125414 w 2171808"/>
                        <a:gd name="connsiteY19" fmla="*/ 1779541 h 1780476"/>
                        <a:gd name="connsiteX20" fmla="*/ 12807 w 2171808"/>
                        <a:gd name="connsiteY20" fmla="*/ 1636667 h 1780476"/>
                        <a:gd name="connsiteX0" fmla="*/ 12807 w 2171808"/>
                        <a:gd name="connsiteY0" fmla="*/ 1636667 h 1780476"/>
                        <a:gd name="connsiteX1" fmla="*/ 578801 w 2171808"/>
                        <a:gd name="connsiteY1" fmla="*/ 330492 h 1780476"/>
                        <a:gd name="connsiteX2" fmla="*/ 793856 w 2171808"/>
                        <a:gd name="connsiteY2" fmla="*/ 138862 h 1780476"/>
                        <a:gd name="connsiteX3" fmla="*/ 1972696 w 2171808"/>
                        <a:gd name="connsiteY3" fmla="*/ 4766 h 1780476"/>
                        <a:gd name="connsiteX4" fmla="*/ 2139264 w 2171808"/>
                        <a:gd name="connsiteY4" fmla="*/ 181724 h 1780476"/>
                        <a:gd name="connsiteX5" fmla="*/ 1613007 w 2171808"/>
                        <a:gd name="connsiteY5" fmla="*/ 1346154 h 1780476"/>
                        <a:gd name="connsiteX6" fmla="*/ 1448701 w 2171808"/>
                        <a:gd name="connsiteY6" fmla="*/ 1479504 h 1780476"/>
                        <a:gd name="connsiteX7" fmla="*/ 1170097 w 2171808"/>
                        <a:gd name="connsiteY7" fmla="*/ 1541417 h 1780476"/>
                        <a:gd name="connsiteX8" fmla="*/ 1208193 w 2171808"/>
                        <a:gd name="connsiteY8" fmla="*/ 1350916 h 1780476"/>
                        <a:gd name="connsiteX9" fmla="*/ 1329639 w 2171808"/>
                        <a:gd name="connsiteY9" fmla="*/ 1319961 h 1780476"/>
                        <a:gd name="connsiteX10" fmla="*/ 1441557 w 2171808"/>
                        <a:gd name="connsiteY10" fmla="*/ 1246142 h 1780476"/>
                        <a:gd name="connsiteX11" fmla="*/ 1710640 w 2171808"/>
                        <a:gd name="connsiteY11" fmla="*/ 591298 h 1780476"/>
                        <a:gd name="connsiteX12" fmla="*/ 1555857 w 2171808"/>
                        <a:gd name="connsiteY12" fmla="*/ 476998 h 1780476"/>
                        <a:gd name="connsiteX13" fmla="*/ 886726 w 2171808"/>
                        <a:gd name="connsiteY13" fmla="*/ 591297 h 1780476"/>
                        <a:gd name="connsiteX14" fmla="*/ 543826 w 2171808"/>
                        <a:gd name="connsiteY14" fmla="*/ 1317579 h 1780476"/>
                        <a:gd name="connsiteX15" fmla="*/ 539063 w 2171808"/>
                        <a:gd name="connsiteY15" fmla="*/ 1389017 h 1780476"/>
                        <a:gd name="connsiteX16" fmla="*/ 655745 w 2171808"/>
                        <a:gd name="connsiteY16" fmla="*/ 1462836 h 1780476"/>
                        <a:gd name="connsiteX17" fmla="*/ 762901 w 2171808"/>
                        <a:gd name="connsiteY17" fmla="*/ 1431879 h 1780476"/>
                        <a:gd name="connsiteX18" fmla="*/ 705752 w 2171808"/>
                        <a:gd name="connsiteY18" fmla="*/ 1643810 h 1780476"/>
                        <a:gd name="connsiteX19" fmla="*/ 125414 w 2171808"/>
                        <a:gd name="connsiteY19" fmla="*/ 1779541 h 1780476"/>
                        <a:gd name="connsiteX20" fmla="*/ 12807 w 2171808"/>
                        <a:gd name="connsiteY20" fmla="*/ 1636667 h 178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1808" h="1780476">
                          <a:moveTo>
                            <a:pt x="12807" y="1636667"/>
                          </a:moveTo>
                          <a:lnTo>
                            <a:pt x="578801" y="330492"/>
                          </a:lnTo>
                          <a:cubicBezTo>
                            <a:pt x="649816" y="237872"/>
                            <a:pt x="645644" y="154281"/>
                            <a:pt x="793856" y="138862"/>
                          </a:cubicBezTo>
                          <a:cubicBezTo>
                            <a:pt x="930381" y="121400"/>
                            <a:pt x="1514433" y="7048"/>
                            <a:pt x="1972696" y="4766"/>
                          </a:cubicBezTo>
                          <a:cubicBezTo>
                            <a:pt x="2158990" y="-17291"/>
                            <a:pt x="2214671" y="36468"/>
                            <a:pt x="2139264" y="181724"/>
                          </a:cubicBezTo>
                          <a:lnTo>
                            <a:pt x="1613007" y="1346154"/>
                          </a:lnTo>
                          <a:cubicBezTo>
                            <a:pt x="1567763" y="1435848"/>
                            <a:pt x="1522520" y="1461248"/>
                            <a:pt x="1448701" y="1479504"/>
                          </a:cubicBezTo>
                          <a:lnTo>
                            <a:pt x="1170097" y="1541417"/>
                          </a:lnTo>
                          <a:lnTo>
                            <a:pt x="1208193" y="1350916"/>
                          </a:lnTo>
                          <a:lnTo>
                            <a:pt x="1329639" y="1319961"/>
                          </a:lnTo>
                          <a:cubicBezTo>
                            <a:pt x="1388377" y="1309643"/>
                            <a:pt x="1428063" y="1275511"/>
                            <a:pt x="1441557" y="1246142"/>
                          </a:cubicBezTo>
                          <a:cubicBezTo>
                            <a:pt x="1542363" y="1019923"/>
                            <a:pt x="1669365" y="777036"/>
                            <a:pt x="1710640" y="591298"/>
                          </a:cubicBezTo>
                          <a:cubicBezTo>
                            <a:pt x="1705083" y="512716"/>
                            <a:pt x="1613802" y="467474"/>
                            <a:pt x="1555857" y="476998"/>
                          </a:cubicBezTo>
                          <a:cubicBezTo>
                            <a:pt x="1226451" y="525416"/>
                            <a:pt x="1132788" y="530973"/>
                            <a:pt x="886726" y="591297"/>
                          </a:cubicBezTo>
                          <a:lnTo>
                            <a:pt x="543826" y="1317579"/>
                          </a:lnTo>
                          <a:cubicBezTo>
                            <a:pt x="531126" y="1342184"/>
                            <a:pt x="525570" y="1359649"/>
                            <a:pt x="539063" y="1389017"/>
                          </a:cubicBezTo>
                          <a:cubicBezTo>
                            <a:pt x="577957" y="1413623"/>
                            <a:pt x="607326" y="1452517"/>
                            <a:pt x="655745" y="1462836"/>
                          </a:cubicBezTo>
                          <a:cubicBezTo>
                            <a:pt x="670825" y="1446167"/>
                            <a:pt x="726389" y="1441404"/>
                            <a:pt x="762901" y="1431879"/>
                          </a:cubicBezTo>
                          <a:lnTo>
                            <a:pt x="705752" y="1643810"/>
                          </a:lnTo>
                          <a:lnTo>
                            <a:pt x="125414" y="1779541"/>
                          </a:lnTo>
                          <a:cubicBezTo>
                            <a:pt x="-54204" y="1789067"/>
                            <a:pt x="11449" y="1724773"/>
                            <a:pt x="12807" y="1636667"/>
                          </a:cubicBezTo>
                          <a:close/>
                        </a:path>
                      </a:pathLst>
                    </a:custGeom>
                    <a:solidFill>
                      <a:schemeClr val="tx1">
                        <a:lumMod val="75000"/>
                        <a:lumOff val="2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15"/>
                    <p:cNvSpPr/>
                    <p:nvPr/>
                  </p:nvSpPr>
                  <p:spPr>
                    <a:xfrm>
                      <a:off x="1985446" y="2546742"/>
                      <a:ext cx="843847" cy="713702"/>
                    </a:xfrm>
                    <a:custGeom>
                      <a:avLst/>
                      <a:gdLst>
                        <a:gd name="connsiteX0" fmla="*/ 0 w 2884565"/>
                        <a:gd name="connsiteY0" fmla="*/ 0 h 1778606"/>
                        <a:gd name="connsiteX1" fmla="*/ 2884565 w 2884565"/>
                        <a:gd name="connsiteY1" fmla="*/ 0 h 1778606"/>
                        <a:gd name="connsiteX2" fmla="*/ 2884565 w 2884565"/>
                        <a:gd name="connsiteY2" fmla="*/ 1778606 h 1778606"/>
                        <a:gd name="connsiteX3" fmla="*/ 0 w 2884565"/>
                        <a:gd name="connsiteY3" fmla="*/ 1778606 h 1778606"/>
                        <a:gd name="connsiteX4" fmla="*/ 0 w 2884565"/>
                        <a:gd name="connsiteY4" fmla="*/ 0 h 1778606"/>
                        <a:gd name="connsiteX0" fmla="*/ 0 w 2884565"/>
                        <a:gd name="connsiteY0" fmla="*/ 0 h 1778606"/>
                        <a:gd name="connsiteX1" fmla="*/ 2884565 w 2884565"/>
                        <a:gd name="connsiteY1" fmla="*/ 0 h 1778606"/>
                        <a:gd name="connsiteX2" fmla="*/ 2884565 w 2884565"/>
                        <a:gd name="connsiteY2" fmla="*/ 1778606 h 1778606"/>
                        <a:gd name="connsiteX3" fmla="*/ 542925 w 2884565"/>
                        <a:gd name="connsiteY3" fmla="*/ 1726218 h 1778606"/>
                        <a:gd name="connsiteX4" fmla="*/ 0 w 2884565"/>
                        <a:gd name="connsiteY4" fmla="*/ 0 h 1778606"/>
                        <a:gd name="connsiteX0" fmla="*/ 0 w 2884565"/>
                        <a:gd name="connsiteY0" fmla="*/ 0 h 1954818"/>
                        <a:gd name="connsiteX1" fmla="*/ 2884565 w 2884565"/>
                        <a:gd name="connsiteY1" fmla="*/ 0 h 1954818"/>
                        <a:gd name="connsiteX2" fmla="*/ 631902 w 2884565"/>
                        <a:gd name="connsiteY2" fmla="*/ 1954818 h 1954818"/>
                        <a:gd name="connsiteX3" fmla="*/ 542925 w 2884565"/>
                        <a:gd name="connsiteY3" fmla="*/ 1726218 h 1954818"/>
                        <a:gd name="connsiteX4" fmla="*/ 0 w 2884565"/>
                        <a:gd name="connsiteY4" fmla="*/ 0 h 1954818"/>
                        <a:gd name="connsiteX0" fmla="*/ 0 w 2884565"/>
                        <a:gd name="connsiteY0" fmla="*/ 0 h 1954818"/>
                        <a:gd name="connsiteX1" fmla="*/ 2884565 w 2884565"/>
                        <a:gd name="connsiteY1" fmla="*/ 0 h 1954818"/>
                        <a:gd name="connsiteX2" fmla="*/ 1060528 w 2884565"/>
                        <a:gd name="connsiteY2" fmla="*/ 1580127 h 1954818"/>
                        <a:gd name="connsiteX3" fmla="*/ 631902 w 2884565"/>
                        <a:gd name="connsiteY3" fmla="*/ 1954818 h 1954818"/>
                        <a:gd name="connsiteX4" fmla="*/ 542925 w 2884565"/>
                        <a:gd name="connsiteY4" fmla="*/ 1726218 h 1954818"/>
                        <a:gd name="connsiteX5" fmla="*/ 0 w 2884565"/>
                        <a:gd name="connsiteY5" fmla="*/ 0 h 1954818"/>
                        <a:gd name="connsiteX0" fmla="*/ 0 w 2884565"/>
                        <a:gd name="connsiteY0" fmla="*/ 0 h 1954818"/>
                        <a:gd name="connsiteX1" fmla="*/ 2884565 w 2884565"/>
                        <a:gd name="connsiteY1" fmla="*/ 0 h 1954818"/>
                        <a:gd name="connsiteX2" fmla="*/ 679528 w 2884565"/>
                        <a:gd name="connsiteY2" fmla="*/ 1684902 h 1954818"/>
                        <a:gd name="connsiteX3" fmla="*/ 631902 w 2884565"/>
                        <a:gd name="connsiteY3" fmla="*/ 1954818 h 1954818"/>
                        <a:gd name="connsiteX4" fmla="*/ 542925 w 2884565"/>
                        <a:gd name="connsiteY4" fmla="*/ 1726218 h 1954818"/>
                        <a:gd name="connsiteX5" fmla="*/ 0 w 2884565"/>
                        <a:gd name="connsiteY5" fmla="*/ 0 h 1954818"/>
                        <a:gd name="connsiteX0" fmla="*/ 485775 w 2341640"/>
                        <a:gd name="connsiteY0" fmla="*/ 395287 h 1954818"/>
                        <a:gd name="connsiteX1" fmla="*/ 2341640 w 2341640"/>
                        <a:gd name="connsiteY1" fmla="*/ 0 h 1954818"/>
                        <a:gd name="connsiteX2" fmla="*/ 136603 w 2341640"/>
                        <a:gd name="connsiteY2" fmla="*/ 1684902 h 1954818"/>
                        <a:gd name="connsiteX3" fmla="*/ 88977 w 2341640"/>
                        <a:gd name="connsiteY3" fmla="*/ 1954818 h 1954818"/>
                        <a:gd name="connsiteX4" fmla="*/ 0 w 2341640"/>
                        <a:gd name="connsiteY4" fmla="*/ 1726218 h 1954818"/>
                        <a:gd name="connsiteX5" fmla="*/ 485775 w 2341640"/>
                        <a:gd name="connsiteY5" fmla="*/ 395287 h 1954818"/>
                        <a:gd name="connsiteX0" fmla="*/ 485775 w 2341640"/>
                        <a:gd name="connsiteY0" fmla="*/ 395287 h 1954818"/>
                        <a:gd name="connsiteX1" fmla="*/ 808114 w 2341640"/>
                        <a:gd name="connsiteY1" fmla="*/ 327589 h 1954818"/>
                        <a:gd name="connsiteX2" fmla="*/ 2341640 w 2341640"/>
                        <a:gd name="connsiteY2" fmla="*/ 0 h 1954818"/>
                        <a:gd name="connsiteX3" fmla="*/ 136603 w 2341640"/>
                        <a:gd name="connsiteY3" fmla="*/ 1684902 h 1954818"/>
                        <a:gd name="connsiteX4" fmla="*/ 88977 w 2341640"/>
                        <a:gd name="connsiteY4" fmla="*/ 1954818 h 1954818"/>
                        <a:gd name="connsiteX5" fmla="*/ 0 w 2341640"/>
                        <a:gd name="connsiteY5" fmla="*/ 1726218 h 1954818"/>
                        <a:gd name="connsiteX6" fmla="*/ 485775 w 2341640"/>
                        <a:gd name="connsiteY6" fmla="*/ 395287 h 1954818"/>
                        <a:gd name="connsiteX0" fmla="*/ 485775 w 2341640"/>
                        <a:gd name="connsiteY0" fmla="*/ 395287 h 1954818"/>
                        <a:gd name="connsiteX1" fmla="*/ 760489 w 2341640"/>
                        <a:gd name="connsiteY1" fmla="*/ 179952 h 1954818"/>
                        <a:gd name="connsiteX2" fmla="*/ 2341640 w 2341640"/>
                        <a:gd name="connsiteY2" fmla="*/ 0 h 1954818"/>
                        <a:gd name="connsiteX3" fmla="*/ 136603 w 2341640"/>
                        <a:gd name="connsiteY3" fmla="*/ 1684902 h 1954818"/>
                        <a:gd name="connsiteX4" fmla="*/ 88977 w 2341640"/>
                        <a:gd name="connsiteY4" fmla="*/ 1954818 h 1954818"/>
                        <a:gd name="connsiteX5" fmla="*/ 0 w 2341640"/>
                        <a:gd name="connsiteY5" fmla="*/ 1726218 h 1954818"/>
                        <a:gd name="connsiteX6" fmla="*/ 485775 w 2341640"/>
                        <a:gd name="connsiteY6" fmla="*/ 395287 h 1954818"/>
                        <a:gd name="connsiteX0" fmla="*/ 485775 w 2227340"/>
                        <a:gd name="connsiteY0" fmla="*/ 242887 h 1802418"/>
                        <a:gd name="connsiteX1" fmla="*/ 760489 w 2227340"/>
                        <a:gd name="connsiteY1" fmla="*/ 27552 h 1802418"/>
                        <a:gd name="connsiteX2" fmla="*/ 2227340 w 2227340"/>
                        <a:gd name="connsiteY2" fmla="*/ 0 h 1802418"/>
                        <a:gd name="connsiteX3" fmla="*/ 136603 w 2227340"/>
                        <a:gd name="connsiteY3" fmla="*/ 1532502 h 1802418"/>
                        <a:gd name="connsiteX4" fmla="*/ 88977 w 2227340"/>
                        <a:gd name="connsiteY4" fmla="*/ 1802418 h 1802418"/>
                        <a:gd name="connsiteX5" fmla="*/ 0 w 2227340"/>
                        <a:gd name="connsiteY5" fmla="*/ 1573818 h 1802418"/>
                        <a:gd name="connsiteX6" fmla="*/ 485775 w 2227340"/>
                        <a:gd name="connsiteY6" fmla="*/ 242887 h 1802418"/>
                        <a:gd name="connsiteX0" fmla="*/ 485775 w 2227340"/>
                        <a:gd name="connsiteY0" fmla="*/ 242887 h 1802418"/>
                        <a:gd name="connsiteX1" fmla="*/ 760489 w 2227340"/>
                        <a:gd name="connsiteY1" fmla="*/ 27552 h 1802418"/>
                        <a:gd name="connsiteX2" fmla="*/ 1898727 w 2227340"/>
                        <a:gd name="connsiteY2" fmla="*/ 3739 h 1802418"/>
                        <a:gd name="connsiteX3" fmla="*/ 2227340 w 2227340"/>
                        <a:gd name="connsiteY3" fmla="*/ 0 h 1802418"/>
                        <a:gd name="connsiteX4" fmla="*/ 136603 w 2227340"/>
                        <a:gd name="connsiteY4" fmla="*/ 1532502 h 1802418"/>
                        <a:gd name="connsiteX5" fmla="*/ 88977 w 2227340"/>
                        <a:gd name="connsiteY5" fmla="*/ 1802418 h 1802418"/>
                        <a:gd name="connsiteX6" fmla="*/ 0 w 2227340"/>
                        <a:gd name="connsiteY6" fmla="*/ 1573818 h 1802418"/>
                        <a:gd name="connsiteX7" fmla="*/ 485775 w 2227340"/>
                        <a:gd name="connsiteY7" fmla="*/ 242887 h 1802418"/>
                        <a:gd name="connsiteX0" fmla="*/ 485775 w 2227340"/>
                        <a:gd name="connsiteY0" fmla="*/ 358210 h 1917741"/>
                        <a:gd name="connsiteX1" fmla="*/ 760489 w 2227340"/>
                        <a:gd name="connsiteY1" fmla="*/ 142875 h 1917741"/>
                        <a:gd name="connsiteX2" fmla="*/ 2065414 w 2227340"/>
                        <a:gd name="connsiteY2" fmla="*/ 0 h 1917741"/>
                        <a:gd name="connsiteX3" fmla="*/ 2227340 w 2227340"/>
                        <a:gd name="connsiteY3" fmla="*/ 115323 h 1917741"/>
                        <a:gd name="connsiteX4" fmla="*/ 136603 w 2227340"/>
                        <a:gd name="connsiteY4" fmla="*/ 1647825 h 1917741"/>
                        <a:gd name="connsiteX5" fmla="*/ 88977 w 2227340"/>
                        <a:gd name="connsiteY5" fmla="*/ 1917741 h 1917741"/>
                        <a:gd name="connsiteX6" fmla="*/ 0 w 2227340"/>
                        <a:gd name="connsiteY6" fmla="*/ 1689141 h 1917741"/>
                        <a:gd name="connsiteX7" fmla="*/ 485775 w 2227340"/>
                        <a:gd name="connsiteY7" fmla="*/ 358210 h 1917741"/>
                        <a:gd name="connsiteX0" fmla="*/ 485775 w 2227340"/>
                        <a:gd name="connsiteY0" fmla="*/ 358210 h 1917741"/>
                        <a:gd name="connsiteX1" fmla="*/ 760489 w 2227340"/>
                        <a:gd name="connsiteY1" fmla="*/ 142875 h 1917741"/>
                        <a:gd name="connsiteX2" fmla="*/ 2065414 w 2227340"/>
                        <a:gd name="connsiteY2" fmla="*/ 0 h 1917741"/>
                        <a:gd name="connsiteX3" fmla="*/ 2227340 w 2227340"/>
                        <a:gd name="connsiteY3" fmla="*/ 115323 h 1917741"/>
                        <a:gd name="connsiteX4" fmla="*/ 850977 w 2227340"/>
                        <a:gd name="connsiteY4" fmla="*/ 1119188 h 1917741"/>
                        <a:gd name="connsiteX5" fmla="*/ 136603 w 2227340"/>
                        <a:gd name="connsiteY5" fmla="*/ 1647825 h 1917741"/>
                        <a:gd name="connsiteX6" fmla="*/ 88977 w 2227340"/>
                        <a:gd name="connsiteY6" fmla="*/ 1917741 h 1917741"/>
                        <a:gd name="connsiteX7" fmla="*/ 0 w 2227340"/>
                        <a:gd name="connsiteY7" fmla="*/ 1689141 h 1917741"/>
                        <a:gd name="connsiteX8" fmla="*/ 485775 w 2227340"/>
                        <a:gd name="connsiteY8" fmla="*/ 358210 h 1917741"/>
                        <a:gd name="connsiteX0" fmla="*/ 485775 w 2227340"/>
                        <a:gd name="connsiteY0" fmla="*/ 358210 h 1917741"/>
                        <a:gd name="connsiteX1" fmla="*/ 760489 w 2227340"/>
                        <a:gd name="connsiteY1" fmla="*/ 142875 h 1917741"/>
                        <a:gd name="connsiteX2" fmla="*/ 2065414 w 2227340"/>
                        <a:gd name="connsiteY2" fmla="*/ 0 h 1917741"/>
                        <a:gd name="connsiteX3" fmla="*/ 2227340 w 2227340"/>
                        <a:gd name="connsiteY3" fmla="*/ 115323 h 1917741"/>
                        <a:gd name="connsiteX4" fmla="*/ 617614 w 2227340"/>
                        <a:gd name="connsiteY4" fmla="*/ 485775 h 1917741"/>
                        <a:gd name="connsiteX5" fmla="*/ 136603 w 2227340"/>
                        <a:gd name="connsiteY5" fmla="*/ 1647825 h 1917741"/>
                        <a:gd name="connsiteX6" fmla="*/ 88977 w 2227340"/>
                        <a:gd name="connsiteY6" fmla="*/ 1917741 h 1917741"/>
                        <a:gd name="connsiteX7" fmla="*/ 0 w 2227340"/>
                        <a:gd name="connsiteY7" fmla="*/ 1689141 h 1917741"/>
                        <a:gd name="connsiteX8" fmla="*/ 485775 w 2227340"/>
                        <a:gd name="connsiteY8" fmla="*/ 358210 h 1917741"/>
                        <a:gd name="connsiteX0" fmla="*/ 485775 w 2227340"/>
                        <a:gd name="connsiteY0" fmla="*/ 358210 h 1917741"/>
                        <a:gd name="connsiteX1" fmla="*/ 760489 w 2227340"/>
                        <a:gd name="connsiteY1" fmla="*/ 142875 h 1917741"/>
                        <a:gd name="connsiteX2" fmla="*/ 2065414 w 2227340"/>
                        <a:gd name="connsiteY2" fmla="*/ 0 h 1917741"/>
                        <a:gd name="connsiteX3" fmla="*/ 2227340 w 2227340"/>
                        <a:gd name="connsiteY3" fmla="*/ 115323 h 1917741"/>
                        <a:gd name="connsiteX4" fmla="*/ 1017664 w 2227340"/>
                        <a:gd name="connsiteY4" fmla="*/ 395288 h 1917741"/>
                        <a:gd name="connsiteX5" fmla="*/ 617614 w 2227340"/>
                        <a:gd name="connsiteY5" fmla="*/ 485775 h 1917741"/>
                        <a:gd name="connsiteX6" fmla="*/ 136603 w 2227340"/>
                        <a:gd name="connsiteY6" fmla="*/ 1647825 h 1917741"/>
                        <a:gd name="connsiteX7" fmla="*/ 88977 w 2227340"/>
                        <a:gd name="connsiteY7" fmla="*/ 1917741 h 1917741"/>
                        <a:gd name="connsiteX8" fmla="*/ 0 w 2227340"/>
                        <a:gd name="connsiteY8" fmla="*/ 1689141 h 1917741"/>
                        <a:gd name="connsiteX9" fmla="*/ 485775 w 2227340"/>
                        <a:gd name="connsiteY9" fmla="*/ 358210 h 1917741"/>
                        <a:gd name="connsiteX0" fmla="*/ 485775 w 2227340"/>
                        <a:gd name="connsiteY0" fmla="*/ 358210 h 1917741"/>
                        <a:gd name="connsiteX1" fmla="*/ 760489 w 2227340"/>
                        <a:gd name="connsiteY1" fmla="*/ 142875 h 1917741"/>
                        <a:gd name="connsiteX2" fmla="*/ 2065414 w 2227340"/>
                        <a:gd name="connsiteY2" fmla="*/ 0 h 1917741"/>
                        <a:gd name="connsiteX3" fmla="*/ 2227340 w 2227340"/>
                        <a:gd name="connsiteY3" fmla="*/ 115323 h 1917741"/>
                        <a:gd name="connsiteX4" fmla="*/ 908126 w 2227340"/>
                        <a:gd name="connsiteY4" fmla="*/ 247651 h 1917741"/>
                        <a:gd name="connsiteX5" fmla="*/ 617614 w 2227340"/>
                        <a:gd name="connsiteY5" fmla="*/ 485775 h 1917741"/>
                        <a:gd name="connsiteX6" fmla="*/ 136603 w 2227340"/>
                        <a:gd name="connsiteY6" fmla="*/ 1647825 h 1917741"/>
                        <a:gd name="connsiteX7" fmla="*/ 88977 w 2227340"/>
                        <a:gd name="connsiteY7" fmla="*/ 1917741 h 1917741"/>
                        <a:gd name="connsiteX8" fmla="*/ 0 w 2227340"/>
                        <a:gd name="connsiteY8" fmla="*/ 1689141 h 1917741"/>
                        <a:gd name="connsiteX9" fmla="*/ 485775 w 2227340"/>
                        <a:gd name="connsiteY9" fmla="*/ 358210 h 1917741"/>
                        <a:gd name="connsiteX0" fmla="*/ 485775 w 2227340"/>
                        <a:gd name="connsiteY0" fmla="*/ 358210 h 1917741"/>
                        <a:gd name="connsiteX1" fmla="*/ 760489 w 2227340"/>
                        <a:gd name="connsiteY1" fmla="*/ 142875 h 1917741"/>
                        <a:gd name="connsiteX2" fmla="*/ 2065414 w 2227340"/>
                        <a:gd name="connsiteY2" fmla="*/ 0 h 1917741"/>
                        <a:gd name="connsiteX3" fmla="*/ 2227340 w 2227340"/>
                        <a:gd name="connsiteY3" fmla="*/ 115323 h 1917741"/>
                        <a:gd name="connsiteX4" fmla="*/ 908126 w 2227340"/>
                        <a:gd name="connsiteY4" fmla="*/ 247651 h 1917741"/>
                        <a:gd name="connsiteX5" fmla="*/ 617614 w 2227340"/>
                        <a:gd name="connsiteY5" fmla="*/ 485775 h 1917741"/>
                        <a:gd name="connsiteX6" fmla="*/ 136603 w 2227340"/>
                        <a:gd name="connsiteY6" fmla="*/ 1647825 h 1917741"/>
                        <a:gd name="connsiteX7" fmla="*/ 88977 w 2227340"/>
                        <a:gd name="connsiteY7" fmla="*/ 1917741 h 1917741"/>
                        <a:gd name="connsiteX8" fmla="*/ 0 w 2227340"/>
                        <a:gd name="connsiteY8" fmla="*/ 1689141 h 1917741"/>
                        <a:gd name="connsiteX9" fmla="*/ 485775 w 2227340"/>
                        <a:gd name="connsiteY9" fmla="*/ 358210 h 1917741"/>
                        <a:gd name="connsiteX0" fmla="*/ 513989 w 2255554"/>
                        <a:gd name="connsiteY0" fmla="*/ 358210 h 1917741"/>
                        <a:gd name="connsiteX1" fmla="*/ 788703 w 2255554"/>
                        <a:gd name="connsiteY1" fmla="*/ 142875 h 1917741"/>
                        <a:gd name="connsiteX2" fmla="*/ 2093628 w 2255554"/>
                        <a:gd name="connsiteY2" fmla="*/ 0 h 1917741"/>
                        <a:gd name="connsiteX3" fmla="*/ 2255554 w 2255554"/>
                        <a:gd name="connsiteY3" fmla="*/ 115323 h 1917741"/>
                        <a:gd name="connsiteX4" fmla="*/ 936340 w 2255554"/>
                        <a:gd name="connsiteY4" fmla="*/ 247651 h 1917741"/>
                        <a:gd name="connsiteX5" fmla="*/ 645828 w 2255554"/>
                        <a:gd name="connsiteY5" fmla="*/ 485775 h 1917741"/>
                        <a:gd name="connsiteX6" fmla="*/ 164817 w 2255554"/>
                        <a:gd name="connsiteY6" fmla="*/ 1647825 h 1917741"/>
                        <a:gd name="connsiteX7" fmla="*/ 117191 w 2255554"/>
                        <a:gd name="connsiteY7" fmla="*/ 1917741 h 1917741"/>
                        <a:gd name="connsiteX8" fmla="*/ 28214 w 2255554"/>
                        <a:gd name="connsiteY8" fmla="*/ 1689141 h 1917741"/>
                        <a:gd name="connsiteX9" fmla="*/ 513989 w 2255554"/>
                        <a:gd name="connsiteY9" fmla="*/ 358210 h 1917741"/>
                        <a:gd name="connsiteX0" fmla="*/ 505739 w 2247304"/>
                        <a:gd name="connsiteY0" fmla="*/ 358210 h 1917741"/>
                        <a:gd name="connsiteX1" fmla="*/ 780453 w 2247304"/>
                        <a:gd name="connsiteY1" fmla="*/ 142875 h 1917741"/>
                        <a:gd name="connsiteX2" fmla="*/ 2085378 w 2247304"/>
                        <a:gd name="connsiteY2" fmla="*/ 0 h 1917741"/>
                        <a:gd name="connsiteX3" fmla="*/ 2247304 w 2247304"/>
                        <a:gd name="connsiteY3" fmla="*/ 115323 h 1917741"/>
                        <a:gd name="connsiteX4" fmla="*/ 928090 w 2247304"/>
                        <a:gd name="connsiteY4" fmla="*/ 247651 h 1917741"/>
                        <a:gd name="connsiteX5" fmla="*/ 637578 w 2247304"/>
                        <a:gd name="connsiteY5" fmla="*/ 485775 h 1917741"/>
                        <a:gd name="connsiteX6" fmla="*/ 156567 w 2247304"/>
                        <a:gd name="connsiteY6" fmla="*/ 1647825 h 1917741"/>
                        <a:gd name="connsiteX7" fmla="*/ 108941 w 2247304"/>
                        <a:gd name="connsiteY7" fmla="*/ 1917741 h 1917741"/>
                        <a:gd name="connsiteX8" fmla="*/ 19964 w 2247304"/>
                        <a:gd name="connsiteY8" fmla="*/ 1689141 h 1917741"/>
                        <a:gd name="connsiteX9" fmla="*/ 505739 w 2247304"/>
                        <a:gd name="connsiteY9" fmla="*/ 358210 h 1917741"/>
                        <a:gd name="connsiteX0" fmla="*/ 501152 w 2242717"/>
                        <a:gd name="connsiteY0" fmla="*/ 358210 h 1908216"/>
                        <a:gd name="connsiteX1" fmla="*/ 775866 w 2242717"/>
                        <a:gd name="connsiteY1" fmla="*/ 142875 h 1908216"/>
                        <a:gd name="connsiteX2" fmla="*/ 2080791 w 2242717"/>
                        <a:gd name="connsiteY2" fmla="*/ 0 h 1908216"/>
                        <a:gd name="connsiteX3" fmla="*/ 2242717 w 2242717"/>
                        <a:gd name="connsiteY3" fmla="*/ 115323 h 1908216"/>
                        <a:gd name="connsiteX4" fmla="*/ 923503 w 2242717"/>
                        <a:gd name="connsiteY4" fmla="*/ 247651 h 1908216"/>
                        <a:gd name="connsiteX5" fmla="*/ 632991 w 2242717"/>
                        <a:gd name="connsiteY5" fmla="*/ 485775 h 1908216"/>
                        <a:gd name="connsiteX6" fmla="*/ 151980 w 2242717"/>
                        <a:gd name="connsiteY6" fmla="*/ 1647825 h 1908216"/>
                        <a:gd name="connsiteX7" fmla="*/ 118641 w 2242717"/>
                        <a:gd name="connsiteY7" fmla="*/ 1908216 h 1908216"/>
                        <a:gd name="connsiteX8" fmla="*/ 15377 w 2242717"/>
                        <a:gd name="connsiteY8" fmla="*/ 1689141 h 1908216"/>
                        <a:gd name="connsiteX9" fmla="*/ 501152 w 2242717"/>
                        <a:gd name="connsiteY9" fmla="*/ 358210 h 1908216"/>
                        <a:gd name="connsiteX0" fmla="*/ 502560 w 2244125"/>
                        <a:gd name="connsiteY0" fmla="*/ 358210 h 1889166"/>
                        <a:gd name="connsiteX1" fmla="*/ 777274 w 2244125"/>
                        <a:gd name="connsiteY1" fmla="*/ 142875 h 1889166"/>
                        <a:gd name="connsiteX2" fmla="*/ 2082199 w 2244125"/>
                        <a:gd name="connsiteY2" fmla="*/ 0 h 1889166"/>
                        <a:gd name="connsiteX3" fmla="*/ 2244125 w 2244125"/>
                        <a:gd name="connsiteY3" fmla="*/ 115323 h 1889166"/>
                        <a:gd name="connsiteX4" fmla="*/ 924911 w 2244125"/>
                        <a:gd name="connsiteY4" fmla="*/ 247651 h 1889166"/>
                        <a:gd name="connsiteX5" fmla="*/ 634399 w 2244125"/>
                        <a:gd name="connsiteY5" fmla="*/ 485775 h 1889166"/>
                        <a:gd name="connsiteX6" fmla="*/ 153388 w 2244125"/>
                        <a:gd name="connsiteY6" fmla="*/ 1647825 h 1889166"/>
                        <a:gd name="connsiteX7" fmla="*/ 115286 w 2244125"/>
                        <a:gd name="connsiteY7" fmla="*/ 1889166 h 1889166"/>
                        <a:gd name="connsiteX8" fmla="*/ 16785 w 2244125"/>
                        <a:gd name="connsiteY8" fmla="*/ 1689141 h 1889166"/>
                        <a:gd name="connsiteX9" fmla="*/ 502560 w 2244125"/>
                        <a:gd name="connsiteY9" fmla="*/ 358210 h 1889166"/>
                        <a:gd name="connsiteX0" fmla="*/ 501363 w 2242928"/>
                        <a:gd name="connsiteY0" fmla="*/ 358210 h 1889166"/>
                        <a:gd name="connsiteX1" fmla="*/ 776077 w 2242928"/>
                        <a:gd name="connsiteY1" fmla="*/ 142875 h 1889166"/>
                        <a:gd name="connsiteX2" fmla="*/ 2081002 w 2242928"/>
                        <a:gd name="connsiteY2" fmla="*/ 0 h 1889166"/>
                        <a:gd name="connsiteX3" fmla="*/ 2242928 w 2242928"/>
                        <a:gd name="connsiteY3" fmla="*/ 115323 h 1889166"/>
                        <a:gd name="connsiteX4" fmla="*/ 923714 w 2242928"/>
                        <a:gd name="connsiteY4" fmla="*/ 247651 h 1889166"/>
                        <a:gd name="connsiteX5" fmla="*/ 633202 w 2242928"/>
                        <a:gd name="connsiteY5" fmla="*/ 485775 h 1889166"/>
                        <a:gd name="connsiteX6" fmla="*/ 152191 w 2242928"/>
                        <a:gd name="connsiteY6" fmla="*/ 1647825 h 1889166"/>
                        <a:gd name="connsiteX7" fmla="*/ 114089 w 2242928"/>
                        <a:gd name="connsiteY7" fmla="*/ 1889166 h 1889166"/>
                        <a:gd name="connsiteX8" fmla="*/ 15588 w 2242928"/>
                        <a:gd name="connsiteY8" fmla="*/ 1689141 h 1889166"/>
                        <a:gd name="connsiteX9" fmla="*/ 501363 w 2242928"/>
                        <a:gd name="connsiteY9" fmla="*/ 358210 h 1889166"/>
                        <a:gd name="connsiteX0" fmla="*/ 504371 w 2245936"/>
                        <a:gd name="connsiteY0" fmla="*/ 358210 h 1893928"/>
                        <a:gd name="connsiteX1" fmla="*/ 779085 w 2245936"/>
                        <a:gd name="connsiteY1" fmla="*/ 142875 h 1893928"/>
                        <a:gd name="connsiteX2" fmla="*/ 2084010 w 2245936"/>
                        <a:gd name="connsiteY2" fmla="*/ 0 h 1893928"/>
                        <a:gd name="connsiteX3" fmla="*/ 2245936 w 2245936"/>
                        <a:gd name="connsiteY3" fmla="*/ 115323 h 1893928"/>
                        <a:gd name="connsiteX4" fmla="*/ 926722 w 2245936"/>
                        <a:gd name="connsiteY4" fmla="*/ 247651 h 1893928"/>
                        <a:gd name="connsiteX5" fmla="*/ 636210 w 2245936"/>
                        <a:gd name="connsiteY5" fmla="*/ 485775 h 1893928"/>
                        <a:gd name="connsiteX6" fmla="*/ 155199 w 2245936"/>
                        <a:gd name="connsiteY6" fmla="*/ 1647825 h 1893928"/>
                        <a:gd name="connsiteX7" fmla="*/ 107572 w 2245936"/>
                        <a:gd name="connsiteY7" fmla="*/ 1893928 h 1893928"/>
                        <a:gd name="connsiteX8" fmla="*/ 18596 w 2245936"/>
                        <a:gd name="connsiteY8" fmla="*/ 1689141 h 1893928"/>
                        <a:gd name="connsiteX9" fmla="*/ 504371 w 2245936"/>
                        <a:gd name="connsiteY9" fmla="*/ 358210 h 1893928"/>
                        <a:gd name="connsiteX0" fmla="*/ 504371 w 2245936"/>
                        <a:gd name="connsiteY0" fmla="*/ 358210 h 1893928"/>
                        <a:gd name="connsiteX1" fmla="*/ 779085 w 2245936"/>
                        <a:gd name="connsiteY1" fmla="*/ 142875 h 1893928"/>
                        <a:gd name="connsiteX2" fmla="*/ 2084010 w 2245936"/>
                        <a:gd name="connsiteY2" fmla="*/ 0 h 1893928"/>
                        <a:gd name="connsiteX3" fmla="*/ 2245936 w 2245936"/>
                        <a:gd name="connsiteY3" fmla="*/ 115323 h 1893928"/>
                        <a:gd name="connsiteX4" fmla="*/ 926722 w 2245936"/>
                        <a:gd name="connsiteY4" fmla="*/ 247651 h 1893928"/>
                        <a:gd name="connsiteX5" fmla="*/ 636210 w 2245936"/>
                        <a:gd name="connsiteY5" fmla="*/ 485775 h 1893928"/>
                        <a:gd name="connsiteX6" fmla="*/ 155199 w 2245936"/>
                        <a:gd name="connsiteY6" fmla="*/ 1647825 h 1893928"/>
                        <a:gd name="connsiteX7" fmla="*/ 107572 w 2245936"/>
                        <a:gd name="connsiteY7" fmla="*/ 1893928 h 1893928"/>
                        <a:gd name="connsiteX8" fmla="*/ 18596 w 2245936"/>
                        <a:gd name="connsiteY8" fmla="*/ 1689141 h 1893928"/>
                        <a:gd name="connsiteX9" fmla="*/ 504371 w 2245936"/>
                        <a:gd name="connsiteY9" fmla="*/ 358210 h 1893928"/>
                        <a:gd name="connsiteX0" fmla="*/ 504371 w 2245936"/>
                        <a:gd name="connsiteY0" fmla="*/ 358210 h 1893928"/>
                        <a:gd name="connsiteX1" fmla="*/ 779085 w 2245936"/>
                        <a:gd name="connsiteY1" fmla="*/ 142875 h 1893928"/>
                        <a:gd name="connsiteX2" fmla="*/ 2084010 w 2245936"/>
                        <a:gd name="connsiteY2" fmla="*/ 0 h 1893928"/>
                        <a:gd name="connsiteX3" fmla="*/ 2245936 w 2245936"/>
                        <a:gd name="connsiteY3" fmla="*/ 115323 h 1893928"/>
                        <a:gd name="connsiteX4" fmla="*/ 926722 w 2245936"/>
                        <a:gd name="connsiteY4" fmla="*/ 247651 h 1893928"/>
                        <a:gd name="connsiteX5" fmla="*/ 636210 w 2245936"/>
                        <a:gd name="connsiteY5" fmla="*/ 485775 h 1893928"/>
                        <a:gd name="connsiteX6" fmla="*/ 155199 w 2245936"/>
                        <a:gd name="connsiteY6" fmla="*/ 1647825 h 1893928"/>
                        <a:gd name="connsiteX7" fmla="*/ 107572 w 2245936"/>
                        <a:gd name="connsiteY7" fmla="*/ 1893928 h 1893928"/>
                        <a:gd name="connsiteX8" fmla="*/ 18596 w 2245936"/>
                        <a:gd name="connsiteY8" fmla="*/ 1689141 h 1893928"/>
                        <a:gd name="connsiteX9" fmla="*/ 504371 w 2245936"/>
                        <a:gd name="connsiteY9" fmla="*/ 358210 h 1893928"/>
                        <a:gd name="connsiteX0" fmla="*/ 504371 w 2245936"/>
                        <a:gd name="connsiteY0" fmla="*/ 358210 h 1893928"/>
                        <a:gd name="connsiteX1" fmla="*/ 779085 w 2245936"/>
                        <a:gd name="connsiteY1" fmla="*/ 142875 h 1893928"/>
                        <a:gd name="connsiteX2" fmla="*/ 2084010 w 2245936"/>
                        <a:gd name="connsiteY2" fmla="*/ 0 h 1893928"/>
                        <a:gd name="connsiteX3" fmla="*/ 2245936 w 2245936"/>
                        <a:gd name="connsiteY3" fmla="*/ 115323 h 1893928"/>
                        <a:gd name="connsiteX4" fmla="*/ 926722 w 2245936"/>
                        <a:gd name="connsiteY4" fmla="*/ 247651 h 1893928"/>
                        <a:gd name="connsiteX5" fmla="*/ 636210 w 2245936"/>
                        <a:gd name="connsiteY5" fmla="*/ 485775 h 1893928"/>
                        <a:gd name="connsiteX6" fmla="*/ 155199 w 2245936"/>
                        <a:gd name="connsiteY6" fmla="*/ 1647825 h 1893928"/>
                        <a:gd name="connsiteX7" fmla="*/ 107572 w 2245936"/>
                        <a:gd name="connsiteY7" fmla="*/ 1893928 h 1893928"/>
                        <a:gd name="connsiteX8" fmla="*/ 18596 w 2245936"/>
                        <a:gd name="connsiteY8" fmla="*/ 1689141 h 1893928"/>
                        <a:gd name="connsiteX9" fmla="*/ 504371 w 2245936"/>
                        <a:gd name="connsiteY9" fmla="*/ 358210 h 1893928"/>
                        <a:gd name="connsiteX0" fmla="*/ 504371 w 2245936"/>
                        <a:gd name="connsiteY0" fmla="*/ 358210 h 1893928"/>
                        <a:gd name="connsiteX1" fmla="*/ 779085 w 2245936"/>
                        <a:gd name="connsiteY1" fmla="*/ 142875 h 1893928"/>
                        <a:gd name="connsiteX2" fmla="*/ 2084010 w 2245936"/>
                        <a:gd name="connsiteY2" fmla="*/ 0 h 1893928"/>
                        <a:gd name="connsiteX3" fmla="*/ 2245936 w 2245936"/>
                        <a:gd name="connsiteY3" fmla="*/ 115323 h 1893928"/>
                        <a:gd name="connsiteX4" fmla="*/ 926722 w 2245936"/>
                        <a:gd name="connsiteY4" fmla="*/ 247651 h 1893928"/>
                        <a:gd name="connsiteX5" fmla="*/ 636210 w 2245936"/>
                        <a:gd name="connsiteY5" fmla="*/ 485775 h 1893928"/>
                        <a:gd name="connsiteX6" fmla="*/ 155199 w 2245936"/>
                        <a:gd name="connsiteY6" fmla="*/ 1647825 h 1893928"/>
                        <a:gd name="connsiteX7" fmla="*/ 107572 w 2245936"/>
                        <a:gd name="connsiteY7" fmla="*/ 1893928 h 1893928"/>
                        <a:gd name="connsiteX8" fmla="*/ 18596 w 2245936"/>
                        <a:gd name="connsiteY8" fmla="*/ 1689141 h 1893928"/>
                        <a:gd name="connsiteX9" fmla="*/ 504371 w 2245936"/>
                        <a:gd name="connsiteY9" fmla="*/ 358210 h 1893928"/>
                        <a:gd name="connsiteX0" fmla="*/ 504371 w 2245936"/>
                        <a:gd name="connsiteY0" fmla="*/ 358210 h 1893928"/>
                        <a:gd name="connsiteX1" fmla="*/ 779085 w 2245936"/>
                        <a:gd name="connsiteY1" fmla="*/ 142875 h 1893928"/>
                        <a:gd name="connsiteX2" fmla="*/ 2064960 w 2245936"/>
                        <a:gd name="connsiteY2" fmla="*/ 0 h 1893928"/>
                        <a:gd name="connsiteX3" fmla="*/ 2245936 w 2245936"/>
                        <a:gd name="connsiteY3" fmla="*/ 115323 h 1893928"/>
                        <a:gd name="connsiteX4" fmla="*/ 926722 w 2245936"/>
                        <a:gd name="connsiteY4" fmla="*/ 247651 h 1893928"/>
                        <a:gd name="connsiteX5" fmla="*/ 636210 w 2245936"/>
                        <a:gd name="connsiteY5" fmla="*/ 485775 h 1893928"/>
                        <a:gd name="connsiteX6" fmla="*/ 155199 w 2245936"/>
                        <a:gd name="connsiteY6" fmla="*/ 1647825 h 1893928"/>
                        <a:gd name="connsiteX7" fmla="*/ 107572 w 2245936"/>
                        <a:gd name="connsiteY7" fmla="*/ 1893928 h 1893928"/>
                        <a:gd name="connsiteX8" fmla="*/ 18596 w 2245936"/>
                        <a:gd name="connsiteY8" fmla="*/ 1689141 h 1893928"/>
                        <a:gd name="connsiteX9" fmla="*/ 504371 w 2245936"/>
                        <a:gd name="connsiteY9" fmla="*/ 358210 h 1893928"/>
                        <a:gd name="connsiteX0" fmla="*/ 504371 w 2245936"/>
                        <a:gd name="connsiteY0" fmla="*/ 358210 h 1893928"/>
                        <a:gd name="connsiteX1" fmla="*/ 779085 w 2245936"/>
                        <a:gd name="connsiteY1" fmla="*/ 142875 h 1893928"/>
                        <a:gd name="connsiteX2" fmla="*/ 2064960 w 2245936"/>
                        <a:gd name="connsiteY2" fmla="*/ 0 h 1893928"/>
                        <a:gd name="connsiteX3" fmla="*/ 2245936 w 2245936"/>
                        <a:gd name="connsiteY3" fmla="*/ 115323 h 1893928"/>
                        <a:gd name="connsiteX4" fmla="*/ 926722 w 2245936"/>
                        <a:gd name="connsiteY4" fmla="*/ 247651 h 1893928"/>
                        <a:gd name="connsiteX5" fmla="*/ 636210 w 2245936"/>
                        <a:gd name="connsiteY5" fmla="*/ 485775 h 1893928"/>
                        <a:gd name="connsiteX6" fmla="*/ 155199 w 2245936"/>
                        <a:gd name="connsiteY6" fmla="*/ 1647825 h 1893928"/>
                        <a:gd name="connsiteX7" fmla="*/ 107572 w 2245936"/>
                        <a:gd name="connsiteY7" fmla="*/ 1893928 h 1893928"/>
                        <a:gd name="connsiteX8" fmla="*/ 18596 w 2245936"/>
                        <a:gd name="connsiteY8" fmla="*/ 1689141 h 1893928"/>
                        <a:gd name="connsiteX9" fmla="*/ 504371 w 2245936"/>
                        <a:gd name="connsiteY9" fmla="*/ 358210 h 1893928"/>
                        <a:gd name="connsiteX0" fmla="*/ 504371 w 2245951"/>
                        <a:gd name="connsiteY0" fmla="*/ 358210 h 1893928"/>
                        <a:gd name="connsiteX1" fmla="*/ 779085 w 2245951"/>
                        <a:gd name="connsiteY1" fmla="*/ 142875 h 1893928"/>
                        <a:gd name="connsiteX2" fmla="*/ 2064960 w 2245951"/>
                        <a:gd name="connsiteY2" fmla="*/ 0 h 1893928"/>
                        <a:gd name="connsiteX3" fmla="*/ 2245936 w 2245951"/>
                        <a:gd name="connsiteY3" fmla="*/ 115323 h 1893928"/>
                        <a:gd name="connsiteX4" fmla="*/ 926722 w 2245951"/>
                        <a:gd name="connsiteY4" fmla="*/ 247651 h 1893928"/>
                        <a:gd name="connsiteX5" fmla="*/ 636210 w 2245951"/>
                        <a:gd name="connsiteY5" fmla="*/ 485775 h 1893928"/>
                        <a:gd name="connsiteX6" fmla="*/ 155199 w 2245951"/>
                        <a:gd name="connsiteY6" fmla="*/ 1647825 h 1893928"/>
                        <a:gd name="connsiteX7" fmla="*/ 107572 w 2245951"/>
                        <a:gd name="connsiteY7" fmla="*/ 1893928 h 1893928"/>
                        <a:gd name="connsiteX8" fmla="*/ 18596 w 2245951"/>
                        <a:gd name="connsiteY8" fmla="*/ 1689141 h 1893928"/>
                        <a:gd name="connsiteX9" fmla="*/ 504371 w 2245951"/>
                        <a:gd name="connsiteY9" fmla="*/ 358210 h 1893928"/>
                        <a:gd name="connsiteX0" fmla="*/ 504371 w 2245954"/>
                        <a:gd name="connsiteY0" fmla="*/ 360070 h 1895788"/>
                        <a:gd name="connsiteX1" fmla="*/ 779085 w 2245954"/>
                        <a:gd name="connsiteY1" fmla="*/ 144735 h 1895788"/>
                        <a:gd name="connsiteX2" fmla="*/ 2064960 w 2245954"/>
                        <a:gd name="connsiteY2" fmla="*/ 1860 h 1895788"/>
                        <a:gd name="connsiteX3" fmla="*/ 2245936 w 2245954"/>
                        <a:gd name="connsiteY3" fmla="*/ 117183 h 1895788"/>
                        <a:gd name="connsiteX4" fmla="*/ 926722 w 2245954"/>
                        <a:gd name="connsiteY4" fmla="*/ 249511 h 1895788"/>
                        <a:gd name="connsiteX5" fmla="*/ 636210 w 2245954"/>
                        <a:gd name="connsiteY5" fmla="*/ 487635 h 1895788"/>
                        <a:gd name="connsiteX6" fmla="*/ 155199 w 2245954"/>
                        <a:gd name="connsiteY6" fmla="*/ 1649685 h 1895788"/>
                        <a:gd name="connsiteX7" fmla="*/ 107572 w 2245954"/>
                        <a:gd name="connsiteY7" fmla="*/ 1895788 h 1895788"/>
                        <a:gd name="connsiteX8" fmla="*/ 18596 w 2245954"/>
                        <a:gd name="connsiteY8" fmla="*/ 1691001 h 1895788"/>
                        <a:gd name="connsiteX9" fmla="*/ 504371 w 2245954"/>
                        <a:gd name="connsiteY9" fmla="*/ 360070 h 1895788"/>
                        <a:gd name="connsiteX0" fmla="*/ 504371 w 2260239"/>
                        <a:gd name="connsiteY0" fmla="*/ 359714 h 1895432"/>
                        <a:gd name="connsiteX1" fmla="*/ 779085 w 2260239"/>
                        <a:gd name="connsiteY1" fmla="*/ 144379 h 1895432"/>
                        <a:gd name="connsiteX2" fmla="*/ 2064960 w 2260239"/>
                        <a:gd name="connsiteY2" fmla="*/ 1504 h 1895432"/>
                        <a:gd name="connsiteX3" fmla="*/ 2260223 w 2260239"/>
                        <a:gd name="connsiteY3" fmla="*/ 135877 h 1895432"/>
                        <a:gd name="connsiteX4" fmla="*/ 926722 w 2260239"/>
                        <a:gd name="connsiteY4" fmla="*/ 249155 h 1895432"/>
                        <a:gd name="connsiteX5" fmla="*/ 636210 w 2260239"/>
                        <a:gd name="connsiteY5" fmla="*/ 487279 h 1895432"/>
                        <a:gd name="connsiteX6" fmla="*/ 155199 w 2260239"/>
                        <a:gd name="connsiteY6" fmla="*/ 1649329 h 1895432"/>
                        <a:gd name="connsiteX7" fmla="*/ 107572 w 2260239"/>
                        <a:gd name="connsiteY7" fmla="*/ 1895432 h 1895432"/>
                        <a:gd name="connsiteX8" fmla="*/ 18596 w 2260239"/>
                        <a:gd name="connsiteY8" fmla="*/ 1690645 h 1895432"/>
                        <a:gd name="connsiteX9" fmla="*/ 504371 w 2260239"/>
                        <a:gd name="connsiteY9" fmla="*/ 359714 h 1895432"/>
                        <a:gd name="connsiteX0" fmla="*/ 504371 w 2260239"/>
                        <a:gd name="connsiteY0" fmla="*/ 359714 h 1895432"/>
                        <a:gd name="connsiteX1" fmla="*/ 779085 w 2260239"/>
                        <a:gd name="connsiteY1" fmla="*/ 144379 h 1895432"/>
                        <a:gd name="connsiteX2" fmla="*/ 2064960 w 2260239"/>
                        <a:gd name="connsiteY2" fmla="*/ 1504 h 1895432"/>
                        <a:gd name="connsiteX3" fmla="*/ 2260223 w 2260239"/>
                        <a:gd name="connsiteY3" fmla="*/ 135877 h 1895432"/>
                        <a:gd name="connsiteX4" fmla="*/ 926722 w 2260239"/>
                        <a:gd name="connsiteY4" fmla="*/ 249155 h 1895432"/>
                        <a:gd name="connsiteX5" fmla="*/ 636210 w 2260239"/>
                        <a:gd name="connsiteY5" fmla="*/ 487279 h 1895432"/>
                        <a:gd name="connsiteX6" fmla="*/ 155199 w 2260239"/>
                        <a:gd name="connsiteY6" fmla="*/ 1649329 h 1895432"/>
                        <a:gd name="connsiteX7" fmla="*/ 107572 w 2260239"/>
                        <a:gd name="connsiteY7" fmla="*/ 1895432 h 1895432"/>
                        <a:gd name="connsiteX8" fmla="*/ 18596 w 2260239"/>
                        <a:gd name="connsiteY8" fmla="*/ 1690645 h 1895432"/>
                        <a:gd name="connsiteX9" fmla="*/ 504371 w 2260239"/>
                        <a:gd name="connsiteY9" fmla="*/ 359714 h 1895432"/>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636210 w 2250716"/>
                        <a:gd name="connsiteY5" fmla="*/ 487752 h 1895905"/>
                        <a:gd name="connsiteX6" fmla="*/ 155199 w 2250716"/>
                        <a:gd name="connsiteY6" fmla="*/ 1649802 h 1895905"/>
                        <a:gd name="connsiteX7" fmla="*/ 107572 w 2250716"/>
                        <a:gd name="connsiteY7" fmla="*/ 1895905 h 1895905"/>
                        <a:gd name="connsiteX8" fmla="*/ 18596 w 2250716"/>
                        <a:gd name="connsiteY8" fmla="*/ 1691118 h 1895905"/>
                        <a:gd name="connsiteX9" fmla="*/ 504371 w 2250716"/>
                        <a:gd name="connsiteY9" fmla="*/ 360187 h 1895905"/>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636210 w 2250716"/>
                        <a:gd name="connsiteY5" fmla="*/ 487752 h 1895905"/>
                        <a:gd name="connsiteX6" fmla="*/ 155199 w 2250716"/>
                        <a:gd name="connsiteY6" fmla="*/ 1649802 h 1895905"/>
                        <a:gd name="connsiteX7" fmla="*/ 107572 w 2250716"/>
                        <a:gd name="connsiteY7" fmla="*/ 1895905 h 1895905"/>
                        <a:gd name="connsiteX8" fmla="*/ 18596 w 2250716"/>
                        <a:gd name="connsiteY8" fmla="*/ 1691118 h 1895905"/>
                        <a:gd name="connsiteX9" fmla="*/ 504371 w 2250716"/>
                        <a:gd name="connsiteY9" fmla="*/ 360187 h 1895905"/>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636210 w 2250716"/>
                        <a:gd name="connsiteY5" fmla="*/ 487752 h 1895905"/>
                        <a:gd name="connsiteX6" fmla="*/ 155199 w 2250716"/>
                        <a:gd name="connsiteY6" fmla="*/ 1649802 h 1895905"/>
                        <a:gd name="connsiteX7" fmla="*/ 107572 w 2250716"/>
                        <a:gd name="connsiteY7" fmla="*/ 1895905 h 1895905"/>
                        <a:gd name="connsiteX8" fmla="*/ 18596 w 2250716"/>
                        <a:gd name="connsiteY8" fmla="*/ 1691118 h 1895905"/>
                        <a:gd name="connsiteX9" fmla="*/ 504371 w 2250716"/>
                        <a:gd name="connsiteY9" fmla="*/ 360187 h 1895905"/>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731458 w 2250716"/>
                        <a:gd name="connsiteY5" fmla="*/ 316304 h 1895905"/>
                        <a:gd name="connsiteX6" fmla="*/ 636210 w 2250716"/>
                        <a:gd name="connsiteY6" fmla="*/ 487752 h 1895905"/>
                        <a:gd name="connsiteX7" fmla="*/ 155199 w 2250716"/>
                        <a:gd name="connsiteY7" fmla="*/ 1649802 h 1895905"/>
                        <a:gd name="connsiteX8" fmla="*/ 107572 w 2250716"/>
                        <a:gd name="connsiteY8" fmla="*/ 1895905 h 1895905"/>
                        <a:gd name="connsiteX9" fmla="*/ 18596 w 2250716"/>
                        <a:gd name="connsiteY9" fmla="*/ 1691118 h 1895905"/>
                        <a:gd name="connsiteX10" fmla="*/ 504371 w 2250716"/>
                        <a:gd name="connsiteY10" fmla="*/ 360187 h 1895905"/>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636210 w 2250716"/>
                        <a:gd name="connsiteY5" fmla="*/ 487752 h 1895905"/>
                        <a:gd name="connsiteX6" fmla="*/ 155199 w 2250716"/>
                        <a:gd name="connsiteY6" fmla="*/ 1649802 h 1895905"/>
                        <a:gd name="connsiteX7" fmla="*/ 107572 w 2250716"/>
                        <a:gd name="connsiteY7" fmla="*/ 1895905 h 1895905"/>
                        <a:gd name="connsiteX8" fmla="*/ 18596 w 2250716"/>
                        <a:gd name="connsiteY8" fmla="*/ 1691118 h 1895905"/>
                        <a:gd name="connsiteX9" fmla="*/ 504371 w 2250716"/>
                        <a:gd name="connsiteY9" fmla="*/ 360187 h 1895905"/>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636210 w 2250716"/>
                        <a:gd name="connsiteY5" fmla="*/ 487752 h 1895905"/>
                        <a:gd name="connsiteX6" fmla="*/ 155199 w 2250716"/>
                        <a:gd name="connsiteY6" fmla="*/ 1649802 h 1895905"/>
                        <a:gd name="connsiteX7" fmla="*/ 107572 w 2250716"/>
                        <a:gd name="connsiteY7" fmla="*/ 1895905 h 1895905"/>
                        <a:gd name="connsiteX8" fmla="*/ 18596 w 2250716"/>
                        <a:gd name="connsiteY8" fmla="*/ 1691118 h 1895905"/>
                        <a:gd name="connsiteX9" fmla="*/ 504371 w 2250716"/>
                        <a:gd name="connsiteY9" fmla="*/ 360187 h 1895905"/>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636210 w 2250716"/>
                        <a:gd name="connsiteY5" fmla="*/ 487752 h 1895905"/>
                        <a:gd name="connsiteX6" fmla="*/ 155199 w 2250716"/>
                        <a:gd name="connsiteY6" fmla="*/ 1649802 h 1895905"/>
                        <a:gd name="connsiteX7" fmla="*/ 107572 w 2250716"/>
                        <a:gd name="connsiteY7" fmla="*/ 1895905 h 1895905"/>
                        <a:gd name="connsiteX8" fmla="*/ 18596 w 2250716"/>
                        <a:gd name="connsiteY8" fmla="*/ 1691118 h 1895905"/>
                        <a:gd name="connsiteX9" fmla="*/ 504371 w 2250716"/>
                        <a:gd name="connsiteY9" fmla="*/ 360187 h 1895905"/>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636210 w 2250716"/>
                        <a:gd name="connsiteY5" fmla="*/ 487752 h 1895905"/>
                        <a:gd name="connsiteX6" fmla="*/ 155199 w 2250716"/>
                        <a:gd name="connsiteY6" fmla="*/ 1649802 h 1895905"/>
                        <a:gd name="connsiteX7" fmla="*/ 107572 w 2250716"/>
                        <a:gd name="connsiteY7" fmla="*/ 1895905 h 1895905"/>
                        <a:gd name="connsiteX8" fmla="*/ 18596 w 2250716"/>
                        <a:gd name="connsiteY8" fmla="*/ 1691118 h 1895905"/>
                        <a:gd name="connsiteX9" fmla="*/ 504371 w 2250716"/>
                        <a:gd name="connsiteY9" fmla="*/ 360187 h 1895905"/>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636210 w 2250716"/>
                        <a:gd name="connsiteY5" fmla="*/ 487752 h 1895905"/>
                        <a:gd name="connsiteX6" fmla="*/ 155199 w 2250716"/>
                        <a:gd name="connsiteY6" fmla="*/ 1649802 h 1895905"/>
                        <a:gd name="connsiteX7" fmla="*/ 107572 w 2250716"/>
                        <a:gd name="connsiteY7" fmla="*/ 1895905 h 1895905"/>
                        <a:gd name="connsiteX8" fmla="*/ 18596 w 2250716"/>
                        <a:gd name="connsiteY8" fmla="*/ 1691118 h 1895905"/>
                        <a:gd name="connsiteX9" fmla="*/ 504371 w 2250716"/>
                        <a:gd name="connsiteY9" fmla="*/ 360187 h 1895905"/>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636210 w 2250716"/>
                        <a:gd name="connsiteY5" fmla="*/ 487752 h 1895905"/>
                        <a:gd name="connsiteX6" fmla="*/ 155199 w 2250716"/>
                        <a:gd name="connsiteY6" fmla="*/ 1649802 h 1895905"/>
                        <a:gd name="connsiteX7" fmla="*/ 107572 w 2250716"/>
                        <a:gd name="connsiteY7" fmla="*/ 1895905 h 1895905"/>
                        <a:gd name="connsiteX8" fmla="*/ 18596 w 2250716"/>
                        <a:gd name="connsiteY8" fmla="*/ 1691118 h 1895905"/>
                        <a:gd name="connsiteX9" fmla="*/ 504371 w 2250716"/>
                        <a:gd name="connsiteY9" fmla="*/ 360187 h 1895905"/>
                        <a:gd name="connsiteX0" fmla="*/ 504371 w 2250716"/>
                        <a:gd name="connsiteY0" fmla="*/ 360187 h 1895905"/>
                        <a:gd name="connsiteX1" fmla="*/ 779085 w 2250716"/>
                        <a:gd name="connsiteY1" fmla="*/ 144852 h 1895905"/>
                        <a:gd name="connsiteX2" fmla="*/ 2064960 w 2250716"/>
                        <a:gd name="connsiteY2" fmla="*/ 1977 h 1895905"/>
                        <a:gd name="connsiteX3" fmla="*/ 2250698 w 2250716"/>
                        <a:gd name="connsiteY3" fmla="*/ 112537 h 1895905"/>
                        <a:gd name="connsiteX4" fmla="*/ 926722 w 2250716"/>
                        <a:gd name="connsiteY4" fmla="*/ 249628 h 1895905"/>
                        <a:gd name="connsiteX5" fmla="*/ 636210 w 2250716"/>
                        <a:gd name="connsiteY5" fmla="*/ 487752 h 1895905"/>
                        <a:gd name="connsiteX6" fmla="*/ 155199 w 2250716"/>
                        <a:gd name="connsiteY6" fmla="*/ 1649802 h 1895905"/>
                        <a:gd name="connsiteX7" fmla="*/ 107572 w 2250716"/>
                        <a:gd name="connsiteY7" fmla="*/ 1895905 h 1895905"/>
                        <a:gd name="connsiteX8" fmla="*/ 18596 w 2250716"/>
                        <a:gd name="connsiteY8" fmla="*/ 1691118 h 1895905"/>
                        <a:gd name="connsiteX9" fmla="*/ 504371 w 2250716"/>
                        <a:gd name="connsiteY9" fmla="*/ 360187 h 1895905"/>
                        <a:gd name="connsiteX0" fmla="*/ 500041 w 2246386"/>
                        <a:gd name="connsiteY0" fmla="*/ 360187 h 1898287"/>
                        <a:gd name="connsiteX1" fmla="*/ 774755 w 2246386"/>
                        <a:gd name="connsiteY1" fmla="*/ 144852 h 1898287"/>
                        <a:gd name="connsiteX2" fmla="*/ 2060630 w 2246386"/>
                        <a:gd name="connsiteY2" fmla="*/ 1977 h 1898287"/>
                        <a:gd name="connsiteX3" fmla="*/ 2246368 w 2246386"/>
                        <a:gd name="connsiteY3" fmla="*/ 112537 h 1898287"/>
                        <a:gd name="connsiteX4" fmla="*/ 922392 w 2246386"/>
                        <a:gd name="connsiteY4" fmla="*/ 249628 h 1898287"/>
                        <a:gd name="connsiteX5" fmla="*/ 631880 w 2246386"/>
                        <a:gd name="connsiteY5" fmla="*/ 487752 h 1898287"/>
                        <a:gd name="connsiteX6" fmla="*/ 150869 w 2246386"/>
                        <a:gd name="connsiteY6" fmla="*/ 1649802 h 1898287"/>
                        <a:gd name="connsiteX7" fmla="*/ 117529 w 2246386"/>
                        <a:gd name="connsiteY7" fmla="*/ 1898287 h 1898287"/>
                        <a:gd name="connsiteX8" fmla="*/ 14266 w 2246386"/>
                        <a:gd name="connsiteY8" fmla="*/ 1691118 h 1898287"/>
                        <a:gd name="connsiteX9" fmla="*/ 500041 w 2246386"/>
                        <a:gd name="connsiteY9" fmla="*/ 360187 h 1898287"/>
                        <a:gd name="connsiteX0" fmla="*/ 500041 w 2246386"/>
                        <a:gd name="connsiteY0" fmla="*/ 360187 h 1898287"/>
                        <a:gd name="connsiteX1" fmla="*/ 774755 w 2246386"/>
                        <a:gd name="connsiteY1" fmla="*/ 144852 h 1898287"/>
                        <a:gd name="connsiteX2" fmla="*/ 2060630 w 2246386"/>
                        <a:gd name="connsiteY2" fmla="*/ 1977 h 1898287"/>
                        <a:gd name="connsiteX3" fmla="*/ 2246368 w 2246386"/>
                        <a:gd name="connsiteY3" fmla="*/ 112537 h 1898287"/>
                        <a:gd name="connsiteX4" fmla="*/ 922392 w 2246386"/>
                        <a:gd name="connsiteY4" fmla="*/ 249628 h 1898287"/>
                        <a:gd name="connsiteX5" fmla="*/ 631880 w 2246386"/>
                        <a:gd name="connsiteY5" fmla="*/ 487752 h 1898287"/>
                        <a:gd name="connsiteX6" fmla="*/ 150869 w 2246386"/>
                        <a:gd name="connsiteY6" fmla="*/ 1649802 h 1898287"/>
                        <a:gd name="connsiteX7" fmla="*/ 117529 w 2246386"/>
                        <a:gd name="connsiteY7" fmla="*/ 1898287 h 1898287"/>
                        <a:gd name="connsiteX8" fmla="*/ 14266 w 2246386"/>
                        <a:gd name="connsiteY8" fmla="*/ 1691118 h 1898287"/>
                        <a:gd name="connsiteX9" fmla="*/ 500041 w 2246386"/>
                        <a:gd name="connsiteY9" fmla="*/ 360187 h 1898287"/>
                        <a:gd name="connsiteX0" fmla="*/ 500041 w 2243581"/>
                        <a:gd name="connsiteY0" fmla="*/ 359449 h 1897549"/>
                        <a:gd name="connsiteX1" fmla="*/ 774755 w 2243581"/>
                        <a:gd name="connsiteY1" fmla="*/ 144114 h 1897549"/>
                        <a:gd name="connsiteX2" fmla="*/ 2060630 w 2243581"/>
                        <a:gd name="connsiteY2" fmla="*/ 1239 h 1897549"/>
                        <a:gd name="connsiteX3" fmla="*/ 2243563 w 2243581"/>
                        <a:gd name="connsiteY3" fmla="*/ 156678 h 1897549"/>
                        <a:gd name="connsiteX4" fmla="*/ 922392 w 2243581"/>
                        <a:gd name="connsiteY4" fmla="*/ 248890 h 1897549"/>
                        <a:gd name="connsiteX5" fmla="*/ 631880 w 2243581"/>
                        <a:gd name="connsiteY5" fmla="*/ 487014 h 1897549"/>
                        <a:gd name="connsiteX6" fmla="*/ 150869 w 2243581"/>
                        <a:gd name="connsiteY6" fmla="*/ 1649064 h 1897549"/>
                        <a:gd name="connsiteX7" fmla="*/ 117529 w 2243581"/>
                        <a:gd name="connsiteY7" fmla="*/ 1897549 h 1897549"/>
                        <a:gd name="connsiteX8" fmla="*/ 14266 w 2243581"/>
                        <a:gd name="connsiteY8" fmla="*/ 1690380 h 1897549"/>
                        <a:gd name="connsiteX9" fmla="*/ 500041 w 2243581"/>
                        <a:gd name="connsiteY9" fmla="*/ 359449 h 1897549"/>
                        <a:gd name="connsiteX0" fmla="*/ 500041 w 2243581"/>
                        <a:gd name="connsiteY0" fmla="*/ 359449 h 1897549"/>
                        <a:gd name="connsiteX1" fmla="*/ 774755 w 2243581"/>
                        <a:gd name="connsiteY1" fmla="*/ 144114 h 1897549"/>
                        <a:gd name="connsiteX2" fmla="*/ 2060630 w 2243581"/>
                        <a:gd name="connsiteY2" fmla="*/ 1239 h 1897549"/>
                        <a:gd name="connsiteX3" fmla="*/ 2243563 w 2243581"/>
                        <a:gd name="connsiteY3" fmla="*/ 156678 h 1897549"/>
                        <a:gd name="connsiteX4" fmla="*/ 922392 w 2243581"/>
                        <a:gd name="connsiteY4" fmla="*/ 248890 h 1897549"/>
                        <a:gd name="connsiteX5" fmla="*/ 631880 w 2243581"/>
                        <a:gd name="connsiteY5" fmla="*/ 487014 h 1897549"/>
                        <a:gd name="connsiteX6" fmla="*/ 150869 w 2243581"/>
                        <a:gd name="connsiteY6" fmla="*/ 1649064 h 1897549"/>
                        <a:gd name="connsiteX7" fmla="*/ 117529 w 2243581"/>
                        <a:gd name="connsiteY7" fmla="*/ 1897549 h 1897549"/>
                        <a:gd name="connsiteX8" fmla="*/ 14266 w 2243581"/>
                        <a:gd name="connsiteY8" fmla="*/ 1690380 h 1897549"/>
                        <a:gd name="connsiteX9" fmla="*/ 500041 w 2243581"/>
                        <a:gd name="connsiteY9" fmla="*/ 359449 h 1897549"/>
                        <a:gd name="connsiteX0" fmla="*/ 500041 w 2243581"/>
                        <a:gd name="connsiteY0" fmla="*/ 359449 h 1897549"/>
                        <a:gd name="connsiteX1" fmla="*/ 774755 w 2243581"/>
                        <a:gd name="connsiteY1" fmla="*/ 144114 h 1897549"/>
                        <a:gd name="connsiteX2" fmla="*/ 2060630 w 2243581"/>
                        <a:gd name="connsiteY2" fmla="*/ 1239 h 1897549"/>
                        <a:gd name="connsiteX3" fmla="*/ 2243563 w 2243581"/>
                        <a:gd name="connsiteY3" fmla="*/ 156678 h 1897549"/>
                        <a:gd name="connsiteX4" fmla="*/ 922392 w 2243581"/>
                        <a:gd name="connsiteY4" fmla="*/ 248890 h 1897549"/>
                        <a:gd name="connsiteX5" fmla="*/ 631880 w 2243581"/>
                        <a:gd name="connsiteY5" fmla="*/ 487014 h 1897549"/>
                        <a:gd name="connsiteX6" fmla="*/ 150869 w 2243581"/>
                        <a:gd name="connsiteY6" fmla="*/ 1649064 h 1897549"/>
                        <a:gd name="connsiteX7" fmla="*/ 117529 w 2243581"/>
                        <a:gd name="connsiteY7" fmla="*/ 1897549 h 1897549"/>
                        <a:gd name="connsiteX8" fmla="*/ 14266 w 2243581"/>
                        <a:gd name="connsiteY8" fmla="*/ 1690380 h 1897549"/>
                        <a:gd name="connsiteX9" fmla="*/ 500041 w 2243581"/>
                        <a:gd name="connsiteY9" fmla="*/ 359449 h 1897549"/>
                        <a:gd name="connsiteX0" fmla="*/ 500041 w 2243581"/>
                        <a:gd name="connsiteY0" fmla="*/ 359449 h 1897549"/>
                        <a:gd name="connsiteX1" fmla="*/ 774755 w 2243581"/>
                        <a:gd name="connsiteY1" fmla="*/ 144114 h 1897549"/>
                        <a:gd name="connsiteX2" fmla="*/ 2060630 w 2243581"/>
                        <a:gd name="connsiteY2" fmla="*/ 1239 h 1897549"/>
                        <a:gd name="connsiteX3" fmla="*/ 2243563 w 2243581"/>
                        <a:gd name="connsiteY3" fmla="*/ 156678 h 1897549"/>
                        <a:gd name="connsiteX4" fmla="*/ 922392 w 2243581"/>
                        <a:gd name="connsiteY4" fmla="*/ 248890 h 1897549"/>
                        <a:gd name="connsiteX5" fmla="*/ 631880 w 2243581"/>
                        <a:gd name="connsiteY5" fmla="*/ 487014 h 1897549"/>
                        <a:gd name="connsiteX6" fmla="*/ 150869 w 2243581"/>
                        <a:gd name="connsiteY6" fmla="*/ 1649064 h 1897549"/>
                        <a:gd name="connsiteX7" fmla="*/ 117529 w 2243581"/>
                        <a:gd name="connsiteY7" fmla="*/ 1897549 h 1897549"/>
                        <a:gd name="connsiteX8" fmla="*/ 14266 w 2243581"/>
                        <a:gd name="connsiteY8" fmla="*/ 1690380 h 1897549"/>
                        <a:gd name="connsiteX9" fmla="*/ 500041 w 2243581"/>
                        <a:gd name="connsiteY9" fmla="*/ 359449 h 1897549"/>
                        <a:gd name="connsiteX0" fmla="*/ 500041 w 2243581"/>
                        <a:gd name="connsiteY0" fmla="*/ 359449 h 1897549"/>
                        <a:gd name="connsiteX1" fmla="*/ 774755 w 2243581"/>
                        <a:gd name="connsiteY1" fmla="*/ 144114 h 1897549"/>
                        <a:gd name="connsiteX2" fmla="*/ 2060630 w 2243581"/>
                        <a:gd name="connsiteY2" fmla="*/ 1239 h 1897549"/>
                        <a:gd name="connsiteX3" fmla="*/ 2243563 w 2243581"/>
                        <a:gd name="connsiteY3" fmla="*/ 156678 h 1897549"/>
                        <a:gd name="connsiteX4" fmla="*/ 922392 w 2243581"/>
                        <a:gd name="connsiteY4" fmla="*/ 248890 h 1897549"/>
                        <a:gd name="connsiteX5" fmla="*/ 631880 w 2243581"/>
                        <a:gd name="connsiteY5" fmla="*/ 487014 h 1897549"/>
                        <a:gd name="connsiteX6" fmla="*/ 150869 w 2243581"/>
                        <a:gd name="connsiteY6" fmla="*/ 1649064 h 1897549"/>
                        <a:gd name="connsiteX7" fmla="*/ 117529 w 2243581"/>
                        <a:gd name="connsiteY7" fmla="*/ 1897549 h 1897549"/>
                        <a:gd name="connsiteX8" fmla="*/ 14266 w 2243581"/>
                        <a:gd name="connsiteY8" fmla="*/ 1690380 h 1897549"/>
                        <a:gd name="connsiteX9" fmla="*/ 500041 w 2243581"/>
                        <a:gd name="connsiteY9" fmla="*/ 359449 h 1897549"/>
                        <a:gd name="connsiteX0" fmla="*/ 500041 w 2243581"/>
                        <a:gd name="connsiteY0" fmla="*/ 359449 h 1897549"/>
                        <a:gd name="connsiteX1" fmla="*/ 774755 w 2243581"/>
                        <a:gd name="connsiteY1" fmla="*/ 144114 h 1897549"/>
                        <a:gd name="connsiteX2" fmla="*/ 2060630 w 2243581"/>
                        <a:gd name="connsiteY2" fmla="*/ 1239 h 1897549"/>
                        <a:gd name="connsiteX3" fmla="*/ 2243563 w 2243581"/>
                        <a:gd name="connsiteY3" fmla="*/ 156678 h 1897549"/>
                        <a:gd name="connsiteX4" fmla="*/ 922392 w 2243581"/>
                        <a:gd name="connsiteY4" fmla="*/ 248890 h 1897549"/>
                        <a:gd name="connsiteX5" fmla="*/ 631880 w 2243581"/>
                        <a:gd name="connsiteY5" fmla="*/ 487014 h 1897549"/>
                        <a:gd name="connsiteX6" fmla="*/ 150869 w 2243581"/>
                        <a:gd name="connsiteY6" fmla="*/ 1649064 h 1897549"/>
                        <a:gd name="connsiteX7" fmla="*/ 117529 w 2243581"/>
                        <a:gd name="connsiteY7" fmla="*/ 1897549 h 1897549"/>
                        <a:gd name="connsiteX8" fmla="*/ 14266 w 2243581"/>
                        <a:gd name="connsiteY8" fmla="*/ 1690380 h 1897549"/>
                        <a:gd name="connsiteX9" fmla="*/ 500041 w 2243581"/>
                        <a:gd name="connsiteY9" fmla="*/ 359449 h 1897549"/>
                        <a:gd name="connsiteX0" fmla="*/ 500041 w 2243581"/>
                        <a:gd name="connsiteY0" fmla="*/ 359449 h 1897549"/>
                        <a:gd name="connsiteX1" fmla="*/ 774755 w 2243581"/>
                        <a:gd name="connsiteY1" fmla="*/ 144114 h 1897549"/>
                        <a:gd name="connsiteX2" fmla="*/ 2060630 w 2243581"/>
                        <a:gd name="connsiteY2" fmla="*/ 1239 h 1897549"/>
                        <a:gd name="connsiteX3" fmla="*/ 2243563 w 2243581"/>
                        <a:gd name="connsiteY3" fmla="*/ 156678 h 1897549"/>
                        <a:gd name="connsiteX4" fmla="*/ 922392 w 2243581"/>
                        <a:gd name="connsiteY4" fmla="*/ 248890 h 1897549"/>
                        <a:gd name="connsiteX5" fmla="*/ 631880 w 2243581"/>
                        <a:gd name="connsiteY5" fmla="*/ 487014 h 1897549"/>
                        <a:gd name="connsiteX6" fmla="*/ 150869 w 2243581"/>
                        <a:gd name="connsiteY6" fmla="*/ 1649064 h 1897549"/>
                        <a:gd name="connsiteX7" fmla="*/ 117529 w 2243581"/>
                        <a:gd name="connsiteY7" fmla="*/ 1897549 h 1897549"/>
                        <a:gd name="connsiteX8" fmla="*/ 14266 w 2243581"/>
                        <a:gd name="connsiteY8" fmla="*/ 1690380 h 1897549"/>
                        <a:gd name="connsiteX9" fmla="*/ 500041 w 2243581"/>
                        <a:gd name="connsiteY9" fmla="*/ 359449 h 1897549"/>
                        <a:gd name="connsiteX0" fmla="*/ 500041 w 2243581"/>
                        <a:gd name="connsiteY0" fmla="*/ 359449 h 1897549"/>
                        <a:gd name="connsiteX1" fmla="*/ 774755 w 2243581"/>
                        <a:gd name="connsiteY1" fmla="*/ 144114 h 1897549"/>
                        <a:gd name="connsiteX2" fmla="*/ 2060630 w 2243581"/>
                        <a:gd name="connsiteY2" fmla="*/ 1239 h 1897549"/>
                        <a:gd name="connsiteX3" fmla="*/ 2243563 w 2243581"/>
                        <a:gd name="connsiteY3" fmla="*/ 156678 h 1897549"/>
                        <a:gd name="connsiteX4" fmla="*/ 922392 w 2243581"/>
                        <a:gd name="connsiteY4" fmla="*/ 248890 h 1897549"/>
                        <a:gd name="connsiteX5" fmla="*/ 631880 w 2243581"/>
                        <a:gd name="connsiteY5" fmla="*/ 487014 h 1897549"/>
                        <a:gd name="connsiteX6" fmla="*/ 150869 w 2243581"/>
                        <a:gd name="connsiteY6" fmla="*/ 1649064 h 1897549"/>
                        <a:gd name="connsiteX7" fmla="*/ 117529 w 2243581"/>
                        <a:gd name="connsiteY7" fmla="*/ 1897549 h 1897549"/>
                        <a:gd name="connsiteX8" fmla="*/ 14266 w 2243581"/>
                        <a:gd name="connsiteY8" fmla="*/ 1690380 h 1897549"/>
                        <a:gd name="connsiteX9" fmla="*/ 500041 w 2243581"/>
                        <a:gd name="connsiteY9" fmla="*/ 359449 h 1897549"/>
                        <a:gd name="connsiteX0" fmla="*/ 500041 w 2243581"/>
                        <a:gd name="connsiteY0" fmla="*/ 359449 h 1897549"/>
                        <a:gd name="connsiteX1" fmla="*/ 774755 w 2243581"/>
                        <a:gd name="connsiteY1" fmla="*/ 144114 h 1897549"/>
                        <a:gd name="connsiteX2" fmla="*/ 2060630 w 2243581"/>
                        <a:gd name="connsiteY2" fmla="*/ 1239 h 1897549"/>
                        <a:gd name="connsiteX3" fmla="*/ 2243563 w 2243581"/>
                        <a:gd name="connsiteY3" fmla="*/ 156678 h 1897549"/>
                        <a:gd name="connsiteX4" fmla="*/ 922392 w 2243581"/>
                        <a:gd name="connsiteY4" fmla="*/ 248890 h 1897549"/>
                        <a:gd name="connsiteX5" fmla="*/ 631880 w 2243581"/>
                        <a:gd name="connsiteY5" fmla="*/ 487014 h 1897549"/>
                        <a:gd name="connsiteX6" fmla="*/ 150869 w 2243581"/>
                        <a:gd name="connsiteY6" fmla="*/ 1649064 h 1897549"/>
                        <a:gd name="connsiteX7" fmla="*/ 117529 w 2243581"/>
                        <a:gd name="connsiteY7" fmla="*/ 1897549 h 1897549"/>
                        <a:gd name="connsiteX8" fmla="*/ 14266 w 2243581"/>
                        <a:gd name="connsiteY8" fmla="*/ 1690380 h 1897549"/>
                        <a:gd name="connsiteX9" fmla="*/ 500041 w 2243581"/>
                        <a:gd name="connsiteY9" fmla="*/ 359449 h 18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3581" h="1897549">
                          <a:moveTo>
                            <a:pt x="500041" y="359449"/>
                          </a:moveTo>
                          <a:cubicBezTo>
                            <a:pt x="586849" y="168608"/>
                            <a:pt x="649847" y="153979"/>
                            <a:pt x="774755" y="144114"/>
                          </a:cubicBezTo>
                          <a:cubicBezTo>
                            <a:pt x="1203380" y="96489"/>
                            <a:pt x="1632005" y="25052"/>
                            <a:pt x="2060630" y="1239"/>
                          </a:cubicBezTo>
                          <a:cubicBezTo>
                            <a:pt x="2144768" y="-12707"/>
                            <a:pt x="2245151" y="94424"/>
                            <a:pt x="2243563" y="156678"/>
                          </a:cubicBezTo>
                          <a:cubicBezTo>
                            <a:pt x="2064176" y="58594"/>
                            <a:pt x="1363717" y="203193"/>
                            <a:pt x="922392" y="248890"/>
                          </a:cubicBezTo>
                          <a:cubicBezTo>
                            <a:pt x="719336" y="272691"/>
                            <a:pt x="727383" y="321669"/>
                            <a:pt x="631880" y="487014"/>
                          </a:cubicBezTo>
                          <a:lnTo>
                            <a:pt x="150869" y="1649064"/>
                          </a:lnTo>
                          <a:cubicBezTo>
                            <a:pt x="125467" y="1733479"/>
                            <a:pt x="90543" y="1791702"/>
                            <a:pt x="117529" y="1897549"/>
                          </a:cubicBezTo>
                          <a:cubicBezTo>
                            <a:pt x="-21667" y="1859450"/>
                            <a:pt x="-8462" y="1761817"/>
                            <a:pt x="14266" y="1690380"/>
                          </a:cubicBezTo>
                          <a:lnTo>
                            <a:pt x="500041" y="359449"/>
                          </a:lnTo>
                          <a:close/>
                        </a:path>
                      </a:pathLst>
                    </a:custGeom>
                    <a:solidFill>
                      <a:schemeClr val="bg1">
                        <a:lumMod val="65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19"/>
                    <p:cNvSpPr/>
                    <p:nvPr/>
                  </p:nvSpPr>
                  <p:spPr>
                    <a:xfrm>
                      <a:off x="2043433" y="3237665"/>
                      <a:ext cx="179671" cy="114475"/>
                    </a:xfrm>
                    <a:custGeom>
                      <a:avLst/>
                      <a:gdLst>
                        <a:gd name="connsiteX0" fmla="*/ 0 w 866985"/>
                        <a:gd name="connsiteY0" fmla="*/ 0 h 472341"/>
                        <a:gd name="connsiteX1" fmla="*/ 866985 w 866985"/>
                        <a:gd name="connsiteY1" fmla="*/ 0 h 472341"/>
                        <a:gd name="connsiteX2" fmla="*/ 866985 w 866985"/>
                        <a:gd name="connsiteY2" fmla="*/ 472341 h 472341"/>
                        <a:gd name="connsiteX3" fmla="*/ 0 w 866985"/>
                        <a:gd name="connsiteY3" fmla="*/ 472341 h 472341"/>
                        <a:gd name="connsiteX4" fmla="*/ 0 w 866985"/>
                        <a:gd name="connsiteY4" fmla="*/ 0 h 472341"/>
                        <a:gd name="connsiteX0" fmla="*/ 280988 w 866985"/>
                        <a:gd name="connsiteY0" fmla="*/ 78581 h 472341"/>
                        <a:gd name="connsiteX1" fmla="*/ 866985 w 866985"/>
                        <a:gd name="connsiteY1" fmla="*/ 0 h 472341"/>
                        <a:gd name="connsiteX2" fmla="*/ 866985 w 866985"/>
                        <a:gd name="connsiteY2" fmla="*/ 472341 h 472341"/>
                        <a:gd name="connsiteX3" fmla="*/ 0 w 866985"/>
                        <a:gd name="connsiteY3" fmla="*/ 472341 h 472341"/>
                        <a:gd name="connsiteX4" fmla="*/ 280988 w 866985"/>
                        <a:gd name="connsiteY4" fmla="*/ 78581 h 472341"/>
                        <a:gd name="connsiteX0" fmla="*/ 280988 w 866985"/>
                        <a:gd name="connsiteY0" fmla="*/ 61913 h 455673"/>
                        <a:gd name="connsiteX1" fmla="*/ 571710 w 866985"/>
                        <a:gd name="connsiteY1" fmla="*/ 0 h 455673"/>
                        <a:gd name="connsiteX2" fmla="*/ 866985 w 866985"/>
                        <a:gd name="connsiteY2" fmla="*/ 455673 h 455673"/>
                        <a:gd name="connsiteX3" fmla="*/ 0 w 866985"/>
                        <a:gd name="connsiteY3" fmla="*/ 455673 h 455673"/>
                        <a:gd name="connsiteX4" fmla="*/ 280988 w 866985"/>
                        <a:gd name="connsiteY4" fmla="*/ 61913 h 455673"/>
                        <a:gd name="connsiteX0" fmla="*/ 14288 w 600285"/>
                        <a:gd name="connsiteY0" fmla="*/ 61913 h 455673"/>
                        <a:gd name="connsiteX1" fmla="*/ 305010 w 600285"/>
                        <a:gd name="connsiteY1" fmla="*/ 0 h 455673"/>
                        <a:gd name="connsiteX2" fmla="*/ 600285 w 600285"/>
                        <a:gd name="connsiteY2" fmla="*/ 455673 h 455673"/>
                        <a:gd name="connsiteX3" fmla="*/ 0 w 600285"/>
                        <a:gd name="connsiteY3" fmla="*/ 165160 h 455673"/>
                        <a:gd name="connsiteX4" fmla="*/ 14288 w 600285"/>
                        <a:gd name="connsiteY4" fmla="*/ 61913 h 455673"/>
                        <a:gd name="connsiteX0" fmla="*/ 0 w 585997"/>
                        <a:gd name="connsiteY0" fmla="*/ 61913 h 455673"/>
                        <a:gd name="connsiteX1" fmla="*/ 290722 w 585997"/>
                        <a:gd name="connsiteY1" fmla="*/ 0 h 455673"/>
                        <a:gd name="connsiteX2" fmla="*/ 585997 w 585997"/>
                        <a:gd name="connsiteY2" fmla="*/ 455673 h 455673"/>
                        <a:gd name="connsiteX3" fmla="*/ 328612 w 585997"/>
                        <a:gd name="connsiteY3" fmla="*/ 93722 h 455673"/>
                        <a:gd name="connsiteX4" fmla="*/ 0 w 585997"/>
                        <a:gd name="connsiteY4" fmla="*/ 61913 h 455673"/>
                        <a:gd name="connsiteX0" fmla="*/ 21432 w 607429"/>
                        <a:gd name="connsiteY0" fmla="*/ 61913 h 455673"/>
                        <a:gd name="connsiteX1" fmla="*/ 312154 w 607429"/>
                        <a:gd name="connsiteY1" fmla="*/ 0 h 455673"/>
                        <a:gd name="connsiteX2" fmla="*/ 607429 w 607429"/>
                        <a:gd name="connsiteY2" fmla="*/ 455673 h 455673"/>
                        <a:gd name="connsiteX3" fmla="*/ 0 w 607429"/>
                        <a:gd name="connsiteY3" fmla="*/ 165160 h 455673"/>
                        <a:gd name="connsiteX4" fmla="*/ 21432 w 607429"/>
                        <a:gd name="connsiteY4" fmla="*/ 61913 h 455673"/>
                        <a:gd name="connsiteX0" fmla="*/ 21432 w 607429"/>
                        <a:gd name="connsiteY0" fmla="*/ 61913 h 455673"/>
                        <a:gd name="connsiteX1" fmla="*/ 312154 w 607429"/>
                        <a:gd name="connsiteY1" fmla="*/ 0 h 455673"/>
                        <a:gd name="connsiteX2" fmla="*/ 607429 w 607429"/>
                        <a:gd name="connsiteY2" fmla="*/ 455673 h 455673"/>
                        <a:gd name="connsiteX3" fmla="*/ 55493 w 607429"/>
                        <a:gd name="connsiteY3" fmla="*/ 197845 h 455673"/>
                        <a:gd name="connsiteX4" fmla="*/ 0 w 607429"/>
                        <a:gd name="connsiteY4" fmla="*/ 165160 h 455673"/>
                        <a:gd name="connsiteX5" fmla="*/ 21432 w 607429"/>
                        <a:gd name="connsiteY5" fmla="*/ 61913 h 455673"/>
                        <a:gd name="connsiteX0" fmla="*/ 21432 w 607429"/>
                        <a:gd name="connsiteY0" fmla="*/ 61913 h 455673"/>
                        <a:gd name="connsiteX1" fmla="*/ 312154 w 607429"/>
                        <a:gd name="connsiteY1" fmla="*/ 0 h 455673"/>
                        <a:gd name="connsiteX2" fmla="*/ 607429 w 607429"/>
                        <a:gd name="connsiteY2" fmla="*/ 455673 h 455673"/>
                        <a:gd name="connsiteX3" fmla="*/ 103118 w 607429"/>
                        <a:gd name="connsiteY3" fmla="*/ 133551 h 455673"/>
                        <a:gd name="connsiteX4" fmla="*/ 0 w 607429"/>
                        <a:gd name="connsiteY4" fmla="*/ 165160 h 455673"/>
                        <a:gd name="connsiteX5" fmla="*/ 21432 w 607429"/>
                        <a:gd name="connsiteY5" fmla="*/ 61913 h 455673"/>
                        <a:gd name="connsiteX0" fmla="*/ 21432 w 607429"/>
                        <a:gd name="connsiteY0" fmla="*/ 61913 h 455673"/>
                        <a:gd name="connsiteX1" fmla="*/ 312154 w 607429"/>
                        <a:gd name="connsiteY1" fmla="*/ 0 h 455673"/>
                        <a:gd name="connsiteX2" fmla="*/ 607429 w 607429"/>
                        <a:gd name="connsiteY2" fmla="*/ 455673 h 455673"/>
                        <a:gd name="connsiteX3" fmla="*/ 193606 w 607429"/>
                        <a:gd name="connsiteY3" fmla="*/ 190701 h 455673"/>
                        <a:gd name="connsiteX4" fmla="*/ 103118 w 607429"/>
                        <a:gd name="connsiteY4" fmla="*/ 133551 h 455673"/>
                        <a:gd name="connsiteX5" fmla="*/ 0 w 607429"/>
                        <a:gd name="connsiteY5" fmla="*/ 165160 h 455673"/>
                        <a:gd name="connsiteX6" fmla="*/ 21432 w 607429"/>
                        <a:gd name="connsiteY6" fmla="*/ 61913 h 455673"/>
                        <a:gd name="connsiteX0" fmla="*/ 21432 w 607429"/>
                        <a:gd name="connsiteY0" fmla="*/ 61913 h 455673"/>
                        <a:gd name="connsiteX1" fmla="*/ 312154 w 607429"/>
                        <a:gd name="connsiteY1" fmla="*/ 0 h 455673"/>
                        <a:gd name="connsiteX2" fmla="*/ 607429 w 607429"/>
                        <a:gd name="connsiteY2" fmla="*/ 455673 h 455673"/>
                        <a:gd name="connsiteX3" fmla="*/ 7869 w 607429"/>
                        <a:gd name="connsiteY3" fmla="*/ 176414 h 455673"/>
                        <a:gd name="connsiteX4" fmla="*/ 103118 w 607429"/>
                        <a:gd name="connsiteY4" fmla="*/ 133551 h 455673"/>
                        <a:gd name="connsiteX5" fmla="*/ 0 w 607429"/>
                        <a:gd name="connsiteY5" fmla="*/ 165160 h 455673"/>
                        <a:gd name="connsiteX6" fmla="*/ 21432 w 607429"/>
                        <a:gd name="connsiteY6" fmla="*/ 61913 h 455673"/>
                        <a:gd name="connsiteX0" fmla="*/ 21432 w 607429"/>
                        <a:gd name="connsiteY0" fmla="*/ 61913 h 455673"/>
                        <a:gd name="connsiteX1" fmla="*/ 312154 w 607429"/>
                        <a:gd name="connsiteY1" fmla="*/ 0 h 455673"/>
                        <a:gd name="connsiteX2" fmla="*/ 607429 w 607429"/>
                        <a:gd name="connsiteY2" fmla="*/ 455673 h 455673"/>
                        <a:gd name="connsiteX3" fmla="*/ 119787 w 607429"/>
                        <a:gd name="connsiteY3" fmla="*/ 233564 h 455673"/>
                        <a:gd name="connsiteX4" fmla="*/ 7869 w 607429"/>
                        <a:gd name="connsiteY4" fmla="*/ 176414 h 455673"/>
                        <a:gd name="connsiteX5" fmla="*/ 103118 w 607429"/>
                        <a:gd name="connsiteY5" fmla="*/ 133551 h 455673"/>
                        <a:gd name="connsiteX6" fmla="*/ 0 w 607429"/>
                        <a:gd name="connsiteY6" fmla="*/ 165160 h 455673"/>
                        <a:gd name="connsiteX7" fmla="*/ 21432 w 607429"/>
                        <a:gd name="connsiteY7" fmla="*/ 61913 h 455673"/>
                        <a:gd name="connsiteX0" fmla="*/ 21432 w 607429"/>
                        <a:gd name="connsiteY0" fmla="*/ 61913 h 455673"/>
                        <a:gd name="connsiteX1" fmla="*/ 312154 w 607429"/>
                        <a:gd name="connsiteY1" fmla="*/ 0 h 455673"/>
                        <a:gd name="connsiteX2" fmla="*/ 607429 w 607429"/>
                        <a:gd name="connsiteY2" fmla="*/ 455673 h 455673"/>
                        <a:gd name="connsiteX3" fmla="*/ 38825 w 607429"/>
                        <a:gd name="connsiteY3" fmla="*/ 250232 h 455673"/>
                        <a:gd name="connsiteX4" fmla="*/ 7869 w 607429"/>
                        <a:gd name="connsiteY4" fmla="*/ 176414 h 455673"/>
                        <a:gd name="connsiteX5" fmla="*/ 103118 w 607429"/>
                        <a:gd name="connsiteY5" fmla="*/ 133551 h 455673"/>
                        <a:gd name="connsiteX6" fmla="*/ 0 w 607429"/>
                        <a:gd name="connsiteY6" fmla="*/ 165160 h 455673"/>
                        <a:gd name="connsiteX7" fmla="*/ 21432 w 607429"/>
                        <a:gd name="connsiteY7" fmla="*/ 61913 h 455673"/>
                        <a:gd name="connsiteX0" fmla="*/ 21432 w 607429"/>
                        <a:gd name="connsiteY0" fmla="*/ 61913 h 455673"/>
                        <a:gd name="connsiteX1" fmla="*/ 312154 w 607429"/>
                        <a:gd name="connsiteY1" fmla="*/ 0 h 455673"/>
                        <a:gd name="connsiteX2" fmla="*/ 607429 w 607429"/>
                        <a:gd name="connsiteY2" fmla="*/ 455673 h 455673"/>
                        <a:gd name="connsiteX3" fmla="*/ 124549 w 607429"/>
                        <a:gd name="connsiteY3" fmla="*/ 281189 h 455673"/>
                        <a:gd name="connsiteX4" fmla="*/ 38825 w 607429"/>
                        <a:gd name="connsiteY4" fmla="*/ 250232 h 455673"/>
                        <a:gd name="connsiteX5" fmla="*/ 7869 w 607429"/>
                        <a:gd name="connsiteY5" fmla="*/ 176414 h 455673"/>
                        <a:gd name="connsiteX6" fmla="*/ 103118 w 607429"/>
                        <a:gd name="connsiteY6" fmla="*/ 133551 h 455673"/>
                        <a:gd name="connsiteX7" fmla="*/ 0 w 607429"/>
                        <a:gd name="connsiteY7" fmla="*/ 165160 h 455673"/>
                        <a:gd name="connsiteX8" fmla="*/ 21432 w 607429"/>
                        <a:gd name="connsiteY8" fmla="*/ 61913 h 455673"/>
                        <a:gd name="connsiteX0" fmla="*/ 21432 w 607429"/>
                        <a:gd name="connsiteY0" fmla="*/ 61913 h 455673"/>
                        <a:gd name="connsiteX1" fmla="*/ 312154 w 607429"/>
                        <a:gd name="connsiteY1" fmla="*/ 0 h 455673"/>
                        <a:gd name="connsiteX2" fmla="*/ 607429 w 607429"/>
                        <a:gd name="connsiteY2" fmla="*/ 455673 h 455673"/>
                        <a:gd name="connsiteX3" fmla="*/ 105499 w 607429"/>
                        <a:gd name="connsiteY3" fmla="*/ 200227 h 455673"/>
                        <a:gd name="connsiteX4" fmla="*/ 38825 w 607429"/>
                        <a:gd name="connsiteY4" fmla="*/ 250232 h 455673"/>
                        <a:gd name="connsiteX5" fmla="*/ 7869 w 607429"/>
                        <a:gd name="connsiteY5" fmla="*/ 176414 h 455673"/>
                        <a:gd name="connsiteX6" fmla="*/ 103118 w 607429"/>
                        <a:gd name="connsiteY6" fmla="*/ 133551 h 455673"/>
                        <a:gd name="connsiteX7" fmla="*/ 0 w 607429"/>
                        <a:gd name="connsiteY7" fmla="*/ 165160 h 455673"/>
                        <a:gd name="connsiteX8" fmla="*/ 21432 w 607429"/>
                        <a:gd name="connsiteY8" fmla="*/ 61913 h 455673"/>
                        <a:gd name="connsiteX0" fmla="*/ 21432 w 607429"/>
                        <a:gd name="connsiteY0" fmla="*/ 61913 h 455673"/>
                        <a:gd name="connsiteX1" fmla="*/ 312154 w 607429"/>
                        <a:gd name="connsiteY1" fmla="*/ 0 h 455673"/>
                        <a:gd name="connsiteX2" fmla="*/ 607429 w 607429"/>
                        <a:gd name="connsiteY2" fmla="*/ 455673 h 455673"/>
                        <a:gd name="connsiteX3" fmla="*/ 222181 w 607429"/>
                        <a:gd name="connsiteY3" fmla="*/ 264520 h 455673"/>
                        <a:gd name="connsiteX4" fmla="*/ 105499 w 607429"/>
                        <a:gd name="connsiteY4" fmla="*/ 200227 h 455673"/>
                        <a:gd name="connsiteX5" fmla="*/ 38825 w 607429"/>
                        <a:gd name="connsiteY5" fmla="*/ 250232 h 455673"/>
                        <a:gd name="connsiteX6" fmla="*/ 7869 w 607429"/>
                        <a:gd name="connsiteY6" fmla="*/ 176414 h 455673"/>
                        <a:gd name="connsiteX7" fmla="*/ 103118 w 607429"/>
                        <a:gd name="connsiteY7" fmla="*/ 133551 h 455673"/>
                        <a:gd name="connsiteX8" fmla="*/ 0 w 607429"/>
                        <a:gd name="connsiteY8" fmla="*/ 165160 h 455673"/>
                        <a:gd name="connsiteX9" fmla="*/ 21432 w 607429"/>
                        <a:gd name="connsiteY9" fmla="*/ 61913 h 455673"/>
                        <a:gd name="connsiteX0" fmla="*/ 21432 w 607429"/>
                        <a:gd name="connsiteY0" fmla="*/ 61913 h 455673"/>
                        <a:gd name="connsiteX1" fmla="*/ 312154 w 607429"/>
                        <a:gd name="connsiteY1" fmla="*/ 0 h 455673"/>
                        <a:gd name="connsiteX2" fmla="*/ 607429 w 607429"/>
                        <a:gd name="connsiteY2" fmla="*/ 455673 h 455673"/>
                        <a:gd name="connsiteX3" fmla="*/ 117406 w 607429"/>
                        <a:gd name="connsiteY3" fmla="*/ 281189 h 455673"/>
                        <a:gd name="connsiteX4" fmla="*/ 105499 w 607429"/>
                        <a:gd name="connsiteY4" fmla="*/ 200227 h 455673"/>
                        <a:gd name="connsiteX5" fmla="*/ 38825 w 607429"/>
                        <a:gd name="connsiteY5" fmla="*/ 250232 h 455673"/>
                        <a:gd name="connsiteX6" fmla="*/ 7869 w 607429"/>
                        <a:gd name="connsiteY6" fmla="*/ 176414 h 455673"/>
                        <a:gd name="connsiteX7" fmla="*/ 103118 w 607429"/>
                        <a:gd name="connsiteY7" fmla="*/ 133551 h 455673"/>
                        <a:gd name="connsiteX8" fmla="*/ 0 w 607429"/>
                        <a:gd name="connsiteY8" fmla="*/ 165160 h 455673"/>
                        <a:gd name="connsiteX9" fmla="*/ 21432 w 607429"/>
                        <a:gd name="connsiteY9" fmla="*/ 61913 h 455673"/>
                        <a:gd name="connsiteX0" fmla="*/ 21432 w 607429"/>
                        <a:gd name="connsiteY0" fmla="*/ 61913 h 455673"/>
                        <a:gd name="connsiteX1" fmla="*/ 312154 w 607429"/>
                        <a:gd name="connsiteY1" fmla="*/ 0 h 455673"/>
                        <a:gd name="connsiteX2" fmla="*/ 607429 w 607429"/>
                        <a:gd name="connsiteY2" fmla="*/ 455673 h 455673"/>
                        <a:gd name="connsiteX3" fmla="*/ 203131 w 607429"/>
                        <a:gd name="connsiteY3" fmla="*/ 314526 h 455673"/>
                        <a:gd name="connsiteX4" fmla="*/ 117406 w 607429"/>
                        <a:gd name="connsiteY4" fmla="*/ 281189 h 455673"/>
                        <a:gd name="connsiteX5" fmla="*/ 105499 w 607429"/>
                        <a:gd name="connsiteY5" fmla="*/ 200227 h 455673"/>
                        <a:gd name="connsiteX6" fmla="*/ 38825 w 607429"/>
                        <a:gd name="connsiteY6" fmla="*/ 250232 h 455673"/>
                        <a:gd name="connsiteX7" fmla="*/ 7869 w 607429"/>
                        <a:gd name="connsiteY7" fmla="*/ 176414 h 455673"/>
                        <a:gd name="connsiteX8" fmla="*/ 103118 w 607429"/>
                        <a:gd name="connsiteY8" fmla="*/ 133551 h 455673"/>
                        <a:gd name="connsiteX9" fmla="*/ 0 w 607429"/>
                        <a:gd name="connsiteY9" fmla="*/ 165160 h 455673"/>
                        <a:gd name="connsiteX10" fmla="*/ 21432 w 607429"/>
                        <a:gd name="connsiteY10" fmla="*/ 61913 h 455673"/>
                        <a:gd name="connsiteX0" fmla="*/ 21432 w 607429"/>
                        <a:gd name="connsiteY0" fmla="*/ 61913 h 455673"/>
                        <a:gd name="connsiteX1" fmla="*/ 312154 w 607429"/>
                        <a:gd name="connsiteY1" fmla="*/ 0 h 455673"/>
                        <a:gd name="connsiteX2" fmla="*/ 607429 w 607429"/>
                        <a:gd name="connsiteY2" fmla="*/ 455673 h 455673"/>
                        <a:gd name="connsiteX3" fmla="*/ 203131 w 607429"/>
                        <a:gd name="connsiteY3" fmla="*/ 274045 h 455673"/>
                        <a:gd name="connsiteX4" fmla="*/ 117406 w 607429"/>
                        <a:gd name="connsiteY4" fmla="*/ 281189 h 455673"/>
                        <a:gd name="connsiteX5" fmla="*/ 105499 w 607429"/>
                        <a:gd name="connsiteY5" fmla="*/ 200227 h 455673"/>
                        <a:gd name="connsiteX6" fmla="*/ 38825 w 607429"/>
                        <a:gd name="connsiteY6" fmla="*/ 250232 h 455673"/>
                        <a:gd name="connsiteX7" fmla="*/ 7869 w 607429"/>
                        <a:gd name="connsiteY7" fmla="*/ 176414 h 455673"/>
                        <a:gd name="connsiteX8" fmla="*/ 103118 w 607429"/>
                        <a:gd name="connsiteY8" fmla="*/ 133551 h 455673"/>
                        <a:gd name="connsiteX9" fmla="*/ 0 w 607429"/>
                        <a:gd name="connsiteY9" fmla="*/ 165160 h 455673"/>
                        <a:gd name="connsiteX10" fmla="*/ 21432 w 607429"/>
                        <a:gd name="connsiteY10" fmla="*/ 61913 h 455673"/>
                        <a:gd name="connsiteX0" fmla="*/ 21432 w 607429"/>
                        <a:gd name="connsiteY0" fmla="*/ 61913 h 455673"/>
                        <a:gd name="connsiteX1" fmla="*/ 312154 w 607429"/>
                        <a:gd name="connsiteY1" fmla="*/ 0 h 455673"/>
                        <a:gd name="connsiteX2" fmla="*/ 607429 w 607429"/>
                        <a:gd name="connsiteY2" fmla="*/ 455673 h 455673"/>
                        <a:gd name="connsiteX3" fmla="*/ 184081 w 607429"/>
                        <a:gd name="connsiteY3" fmla="*/ 269282 h 455673"/>
                        <a:gd name="connsiteX4" fmla="*/ 117406 w 607429"/>
                        <a:gd name="connsiteY4" fmla="*/ 281189 h 455673"/>
                        <a:gd name="connsiteX5" fmla="*/ 105499 w 607429"/>
                        <a:gd name="connsiteY5" fmla="*/ 200227 h 455673"/>
                        <a:gd name="connsiteX6" fmla="*/ 38825 w 607429"/>
                        <a:gd name="connsiteY6" fmla="*/ 250232 h 455673"/>
                        <a:gd name="connsiteX7" fmla="*/ 7869 w 607429"/>
                        <a:gd name="connsiteY7" fmla="*/ 176414 h 455673"/>
                        <a:gd name="connsiteX8" fmla="*/ 103118 w 607429"/>
                        <a:gd name="connsiteY8" fmla="*/ 133551 h 455673"/>
                        <a:gd name="connsiteX9" fmla="*/ 0 w 607429"/>
                        <a:gd name="connsiteY9" fmla="*/ 165160 h 455673"/>
                        <a:gd name="connsiteX10" fmla="*/ 21432 w 607429"/>
                        <a:gd name="connsiteY10" fmla="*/ 61913 h 455673"/>
                        <a:gd name="connsiteX0" fmla="*/ 21432 w 607429"/>
                        <a:gd name="connsiteY0" fmla="*/ 61913 h 455673"/>
                        <a:gd name="connsiteX1" fmla="*/ 312154 w 607429"/>
                        <a:gd name="connsiteY1" fmla="*/ 0 h 455673"/>
                        <a:gd name="connsiteX2" fmla="*/ 607429 w 607429"/>
                        <a:gd name="connsiteY2" fmla="*/ 455673 h 455673"/>
                        <a:gd name="connsiteX3" fmla="*/ 255518 w 607429"/>
                        <a:gd name="connsiteY3" fmla="*/ 300239 h 455673"/>
                        <a:gd name="connsiteX4" fmla="*/ 184081 w 607429"/>
                        <a:gd name="connsiteY4" fmla="*/ 269282 h 455673"/>
                        <a:gd name="connsiteX5" fmla="*/ 117406 w 607429"/>
                        <a:gd name="connsiteY5" fmla="*/ 281189 h 455673"/>
                        <a:gd name="connsiteX6" fmla="*/ 105499 w 607429"/>
                        <a:gd name="connsiteY6" fmla="*/ 200227 h 455673"/>
                        <a:gd name="connsiteX7" fmla="*/ 38825 w 607429"/>
                        <a:gd name="connsiteY7" fmla="*/ 250232 h 455673"/>
                        <a:gd name="connsiteX8" fmla="*/ 7869 w 607429"/>
                        <a:gd name="connsiteY8" fmla="*/ 176414 h 455673"/>
                        <a:gd name="connsiteX9" fmla="*/ 103118 w 607429"/>
                        <a:gd name="connsiteY9" fmla="*/ 133551 h 455673"/>
                        <a:gd name="connsiteX10" fmla="*/ 0 w 607429"/>
                        <a:gd name="connsiteY10" fmla="*/ 165160 h 455673"/>
                        <a:gd name="connsiteX11" fmla="*/ 21432 w 607429"/>
                        <a:gd name="connsiteY11" fmla="*/ 61913 h 455673"/>
                        <a:gd name="connsiteX0" fmla="*/ 21432 w 607429"/>
                        <a:gd name="connsiteY0" fmla="*/ 61913 h 455673"/>
                        <a:gd name="connsiteX1" fmla="*/ 312154 w 607429"/>
                        <a:gd name="connsiteY1" fmla="*/ 0 h 455673"/>
                        <a:gd name="connsiteX2" fmla="*/ 607429 w 607429"/>
                        <a:gd name="connsiteY2" fmla="*/ 455673 h 455673"/>
                        <a:gd name="connsiteX3" fmla="*/ 179318 w 607429"/>
                        <a:gd name="connsiteY3" fmla="*/ 71639 h 455673"/>
                        <a:gd name="connsiteX4" fmla="*/ 184081 w 607429"/>
                        <a:gd name="connsiteY4" fmla="*/ 269282 h 455673"/>
                        <a:gd name="connsiteX5" fmla="*/ 117406 w 607429"/>
                        <a:gd name="connsiteY5" fmla="*/ 281189 h 455673"/>
                        <a:gd name="connsiteX6" fmla="*/ 105499 w 607429"/>
                        <a:gd name="connsiteY6" fmla="*/ 200227 h 455673"/>
                        <a:gd name="connsiteX7" fmla="*/ 38825 w 607429"/>
                        <a:gd name="connsiteY7" fmla="*/ 250232 h 455673"/>
                        <a:gd name="connsiteX8" fmla="*/ 7869 w 607429"/>
                        <a:gd name="connsiteY8" fmla="*/ 176414 h 455673"/>
                        <a:gd name="connsiteX9" fmla="*/ 103118 w 607429"/>
                        <a:gd name="connsiteY9" fmla="*/ 133551 h 455673"/>
                        <a:gd name="connsiteX10" fmla="*/ 0 w 607429"/>
                        <a:gd name="connsiteY10" fmla="*/ 165160 h 455673"/>
                        <a:gd name="connsiteX11" fmla="*/ 21432 w 607429"/>
                        <a:gd name="connsiteY11" fmla="*/ 61913 h 455673"/>
                        <a:gd name="connsiteX0" fmla="*/ 21432 w 607429"/>
                        <a:gd name="connsiteY0" fmla="*/ 61913 h 455673"/>
                        <a:gd name="connsiteX1" fmla="*/ 312154 w 607429"/>
                        <a:gd name="connsiteY1" fmla="*/ 0 h 455673"/>
                        <a:gd name="connsiteX2" fmla="*/ 607429 w 607429"/>
                        <a:gd name="connsiteY2" fmla="*/ 455673 h 455673"/>
                        <a:gd name="connsiteX3" fmla="*/ 317431 w 607429"/>
                        <a:gd name="connsiteY3" fmla="*/ 200226 h 455673"/>
                        <a:gd name="connsiteX4" fmla="*/ 179318 w 607429"/>
                        <a:gd name="connsiteY4" fmla="*/ 71639 h 455673"/>
                        <a:gd name="connsiteX5" fmla="*/ 184081 w 607429"/>
                        <a:gd name="connsiteY5" fmla="*/ 269282 h 455673"/>
                        <a:gd name="connsiteX6" fmla="*/ 117406 w 607429"/>
                        <a:gd name="connsiteY6" fmla="*/ 281189 h 455673"/>
                        <a:gd name="connsiteX7" fmla="*/ 105499 w 607429"/>
                        <a:gd name="connsiteY7" fmla="*/ 200227 h 455673"/>
                        <a:gd name="connsiteX8" fmla="*/ 38825 w 607429"/>
                        <a:gd name="connsiteY8" fmla="*/ 250232 h 455673"/>
                        <a:gd name="connsiteX9" fmla="*/ 7869 w 607429"/>
                        <a:gd name="connsiteY9" fmla="*/ 176414 h 455673"/>
                        <a:gd name="connsiteX10" fmla="*/ 103118 w 607429"/>
                        <a:gd name="connsiteY10" fmla="*/ 133551 h 455673"/>
                        <a:gd name="connsiteX11" fmla="*/ 0 w 607429"/>
                        <a:gd name="connsiteY11" fmla="*/ 165160 h 455673"/>
                        <a:gd name="connsiteX12" fmla="*/ 21432 w 607429"/>
                        <a:gd name="connsiteY12" fmla="*/ 61913 h 455673"/>
                        <a:gd name="connsiteX0" fmla="*/ 21432 w 607429"/>
                        <a:gd name="connsiteY0" fmla="*/ 61913 h 455673"/>
                        <a:gd name="connsiteX1" fmla="*/ 312154 w 607429"/>
                        <a:gd name="connsiteY1" fmla="*/ 0 h 455673"/>
                        <a:gd name="connsiteX2" fmla="*/ 607429 w 607429"/>
                        <a:gd name="connsiteY2" fmla="*/ 455673 h 455673"/>
                        <a:gd name="connsiteX3" fmla="*/ 234088 w 607429"/>
                        <a:gd name="connsiteY3" fmla="*/ 235945 h 455673"/>
                        <a:gd name="connsiteX4" fmla="*/ 179318 w 607429"/>
                        <a:gd name="connsiteY4" fmla="*/ 71639 h 455673"/>
                        <a:gd name="connsiteX5" fmla="*/ 184081 w 607429"/>
                        <a:gd name="connsiteY5" fmla="*/ 269282 h 455673"/>
                        <a:gd name="connsiteX6" fmla="*/ 117406 w 607429"/>
                        <a:gd name="connsiteY6" fmla="*/ 281189 h 455673"/>
                        <a:gd name="connsiteX7" fmla="*/ 105499 w 607429"/>
                        <a:gd name="connsiteY7" fmla="*/ 200227 h 455673"/>
                        <a:gd name="connsiteX8" fmla="*/ 38825 w 607429"/>
                        <a:gd name="connsiteY8" fmla="*/ 250232 h 455673"/>
                        <a:gd name="connsiteX9" fmla="*/ 7869 w 607429"/>
                        <a:gd name="connsiteY9" fmla="*/ 176414 h 455673"/>
                        <a:gd name="connsiteX10" fmla="*/ 103118 w 607429"/>
                        <a:gd name="connsiteY10" fmla="*/ 133551 h 455673"/>
                        <a:gd name="connsiteX11" fmla="*/ 0 w 607429"/>
                        <a:gd name="connsiteY11" fmla="*/ 165160 h 455673"/>
                        <a:gd name="connsiteX12" fmla="*/ 21432 w 607429"/>
                        <a:gd name="connsiteY12" fmla="*/ 61913 h 455673"/>
                        <a:gd name="connsiteX0" fmla="*/ 21432 w 607429"/>
                        <a:gd name="connsiteY0" fmla="*/ 61913 h 455673"/>
                        <a:gd name="connsiteX1" fmla="*/ 312154 w 607429"/>
                        <a:gd name="connsiteY1" fmla="*/ 0 h 455673"/>
                        <a:gd name="connsiteX2" fmla="*/ 607429 w 607429"/>
                        <a:gd name="connsiteY2" fmla="*/ 455673 h 455673"/>
                        <a:gd name="connsiteX3" fmla="*/ 353149 w 607429"/>
                        <a:gd name="connsiteY3" fmla="*/ 309764 h 455673"/>
                        <a:gd name="connsiteX4" fmla="*/ 234088 w 607429"/>
                        <a:gd name="connsiteY4" fmla="*/ 235945 h 455673"/>
                        <a:gd name="connsiteX5" fmla="*/ 179318 w 607429"/>
                        <a:gd name="connsiteY5" fmla="*/ 71639 h 455673"/>
                        <a:gd name="connsiteX6" fmla="*/ 184081 w 607429"/>
                        <a:gd name="connsiteY6" fmla="*/ 269282 h 455673"/>
                        <a:gd name="connsiteX7" fmla="*/ 117406 w 607429"/>
                        <a:gd name="connsiteY7" fmla="*/ 281189 h 455673"/>
                        <a:gd name="connsiteX8" fmla="*/ 105499 w 607429"/>
                        <a:gd name="connsiteY8" fmla="*/ 200227 h 455673"/>
                        <a:gd name="connsiteX9" fmla="*/ 38825 w 607429"/>
                        <a:gd name="connsiteY9" fmla="*/ 250232 h 455673"/>
                        <a:gd name="connsiteX10" fmla="*/ 7869 w 607429"/>
                        <a:gd name="connsiteY10" fmla="*/ 176414 h 455673"/>
                        <a:gd name="connsiteX11" fmla="*/ 103118 w 607429"/>
                        <a:gd name="connsiteY11" fmla="*/ 133551 h 455673"/>
                        <a:gd name="connsiteX12" fmla="*/ 0 w 607429"/>
                        <a:gd name="connsiteY12" fmla="*/ 165160 h 455673"/>
                        <a:gd name="connsiteX13" fmla="*/ 21432 w 607429"/>
                        <a:gd name="connsiteY13" fmla="*/ 61913 h 455673"/>
                        <a:gd name="connsiteX0" fmla="*/ 21432 w 607429"/>
                        <a:gd name="connsiteY0" fmla="*/ 61913 h 455673"/>
                        <a:gd name="connsiteX1" fmla="*/ 312154 w 607429"/>
                        <a:gd name="connsiteY1" fmla="*/ 0 h 455673"/>
                        <a:gd name="connsiteX2" fmla="*/ 607429 w 607429"/>
                        <a:gd name="connsiteY2" fmla="*/ 455673 h 455673"/>
                        <a:gd name="connsiteX3" fmla="*/ 310286 w 607429"/>
                        <a:gd name="connsiteY3" fmla="*/ 228801 h 455673"/>
                        <a:gd name="connsiteX4" fmla="*/ 234088 w 607429"/>
                        <a:gd name="connsiteY4" fmla="*/ 235945 h 455673"/>
                        <a:gd name="connsiteX5" fmla="*/ 179318 w 607429"/>
                        <a:gd name="connsiteY5" fmla="*/ 71639 h 455673"/>
                        <a:gd name="connsiteX6" fmla="*/ 184081 w 607429"/>
                        <a:gd name="connsiteY6" fmla="*/ 269282 h 455673"/>
                        <a:gd name="connsiteX7" fmla="*/ 117406 w 607429"/>
                        <a:gd name="connsiteY7" fmla="*/ 281189 h 455673"/>
                        <a:gd name="connsiteX8" fmla="*/ 105499 w 607429"/>
                        <a:gd name="connsiteY8" fmla="*/ 200227 h 455673"/>
                        <a:gd name="connsiteX9" fmla="*/ 38825 w 607429"/>
                        <a:gd name="connsiteY9" fmla="*/ 250232 h 455673"/>
                        <a:gd name="connsiteX10" fmla="*/ 7869 w 607429"/>
                        <a:gd name="connsiteY10" fmla="*/ 176414 h 455673"/>
                        <a:gd name="connsiteX11" fmla="*/ 103118 w 607429"/>
                        <a:gd name="connsiteY11" fmla="*/ 133551 h 455673"/>
                        <a:gd name="connsiteX12" fmla="*/ 0 w 607429"/>
                        <a:gd name="connsiteY12" fmla="*/ 165160 h 455673"/>
                        <a:gd name="connsiteX13" fmla="*/ 21432 w 607429"/>
                        <a:gd name="connsiteY13" fmla="*/ 61913 h 455673"/>
                        <a:gd name="connsiteX0" fmla="*/ 21432 w 607429"/>
                        <a:gd name="connsiteY0" fmla="*/ 61913 h 455673"/>
                        <a:gd name="connsiteX1" fmla="*/ 312154 w 607429"/>
                        <a:gd name="connsiteY1" fmla="*/ 0 h 455673"/>
                        <a:gd name="connsiteX2" fmla="*/ 607429 w 607429"/>
                        <a:gd name="connsiteY2" fmla="*/ 455673 h 455673"/>
                        <a:gd name="connsiteX3" fmla="*/ 372199 w 607429"/>
                        <a:gd name="connsiteY3" fmla="*/ 278808 h 455673"/>
                        <a:gd name="connsiteX4" fmla="*/ 310286 w 607429"/>
                        <a:gd name="connsiteY4" fmla="*/ 228801 h 455673"/>
                        <a:gd name="connsiteX5" fmla="*/ 234088 w 607429"/>
                        <a:gd name="connsiteY5" fmla="*/ 235945 h 455673"/>
                        <a:gd name="connsiteX6" fmla="*/ 179318 w 607429"/>
                        <a:gd name="connsiteY6" fmla="*/ 71639 h 455673"/>
                        <a:gd name="connsiteX7" fmla="*/ 184081 w 607429"/>
                        <a:gd name="connsiteY7" fmla="*/ 269282 h 455673"/>
                        <a:gd name="connsiteX8" fmla="*/ 117406 w 607429"/>
                        <a:gd name="connsiteY8" fmla="*/ 281189 h 455673"/>
                        <a:gd name="connsiteX9" fmla="*/ 105499 w 607429"/>
                        <a:gd name="connsiteY9" fmla="*/ 200227 h 455673"/>
                        <a:gd name="connsiteX10" fmla="*/ 38825 w 607429"/>
                        <a:gd name="connsiteY10" fmla="*/ 250232 h 455673"/>
                        <a:gd name="connsiteX11" fmla="*/ 7869 w 607429"/>
                        <a:gd name="connsiteY11" fmla="*/ 176414 h 455673"/>
                        <a:gd name="connsiteX12" fmla="*/ 103118 w 607429"/>
                        <a:gd name="connsiteY12" fmla="*/ 133551 h 455673"/>
                        <a:gd name="connsiteX13" fmla="*/ 0 w 607429"/>
                        <a:gd name="connsiteY13" fmla="*/ 165160 h 455673"/>
                        <a:gd name="connsiteX14" fmla="*/ 21432 w 607429"/>
                        <a:gd name="connsiteY14" fmla="*/ 61913 h 455673"/>
                        <a:gd name="connsiteX0" fmla="*/ 21432 w 607429"/>
                        <a:gd name="connsiteY0" fmla="*/ 61913 h 455673"/>
                        <a:gd name="connsiteX1" fmla="*/ 312154 w 607429"/>
                        <a:gd name="connsiteY1" fmla="*/ 0 h 455673"/>
                        <a:gd name="connsiteX2" fmla="*/ 607429 w 607429"/>
                        <a:gd name="connsiteY2" fmla="*/ 455673 h 455673"/>
                        <a:gd name="connsiteX3" fmla="*/ 257899 w 607429"/>
                        <a:gd name="connsiteY3" fmla="*/ 78783 h 455673"/>
                        <a:gd name="connsiteX4" fmla="*/ 310286 w 607429"/>
                        <a:gd name="connsiteY4" fmla="*/ 228801 h 455673"/>
                        <a:gd name="connsiteX5" fmla="*/ 234088 w 607429"/>
                        <a:gd name="connsiteY5" fmla="*/ 235945 h 455673"/>
                        <a:gd name="connsiteX6" fmla="*/ 179318 w 607429"/>
                        <a:gd name="connsiteY6" fmla="*/ 71639 h 455673"/>
                        <a:gd name="connsiteX7" fmla="*/ 184081 w 607429"/>
                        <a:gd name="connsiteY7" fmla="*/ 269282 h 455673"/>
                        <a:gd name="connsiteX8" fmla="*/ 117406 w 607429"/>
                        <a:gd name="connsiteY8" fmla="*/ 281189 h 455673"/>
                        <a:gd name="connsiteX9" fmla="*/ 105499 w 607429"/>
                        <a:gd name="connsiteY9" fmla="*/ 200227 h 455673"/>
                        <a:gd name="connsiteX10" fmla="*/ 38825 w 607429"/>
                        <a:gd name="connsiteY10" fmla="*/ 250232 h 455673"/>
                        <a:gd name="connsiteX11" fmla="*/ 7869 w 607429"/>
                        <a:gd name="connsiteY11" fmla="*/ 176414 h 455673"/>
                        <a:gd name="connsiteX12" fmla="*/ 103118 w 607429"/>
                        <a:gd name="connsiteY12" fmla="*/ 133551 h 455673"/>
                        <a:gd name="connsiteX13" fmla="*/ 0 w 607429"/>
                        <a:gd name="connsiteY13" fmla="*/ 165160 h 455673"/>
                        <a:gd name="connsiteX14" fmla="*/ 21432 w 607429"/>
                        <a:gd name="connsiteY14" fmla="*/ 61913 h 455673"/>
                        <a:gd name="connsiteX0" fmla="*/ 21432 w 607429"/>
                        <a:gd name="connsiteY0" fmla="*/ 61913 h 455673"/>
                        <a:gd name="connsiteX1" fmla="*/ 312154 w 607429"/>
                        <a:gd name="connsiteY1" fmla="*/ 0 h 455673"/>
                        <a:gd name="connsiteX2" fmla="*/ 607429 w 607429"/>
                        <a:gd name="connsiteY2" fmla="*/ 455673 h 455673"/>
                        <a:gd name="connsiteX3" fmla="*/ 434112 w 607429"/>
                        <a:gd name="connsiteY3" fmla="*/ 276426 h 455673"/>
                        <a:gd name="connsiteX4" fmla="*/ 257899 w 607429"/>
                        <a:gd name="connsiteY4" fmla="*/ 78783 h 455673"/>
                        <a:gd name="connsiteX5" fmla="*/ 310286 w 607429"/>
                        <a:gd name="connsiteY5" fmla="*/ 228801 h 455673"/>
                        <a:gd name="connsiteX6" fmla="*/ 234088 w 607429"/>
                        <a:gd name="connsiteY6" fmla="*/ 235945 h 455673"/>
                        <a:gd name="connsiteX7" fmla="*/ 179318 w 607429"/>
                        <a:gd name="connsiteY7" fmla="*/ 71639 h 455673"/>
                        <a:gd name="connsiteX8" fmla="*/ 184081 w 607429"/>
                        <a:gd name="connsiteY8" fmla="*/ 269282 h 455673"/>
                        <a:gd name="connsiteX9" fmla="*/ 117406 w 607429"/>
                        <a:gd name="connsiteY9" fmla="*/ 281189 h 455673"/>
                        <a:gd name="connsiteX10" fmla="*/ 105499 w 607429"/>
                        <a:gd name="connsiteY10" fmla="*/ 200227 h 455673"/>
                        <a:gd name="connsiteX11" fmla="*/ 38825 w 607429"/>
                        <a:gd name="connsiteY11" fmla="*/ 250232 h 455673"/>
                        <a:gd name="connsiteX12" fmla="*/ 7869 w 607429"/>
                        <a:gd name="connsiteY12" fmla="*/ 176414 h 455673"/>
                        <a:gd name="connsiteX13" fmla="*/ 103118 w 607429"/>
                        <a:gd name="connsiteY13" fmla="*/ 133551 h 455673"/>
                        <a:gd name="connsiteX14" fmla="*/ 0 w 607429"/>
                        <a:gd name="connsiteY14" fmla="*/ 165160 h 455673"/>
                        <a:gd name="connsiteX15" fmla="*/ 21432 w 607429"/>
                        <a:gd name="connsiteY15" fmla="*/ 61913 h 455673"/>
                        <a:gd name="connsiteX0" fmla="*/ 21432 w 607429"/>
                        <a:gd name="connsiteY0" fmla="*/ 61913 h 455673"/>
                        <a:gd name="connsiteX1" fmla="*/ 312154 w 607429"/>
                        <a:gd name="connsiteY1" fmla="*/ 0 h 455673"/>
                        <a:gd name="connsiteX2" fmla="*/ 607429 w 607429"/>
                        <a:gd name="connsiteY2" fmla="*/ 455673 h 455673"/>
                        <a:gd name="connsiteX3" fmla="*/ 317431 w 607429"/>
                        <a:gd name="connsiteY3" fmla="*/ 219276 h 455673"/>
                        <a:gd name="connsiteX4" fmla="*/ 257899 w 607429"/>
                        <a:gd name="connsiteY4" fmla="*/ 78783 h 455673"/>
                        <a:gd name="connsiteX5" fmla="*/ 310286 w 607429"/>
                        <a:gd name="connsiteY5" fmla="*/ 228801 h 455673"/>
                        <a:gd name="connsiteX6" fmla="*/ 234088 w 607429"/>
                        <a:gd name="connsiteY6" fmla="*/ 235945 h 455673"/>
                        <a:gd name="connsiteX7" fmla="*/ 179318 w 607429"/>
                        <a:gd name="connsiteY7" fmla="*/ 71639 h 455673"/>
                        <a:gd name="connsiteX8" fmla="*/ 184081 w 607429"/>
                        <a:gd name="connsiteY8" fmla="*/ 269282 h 455673"/>
                        <a:gd name="connsiteX9" fmla="*/ 117406 w 607429"/>
                        <a:gd name="connsiteY9" fmla="*/ 281189 h 455673"/>
                        <a:gd name="connsiteX10" fmla="*/ 105499 w 607429"/>
                        <a:gd name="connsiteY10" fmla="*/ 200227 h 455673"/>
                        <a:gd name="connsiteX11" fmla="*/ 38825 w 607429"/>
                        <a:gd name="connsiteY11" fmla="*/ 250232 h 455673"/>
                        <a:gd name="connsiteX12" fmla="*/ 7869 w 607429"/>
                        <a:gd name="connsiteY12" fmla="*/ 176414 h 455673"/>
                        <a:gd name="connsiteX13" fmla="*/ 103118 w 607429"/>
                        <a:gd name="connsiteY13" fmla="*/ 133551 h 455673"/>
                        <a:gd name="connsiteX14" fmla="*/ 0 w 607429"/>
                        <a:gd name="connsiteY14" fmla="*/ 165160 h 455673"/>
                        <a:gd name="connsiteX15" fmla="*/ 21432 w 607429"/>
                        <a:gd name="connsiteY15" fmla="*/ 61913 h 455673"/>
                        <a:gd name="connsiteX0" fmla="*/ 21432 w 607429"/>
                        <a:gd name="connsiteY0" fmla="*/ 61913 h 455673"/>
                        <a:gd name="connsiteX1" fmla="*/ 312154 w 607429"/>
                        <a:gd name="connsiteY1" fmla="*/ 0 h 455673"/>
                        <a:gd name="connsiteX2" fmla="*/ 607429 w 607429"/>
                        <a:gd name="connsiteY2" fmla="*/ 455673 h 455673"/>
                        <a:gd name="connsiteX3" fmla="*/ 384106 w 607429"/>
                        <a:gd name="connsiteY3" fmla="*/ 278808 h 455673"/>
                        <a:gd name="connsiteX4" fmla="*/ 317431 w 607429"/>
                        <a:gd name="connsiteY4" fmla="*/ 219276 h 455673"/>
                        <a:gd name="connsiteX5" fmla="*/ 257899 w 607429"/>
                        <a:gd name="connsiteY5" fmla="*/ 78783 h 455673"/>
                        <a:gd name="connsiteX6" fmla="*/ 310286 w 607429"/>
                        <a:gd name="connsiteY6" fmla="*/ 228801 h 455673"/>
                        <a:gd name="connsiteX7" fmla="*/ 234088 w 607429"/>
                        <a:gd name="connsiteY7" fmla="*/ 235945 h 455673"/>
                        <a:gd name="connsiteX8" fmla="*/ 179318 w 607429"/>
                        <a:gd name="connsiteY8" fmla="*/ 71639 h 455673"/>
                        <a:gd name="connsiteX9" fmla="*/ 184081 w 607429"/>
                        <a:gd name="connsiteY9" fmla="*/ 269282 h 455673"/>
                        <a:gd name="connsiteX10" fmla="*/ 117406 w 607429"/>
                        <a:gd name="connsiteY10" fmla="*/ 281189 h 455673"/>
                        <a:gd name="connsiteX11" fmla="*/ 105499 w 607429"/>
                        <a:gd name="connsiteY11" fmla="*/ 200227 h 455673"/>
                        <a:gd name="connsiteX12" fmla="*/ 38825 w 607429"/>
                        <a:gd name="connsiteY12" fmla="*/ 250232 h 455673"/>
                        <a:gd name="connsiteX13" fmla="*/ 7869 w 607429"/>
                        <a:gd name="connsiteY13" fmla="*/ 176414 h 455673"/>
                        <a:gd name="connsiteX14" fmla="*/ 103118 w 607429"/>
                        <a:gd name="connsiteY14" fmla="*/ 133551 h 455673"/>
                        <a:gd name="connsiteX15" fmla="*/ 0 w 607429"/>
                        <a:gd name="connsiteY15" fmla="*/ 165160 h 455673"/>
                        <a:gd name="connsiteX16" fmla="*/ 21432 w 607429"/>
                        <a:gd name="connsiteY16" fmla="*/ 61913 h 455673"/>
                        <a:gd name="connsiteX0" fmla="*/ 21432 w 607429"/>
                        <a:gd name="connsiteY0" fmla="*/ 61913 h 455673"/>
                        <a:gd name="connsiteX1" fmla="*/ 312154 w 607429"/>
                        <a:gd name="connsiteY1" fmla="*/ 0 h 455673"/>
                        <a:gd name="connsiteX2" fmla="*/ 607429 w 607429"/>
                        <a:gd name="connsiteY2" fmla="*/ 455673 h 455673"/>
                        <a:gd name="connsiteX3" fmla="*/ 362675 w 607429"/>
                        <a:gd name="connsiteY3" fmla="*/ 204989 h 455673"/>
                        <a:gd name="connsiteX4" fmla="*/ 317431 w 607429"/>
                        <a:gd name="connsiteY4" fmla="*/ 219276 h 455673"/>
                        <a:gd name="connsiteX5" fmla="*/ 257899 w 607429"/>
                        <a:gd name="connsiteY5" fmla="*/ 78783 h 455673"/>
                        <a:gd name="connsiteX6" fmla="*/ 310286 w 607429"/>
                        <a:gd name="connsiteY6" fmla="*/ 228801 h 455673"/>
                        <a:gd name="connsiteX7" fmla="*/ 234088 w 607429"/>
                        <a:gd name="connsiteY7" fmla="*/ 235945 h 455673"/>
                        <a:gd name="connsiteX8" fmla="*/ 179318 w 607429"/>
                        <a:gd name="connsiteY8" fmla="*/ 71639 h 455673"/>
                        <a:gd name="connsiteX9" fmla="*/ 184081 w 607429"/>
                        <a:gd name="connsiteY9" fmla="*/ 269282 h 455673"/>
                        <a:gd name="connsiteX10" fmla="*/ 117406 w 607429"/>
                        <a:gd name="connsiteY10" fmla="*/ 281189 h 455673"/>
                        <a:gd name="connsiteX11" fmla="*/ 105499 w 607429"/>
                        <a:gd name="connsiteY11" fmla="*/ 200227 h 455673"/>
                        <a:gd name="connsiteX12" fmla="*/ 38825 w 607429"/>
                        <a:gd name="connsiteY12" fmla="*/ 250232 h 455673"/>
                        <a:gd name="connsiteX13" fmla="*/ 7869 w 607429"/>
                        <a:gd name="connsiteY13" fmla="*/ 176414 h 455673"/>
                        <a:gd name="connsiteX14" fmla="*/ 103118 w 607429"/>
                        <a:gd name="connsiteY14" fmla="*/ 133551 h 455673"/>
                        <a:gd name="connsiteX15" fmla="*/ 0 w 607429"/>
                        <a:gd name="connsiteY15" fmla="*/ 165160 h 455673"/>
                        <a:gd name="connsiteX16" fmla="*/ 21432 w 607429"/>
                        <a:gd name="connsiteY16" fmla="*/ 61913 h 455673"/>
                        <a:gd name="connsiteX0" fmla="*/ 21432 w 607429"/>
                        <a:gd name="connsiteY0" fmla="*/ 61913 h 455673"/>
                        <a:gd name="connsiteX1" fmla="*/ 312154 w 607429"/>
                        <a:gd name="connsiteY1" fmla="*/ 0 h 455673"/>
                        <a:gd name="connsiteX2" fmla="*/ 607429 w 607429"/>
                        <a:gd name="connsiteY2" fmla="*/ 455673 h 455673"/>
                        <a:gd name="connsiteX3" fmla="*/ 460306 w 607429"/>
                        <a:gd name="connsiteY3" fmla="*/ 305001 h 455673"/>
                        <a:gd name="connsiteX4" fmla="*/ 362675 w 607429"/>
                        <a:gd name="connsiteY4" fmla="*/ 204989 h 455673"/>
                        <a:gd name="connsiteX5" fmla="*/ 317431 w 607429"/>
                        <a:gd name="connsiteY5" fmla="*/ 219276 h 455673"/>
                        <a:gd name="connsiteX6" fmla="*/ 257899 w 607429"/>
                        <a:gd name="connsiteY6" fmla="*/ 78783 h 455673"/>
                        <a:gd name="connsiteX7" fmla="*/ 310286 w 607429"/>
                        <a:gd name="connsiteY7" fmla="*/ 228801 h 455673"/>
                        <a:gd name="connsiteX8" fmla="*/ 234088 w 607429"/>
                        <a:gd name="connsiteY8" fmla="*/ 235945 h 455673"/>
                        <a:gd name="connsiteX9" fmla="*/ 179318 w 607429"/>
                        <a:gd name="connsiteY9" fmla="*/ 71639 h 455673"/>
                        <a:gd name="connsiteX10" fmla="*/ 184081 w 607429"/>
                        <a:gd name="connsiteY10" fmla="*/ 269282 h 455673"/>
                        <a:gd name="connsiteX11" fmla="*/ 117406 w 607429"/>
                        <a:gd name="connsiteY11" fmla="*/ 281189 h 455673"/>
                        <a:gd name="connsiteX12" fmla="*/ 105499 w 607429"/>
                        <a:gd name="connsiteY12" fmla="*/ 200227 h 455673"/>
                        <a:gd name="connsiteX13" fmla="*/ 38825 w 607429"/>
                        <a:gd name="connsiteY13" fmla="*/ 250232 h 455673"/>
                        <a:gd name="connsiteX14" fmla="*/ 7869 w 607429"/>
                        <a:gd name="connsiteY14" fmla="*/ 176414 h 455673"/>
                        <a:gd name="connsiteX15" fmla="*/ 103118 w 607429"/>
                        <a:gd name="connsiteY15" fmla="*/ 133551 h 455673"/>
                        <a:gd name="connsiteX16" fmla="*/ 0 w 607429"/>
                        <a:gd name="connsiteY16" fmla="*/ 165160 h 455673"/>
                        <a:gd name="connsiteX17" fmla="*/ 21432 w 607429"/>
                        <a:gd name="connsiteY17" fmla="*/ 61913 h 455673"/>
                        <a:gd name="connsiteX0" fmla="*/ 21432 w 607429"/>
                        <a:gd name="connsiteY0" fmla="*/ 61913 h 455673"/>
                        <a:gd name="connsiteX1" fmla="*/ 312154 w 607429"/>
                        <a:gd name="connsiteY1" fmla="*/ 0 h 455673"/>
                        <a:gd name="connsiteX2" fmla="*/ 607429 w 607429"/>
                        <a:gd name="connsiteY2" fmla="*/ 455673 h 455673"/>
                        <a:gd name="connsiteX3" fmla="*/ 393631 w 607429"/>
                        <a:gd name="connsiteY3" fmla="*/ 128788 h 455673"/>
                        <a:gd name="connsiteX4" fmla="*/ 362675 w 607429"/>
                        <a:gd name="connsiteY4" fmla="*/ 204989 h 455673"/>
                        <a:gd name="connsiteX5" fmla="*/ 317431 w 607429"/>
                        <a:gd name="connsiteY5" fmla="*/ 219276 h 455673"/>
                        <a:gd name="connsiteX6" fmla="*/ 257899 w 607429"/>
                        <a:gd name="connsiteY6" fmla="*/ 78783 h 455673"/>
                        <a:gd name="connsiteX7" fmla="*/ 310286 w 607429"/>
                        <a:gd name="connsiteY7" fmla="*/ 228801 h 455673"/>
                        <a:gd name="connsiteX8" fmla="*/ 234088 w 607429"/>
                        <a:gd name="connsiteY8" fmla="*/ 235945 h 455673"/>
                        <a:gd name="connsiteX9" fmla="*/ 179318 w 607429"/>
                        <a:gd name="connsiteY9" fmla="*/ 71639 h 455673"/>
                        <a:gd name="connsiteX10" fmla="*/ 184081 w 607429"/>
                        <a:gd name="connsiteY10" fmla="*/ 269282 h 455673"/>
                        <a:gd name="connsiteX11" fmla="*/ 117406 w 607429"/>
                        <a:gd name="connsiteY11" fmla="*/ 281189 h 455673"/>
                        <a:gd name="connsiteX12" fmla="*/ 105499 w 607429"/>
                        <a:gd name="connsiteY12" fmla="*/ 200227 h 455673"/>
                        <a:gd name="connsiteX13" fmla="*/ 38825 w 607429"/>
                        <a:gd name="connsiteY13" fmla="*/ 250232 h 455673"/>
                        <a:gd name="connsiteX14" fmla="*/ 7869 w 607429"/>
                        <a:gd name="connsiteY14" fmla="*/ 176414 h 455673"/>
                        <a:gd name="connsiteX15" fmla="*/ 103118 w 607429"/>
                        <a:gd name="connsiteY15" fmla="*/ 133551 h 455673"/>
                        <a:gd name="connsiteX16" fmla="*/ 0 w 607429"/>
                        <a:gd name="connsiteY16" fmla="*/ 165160 h 455673"/>
                        <a:gd name="connsiteX17" fmla="*/ 21432 w 607429"/>
                        <a:gd name="connsiteY17" fmla="*/ 61913 h 455673"/>
                        <a:gd name="connsiteX0" fmla="*/ 21432 w 607429"/>
                        <a:gd name="connsiteY0" fmla="*/ 61913 h 455673"/>
                        <a:gd name="connsiteX1" fmla="*/ 312154 w 607429"/>
                        <a:gd name="connsiteY1" fmla="*/ 0 h 455673"/>
                        <a:gd name="connsiteX2" fmla="*/ 607429 w 607429"/>
                        <a:gd name="connsiteY2" fmla="*/ 455673 h 455673"/>
                        <a:gd name="connsiteX3" fmla="*/ 329338 w 607429"/>
                        <a:gd name="connsiteY3" fmla="*/ 71638 h 455673"/>
                        <a:gd name="connsiteX4" fmla="*/ 362675 w 607429"/>
                        <a:gd name="connsiteY4" fmla="*/ 204989 h 455673"/>
                        <a:gd name="connsiteX5" fmla="*/ 317431 w 607429"/>
                        <a:gd name="connsiteY5" fmla="*/ 219276 h 455673"/>
                        <a:gd name="connsiteX6" fmla="*/ 257899 w 607429"/>
                        <a:gd name="connsiteY6" fmla="*/ 78783 h 455673"/>
                        <a:gd name="connsiteX7" fmla="*/ 310286 w 607429"/>
                        <a:gd name="connsiteY7" fmla="*/ 228801 h 455673"/>
                        <a:gd name="connsiteX8" fmla="*/ 234088 w 607429"/>
                        <a:gd name="connsiteY8" fmla="*/ 235945 h 455673"/>
                        <a:gd name="connsiteX9" fmla="*/ 179318 w 607429"/>
                        <a:gd name="connsiteY9" fmla="*/ 71639 h 455673"/>
                        <a:gd name="connsiteX10" fmla="*/ 184081 w 607429"/>
                        <a:gd name="connsiteY10" fmla="*/ 269282 h 455673"/>
                        <a:gd name="connsiteX11" fmla="*/ 117406 w 607429"/>
                        <a:gd name="connsiteY11" fmla="*/ 281189 h 455673"/>
                        <a:gd name="connsiteX12" fmla="*/ 105499 w 607429"/>
                        <a:gd name="connsiteY12" fmla="*/ 200227 h 455673"/>
                        <a:gd name="connsiteX13" fmla="*/ 38825 w 607429"/>
                        <a:gd name="connsiteY13" fmla="*/ 250232 h 455673"/>
                        <a:gd name="connsiteX14" fmla="*/ 7869 w 607429"/>
                        <a:gd name="connsiteY14" fmla="*/ 176414 h 455673"/>
                        <a:gd name="connsiteX15" fmla="*/ 103118 w 607429"/>
                        <a:gd name="connsiteY15" fmla="*/ 133551 h 455673"/>
                        <a:gd name="connsiteX16" fmla="*/ 0 w 607429"/>
                        <a:gd name="connsiteY16" fmla="*/ 165160 h 455673"/>
                        <a:gd name="connsiteX17" fmla="*/ 21432 w 607429"/>
                        <a:gd name="connsiteY17" fmla="*/ 61913 h 455673"/>
                        <a:gd name="connsiteX0" fmla="*/ 21432 w 424073"/>
                        <a:gd name="connsiteY0" fmla="*/ 61913 h 281189"/>
                        <a:gd name="connsiteX1" fmla="*/ 312154 w 424073"/>
                        <a:gd name="connsiteY1" fmla="*/ 0 h 281189"/>
                        <a:gd name="connsiteX2" fmla="*/ 424073 w 424073"/>
                        <a:gd name="connsiteY2" fmla="*/ 203261 h 281189"/>
                        <a:gd name="connsiteX3" fmla="*/ 329338 w 424073"/>
                        <a:gd name="connsiteY3" fmla="*/ 71638 h 281189"/>
                        <a:gd name="connsiteX4" fmla="*/ 362675 w 424073"/>
                        <a:gd name="connsiteY4" fmla="*/ 204989 h 281189"/>
                        <a:gd name="connsiteX5" fmla="*/ 317431 w 424073"/>
                        <a:gd name="connsiteY5" fmla="*/ 219276 h 281189"/>
                        <a:gd name="connsiteX6" fmla="*/ 257899 w 424073"/>
                        <a:gd name="connsiteY6" fmla="*/ 78783 h 281189"/>
                        <a:gd name="connsiteX7" fmla="*/ 310286 w 424073"/>
                        <a:gd name="connsiteY7" fmla="*/ 228801 h 281189"/>
                        <a:gd name="connsiteX8" fmla="*/ 234088 w 424073"/>
                        <a:gd name="connsiteY8" fmla="*/ 235945 h 281189"/>
                        <a:gd name="connsiteX9" fmla="*/ 179318 w 424073"/>
                        <a:gd name="connsiteY9" fmla="*/ 71639 h 281189"/>
                        <a:gd name="connsiteX10" fmla="*/ 184081 w 424073"/>
                        <a:gd name="connsiteY10" fmla="*/ 269282 h 281189"/>
                        <a:gd name="connsiteX11" fmla="*/ 117406 w 424073"/>
                        <a:gd name="connsiteY11" fmla="*/ 281189 h 281189"/>
                        <a:gd name="connsiteX12" fmla="*/ 105499 w 424073"/>
                        <a:gd name="connsiteY12" fmla="*/ 200227 h 281189"/>
                        <a:gd name="connsiteX13" fmla="*/ 38825 w 424073"/>
                        <a:gd name="connsiteY13" fmla="*/ 250232 h 281189"/>
                        <a:gd name="connsiteX14" fmla="*/ 7869 w 424073"/>
                        <a:gd name="connsiteY14" fmla="*/ 176414 h 281189"/>
                        <a:gd name="connsiteX15" fmla="*/ 103118 w 424073"/>
                        <a:gd name="connsiteY15" fmla="*/ 133551 h 281189"/>
                        <a:gd name="connsiteX16" fmla="*/ 0 w 424073"/>
                        <a:gd name="connsiteY16" fmla="*/ 165160 h 281189"/>
                        <a:gd name="connsiteX17" fmla="*/ 21432 w 424073"/>
                        <a:gd name="connsiteY17" fmla="*/ 61913 h 281189"/>
                        <a:gd name="connsiteX0" fmla="*/ 21432 w 424073"/>
                        <a:gd name="connsiteY0" fmla="*/ 61913 h 281189"/>
                        <a:gd name="connsiteX1" fmla="*/ 312154 w 424073"/>
                        <a:gd name="connsiteY1" fmla="*/ 0 h 281189"/>
                        <a:gd name="connsiteX2" fmla="*/ 369818 w 424073"/>
                        <a:gd name="connsiteY2" fmla="*/ 116883 h 281189"/>
                        <a:gd name="connsiteX3" fmla="*/ 424073 w 424073"/>
                        <a:gd name="connsiteY3" fmla="*/ 203261 h 281189"/>
                        <a:gd name="connsiteX4" fmla="*/ 329338 w 424073"/>
                        <a:gd name="connsiteY4" fmla="*/ 71638 h 281189"/>
                        <a:gd name="connsiteX5" fmla="*/ 362675 w 424073"/>
                        <a:gd name="connsiteY5" fmla="*/ 204989 h 281189"/>
                        <a:gd name="connsiteX6" fmla="*/ 317431 w 424073"/>
                        <a:gd name="connsiteY6" fmla="*/ 219276 h 281189"/>
                        <a:gd name="connsiteX7" fmla="*/ 257899 w 424073"/>
                        <a:gd name="connsiteY7" fmla="*/ 78783 h 281189"/>
                        <a:gd name="connsiteX8" fmla="*/ 310286 w 424073"/>
                        <a:gd name="connsiteY8" fmla="*/ 228801 h 281189"/>
                        <a:gd name="connsiteX9" fmla="*/ 234088 w 424073"/>
                        <a:gd name="connsiteY9" fmla="*/ 235945 h 281189"/>
                        <a:gd name="connsiteX10" fmla="*/ 179318 w 424073"/>
                        <a:gd name="connsiteY10" fmla="*/ 71639 h 281189"/>
                        <a:gd name="connsiteX11" fmla="*/ 184081 w 424073"/>
                        <a:gd name="connsiteY11" fmla="*/ 269282 h 281189"/>
                        <a:gd name="connsiteX12" fmla="*/ 117406 w 424073"/>
                        <a:gd name="connsiteY12" fmla="*/ 281189 h 281189"/>
                        <a:gd name="connsiteX13" fmla="*/ 105499 w 424073"/>
                        <a:gd name="connsiteY13" fmla="*/ 200227 h 281189"/>
                        <a:gd name="connsiteX14" fmla="*/ 38825 w 424073"/>
                        <a:gd name="connsiteY14" fmla="*/ 250232 h 281189"/>
                        <a:gd name="connsiteX15" fmla="*/ 7869 w 424073"/>
                        <a:gd name="connsiteY15" fmla="*/ 176414 h 281189"/>
                        <a:gd name="connsiteX16" fmla="*/ 103118 w 424073"/>
                        <a:gd name="connsiteY16" fmla="*/ 133551 h 281189"/>
                        <a:gd name="connsiteX17" fmla="*/ 0 w 424073"/>
                        <a:gd name="connsiteY17" fmla="*/ 165160 h 281189"/>
                        <a:gd name="connsiteX18" fmla="*/ 21432 w 424073"/>
                        <a:gd name="connsiteY18" fmla="*/ 61913 h 281189"/>
                        <a:gd name="connsiteX0" fmla="*/ 21432 w 446018"/>
                        <a:gd name="connsiteY0" fmla="*/ 61913 h 281189"/>
                        <a:gd name="connsiteX1" fmla="*/ 312154 w 446018"/>
                        <a:gd name="connsiteY1" fmla="*/ 0 h 281189"/>
                        <a:gd name="connsiteX2" fmla="*/ 446018 w 446018"/>
                        <a:gd name="connsiteY2" fmla="*/ 193083 h 281189"/>
                        <a:gd name="connsiteX3" fmla="*/ 424073 w 446018"/>
                        <a:gd name="connsiteY3" fmla="*/ 203261 h 281189"/>
                        <a:gd name="connsiteX4" fmla="*/ 329338 w 446018"/>
                        <a:gd name="connsiteY4" fmla="*/ 71638 h 281189"/>
                        <a:gd name="connsiteX5" fmla="*/ 362675 w 446018"/>
                        <a:gd name="connsiteY5" fmla="*/ 204989 h 281189"/>
                        <a:gd name="connsiteX6" fmla="*/ 317431 w 446018"/>
                        <a:gd name="connsiteY6" fmla="*/ 219276 h 281189"/>
                        <a:gd name="connsiteX7" fmla="*/ 257899 w 446018"/>
                        <a:gd name="connsiteY7" fmla="*/ 78783 h 281189"/>
                        <a:gd name="connsiteX8" fmla="*/ 310286 w 446018"/>
                        <a:gd name="connsiteY8" fmla="*/ 228801 h 281189"/>
                        <a:gd name="connsiteX9" fmla="*/ 234088 w 446018"/>
                        <a:gd name="connsiteY9" fmla="*/ 235945 h 281189"/>
                        <a:gd name="connsiteX10" fmla="*/ 179318 w 446018"/>
                        <a:gd name="connsiteY10" fmla="*/ 71639 h 281189"/>
                        <a:gd name="connsiteX11" fmla="*/ 184081 w 446018"/>
                        <a:gd name="connsiteY11" fmla="*/ 269282 h 281189"/>
                        <a:gd name="connsiteX12" fmla="*/ 117406 w 446018"/>
                        <a:gd name="connsiteY12" fmla="*/ 281189 h 281189"/>
                        <a:gd name="connsiteX13" fmla="*/ 105499 w 446018"/>
                        <a:gd name="connsiteY13" fmla="*/ 200227 h 281189"/>
                        <a:gd name="connsiteX14" fmla="*/ 38825 w 446018"/>
                        <a:gd name="connsiteY14" fmla="*/ 250232 h 281189"/>
                        <a:gd name="connsiteX15" fmla="*/ 7869 w 446018"/>
                        <a:gd name="connsiteY15" fmla="*/ 176414 h 281189"/>
                        <a:gd name="connsiteX16" fmla="*/ 103118 w 446018"/>
                        <a:gd name="connsiteY16" fmla="*/ 133551 h 281189"/>
                        <a:gd name="connsiteX17" fmla="*/ 0 w 446018"/>
                        <a:gd name="connsiteY17" fmla="*/ 165160 h 281189"/>
                        <a:gd name="connsiteX18" fmla="*/ 21432 w 446018"/>
                        <a:gd name="connsiteY18" fmla="*/ 61913 h 281189"/>
                        <a:gd name="connsiteX0" fmla="*/ 21432 w 446018"/>
                        <a:gd name="connsiteY0" fmla="*/ 61913 h 281189"/>
                        <a:gd name="connsiteX1" fmla="*/ 312154 w 446018"/>
                        <a:gd name="connsiteY1" fmla="*/ 0 h 281189"/>
                        <a:gd name="connsiteX2" fmla="*/ 446018 w 446018"/>
                        <a:gd name="connsiteY2" fmla="*/ 193083 h 281189"/>
                        <a:gd name="connsiteX3" fmla="*/ 400261 w 446018"/>
                        <a:gd name="connsiteY3" fmla="*/ 188974 h 281189"/>
                        <a:gd name="connsiteX4" fmla="*/ 329338 w 446018"/>
                        <a:gd name="connsiteY4" fmla="*/ 71638 h 281189"/>
                        <a:gd name="connsiteX5" fmla="*/ 362675 w 446018"/>
                        <a:gd name="connsiteY5" fmla="*/ 204989 h 281189"/>
                        <a:gd name="connsiteX6" fmla="*/ 317431 w 446018"/>
                        <a:gd name="connsiteY6" fmla="*/ 219276 h 281189"/>
                        <a:gd name="connsiteX7" fmla="*/ 257899 w 446018"/>
                        <a:gd name="connsiteY7" fmla="*/ 78783 h 281189"/>
                        <a:gd name="connsiteX8" fmla="*/ 310286 w 446018"/>
                        <a:gd name="connsiteY8" fmla="*/ 228801 h 281189"/>
                        <a:gd name="connsiteX9" fmla="*/ 234088 w 446018"/>
                        <a:gd name="connsiteY9" fmla="*/ 235945 h 281189"/>
                        <a:gd name="connsiteX10" fmla="*/ 179318 w 446018"/>
                        <a:gd name="connsiteY10" fmla="*/ 71639 h 281189"/>
                        <a:gd name="connsiteX11" fmla="*/ 184081 w 446018"/>
                        <a:gd name="connsiteY11" fmla="*/ 269282 h 281189"/>
                        <a:gd name="connsiteX12" fmla="*/ 117406 w 446018"/>
                        <a:gd name="connsiteY12" fmla="*/ 281189 h 281189"/>
                        <a:gd name="connsiteX13" fmla="*/ 105499 w 446018"/>
                        <a:gd name="connsiteY13" fmla="*/ 200227 h 281189"/>
                        <a:gd name="connsiteX14" fmla="*/ 38825 w 446018"/>
                        <a:gd name="connsiteY14" fmla="*/ 250232 h 281189"/>
                        <a:gd name="connsiteX15" fmla="*/ 7869 w 446018"/>
                        <a:gd name="connsiteY15" fmla="*/ 176414 h 281189"/>
                        <a:gd name="connsiteX16" fmla="*/ 103118 w 446018"/>
                        <a:gd name="connsiteY16" fmla="*/ 133551 h 281189"/>
                        <a:gd name="connsiteX17" fmla="*/ 0 w 446018"/>
                        <a:gd name="connsiteY17" fmla="*/ 165160 h 281189"/>
                        <a:gd name="connsiteX18" fmla="*/ 21432 w 446018"/>
                        <a:gd name="connsiteY18" fmla="*/ 61913 h 281189"/>
                        <a:gd name="connsiteX0" fmla="*/ 51771 w 476357"/>
                        <a:gd name="connsiteY0" fmla="*/ 61913 h 281189"/>
                        <a:gd name="connsiteX1" fmla="*/ 342493 w 476357"/>
                        <a:gd name="connsiteY1" fmla="*/ 0 h 281189"/>
                        <a:gd name="connsiteX2" fmla="*/ 476357 w 476357"/>
                        <a:gd name="connsiteY2" fmla="*/ 193083 h 281189"/>
                        <a:gd name="connsiteX3" fmla="*/ 430600 w 476357"/>
                        <a:gd name="connsiteY3" fmla="*/ 188974 h 281189"/>
                        <a:gd name="connsiteX4" fmla="*/ 359677 w 476357"/>
                        <a:gd name="connsiteY4" fmla="*/ 71638 h 281189"/>
                        <a:gd name="connsiteX5" fmla="*/ 393014 w 476357"/>
                        <a:gd name="connsiteY5" fmla="*/ 204989 h 281189"/>
                        <a:gd name="connsiteX6" fmla="*/ 347770 w 476357"/>
                        <a:gd name="connsiteY6" fmla="*/ 219276 h 281189"/>
                        <a:gd name="connsiteX7" fmla="*/ 288238 w 476357"/>
                        <a:gd name="connsiteY7" fmla="*/ 78783 h 281189"/>
                        <a:gd name="connsiteX8" fmla="*/ 340625 w 476357"/>
                        <a:gd name="connsiteY8" fmla="*/ 228801 h 281189"/>
                        <a:gd name="connsiteX9" fmla="*/ 264427 w 476357"/>
                        <a:gd name="connsiteY9" fmla="*/ 235945 h 281189"/>
                        <a:gd name="connsiteX10" fmla="*/ 209657 w 476357"/>
                        <a:gd name="connsiteY10" fmla="*/ 71639 h 281189"/>
                        <a:gd name="connsiteX11" fmla="*/ 214420 w 476357"/>
                        <a:gd name="connsiteY11" fmla="*/ 269282 h 281189"/>
                        <a:gd name="connsiteX12" fmla="*/ 147745 w 476357"/>
                        <a:gd name="connsiteY12" fmla="*/ 281189 h 281189"/>
                        <a:gd name="connsiteX13" fmla="*/ 135838 w 476357"/>
                        <a:gd name="connsiteY13" fmla="*/ 200227 h 281189"/>
                        <a:gd name="connsiteX14" fmla="*/ 69164 w 476357"/>
                        <a:gd name="connsiteY14" fmla="*/ 250232 h 281189"/>
                        <a:gd name="connsiteX15" fmla="*/ 38208 w 476357"/>
                        <a:gd name="connsiteY15" fmla="*/ 176414 h 281189"/>
                        <a:gd name="connsiteX16" fmla="*/ 133457 w 476357"/>
                        <a:gd name="connsiteY16" fmla="*/ 133551 h 281189"/>
                        <a:gd name="connsiteX17" fmla="*/ 30339 w 476357"/>
                        <a:gd name="connsiteY17" fmla="*/ 165160 h 281189"/>
                        <a:gd name="connsiteX18" fmla="*/ 51771 w 476357"/>
                        <a:gd name="connsiteY18" fmla="*/ 61913 h 281189"/>
                        <a:gd name="connsiteX0" fmla="*/ 53116 w 477702"/>
                        <a:gd name="connsiteY0" fmla="*/ 61913 h 281189"/>
                        <a:gd name="connsiteX1" fmla="*/ 343838 w 477702"/>
                        <a:gd name="connsiteY1" fmla="*/ 0 h 281189"/>
                        <a:gd name="connsiteX2" fmla="*/ 477702 w 477702"/>
                        <a:gd name="connsiteY2" fmla="*/ 193083 h 281189"/>
                        <a:gd name="connsiteX3" fmla="*/ 431945 w 477702"/>
                        <a:gd name="connsiteY3" fmla="*/ 188974 h 281189"/>
                        <a:gd name="connsiteX4" fmla="*/ 361022 w 477702"/>
                        <a:gd name="connsiteY4" fmla="*/ 71638 h 281189"/>
                        <a:gd name="connsiteX5" fmla="*/ 394359 w 477702"/>
                        <a:gd name="connsiteY5" fmla="*/ 204989 h 281189"/>
                        <a:gd name="connsiteX6" fmla="*/ 349115 w 477702"/>
                        <a:gd name="connsiteY6" fmla="*/ 219276 h 281189"/>
                        <a:gd name="connsiteX7" fmla="*/ 289583 w 477702"/>
                        <a:gd name="connsiteY7" fmla="*/ 78783 h 281189"/>
                        <a:gd name="connsiteX8" fmla="*/ 341970 w 477702"/>
                        <a:gd name="connsiteY8" fmla="*/ 228801 h 281189"/>
                        <a:gd name="connsiteX9" fmla="*/ 265772 w 477702"/>
                        <a:gd name="connsiteY9" fmla="*/ 235945 h 281189"/>
                        <a:gd name="connsiteX10" fmla="*/ 211002 w 477702"/>
                        <a:gd name="connsiteY10" fmla="*/ 71639 h 281189"/>
                        <a:gd name="connsiteX11" fmla="*/ 215765 w 477702"/>
                        <a:gd name="connsiteY11" fmla="*/ 269282 h 281189"/>
                        <a:gd name="connsiteX12" fmla="*/ 149090 w 477702"/>
                        <a:gd name="connsiteY12" fmla="*/ 281189 h 281189"/>
                        <a:gd name="connsiteX13" fmla="*/ 137183 w 477702"/>
                        <a:gd name="connsiteY13" fmla="*/ 200227 h 281189"/>
                        <a:gd name="connsiteX14" fmla="*/ 70509 w 477702"/>
                        <a:gd name="connsiteY14" fmla="*/ 250232 h 281189"/>
                        <a:gd name="connsiteX15" fmla="*/ 39553 w 477702"/>
                        <a:gd name="connsiteY15" fmla="*/ 176414 h 281189"/>
                        <a:gd name="connsiteX16" fmla="*/ 134802 w 477702"/>
                        <a:gd name="connsiteY16" fmla="*/ 133551 h 281189"/>
                        <a:gd name="connsiteX17" fmla="*/ 31684 w 477702"/>
                        <a:gd name="connsiteY17" fmla="*/ 165160 h 281189"/>
                        <a:gd name="connsiteX18" fmla="*/ 53116 w 477702"/>
                        <a:gd name="connsiteY18" fmla="*/ 61913 h 281189"/>
                        <a:gd name="connsiteX0" fmla="*/ 53116 w 477702"/>
                        <a:gd name="connsiteY0" fmla="*/ 61913 h 281189"/>
                        <a:gd name="connsiteX1" fmla="*/ 343838 w 477702"/>
                        <a:gd name="connsiteY1" fmla="*/ 0 h 281189"/>
                        <a:gd name="connsiteX2" fmla="*/ 477702 w 477702"/>
                        <a:gd name="connsiteY2" fmla="*/ 193083 h 281189"/>
                        <a:gd name="connsiteX3" fmla="*/ 431945 w 477702"/>
                        <a:gd name="connsiteY3" fmla="*/ 188974 h 281189"/>
                        <a:gd name="connsiteX4" fmla="*/ 361022 w 477702"/>
                        <a:gd name="connsiteY4" fmla="*/ 71638 h 281189"/>
                        <a:gd name="connsiteX5" fmla="*/ 394359 w 477702"/>
                        <a:gd name="connsiteY5" fmla="*/ 204989 h 281189"/>
                        <a:gd name="connsiteX6" fmla="*/ 349115 w 477702"/>
                        <a:gd name="connsiteY6" fmla="*/ 219276 h 281189"/>
                        <a:gd name="connsiteX7" fmla="*/ 289583 w 477702"/>
                        <a:gd name="connsiteY7" fmla="*/ 78783 h 281189"/>
                        <a:gd name="connsiteX8" fmla="*/ 341970 w 477702"/>
                        <a:gd name="connsiteY8" fmla="*/ 228801 h 281189"/>
                        <a:gd name="connsiteX9" fmla="*/ 265772 w 477702"/>
                        <a:gd name="connsiteY9" fmla="*/ 235945 h 281189"/>
                        <a:gd name="connsiteX10" fmla="*/ 211002 w 477702"/>
                        <a:gd name="connsiteY10" fmla="*/ 71639 h 281189"/>
                        <a:gd name="connsiteX11" fmla="*/ 215765 w 477702"/>
                        <a:gd name="connsiteY11" fmla="*/ 269282 h 281189"/>
                        <a:gd name="connsiteX12" fmla="*/ 149090 w 477702"/>
                        <a:gd name="connsiteY12" fmla="*/ 281189 h 281189"/>
                        <a:gd name="connsiteX13" fmla="*/ 137183 w 477702"/>
                        <a:gd name="connsiteY13" fmla="*/ 200227 h 281189"/>
                        <a:gd name="connsiteX14" fmla="*/ 70509 w 477702"/>
                        <a:gd name="connsiteY14" fmla="*/ 250232 h 281189"/>
                        <a:gd name="connsiteX15" fmla="*/ 32410 w 477702"/>
                        <a:gd name="connsiteY15" fmla="*/ 169270 h 281189"/>
                        <a:gd name="connsiteX16" fmla="*/ 134802 w 477702"/>
                        <a:gd name="connsiteY16" fmla="*/ 133551 h 281189"/>
                        <a:gd name="connsiteX17" fmla="*/ 31684 w 477702"/>
                        <a:gd name="connsiteY17" fmla="*/ 165160 h 281189"/>
                        <a:gd name="connsiteX18" fmla="*/ 53116 w 477702"/>
                        <a:gd name="connsiteY18" fmla="*/ 61913 h 281189"/>
                        <a:gd name="connsiteX0" fmla="*/ 53116 w 477702"/>
                        <a:gd name="connsiteY0" fmla="*/ 61913 h 281189"/>
                        <a:gd name="connsiteX1" fmla="*/ 343838 w 477702"/>
                        <a:gd name="connsiteY1" fmla="*/ 0 h 281189"/>
                        <a:gd name="connsiteX2" fmla="*/ 477702 w 477702"/>
                        <a:gd name="connsiteY2" fmla="*/ 193083 h 281189"/>
                        <a:gd name="connsiteX3" fmla="*/ 431945 w 477702"/>
                        <a:gd name="connsiteY3" fmla="*/ 188974 h 281189"/>
                        <a:gd name="connsiteX4" fmla="*/ 361022 w 477702"/>
                        <a:gd name="connsiteY4" fmla="*/ 71638 h 281189"/>
                        <a:gd name="connsiteX5" fmla="*/ 394359 w 477702"/>
                        <a:gd name="connsiteY5" fmla="*/ 204989 h 281189"/>
                        <a:gd name="connsiteX6" fmla="*/ 349115 w 477702"/>
                        <a:gd name="connsiteY6" fmla="*/ 219276 h 281189"/>
                        <a:gd name="connsiteX7" fmla="*/ 289583 w 477702"/>
                        <a:gd name="connsiteY7" fmla="*/ 78783 h 281189"/>
                        <a:gd name="connsiteX8" fmla="*/ 341970 w 477702"/>
                        <a:gd name="connsiteY8" fmla="*/ 228801 h 281189"/>
                        <a:gd name="connsiteX9" fmla="*/ 265772 w 477702"/>
                        <a:gd name="connsiteY9" fmla="*/ 235945 h 281189"/>
                        <a:gd name="connsiteX10" fmla="*/ 211002 w 477702"/>
                        <a:gd name="connsiteY10" fmla="*/ 71639 h 281189"/>
                        <a:gd name="connsiteX11" fmla="*/ 215765 w 477702"/>
                        <a:gd name="connsiteY11" fmla="*/ 269282 h 281189"/>
                        <a:gd name="connsiteX12" fmla="*/ 149090 w 477702"/>
                        <a:gd name="connsiteY12" fmla="*/ 281189 h 281189"/>
                        <a:gd name="connsiteX13" fmla="*/ 137183 w 477702"/>
                        <a:gd name="connsiteY13" fmla="*/ 200227 h 281189"/>
                        <a:gd name="connsiteX14" fmla="*/ 70509 w 477702"/>
                        <a:gd name="connsiteY14" fmla="*/ 250232 h 281189"/>
                        <a:gd name="connsiteX15" fmla="*/ 32410 w 477702"/>
                        <a:gd name="connsiteY15" fmla="*/ 169270 h 281189"/>
                        <a:gd name="connsiteX16" fmla="*/ 134802 w 477702"/>
                        <a:gd name="connsiteY16" fmla="*/ 133551 h 281189"/>
                        <a:gd name="connsiteX17" fmla="*/ 31684 w 477702"/>
                        <a:gd name="connsiteY17" fmla="*/ 165160 h 281189"/>
                        <a:gd name="connsiteX18" fmla="*/ 53116 w 477702"/>
                        <a:gd name="connsiteY18" fmla="*/ 61913 h 281189"/>
                        <a:gd name="connsiteX0" fmla="*/ 53116 w 477702"/>
                        <a:gd name="connsiteY0" fmla="*/ 61913 h 281189"/>
                        <a:gd name="connsiteX1" fmla="*/ 343838 w 477702"/>
                        <a:gd name="connsiteY1" fmla="*/ 0 h 281189"/>
                        <a:gd name="connsiteX2" fmla="*/ 477702 w 477702"/>
                        <a:gd name="connsiteY2" fmla="*/ 193083 h 281189"/>
                        <a:gd name="connsiteX3" fmla="*/ 431945 w 477702"/>
                        <a:gd name="connsiteY3" fmla="*/ 188974 h 281189"/>
                        <a:gd name="connsiteX4" fmla="*/ 361022 w 477702"/>
                        <a:gd name="connsiteY4" fmla="*/ 71638 h 281189"/>
                        <a:gd name="connsiteX5" fmla="*/ 394359 w 477702"/>
                        <a:gd name="connsiteY5" fmla="*/ 204989 h 281189"/>
                        <a:gd name="connsiteX6" fmla="*/ 349115 w 477702"/>
                        <a:gd name="connsiteY6" fmla="*/ 219276 h 281189"/>
                        <a:gd name="connsiteX7" fmla="*/ 289583 w 477702"/>
                        <a:gd name="connsiteY7" fmla="*/ 78783 h 281189"/>
                        <a:gd name="connsiteX8" fmla="*/ 341970 w 477702"/>
                        <a:gd name="connsiteY8" fmla="*/ 228801 h 281189"/>
                        <a:gd name="connsiteX9" fmla="*/ 265772 w 477702"/>
                        <a:gd name="connsiteY9" fmla="*/ 235945 h 281189"/>
                        <a:gd name="connsiteX10" fmla="*/ 211002 w 477702"/>
                        <a:gd name="connsiteY10" fmla="*/ 71639 h 281189"/>
                        <a:gd name="connsiteX11" fmla="*/ 215765 w 477702"/>
                        <a:gd name="connsiteY11" fmla="*/ 269282 h 281189"/>
                        <a:gd name="connsiteX12" fmla="*/ 149090 w 477702"/>
                        <a:gd name="connsiteY12" fmla="*/ 281189 h 281189"/>
                        <a:gd name="connsiteX13" fmla="*/ 137183 w 477702"/>
                        <a:gd name="connsiteY13" fmla="*/ 200227 h 281189"/>
                        <a:gd name="connsiteX14" fmla="*/ 70509 w 477702"/>
                        <a:gd name="connsiteY14" fmla="*/ 250232 h 281189"/>
                        <a:gd name="connsiteX15" fmla="*/ 32410 w 477702"/>
                        <a:gd name="connsiteY15" fmla="*/ 169270 h 281189"/>
                        <a:gd name="connsiteX16" fmla="*/ 134802 w 477702"/>
                        <a:gd name="connsiteY16" fmla="*/ 133551 h 281189"/>
                        <a:gd name="connsiteX17" fmla="*/ 31684 w 477702"/>
                        <a:gd name="connsiteY17" fmla="*/ 165160 h 281189"/>
                        <a:gd name="connsiteX18" fmla="*/ 53116 w 477702"/>
                        <a:gd name="connsiteY18" fmla="*/ 61913 h 281189"/>
                        <a:gd name="connsiteX0" fmla="*/ 53116 w 477702"/>
                        <a:gd name="connsiteY0" fmla="*/ 61913 h 281189"/>
                        <a:gd name="connsiteX1" fmla="*/ 343838 w 477702"/>
                        <a:gd name="connsiteY1" fmla="*/ 0 h 281189"/>
                        <a:gd name="connsiteX2" fmla="*/ 477702 w 477702"/>
                        <a:gd name="connsiteY2" fmla="*/ 193083 h 281189"/>
                        <a:gd name="connsiteX3" fmla="*/ 431945 w 477702"/>
                        <a:gd name="connsiteY3" fmla="*/ 188974 h 281189"/>
                        <a:gd name="connsiteX4" fmla="*/ 361022 w 477702"/>
                        <a:gd name="connsiteY4" fmla="*/ 71638 h 281189"/>
                        <a:gd name="connsiteX5" fmla="*/ 394359 w 477702"/>
                        <a:gd name="connsiteY5" fmla="*/ 204989 h 281189"/>
                        <a:gd name="connsiteX6" fmla="*/ 349115 w 477702"/>
                        <a:gd name="connsiteY6" fmla="*/ 219276 h 281189"/>
                        <a:gd name="connsiteX7" fmla="*/ 289583 w 477702"/>
                        <a:gd name="connsiteY7" fmla="*/ 78783 h 281189"/>
                        <a:gd name="connsiteX8" fmla="*/ 341970 w 477702"/>
                        <a:gd name="connsiteY8" fmla="*/ 228801 h 281189"/>
                        <a:gd name="connsiteX9" fmla="*/ 265772 w 477702"/>
                        <a:gd name="connsiteY9" fmla="*/ 235945 h 281189"/>
                        <a:gd name="connsiteX10" fmla="*/ 211002 w 477702"/>
                        <a:gd name="connsiteY10" fmla="*/ 71639 h 281189"/>
                        <a:gd name="connsiteX11" fmla="*/ 215765 w 477702"/>
                        <a:gd name="connsiteY11" fmla="*/ 269282 h 281189"/>
                        <a:gd name="connsiteX12" fmla="*/ 149090 w 477702"/>
                        <a:gd name="connsiteY12" fmla="*/ 281189 h 281189"/>
                        <a:gd name="connsiteX13" fmla="*/ 144327 w 477702"/>
                        <a:gd name="connsiteY13" fmla="*/ 190702 h 281189"/>
                        <a:gd name="connsiteX14" fmla="*/ 70509 w 477702"/>
                        <a:gd name="connsiteY14" fmla="*/ 250232 h 281189"/>
                        <a:gd name="connsiteX15" fmla="*/ 32410 w 477702"/>
                        <a:gd name="connsiteY15" fmla="*/ 169270 h 281189"/>
                        <a:gd name="connsiteX16" fmla="*/ 134802 w 477702"/>
                        <a:gd name="connsiteY16" fmla="*/ 133551 h 281189"/>
                        <a:gd name="connsiteX17" fmla="*/ 31684 w 477702"/>
                        <a:gd name="connsiteY17" fmla="*/ 165160 h 281189"/>
                        <a:gd name="connsiteX18" fmla="*/ 53116 w 477702"/>
                        <a:gd name="connsiteY18" fmla="*/ 61913 h 281189"/>
                        <a:gd name="connsiteX0" fmla="*/ 53116 w 477702"/>
                        <a:gd name="connsiteY0" fmla="*/ 61913 h 281189"/>
                        <a:gd name="connsiteX1" fmla="*/ 343838 w 477702"/>
                        <a:gd name="connsiteY1" fmla="*/ 0 h 281189"/>
                        <a:gd name="connsiteX2" fmla="*/ 477702 w 477702"/>
                        <a:gd name="connsiteY2" fmla="*/ 193083 h 281189"/>
                        <a:gd name="connsiteX3" fmla="*/ 431945 w 477702"/>
                        <a:gd name="connsiteY3" fmla="*/ 188974 h 281189"/>
                        <a:gd name="connsiteX4" fmla="*/ 361022 w 477702"/>
                        <a:gd name="connsiteY4" fmla="*/ 71638 h 281189"/>
                        <a:gd name="connsiteX5" fmla="*/ 394359 w 477702"/>
                        <a:gd name="connsiteY5" fmla="*/ 204989 h 281189"/>
                        <a:gd name="connsiteX6" fmla="*/ 349115 w 477702"/>
                        <a:gd name="connsiteY6" fmla="*/ 219276 h 281189"/>
                        <a:gd name="connsiteX7" fmla="*/ 289583 w 477702"/>
                        <a:gd name="connsiteY7" fmla="*/ 78783 h 281189"/>
                        <a:gd name="connsiteX8" fmla="*/ 341970 w 477702"/>
                        <a:gd name="connsiteY8" fmla="*/ 228801 h 281189"/>
                        <a:gd name="connsiteX9" fmla="*/ 265772 w 477702"/>
                        <a:gd name="connsiteY9" fmla="*/ 235945 h 281189"/>
                        <a:gd name="connsiteX10" fmla="*/ 211002 w 477702"/>
                        <a:gd name="connsiteY10" fmla="*/ 71639 h 281189"/>
                        <a:gd name="connsiteX11" fmla="*/ 215765 w 477702"/>
                        <a:gd name="connsiteY11" fmla="*/ 269282 h 281189"/>
                        <a:gd name="connsiteX12" fmla="*/ 149090 w 477702"/>
                        <a:gd name="connsiteY12" fmla="*/ 281189 h 281189"/>
                        <a:gd name="connsiteX13" fmla="*/ 144327 w 477702"/>
                        <a:gd name="connsiteY13" fmla="*/ 202608 h 281189"/>
                        <a:gd name="connsiteX14" fmla="*/ 70509 w 477702"/>
                        <a:gd name="connsiteY14" fmla="*/ 250232 h 281189"/>
                        <a:gd name="connsiteX15" fmla="*/ 32410 w 477702"/>
                        <a:gd name="connsiteY15" fmla="*/ 169270 h 281189"/>
                        <a:gd name="connsiteX16" fmla="*/ 134802 w 477702"/>
                        <a:gd name="connsiteY16" fmla="*/ 133551 h 281189"/>
                        <a:gd name="connsiteX17" fmla="*/ 31684 w 477702"/>
                        <a:gd name="connsiteY17" fmla="*/ 165160 h 281189"/>
                        <a:gd name="connsiteX18" fmla="*/ 53116 w 477702"/>
                        <a:gd name="connsiteY18" fmla="*/ 61913 h 281189"/>
                        <a:gd name="connsiteX0" fmla="*/ 53116 w 477702"/>
                        <a:gd name="connsiteY0" fmla="*/ 61913 h 299672"/>
                        <a:gd name="connsiteX1" fmla="*/ 343838 w 477702"/>
                        <a:gd name="connsiteY1" fmla="*/ 0 h 299672"/>
                        <a:gd name="connsiteX2" fmla="*/ 477702 w 477702"/>
                        <a:gd name="connsiteY2" fmla="*/ 193083 h 299672"/>
                        <a:gd name="connsiteX3" fmla="*/ 431945 w 477702"/>
                        <a:gd name="connsiteY3" fmla="*/ 188974 h 299672"/>
                        <a:gd name="connsiteX4" fmla="*/ 361022 w 477702"/>
                        <a:gd name="connsiteY4" fmla="*/ 71638 h 299672"/>
                        <a:gd name="connsiteX5" fmla="*/ 394359 w 477702"/>
                        <a:gd name="connsiteY5" fmla="*/ 204989 h 299672"/>
                        <a:gd name="connsiteX6" fmla="*/ 349115 w 477702"/>
                        <a:gd name="connsiteY6" fmla="*/ 219276 h 299672"/>
                        <a:gd name="connsiteX7" fmla="*/ 289583 w 477702"/>
                        <a:gd name="connsiteY7" fmla="*/ 78783 h 299672"/>
                        <a:gd name="connsiteX8" fmla="*/ 341970 w 477702"/>
                        <a:gd name="connsiteY8" fmla="*/ 228801 h 299672"/>
                        <a:gd name="connsiteX9" fmla="*/ 265772 w 477702"/>
                        <a:gd name="connsiteY9" fmla="*/ 235945 h 299672"/>
                        <a:gd name="connsiteX10" fmla="*/ 211002 w 477702"/>
                        <a:gd name="connsiteY10" fmla="*/ 71639 h 299672"/>
                        <a:gd name="connsiteX11" fmla="*/ 215765 w 477702"/>
                        <a:gd name="connsiteY11" fmla="*/ 269282 h 299672"/>
                        <a:gd name="connsiteX12" fmla="*/ 149090 w 477702"/>
                        <a:gd name="connsiteY12" fmla="*/ 281189 h 299672"/>
                        <a:gd name="connsiteX13" fmla="*/ 144327 w 477702"/>
                        <a:gd name="connsiteY13" fmla="*/ 202608 h 299672"/>
                        <a:gd name="connsiteX14" fmla="*/ 70509 w 477702"/>
                        <a:gd name="connsiteY14" fmla="*/ 250232 h 299672"/>
                        <a:gd name="connsiteX15" fmla="*/ 32410 w 477702"/>
                        <a:gd name="connsiteY15" fmla="*/ 169270 h 299672"/>
                        <a:gd name="connsiteX16" fmla="*/ 134802 w 477702"/>
                        <a:gd name="connsiteY16" fmla="*/ 133551 h 299672"/>
                        <a:gd name="connsiteX17" fmla="*/ 31684 w 477702"/>
                        <a:gd name="connsiteY17" fmla="*/ 165160 h 299672"/>
                        <a:gd name="connsiteX18" fmla="*/ 53116 w 477702"/>
                        <a:gd name="connsiteY18" fmla="*/ 61913 h 299672"/>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41970 w 477702"/>
                        <a:gd name="connsiteY8" fmla="*/ 228801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32445 w 477702"/>
                        <a:gd name="connsiteY8" fmla="*/ 235945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32445 w 477702"/>
                        <a:gd name="connsiteY8" fmla="*/ 235945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32445 w 477702"/>
                        <a:gd name="connsiteY8" fmla="*/ 235945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32445 w 477702"/>
                        <a:gd name="connsiteY8" fmla="*/ 235945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394359 w 477702"/>
                        <a:gd name="connsiteY5" fmla="*/ 204989 h 304361"/>
                        <a:gd name="connsiteX6" fmla="*/ 349115 w 477702"/>
                        <a:gd name="connsiteY6" fmla="*/ 219276 h 304361"/>
                        <a:gd name="connsiteX7" fmla="*/ 289583 w 477702"/>
                        <a:gd name="connsiteY7" fmla="*/ 78783 h 304361"/>
                        <a:gd name="connsiteX8" fmla="*/ 332445 w 477702"/>
                        <a:gd name="connsiteY8" fmla="*/ 235945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 name="connsiteX0" fmla="*/ 53116 w 477702"/>
                        <a:gd name="connsiteY0" fmla="*/ 61913 h 304361"/>
                        <a:gd name="connsiteX1" fmla="*/ 343838 w 477702"/>
                        <a:gd name="connsiteY1" fmla="*/ 0 h 304361"/>
                        <a:gd name="connsiteX2" fmla="*/ 477702 w 477702"/>
                        <a:gd name="connsiteY2" fmla="*/ 193083 h 304361"/>
                        <a:gd name="connsiteX3" fmla="*/ 431945 w 477702"/>
                        <a:gd name="connsiteY3" fmla="*/ 188974 h 304361"/>
                        <a:gd name="connsiteX4" fmla="*/ 361022 w 477702"/>
                        <a:gd name="connsiteY4" fmla="*/ 71638 h 304361"/>
                        <a:gd name="connsiteX5" fmla="*/ 401503 w 477702"/>
                        <a:gd name="connsiteY5" fmla="*/ 209751 h 304361"/>
                        <a:gd name="connsiteX6" fmla="*/ 349115 w 477702"/>
                        <a:gd name="connsiteY6" fmla="*/ 219276 h 304361"/>
                        <a:gd name="connsiteX7" fmla="*/ 289583 w 477702"/>
                        <a:gd name="connsiteY7" fmla="*/ 78783 h 304361"/>
                        <a:gd name="connsiteX8" fmla="*/ 332445 w 477702"/>
                        <a:gd name="connsiteY8" fmla="*/ 235945 h 304361"/>
                        <a:gd name="connsiteX9" fmla="*/ 265772 w 477702"/>
                        <a:gd name="connsiteY9" fmla="*/ 235945 h 304361"/>
                        <a:gd name="connsiteX10" fmla="*/ 211002 w 477702"/>
                        <a:gd name="connsiteY10" fmla="*/ 71639 h 304361"/>
                        <a:gd name="connsiteX11" fmla="*/ 215765 w 477702"/>
                        <a:gd name="connsiteY11" fmla="*/ 269282 h 304361"/>
                        <a:gd name="connsiteX12" fmla="*/ 149090 w 477702"/>
                        <a:gd name="connsiteY12" fmla="*/ 281189 h 304361"/>
                        <a:gd name="connsiteX13" fmla="*/ 144327 w 477702"/>
                        <a:gd name="connsiteY13" fmla="*/ 202608 h 304361"/>
                        <a:gd name="connsiteX14" fmla="*/ 70509 w 477702"/>
                        <a:gd name="connsiteY14" fmla="*/ 250232 h 304361"/>
                        <a:gd name="connsiteX15" fmla="*/ 32410 w 477702"/>
                        <a:gd name="connsiteY15" fmla="*/ 169270 h 304361"/>
                        <a:gd name="connsiteX16" fmla="*/ 134802 w 477702"/>
                        <a:gd name="connsiteY16" fmla="*/ 133551 h 304361"/>
                        <a:gd name="connsiteX17" fmla="*/ 31684 w 477702"/>
                        <a:gd name="connsiteY17" fmla="*/ 165160 h 304361"/>
                        <a:gd name="connsiteX18" fmla="*/ 53116 w 477702"/>
                        <a:gd name="connsiteY18" fmla="*/ 61913 h 30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702" h="304361">
                          <a:moveTo>
                            <a:pt x="53116" y="61913"/>
                          </a:moveTo>
                          <a:lnTo>
                            <a:pt x="343838" y="0"/>
                          </a:lnTo>
                          <a:cubicBezTo>
                            <a:pt x="390841" y="14355"/>
                            <a:pt x="414031" y="33472"/>
                            <a:pt x="477702" y="193083"/>
                          </a:cubicBezTo>
                          <a:cubicBezTo>
                            <a:pt x="455306" y="213145"/>
                            <a:pt x="432910" y="190344"/>
                            <a:pt x="431945" y="188974"/>
                          </a:cubicBezTo>
                          <a:cubicBezTo>
                            <a:pt x="398779" y="173674"/>
                            <a:pt x="384663" y="110750"/>
                            <a:pt x="361022" y="71638"/>
                          </a:cubicBezTo>
                          <a:cubicBezTo>
                            <a:pt x="372134" y="116088"/>
                            <a:pt x="404678" y="167682"/>
                            <a:pt x="401503" y="209751"/>
                          </a:cubicBezTo>
                          <a:cubicBezTo>
                            <a:pt x="381660" y="240706"/>
                            <a:pt x="380865" y="245470"/>
                            <a:pt x="349115" y="219276"/>
                          </a:cubicBezTo>
                          <a:cubicBezTo>
                            <a:pt x="329271" y="172445"/>
                            <a:pt x="333240" y="116089"/>
                            <a:pt x="289583" y="78783"/>
                          </a:cubicBezTo>
                          <a:cubicBezTo>
                            <a:pt x="316570" y="126408"/>
                            <a:pt x="310220" y="195464"/>
                            <a:pt x="332445" y="235945"/>
                          </a:cubicBezTo>
                          <a:cubicBezTo>
                            <a:pt x="318953" y="271664"/>
                            <a:pt x="293553" y="297858"/>
                            <a:pt x="265772" y="235945"/>
                          </a:cubicBezTo>
                          <a:cubicBezTo>
                            <a:pt x="247515" y="181176"/>
                            <a:pt x="241164" y="135933"/>
                            <a:pt x="211002" y="71639"/>
                          </a:cubicBezTo>
                          <a:cubicBezTo>
                            <a:pt x="238783" y="178002"/>
                            <a:pt x="228464" y="191495"/>
                            <a:pt x="215765" y="269282"/>
                          </a:cubicBezTo>
                          <a:cubicBezTo>
                            <a:pt x="200684" y="294682"/>
                            <a:pt x="183221" y="327226"/>
                            <a:pt x="149090" y="281189"/>
                          </a:cubicBezTo>
                          <a:lnTo>
                            <a:pt x="144327" y="202608"/>
                          </a:lnTo>
                          <a:lnTo>
                            <a:pt x="70509" y="250232"/>
                          </a:lnTo>
                          <a:cubicBezTo>
                            <a:pt x="43522" y="230388"/>
                            <a:pt x="30823" y="196257"/>
                            <a:pt x="32410" y="169270"/>
                          </a:cubicBezTo>
                          <a:lnTo>
                            <a:pt x="134802" y="133551"/>
                          </a:lnTo>
                          <a:lnTo>
                            <a:pt x="31684" y="165160"/>
                          </a:lnTo>
                          <a:cubicBezTo>
                            <a:pt x="-44516" y="114075"/>
                            <a:pt x="38828" y="98710"/>
                            <a:pt x="53116" y="61913"/>
                          </a:cubicBezTo>
                          <a:close/>
                        </a:path>
                      </a:pathLst>
                    </a:custGeom>
                    <a:solidFill>
                      <a:schemeClr val="accent2">
                        <a:lumMod val="60000"/>
                        <a:lumOff val="4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2044916" y="3076526"/>
                      <a:ext cx="17196" cy="1719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027722" y="3112888"/>
                      <a:ext cx="17196" cy="1719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2013548" y="3148536"/>
                      <a:ext cx="17196" cy="1719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36"/>
                    <p:cNvSpPr/>
                    <p:nvPr/>
                  </p:nvSpPr>
                  <p:spPr>
                    <a:xfrm>
                      <a:off x="1161502" y="3356861"/>
                      <a:ext cx="1909492" cy="359420"/>
                    </a:xfrm>
                    <a:custGeom>
                      <a:avLst/>
                      <a:gdLst>
                        <a:gd name="connsiteX0" fmla="*/ 0 w 7137779"/>
                        <a:gd name="connsiteY0" fmla="*/ 0 h 2151655"/>
                        <a:gd name="connsiteX1" fmla="*/ 7137779 w 7137779"/>
                        <a:gd name="connsiteY1" fmla="*/ 0 h 2151655"/>
                        <a:gd name="connsiteX2" fmla="*/ 7137779 w 7137779"/>
                        <a:gd name="connsiteY2" fmla="*/ 2151655 h 2151655"/>
                        <a:gd name="connsiteX3" fmla="*/ 0 w 7137779"/>
                        <a:gd name="connsiteY3" fmla="*/ 2151655 h 2151655"/>
                        <a:gd name="connsiteX4" fmla="*/ 0 w 7137779"/>
                        <a:gd name="connsiteY4" fmla="*/ 0 h 2151655"/>
                        <a:gd name="connsiteX0" fmla="*/ 0 w 7137779"/>
                        <a:gd name="connsiteY0" fmla="*/ 0 h 2151655"/>
                        <a:gd name="connsiteX1" fmla="*/ 7137779 w 7137779"/>
                        <a:gd name="connsiteY1" fmla="*/ 0 h 2151655"/>
                        <a:gd name="connsiteX2" fmla="*/ 7137779 w 7137779"/>
                        <a:gd name="connsiteY2" fmla="*/ 2151655 h 2151655"/>
                        <a:gd name="connsiteX3" fmla="*/ 1248770 w 7137779"/>
                        <a:gd name="connsiteY3" fmla="*/ 1653512 h 2151655"/>
                        <a:gd name="connsiteX4" fmla="*/ 0 w 7137779"/>
                        <a:gd name="connsiteY4" fmla="*/ 0 h 2151655"/>
                        <a:gd name="connsiteX0" fmla="*/ 0 w 5950424"/>
                        <a:gd name="connsiteY0" fmla="*/ 941695 h 2151655"/>
                        <a:gd name="connsiteX1" fmla="*/ 5950424 w 5950424"/>
                        <a:gd name="connsiteY1" fmla="*/ 0 h 2151655"/>
                        <a:gd name="connsiteX2" fmla="*/ 5950424 w 5950424"/>
                        <a:gd name="connsiteY2" fmla="*/ 2151655 h 2151655"/>
                        <a:gd name="connsiteX3" fmla="*/ 61415 w 5950424"/>
                        <a:gd name="connsiteY3" fmla="*/ 1653512 h 2151655"/>
                        <a:gd name="connsiteX4" fmla="*/ 0 w 5950424"/>
                        <a:gd name="connsiteY4" fmla="*/ 941695 h 2151655"/>
                        <a:gd name="connsiteX0" fmla="*/ 429446 w 6379870"/>
                        <a:gd name="connsiteY0" fmla="*/ 941695 h 2151655"/>
                        <a:gd name="connsiteX1" fmla="*/ 6379870 w 6379870"/>
                        <a:gd name="connsiteY1" fmla="*/ 0 h 2151655"/>
                        <a:gd name="connsiteX2" fmla="*/ 6379870 w 6379870"/>
                        <a:gd name="connsiteY2" fmla="*/ 2151655 h 2151655"/>
                        <a:gd name="connsiteX3" fmla="*/ 490861 w 6379870"/>
                        <a:gd name="connsiteY3" fmla="*/ 1653512 h 2151655"/>
                        <a:gd name="connsiteX4" fmla="*/ 429446 w 6379870"/>
                        <a:gd name="connsiteY4" fmla="*/ 941695 h 2151655"/>
                        <a:gd name="connsiteX0" fmla="*/ 459189 w 6409613"/>
                        <a:gd name="connsiteY0" fmla="*/ 941695 h 2151655"/>
                        <a:gd name="connsiteX1" fmla="*/ 6409613 w 6409613"/>
                        <a:gd name="connsiteY1" fmla="*/ 0 h 2151655"/>
                        <a:gd name="connsiteX2" fmla="*/ 6409613 w 6409613"/>
                        <a:gd name="connsiteY2" fmla="*/ 2151655 h 2151655"/>
                        <a:gd name="connsiteX3" fmla="*/ 520604 w 6409613"/>
                        <a:gd name="connsiteY3" fmla="*/ 1653512 h 2151655"/>
                        <a:gd name="connsiteX4" fmla="*/ 459189 w 6409613"/>
                        <a:gd name="connsiteY4" fmla="*/ 941695 h 2151655"/>
                        <a:gd name="connsiteX0" fmla="*/ 459189 w 6409613"/>
                        <a:gd name="connsiteY0" fmla="*/ 941695 h 2151655"/>
                        <a:gd name="connsiteX1" fmla="*/ 1141577 w 6409613"/>
                        <a:gd name="connsiteY1" fmla="*/ 834646 h 2151655"/>
                        <a:gd name="connsiteX2" fmla="*/ 6409613 w 6409613"/>
                        <a:gd name="connsiteY2" fmla="*/ 0 h 2151655"/>
                        <a:gd name="connsiteX3" fmla="*/ 6409613 w 6409613"/>
                        <a:gd name="connsiteY3" fmla="*/ 2151655 h 2151655"/>
                        <a:gd name="connsiteX4" fmla="*/ 520604 w 6409613"/>
                        <a:gd name="connsiteY4" fmla="*/ 1653512 h 2151655"/>
                        <a:gd name="connsiteX5" fmla="*/ 459189 w 6409613"/>
                        <a:gd name="connsiteY5" fmla="*/ 941695 h 2151655"/>
                        <a:gd name="connsiteX0" fmla="*/ 459189 w 6409613"/>
                        <a:gd name="connsiteY0" fmla="*/ 941695 h 2151655"/>
                        <a:gd name="connsiteX1" fmla="*/ 1216640 w 6409613"/>
                        <a:gd name="connsiteY1" fmla="*/ 964300 h 2151655"/>
                        <a:gd name="connsiteX2" fmla="*/ 6409613 w 6409613"/>
                        <a:gd name="connsiteY2" fmla="*/ 0 h 2151655"/>
                        <a:gd name="connsiteX3" fmla="*/ 6409613 w 6409613"/>
                        <a:gd name="connsiteY3" fmla="*/ 2151655 h 2151655"/>
                        <a:gd name="connsiteX4" fmla="*/ 520604 w 6409613"/>
                        <a:gd name="connsiteY4" fmla="*/ 1653512 h 2151655"/>
                        <a:gd name="connsiteX5" fmla="*/ 459189 w 6409613"/>
                        <a:gd name="connsiteY5" fmla="*/ 941695 h 2151655"/>
                        <a:gd name="connsiteX0" fmla="*/ 459189 w 6409613"/>
                        <a:gd name="connsiteY0" fmla="*/ 941695 h 2151655"/>
                        <a:gd name="connsiteX1" fmla="*/ 1216640 w 6409613"/>
                        <a:gd name="connsiteY1" fmla="*/ 964300 h 2151655"/>
                        <a:gd name="connsiteX2" fmla="*/ 6409613 w 6409613"/>
                        <a:gd name="connsiteY2" fmla="*/ 0 h 2151655"/>
                        <a:gd name="connsiteX3" fmla="*/ 6409613 w 6409613"/>
                        <a:gd name="connsiteY3" fmla="*/ 2151655 h 2151655"/>
                        <a:gd name="connsiteX4" fmla="*/ 520604 w 6409613"/>
                        <a:gd name="connsiteY4" fmla="*/ 1653512 h 2151655"/>
                        <a:gd name="connsiteX5" fmla="*/ 459189 w 6409613"/>
                        <a:gd name="connsiteY5" fmla="*/ 941695 h 2151655"/>
                        <a:gd name="connsiteX0" fmla="*/ 459189 w 6409613"/>
                        <a:gd name="connsiteY0" fmla="*/ 941695 h 2151655"/>
                        <a:gd name="connsiteX1" fmla="*/ 1216640 w 6409613"/>
                        <a:gd name="connsiteY1" fmla="*/ 964300 h 2151655"/>
                        <a:gd name="connsiteX2" fmla="*/ 6409613 w 6409613"/>
                        <a:gd name="connsiteY2" fmla="*/ 0 h 2151655"/>
                        <a:gd name="connsiteX3" fmla="*/ 6409613 w 6409613"/>
                        <a:gd name="connsiteY3" fmla="*/ 2151655 h 2151655"/>
                        <a:gd name="connsiteX4" fmla="*/ 520604 w 6409613"/>
                        <a:gd name="connsiteY4" fmla="*/ 1653512 h 2151655"/>
                        <a:gd name="connsiteX5" fmla="*/ 459189 w 6409613"/>
                        <a:gd name="connsiteY5" fmla="*/ 941695 h 2151655"/>
                        <a:gd name="connsiteX0" fmla="*/ 468768 w 6405544"/>
                        <a:gd name="connsiteY0" fmla="*/ 941695 h 2151655"/>
                        <a:gd name="connsiteX1" fmla="*/ 1212571 w 6405544"/>
                        <a:gd name="connsiteY1" fmla="*/ 964300 h 2151655"/>
                        <a:gd name="connsiteX2" fmla="*/ 6405544 w 6405544"/>
                        <a:gd name="connsiteY2" fmla="*/ 0 h 2151655"/>
                        <a:gd name="connsiteX3" fmla="*/ 6405544 w 6405544"/>
                        <a:gd name="connsiteY3" fmla="*/ 2151655 h 2151655"/>
                        <a:gd name="connsiteX4" fmla="*/ 516535 w 6405544"/>
                        <a:gd name="connsiteY4" fmla="*/ 1653512 h 2151655"/>
                        <a:gd name="connsiteX5" fmla="*/ 468768 w 6405544"/>
                        <a:gd name="connsiteY5" fmla="*/ 941695 h 2151655"/>
                        <a:gd name="connsiteX0" fmla="*/ 468768 w 6405544"/>
                        <a:gd name="connsiteY0" fmla="*/ 941695 h 2151655"/>
                        <a:gd name="connsiteX1" fmla="*/ 1212571 w 6405544"/>
                        <a:gd name="connsiteY1" fmla="*/ 964300 h 2151655"/>
                        <a:gd name="connsiteX2" fmla="*/ 6405544 w 6405544"/>
                        <a:gd name="connsiteY2" fmla="*/ 0 h 2151655"/>
                        <a:gd name="connsiteX3" fmla="*/ 6405544 w 6405544"/>
                        <a:gd name="connsiteY3" fmla="*/ 2151655 h 2151655"/>
                        <a:gd name="connsiteX4" fmla="*/ 516535 w 6405544"/>
                        <a:gd name="connsiteY4" fmla="*/ 1653512 h 2151655"/>
                        <a:gd name="connsiteX5" fmla="*/ 468768 w 6405544"/>
                        <a:gd name="connsiteY5" fmla="*/ 941695 h 2151655"/>
                        <a:gd name="connsiteX0" fmla="*/ 488103 w 6397584"/>
                        <a:gd name="connsiteY0" fmla="*/ 928047 h 2151655"/>
                        <a:gd name="connsiteX1" fmla="*/ 1204611 w 6397584"/>
                        <a:gd name="connsiteY1" fmla="*/ 964300 h 2151655"/>
                        <a:gd name="connsiteX2" fmla="*/ 6397584 w 6397584"/>
                        <a:gd name="connsiteY2" fmla="*/ 0 h 2151655"/>
                        <a:gd name="connsiteX3" fmla="*/ 6397584 w 6397584"/>
                        <a:gd name="connsiteY3" fmla="*/ 2151655 h 2151655"/>
                        <a:gd name="connsiteX4" fmla="*/ 508575 w 6397584"/>
                        <a:gd name="connsiteY4" fmla="*/ 1653512 h 2151655"/>
                        <a:gd name="connsiteX5" fmla="*/ 488103 w 6397584"/>
                        <a:gd name="connsiteY5" fmla="*/ 928047 h 2151655"/>
                        <a:gd name="connsiteX0" fmla="*/ 488103 w 6397584"/>
                        <a:gd name="connsiteY0" fmla="*/ 928047 h 2151655"/>
                        <a:gd name="connsiteX1" fmla="*/ 1204611 w 6397584"/>
                        <a:gd name="connsiteY1" fmla="*/ 964300 h 2151655"/>
                        <a:gd name="connsiteX2" fmla="*/ 1491213 w 6397584"/>
                        <a:gd name="connsiteY2" fmla="*/ 902885 h 2151655"/>
                        <a:gd name="connsiteX3" fmla="*/ 6397584 w 6397584"/>
                        <a:gd name="connsiteY3" fmla="*/ 0 h 2151655"/>
                        <a:gd name="connsiteX4" fmla="*/ 6397584 w 6397584"/>
                        <a:gd name="connsiteY4" fmla="*/ 2151655 h 2151655"/>
                        <a:gd name="connsiteX5" fmla="*/ 508575 w 6397584"/>
                        <a:gd name="connsiteY5" fmla="*/ 1653512 h 2151655"/>
                        <a:gd name="connsiteX6" fmla="*/ 488103 w 6397584"/>
                        <a:gd name="connsiteY6"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6397584 w 6397584"/>
                        <a:gd name="connsiteY3" fmla="*/ 0 h 2151655"/>
                        <a:gd name="connsiteX4" fmla="*/ 6397584 w 6397584"/>
                        <a:gd name="connsiteY4" fmla="*/ 2151655 h 2151655"/>
                        <a:gd name="connsiteX5" fmla="*/ 508575 w 6397584"/>
                        <a:gd name="connsiteY5" fmla="*/ 1653512 h 2151655"/>
                        <a:gd name="connsiteX6" fmla="*/ 488103 w 6397584"/>
                        <a:gd name="connsiteY6"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661810 w 6397584"/>
                        <a:gd name="connsiteY3" fmla="*/ 909709 h 2151655"/>
                        <a:gd name="connsiteX4" fmla="*/ 6397584 w 6397584"/>
                        <a:gd name="connsiteY4" fmla="*/ 0 h 2151655"/>
                        <a:gd name="connsiteX5" fmla="*/ 6397584 w 6397584"/>
                        <a:gd name="connsiteY5" fmla="*/ 2151655 h 2151655"/>
                        <a:gd name="connsiteX6" fmla="*/ 508575 w 6397584"/>
                        <a:gd name="connsiteY6" fmla="*/ 1653512 h 2151655"/>
                        <a:gd name="connsiteX7" fmla="*/ 488103 w 6397584"/>
                        <a:gd name="connsiteY7"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36622 w 6397584"/>
                        <a:gd name="connsiteY3" fmla="*/ 902885 h 2151655"/>
                        <a:gd name="connsiteX4" fmla="*/ 6397584 w 6397584"/>
                        <a:gd name="connsiteY4" fmla="*/ 0 h 2151655"/>
                        <a:gd name="connsiteX5" fmla="*/ 6397584 w 6397584"/>
                        <a:gd name="connsiteY5" fmla="*/ 2151655 h 2151655"/>
                        <a:gd name="connsiteX6" fmla="*/ 508575 w 6397584"/>
                        <a:gd name="connsiteY6" fmla="*/ 1653512 h 2151655"/>
                        <a:gd name="connsiteX7" fmla="*/ 488103 w 6397584"/>
                        <a:gd name="connsiteY7"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36622 w 6397584"/>
                        <a:gd name="connsiteY3" fmla="*/ 902885 h 2151655"/>
                        <a:gd name="connsiteX4" fmla="*/ 1648162 w 6397584"/>
                        <a:gd name="connsiteY4" fmla="*/ 861941 h 2151655"/>
                        <a:gd name="connsiteX5" fmla="*/ 6397584 w 6397584"/>
                        <a:gd name="connsiteY5" fmla="*/ 0 h 2151655"/>
                        <a:gd name="connsiteX6" fmla="*/ 6397584 w 6397584"/>
                        <a:gd name="connsiteY6" fmla="*/ 2151655 h 2151655"/>
                        <a:gd name="connsiteX7" fmla="*/ 508575 w 6397584"/>
                        <a:gd name="connsiteY7" fmla="*/ 1653512 h 2151655"/>
                        <a:gd name="connsiteX8" fmla="*/ 488103 w 6397584"/>
                        <a:gd name="connsiteY8"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36622 w 6397584"/>
                        <a:gd name="connsiteY3" fmla="*/ 902885 h 2151655"/>
                        <a:gd name="connsiteX4" fmla="*/ 1573099 w 6397584"/>
                        <a:gd name="connsiteY4" fmla="*/ 841470 h 2151655"/>
                        <a:gd name="connsiteX5" fmla="*/ 6397584 w 6397584"/>
                        <a:gd name="connsiteY5" fmla="*/ 0 h 2151655"/>
                        <a:gd name="connsiteX6" fmla="*/ 6397584 w 6397584"/>
                        <a:gd name="connsiteY6" fmla="*/ 2151655 h 2151655"/>
                        <a:gd name="connsiteX7" fmla="*/ 508575 w 6397584"/>
                        <a:gd name="connsiteY7" fmla="*/ 1653512 h 2151655"/>
                        <a:gd name="connsiteX8" fmla="*/ 488103 w 6397584"/>
                        <a:gd name="connsiteY8"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6397584 w 6397584"/>
                        <a:gd name="connsiteY5" fmla="*/ 0 h 2151655"/>
                        <a:gd name="connsiteX6" fmla="*/ 6397584 w 6397584"/>
                        <a:gd name="connsiteY6" fmla="*/ 2151655 h 2151655"/>
                        <a:gd name="connsiteX7" fmla="*/ 508575 w 6397584"/>
                        <a:gd name="connsiteY7" fmla="*/ 1653512 h 2151655"/>
                        <a:gd name="connsiteX8" fmla="*/ 488103 w 6397584"/>
                        <a:gd name="connsiteY8"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950744 w 6397584"/>
                        <a:gd name="connsiteY5" fmla="*/ 775335 h 2151655"/>
                        <a:gd name="connsiteX6" fmla="*/ 6397584 w 6397584"/>
                        <a:gd name="connsiteY6" fmla="*/ 0 h 2151655"/>
                        <a:gd name="connsiteX7" fmla="*/ 6397584 w 6397584"/>
                        <a:gd name="connsiteY7" fmla="*/ 2151655 h 2151655"/>
                        <a:gd name="connsiteX8" fmla="*/ 508575 w 6397584"/>
                        <a:gd name="connsiteY8" fmla="*/ 1653512 h 2151655"/>
                        <a:gd name="connsiteX9" fmla="*/ 488103 w 6397584"/>
                        <a:gd name="connsiteY9"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6397584 w 6397584"/>
                        <a:gd name="connsiteY6" fmla="*/ 0 h 2151655"/>
                        <a:gd name="connsiteX7" fmla="*/ 6397584 w 6397584"/>
                        <a:gd name="connsiteY7" fmla="*/ 2151655 h 2151655"/>
                        <a:gd name="connsiteX8" fmla="*/ 508575 w 6397584"/>
                        <a:gd name="connsiteY8" fmla="*/ 1653512 h 2151655"/>
                        <a:gd name="connsiteX9" fmla="*/ 488103 w 6397584"/>
                        <a:gd name="connsiteY9"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2076474 w 6397584"/>
                        <a:gd name="connsiteY6" fmla="*/ 798195 h 2151655"/>
                        <a:gd name="connsiteX7" fmla="*/ 6397584 w 6397584"/>
                        <a:gd name="connsiteY7" fmla="*/ 0 h 2151655"/>
                        <a:gd name="connsiteX8" fmla="*/ 6397584 w 6397584"/>
                        <a:gd name="connsiteY8" fmla="*/ 2151655 h 2151655"/>
                        <a:gd name="connsiteX9" fmla="*/ 508575 w 6397584"/>
                        <a:gd name="connsiteY9" fmla="*/ 1653512 h 2151655"/>
                        <a:gd name="connsiteX10" fmla="*/ 488103 w 6397584"/>
                        <a:gd name="connsiteY10"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6397584 w 6397584"/>
                        <a:gd name="connsiteY7" fmla="*/ 0 h 2151655"/>
                        <a:gd name="connsiteX8" fmla="*/ 6397584 w 6397584"/>
                        <a:gd name="connsiteY8" fmla="*/ 2151655 h 2151655"/>
                        <a:gd name="connsiteX9" fmla="*/ 508575 w 6397584"/>
                        <a:gd name="connsiteY9" fmla="*/ 1653512 h 2151655"/>
                        <a:gd name="connsiteX10" fmla="*/ 488103 w 6397584"/>
                        <a:gd name="connsiteY10"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2084094 w 6397584"/>
                        <a:gd name="connsiteY7" fmla="*/ 889635 h 2151655"/>
                        <a:gd name="connsiteX8" fmla="*/ 6397584 w 6397584"/>
                        <a:gd name="connsiteY8" fmla="*/ 0 h 2151655"/>
                        <a:gd name="connsiteX9" fmla="*/ 6397584 w 6397584"/>
                        <a:gd name="connsiteY9" fmla="*/ 2151655 h 2151655"/>
                        <a:gd name="connsiteX10" fmla="*/ 508575 w 6397584"/>
                        <a:gd name="connsiteY10" fmla="*/ 1653512 h 2151655"/>
                        <a:gd name="connsiteX11" fmla="*/ 488103 w 6397584"/>
                        <a:gd name="connsiteY11"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13534 w 6397584"/>
                        <a:gd name="connsiteY7" fmla="*/ 1148715 h 2151655"/>
                        <a:gd name="connsiteX8" fmla="*/ 6397584 w 6397584"/>
                        <a:gd name="connsiteY8" fmla="*/ 0 h 2151655"/>
                        <a:gd name="connsiteX9" fmla="*/ 6397584 w 6397584"/>
                        <a:gd name="connsiteY9" fmla="*/ 2151655 h 2151655"/>
                        <a:gd name="connsiteX10" fmla="*/ 508575 w 6397584"/>
                        <a:gd name="connsiteY10" fmla="*/ 1653512 h 2151655"/>
                        <a:gd name="connsiteX11" fmla="*/ 488103 w 6397584"/>
                        <a:gd name="connsiteY11"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6397584 w 6397584"/>
                        <a:gd name="connsiteY8" fmla="*/ 0 h 2151655"/>
                        <a:gd name="connsiteX9" fmla="*/ 6397584 w 6397584"/>
                        <a:gd name="connsiteY9" fmla="*/ 2151655 h 2151655"/>
                        <a:gd name="connsiteX10" fmla="*/ 508575 w 6397584"/>
                        <a:gd name="connsiteY10" fmla="*/ 1653512 h 2151655"/>
                        <a:gd name="connsiteX11" fmla="*/ 488103 w 6397584"/>
                        <a:gd name="connsiteY11"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2080284 w 6397584"/>
                        <a:gd name="connsiteY8" fmla="*/ 889635 h 2151655"/>
                        <a:gd name="connsiteX9" fmla="*/ 6397584 w 6397584"/>
                        <a:gd name="connsiteY9" fmla="*/ 0 h 2151655"/>
                        <a:gd name="connsiteX10" fmla="*/ 6397584 w 6397584"/>
                        <a:gd name="connsiteY10" fmla="*/ 2151655 h 2151655"/>
                        <a:gd name="connsiteX11" fmla="*/ 508575 w 6397584"/>
                        <a:gd name="connsiteY11" fmla="*/ 1653512 h 2151655"/>
                        <a:gd name="connsiteX12" fmla="*/ 488103 w 6397584"/>
                        <a:gd name="connsiteY12"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6397584 w 6397584"/>
                        <a:gd name="connsiteY9" fmla="*/ 0 h 2151655"/>
                        <a:gd name="connsiteX10" fmla="*/ 6397584 w 6397584"/>
                        <a:gd name="connsiteY10" fmla="*/ 2151655 h 2151655"/>
                        <a:gd name="connsiteX11" fmla="*/ 508575 w 6397584"/>
                        <a:gd name="connsiteY11" fmla="*/ 1653512 h 2151655"/>
                        <a:gd name="connsiteX12" fmla="*/ 488103 w 6397584"/>
                        <a:gd name="connsiteY12"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053465 h 2151655"/>
                        <a:gd name="connsiteX10" fmla="*/ 6397584 w 6397584"/>
                        <a:gd name="connsiteY10" fmla="*/ 0 h 2151655"/>
                        <a:gd name="connsiteX11" fmla="*/ 6397584 w 6397584"/>
                        <a:gd name="connsiteY11" fmla="*/ 2151655 h 2151655"/>
                        <a:gd name="connsiteX12" fmla="*/ 508575 w 6397584"/>
                        <a:gd name="connsiteY12" fmla="*/ 1653512 h 2151655"/>
                        <a:gd name="connsiteX13" fmla="*/ 488103 w 6397584"/>
                        <a:gd name="connsiteY13"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6397584 w 6397584"/>
                        <a:gd name="connsiteY10" fmla="*/ 0 h 2151655"/>
                        <a:gd name="connsiteX11" fmla="*/ 6397584 w 6397584"/>
                        <a:gd name="connsiteY11" fmla="*/ 2151655 h 2151655"/>
                        <a:gd name="connsiteX12" fmla="*/ 508575 w 6397584"/>
                        <a:gd name="connsiteY12" fmla="*/ 1653512 h 2151655"/>
                        <a:gd name="connsiteX13" fmla="*/ 488103 w 6397584"/>
                        <a:gd name="connsiteY13"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2350794 w 6397584"/>
                        <a:gd name="connsiteY10" fmla="*/ 1163955 h 2151655"/>
                        <a:gd name="connsiteX11" fmla="*/ 6397584 w 6397584"/>
                        <a:gd name="connsiteY11" fmla="*/ 0 h 2151655"/>
                        <a:gd name="connsiteX12" fmla="*/ 6397584 w 6397584"/>
                        <a:gd name="connsiteY12" fmla="*/ 2151655 h 2151655"/>
                        <a:gd name="connsiteX13" fmla="*/ 508575 w 6397584"/>
                        <a:gd name="connsiteY13" fmla="*/ 1653512 h 2151655"/>
                        <a:gd name="connsiteX14" fmla="*/ 488103 w 6397584"/>
                        <a:gd name="connsiteY14"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2465094 w 6397584"/>
                        <a:gd name="connsiteY10" fmla="*/ 1137285 h 2151655"/>
                        <a:gd name="connsiteX11" fmla="*/ 6397584 w 6397584"/>
                        <a:gd name="connsiteY11" fmla="*/ 0 h 2151655"/>
                        <a:gd name="connsiteX12" fmla="*/ 6397584 w 6397584"/>
                        <a:gd name="connsiteY12" fmla="*/ 2151655 h 2151655"/>
                        <a:gd name="connsiteX13" fmla="*/ 508575 w 6397584"/>
                        <a:gd name="connsiteY13" fmla="*/ 1653512 h 2151655"/>
                        <a:gd name="connsiteX14" fmla="*/ 488103 w 6397584"/>
                        <a:gd name="connsiteY14"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2465094 w 6397584"/>
                        <a:gd name="connsiteY10" fmla="*/ 1137285 h 2151655"/>
                        <a:gd name="connsiteX11" fmla="*/ 2792754 w 6397584"/>
                        <a:gd name="connsiteY11" fmla="*/ 1038225 h 2151655"/>
                        <a:gd name="connsiteX12" fmla="*/ 6397584 w 6397584"/>
                        <a:gd name="connsiteY12" fmla="*/ 0 h 2151655"/>
                        <a:gd name="connsiteX13" fmla="*/ 6397584 w 6397584"/>
                        <a:gd name="connsiteY13" fmla="*/ 2151655 h 2151655"/>
                        <a:gd name="connsiteX14" fmla="*/ 508575 w 6397584"/>
                        <a:gd name="connsiteY14" fmla="*/ 1653512 h 2151655"/>
                        <a:gd name="connsiteX15" fmla="*/ 488103 w 6397584"/>
                        <a:gd name="connsiteY15"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2465094 w 6397584"/>
                        <a:gd name="connsiteY10" fmla="*/ 1137285 h 2151655"/>
                        <a:gd name="connsiteX11" fmla="*/ 2510814 w 6397584"/>
                        <a:gd name="connsiteY11" fmla="*/ 1247775 h 2151655"/>
                        <a:gd name="connsiteX12" fmla="*/ 6397584 w 6397584"/>
                        <a:gd name="connsiteY12" fmla="*/ 0 h 2151655"/>
                        <a:gd name="connsiteX13" fmla="*/ 6397584 w 6397584"/>
                        <a:gd name="connsiteY13" fmla="*/ 2151655 h 2151655"/>
                        <a:gd name="connsiteX14" fmla="*/ 508575 w 6397584"/>
                        <a:gd name="connsiteY14" fmla="*/ 1653512 h 2151655"/>
                        <a:gd name="connsiteX15" fmla="*/ 488103 w 6397584"/>
                        <a:gd name="connsiteY15"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2465094 w 6397584"/>
                        <a:gd name="connsiteY10" fmla="*/ 1137285 h 2151655"/>
                        <a:gd name="connsiteX11" fmla="*/ 2510814 w 6397584"/>
                        <a:gd name="connsiteY11" fmla="*/ 1247775 h 2151655"/>
                        <a:gd name="connsiteX12" fmla="*/ 3261384 w 6397584"/>
                        <a:gd name="connsiteY12" fmla="*/ 1003935 h 2151655"/>
                        <a:gd name="connsiteX13" fmla="*/ 6397584 w 6397584"/>
                        <a:gd name="connsiteY13" fmla="*/ 0 h 2151655"/>
                        <a:gd name="connsiteX14" fmla="*/ 6397584 w 6397584"/>
                        <a:gd name="connsiteY14" fmla="*/ 2151655 h 2151655"/>
                        <a:gd name="connsiteX15" fmla="*/ 508575 w 6397584"/>
                        <a:gd name="connsiteY15" fmla="*/ 1653512 h 2151655"/>
                        <a:gd name="connsiteX16" fmla="*/ 488103 w 6397584"/>
                        <a:gd name="connsiteY16"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2465094 w 6397584"/>
                        <a:gd name="connsiteY10" fmla="*/ 1137285 h 2151655"/>
                        <a:gd name="connsiteX11" fmla="*/ 2510814 w 6397584"/>
                        <a:gd name="connsiteY11" fmla="*/ 1247775 h 2151655"/>
                        <a:gd name="connsiteX12" fmla="*/ 3078504 w 6397584"/>
                        <a:gd name="connsiteY12" fmla="*/ 1331595 h 2151655"/>
                        <a:gd name="connsiteX13" fmla="*/ 6397584 w 6397584"/>
                        <a:gd name="connsiteY13" fmla="*/ 0 h 2151655"/>
                        <a:gd name="connsiteX14" fmla="*/ 6397584 w 6397584"/>
                        <a:gd name="connsiteY14" fmla="*/ 2151655 h 2151655"/>
                        <a:gd name="connsiteX15" fmla="*/ 508575 w 6397584"/>
                        <a:gd name="connsiteY15" fmla="*/ 1653512 h 2151655"/>
                        <a:gd name="connsiteX16" fmla="*/ 488103 w 6397584"/>
                        <a:gd name="connsiteY16"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2465094 w 6397584"/>
                        <a:gd name="connsiteY10" fmla="*/ 1137285 h 2151655"/>
                        <a:gd name="connsiteX11" fmla="*/ 2510814 w 6397584"/>
                        <a:gd name="connsiteY11" fmla="*/ 1247775 h 2151655"/>
                        <a:gd name="connsiteX12" fmla="*/ 3078504 w 6397584"/>
                        <a:gd name="connsiteY12" fmla="*/ 1331595 h 2151655"/>
                        <a:gd name="connsiteX13" fmla="*/ 4011954 w 6397584"/>
                        <a:gd name="connsiteY13" fmla="*/ 958215 h 2151655"/>
                        <a:gd name="connsiteX14" fmla="*/ 6397584 w 6397584"/>
                        <a:gd name="connsiteY14" fmla="*/ 0 h 2151655"/>
                        <a:gd name="connsiteX15" fmla="*/ 6397584 w 6397584"/>
                        <a:gd name="connsiteY15" fmla="*/ 2151655 h 2151655"/>
                        <a:gd name="connsiteX16" fmla="*/ 508575 w 6397584"/>
                        <a:gd name="connsiteY16" fmla="*/ 1653512 h 2151655"/>
                        <a:gd name="connsiteX17" fmla="*/ 488103 w 6397584"/>
                        <a:gd name="connsiteY17"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2465094 w 6397584"/>
                        <a:gd name="connsiteY10" fmla="*/ 1137285 h 2151655"/>
                        <a:gd name="connsiteX11" fmla="*/ 2510814 w 6397584"/>
                        <a:gd name="connsiteY11" fmla="*/ 1247775 h 2151655"/>
                        <a:gd name="connsiteX12" fmla="*/ 3078504 w 6397584"/>
                        <a:gd name="connsiteY12" fmla="*/ 1331595 h 2151655"/>
                        <a:gd name="connsiteX13" fmla="*/ 3954804 w 6397584"/>
                        <a:gd name="connsiteY13" fmla="*/ 1053465 h 2151655"/>
                        <a:gd name="connsiteX14" fmla="*/ 6397584 w 6397584"/>
                        <a:gd name="connsiteY14" fmla="*/ 0 h 2151655"/>
                        <a:gd name="connsiteX15" fmla="*/ 6397584 w 6397584"/>
                        <a:gd name="connsiteY15" fmla="*/ 2151655 h 2151655"/>
                        <a:gd name="connsiteX16" fmla="*/ 508575 w 6397584"/>
                        <a:gd name="connsiteY16" fmla="*/ 1653512 h 2151655"/>
                        <a:gd name="connsiteX17" fmla="*/ 488103 w 6397584"/>
                        <a:gd name="connsiteY17"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2465094 w 6397584"/>
                        <a:gd name="connsiteY10" fmla="*/ 1137285 h 2151655"/>
                        <a:gd name="connsiteX11" fmla="*/ 2510814 w 6397584"/>
                        <a:gd name="connsiteY11" fmla="*/ 1247775 h 2151655"/>
                        <a:gd name="connsiteX12" fmla="*/ 3078504 w 6397584"/>
                        <a:gd name="connsiteY12" fmla="*/ 1331595 h 2151655"/>
                        <a:gd name="connsiteX13" fmla="*/ 3954804 w 6397584"/>
                        <a:gd name="connsiteY13" fmla="*/ 1053465 h 2151655"/>
                        <a:gd name="connsiteX14" fmla="*/ 4286274 w 6397584"/>
                        <a:gd name="connsiteY14" fmla="*/ 901065 h 2151655"/>
                        <a:gd name="connsiteX15" fmla="*/ 6397584 w 6397584"/>
                        <a:gd name="connsiteY15" fmla="*/ 0 h 2151655"/>
                        <a:gd name="connsiteX16" fmla="*/ 6397584 w 6397584"/>
                        <a:gd name="connsiteY16" fmla="*/ 2151655 h 2151655"/>
                        <a:gd name="connsiteX17" fmla="*/ 508575 w 6397584"/>
                        <a:gd name="connsiteY17" fmla="*/ 1653512 h 2151655"/>
                        <a:gd name="connsiteX18" fmla="*/ 488103 w 6397584"/>
                        <a:gd name="connsiteY18" fmla="*/ 928047 h 2151655"/>
                        <a:gd name="connsiteX0" fmla="*/ 488103 w 6397584"/>
                        <a:gd name="connsiteY0" fmla="*/ 928047 h 2151655"/>
                        <a:gd name="connsiteX1" fmla="*/ 1204611 w 6397584"/>
                        <a:gd name="connsiteY1" fmla="*/ 964300 h 2151655"/>
                        <a:gd name="connsiteX2" fmla="*/ 1409326 w 6397584"/>
                        <a:gd name="connsiteY2" fmla="*/ 964300 h 2151655"/>
                        <a:gd name="connsiteX3" fmla="*/ 1416151 w 6397584"/>
                        <a:gd name="connsiteY3" fmla="*/ 882413 h 2151655"/>
                        <a:gd name="connsiteX4" fmla="*/ 1573099 w 6397584"/>
                        <a:gd name="connsiteY4" fmla="*/ 841470 h 2151655"/>
                        <a:gd name="connsiteX5" fmla="*/ 1794534 w 6397584"/>
                        <a:gd name="connsiteY5" fmla="*/ 855345 h 2151655"/>
                        <a:gd name="connsiteX6" fmla="*/ 1817394 w 6397584"/>
                        <a:gd name="connsiteY6" fmla="*/ 939165 h 2151655"/>
                        <a:gd name="connsiteX7" fmla="*/ 1459254 w 6397584"/>
                        <a:gd name="connsiteY7" fmla="*/ 1011555 h 2151655"/>
                        <a:gd name="connsiteX8" fmla="*/ 1459254 w 6397584"/>
                        <a:gd name="connsiteY8" fmla="*/ 1190625 h 2151655"/>
                        <a:gd name="connsiteX9" fmla="*/ 1996464 w 6397584"/>
                        <a:gd name="connsiteY9" fmla="*/ 1263015 h 2151655"/>
                        <a:gd name="connsiteX10" fmla="*/ 2465094 w 6397584"/>
                        <a:gd name="connsiteY10" fmla="*/ 1137285 h 2151655"/>
                        <a:gd name="connsiteX11" fmla="*/ 2510814 w 6397584"/>
                        <a:gd name="connsiteY11" fmla="*/ 1247775 h 2151655"/>
                        <a:gd name="connsiteX12" fmla="*/ 3078504 w 6397584"/>
                        <a:gd name="connsiteY12" fmla="*/ 1331595 h 2151655"/>
                        <a:gd name="connsiteX13" fmla="*/ 3954804 w 6397584"/>
                        <a:gd name="connsiteY13" fmla="*/ 1053465 h 2151655"/>
                        <a:gd name="connsiteX14" fmla="*/ 4023384 w 6397584"/>
                        <a:gd name="connsiteY14" fmla="*/ 916305 h 2151655"/>
                        <a:gd name="connsiteX15" fmla="*/ 6397584 w 6397584"/>
                        <a:gd name="connsiteY15" fmla="*/ 0 h 2151655"/>
                        <a:gd name="connsiteX16" fmla="*/ 6397584 w 6397584"/>
                        <a:gd name="connsiteY16" fmla="*/ 2151655 h 2151655"/>
                        <a:gd name="connsiteX17" fmla="*/ 508575 w 6397584"/>
                        <a:gd name="connsiteY17" fmla="*/ 1653512 h 2151655"/>
                        <a:gd name="connsiteX18" fmla="*/ 488103 w 6397584"/>
                        <a:gd name="connsiteY18" fmla="*/ 928047 h 2151655"/>
                        <a:gd name="connsiteX0" fmla="*/ 488103 w 6397584"/>
                        <a:gd name="connsiteY0" fmla="*/ 86577 h 1310185"/>
                        <a:gd name="connsiteX1" fmla="*/ 1204611 w 6397584"/>
                        <a:gd name="connsiteY1" fmla="*/ 122830 h 1310185"/>
                        <a:gd name="connsiteX2" fmla="*/ 1409326 w 6397584"/>
                        <a:gd name="connsiteY2" fmla="*/ 122830 h 1310185"/>
                        <a:gd name="connsiteX3" fmla="*/ 1416151 w 6397584"/>
                        <a:gd name="connsiteY3" fmla="*/ 40943 h 1310185"/>
                        <a:gd name="connsiteX4" fmla="*/ 1573099 w 6397584"/>
                        <a:gd name="connsiteY4" fmla="*/ 0 h 1310185"/>
                        <a:gd name="connsiteX5" fmla="*/ 1794534 w 6397584"/>
                        <a:gd name="connsiteY5" fmla="*/ 13875 h 1310185"/>
                        <a:gd name="connsiteX6" fmla="*/ 1817394 w 6397584"/>
                        <a:gd name="connsiteY6" fmla="*/ 97695 h 1310185"/>
                        <a:gd name="connsiteX7" fmla="*/ 1459254 w 6397584"/>
                        <a:gd name="connsiteY7" fmla="*/ 170085 h 1310185"/>
                        <a:gd name="connsiteX8" fmla="*/ 1459254 w 6397584"/>
                        <a:gd name="connsiteY8" fmla="*/ 349155 h 1310185"/>
                        <a:gd name="connsiteX9" fmla="*/ 1996464 w 6397584"/>
                        <a:gd name="connsiteY9" fmla="*/ 421545 h 1310185"/>
                        <a:gd name="connsiteX10" fmla="*/ 2465094 w 6397584"/>
                        <a:gd name="connsiteY10" fmla="*/ 295815 h 1310185"/>
                        <a:gd name="connsiteX11" fmla="*/ 2510814 w 6397584"/>
                        <a:gd name="connsiteY11" fmla="*/ 406305 h 1310185"/>
                        <a:gd name="connsiteX12" fmla="*/ 3078504 w 6397584"/>
                        <a:gd name="connsiteY12" fmla="*/ 490125 h 1310185"/>
                        <a:gd name="connsiteX13" fmla="*/ 3954804 w 6397584"/>
                        <a:gd name="connsiteY13" fmla="*/ 211995 h 1310185"/>
                        <a:gd name="connsiteX14" fmla="*/ 4023384 w 6397584"/>
                        <a:gd name="connsiteY14" fmla="*/ 74835 h 1310185"/>
                        <a:gd name="connsiteX15" fmla="*/ 6397584 w 6397584"/>
                        <a:gd name="connsiteY15" fmla="*/ 1310185 h 1310185"/>
                        <a:gd name="connsiteX16" fmla="*/ 508575 w 6397584"/>
                        <a:gd name="connsiteY16" fmla="*/ 812042 h 1310185"/>
                        <a:gd name="connsiteX17" fmla="*/ 488103 w 6397584"/>
                        <a:gd name="connsiteY17" fmla="*/ 86577 h 1310185"/>
                        <a:gd name="connsiteX0" fmla="*/ 488103 w 4934544"/>
                        <a:gd name="connsiteY0" fmla="*/ 86577 h 812042"/>
                        <a:gd name="connsiteX1" fmla="*/ 1204611 w 4934544"/>
                        <a:gd name="connsiteY1" fmla="*/ 122830 h 812042"/>
                        <a:gd name="connsiteX2" fmla="*/ 1409326 w 4934544"/>
                        <a:gd name="connsiteY2" fmla="*/ 122830 h 812042"/>
                        <a:gd name="connsiteX3" fmla="*/ 1416151 w 4934544"/>
                        <a:gd name="connsiteY3" fmla="*/ 40943 h 812042"/>
                        <a:gd name="connsiteX4" fmla="*/ 1573099 w 4934544"/>
                        <a:gd name="connsiteY4" fmla="*/ 0 h 812042"/>
                        <a:gd name="connsiteX5" fmla="*/ 1794534 w 4934544"/>
                        <a:gd name="connsiteY5" fmla="*/ 13875 h 812042"/>
                        <a:gd name="connsiteX6" fmla="*/ 1817394 w 4934544"/>
                        <a:gd name="connsiteY6" fmla="*/ 97695 h 812042"/>
                        <a:gd name="connsiteX7" fmla="*/ 1459254 w 4934544"/>
                        <a:gd name="connsiteY7" fmla="*/ 170085 h 812042"/>
                        <a:gd name="connsiteX8" fmla="*/ 1459254 w 4934544"/>
                        <a:gd name="connsiteY8" fmla="*/ 349155 h 812042"/>
                        <a:gd name="connsiteX9" fmla="*/ 1996464 w 4934544"/>
                        <a:gd name="connsiteY9" fmla="*/ 421545 h 812042"/>
                        <a:gd name="connsiteX10" fmla="*/ 2465094 w 4934544"/>
                        <a:gd name="connsiteY10" fmla="*/ 295815 h 812042"/>
                        <a:gd name="connsiteX11" fmla="*/ 2510814 w 4934544"/>
                        <a:gd name="connsiteY11" fmla="*/ 406305 h 812042"/>
                        <a:gd name="connsiteX12" fmla="*/ 3078504 w 4934544"/>
                        <a:gd name="connsiteY12" fmla="*/ 490125 h 812042"/>
                        <a:gd name="connsiteX13" fmla="*/ 3954804 w 4934544"/>
                        <a:gd name="connsiteY13" fmla="*/ 211995 h 812042"/>
                        <a:gd name="connsiteX14" fmla="*/ 4023384 w 4934544"/>
                        <a:gd name="connsiteY14" fmla="*/ 74835 h 812042"/>
                        <a:gd name="connsiteX15" fmla="*/ 4934544 w 4934544"/>
                        <a:gd name="connsiteY15" fmla="*/ 708205 h 812042"/>
                        <a:gd name="connsiteX16" fmla="*/ 508575 w 4934544"/>
                        <a:gd name="connsiteY16" fmla="*/ 812042 h 812042"/>
                        <a:gd name="connsiteX17" fmla="*/ 488103 w 4934544"/>
                        <a:gd name="connsiteY17" fmla="*/ 86577 h 812042"/>
                        <a:gd name="connsiteX0" fmla="*/ 488103 w 4934544"/>
                        <a:gd name="connsiteY0" fmla="*/ 86577 h 830791"/>
                        <a:gd name="connsiteX1" fmla="*/ 1204611 w 4934544"/>
                        <a:gd name="connsiteY1" fmla="*/ 122830 h 830791"/>
                        <a:gd name="connsiteX2" fmla="*/ 1409326 w 4934544"/>
                        <a:gd name="connsiteY2" fmla="*/ 122830 h 830791"/>
                        <a:gd name="connsiteX3" fmla="*/ 1416151 w 4934544"/>
                        <a:gd name="connsiteY3" fmla="*/ 40943 h 830791"/>
                        <a:gd name="connsiteX4" fmla="*/ 1573099 w 4934544"/>
                        <a:gd name="connsiteY4" fmla="*/ 0 h 830791"/>
                        <a:gd name="connsiteX5" fmla="*/ 1794534 w 4934544"/>
                        <a:gd name="connsiteY5" fmla="*/ 13875 h 830791"/>
                        <a:gd name="connsiteX6" fmla="*/ 1817394 w 4934544"/>
                        <a:gd name="connsiteY6" fmla="*/ 97695 h 830791"/>
                        <a:gd name="connsiteX7" fmla="*/ 1459254 w 4934544"/>
                        <a:gd name="connsiteY7" fmla="*/ 170085 h 830791"/>
                        <a:gd name="connsiteX8" fmla="*/ 1459254 w 4934544"/>
                        <a:gd name="connsiteY8" fmla="*/ 349155 h 830791"/>
                        <a:gd name="connsiteX9" fmla="*/ 1996464 w 4934544"/>
                        <a:gd name="connsiteY9" fmla="*/ 421545 h 830791"/>
                        <a:gd name="connsiteX10" fmla="*/ 2465094 w 4934544"/>
                        <a:gd name="connsiteY10" fmla="*/ 295815 h 830791"/>
                        <a:gd name="connsiteX11" fmla="*/ 2510814 w 4934544"/>
                        <a:gd name="connsiteY11" fmla="*/ 406305 h 830791"/>
                        <a:gd name="connsiteX12" fmla="*/ 3078504 w 4934544"/>
                        <a:gd name="connsiteY12" fmla="*/ 490125 h 830791"/>
                        <a:gd name="connsiteX13" fmla="*/ 3954804 w 4934544"/>
                        <a:gd name="connsiteY13" fmla="*/ 211995 h 830791"/>
                        <a:gd name="connsiteX14" fmla="*/ 4023384 w 4934544"/>
                        <a:gd name="connsiteY14" fmla="*/ 74835 h 830791"/>
                        <a:gd name="connsiteX15" fmla="*/ 4934544 w 4934544"/>
                        <a:gd name="connsiteY15" fmla="*/ 708205 h 830791"/>
                        <a:gd name="connsiteX16" fmla="*/ 508575 w 4934544"/>
                        <a:gd name="connsiteY16" fmla="*/ 812042 h 830791"/>
                        <a:gd name="connsiteX17" fmla="*/ 488103 w 4934544"/>
                        <a:gd name="connsiteY17" fmla="*/ 86577 h 830791"/>
                        <a:gd name="connsiteX0" fmla="*/ 488103 w 4934544"/>
                        <a:gd name="connsiteY0" fmla="*/ 86577 h 894194"/>
                        <a:gd name="connsiteX1" fmla="*/ 1204611 w 4934544"/>
                        <a:gd name="connsiteY1" fmla="*/ 122830 h 894194"/>
                        <a:gd name="connsiteX2" fmla="*/ 1409326 w 4934544"/>
                        <a:gd name="connsiteY2" fmla="*/ 122830 h 894194"/>
                        <a:gd name="connsiteX3" fmla="*/ 1416151 w 4934544"/>
                        <a:gd name="connsiteY3" fmla="*/ 40943 h 894194"/>
                        <a:gd name="connsiteX4" fmla="*/ 1573099 w 4934544"/>
                        <a:gd name="connsiteY4" fmla="*/ 0 h 894194"/>
                        <a:gd name="connsiteX5" fmla="*/ 1794534 w 4934544"/>
                        <a:gd name="connsiteY5" fmla="*/ 13875 h 894194"/>
                        <a:gd name="connsiteX6" fmla="*/ 1817394 w 4934544"/>
                        <a:gd name="connsiteY6" fmla="*/ 97695 h 894194"/>
                        <a:gd name="connsiteX7" fmla="*/ 1459254 w 4934544"/>
                        <a:gd name="connsiteY7" fmla="*/ 170085 h 894194"/>
                        <a:gd name="connsiteX8" fmla="*/ 1459254 w 4934544"/>
                        <a:gd name="connsiteY8" fmla="*/ 349155 h 894194"/>
                        <a:gd name="connsiteX9" fmla="*/ 1996464 w 4934544"/>
                        <a:gd name="connsiteY9" fmla="*/ 421545 h 894194"/>
                        <a:gd name="connsiteX10" fmla="*/ 2465094 w 4934544"/>
                        <a:gd name="connsiteY10" fmla="*/ 295815 h 894194"/>
                        <a:gd name="connsiteX11" fmla="*/ 2510814 w 4934544"/>
                        <a:gd name="connsiteY11" fmla="*/ 406305 h 894194"/>
                        <a:gd name="connsiteX12" fmla="*/ 3078504 w 4934544"/>
                        <a:gd name="connsiteY12" fmla="*/ 490125 h 894194"/>
                        <a:gd name="connsiteX13" fmla="*/ 3954804 w 4934544"/>
                        <a:gd name="connsiteY13" fmla="*/ 211995 h 894194"/>
                        <a:gd name="connsiteX14" fmla="*/ 4023384 w 4934544"/>
                        <a:gd name="connsiteY14" fmla="*/ 74835 h 894194"/>
                        <a:gd name="connsiteX15" fmla="*/ 4934544 w 4934544"/>
                        <a:gd name="connsiteY15" fmla="*/ 708205 h 894194"/>
                        <a:gd name="connsiteX16" fmla="*/ 508575 w 4934544"/>
                        <a:gd name="connsiteY16" fmla="*/ 812042 h 894194"/>
                        <a:gd name="connsiteX17" fmla="*/ 488103 w 4934544"/>
                        <a:gd name="connsiteY17" fmla="*/ 86577 h 894194"/>
                        <a:gd name="connsiteX0" fmla="*/ 488103 w 4934544"/>
                        <a:gd name="connsiteY0" fmla="*/ 86577 h 900791"/>
                        <a:gd name="connsiteX1" fmla="*/ 1204611 w 4934544"/>
                        <a:gd name="connsiteY1" fmla="*/ 122830 h 900791"/>
                        <a:gd name="connsiteX2" fmla="*/ 1409326 w 4934544"/>
                        <a:gd name="connsiteY2" fmla="*/ 12283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4915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204611 w 4934544"/>
                        <a:gd name="connsiteY1" fmla="*/ 12283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4915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4915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4915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4915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4915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4915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0814 w 4934544"/>
                        <a:gd name="connsiteY11" fmla="*/ 40630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8434 w 4934544"/>
                        <a:gd name="connsiteY11" fmla="*/ 38725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8434 w 4934544"/>
                        <a:gd name="connsiteY11" fmla="*/ 38725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8434 w 4934544"/>
                        <a:gd name="connsiteY11" fmla="*/ 38725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8434 w 4934544"/>
                        <a:gd name="connsiteY11" fmla="*/ 387255 h 900791"/>
                        <a:gd name="connsiteX12" fmla="*/ 3078504 w 4934544"/>
                        <a:gd name="connsiteY12" fmla="*/ 49012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8434 w 4934544"/>
                        <a:gd name="connsiteY11" fmla="*/ 387255 h 900791"/>
                        <a:gd name="connsiteX12" fmla="*/ 3070884 w 4934544"/>
                        <a:gd name="connsiteY12" fmla="*/ 47488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8434 w 4934544"/>
                        <a:gd name="connsiteY11" fmla="*/ 387255 h 900791"/>
                        <a:gd name="connsiteX12" fmla="*/ 3070884 w 4934544"/>
                        <a:gd name="connsiteY12" fmla="*/ 47488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8434 w 4934544"/>
                        <a:gd name="connsiteY11" fmla="*/ 387255 h 900791"/>
                        <a:gd name="connsiteX12" fmla="*/ 3070884 w 4934544"/>
                        <a:gd name="connsiteY12" fmla="*/ 47488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8434 w 4934544"/>
                        <a:gd name="connsiteY11" fmla="*/ 387255 h 900791"/>
                        <a:gd name="connsiteX12" fmla="*/ 3070884 w 4934544"/>
                        <a:gd name="connsiteY12" fmla="*/ 47488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00791"/>
                        <a:gd name="connsiteX1" fmla="*/ 1196991 w 4934544"/>
                        <a:gd name="connsiteY1" fmla="*/ 111400 h 900791"/>
                        <a:gd name="connsiteX2" fmla="*/ 1401706 w 4934544"/>
                        <a:gd name="connsiteY2" fmla="*/ 103780 h 900791"/>
                        <a:gd name="connsiteX3" fmla="*/ 1416151 w 4934544"/>
                        <a:gd name="connsiteY3" fmla="*/ 40943 h 900791"/>
                        <a:gd name="connsiteX4" fmla="*/ 1573099 w 4934544"/>
                        <a:gd name="connsiteY4" fmla="*/ 0 h 900791"/>
                        <a:gd name="connsiteX5" fmla="*/ 1794534 w 4934544"/>
                        <a:gd name="connsiteY5" fmla="*/ 13875 h 900791"/>
                        <a:gd name="connsiteX6" fmla="*/ 1817394 w 4934544"/>
                        <a:gd name="connsiteY6" fmla="*/ 97695 h 900791"/>
                        <a:gd name="connsiteX7" fmla="*/ 1459254 w 4934544"/>
                        <a:gd name="connsiteY7" fmla="*/ 170085 h 900791"/>
                        <a:gd name="connsiteX8" fmla="*/ 1459254 w 4934544"/>
                        <a:gd name="connsiteY8" fmla="*/ 333915 h 900791"/>
                        <a:gd name="connsiteX9" fmla="*/ 1996464 w 4934544"/>
                        <a:gd name="connsiteY9" fmla="*/ 421545 h 900791"/>
                        <a:gd name="connsiteX10" fmla="*/ 2465094 w 4934544"/>
                        <a:gd name="connsiteY10" fmla="*/ 295815 h 900791"/>
                        <a:gd name="connsiteX11" fmla="*/ 2518434 w 4934544"/>
                        <a:gd name="connsiteY11" fmla="*/ 387255 h 900791"/>
                        <a:gd name="connsiteX12" fmla="*/ 3070884 w 4934544"/>
                        <a:gd name="connsiteY12" fmla="*/ 474885 h 900791"/>
                        <a:gd name="connsiteX13" fmla="*/ 3954804 w 4934544"/>
                        <a:gd name="connsiteY13" fmla="*/ 211995 h 900791"/>
                        <a:gd name="connsiteX14" fmla="*/ 4023384 w 4934544"/>
                        <a:gd name="connsiteY14" fmla="*/ 74835 h 900791"/>
                        <a:gd name="connsiteX15" fmla="*/ 4934544 w 4934544"/>
                        <a:gd name="connsiteY15" fmla="*/ 708205 h 900791"/>
                        <a:gd name="connsiteX16" fmla="*/ 508575 w 4934544"/>
                        <a:gd name="connsiteY16" fmla="*/ 812042 h 900791"/>
                        <a:gd name="connsiteX17" fmla="*/ 488103 w 4934544"/>
                        <a:gd name="connsiteY17" fmla="*/ 86577 h 900791"/>
                        <a:gd name="connsiteX0" fmla="*/ 488103 w 4934544"/>
                        <a:gd name="connsiteY0" fmla="*/ 86577 h 955605"/>
                        <a:gd name="connsiteX1" fmla="*/ 1196991 w 4934544"/>
                        <a:gd name="connsiteY1" fmla="*/ 111400 h 955605"/>
                        <a:gd name="connsiteX2" fmla="*/ 1401706 w 4934544"/>
                        <a:gd name="connsiteY2" fmla="*/ 103780 h 955605"/>
                        <a:gd name="connsiteX3" fmla="*/ 1416151 w 4934544"/>
                        <a:gd name="connsiteY3" fmla="*/ 40943 h 955605"/>
                        <a:gd name="connsiteX4" fmla="*/ 1573099 w 4934544"/>
                        <a:gd name="connsiteY4" fmla="*/ 0 h 955605"/>
                        <a:gd name="connsiteX5" fmla="*/ 1794534 w 4934544"/>
                        <a:gd name="connsiteY5" fmla="*/ 13875 h 955605"/>
                        <a:gd name="connsiteX6" fmla="*/ 1817394 w 4934544"/>
                        <a:gd name="connsiteY6" fmla="*/ 97695 h 955605"/>
                        <a:gd name="connsiteX7" fmla="*/ 1459254 w 4934544"/>
                        <a:gd name="connsiteY7" fmla="*/ 170085 h 955605"/>
                        <a:gd name="connsiteX8" fmla="*/ 1459254 w 4934544"/>
                        <a:gd name="connsiteY8" fmla="*/ 333915 h 955605"/>
                        <a:gd name="connsiteX9" fmla="*/ 1996464 w 4934544"/>
                        <a:gd name="connsiteY9" fmla="*/ 421545 h 955605"/>
                        <a:gd name="connsiteX10" fmla="*/ 2465094 w 4934544"/>
                        <a:gd name="connsiteY10" fmla="*/ 295815 h 955605"/>
                        <a:gd name="connsiteX11" fmla="*/ 2518434 w 4934544"/>
                        <a:gd name="connsiteY11" fmla="*/ 387255 h 955605"/>
                        <a:gd name="connsiteX12" fmla="*/ 3070884 w 4934544"/>
                        <a:gd name="connsiteY12" fmla="*/ 474885 h 955605"/>
                        <a:gd name="connsiteX13" fmla="*/ 3954804 w 4934544"/>
                        <a:gd name="connsiteY13" fmla="*/ 211995 h 955605"/>
                        <a:gd name="connsiteX14" fmla="*/ 4023384 w 4934544"/>
                        <a:gd name="connsiteY14" fmla="*/ 74835 h 955605"/>
                        <a:gd name="connsiteX15" fmla="*/ 4934544 w 4934544"/>
                        <a:gd name="connsiteY15" fmla="*/ 708205 h 955605"/>
                        <a:gd name="connsiteX16" fmla="*/ 508575 w 4934544"/>
                        <a:gd name="connsiteY16" fmla="*/ 812042 h 955605"/>
                        <a:gd name="connsiteX17" fmla="*/ 488103 w 4934544"/>
                        <a:gd name="connsiteY17" fmla="*/ 86577 h 955605"/>
                        <a:gd name="connsiteX0" fmla="*/ 488103 w 5069376"/>
                        <a:gd name="connsiteY0" fmla="*/ 86577 h 955605"/>
                        <a:gd name="connsiteX1" fmla="*/ 1196991 w 5069376"/>
                        <a:gd name="connsiteY1" fmla="*/ 111400 h 955605"/>
                        <a:gd name="connsiteX2" fmla="*/ 1401706 w 5069376"/>
                        <a:gd name="connsiteY2" fmla="*/ 103780 h 955605"/>
                        <a:gd name="connsiteX3" fmla="*/ 1416151 w 5069376"/>
                        <a:gd name="connsiteY3" fmla="*/ 40943 h 955605"/>
                        <a:gd name="connsiteX4" fmla="*/ 1573099 w 5069376"/>
                        <a:gd name="connsiteY4" fmla="*/ 0 h 955605"/>
                        <a:gd name="connsiteX5" fmla="*/ 1794534 w 5069376"/>
                        <a:gd name="connsiteY5" fmla="*/ 13875 h 955605"/>
                        <a:gd name="connsiteX6" fmla="*/ 1817394 w 5069376"/>
                        <a:gd name="connsiteY6" fmla="*/ 97695 h 955605"/>
                        <a:gd name="connsiteX7" fmla="*/ 1459254 w 5069376"/>
                        <a:gd name="connsiteY7" fmla="*/ 170085 h 955605"/>
                        <a:gd name="connsiteX8" fmla="*/ 1459254 w 5069376"/>
                        <a:gd name="connsiteY8" fmla="*/ 333915 h 955605"/>
                        <a:gd name="connsiteX9" fmla="*/ 1996464 w 5069376"/>
                        <a:gd name="connsiteY9" fmla="*/ 421545 h 955605"/>
                        <a:gd name="connsiteX10" fmla="*/ 2465094 w 5069376"/>
                        <a:gd name="connsiteY10" fmla="*/ 295815 h 955605"/>
                        <a:gd name="connsiteX11" fmla="*/ 2518434 w 5069376"/>
                        <a:gd name="connsiteY11" fmla="*/ 387255 h 955605"/>
                        <a:gd name="connsiteX12" fmla="*/ 3070884 w 5069376"/>
                        <a:gd name="connsiteY12" fmla="*/ 474885 h 955605"/>
                        <a:gd name="connsiteX13" fmla="*/ 3954804 w 5069376"/>
                        <a:gd name="connsiteY13" fmla="*/ 211995 h 955605"/>
                        <a:gd name="connsiteX14" fmla="*/ 4023384 w 5069376"/>
                        <a:gd name="connsiteY14" fmla="*/ 74835 h 955605"/>
                        <a:gd name="connsiteX15" fmla="*/ 4934544 w 5069376"/>
                        <a:gd name="connsiteY15" fmla="*/ 708205 h 955605"/>
                        <a:gd name="connsiteX16" fmla="*/ 508575 w 5069376"/>
                        <a:gd name="connsiteY16" fmla="*/ 812042 h 955605"/>
                        <a:gd name="connsiteX17" fmla="*/ 488103 w 5069376"/>
                        <a:gd name="connsiteY17" fmla="*/ 86577 h 955605"/>
                        <a:gd name="connsiteX0" fmla="*/ 488103 w 5069689"/>
                        <a:gd name="connsiteY0" fmla="*/ 86577 h 955605"/>
                        <a:gd name="connsiteX1" fmla="*/ 1196991 w 5069689"/>
                        <a:gd name="connsiteY1" fmla="*/ 111400 h 955605"/>
                        <a:gd name="connsiteX2" fmla="*/ 1401706 w 5069689"/>
                        <a:gd name="connsiteY2" fmla="*/ 103780 h 955605"/>
                        <a:gd name="connsiteX3" fmla="*/ 1416151 w 5069689"/>
                        <a:gd name="connsiteY3" fmla="*/ 40943 h 955605"/>
                        <a:gd name="connsiteX4" fmla="*/ 1573099 w 5069689"/>
                        <a:gd name="connsiteY4" fmla="*/ 0 h 955605"/>
                        <a:gd name="connsiteX5" fmla="*/ 1794534 w 5069689"/>
                        <a:gd name="connsiteY5" fmla="*/ 13875 h 955605"/>
                        <a:gd name="connsiteX6" fmla="*/ 1817394 w 5069689"/>
                        <a:gd name="connsiteY6" fmla="*/ 97695 h 955605"/>
                        <a:gd name="connsiteX7" fmla="*/ 1459254 w 5069689"/>
                        <a:gd name="connsiteY7" fmla="*/ 170085 h 955605"/>
                        <a:gd name="connsiteX8" fmla="*/ 1459254 w 5069689"/>
                        <a:gd name="connsiteY8" fmla="*/ 333915 h 955605"/>
                        <a:gd name="connsiteX9" fmla="*/ 1996464 w 5069689"/>
                        <a:gd name="connsiteY9" fmla="*/ 421545 h 955605"/>
                        <a:gd name="connsiteX10" fmla="*/ 2465094 w 5069689"/>
                        <a:gd name="connsiteY10" fmla="*/ 295815 h 955605"/>
                        <a:gd name="connsiteX11" fmla="*/ 2518434 w 5069689"/>
                        <a:gd name="connsiteY11" fmla="*/ 387255 h 955605"/>
                        <a:gd name="connsiteX12" fmla="*/ 3070884 w 5069689"/>
                        <a:gd name="connsiteY12" fmla="*/ 474885 h 955605"/>
                        <a:gd name="connsiteX13" fmla="*/ 3954804 w 5069689"/>
                        <a:gd name="connsiteY13" fmla="*/ 211995 h 955605"/>
                        <a:gd name="connsiteX14" fmla="*/ 4023384 w 5069689"/>
                        <a:gd name="connsiteY14" fmla="*/ 74835 h 955605"/>
                        <a:gd name="connsiteX15" fmla="*/ 4934544 w 5069689"/>
                        <a:gd name="connsiteY15" fmla="*/ 708205 h 955605"/>
                        <a:gd name="connsiteX16" fmla="*/ 508575 w 5069689"/>
                        <a:gd name="connsiteY16" fmla="*/ 812042 h 955605"/>
                        <a:gd name="connsiteX17" fmla="*/ 488103 w 5069689"/>
                        <a:gd name="connsiteY17" fmla="*/ 86577 h 955605"/>
                        <a:gd name="connsiteX0" fmla="*/ 488103 w 5069689"/>
                        <a:gd name="connsiteY0" fmla="*/ 86577 h 955605"/>
                        <a:gd name="connsiteX1" fmla="*/ 1196991 w 5069689"/>
                        <a:gd name="connsiteY1" fmla="*/ 111400 h 955605"/>
                        <a:gd name="connsiteX2" fmla="*/ 1401706 w 5069689"/>
                        <a:gd name="connsiteY2" fmla="*/ 103780 h 955605"/>
                        <a:gd name="connsiteX3" fmla="*/ 1416151 w 5069689"/>
                        <a:gd name="connsiteY3" fmla="*/ 40943 h 955605"/>
                        <a:gd name="connsiteX4" fmla="*/ 1573099 w 5069689"/>
                        <a:gd name="connsiteY4" fmla="*/ 0 h 955605"/>
                        <a:gd name="connsiteX5" fmla="*/ 1794534 w 5069689"/>
                        <a:gd name="connsiteY5" fmla="*/ 13875 h 955605"/>
                        <a:gd name="connsiteX6" fmla="*/ 1817394 w 5069689"/>
                        <a:gd name="connsiteY6" fmla="*/ 97695 h 955605"/>
                        <a:gd name="connsiteX7" fmla="*/ 1459254 w 5069689"/>
                        <a:gd name="connsiteY7" fmla="*/ 170085 h 955605"/>
                        <a:gd name="connsiteX8" fmla="*/ 1459254 w 5069689"/>
                        <a:gd name="connsiteY8" fmla="*/ 333915 h 955605"/>
                        <a:gd name="connsiteX9" fmla="*/ 1996464 w 5069689"/>
                        <a:gd name="connsiteY9" fmla="*/ 421545 h 955605"/>
                        <a:gd name="connsiteX10" fmla="*/ 2465094 w 5069689"/>
                        <a:gd name="connsiteY10" fmla="*/ 295815 h 955605"/>
                        <a:gd name="connsiteX11" fmla="*/ 2518434 w 5069689"/>
                        <a:gd name="connsiteY11" fmla="*/ 387255 h 955605"/>
                        <a:gd name="connsiteX12" fmla="*/ 3070884 w 5069689"/>
                        <a:gd name="connsiteY12" fmla="*/ 474885 h 955605"/>
                        <a:gd name="connsiteX13" fmla="*/ 3943374 w 5069689"/>
                        <a:gd name="connsiteY13" fmla="*/ 211995 h 955605"/>
                        <a:gd name="connsiteX14" fmla="*/ 4023384 w 5069689"/>
                        <a:gd name="connsiteY14" fmla="*/ 74835 h 955605"/>
                        <a:gd name="connsiteX15" fmla="*/ 4934544 w 5069689"/>
                        <a:gd name="connsiteY15" fmla="*/ 708205 h 955605"/>
                        <a:gd name="connsiteX16" fmla="*/ 508575 w 5069689"/>
                        <a:gd name="connsiteY16" fmla="*/ 812042 h 955605"/>
                        <a:gd name="connsiteX17" fmla="*/ 488103 w 5069689"/>
                        <a:gd name="connsiteY17" fmla="*/ 86577 h 955605"/>
                        <a:gd name="connsiteX0" fmla="*/ 488103 w 5068686"/>
                        <a:gd name="connsiteY0" fmla="*/ 86577 h 955605"/>
                        <a:gd name="connsiteX1" fmla="*/ 1196991 w 5068686"/>
                        <a:gd name="connsiteY1" fmla="*/ 111400 h 955605"/>
                        <a:gd name="connsiteX2" fmla="*/ 1401706 w 5068686"/>
                        <a:gd name="connsiteY2" fmla="*/ 103780 h 955605"/>
                        <a:gd name="connsiteX3" fmla="*/ 1416151 w 5068686"/>
                        <a:gd name="connsiteY3" fmla="*/ 40943 h 955605"/>
                        <a:gd name="connsiteX4" fmla="*/ 1573099 w 5068686"/>
                        <a:gd name="connsiteY4" fmla="*/ 0 h 955605"/>
                        <a:gd name="connsiteX5" fmla="*/ 1794534 w 5068686"/>
                        <a:gd name="connsiteY5" fmla="*/ 13875 h 955605"/>
                        <a:gd name="connsiteX6" fmla="*/ 1817394 w 5068686"/>
                        <a:gd name="connsiteY6" fmla="*/ 97695 h 955605"/>
                        <a:gd name="connsiteX7" fmla="*/ 1459254 w 5068686"/>
                        <a:gd name="connsiteY7" fmla="*/ 170085 h 955605"/>
                        <a:gd name="connsiteX8" fmla="*/ 1459254 w 5068686"/>
                        <a:gd name="connsiteY8" fmla="*/ 333915 h 955605"/>
                        <a:gd name="connsiteX9" fmla="*/ 1996464 w 5068686"/>
                        <a:gd name="connsiteY9" fmla="*/ 421545 h 955605"/>
                        <a:gd name="connsiteX10" fmla="*/ 2465094 w 5068686"/>
                        <a:gd name="connsiteY10" fmla="*/ 295815 h 955605"/>
                        <a:gd name="connsiteX11" fmla="*/ 2518434 w 5068686"/>
                        <a:gd name="connsiteY11" fmla="*/ 387255 h 955605"/>
                        <a:gd name="connsiteX12" fmla="*/ 3070884 w 5068686"/>
                        <a:gd name="connsiteY12" fmla="*/ 474885 h 955605"/>
                        <a:gd name="connsiteX13" fmla="*/ 3943374 w 5068686"/>
                        <a:gd name="connsiteY13" fmla="*/ 211995 h 955605"/>
                        <a:gd name="connsiteX14" fmla="*/ 4011954 w 5068686"/>
                        <a:gd name="connsiteY14" fmla="*/ 78645 h 955605"/>
                        <a:gd name="connsiteX15" fmla="*/ 4934544 w 5068686"/>
                        <a:gd name="connsiteY15" fmla="*/ 708205 h 955605"/>
                        <a:gd name="connsiteX16" fmla="*/ 508575 w 5068686"/>
                        <a:gd name="connsiteY16" fmla="*/ 812042 h 955605"/>
                        <a:gd name="connsiteX17" fmla="*/ 488103 w 5068686"/>
                        <a:gd name="connsiteY17" fmla="*/ 86577 h 955605"/>
                        <a:gd name="connsiteX0" fmla="*/ 488103 w 5068686"/>
                        <a:gd name="connsiteY0" fmla="*/ 86577 h 955605"/>
                        <a:gd name="connsiteX1" fmla="*/ 1196991 w 5068686"/>
                        <a:gd name="connsiteY1" fmla="*/ 111400 h 955605"/>
                        <a:gd name="connsiteX2" fmla="*/ 1401706 w 5068686"/>
                        <a:gd name="connsiteY2" fmla="*/ 103780 h 955605"/>
                        <a:gd name="connsiteX3" fmla="*/ 1416151 w 5068686"/>
                        <a:gd name="connsiteY3" fmla="*/ 40943 h 955605"/>
                        <a:gd name="connsiteX4" fmla="*/ 1573099 w 5068686"/>
                        <a:gd name="connsiteY4" fmla="*/ 0 h 955605"/>
                        <a:gd name="connsiteX5" fmla="*/ 1794534 w 5068686"/>
                        <a:gd name="connsiteY5" fmla="*/ 13875 h 955605"/>
                        <a:gd name="connsiteX6" fmla="*/ 1817394 w 5068686"/>
                        <a:gd name="connsiteY6" fmla="*/ 97695 h 955605"/>
                        <a:gd name="connsiteX7" fmla="*/ 1459254 w 5068686"/>
                        <a:gd name="connsiteY7" fmla="*/ 170085 h 955605"/>
                        <a:gd name="connsiteX8" fmla="*/ 1459254 w 5068686"/>
                        <a:gd name="connsiteY8" fmla="*/ 333915 h 955605"/>
                        <a:gd name="connsiteX9" fmla="*/ 1996464 w 5068686"/>
                        <a:gd name="connsiteY9" fmla="*/ 421545 h 955605"/>
                        <a:gd name="connsiteX10" fmla="*/ 2465094 w 5068686"/>
                        <a:gd name="connsiteY10" fmla="*/ 295815 h 955605"/>
                        <a:gd name="connsiteX11" fmla="*/ 2518434 w 5068686"/>
                        <a:gd name="connsiteY11" fmla="*/ 387255 h 955605"/>
                        <a:gd name="connsiteX12" fmla="*/ 3070884 w 5068686"/>
                        <a:gd name="connsiteY12" fmla="*/ 474885 h 955605"/>
                        <a:gd name="connsiteX13" fmla="*/ 3924324 w 5068686"/>
                        <a:gd name="connsiteY13" fmla="*/ 208185 h 955605"/>
                        <a:gd name="connsiteX14" fmla="*/ 4011954 w 5068686"/>
                        <a:gd name="connsiteY14" fmla="*/ 78645 h 955605"/>
                        <a:gd name="connsiteX15" fmla="*/ 4934544 w 5068686"/>
                        <a:gd name="connsiteY15" fmla="*/ 708205 h 955605"/>
                        <a:gd name="connsiteX16" fmla="*/ 508575 w 5068686"/>
                        <a:gd name="connsiteY16" fmla="*/ 812042 h 955605"/>
                        <a:gd name="connsiteX17" fmla="*/ 488103 w 5068686"/>
                        <a:gd name="connsiteY17" fmla="*/ 86577 h 955605"/>
                        <a:gd name="connsiteX0" fmla="*/ 488103 w 5068686"/>
                        <a:gd name="connsiteY0" fmla="*/ 86577 h 955605"/>
                        <a:gd name="connsiteX1" fmla="*/ 1196991 w 5068686"/>
                        <a:gd name="connsiteY1" fmla="*/ 111400 h 955605"/>
                        <a:gd name="connsiteX2" fmla="*/ 1401706 w 5068686"/>
                        <a:gd name="connsiteY2" fmla="*/ 103780 h 955605"/>
                        <a:gd name="connsiteX3" fmla="*/ 1416151 w 5068686"/>
                        <a:gd name="connsiteY3" fmla="*/ 40943 h 955605"/>
                        <a:gd name="connsiteX4" fmla="*/ 1573099 w 5068686"/>
                        <a:gd name="connsiteY4" fmla="*/ 0 h 955605"/>
                        <a:gd name="connsiteX5" fmla="*/ 1794534 w 5068686"/>
                        <a:gd name="connsiteY5" fmla="*/ 13875 h 955605"/>
                        <a:gd name="connsiteX6" fmla="*/ 1817394 w 5068686"/>
                        <a:gd name="connsiteY6" fmla="*/ 97695 h 955605"/>
                        <a:gd name="connsiteX7" fmla="*/ 1459254 w 5068686"/>
                        <a:gd name="connsiteY7" fmla="*/ 170085 h 955605"/>
                        <a:gd name="connsiteX8" fmla="*/ 1459254 w 5068686"/>
                        <a:gd name="connsiteY8" fmla="*/ 333915 h 955605"/>
                        <a:gd name="connsiteX9" fmla="*/ 1996464 w 5068686"/>
                        <a:gd name="connsiteY9" fmla="*/ 421545 h 955605"/>
                        <a:gd name="connsiteX10" fmla="*/ 2465094 w 5068686"/>
                        <a:gd name="connsiteY10" fmla="*/ 295815 h 955605"/>
                        <a:gd name="connsiteX11" fmla="*/ 2518434 w 5068686"/>
                        <a:gd name="connsiteY11" fmla="*/ 387255 h 955605"/>
                        <a:gd name="connsiteX12" fmla="*/ 3070884 w 5068686"/>
                        <a:gd name="connsiteY12" fmla="*/ 474885 h 955605"/>
                        <a:gd name="connsiteX13" fmla="*/ 3924324 w 5068686"/>
                        <a:gd name="connsiteY13" fmla="*/ 208185 h 955605"/>
                        <a:gd name="connsiteX14" fmla="*/ 4011954 w 5068686"/>
                        <a:gd name="connsiteY14" fmla="*/ 78645 h 955605"/>
                        <a:gd name="connsiteX15" fmla="*/ 4934544 w 5068686"/>
                        <a:gd name="connsiteY15" fmla="*/ 708205 h 955605"/>
                        <a:gd name="connsiteX16" fmla="*/ 508575 w 5068686"/>
                        <a:gd name="connsiteY16" fmla="*/ 812042 h 955605"/>
                        <a:gd name="connsiteX17" fmla="*/ 488103 w 5068686"/>
                        <a:gd name="connsiteY17" fmla="*/ 86577 h 955605"/>
                        <a:gd name="connsiteX0" fmla="*/ 488103 w 5068686"/>
                        <a:gd name="connsiteY0" fmla="*/ 86577 h 955605"/>
                        <a:gd name="connsiteX1" fmla="*/ 1196991 w 5068686"/>
                        <a:gd name="connsiteY1" fmla="*/ 111400 h 955605"/>
                        <a:gd name="connsiteX2" fmla="*/ 1401706 w 5068686"/>
                        <a:gd name="connsiteY2" fmla="*/ 103780 h 955605"/>
                        <a:gd name="connsiteX3" fmla="*/ 1416151 w 5068686"/>
                        <a:gd name="connsiteY3" fmla="*/ 40943 h 955605"/>
                        <a:gd name="connsiteX4" fmla="*/ 1573099 w 5068686"/>
                        <a:gd name="connsiteY4" fmla="*/ 0 h 955605"/>
                        <a:gd name="connsiteX5" fmla="*/ 1794534 w 5068686"/>
                        <a:gd name="connsiteY5" fmla="*/ 13875 h 955605"/>
                        <a:gd name="connsiteX6" fmla="*/ 1817394 w 5068686"/>
                        <a:gd name="connsiteY6" fmla="*/ 97695 h 955605"/>
                        <a:gd name="connsiteX7" fmla="*/ 1459254 w 5068686"/>
                        <a:gd name="connsiteY7" fmla="*/ 170085 h 955605"/>
                        <a:gd name="connsiteX8" fmla="*/ 1459254 w 5068686"/>
                        <a:gd name="connsiteY8" fmla="*/ 333915 h 955605"/>
                        <a:gd name="connsiteX9" fmla="*/ 1996464 w 5068686"/>
                        <a:gd name="connsiteY9" fmla="*/ 421545 h 955605"/>
                        <a:gd name="connsiteX10" fmla="*/ 2465094 w 5068686"/>
                        <a:gd name="connsiteY10" fmla="*/ 295815 h 955605"/>
                        <a:gd name="connsiteX11" fmla="*/ 2518434 w 5068686"/>
                        <a:gd name="connsiteY11" fmla="*/ 387255 h 955605"/>
                        <a:gd name="connsiteX12" fmla="*/ 3070884 w 5068686"/>
                        <a:gd name="connsiteY12" fmla="*/ 474885 h 955605"/>
                        <a:gd name="connsiteX13" fmla="*/ 3924324 w 5068686"/>
                        <a:gd name="connsiteY13" fmla="*/ 208185 h 955605"/>
                        <a:gd name="connsiteX14" fmla="*/ 4011954 w 5068686"/>
                        <a:gd name="connsiteY14" fmla="*/ 78645 h 955605"/>
                        <a:gd name="connsiteX15" fmla="*/ 4934544 w 5068686"/>
                        <a:gd name="connsiteY15" fmla="*/ 708205 h 955605"/>
                        <a:gd name="connsiteX16" fmla="*/ 508575 w 5068686"/>
                        <a:gd name="connsiteY16" fmla="*/ 812042 h 955605"/>
                        <a:gd name="connsiteX17" fmla="*/ 488103 w 5068686"/>
                        <a:gd name="connsiteY17" fmla="*/ 86577 h 955605"/>
                        <a:gd name="connsiteX0" fmla="*/ 488103 w 5068686"/>
                        <a:gd name="connsiteY0" fmla="*/ 86577 h 955605"/>
                        <a:gd name="connsiteX1" fmla="*/ 1196991 w 5068686"/>
                        <a:gd name="connsiteY1" fmla="*/ 111400 h 955605"/>
                        <a:gd name="connsiteX2" fmla="*/ 1401706 w 5068686"/>
                        <a:gd name="connsiteY2" fmla="*/ 103780 h 955605"/>
                        <a:gd name="connsiteX3" fmla="*/ 1416151 w 5068686"/>
                        <a:gd name="connsiteY3" fmla="*/ 40943 h 955605"/>
                        <a:gd name="connsiteX4" fmla="*/ 1573099 w 5068686"/>
                        <a:gd name="connsiteY4" fmla="*/ 0 h 955605"/>
                        <a:gd name="connsiteX5" fmla="*/ 1794534 w 5068686"/>
                        <a:gd name="connsiteY5" fmla="*/ 13875 h 955605"/>
                        <a:gd name="connsiteX6" fmla="*/ 1817394 w 5068686"/>
                        <a:gd name="connsiteY6" fmla="*/ 97695 h 955605"/>
                        <a:gd name="connsiteX7" fmla="*/ 1459254 w 5068686"/>
                        <a:gd name="connsiteY7" fmla="*/ 170085 h 955605"/>
                        <a:gd name="connsiteX8" fmla="*/ 1459254 w 5068686"/>
                        <a:gd name="connsiteY8" fmla="*/ 333915 h 955605"/>
                        <a:gd name="connsiteX9" fmla="*/ 1996464 w 5068686"/>
                        <a:gd name="connsiteY9" fmla="*/ 421545 h 955605"/>
                        <a:gd name="connsiteX10" fmla="*/ 2465094 w 5068686"/>
                        <a:gd name="connsiteY10" fmla="*/ 295815 h 955605"/>
                        <a:gd name="connsiteX11" fmla="*/ 2518434 w 5068686"/>
                        <a:gd name="connsiteY11" fmla="*/ 387255 h 955605"/>
                        <a:gd name="connsiteX12" fmla="*/ 3070884 w 5068686"/>
                        <a:gd name="connsiteY12" fmla="*/ 474885 h 955605"/>
                        <a:gd name="connsiteX13" fmla="*/ 3924324 w 5068686"/>
                        <a:gd name="connsiteY13" fmla="*/ 208185 h 955605"/>
                        <a:gd name="connsiteX14" fmla="*/ 4011954 w 5068686"/>
                        <a:gd name="connsiteY14" fmla="*/ 78645 h 955605"/>
                        <a:gd name="connsiteX15" fmla="*/ 4934544 w 5068686"/>
                        <a:gd name="connsiteY15" fmla="*/ 708205 h 955605"/>
                        <a:gd name="connsiteX16" fmla="*/ 508575 w 5068686"/>
                        <a:gd name="connsiteY16" fmla="*/ 812042 h 955605"/>
                        <a:gd name="connsiteX17" fmla="*/ 488103 w 5068686"/>
                        <a:gd name="connsiteY17" fmla="*/ 86577 h 955605"/>
                        <a:gd name="connsiteX0" fmla="*/ 488103 w 5068686"/>
                        <a:gd name="connsiteY0" fmla="*/ 86577 h 955605"/>
                        <a:gd name="connsiteX1" fmla="*/ 1196991 w 5068686"/>
                        <a:gd name="connsiteY1" fmla="*/ 111400 h 955605"/>
                        <a:gd name="connsiteX2" fmla="*/ 1401706 w 5068686"/>
                        <a:gd name="connsiteY2" fmla="*/ 103780 h 955605"/>
                        <a:gd name="connsiteX3" fmla="*/ 1416151 w 5068686"/>
                        <a:gd name="connsiteY3" fmla="*/ 40943 h 955605"/>
                        <a:gd name="connsiteX4" fmla="*/ 1573099 w 5068686"/>
                        <a:gd name="connsiteY4" fmla="*/ 0 h 955605"/>
                        <a:gd name="connsiteX5" fmla="*/ 1794534 w 5068686"/>
                        <a:gd name="connsiteY5" fmla="*/ 13875 h 955605"/>
                        <a:gd name="connsiteX6" fmla="*/ 1817394 w 5068686"/>
                        <a:gd name="connsiteY6" fmla="*/ 97695 h 955605"/>
                        <a:gd name="connsiteX7" fmla="*/ 1459254 w 5068686"/>
                        <a:gd name="connsiteY7" fmla="*/ 170085 h 955605"/>
                        <a:gd name="connsiteX8" fmla="*/ 1459254 w 5068686"/>
                        <a:gd name="connsiteY8" fmla="*/ 333915 h 955605"/>
                        <a:gd name="connsiteX9" fmla="*/ 1996464 w 5068686"/>
                        <a:gd name="connsiteY9" fmla="*/ 421545 h 955605"/>
                        <a:gd name="connsiteX10" fmla="*/ 2465094 w 5068686"/>
                        <a:gd name="connsiteY10" fmla="*/ 295815 h 955605"/>
                        <a:gd name="connsiteX11" fmla="*/ 2518434 w 5068686"/>
                        <a:gd name="connsiteY11" fmla="*/ 387255 h 955605"/>
                        <a:gd name="connsiteX12" fmla="*/ 3070884 w 5068686"/>
                        <a:gd name="connsiteY12" fmla="*/ 474885 h 955605"/>
                        <a:gd name="connsiteX13" fmla="*/ 3924324 w 5068686"/>
                        <a:gd name="connsiteY13" fmla="*/ 208185 h 955605"/>
                        <a:gd name="connsiteX14" fmla="*/ 4011954 w 5068686"/>
                        <a:gd name="connsiteY14" fmla="*/ 78645 h 955605"/>
                        <a:gd name="connsiteX15" fmla="*/ 4934544 w 5068686"/>
                        <a:gd name="connsiteY15" fmla="*/ 708205 h 955605"/>
                        <a:gd name="connsiteX16" fmla="*/ 508575 w 5068686"/>
                        <a:gd name="connsiteY16" fmla="*/ 812042 h 955605"/>
                        <a:gd name="connsiteX17" fmla="*/ 488103 w 5068686"/>
                        <a:gd name="connsiteY17" fmla="*/ 86577 h 955605"/>
                        <a:gd name="connsiteX0" fmla="*/ 488103 w 5068686"/>
                        <a:gd name="connsiteY0" fmla="*/ 86577 h 912721"/>
                        <a:gd name="connsiteX1" fmla="*/ 1196991 w 5068686"/>
                        <a:gd name="connsiteY1" fmla="*/ 111400 h 912721"/>
                        <a:gd name="connsiteX2" fmla="*/ 1401706 w 5068686"/>
                        <a:gd name="connsiteY2" fmla="*/ 103780 h 912721"/>
                        <a:gd name="connsiteX3" fmla="*/ 1416151 w 5068686"/>
                        <a:gd name="connsiteY3" fmla="*/ 40943 h 912721"/>
                        <a:gd name="connsiteX4" fmla="*/ 1573099 w 5068686"/>
                        <a:gd name="connsiteY4" fmla="*/ 0 h 912721"/>
                        <a:gd name="connsiteX5" fmla="*/ 1794534 w 5068686"/>
                        <a:gd name="connsiteY5" fmla="*/ 13875 h 912721"/>
                        <a:gd name="connsiteX6" fmla="*/ 1817394 w 5068686"/>
                        <a:gd name="connsiteY6" fmla="*/ 97695 h 912721"/>
                        <a:gd name="connsiteX7" fmla="*/ 1459254 w 5068686"/>
                        <a:gd name="connsiteY7" fmla="*/ 170085 h 912721"/>
                        <a:gd name="connsiteX8" fmla="*/ 1459254 w 5068686"/>
                        <a:gd name="connsiteY8" fmla="*/ 333915 h 912721"/>
                        <a:gd name="connsiteX9" fmla="*/ 1996464 w 5068686"/>
                        <a:gd name="connsiteY9" fmla="*/ 421545 h 912721"/>
                        <a:gd name="connsiteX10" fmla="*/ 2465094 w 5068686"/>
                        <a:gd name="connsiteY10" fmla="*/ 295815 h 912721"/>
                        <a:gd name="connsiteX11" fmla="*/ 2518434 w 5068686"/>
                        <a:gd name="connsiteY11" fmla="*/ 387255 h 912721"/>
                        <a:gd name="connsiteX12" fmla="*/ 3070884 w 5068686"/>
                        <a:gd name="connsiteY12" fmla="*/ 474885 h 912721"/>
                        <a:gd name="connsiteX13" fmla="*/ 3924324 w 5068686"/>
                        <a:gd name="connsiteY13" fmla="*/ 208185 h 912721"/>
                        <a:gd name="connsiteX14" fmla="*/ 4011954 w 5068686"/>
                        <a:gd name="connsiteY14" fmla="*/ 78645 h 912721"/>
                        <a:gd name="connsiteX15" fmla="*/ 4934544 w 5068686"/>
                        <a:gd name="connsiteY15" fmla="*/ 708205 h 912721"/>
                        <a:gd name="connsiteX16" fmla="*/ 508575 w 5068686"/>
                        <a:gd name="connsiteY16" fmla="*/ 812042 h 912721"/>
                        <a:gd name="connsiteX17" fmla="*/ 488103 w 5068686"/>
                        <a:gd name="connsiteY17" fmla="*/ 86577 h 912721"/>
                        <a:gd name="connsiteX0" fmla="*/ 488103 w 5068686"/>
                        <a:gd name="connsiteY0" fmla="*/ 86577 h 914266"/>
                        <a:gd name="connsiteX1" fmla="*/ 1196991 w 5068686"/>
                        <a:gd name="connsiteY1" fmla="*/ 111400 h 914266"/>
                        <a:gd name="connsiteX2" fmla="*/ 1401706 w 5068686"/>
                        <a:gd name="connsiteY2" fmla="*/ 103780 h 914266"/>
                        <a:gd name="connsiteX3" fmla="*/ 1416151 w 5068686"/>
                        <a:gd name="connsiteY3" fmla="*/ 40943 h 914266"/>
                        <a:gd name="connsiteX4" fmla="*/ 1573099 w 5068686"/>
                        <a:gd name="connsiteY4" fmla="*/ 0 h 914266"/>
                        <a:gd name="connsiteX5" fmla="*/ 1794534 w 5068686"/>
                        <a:gd name="connsiteY5" fmla="*/ 13875 h 914266"/>
                        <a:gd name="connsiteX6" fmla="*/ 1817394 w 5068686"/>
                        <a:gd name="connsiteY6" fmla="*/ 97695 h 914266"/>
                        <a:gd name="connsiteX7" fmla="*/ 1459254 w 5068686"/>
                        <a:gd name="connsiteY7" fmla="*/ 170085 h 914266"/>
                        <a:gd name="connsiteX8" fmla="*/ 1459254 w 5068686"/>
                        <a:gd name="connsiteY8" fmla="*/ 333915 h 914266"/>
                        <a:gd name="connsiteX9" fmla="*/ 1996464 w 5068686"/>
                        <a:gd name="connsiteY9" fmla="*/ 421545 h 914266"/>
                        <a:gd name="connsiteX10" fmla="*/ 2465094 w 5068686"/>
                        <a:gd name="connsiteY10" fmla="*/ 295815 h 914266"/>
                        <a:gd name="connsiteX11" fmla="*/ 2518434 w 5068686"/>
                        <a:gd name="connsiteY11" fmla="*/ 387255 h 914266"/>
                        <a:gd name="connsiteX12" fmla="*/ 3070884 w 5068686"/>
                        <a:gd name="connsiteY12" fmla="*/ 474885 h 914266"/>
                        <a:gd name="connsiteX13" fmla="*/ 3924324 w 5068686"/>
                        <a:gd name="connsiteY13" fmla="*/ 208185 h 914266"/>
                        <a:gd name="connsiteX14" fmla="*/ 4011954 w 5068686"/>
                        <a:gd name="connsiteY14" fmla="*/ 78645 h 914266"/>
                        <a:gd name="connsiteX15" fmla="*/ 4934544 w 5068686"/>
                        <a:gd name="connsiteY15" fmla="*/ 708205 h 914266"/>
                        <a:gd name="connsiteX16" fmla="*/ 508575 w 5068686"/>
                        <a:gd name="connsiteY16" fmla="*/ 812042 h 914266"/>
                        <a:gd name="connsiteX17" fmla="*/ 488103 w 5068686"/>
                        <a:gd name="connsiteY17" fmla="*/ 86577 h 914266"/>
                        <a:gd name="connsiteX0" fmla="*/ 488103 w 5068686"/>
                        <a:gd name="connsiteY0" fmla="*/ 86577 h 928524"/>
                        <a:gd name="connsiteX1" fmla="*/ 1196991 w 5068686"/>
                        <a:gd name="connsiteY1" fmla="*/ 111400 h 928524"/>
                        <a:gd name="connsiteX2" fmla="*/ 1401706 w 5068686"/>
                        <a:gd name="connsiteY2" fmla="*/ 103780 h 928524"/>
                        <a:gd name="connsiteX3" fmla="*/ 1416151 w 5068686"/>
                        <a:gd name="connsiteY3" fmla="*/ 40943 h 928524"/>
                        <a:gd name="connsiteX4" fmla="*/ 1573099 w 5068686"/>
                        <a:gd name="connsiteY4" fmla="*/ 0 h 928524"/>
                        <a:gd name="connsiteX5" fmla="*/ 1794534 w 5068686"/>
                        <a:gd name="connsiteY5" fmla="*/ 13875 h 928524"/>
                        <a:gd name="connsiteX6" fmla="*/ 1817394 w 5068686"/>
                        <a:gd name="connsiteY6" fmla="*/ 97695 h 928524"/>
                        <a:gd name="connsiteX7" fmla="*/ 1459254 w 5068686"/>
                        <a:gd name="connsiteY7" fmla="*/ 170085 h 928524"/>
                        <a:gd name="connsiteX8" fmla="*/ 1459254 w 5068686"/>
                        <a:gd name="connsiteY8" fmla="*/ 333915 h 928524"/>
                        <a:gd name="connsiteX9" fmla="*/ 1996464 w 5068686"/>
                        <a:gd name="connsiteY9" fmla="*/ 421545 h 928524"/>
                        <a:gd name="connsiteX10" fmla="*/ 2465094 w 5068686"/>
                        <a:gd name="connsiteY10" fmla="*/ 295815 h 928524"/>
                        <a:gd name="connsiteX11" fmla="*/ 2518434 w 5068686"/>
                        <a:gd name="connsiteY11" fmla="*/ 387255 h 928524"/>
                        <a:gd name="connsiteX12" fmla="*/ 3070884 w 5068686"/>
                        <a:gd name="connsiteY12" fmla="*/ 474885 h 928524"/>
                        <a:gd name="connsiteX13" fmla="*/ 3924324 w 5068686"/>
                        <a:gd name="connsiteY13" fmla="*/ 208185 h 928524"/>
                        <a:gd name="connsiteX14" fmla="*/ 4011954 w 5068686"/>
                        <a:gd name="connsiteY14" fmla="*/ 78645 h 928524"/>
                        <a:gd name="connsiteX15" fmla="*/ 4934544 w 5068686"/>
                        <a:gd name="connsiteY15" fmla="*/ 708205 h 928524"/>
                        <a:gd name="connsiteX16" fmla="*/ 508575 w 5068686"/>
                        <a:gd name="connsiteY16" fmla="*/ 812042 h 928524"/>
                        <a:gd name="connsiteX17" fmla="*/ 488103 w 5068686"/>
                        <a:gd name="connsiteY17" fmla="*/ 86577 h 928524"/>
                        <a:gd name="connsiteX0" fmla="*/ 471221 w 5075616"/>
                        <a:gd name="connsiteY0" fmla="*/ 91339 h 928524"/>
                        <a:gd name="connsiteX1" fmla="*/ 1203921 w 5075616"/>
                        <a:gd name="connsiteY1" fmla="*/ 111400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03921 w 5075616"/>
                        <a:gd name="connsiteY1" fmla="*/ 111400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3782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3782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3782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3782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3782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3782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3782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3782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3782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8544 h 928524"/>
                        <a:gd name="connsiteX2" fmla="*/ 1408636 w 5075616"/>
                        <a:gd name="connsiteY2" fmla="*/ 103780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25352 w 5075616"/>
                        <a:gd name="connsiteY1" fmla="*/ 118544 h 928524"/>
                        <a:gd name="connsiteX2" fmla="*/ 1408636 w 5075616"/>
                        <a:gd name="connsiteY2" fmla="*/ 106161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30114 w 5075616"/>
                        <a:gd name="connsiteY1" fmla="*/ 116163 h 928524"/>
                        <a:gd name="connsiteX2" fmla="*/ 1408636 w 5075616"/>
                        <a:gd name="connsiteY2" fmla="*/ 106161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30114 w 5075616"/>
                        <a:gd name="connsiteY1" fmla="*/ 116163 h 928524"/>
                        <a:gd name="connsiteX2" fmla="*/ 1408636 w 5075616"/>
                        <a:gd name="connsiteY2" fmla="*/ 106161 h 928524"/>
                        <a:gd name="connsiteX3" fmla="*/ 1423081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30114 w 5075616"/>
                        <a:gd name="connsiteY1" fmla="*/ 116163 h 928524"/>
                        <a:gd name="connsiteX2" fmla="*/ 1408636 w 5075616"/>
                        <a:gd name="connsiteY2" fmla="*/ 106161 h 928524"/>
                        <a:gd name="connsiteX3" fmla="*/ 1451656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30114 w 5075616"/>
                        <a:gd name="connsiteY1" fmla="*/ 116163 h 928524"/>
                        <a:gd name="connsiteX2" fmla="*/ 1411017 w 5075616"/>
                        <a:gd name="connsiteY2" fmla="*/ 110923 h 928524"/>
                        <a:gd name="connsiteX3" fmla="*/ 1451656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30114 w 5075616"/>
                        <a:gd name="connsiteY1" fmla="*/ 116163 h 928524"/>
                        <a:gd name="connsiteX2" fmla="*/ 1413399 w 5075616"/>
                        <a:gd name="connsiteY2" fmla="*/ 108542 h 928524"/>
                        <a:gd name="connsiteX3" fmla="*/ 1451656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91339 h 928524"/>
                        <a:gd name="connsiteX1" fmla="*/ 1230114 w 5075616"/>
                        <a:gd name="connsiteY1" fmla="*/ 116163 h 928524"/>
                        <a:gd name="connsiteX2" fmla="*/ 1413399 w 5075616"/>
                        <a:gd name="connsiteY2" fmla="*/ 108542 h 928524"/>
                        <a:gd name="connsiteX3" fmla="*/ 1451656 w 5075616"/>
                        <a:gd name="connsiteY3" fmla="*/ 40943 h 928524"/>
                        <a:gd name="connsiteX4" fmla="*/ 1580029 w 5075616"/>
                        <a:gd name="connsiteY4" fmla="*/ 0 h 928524"/>
                        <a:gd name="connsiteX5" fmla="*/ 1801464 w 5075616"/>
                        <a:gd name="connsiteY5" fmla="*/ 13875 h 928524"/>
                        <a:gd name="connsiteX6" fmla="*/ 1824324 w 5075616"/>
                        <a:gd name="connsiteY6" fmla="*/ 97695 h 928524"/>
                        <a:gd name="connsiteX7" fmla="*/ 1466184 w 5075616"/>
                        <a:gd name="connsiteY7" fmla="*/ 170085 h 928524"/>
                        <a:gd name="connsiteX8" fmla="*/ 1466184 w 5075616"/>
                        <a:gd name="connsiteY8" fmla="*/ 333915 h 928524"/>
                        <a:gd name="connsiteX9" fmla="*/ 2003394 w 5075616"/>
                        <a:gd name="connsiteY9" fmla="*/ 421545 h 928524"/>
                        <a:gd name="connsiteX10" fmla="*/ 2472024 w 5075616"/>
                        <a:gd name="connsiteY10" fmla="*/ 295815 h 928524"/>
                        <a:gd name="connsiteX11" fmla="*/ 2525364 w 5075616"/>
                        <a:gd name="connsiteY11" fmla="*/ 387255 h 928524"/>
                        <a:gd name="connsiteX12" fmla="*/ 3077814 w 5075616"/>
                        <a:gd name="connsiteY12" fmla="*/ 474885 h 928524"/>
                        <a:gd name="connsiteX13" fmla="*/ 3931254 w 5075616"/>
                        <a:gd name="connsiteY13" fmla="*/ 208185 h 928524"/>
                        <a:gd name="connsiteX14" fmla="*/ 4018884 w 5075616"/>
                        <a:gd name="connsiteY14" fmla="*/ 78645 h 928524"/>
                        <a:gd name="connsiteX15" fmla="*/ 4941474 w 5075616"/>
                        <a:gd name="connsiteY15" fmla="*/ 708205 h 928524"/>
                        <a:gd name="connsiteX16" fmla="*/ 515505 w 5075616"/>
                        <a:gd name="connsiteY16" fmla="*/ 812042 h 928524"/>
                        <a:gd name="connsiteX17" fmla="*/ 471221 w 5075616"/>
                        <a:gd name="connsiteY17" fmla="*/ 91339 h 928524"/>
                        <a:gd name="connsiteX0" fmla="*/ 471221 w 5075616"/>
                        <a:gd name="connsiteY0" fmla="*/ 86577 h 923762"/>
                        <a:gd name="connsiteX1" fmla="*/ 1230114 w 5075616"/>
                        <a:gd name="connsiteY1" fmla="*/ 111401 h 923762"/>
                        <a:gd name="connsiteX2" fmla="*/ 1413399 w 5075616"/>
                        <a:gd name="connsiteY2" fmla="*/ 103780 h 923762"/>
                        <a:gd name="connsiteX3" fmla="*/ 1451656 w 5075616"/>
                        <a:gd name="connsiteY3" fmla="*/ 36181 h 923762"/>
                        <a:gd name="connsiteX4" fmla="*/ 1584792 w 5075616"/>
                        <a:gd name="connsiteY4" fmla="*/ 0 h 923762"/>
                        <a:gd name="connsiteX5" fmla="*/ 1801464 w 5075616"/>
                        <a:gd name="connsiteY5" fmla="*/ 9113 h 923762"/>
                        <a:gd name="connsiteX6" fmla="*/ 1824324 w 5075616"/>
                        <a:gd name="connsiteY6" fmla="*/ 92933 h 923762"/>
                        <a:gd name="connsiteX7" fmla="*/ 1466184 w 5075616"/>
                        <a:gd name="connsiteY7" fmla="*/ 165323 h 923762"/>
                        <a:gd name="connsiteX8" fmla="*/ 1466184 w 5075616"/>
                        <a:gd name="connsiteY8" fmla="*/ 329153 h 923762"/>
                        <a:gd name="connsiteX9" fmla="*/ 2003394 w 5075616"/>
                        <a:gd name="connsiteY9" fmla="*/ 416783 h 923762"/>
                        <a:gd name="connsiteX10" fmla="*/ 2472024 w 5075616"/>
                        <a:gd name="connsiteY10" fmla="*/ 291053 h 923762"/>
                        <a:gd name="connsiteX11" fmla="*/ 2525364 w 5075616"/>
                        <a:gd name="connsiteY11" fmla="*/ 382493 h 923762"/>
                        <a:gd name="connsiteX12" fmla="*/ 3077814 w 5075616"/>
                        <a:gd name="connsiteY12" fmla="*/ 470123 h 923762"/>
                        <a:gd name="connsiteX13" fmla="*/ 3931254 w 5075616"/>
                        <a:gd name="connsiteY13" fmla="*/ 203423 h 923762"/>
                        <a:gd name="connsiteX14" fmla="*/ 4018884 w 5075616"/>
                        <a:gd name="connsiteY14" fmla="*/ 73883 h 923762"/>
                        <a:gd name="connsiteX15" fmla="*/ 4941474 w 5075616"/>
                        <a:gd name="connsiteY15" fmla="*/ 703443 h 923762"/>
                        <a:gd name="connsiteX16" fmla="*/ 515505 w 5075616"/>
                        <a:gd name="connsiteY16" fmla="*/ 807280 h 923762"/>
                        <a:gd name="connsiteX17" fmla="*/ 471221 w 5075616"/>
                        <a:gd name="connsiteY17" fmla="*/ 86577 h 923762"/>
                        <a:gd name="connsiteX0" fmla="*/ 471221 w 5075616"/>
                        <a:gd name="connsiteY0" fmla="*/ 86577 h 923762"/>
                        <a:gd name="connsiteX1" fmla="*/ 1230114 w 5075616"/>
                        <a:gd name="connsiteY1" fmla="*/ 111401 h 923762"/>
                        <a:gd name="connsiteX2" fmla="*/ 1413399 w 5075616"/>
                        <a:gd name="connsiteY2" fmla="*/ 103780 h 923762"/>
                        <a:gd name="connsiteX3" fmla="*/ 1451656 w 5075616"/>
                        <a:gd name="connsiteY3" fmla="*/ 36181 h 923762"/>
                        <a:gd name="connsiteX4" fmla="*/ 1584792 w 5075616"/>
                        <a:gd name="connsiteY4" fmla="*/ 0 h 923762"/>
                        <a:gd name="connsiteX5" fmla="*/ 1801464 w 5075616"/>
                        <a:gd name="connsiteY5" fmla="*/ 9113 h 923762"/>
                        <a:gd name="connsiteX6" fmla="*/ 1824324 w 5075616"/>
                        <a:gd name="connsiteY6" fmla="*/ 92933 h 923762"/>
                        <a:gd name="connsiteX7" fmla="*/ 1466184 w 5075616"/>
                        <a:gd name="connsiteY7" fmla="*/ 165323 h 923762"/>
                        <a:gd name="connsiteX8" fmla="*/ 1466184 w 5075616"/>
                        <a:gd name="connsiteY8" fmla="*/ 329153 h 923762"/>
                        <a:gd name="connsiteX9" fmla="*/ 2003394 w 5075616"/>
                        <a:gd name="connsiteY9" fmla="*/ 416783 h 923762"/>
                        <a:gd name="connsiteX10" fmla="*/ 2472024 w 5075616"/>
                        <a:gd name="connsiteY10" fmla="*/ 291053 h 923762"/>
                        <a:gd name="connsiteX11" fmla="*/ 2525364 w 5075616"/>
                        <a:gd name="connsiteY11" fmla="*/ 382493 h 923762"/>
                        <a:gd name="connsiteX12" fmla="*/ 3077814 w 5075616"/>
                        <a:gd name="connsiteY12" fmla="*/ 470123 h 923762"/>
                        <a:gd name="connsiteX13" fmla="*/ 3931254 w 5075616"/>
                        <a:gd name="connsiteY13" fmla="*/ 203423 h 923762"/>
                        <a:gd name="connsiteX14" fmla="*/ 4018884 w 5075616"/>
                        <a:gd name="connsiteY14" fmla="*/ 73883 h 923762"/>
                        <a:gd name="connsiteX15" fmla="*/ 4941474 w 5075616"/>
                        <a:gd name="connsiteY15" fmla="*/ 703443 h 923762"/>
                        <a:gd name="connsiteX16" fmla="*/ 515505 w 5075616"/>
                        <a:gd name="connsiteY16" fmla="*/ 807280 h 923762"/>
                        <a:gd name="connsiteX17" fmla="*/ 471221 w 5075616"/>
                        <a:gd name="connsiteY17" fmla="*/ 86577 h 923762"/>
                        <a:gd name="connsiteX0" fmla="*/ 471221 w 5075616"/>
                        <a:gd name="connsiteY0" fmla="*/ 77464 h 914649"/>
                        <a:gd name="connsiteX1" fmla="*/ 1230114 w 5075616"/>
                        <a:gd name="connsiteY1" fmla="*/ 102288 h 914649"/>
                        <a:gd name="connsiteX2" fmla="*/ 1413399 w 5075616"/>
                        <a:gd name="connsiteY2" fmla="*/ 94667 h 914649"/>
                        <a:gd name="connsiteX3" fmla="*/ 1451656 w 5075616"/>
                        <a:gd name="connsiteY3" fmla="*/ 27068 h 914649"/>
                        <a:gd name="connsiteX4" fmla="*/ 1587173 w 5075616"/>
                        <a:gd name="connsiteY4" fmla="*/ 2793 h 914649"/>
                        <a:gd name="connsiteX5" fmla="*/ 1801464 w 5075616"/>
                        <a:gd name="connsiteY5" fmla="*/ 0 h 914649"/>
                        <a:gd name="connsiteX6" fmla="*/ 1824324 w 5075616"/>
                        <a:gd name="connsiteY6" fmla="*/ 83820 h 914649"/>
                        <a:gd name="connsiteX7" fmla="*/ 1466184 w 5075616"/>
                        <a:gd name="connsiteY7" fmla="*/ 156210 h 914649"/>
                        <a:gd name="connsiteX8" fmla="*/ 1466184 w 5075616"/>
                        <a:gd name="connsiteY8" fmla="*/ 320040 h 914649"/>
                        <a:gd name="connsiteX9" fmla="*/ 2003394 w 5075616"/>
                        <a:gd name="connsiteY9" fmla="*/ 407670 h 914649"/>
                        <a:gd name="connsiteX10" fmla="*/ 2472024 w 5075616"/>
                        <a:gd name="connsiteY10" fmla="*/ 281940 h 914649"/>
                        <a:gd name="connsiteX11" fmla="*/ 2525364 w 5075616"/>
                        <a:gd name="connsiteY11" fmla="*/ 373380 h 914649"/>
                        <a:gd name="connsiteX12" fmla="*/ 3077814 w 5075616"/>
                        <a:gd name="connsiteY12" fmla="*/ 461010 h 914649"/>
                        <a:gd name="connsiteX13" fmla="*/ 3931254 w 5075616"/>
                        <a:gd name="connsiteY13" fmla="*/ 194310 h 914649"/>
                        <a:gd name="connsiteX14" fmla="*/ 4018884 w 5075616"/>
                        <a:gd name="connsiteY14" fmla="*/ 64770 h 914649"/>
                        <a:gd name="connsiteX15" fmla="*/ 4941474 w 5075616"/>
                        <a:gd name="connsiteY15" fmla="*/ 694330 h 914649"/>
                        <a:gd name="connsiteX16" fmla="*/ 515505 w 5075616"/>
                        <a:gd name="connsiteY16" fmla="*/ 798167 h 914649"/>
                        <a:gd name="connsiteX17" fmla="*/ 471221 w 5075616"/>
                        <a:gd name="connsiteY17" fmla="*/ 77464 h 914649"/>
                        <a:gd name="connsiteX0" fmla="*/ 471221 w 5075616"/>
                        <a:gd name="connsiteY0" fmla="*/ 77464 h 914649"/>
                        <a:gd name="connsiteX1" fmla="*/ 1230114 w 5075616"/>
                        <a:gd name="connsiteY1" fmla="*/ 102288 h 914649"/>
                        <a:gd name="connsiteX2" fmla="*/ 1413399 w 5075616"/>
                        <a:gd name="connsiteY2" fmla="*/ 94667 h 914649"/>
                        <a:gd name="connsiteX3" fmla="*/ 1451656 w 5075616"/>
                        <a:gd name="connsiteY3" fmla="*/ 27068 h 914649"/>
                        <a:gd name="connsiteX4" fmla="*/ 1587173 w 5075616"/>
                        <a:gd name="connsiteY4" fmla="*/ 2793 h 914649"/>
                        <a:gd name="connsiteX5" fmla="*/ 1801464 w 5075616"/>
                        <a:gd name="connsiteY5" fmla="*/ 0 h 914649"/>
                        <a:gd name="connsiteX6" fmla="*/ 1824324 w 5075616"/>
                        <a:gd name="connsiteY6" fmla="*/ 83820 h 914649"/>
                        <a:gd name="connsiteX7" fmla="*/ 1466184 w 5075616"/>
                        <a:gd name="connsiteY7" fmla="*/ 156210 h 914649"/>
                        <a:gd name="connsiteX8" fmla="*/ 1466184 w 5075616"/>
                        <a:gd name="connsiteY8" fmla="*/ 320040 h 914649"/>
                        <a:gd name="connsiteX9" fmla="*/ 2003394 w 5075616"/>
                        <a:gd name="connsiteY9" fmla="*/ 407670 h 914649"/>
                        <a:gd name="connsiteX10" fmla="*/ 2472024 w 5075616"/>
                        <a:gd name="connsiteY10" fmla="*/ 281940 h 914649"/>
                        <a:gd name="connsiteX11" fmla="*/ 2525364 w 5075616"/>
                        <a:gd name="connsiteY11" fmla="*/ 373380 h 914649"/>
                        <a:gd name="connsiteX12" fmla="*/ 3077814 w 5075616"/>
                        <a:gd name="connsiteY12" fmla="*/ 461010 h 914649"/>
                        <a:gd name="connsiteX13" fmla="*/ 3931254 w 5075616"/>
                        <a:gd name="connsiteY13" fmla="*/ 194310 h 914649"/>
                        <a:gd name="connsiteX14" fmla="*/ 4018884 w 5075616"/>
                        <a:gd name="connsiteY14" fmla="*/ 64770 h 914649"/>
                        <a:gd name="connsiteX15" fmla="*/ 4941474 w 5075616"/>
                        <a:gd name="connsiteY15" fmla="*/ 694330 h 914649"/>
                        <a:gd name="connsiteX16" fmla="*/ 515505 w 5075616"/>
                        <a:gd name="connsiteY16" fmla="*/ 798167 h 914649"/>
                        <a:gd name="connsiteX17" fmla="*/ 471221 w 5075616"/>
                        <a:gd name="connsiteY17" fmla="*/ 77464 h 914649"/>
                        <a:gd name="connsiteX0" fmla="*/ 471221 w 5075616"/>
                        <a:gd name="connsiteY0" fmla="*/ 79627 h 916812"/>
                        <a:gd name="connsiteX1" fmla="*/ 1230114 w 5075616"/>
                        <a:gd name="connsiteY1" fmla="*/ 104451 h 916812"/>
                        <a:gd name="connsiteX2" fmla="*/ 1413399 w 5075616"/>
                        <a:gd name="connsiteY2" fmla="*/ 96830 h 916812"/>
                        <a:gd name="connsiteX3" fmla="*/ 1451656 w 5075616"/>
                        <a:gd name="connsiteY3" fmla="*/ 29231 h 916812"/>
                        <a:gd name="connsiteX4" fmla="*/ 1587173 w 5075616"/>
                        <a:gd name="connsiteY4" fmla="*/ 4956 h 916812"/>
                        <a:gd name="connsiteX5" fmla="*/ 1643825 w 5075616"/>
                        <a:gd name="connsiteY5" fmla="*/ 23116 h 916812"/>
                        <a:gd name="connsiteX6" fmla="*/ 1801464 w 5075616"/>
                        <a:gd name="connsiteY6" fmla="*/ 2163 h 916812"/>
                        <a:gd name="connsiteX7" fmla="*/ 1824324 w 5075616"/>
                        <a:gd name="connsiteY7" fmla="*/ 85983 h 916812"/>
                        <a:gd name="connsiteX8" fmla="*/ 1466184 w 5075616"/>
                        <a:gd name="connsiteY8" fmla="*/ 158373 h 916812"/>
                        <a:gd name="connsiteX9" fmla="*/ 1466184 w 5075616"/>
                        <a:gd name="connsiteY9" fmla="*/ 322203 h 916812"/>
                        <a:gd name="connsiteX10" fmla="*/ 2003394 w 5075616"/>
                        <a:gd name="connsiteY10" fmla="*/ 409833 h 916812"/>
                        <a:gd name="connsiteX11" fmla="*/ 2472024 w 5075616"/>
                        <a:gd name="connsiteY11" fmla="*/ 284103 h 916812"/>
                        <a:gd name="connsiteX12" fmla="*/ 2525364 w 5075616"/>
                        <a:gd name="connsiteY12" fmla="*/ 375543 h 916812"/>
                        <a:gd name="connsiteX13" fmla="*/ 3077814 w 5075616"/>
                        <a:gd name="connsiteY13" fmla="*/ 463173 h 916812"/>
                        <a:gd name="connsiteX14" fmla="*/ 3931254 w 5075616"/>
                        <a:gd name="connsiteY14" fmla="*/ 196473 h 916812"/>
                        <a:gd name="connsiteX15" fmla="*/ 4018884 w 5075616"/>
                        <a:gd name="connsiteY15" fmla="*/ 66933 h 916812"/>
                        <a:gd name="connsiteX16" fmla="*/ 4941474 w 5075616"/>
                        <a:gd name="connsiteY16" fmla="*/ 696493 h 916812"/>
                        <a:gd name="connsiteX17" fmla="*/ 515505 w 5075616"/>
                        <a:gd name="connsiteY17" fmla="*/ 800330 h 916812"/>
                        <a:gd name="connsiteX18" fmla="*/ 471221 w 5075616"/>
                        <a:gd name="connsiteY18" fmla="*/ 79627 h 916812"/>
                        <a:gd name="connsiteX0" fmla="*/ 471221 w 5075616"/>
                        <a:gd name="connsiteY0" fmla="*/ 118428 h 955613"/>
                        <a:gd name="connsiteX1" fmla="*/ 1230114 w 5075616"/>
                        <a:gd name="connsiteY1" fmla="*/ 143252 h 955613"/>
                        <a:gd name="connsiteX2" fmla="*/ 1413399 w 5075616"/>
                        <a:gd name="connsiteY2" fmla="*/ 135631 h 955613"/>
                        <a:gd name="connsiteX3" fmla="*/ 1451656 w 5075616"/>
                        <a:gd name="connsiteY3" fmla="*/ 68032 h 955613"/>
                        <a:gd name="connsiteX4" fmla="*/ 1587173 w 5075616"/>
                        <a:gd name="connsiteY4" fmla="*/ 43757 h 955613"/>
                        <a:gd name="connsiteX5" fmla="*/ 1581912 w 5075616"/>
                        <a:gd name="connsiteY5" fmla="*/ 5 h 955613"/>
                        <a:gd name="connsiteX6" fmla="*/ 1801464 w 5075616"/>
                        <a:gd name="connsiteY6" fmla="*/ 40964 h 955613"/>
                        <a:gd name="connsiteX7" fmla="*/ 1824324 w 5075616"/>
                        <a:gd name="connsiteY7" fmla="*/ 124784 h 955613"/>
                        <a:gd name="connsiteX8" fmla="*/ 1466184 w 5075616"/>
                        <a:gd name="connsiteY8" fmla="*/ 197174 h 955613"/>
                        <a:gd name="connsiteX9" fmla="*/ 1466184 w 5075616"/>
                        <a:gd name="connsiteY9" fmla="*/ 361004 h 955613"/>
                        <a:gd name="connsiteX10" fmla="*/ 2003394 w 5075616"/>
                        <a:gd name="connsiteY10" fmla="*/ 448634 h 955613"/>
                        <a:gd name="connsiteX11" fmla="*/ 2472024 w 5075616"/>
                        <a:gd name="connsiteY11" fmla="*/ 322904 h 955613"/>
                        <a:gd name="connsiteX12" fmla="*/ 2525364 w 5075616"/>
                        <a:gd name="connsiteY12" fmla="*/ 414344 h 955613"/>
                        <a:gd name="connsiteX13" fmla="*/ 3077814 w 5075616"/>
                        <a:gd name="connsiteY13" fmla="*/ 501974 h 955613"/>
                        <a:gd name="connsiteX14" fmla="*/ 3931254 w 5075616"/>
                        <a:gd name="connsiteY14" fmla="*/ 235274 h 955613"/>
                        <a:gd name="connsiteX15" fmla="*/ 4018884 w 5075616"/>
                        <a:gd name="connsiteY15" fmla="*/ 105734 h 955613"/>
                        <a:gd name="connsiteX16" fmla="*/ 4941474 w 5075616"/>
                        <a:gd name="connsiteY16" fmla="*/ 735294 h 955613"/>
                        <a:gd name="connsiteX17" fmla="*/ 515505 w 5075616"/>
                        <a:gd name="connsiteY17" fmla="*/ 839131 h 955613"/>
                        <a:gd name="connsiteX18" fmla="*/ 471221 w 5075616"/>
                        <a:gd name="connsiteY18" fmla="*/ 118428 h 955613"/>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81912 w 5075616"/>
                        <a:gd name="connsiteY5" fmla="*/ 0 h 955608"/>
                        <a:gd name="connsiteX6" fmla="*/ 1801464 w 5075616"/>
                        <a:gd name="connsiteY6" fmla="*/ 40959 h 955608"/>
                        <a:gd name="connsiteX7" fmla="*/ 1824324 w 5075616"/>
                        <a:gd name="connsiteY7" fmla="*/ 124779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81912 w 5075616"/>
                        <a:gd name="connsiteY5" fmla="*/ 0 h 955608"/>
                        <a:gd name="connsiteX6" fmla="*/ 1782414 w 5075616"/>
                        <a:gd name="connsiteY6" fmla="*/ 45721 h 955608"/>
                        <a:gd name="connsiteX7" fmla="*/ 1824324 w 5075616"/>
                        <a:gd name="connsiteY7" fmla="*/ 124779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81912 w 5075616"/>
                        <a:gd name="connsiteY5" fmla="*/ 0 h 955608"/>
                        <a:gd name="connsiteX6" fmla="*/ 1782414 w 5075616"/>
                        <a:gd name="connsiteY6" fmla="*/ 45721 h 955608"/>
                        <a:gd name="connsiteX7" fmla="*/ 1824324 w 5075616"/>
                        <a:gd name="connsiteY7" fmla="*/ 124779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26290 h 963475"/>
                        <a:gd name="connsiteX1" fmla="*/ 1230114 w 5075616"/>
                        <a:gd name="connsiteY1" fmla="*/ 151114 h 963475"/>
                        <a:gd name="connsiteX2" fmla="*/ 1413399 w 5075616"/>
                        <a:gd name="connsiteY2" fmla="*/ 143493 h 963475"/>
                        <a:gd name="connsiteX3" fmla="*/ 1451656 w 5075616"/>
                        <a:gd name="connsiteY3" fmla="*/ 75894 h 963475"/>
                        <a:gd name="connsiteX4" fmla="*/ 1587173 w 5075616"/>
                        <a:gd name="connsiteY4" fmla="*/ 51619 h 963475"/>
                        <a:gd name="connsiteX5" fmla="*/ 1581912 w 5075616"/>
                        <a:gd name="connsiteY5" fmla="*/ 7867 h 963475"/>
                        <a:gd name="connsiteX6" fmla="*/ 1782414 w 5075616"/>
                        <a:gd name="connsiteY6" fmla="*/ 53588 h 963475"/>
                        <a:gd name="connsiteX7" fmla="*/ 1824324 w 5075616"/>
                        <a:gd name="connsiteY7" fmla="*/ 132646 h 963475"/>
                        <a:gd name="connsiteX8" fmla="*/ 1466184 w 5075616"/>
                        <a:gd name="connsiteY8" fmla="*/ 205036 h 963475"/>
                        <a:gd name="connsiteX9" fmla="*/ 1466184 w 5075616"/>
                        <a:gd name="connsiteY9" fmla="*/ 368866 h 963475"/>
                        <a:gd name="connsiteX10" fmla="*/ 2003394 w 5075616"/>
                        <a:gd name="connsiteY10" fmla="*/ 456496 h 963475"/>
                        <a:gd name="connsiteX11" fmla="*/ 2472024 w 5075616"/>
                        <a:gd name="connsiteY11" fmla="*/ 330766 h 963475"/>
                        <a:gd name="connsiteX12" fmla="*/ 2525364 w 5075616"/>
                        <a:gd name="connsiteY12" fmla="*/ 422206 h 963475"/>
                        <a:gd name="connsiteX13" fmla="*/ 3077814 w 5075616"/>
                        <a:gd name="connsiteY13" fmla="*/ 509836 h 963475"/>
                        <a:gd name="connsiteX14" fmla="*/ 3931254 w 5075616"/>
                        <a:gd name="connsiteY14" fmla="*/ 243136 h 963475"/>
                        <a:gd name="connsiteX15" fmla="*/ 4018884 w 5075616"/>
                        <a:gd name="connsiteY15" fmla="*/ 113596 h 963475"/>
                        <a:gd name="connsiteX16" fmla="*/ 4941474 w 5075616"/>
                        <a:gd name="connsiteY16" fmla="*/ 743156 h 963475"/>
                        <a:gd name="connsiteX17" fmla="*/ 515505 w 5075616"/>
                        <a:gd name="connsiteY17" fmla="*/ 846993 h 963475"/>
                        <a:gd name="connsiteX18" fmla="*/ 471221 w 5075616"/>
                        <a:gd name="connsiteY18" fmla="*/ 126290 h 963475"/>
                        <a:gd name="connsiteX0" fmla="*/ 471221 w 5075616"/>
                        <a:gd name="connsiteY0" fmla="*/ 126290 h 963475"/>
                        <a:gd name="connsiteX1" fmla="*/ 1230114 w 5075616"/>
                        <a:gd name="connsiteY1" fmla="*/ 151114 h 963475"/>
                        <a:gd name="connsiteX2" fmla="*/ 1413399 w 5075616"/>
                        <a:gd name="connsiteY2" fmla="*/ 143493 h 963475"/>
                        <a:gd name="connsiteX3" fmla="*/ 1451656 w 5075616"/>
                        <a:gd name="connsiteY3" fmla="*/ 75894 h 963475"/>
                        <a:gd name="connsiteX4" fmla="*/ 1587173 w 5075616"/>
                        <a:gd name="connsiteY4" fmla="*/ 51619 h 963475"/>
                        <a:gd name="connsiteX5" fmla="*/ 1581912 w 5075616"/>
                        <a:gd name="connsiteY5" fmla="*/ 7867 h 963475"/>
                        <a:gd name="connsiteX6" fmla="*/ 1782414 w 5075616"/>
                        <a:gd name="connsiteY6" fmla="*/ 53588 h 963475"/>
                        <a:gd name="connsiteX7" fmla="*/ 1824324 w 5075616"/>
                        <a:gd name="connsiteY7" fmla="*/ 132646 h 963475"/>
                        <a:gd name="connsiteX8" fmla="*/ 1466184 w 5075616"/>
                        <a:gd name="connsiteY8" fmla="*/ 205036 h 963475"/>
                        <a:gd name="connsiteX9" fmla="*/ 1466184 w 5075616"/>
                        <a:gd name="connsiteY9" fmla="*/ 368866 h 963475"/>
                        <a:gd name="connsiteX10" fmla="*/ 2003394 w 5075616"/>
                        <a:gd name="connsiteY10" fmla="*/ 456496 h 963475"/>
                        <a:gd name="connsiteX11" fmla="*/ 2472024 w 5075616"/>
                        <a:gd name="connsiteY11" fmla="*/ 330766 h 963475"/>
                        <a:gd name="connsiteX12" fmla="*/ 2525364 w 5075616"/>
                        <a:gd name="connsiteY12" fmla="*/ 422206 h 963475"/>
                        <a:gd name="connsiteX13" fmla="*/ 3077814 w 5075616"/>
                        <a:gd name="connsiteY13" fmla="*/ 509836 h 963475"/>
                        <a:gd name="connsiteX14" fmla="*/ 3931254 w 5075616"/>
                        <a:gd name="connsiteY14" fmla="*/ 243136 h 963475"/>
                        <a:gd name="connsiteX15" fmla="*/ 4018884 w 5075616"/>
                        <a:gd name="connsiteY15" fmla="*/ 113596 h 963475"/>
                        <a:gd name="connsiteX16" fmla="*/ 4941474 w 5075616"/>
                        <a:gd name="connsiteY16" fmla="*/ 743156 h 963475"/>
                        <a:gd name="connsiteX17" fmla="*/ 515505 w 5075616"/>
                        <a:gd name="connsiteY17" fmla="*/ 846993 h 963475"/>
                        <a:gd name="connsiteX18" fmla="*/ 471221 w 5075616"/>
                        <a:gd name="connsiteY18" fmla="*/ 126290 h 963475"/>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81912 w 5075616"/>
                        <a:gd name="connsiteY5" fmla="*/ 0 h 955608"/>
                        <a:gd name="connsiteX6" fmla="*/ 1782414 w 5075616"/>
                        <a:gd name="connsiteY6" fmla="*/ 45721 h 955608"/>
                        <a:gd name="connsiteX7" fmla="*/ 1824324 w 5075616"/>
                        <a:gd name="connsiteY7" fmla="*/ 124779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1279 h 948464"/>
                        <a:gd name="connsiteX1" fmla="*/ 1230114 w 5075616"/>
                        <a:gd name="connsiteY1" fmla="*/ 136103 h 948464"/>
                        <a:gd name="connsiteX2" fmla="*/ 1413399 w 5075616"/>
                        <a:gd name="connsiteY2" fmla="*/ 128482 h 948464"/>
                        <a:gd name="connsiteX3" fmla="*/ 1451656 w 5075616"/>
                        <a:gd name="connsiteY3" fmla="*/ 60883 h 948464"/>
                        <a:gd name="connsiteX4" fmla="*/ 1587173 w 5075616"/>
                        <a:gd name="connsiteY4" fmla="*/ 36608 h 948464"/>
                        <a:gd name="connsiteX5" fmla="*/ 1574768 w 5075616"/>
                        <a:gd name="connsiteY5" fmla="*/ 0 h 948464"/>
                        <a:gd name="connsiteX6" fmla="*/ 1782414 w 5075616"/>
                        <a:gd name="connsiteY6" fmla="*/ 38577 h 948464"/>
                        <a:gd name="connsiteX7" fmla="*/ 1824324 w 5075616"/>
                        <a:gd name="connsiteY7" fmla="*/ 117635 h 948464"/>
                        <a:gd name="connsiteX8" fmla="*/ 1466184 w 5075616"/>
                        <a:gd name="connsiteY8" fmla="*/ 190025 h 948464"/>
                        <a:gd name="connsiteX9" fmla="*/ 1466184 w 5075616"/>
                        <a:gd name="connsiteY9" fmla="*/ 353855 h 948464"/>
                        <a:gd name="connsiteX10" fmla="*/ 2003394 w 5075616"/>
                        <a:gd name="connsiteY10" fmla="*/ 441485 h 948464"/>
                        <a:gd name="connsiteX11" fmla="*/ 2472024 w 5075616"/>
                        <a:gd name="connsiteY11" fmla="*/ 315755 h 948464"/>
                        <a:gd name="connsiteX12" fmla="*/ 2525364 w 5075616"/>
                        <a:gd name="connsiteY12" fmla="*/ 407195 h 948464"/>
                        <a:gd name="connsiteX13" fmla="*/ 3077814 w 5075616"/>
                        <a:gd name="connsiteY13" fmla="*/ 494825 h 948464"/>
                        <a:gd name="connsiteX14" fmla="*/ 3931254 w 5075616"/>
                        <a:gd name="connsiteY14" fmla="*/ 228125 h 948464"/>
                        <a:gd name="connsiteX15" fmla="*/ 4018884 w 5075616"/>
                        <a:gd name="connsiteY15" fmla="*/ 98585 h 948464"/>
                        <a:gd name="connsiteX16" fmla="*/ 4941474 w 5075616"/>
                        <a:gd name="connsiteY16" fmla="*/ 728145 h 948464"/>
                        <a:gd name="connsiteX17" fmla="*/ 515505 w 5075616"/>
                        <a:gd name="connsiteY17" fmla="*/ 831982 h 948464"/>
                        <a:gd name="connsiteX18" fmla="*/ 471221 w 5075616"/>
                        <a:gd name="connsiteY18" fmla="*/ 111279 h 948464"/>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45721 h 955608"/>
                        <a:gd name="connsiteX7" fmla="*/ 1824324 w 5075616"/>
                        <a:gd name="connsiteY7" fmla="*/ 124779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45721 h 955608"/>
                        <a:gd name="connsiteX7" fmla="*/ 1824324 w 5075616"/>
                        <a:gd name="connsiteY7" fmla="*/ 124779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24324 w 5075616"/>
                        <a:gd name="connsiteY7" fmla="*/ 124779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24324 w 5075616"/>
                        <a:gd name="connsiteY7" fmla="*/ 124779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4799 w 5075616"/>
                        <a:gd name="connsiteY7" fmla="*/ 110491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6184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58618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58618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58618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58618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58618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58618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58618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58618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58618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66184 w 5075616"/>
                        <a:gd name="connsiteY8" fmla="*/ 197169 h 955608"/>
                        <a:gd name="connsiteX9" fmla="*/ 1461421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61421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61421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61421 w 5075616"/>
                        <a:gd name="connsiteY9" fmla="*/ 360999 h 955608"/>
                        <a:gd name="connsiteX10" fmla="*/ 2003394 w 5075616"/>
                        <a:gd name="connsiteY10" fmla="*/ 448629 h 955608"/>
                        <a:gd name="connsiteX11" fmla="*/ 2472024 w 5075616"/>
                        <a:gd name="connsiteY11" fmla="*/ 322899 h 955608"/>
                        <a:gd name="connsiteX12" fmla="*/ 2525364 w 5075616"/>
                        <a:gd name="connsiteY12" fmla="*/ 414339 h 955608"/>
                        <a:gd name="connsiteX13" fmla="*/ 3077814 w 5075616"/>
                        <a:gd name="connsiteY13" fmla="*/ 501969 h 955608"/>
                        <a:gd name="connsiteX14" fmla="*/ 3931254 w 5075616"/>
                        <a:gd name="connsiteY14" fmla="*/ 235269 h 955608"/>
                        <a:gd name="connsiteX15" fmla="*/ 4018884 w 5075616"/>
                        <a:gd name="connsiteY15" fmla="*/ 105729 h 955608"/>
                        <a:gd name="connsiteX16" fmla="*/ 4941474 w 5075616"/>
                        <a:gd name="connsiteY16" fmla="*/ 735289 h 955608"/>
                        <a:gd name="connsiteX17" fmla="*/ 515505 w 5075616"/>
                        <a:gd name="connsiteY17" fmla="*/ 839126 h 955608"/>
                        <a:gd name="connsiteX18" fmla="*/ 471221 w 5075616"/>
                        <a:gd name="connsiteY18"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17607 w 5075616"/>
                        <a:gd name="connsiteY9" fmla="*/ 247650 h 955608"/>
                        <a:gd name="connsiteX10" fmla="*/ 1461421 w 5075616"/>
                        <a:gd name="connsiteY10" fmla="*/ 360999 h 955608"/>
                        <a:gd name="connsiteX11" fmla="*/ 2003394 w 5075616"/>
                        <a:gd name="connsiteY11" fmla="*/ 448629 h 955608"/>
                        <a:gd name="connsiteX12" fmla="*/ 2472024 w 5075616"/>
                        <a:gd name="connsiteY12" fmla="*/ 32289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61421 w 5075616"/>
                        <a:gd name="connsiteY10" fmla="*/ 360999 h 955608"/>
                        <a:gd name="connsiteX11" fmla="*/ 2003394 w 5075616"/>
                        <a:gd name="connsiteY11" fmla="*/ 448629 h 955608"/>
                        <a:gd name="connsiteX12" fmla="*/ 2472024 w 5075616"/>
                        <a:gd name="connsiteY12" fmla="*/ 32289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03394 w 5075616"/>
                        <a:gd name="connsiteY11" fmla="*/ 448629 h 955608"/>
                        <a:gd name="connsiteX12" fmla="*/ 2472024 w 5075616"/>
                        <a:gd name="connsiteY12" fmla="*/ 32289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03394 w 5075616"/>
                        <a:gd name="connsiteY11" fmla="*/ 448629 h 955608"/>
                        <a:gd name="connsiteX12" fmla="*/ 2472024 w 5075616"/>
                        <a:gd name="connsiteY12" fmla="*/ 32289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03394 w 5075616"/>
                        <a:gd name="connsiteY11" fmla="*/ 448629 h 955608"/>
                        <a:gd name="connsiteX12" fmla="*/ 2472024 w 5075616"/>
                        <a:gd name="connsiteY12" fmla="*/ 32289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03394 w 5075616"/>
                        <a:gd name="connsiteY11" fmla="*/ 448629 h 955608"/>
                        <a:gd name="connsiteX12" fmla="*/ 2472024 w 5075616"/>
                        <a:gd name="connsiteY12" fmla="*/ 32289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03394 w 5075616"/>
                        <a:gd name="connsiteY11" fmla="*/ 448629 h 955608"/>
                        <a:gd name="connsiteX12" fmla="*/ 2472024 w 5075616"/>
                        <a:gd name="connsiteY12" fmla="*/ 32289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12919 w 5075616"/>
                        <a:gd name="connsiteY11" fmla="*/ 451010 h 955608"/>
                        <a:gd name="connsiteX12" fmla="*/ 2472024 w 5075616"/>
                        <a:gd name="connsiteY12" fmla="*/ 32289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12919 w 5075616"/>
                        <a:gd name="connsiteY11" fmla="*/ 451010 h 955608"/>
                        <a:gd name="connsiteX12" fmla="*/ 2472024 w 5075616"/>
                        <a:gd name="connsiteY12" fmla="*/ 32289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12919 w 5075616"/>
                        <a:gd name="connsiteY11" fmla="*/ 451010 h 955608"/>
                        <a:gd name="connsiteX12" fmla="*/ 2460118 w 5075616"/>
                        <a:gd name="connsiteY12" fmla="*/ 34194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12919 w 5075616"/>
                        <a:gd name="connsiteY11" fmla="*/ 451010 h 955608"/>
                        <a:gd name="connsiteX12" fmla="*/ 2460118 w 5075616"/>
                        <a:gd name="connsiteY12" fmla="*/ 34194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12919 w 5075616"/>
                        <a:gd name="connsiteY11" fmla="*/ 451010 h 955608"/>
                        <a:gd name="connsiteX12" fmla="*/ 2460118 w 5075616"/>
                        <a:gd name="connsiteY12" fmla="*/ 341949 h 955608"/>
                        <a:gd name="connsiteX13" fmla="*/ 2525364 w 5075616"/>
                        <a:gd name="connsiteY13" fmla="*/ 414339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12919 w 5075616"/>
                        <a:gd name="connsiteY11" fmla="*/ 451010 h 955608"/>
                        <a:gd name="connsiteX12" fmla="*/ 2460118 w 5075616"/>
                        <a:gd name="connsiteY12" fmla="*/ 341949 h 955608"/>
                        <a:gd name="connsiteX13" fmla="*/ 2532508 w 5075616"/>
                        <a:gd name="connsiteY13" fmla="*/ 428627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12919 w 5075616"/>
                        <a:gd name="connsiteY11" fmla="*/ 451010 h 955608"/>
                        <a:gd name="connsiteX12" fmla="*/ 2460118 w 5075616"/>
                        <a:gd name="connsiteY12" fmla="*/ 341949 h 955608"/>
                        <a:gd name="connsiteX13" fmla="*/ 2532508 w 5075616"/>
                        <a:gd name="connsiteY13" fmla="*/ 428627 h 955608"/>
                        <a:gd name="connsiteX14" fmla="*/ 3077814 w 5075616"/>
                        <a:gd name="connsiteY14" fmla="*/ 501969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12919 w 5075616"/>
                        <a:gd name="connsiteY11" fmla="*/ 451010 h 955608"/>
                        <a:gd name="connsiteX12" fmla="*/ 2460118 w 5075616"/>
                        <a:gd name="connsiteY12" fmla="*/ 341949 h 955608"/>
                        <a:gd name="connsiteX13" fmla="*/ 2532508 w 5075616"/>
                        <a:gd name="connsiteY13" fmla="*/ 428627 h 955608"/>
                        <a:gd name="connsiteX14" fmla="*/ 3080195 w 5075616"/>
                        <a:gd name="connsiteY14" fmla="*/ 518638 h 955608"/>
                        <a:gd name="connsiteX15" fmla="*/ 3931254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5616"/>
                        <a:gd name="connsiteY0" fmla="*/ 118423 h 955608"/>
                        <a:gd name="connsiteX1" fmla="*/ 1230114 w 5075616"/>
                        <a:gd name="connsiteY1" fmla="*/ 143247 h 955608"/>
                        <a:gd name="connsiteX2" fmla="*/ 1413399 w 5075616"/>
                        <a:gd name="connsiteY2" fmla="*/ 135626 h 955608"/>
                        <a:gd name="connsiteX3" fmla="*/ 1451656 w 5075616"/>
                        <a:gd name="connsiteY3" fmla="*/ 68027 h 955608"/>
                        <a:gd name="connsiteX4" fmla="*/ 1587173 w 5075616"/>
                        <a:gd name="connsiteY4" fmla="*/ 43752 h 955608"/>
                        <a:gd name="connsiteX5" fmla="*/ 1574768 w 5075616"/>
                        <a:gd name="connsiteY5" fmla="*/ 0 h 955608"/>
                        <a:gd name="connsiteX6" fmla="*/ 1782414 w 5075616"/>
                        <a:gd name="connsiteY6" fmla="*/ 38577 h 955608"/>
                        <a:gd name="connsiteX7" fmla="*/ 1819562 w 5075616"/>
                        <a:gd name="connsiteY7" fmla="*/ 115253 h 955608"/>
                        <a:gd name="connsiteX8" fmla="*/ 1473328 w 5075616"/>
                        <a:gd name="connsiteY8" fmla="*/ 199550 h 955608"/>
                        <a:gd name="connsiteX9" fmla="*/ 1436657 w 5075616"/>
                        <a:gd name="connsiteY9" fmla="*/ 247650 h 955608"/>
                        <a:gd name="connsiteX10" fmla="*/ 1482852 w 5075616"/>
                        <a:gd name="connsiteY10" fmla="*/ 370524 h 955608"/>
                        <a:gd name="connsiteX11" fmla="*/ 2012919 w 5075616"/>
                        <a:gd name="connsiteY11" fmla="*/ 451010 h 955608"/>
                        <a:gd name="connsiteX12" fmla="*/ 2460118 w 5075616"/>
                        <a:gd name="connsiteY12" fmla="*/ 341949 h 955608"/>
                        <a:gd name="connsiteX13" fmla="*/ 2532508 w 5075616"/>
                        <a:gd name="connsiteY13" fmla="*/ 428627 h 955608"/>
                        <a:gd name="connsiteX14" fmla="*/ 3080195 w 5075616"/>
                        <a:gd name="connsiteY14" fmla="*/ 518638 h 955608"/>
                        <a:gd name="connsiteX15" fmla="*/ 3955067 w 5075616"/>
                        <a:gd name="connsiteY15" fmla="*/ 235269 h 955608"/>
                        <a:gd name="connsiteX16" fmla="*/ 4018884 w 5075616"/>
                        <a:gd name="connsiteY16" fmla="*/ 105729 h 955608"/>
                        <a:gd name="connsiteX17" fmla="*/ 4941474 w 5075616"/>
                        <a:gd name="connsiteY17" fmla="*/ 735289 h 955608"/>
                        <a:gd name="connsiteX18" fmla="*/ 515505 w 5075616"/>
                        <a:gd name="connsiteY18" fmla="*/ 839126 h 955608"/>
                        <a:gd name="connsiteX19" fmla="*/ 471221 w 5075616"/>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5067 w 5076872"/>
                        <a:gd name="connsiteY15" fmla="*/ 235269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5067 w 5076872"/>
                        <a:gd name="connsiteY15" fmla="*/ 235269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7449 w 5076872"/>
                        <a:gd name="connsiteY15" fmla="*/ 235269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7449 w 5076872"/>
                        <a:gd name="connsiteY15" fmla="*/ 235269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7449 w 5076872"/>
                        <a:gd name="connsiteY15" fmla="*/ 235269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7449 w 5076872"/>
                        <a:gd name="connsiteY15" fmla="*/ 235269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9830 w 5076872"/>
                        <a:gd name="connsiteY15" fmla="*/ 232888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9830 w 5076872"/>
                        <a:gd name="connsiteY15" fmla="*/ 232888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9830 w 5076872"/>
                        <a:gd name="connsiteY15" fmla="*/ 232888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9830 w 5076872"/>
                        <a:gd name="connsiteY15" fmla="*/ 232888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 name="connsiteX0" fmla="*/ 471221 w 5076872"/>
                        <a:gd name="connsiteY0" fmla="*/ 118423 h 955608"/>
                        <a:gd name="connsiteX1" fmla="*/ 1230114 w 5076872"/>
                        <a:gd name="connsiteY1" fmla="*/ 143247 h 955608"/>
                        <a:gd name="connsiteX2" fmla="*/ 1413399 w 5076872"/>
                        <a:gd name="connsiteY2" fmla="*/ 135626 h 955608"/>
                        <a:gd name="connsiteX3" fmla="*/ 1451656 w 5076872"/>
                        <a:gd name="connsiteY3" fmla="*/ 68027 h 955608"/>
                        <a:gd name="connsiteX4" fmla="*/ 1587173 w 5076872"/>
                        <a:gd name="connsiteY4" fmla="*/ 43752 h 955608"/>
                        <a:gd name="connsiteX5" fmla="*/ 1574768 w 5076872"/>
                        <a:gd name="connsiteY5" fmla="*/ 0 h 955608"/>
                        <a:gd name="connsiteX6" fmla="*/ 1782414 w 5076872"/>
                        <a:gd name="connsiteY6" fmla="*/ 38577 h 955608"/>
                        <a:gd name="connsiteX7" fmla="*/ 1819562 w 5076872"/>
                        <a:gd name="connsiteY7" fmla="*/ 115253 h 955608"/>
                        <a:gd name="connsiteX8" fmla="*/ 1473328 w 5076872"/>
                        <a:gd name="connsiteY8" fmla="*/ 199550 h 955608"/>
                        <a:gd name="connsiteX9" fmla="*/ 1436657 w 5076872"/>
                        <a:gd name="connsiteY9" fmla="*/ 247650 h 955608"/>
                        <a:gd name="connsiteX10" fmla="*/ 1482852 w 5076872"/>
                        <a:gd name="connsiteY10" fmla="*/ 370524 h 955608"/>
                        <a:gd name="connsiteX11" fmla="*/ 2012919 w 5076872"/>
                        <a:gd name="connsiteY11" fmla="*/ 451010 h 955608"/>
                        <a:gd name="connsiteX12" fmla="*/ 2460118 w 5076872"/>
                        <a:gd name="connsiteY12" fmla="*/ 341949 h 955608"/>
                        <a:gd name="connsiteX13" fmla="*/ 2532508 w 5076872"/>
                        <a:gd name="connsiteY13" fmla="*/ 428627 h 955608"/>
                        <a:gd name="connsiteX14" fmla="*/ 3080195 w 5076872"/>
                        <a:gd name="connsiteY14" fmla="*/ 518638 h 955608"/>
                        <a:gd name="connsiteX15" fmla="*/ 3959830 w 5076872"/>
                        <a:gd name="connsiteY15" fmla="*/ 232888 h 955608"/>
                        <a:gd name="connsiteX16" fmla="*/ 4033172 w 5076872"/>
                        <a:gd name="connsiteY16" fmla="*/ 98585 h 955608"/>
                        <a:gd name="connsiteX17" fmla="*/ 4941474 w 5076872"/>
                        <a:gd name="connsiteY17" fmla="*/ 735289 h 955608"/>
                        <a:gd name="connsiteX18" fmla="*/ 515505 w 5076872"/>
                        <a:gd name="connsiteY18" fmla="*/ 839126 h 955608"/>
                        <a:gd name="connsiteX19" fmla="*/ 471221 w 5076872"/>
                        <a:gd name="connsiteY19" fmla="*/ 118423 h 9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6872" h="955608">
                          <a:moveTo>
                            <a:pt x="471221" y="118423"/>
                          </a:moveTo>
                          <a:cubicBezTo>
                            <a:pt x="568996" y="271498"/>
                            <a:pt x="869229" y="384536"/>
                            <a:pt x="1230114" y="143247"/>
                          </a:cubicBezTo>
                          <a:cubicBezTo>
                            <a:pt x="1291209" y="140707"/>
                            <a:pt x="1338017" y="135784"/>
                            <a:pt x="1413399" y="135626"/>
                          </a:cubicBezTo>
                          <a:lnTo>
                            <a:pt x="1451656" y="68027"/>
                          </a:lnTo>
                          <a:cubicBezTo>
                            <a:pt x="1503972" y="54379"/>
                            <a:pt x="1494852" y="62639"/>
                            <a:pt x="1587173" y="43752"/>
                          </a:cubicBezTo>
                          <a:cubicBezTo>
                            <a:pt x="1569195" y="-35848"/>
                            <a:pt x="1589060" y="76665"/>
                            <a:pt x="1574768" y="0"/>
                          </a:cubicBezTo>
                          <a:cubicBezTo>
                            <a:pt x="1639057" y="92404"/>
                            <a:pt x="1730900" y="44767"/>
                            <a:pt x="1782414" y="38577"/>
                          </a:cubicBezTo>
                          <a:cubicBezTo>
                            <a:pt x="1804322" y="68899"/>
                            <a:pt x="1802417" y="70644"/>
                            <a:pt x="1819562" y="115253"/>
                          </a:cubicBezTo>
                          <a:lnTo>
                            <a:pt x="1473328" y="199550"/>
                          </a:lnTo>
                          <a:cubicBezTo>
                            <a:pt x="1415860" y="219235"/>
                            <a:pt x="1438641" y="220742"/>
                            <a:pt x="1436657" y="247650"/>
                          </a:cubicBezTo>
                          <a:cubicBezTo>
                            <a:pt x="1437055" y="267414"/>
                            <a:pt x="1385221" y="337028"/>
                            <a:pt x="1482852" y="370524"/>
                          </a:cubicBezTo>
                          <a:cubicBezTo>
                            <a:pt x="1694308" y="447359"/>
                            <a:pt x="1909096" y="460853"/>
                            <a:pt x="2012919" y="451010"/>
                          </a:cubicBezTo>
                          <a:cubicBezTo>
                            <a:pt x="2335341" y="398623"/>
                            <a:pt x="2303908" y="383859"/>
                            <a:pt x="2460118" y="341949"/>
                          </a:cubicBezTo>
                          <a:cubicBezTo>
                            <a:pt x="2467738" y="378779"/>
                            <a:pt x="2447259" y="398464"/>
                            <a:pt x="2532508" y="428627"/>
                          </a:cubicBezTo>
                          <a:lnTo>
                            <a:pt x="3080195" y="518638"/>
                          </a:lnTo>
                          <a:cubicBezTo>
                            <a:pt x="3420555" y="446248"/>
                            <a:pt x="3836640" y="297658"/>
                            <a:pt x="3959830" y="232888"/>
                          </a:cubicBezTo>
                          <a:cubicBezTo>
                            <a:pt x="4081275" y="210982"/>
                            <a:pt x="4016504" y="150972"/>
                            <a:pt x="4033172" y="98585"/>
                          </a:cubicBezTo>
                          <a:cubicBezTo>
                            <a:pt x="4340702" y="27768"/>
                            <a:pt x="5460714" y="333666"/>
                            <a:pt x="4941474" y="735289"/>
                          </a:cubicBezTo>
                          <a:cubicBezTo>
                            <a:pt x="4737459" y="1046912"/>
                            <a:pt x="1122148" y="975964"/>
                            <a:pt x="515505" y="839126"/>
                          </a:cubicBezTo>
                          <a:cubicBezTo>
                            <a:pt x="-562669" y="560910"/>
                            <a:pt x="368863" y="130507"/>
                            <a:pt x="471221" y="118423"/>
                          </a:cubicBezTo>
                          <a:close/>
                        </a:path>
                      </a:pathLst>
                    </a:custGeom>
                    <a:blipFill>
                      <a:blip r:embed="rId3" cstate="print"/>
                      <a:tile tx="0" ty="0" sx="100000" sy="100000" flip="none" algn="tl"/>
                    </a:blipFill>
                    <a:ln w="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2"/>
                    <p:cNvSpPr/>
                    <p:nvPr/>
                  </p:nvSpPr>
                  <p:spPr>
                    <a:xfrm>
                      <a:off x="1862548" y="2123413"/>
                      <a:ext cx="147238" cy="52042"/>
                    </a:xfrm>
                    <a:custGeom>
                      <a:avLst/>
                      <a:gdLst>
                        <a:gd name="connsiteX0" fmla="*/ 0 w 521495"/>
                        <a:gd name="connsiteY0" fmla="*/ 0 h 135731"/>
                        <a:gd name="connsiteX1" fmla="*/ 521495 w 521495"/>
                        <a:gd name="connsiteY1" fmla="*/ 0 h 135731"/>
                        <a:gd name="connsiteX2" fmla="*/ 521495 w 521495"/>
                        <a:gd name="connsiteY2" fmla="*/ 135731 h 135731"/>
                        <a:gd name="connsiteX3" fmla="*/ 0 w 521495"/>
                        <a:gd name="connsiteY3" fmla="*/ 135731 h 135731"/>
                        <a:gd name="connsiteX4" fmla="*/ 0 w 521495"/>
                        <a:gd name="connsiteY4" fmla="*/ 0 h 135731"/>
                        <a:gd name="connsiteX0" fmla="*/ 0 w 521495"/>
                        <a:gd name="connsiteY0" fmla="*/ 0 h 135731"/>
                        <a:gd name="connsiteX1" fmla="*/ 521495 w 521495"/>
                        <a:gd name="connsiteY1" fmla="*/ 0 h 135731"/>
                        <a:gd name="connsiteX2" fmla="*/ 521495 w 521495"/>
                        <a:gd name="connsiteY2" fmla="*/ 135731 h 135731"/>
                        <a:gd name="connsiteX3" fmla="*/ 121444 w 521495"/>
                        <a:gd name="connsiteY3" fmla="*/ 107156 h 135731"/>
                        <a:gd name="connsiteX4" fmla="*/ 0 w 521495"/>
                        <a:gd name="connsiteY4" fmla="*/ 0 h 135731"/>
                        <a:gd name="connsiteX0" fmla="*/ 0 w 409576"/>
                        <a:gd name="connsiteY0" fmla="*/ 66675 h 135731"/>
                        <a:gd name="connsiteX1" fmla="*/ 409576 w 409576"/>
                        <a:gd name="connsiteY1" fmla="*/ 0 h 135731"/>
                        <a:gd name="connsiteX2" fmla="*/ 409576 w 409576"/>
                        <a:gd name="connsiteY2" fmla="*/ 135731 h 135731"/>
                        <a:gd name="connsiteX3" fmla="*/ 9525 w 409576"/>
                        <a:gd name="connsiteY3" fmla="*/ 107156 h 135731"/>
                        <a:gd name="connsiteX4" fmla="*/ 0 w 409576"/>
                        <a:gd name="connsiteY4" fmla="*/ 66675 h 135731"/>
                        <a:gd name="connsiteX0" fmla="*/ 0 w 409576"/>
                        <a:gd name="connsiteY0" fmla="*/ 0 h 69056"/>
                        <a:gd name="connsiteX1" fmla="*/ 342901 w 409576"/>
                        <a:gd name="connsiteY1" fmla="*/ 2381 h 69056"/>
                        <a:gd name="connsiteX2" fmla="*/ 409576 w 409576"/>
                        <a:gd name="connsiteY2" fmla="*/ 69056 h 69056"/>
                        <a:gd name="connsiteX3" fmla="*/ 9525 w 409576"/>
                        <a:gd name="connsiteY3" fmla="*/ 40481 h 69056"/>
                        <a:gd name="connsiteX4" fmla="*/ 0 w 409576"/>
                        <a:gd name="connsiteY4" fmla="*/ 0 h 69056"/>
                        <a:gd name="connsiteX0" fmla="*/ 0 w 342901"/>
                        <a:gd name="connsiteY0" fmla="*/ 0 h 40481"/>
                        <a:gd name="connsiteX1" fmla="*/ 342901 w 342901"/>
                        <a:gd name="connsiteY1" fmla="*/ 2381 h 40481"/>
                        <a:gd name="connsiteX2" fmla="*/ 335757 w 342901"/>
                        <a:gd name="connsiteY2" fmla="*/ 40481 h 40481"/>
                        <a:gd name="connsiteX3" fmla="*/ 9525 w 342901"/>
                        <a:gd name="connsiteY3" fmla="*/ 40481 h 40481"/>
                        <a:gd name="connsiteX4" fmla="*/ 0 w 342901"/>
                        <a:gd name="connsiteY4" fmla="*/ 0 h 40481"/>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26996 h 67477"/>
                        <a:gd name="connsiteX1" fmla="*/ 342901 w 342901"/>
                        <a:gd name="connsiteY1" fmla="*/ 29377 h 67477"/>
                        <a:gd name="connsiteX2" fmla="*/ 335757 w 342901"/>
                        <a:gd name="connsiteY2" fmla="*/ 67477 h 67477"/>
                        <a:gd name="connsiteX3" fmla="*/ 9525 w 342901"/>
                        <a:gd name="connsiteY3" fmla="*/ 67477 h 67477"/>
                        <a:gd name="connsiteX4" fmla="*/ 0 w 342901"/>
                        <a:gd name="connsiteY4" fmla="*/ 26996 h 67477"/>
                        <a:gd name="connsiteX0" fmla="*/ 0 w 342901"/>
                        <a:gd name="connsiteY0" fmla="*/ 35460 h 75941"/>
                        <a:gd name="connsiteX1" fmla="*/ 342901 w 342901"/>
                        <a:gd name="connsiteY1" fmla="*/ 37841 h 75941"/>
                        <a:gd name="connsiteX2" fmla="*/ 335757 w 342901"/>
                        <a:gd name="connsiteY2" fmla="*/ 75941 h 75941"/>
                        <a:gd name="connsiteX3" fmla="*/ 9525 w 342901"/>
                        <a:gd name="connsiteY3" fmla="*/ 75941 h 75941"/>
                        <a:gd name="connsiteX4" fmla="*/ 0 w 342901"/>
                        <a:gd name="connsiteY4" fmla="*/ 35460 h 75941"/>
                        <a:gd name="connsiteX0" fmla="*/ 0 w 335757"/>
                        <a:gd name="connsiteY0" fmla="*/ 32006 h 77249"/>
                        <a:gd name="connsiteX1" fmla="*/ 335757 w 335757"/>
                        <a:gd name="connsiteY1" fmla="*/ 39149 h 77249"/>
                        <a:gd name="connsiteX2" fmla="*/ 328613 w 335757"/>
                        <a:gd name="connsiteY2" fmla="*/ 77249 h 77249"/>
                        <a:gd name="connsiteX3" fmla="*/ 2381 w 335757"/>
                        <a:gd name="connsiteY3" fmla="*/ 77249 h 77249"/>
                        <a:gd name="connsiteX4" fmla="*/ 0 w 335757"/>
                        <a:gd name="connsiteY4" fmla="*/ 32006 h 77249"/>
                        <a:gd name="connsiteX0" fmla="*/ 2381 w 338138"/>
                        <a:gd name="connsiteY0" fmla="*/ 32006 h 77249"/>
                        <a:gd name="connsiteX1" fmla="*/ 338138 w 338138"/>
                        <a:gd name="connsiteY1" fmla="*/ 39149 h 77249"/>
                        <a:gd name="connsiteX2" fmla="*/ 330994 w 338138"/>
                        <a:gd name="connsiteY2" fmla="*/ 77249 h 77249"/>
                        <a:gd name="connsiteX3" fmla="*/ 0 w 338138"/>
                        <a:gd name="connsiteY3" fmla="*/ 65342 h 77249"/>
                        <a:gd name="connsiteX4" fmla="*/ 2381 w 338138"/>
                        <a:gd name="connsiteY4" fmla="*/ 32006 h 77249"/>
                        <a:gd name="connsiteX0" fmla="*/ 0 w 335757"/>
                        <a:gd name="connsiteY0" fmla="*/ 32006 h 77249"/>
                        <a:gd name="connsiteX1" fmla="*/ 335757 w 335757"/>
                        <a:gd name="connsiteY1" fmla="*/ 39149 h 77249"/>
                        <a:gd name="connsiteX2" fmla="*/ 328613 w 335757"/>
                        <a:gd name="connsiteY2" fmla="*/ 77249 h 77249"/>
                        <a:gd name="connsiteX3" fmla="*/ 4763 w 335757"/>
                        <a:gd name="connsiteY3" fmla="*/ 67723 h 77249"/>
                        <a:gd name="connsiteX4" fmla="*/ 0 w 335757"/>
                        <a:gd name="connsiteY4" fmla="*/ 32006 h 77249"/>
                        <a:gd name="connsiteX0" fmla="*/ 0 w 335757"/>
                        <a:gd name="connsiteY0" fmla="*/ 36318 h 81561"/>
                        <a:gd name="connsiteX1" fmla="*/ 335757 w 335757"/>
                        <a:gd name="connsiteY1" fmla="*/ 43461 h 81561"/>
                        <a:gd name="connsiteX2" fmla="*/ 328613 w 335757"/>
                        <a:gd name="connsiteY2" fmla="*/ 81561 h 81561"/>
                        <a:gd name="connsiteX3" fmla="*/ 4763 w 335757"/>
                        <a:gd name="connsiteY3" fmla="*/ 72035 h 81561"/>
                        <a:gd name="connsiteX4" fmla="*/ 0 w 335757"/>
                        <a:gd name="connsiteY4" fmla="*/ 36318 h 81561"/>
                        <a:gd name="connsiteX0" fmla="*/ 0 w 357189"/>
                        <a:gd name="connsiteY0" fmla="*/ 20839 h 66082"/>
                        <a:gd name="connsiteX1" fmla="*/ 357189 w 357189"/>
                        <a:gd name="connsiteY1" fmla="*/ 54176 h 66082"/>
                        <a:gd name="connsiteX2" fmla="*/ 328613 w 357189"/>
                        <a:gd name="connsiteY2" fmla="*/ 66082 h 66082"/>
                        <a:gd name="connsiteX3" fmla="*/ 4763 w 357189"/>
                        <a:gd name="connsiteY3" fmla="*/ 56556 h 66082"/>
                        <a:gd name="connsiteX4" fmla="*/ 0 w 357189"/>
                        <a:gd name="connsiteY4" fmla="*/ 20839 h 66082"/>
                        <a:gd name="connsiteX0" fmla="*/ 0 w 357189"/>
                        <a:gd name="connsiteY0" fmla="*/ 20839 h 66082"/>
                        <a:gd name="connsiteX1" fmla="*/ 357189 w 357189"/>
                        <a:gd name="connsiteY1" fmla="*/ 54176 h 66082"/>
                        <a:gd name="connsiteX2" fmla="*/ 350044 w 357189"/>
                        <a:gd name="connsiteY2" fmla="*/ 66082 h 66082"/>
                        <a:gd name="connsiteX3" fmla="*/ 4763 w 357189"/>
                        <a:gd name="connsiteY3" fmla="*/ 56556 h 66082"/>
                        <a:gd name="connsiteX4" fmla="*/ 0 w 357189"/>
                        <a:gd name="connsiteY4" fmla="*/ 20839 h 66082"/>
                        <a:gd name="connsiteX0" fmla="*/ 0 w 357189"/>
                        <a:gd name="connsiteY0" fmla="*/ 20839 h 73225"/>
                        <a:gd name="connsiteX1" fmla="*/ 357189 w 357189"/>
                        <a:gd name="connsiteY1" fmla="*/ 54176 h 73225"/>
                        <a:gd name="connsiteX2" fmla="*/ 350044 w 357189"/>
                        <a:gd name="connsiteY2" fmla="*/ 66082 h 73225"/>
                        <a:gd name="connsiteX3" fmla="*/ 7144 w 357189"/>
                        <a:gd name="connsiteY3" fmla="*/ 73225 h 73225"/>
                        <a:gd name="connsiteX4" fmla="*/ 0 w 357189"/>
                        <a:gd name="connsiteY4" fmla="*/ 20839 h 73225"/>
                        <a:gd name="connsiteX0" fmla="*/ 0 w 357189"/>
                        <a:gd name="connsiteY0" fmla="*/ 20839 h 73225"/>
                        <a:gd name="connsiteX1" fmla="*/ 357189 w 357189"/>
                        <a:gd name="connsiteY1" fmla="*/ 54176 h 73225"/>
                        <a:gd name="connsiteX2" fmla="*/ 338138 w 357189"/>
                        <a:gd name="connsiteY2" fmla="*/ 70844 h 73225"/>
                        <a:gd name="connsiteX3" fmla="*/ 7144 w 357189"/>
                        <a:gd name="connsiteY3" fmla="*/ 73225 h 73225"/>
                        <a:gd name="connsiteX4" fmla="*/ 0 w 357189"/>
                        <a:gd name="connsiteY4" fmla="*/ 20839 h 73225"/>
                        <a:gd name="connsiteX0" fmla="*/ 0 w 359570"/>
                        <a:gd name="connsiteY0" fmla="*/ 33211 h 64166"/>
                        <a:gd name="connsiteX1" fmla="*/ 359570 w 359570"/>
                        <a:gd name="connsiteY1" fmla="*/ 45117 h 64166"/>
                        <a:gd name="connsiteX2" fmla="*/ 340519 w 359570"/>
                        <a:gd name="connsiteY2" fmla="*/ 61785 h 64166"/>
                        <a:gd name="connsiteX3" fmla="*/ 9525 w 359570"/>
                        <a:gd name="connsiteY3" fmla="*/ 64166 h 64166"/>
                        <a:gd name="connsiteX4" fmla="*/ 0 w 359570"/>
                        <a:gd name="connsiteY4" fmla="*/ 33211 h 64166"/>
                        <a:gd name="connsiteX0" fmla="*/ 2685 w 362255"/>
                        <a:gd name="connsiteY0" fmla="*/ 33211 h 64166"/>
                        <a:gd name="connsiteX1" fmla="*/ 362255 w 362255"/>
                        <a:gd name="connsiteY1" fmla="*/ 45117 h 64166"/>
                        <a:gd name="connsiteX2" fmla="*/ 343204 w 362255"/>
                        <a:gd name="connsiteY2" fmla="*/ 61785 h 64166"/>
                        <a:gd name="connsiteX3" fmla="*/ 12210 w 362255"/>
                        <a:gd name="connsiteY3" fmla="*/ 64166 h 64166"/>
                        <a:gd name="connsiteX4" fmla="*/ 2685 w 362255"/>
                        <a:gd name="connsiteY4" fmla="*/ 33211 h 64166"/>
                        <a:gd name="connsiteX0" fmla="*/ 4802 w 364372"/>
                        <a:gd name="connsiteY0" fmla="*/ 33211 h 64166"/>
                        <a:gd name="connsiteX1" fmla="*/ 364372 w 364372"/>
                        <a:gd name="connsiteY1" fmla="*/ 45117 h 64166"/>
                        <a:gd name="connsiteX2" fmla="*/ 345321 w 364372"/>
                        <a:gd name="connsiteY2" fmla="*/ 61785 h 64166"/>
                        <a:gd name="connsiteX3" fmla="*/ 14327 w 364372"/>
                        <a:gd name="connsiteY3" fmla="*/ 64166 h 64166"/>
                        <a:gd name="connsiteX4" fmla="*/ 4802 w 364372"/>
                        <a:gd name="connsiteY4" fmla="*/ 33211 h 64166"/>
                        <a:gd name="connsiteX0" fmla="*/ 4802 w 364372"/>
                        <a:gd name="connsiteY0" fmla="*/ 33211 h 64166"/>
                        <a:gd name="connsiteX1" fmla="*/ 364372 w 364372"/>
                        <a:gd name="connsiteY1" fmla="*/ 45117 h 64166"/>
                        <a:gd name="connsiteX2" fmla="*/ 354846 w 364372"/>
                        <a:gd name="connsiteY2" fmla="*/ 64166 h 64166"/>
                        <a:gd name="connsiteX3" fmla="*/ 14327 w 364372"/>
                        <a:gd name="connsiteY3" fmla="*/ 64166 h 64166"/>
                        <a:gd name="connsiteX4" fmla="*/ 4802 w 364372"/>
                        <a:gd name="connsiteY4" fmla="*/ 33211 h 64166"/>
                        <a:gd name="connsiteX0" fmla="*/ 4802 w 364372"/>
                        <a:gd name="connsiteY0" fmla="*/ 35359 h 66314"/>
                        <a:gd name="connsiteX1" fmla="*/ 364372 w 364372"/>
                        <a:gd name="connsiteY1" fmla="*/ 47265 h 66314"/>
                        <a:gd name="connsiteX2" fmla="*/ 354846 w 364372"/>
                        <a:gd name="connsiteY2" fmla="*/ 66314 h 66314"/>
                        <a:gd name="connsiteX3" fmla="*/ 14327 w 364372"/>
                        <a:gd name="connsiteY3" fmla="*/ 66314 h 66314"/>
                        <a:gd name="connsiteX4" fmla="*/ 4802 w 364372"/>
                        <a:gd name="connsiteY4" fmla="*/ 35359 h 66314"/>
                        <a:gd name="connsiteX0" fmla="*/ 4802 w 364372"/>
                        <a:gd name="connsiteY0" fmla="*/ 38393 h 69348"/>
                        <a:gd name="connsiteX1" fmla="*/ 364372 w 364372"/>
                        <a:gd name="connsiteY1" fmla="*/ 50299 h 69348"/>
                        <a:gd name="connsiteX2" fmla="*/ 354846 w 364372"/>
                        <a:gd name="connsiteY2" fmla="*/ 69348 h 69348"/>
                        <a:gd name="connsiteX3" fmla="*/ 14327 w 364372"/>
                        <a:gd name="connsiteY3" fmla="*/ 69348 h 69348"/>
                        <a:gd name="connsiteX4" fmla="*/ 4802 w 364372"/>
                        <a:gd name="connsiteY4" fmla="*/ 38393 h 69348"/>
                        <a:gd name="connsiteX0" fmla="*/ 4802 w 364372"/>
                        <a:gd name="connsiteY0" fmla="*/ 38393 h 69348"/>
                        <a:gd name="connsiteX1" fmla="*/ 364372 w 364372"/>
                        <a:gd name="connsiteY1" fmla="*/ 50299 h 69348"/>
                        <a:gd name="connsiteX2" fmla="*/ 354846 w 364372"/>
                        <a:gd name="connsiteY2" fmla="*/ 69348 h 69348"/>
                        <a:gd name="connsiteX3" fmla="*/ 14327 w 364372"/>
                        <a:gd name="connsiteY3" fmla="*/ 69348 h 69348"/>
                        <a:gd name="connsiteX4" fmla="*/ 4802 w 364372"/>
                        <a:gd name="connsiteY4" fmla="*/ 38393 h 69348"/>
                        <a:gd name="connsiteX0" fmla="*/ 4802 w 364372"/>
                        <a:gd name="connsiteY0" fmla="*/ 38393 h 69348"/>
                        <a:gd name="connsiteX1" fmla="*/ 364372 w 364372"/>
                        <a:gd name="connsiteY1" fmla="*/ 50299 h 69348"/>
                        <a:gd name="connsiteX2" fmla="*/ 354846 w 364372"/>
                        <a:gd name="connsiteY2" fmla="*/ 69348 h 69348"/>
                        <a:gd name="connsiteX3" fmla="*/ 14327 w 364372"/>
                        <a:gd name="connsiteY3" fmla="*/ 69348 h 69348"/>
                        <a:gd name="connsiteX4" fmla="*/ 4802 w 364372"/>
                        <a:gd name="connsiteY4" fmla="*/ 38393 h 69348"/>
                        <a:gd name="connsiteX0" fmla="*/ 2045 w 379562"/>
                        <a:gd name="connsiteY0" fmla="*/ 38393 h 69348"/>
                        <a:gd name="connsiteX1" fmla="*/ 379562 w 379562"/>
                        <a:gd name="connsiteY1" fmla="*/ 50299 h 69348"/>
                        <a:gd name="connsiteX2" fmla="*/ 370036 w 379562"/>
                        <a:gd name="connsiteY2" fmla="*/ 69348 h 69348"/>
                        <a:gd name="connsiteX3" fmla="*/ 29517 w 379562"/>
                        <a:gd name="connsiteY3" fmla="*/ 69348 h 69348"/>
                        <a:gd name="connsiteX4" fmla="*/ 2045 w 379562"/>
                        <a:gd name="connsiteY4" fmla="*/ 38393 h 69348"/>
                        <a:gd name="connsiteX0" fmla="*/ 1695 w 379212"/>
                        <a:gd name="connsiteY0" fmla="*/ 38393 h 75330"/>
                        <a:gd name="connsiteX1" fmla="*/ 379212 w 379212"/>
                        <a:gd name="connsiteY1" fmla="*/ 50299 h 75330"/>
                        <a:gd name="connsiteX2" fmla="*/ 369686 w 379212"/>
                        <a:gd name="connsiteY2" fmla="*/ 69348 h 75330"/>
                        <a:gd name="connsiteX3" fmla="*/ 35149 w 379212"/>
                        <a:gd name="connsiteY3" fmla="*/ 75330 h 75330"/>
                        <a:gd name="connsiteX4" fmla="*/ 1695 w 379212"/>
                        <a:gd name="connsiteY4" fmla="*/ 38393 h 75330"/>
                        <a:gd name="connsiteX0" fmla="*/ 3526 w 381043"/>
                        <a:gd name="connsiteY0" fmla="*/ 38393 h 81170"/>
                        <a:gd name="connsiteX1" fmla="*/ 381043 w 381043"/>
                        <a:gd name="connsiteY1" fmla="*/ 50299 h 81170"/>
                        <a:gd name="connsiteX2" fmla="*/ 371517 w 381043"/>
                        <a:gd name="connsiteY2" fmla="*/ 69348 h 81170"/>
                        <a:gd name="connsiteX3" fmla="*/ 36980 w 381043"/>
                        <a:gd name="connsiteY3" fmla="*/ 75330 h 81170"/>
                        <a:gd name="connsiteX4" fmla="*/ 3526 w 381043"/>
                        <a:gd name="connsiteY4" fmla="*/ 38393 h 81170"/>
                        <a:gd name="connsiteX0" fmla="*/ 16626 w 394143"/>
                        <a:gd name="connsiteY0" fmla="*/ 38393 h 84040"/>
                        <a:gd name="connsiteX1" fmla="*/ 394143 w 394143"/>
                        <a:gd name="connsiteY1" fmla="*/ 50299 h 84040"/>
                        <a:gd name="connsiteX2" fmla="*/ 384617 w 394143"/>
                        <a:gd name="connsiteY2" fmla="*/ 69348 h 84040"/>
                        <a:gd name="connsiteX3" fmla="*/ 50080 w 394143"/>
                        <a:gd name="connsiteY3" fmla="*/ 75330 h 84040"/>
                        <a:gd name="connsiteX4" fmla="*/ 16626 w 394143"/>
                        <a:gd name="connsiteY4" fmla="*/ 38393 h 84040"/>
                        <a:gd name="connsiteX0" fmla="*/ 18499 w 396016"/>
                        <a:gd name="connsiteY0" fmla="*/ 38393 h 91885"/>
                        <a:gd name="connsiteX1" fmla="*/ 396016 w 396016"/>
                        <a:gd name="connsiteY1" fmla="*/ 50299 h 91885"/>
                        <a:gd name="connsiteX2" fmla="*/ 386490 w 396016"/>
                        <a:gd name="connsiteY2" fmla="*/ 69348 h 91885"/>
                        <a:gd name="connsiteX3" fmla="*/ 51953 w 396016"/>
                        <a:gd name="connsiteY3" fmla="*/ 75330 h 91885"/>
                        <a:gd name="connsiteX4" fmla="*/ 18499 w 396016"/>
                        <a:gd name="connsiteY4" fmla="*/ 38393 h 91885"/>
                        <a:gd name="connsiteX0" fmla="*/ 18499 w 485196"/>
                        <a:gd name="connsiteY0" fmla="*/ 38393 h 168056"/>
                        <a:gd name="connsiteX1" fmla="*/ 396016 w 485196"/>
                        <a:gd name="connsiteY1" fmla="*/ 50299 h 168056"/>
                        <a:gd name="connsiteX2" fmla="*/ 485196 w 485196"/>
                        <a:gd name="connsiteY2" fmla="*/ 168056 h 168056"/>
                        <a:gd name="connsiteX3" fmla="*/ 51953 w 485196"/>
                        <a:gd name="connsiteY3" fmla="*/ 75330 h 168056"/>
                        <a:gd name="connsiteX4" fmla="*/ 18499 w 485196"/>
                        <a:gd name="connsiteY4" fmla="*/ 38393 h 168056"/>
                        <a:gd name="connsiteX0" fmla="*/ 18499 w 491732"/>
                        <a:gd name="connsiteY0" fmla="*/ 6438 h 136101"/>
                        <a:gd name="connsiteX1" fmla="*/ 491732 w 491732"/>
                        <a:gd name="connsiteY1" fmla="*/ 114062 h 136101"/>
                        <a:gd name="connsiteX2" fmla="*/ 485196 w 491732"/>
                        <a:gd name="connsiteY2" fmla="*/ 136101 h 136101"/>
                        <a:gd name="connsiteX3" fmla="*/ 51953 w 491732"/>
                        <a:gd name="connsiteY3" fmla="*/ 43375 h 136101"/>
                        <a:gd name="connsiteX4" fmla="*/ 18499 w 491732"/>
                        <a:gd name="connsiteY4" fmla="*/ 6438 h 136101"/>
                        <a:gd name="connsiteX0" fmla="*/ 18499 w 491732"/>
                        <a:gd name="connsiteY0" fmla="*/ 13915 h 143578"/>
                        <a:gd name="connsiteX1" fmla="*/ 491732 w 491732"/>
                        <a:gd name="connsiteY1" fmla="*/ 121539 h 143578"/>
                        <a:gd name="connsiteX2" fmla="*/ 485196 w 491732"/>
                        <a:gd name="connsiteY2" fmla="*/ 143578 h 143578"/>
                        <a:gd name="connsiteX3" fmla="*/ 51953 w 491732"/>
                        <a:gd name="connsiteY3" fmla="*/ 50852 h 143578"/>
                        <a:gd name="connsiteX4" fmla="*/ 18499 w 491732"/>
                        <a:gd name="connsiteY4" fmla="*/ 13915 h 143578"/>
                        <a:gd name="connsiteX0" fmla="*/ 18499 w 491732"/>
                        <a:gd name="connsiteY0" fmla="*/ 41831 h 171494"/>
                        <a:gd name="connsiteX1" fmla="*/ 491732 w 491732"/>
                        <a:gd name="connsiteY1" fmla="*/ 149455 h 171494"/>
                        <a:gd name="connsiteX2" fmla="*/ 485196 w 491732"/>
                        <a:gd name="connsiteY2" fmla="*/ 171494 h 171494"/>
                        <a:gd name="connsiteX3" fmla="*/ 51953 w 491732"/>
                        <a:gd name="connsiteY3" fmla="*/ 78768 h 171494"/>
                        <a:gd name="connsiteX4" fmla="*/ 18499 w 491732"/>
                        <a:gd name="connsiteY4" fmla="*/ 41831 h 171494"/>
                        <a:gd name="connsiteX0" fmla="*/ 18499 w 491732"/>
                        <a:gd name="connsiteY0" fmla="*/ 30130 h 159793"/>
                        <a:gd name="connsiteX1" fmla="*/ 491732 w 491732"/>
                        <a:gd name="connsiteY1" fmla="*/ 137754 h 159793"/>
                        <a:gd name="connsiteX2" fmla="*/ 485196 w 491732"/>
                        <a:gd name="connsiteY2" fmla="*/ 159793 h 159793"/>
                        <a:gd name="connsiteX3" fmla="*/ 51953 w 491732"/>
                        <a:gd name="connsiteY3" fmla="*/ 67067 h 159793"/>
                        <a:gd name="connsiteX4" fmla="*/ 18499 w 491732"/>
                        <a:gd name="connsiteY4" fmla="*/ 30130 h 159793"/>
                        <a:gd name="connsiteX0" fmla="*/ 18499 w 491732"/>
                        <a:gd name="connsiteY0" fmla="*/ 44146 h 173809"/>
                        <a:gd name="connsiteX1" fmla="*/ 491732 w 491732"/>
                        <a:gd name="connsiteY1" fmla="*/ 151770 h 173809"/>
                        <a:gd name="connsiteX2" fmla="*/ 485196 w 491732"/>
                        <a:gd name="connsiteY2" fmla="*/ 173809 h 173809"/>
                        <a:gd name="connsiteX3" fmla="*/ 51953 w 491732"/>
                        <a:gd name="connsiteY3" fmla="*/ 81083 h 173809"/>
                        <a:gd name="connsiteX4" fmla="*/ 18499 w 491732"/>
                        <a:gd name="connsiteY4" fmla="*/ 44146 h 173809"/>
                        <a:gd name="connsiteX0" fmla="*/ 18499 w 491732"/>
                        <a:gd name="connsiteY0" fmla="*/ 44146 h 173809"/>
                        <a:gd name="connsiteX1" fmla="*/ 491732 w 491732"/>
                        <a:gd name="connsiteY1" fmla="*/ 151770 h 173809"/>
                        <a:gd name="connsiteX2" fmla="*/ 485196 w 491732"/>
                        <a:gd name="connsiteY2" fmla="*/ 173809 h 173809"/>
                        <a:gd name="connsiteX3" fmla="*/ 51953 w 491732"/>
                        <a:gd name="connsiteY3" fmla="*/ 81083 h 173809"/>
                        <a:gd name="connsiteX4" fmla="*/ 18499 w 491732"/>
                        <a:gd name="connsiteY4" fmla="*/ 44146 h 173809"/>
                        <a:gd name="connsiteX0" fmla="*/ 18499 w 491732"/>
                        <a:gd name="connsiteY0" fmla="*/ 44146 h 173809"/>
                        <a:gd name="connsiteX1" fmla="*/ 491732 w 491732"/>
                        <a:gd name="connsiteY1" fmla="*/ 151770 h 173809"/>
                        <a:gd name="connsiteX2" fmla="*/ 485196 w 491732"/>
                        <a:gd name="connsiteY2" fmla="*/ 173809 h 173809"/>
                        <a:gd name="connsiteX3" fmla="*/ 51953 w 491732"/>
                        <a:gd name="connsiteY3" fmla="*/ 81083 h 173809"/>
                        <a:gd name="connsiteX4" fmla="*/ 18499 w 491732"/>
                        <a:gd name="connsiteY4" fmla="*/ 44146 h 17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32" h="173809">
                          <a:moveTo>
                            <a:pt x="18499" y="44146"/>
                          </a:moveTo>
                          <a:cubicBezTo>
                            <a:pt x="117582" y="-74591"/>
                            <a:pt x="414545" y="75442"/>
                            <a:pt x="491732" y="151770"/>
                          </a:cubicBezTo>
                          <a:lnTo>
                            <a:pt x="485196" y="173809"/>
                          </a:lnTo>
                          <a:cubicBezTo>
                            <a:pt x="398319" y="111779"/>
                            <a:pt x="181518" y="28204"/>
                            <a:pt x="51953" y="81083"/>
                          </a:cubicBezTo>
                          <a:cubicBezTo>
                            <a:pt x="6960" y="121005"/>
                            <a:pt x="-20143" y="80774"/>
                            <a:pt x="18499" y="44146"/>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300"/>
                  <p:cNvGrpSpPr/>
                  <p:nvPr/>
                </p:nvGrpSpPr>
                <p:grpSpPr>
                  <a:xfrm>
                    <a:off x="3473995" y="2951926"/>
                    <a:ext cx="2043643" cy="1408737"/>
                    <a:chOff x="3291769" y="2856852"/>
                    <a:chExt cx="2468291" cy="1701459"/>
                  </a:xfrm>
                </p:grpSpPr>
                <p:cxnSp>
                  <p:nvCxnSpPr>
                    <p:cNvPr id="386" name="Straight Arrow Connector 1302"/>
                    <p:cNvCxnSpPr/>
                    <p:nvPr/>
                  </p:nvCxnSpPr>
                  <p:spPr>
                    <a:xfrm rot="16260000" flipV="1">
                      <a:off x="3418031" y="3383024"/>
                      <a:ext cx="0" cy="252523"/>
                    </a:xfrm>
                    <a:prstGeom prst="straightConnector1">
                      <a:avLst/>
                    </a:prstGeom>
                    <a:ln w="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87" name="Straight Arrow Connector 1303"/>
                    <p:cNvCxnSpPr/>
                    <p:nvPr/>
                  </p:nvCxnSpPr>
                  <p:spPr>
                    <a:xfrm rot="7860000" flipV="1">
                      <a:off x="3792529" y="2731840"/>
                      <a:ext cx="0" cy="250024"/>
                    </a:xfrm>
                    <a:prstGeom prst="straightConnector1">
                      <a:avLst/>
                    </a:prstGeom>
                    <a:ln w="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88" name="Straight Arrow Connector 1304"/>
                    <p:cNvCxnSpPr/>
                    <p:nvPr/>
                  </p:nvCxnSpPr>
                  <p:spPr>
                    <a:xfrm rot="18420000" flipH="1" flipV="1">
                      <a:off x="5452508" y="4234892"/>
                      <a:ext cx="0" cy="240268"/>
                    </a:xfrm>
                    <a:prstGeom prst="straightConnector1">
                      <a:avLst/>
                    </a:prstGeom>
                    <a:ln w="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90" name="Straight Arrow Connector 1306"/>
                    <p:cNvCxnSpPr/>
                    <p:nvPr/>
                  </p:nvCxnSpPr>
                  <p:spPr>
                    <a:xfrm rot="16260000" flipV="1">
                      <a:off x="5633799" y="3372073"/>
                      <a:ext cx="0" cy="252523"/>
                    </a:xfrm>
                    <a:prstGeom prst="straightConnector1">
                      <a:avLst/>
                    </a:prstGeom>
                    <a:ln w="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93" name="Straight Arrow Connector 1309"/>
                    <p:cNvCxnSpPr/>
                    <p:nvPr/>
                  </p:nvCxnSpPr>
                  <p:spPr>
                    <a:xfrm rot="3180000" flipV="1">
                      <a:off x="3869091" y="4438177"/>
                      <a:ext cx="0" cy="240268"/>
                    </a:xfrm>
                    <a:prstGeom prst="straightConnector1">
                      <a:avLst/>
                    </a:prstGeom>
                    <a:ln w="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17" name="Group 539"/>
                <p:cNvGrpSpPr/>
                <p:nvPr/>
              </p:nvGrpSpPr>
              <p:grpSpPr>
                <a:xfrm>
                  <a:off x="4096816" y="1772816"/>
                  <a:ext cx="1483298" cy="936104"/>
                  <a:chOff x="4096816" y="1828236"/>
                  <a:chExt cx="1483298" cy="936104"/>
                </a:xfrm>
              </p:grpSpPr>
              <p:sp>
                <p:nvSpPr>
                  <p:cNvPr id="374" name="Oval 7"/>
                  <p:cNvSpPr/>
                  <p:nvPr/>
                </p:nvSpPr>
                <p:spPr>
                  <a:xfrm rot="19079601">
                    <a:off x="4096816" y="1867319"/>
                    <a:ext cx="558828" cy="272250"/>
                  </a:xfrm>
                  <a:custGeom>
                    <a:avLst/>
                    <a:gdLst>
                      <a:gd name="connsiteX0" fmla="*/ 0 w 1875335"/>
                      <a:gd name="connsiteY0" fmla="*/ 937668 h 1875335"/>
                      <a:gd name="connsiteX1" fmla="*/ 937668 w 1875335"/>
                      <a:gd name="connsiteY1" fmla="*/ 0 h 1875335"/>
                      <a:gd name="connsiteX2" fmla="*/ 1875336 w 1875335"/>
                      <a:gd name="connsiteY2" fmla="*/ 937668 h 1875335"/>
                      <a:gd name="connsiteX3" fmla="*/ 937668 w 1875335"/>
                      <a:gd name="connsiteY3" fmla="*/ 1875336 h 1875335"/>
                      <a:gd name="connsiteX4" fmla="*/ 0 w 1875335"/>
                      <a:gd name="connsiteY4" fmla="*/ 937668 h 1875335"/>
                      <a:gd name="connsiteX0" fmla="*/ 0 w 1875336"/>
                      <a:gd name="connsiteY0" fmla="*/ 937668 h 937668"/>
                      <a:gd name="connsiteX1" fmla="*/ 937668 w 1875336"/>
                      <a:gd name="connsiteY1" fmla="*/ 0 h 937668"/>
                      <a:gd name="connsiteX2" fmla="*/ 1875336 w 1875336"/>
                      <a:gd name="connsiteY2" fmla="*/ 937668 h 937668"/>
                      <a:gd name="connsiteX3" fmla="*/ 0 w 1875336"/>
                      <a:gd name="connsiteY3" fmla="*/ 937668 h 937668"/>
                    </a:gdLst>
                    <a:ahLst/>
                    <a:cxnLst>
                      <a:cxn ang="0">
                        <a:pos x="connsiteX0" y="connsiteY0"/>
                      </a:cxn>
                      <a:cxn ang="0">
                        <a:pos x="connsiteX1" y="connsiteY1"/>
                      </a:cxn>
                      <a:cxn ang="0">
                        <a:pos x="connsiteX2" y="connsiteY2"/>
                      </a:cxn>
                      <a:cxn ang="0">
                        <a:pos x="connsiteX3" y="connsiteY3"/>
                      </a:cxn>
                    </a:cxnLst>
                    <a:rect l="l" t="t" r="r" b="b"/>
                    <a:pathLst>
                      <a:path w="1875336" h="937668">
                        <a:moveTo>
                          <a:pt x="0" y="937668"/>
                        </a:moveTo>
                        <a:cubicBezTo>
                          <a:pt x="0" y="419808"/>
                          <a:pt x="419808" y="0"/>
                          <a:pt x="937668" y="0"/>
                        </a:cubicBezTo>
                        <a:cubicBezTo>
                          <a:pt x="1455528" y="0"/>
                          <a:pt x="1875336" y="419808"/>
                          <a:pt x="1875336" y="937668"/>
                        </a:cubicBezTo>
                        <a:cubicBezTo>
                          <a:pt x="1719058" y="1093946"/>
                          <a:pt x="156278" y="1093946"/>
                          <a:pt x="0" y="937668"/>
                        </a:cubicBezTo>
                        <a:close/>
                      </a:path>
                    </a:pathLst>
                  </a:custGeom>
                  <a:gradFill>
                    <a:gsLst>
                      <a:gs pos="0">
                        <a:schemeClr val="bg1"/>
                      </a:gs>
                      <a:gs pos="71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344"/>
                  <p:cNvGrpSpPr/>
                  <p:nvPr/>
                </p:nvGrpSpPr>
                <p:grpSpPr>
                  <a:xfrm>
                    <a:off x="4653681" y="1828236"/>
                    <a:ext cx="926433" cy="936104"/>
                    <a:chOff x="5157850" y="2165513"/>
                    <a:chExt cx="3108958" cy="3224081"/>
                  </a:xfrm>
                </p:grpSpPr>
                <p:sp>
                  <p:nvSpPr>
                    <p:cNvPr id="378" name="Oval 377"/>
                    <p:cNvSpPr/>
                    <p:nvPr/>
                  </p:nvSpPr>
                  <p:spPr>
                    <a:xfrm>
                      <a:off x="5157850" y="2193383"/>
                      <a:ext cx="3108958" cy="3196207"/>
                    </a:xfrm>
                    <a:prstGeom prst="ellipse">
                      <a:avLst/>
                    </a:prstGeom>
                    <a:gradFill>
                      <a:gsLst>
                        <a:gs pos="0">
                          <a:schemeClr val="tx1">
                            <a:lumMod val="95000"/>
                            <a:lumOff val="5000"/>
                          </a:schemeClr>
                        </a:gs>
                        <a:gs pos="59000">
                          <a:schemeClr val="tx1">
                            <a:lumMod val="85000"/>
                            <a:lumOff val="15000"/>
                          </a:schemeClr>
                        </a:gs>
                        <a:gs pos="65000">
                          <a:schemeClr val="tx1">
                            <a:lumMod val="65000"/>
                            <a:lumOff val="35000"/>
                          </a:schemeClr>
                        </a:gs>
                      </a:gsLst>
                      <a:lin ang="150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5536314" y="2832627"/>
                      <a:ext cx="2488850" cy="2556967"/>
                    </a:xfrm>
                    <a:prstGeom prst="ellipse">
                      <a:avLst/>
                    </a:prstGeom>
                    <a:gradFill>
                      <a:gsLst>
                        <a:gs pos="0">
                          <a:schemeClr val="tx1">
                            <a:lumMod val="95000"/>
                            <a:lumOff val="5000"/>
                          </a:schemeClr>
                        </a:gs>
                        <a:gs pos="43000">
                          <a:schemeClr val="tx1">
                            <a:lumMod val="75000"/>
                            <a:lumOff val="25000"/>
                          </a:schemeClr>
                        </a:gs>
                        <a:gs pos="100000">
                          <a:schemeClr val="tx1">
                            <a:lumMod val="65000"/>
                            <a:lumOff val="3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5608693" y="2557891"/>
                      <a:ext cx="2266556" cy="2335690"/>
                    </a:xfrm>
                    <a:prstGeom prst="ellipse">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Block Arc 8"/>
                    <p:cNvSpPr/>
                    <p:nvPr/>
                  </p:nvSpPr>
                  <p:spPr>
                    <a:xfrm>
                      <a:off x="5367039" y="2165513"/>
                      <a:ext cx="1536581" cy="2972142"/>
                    </a:xfrm>
                    <a:custGeom>
                      <a:avLst/>
                      <a:gdLst>
                        <a:gd name="connsiteX0" fmla="*/ 1290371 w 2909559"/>
                        <a:gd name="connsiteY0" fmla="*/ 2972136 h 2981687"/>
                        <a:gd name="connsiteX1" fmla="*/ 2987 w 2909559"/>
                        <a:gd name="connsiteY1" fmla="*/ 1395346 h 2981687"/>
                        <a:gd name="connsiteX2" fmla="*/ 1485832 w 2909559"/>
                        <a:gd name="connsiteY2" fmla="*/ 339 h 2981687"/>
                        <a:gd name="connsiteX3" fmla="*/ 1482051 w 2909559"/>
                        <a:gd name="connsiteY3" fmla="*/ 181799 h 2981687"/>
                        <a:gd name="connsiteX4" fmla="*/ 184095 w 2909559"/>
                        <a:gd name="connsiteY4" fmla="*/ 1407260 h 2981687"/>
                        <a:gd name="connsiteX5" fmla="*/ 1310392 w 2909559"/>
                        <a:gd name="connsiteY5" fmla="*/ 2791743 h 2981687"/>
                        <a:gd name="connsiteX6" fmla="*/ 1290371 w 2909559"/>
                        <a:gd name="connsiteY6" fmla="*/ 2972136 h 2981687"/>
                        <a:gd name="connsiteX0" fmla="*/ 1290416 w 1518757"/>
                        <a:gd name="connsiteY0" fmla="*/ 2972142 h 2972142"/>
                        <a:gd name="connsiteX1" fmla="*/ 3032 w 1518757"/>
                        <a:gd name="connsiteY1" fmla="*/ 1395352 h 2972142"/>
                        <a:gd name="connsiteX2" fmla="*/ 1485877 w 1518757"/>
                        <a:gd name="connsiteY2" fmla="*/ 345 h 2972142"/>
                        <a:gd name="connsiteX3" fmla="*/ 1482096 w 1518757"/>
                        <a:gd name="connsiteY3" fmla="*/ 181805 h 2972142"/>
                        <a:gd name="connsiteX4" fmla="*/ 184140 w 1518757"/>
                        <a:gd name="connsiteY4" fmla="*/ 1407266 h 2972142"/>
                        <a:gd name="connsiteX5" fmla="*/ 1310437 w 1518757"/>
                        <a:gd name="connsiteY5" fmla="*/ 2791749 h 2972142"/>
                        <a:gd name="connsiteX6" fmla="*/ 1290416 w 1518757"/>
                        <a:gd name="connsiteY6" fmla="*/ 2972142 h 2972142"/>
                        <a:gd name="connsiteX0" fmla="*/ 1290416 w 1536578"/>
                        <a:gd name="connsiteY0" fmla="*/ 2972142 h 2972142"/>
                        <a:gd name="connsiteX1" fmla="*/ 3032 w 1536578"/>
                        <a:gd name="connsiteY1" fmla="*/ 1395352 h 2972142"/>
                        <a:gd name="connsiteX2" fmla="*/ 1485877 w 1536578"/>
                        <a:gd name="connsiteY2" fmla="*/ 345 h 2972142"/>
                        <a:gd name="connsiteX3" fmla="*/ 1482096 w 1536578"/>
                        <a:gd name="connsiteY3" fmla="*/ 181805 h 2972142"/>
                        <a:gd name="connsiteX4" fmla="*/ 184140 w 1536578"/>
                        <a:gd name="connsiteY4" fmla="*/ 1407266 h 2972142"/>
                        <a:gd name="connsiteX5" fmla="*/ 1310437 w 1536578"/>
                        <a:gd name="connsiteY5" fmla="*/ 2791749 h 2972142"/>
                        <a:gd name="connsiteX6" fmla="*/ 1290416 w 1536578"/>
                        <a:gd name="connsiteY6" fmla="*/ 2972142 h 29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578" h="2972142">
                          <a:moveTo>
                            <a:pt x="1290416" y="2972142"/>
                          </a:moveTo>
                          <a:cubicBezTo>
                            <a:pt x="519719" y="2882309"/>
                            <a:pt x="-46654" y="2188615"/>
                            <a:pt x="3032" y="1395352"/>
                          </a:cubicBezTo>
                          <a:cubicBezTo>
                            <a:pt x="52949" y="598404"/>
                            <a:pt x="706784" y="-16701"/>
                            <a:pt x="1485877" y="345"/>
                          </a:cubicBezTo>
                          <a:cubicBezTo>
                            <a:pt x="1561399" y="60832"/>
                            <a:pt x="1546177" y="121318"/>
                            <a:pt x="1482096" y="181805"/>
                          </a:cubicBezTo>
                          <a:cubicBezTo>
                            <a:pt x="800060" y="166780"/>
                            <a:pt x="227689" y="707182"/>
                            <a:pt x="184140" y="1407266"/>
                          </a:cubicBezTo>
                          <a:cubicBezTo>
                            <a:pt x="140821" y="2103658"/>
                            <a:pt x="636219" y="2712619"/>
                            <a:pt x="1310437" y="2791749"/>
                          </a:cubicBezTo>
                          <a:lnTo>
                            <a:pt x="1290416" y="2972142"/>
                          </a:lnTo>
                          <a:close/>
                        </a:path>
                      </a:pathLst>
                    </a:custGeom>
                    <a:gradFill>
                      <a:gsLst>
                        <a:gs pos="17000">
                          <a:schemeClr val="bg1">
                            <a:lumMod val="65000"/>
                          </a:schemeClr>
                        </a:gs>
                        <a:gs pos="94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540"/>
                <p:cNvGrpSpPr/>
                <p:nvPr/>
              </p:nvGrpSpPr>
              <p:grpSpPr>
                <a:xfrm>
                  <a:off x="5509043" y="2875582"/>
                  <a:ext cx="926433" cy="902678"/>
                  <a:chOff x="5509043" y="2931002"/>
                  <a:chExt cx="926433" cy="902678"/>
                </a:xfrm>
              </p:grpSpPr>
              <p:sp>
                <p:nvSpPr>
                  <p:cNvPr id="325" name="Oval 7"/>
                  <p:cNvSpPr/>
                  <p:nvPr/>
                </p:nvSpPr>
                <p:spPr>
                  <a:xfrm rot="19079601">
                    <a:off x="5581443" y="3126762"/>
                    <a:ext cx="558828" cy="272250"/>
                  </a:xfrm>
                  <a:custGeom>
                    <a:avLst/>
                    <a:gdLst>
                      <a:gd name="connsiteX0" fmla="*/ 0 w 1875335"/>
                      <a:gd name="connsiteY0" fmla="*/ 937668 h 1875335"/>
                      <a:gd name="connsiteX1" fmla="*/ 937668 w 1875335"/>
                      <a:gd name="connsiteY1" fmla="*/ 0 h 1875335"/>
                      <a:gd name="connsiteX2" fmla="*/ 1875336 w 1875335"/>
                      <a:gd name="connsiteY2" fmla="*/ 937668 h 1875335"/>
                      <a:gd name="connsiteX3" fmla="*/ 937668 w 1875335"/>
                      <a:gd name="connsiteY3" fmla="*/ 1875336 h 1875335"/>
                      <a:gd name="connsiteX4" fmla="*/ 0 w 1875335"/>
                      <a:gd name="connsiteY4" fmla="*/ 937668 h 1875335"/>
                      <a:gd name="connsiteX0" fmla="*/ 0 w 1875336"/>
                      <a:gd name="connsiteY0" fmla="*/ 937668 h 937668"/>
                      <a:gd name="connsiteX1" fmla="*/ 937668 w 1875336"/>
                      <a:gd name="connsiteY1" fmla="*/ 0 h 937668"/>
                      <a:gd name="connsiteX2" fmla="*/ 1875336 w 1875336"/>
                      <a:gd name="connsiteY2" fmla="*/ 937668 h 937668"/>
                      <a:gd name="connsiteX3" fmla="*/ 0 w 1875336"/>
                      <a:gd name="connsiteY3" fmla="*/ 937668 h 937668"/>
                    </a:gdLst>
                    <a:ahLst/>
                    <a:cxnLst>
                      <a:cxn ang="0">
                        <a:pos x="connsiteX0" y="connsiteY0"/>
                      </a:cxn>
                      <a:cxn ang="0">
                        <a:pos x="connsiteX1" y="connsiteY1"/>
                      </a:cxn>
                      <a:cxn ang="0">
                        <a:pos x="connsiteX2" y="connsiteY2"/>
                      </a:cxn>
                      <a:cxn ang="0">
                        <a:pos x="connsiteX3" y="connsiteY3"/>
                      </a:cxn>
                    </a:cxnLst>
                    <a:rect l="l" t="t" r="r" b="b"/>
                    <a:pathLst>
                      <a:path w="1875336" h="937668">
                        <a:moveTo>
                          <a:pt x="0" y="937668"/>
                        </a:moveTo>
                        <a:cubicBezTo>
                          <a:pt x="0" y="419808"/>
                          <a:pt x="419808" y="0"/>
                          <a:pt x="937668" y="0"/>
                        </a:cubicBezTo>
                        <a:cubicBezTo>
                          <a:pt x="1455528" y="0"/>
                          <a:pt x="1875336" y="419808"/>
                          <a:pt x="1875336" y="937668"/>
                        </a:cubicBezTo>
                        <a:cubicBezTo>
                          <a:pt x="1719058" y="1093946"/>
                          <a:pt x="156278" y="1093946"/>
                          <a:pt x="0" y="937668"/>
                        </a:cubicBezTo>
                        <a:close/>
                      </a:path>
                    </a:pathLst>
                  </a:custGeom>
                  <a:gradFill>
                    <a:gsLst>
                      <a:gs pos="0">
                        <a:schemeClr val="bg1"/>
                      </a:gs>
                      <a:gs pos="71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808"/>
                  <p:cNvGrpSpPr/>
                  <p:nvPr/>
                </p:nvGrpSpPr>
                <p:grpSpPr>
                  <a:xfrm>
                    <a:off x="5509043" y="2931002"/>
                    <a:ext cx="926433" cy="902678"/>
                    <a:chOff x="5749679" y="2831580"/>
                    <a:chExt cx="1118937" cy="1090246"/>
                  </a:xfrm>
                </p:grpSpPr>
                <p:grpSp>
                  <p:nvGrpSpPr>
                    <p:cNvPr id="24" name="Group 344"/>
                    <p:cNvGrpSpPr/>
                    <p:nvPr/>
                  </p:nvGrpSpPr>
                  <p:grpSpPr>
                    <a:xfrm>
                      <a:off x="5749679" y="2831580"/>
                      <a:ext cx="1118937" cy="1090246"/>
                      <a:chOff x="3057500" y="1637550"/>
                      <a:chExt cx="3108961" cy="3108960"/>
                    </a:xfrm>
                  </p:grpSpPr>
                  <p:sp>
                    <p:nvSpPr>
                      <p:cNvPr id="370" name="Oval 369"/>
                      <p:cNvSpPr/>
                      <p:nvPr/>
                    </p:nvSpPr>
                    <p:spPr>
                      <a:xfrm>
                        <a:off x="3057500" y="1637550"/>
                        <a:ext cx="3108961" cy="3108960"/>
                      </a:xfrm>
                      <a:prstGeom prst="ellipse">
                        <a:avLst/>
                      </a:prstGeom>
                      <a:gradFill>
                        <a:gsLst>
                          <a:gs pos="0">
                            <a:schemeClr val="tx1">
                              <a:lumMod val="95000"/>
                              <a:lumOff val="5000"/>
                            </a:schemeClr>
                          </a:gs>
                          <a:gs pos="59000">
                            <a:schemeClr val="tx1">
                              <a:lumMod val="85000"/>
                              <a:lumOff val="15000"/>
                            </a:schemeClr>
                          </a:gs>
                          <a:gs pos="65000">
                            <a:schemeClr val="tx1">
                              <a:lumMod val="65000"/>
                              <a:lumOff val="35000"/>
                            </a:schemeClr>
                          </a:gs>
                        </a:gsLst>
                        <a:lin ang="150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3390675" y="1959166"/>
                        <a:ext cx="2488851" cy="2488851"/>
                      </a:xfrm>
                      <a:prstGeom prst="ellipse">
                        <a:avLst/>
                      </a:prstGeom>
                      <a:gradFill>
                        <a:gsLst>
                          <a:gs pos="0">
                            <a:schemeClr val="tx1">
                              <a:lumMod val="95000"/>
                              <a:lumOff val="5000"/>
                            </a:schemeClr>
                          </a:gs>
                          <a:gs pos="43000">
                            <a:schemeClr val="tx1">
                              <a:lumMod val="75000"/>
                              <a:lumOff val="25000"/>
                            </a:schemeClr>
                          </a:gs>
                          <a:gs pos="100000">
                            <a:schemeClr val="tx1">
                              <a:lumMod val="65000"/>
                              <a:lumOff val="3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3491051" y="2068469"/>
                        <a:ext cx="2266557" cy="2266556"/>
                      </a:xfrm>
                      <a:prstGeom prst="ellipse">
                        <a:avLst/>
                      </a:prstGeom>
                      <a:gradFill>
                        <a:gsLst>
                          <a:gs pos="0">
                            <a:schemeClr val="bg1"/>
                          </a:gs>
                          <a:gs pos="100000">
                            <a:schemeClr val="bg1">
                              <a:lumMod val="65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Block Arc 8"/>
                      <p:cNvSpPr/>
                      <p:nvPr/>
                    </p:nvSpPr>
                    <p:spPr>
                      <a:xfrm>
                        <a:off x="3138004" y="1707004"/>
                        <a:ext cx="1536577" cy="2972142"/>
                      </a:xfrm>
                      <a:custGeom>
                        <a:avLst/>
                        <a:gdLst>
                          <a:gd name="connsiteX0" fmla="*/ 1290371 w 2909559"/>
                          <a:gd name="connsiteY0" fmla="*/ 2972136 h 2981687"/>
                          <a:gd name="connsiteX1" fmla="*/ 2987 w 2909559"/>
                          <a:gd name="connsiteY1" fmla="*/ 1395346 h 2981687"/>
                          <a:gd name="connsiteX2" fmla="*/ 1485832 w 2909559"/>
                          <a:gd name="connsiteY2" fmla="*/ 339 h 2981687"/>
                          <a:gd name="connsiteX3" fmla="*/ 1482051 w 2909559"/>
                          <a:gd name="connsiteY3" fmla="*/ 181799 h 2981687"/>
                          <a:gd name="connsiteX4" fmla="*/ 184095 w 2909559"/>
                          <a:gd name="connsiteY4" fmla="*/ 1407260 h 2981687"/>
                          <a:gd name="connsiteX5" fmla="*/ 1310392 w 2909559"/>
                          <a:gd name="connsiteY5" fmla="*/ 2791743 h 2981687"/>
                          <a:gd name="connsiteX6" fmla="*/ 1290371 w 2909559"/>
                          <a:gd name="connsiteY6" fmla="*/ 2972136 h 2981687"/>
                          <a:gd name="connsiteX0" fmla="*/ 1290416 w 1518757"/>
                          <a:gd name="connsiteY0" fmla="*/ 2972142 h 2972142"/>
                          <a:gd name="connsiteX1" fmla="*/ 3032 w 1518757"/>
                          <a:gd name="connsiteY1" fmla="*/ 1395352 h 2972142"/>
                          <a:gd name="connsiteX2" fmla="*/ 1485877 w 1518757"/>
                          <a:gd name="connsiteY2" fmla="*/ 345 h 2972142"/>
                          <a:gd name="connsiteX3" fmla="*/ 1482096 w 1518757"/>
                          <a:gd name="connsiteY3" fmla="*/ 181805 h 2972142"/>
                          <a:gd name="connsiteX4" fmla="*/ 184140 w 1518757"/>
                          <a:gd name="connsiteY4" fmla="*/ 1407266 h 2972142"/>
                          <a:gd name="connsiteX5" fmla="*/ 1310437 w 1518757"/>
                          <a:gd name="connsiteY5" fmla="*/ 2791749 h 2972142"/>
                          <a:gd name="connsiteX6" fmla="*/ 1290416 w 1518757"/>
                          <a:gd name="connsiteY6" fmla="*/ 2972142 h 2972142"/>
                          <a:gd name="connsiteX0" fmla="*/ 1290416 w 1536578"/>
                          <a:gd name="connsiteY0" fmla="*/ 2972142 h 2972142"/>
                          <a:gd name="connsiteX1" fmla="*/ 3032 w 1536578"/>
                          <a:gd name="connsiteY1" fmla="*/ 1395352 h 2972142"/>
                          <a:gd name="connsiteX2" fmla="*/ 1485877 w 1536578"/>
                          <a:gd name="connsiteY2" fmla="*/ 345 h 2972142"/>
                          <a:gd name="connsiteX3" fmla="*/ 1482096 w 1536578"/>
                          <a:gd name="connsiteY3" fmla="*/ 181805 h 2972142"/>
                          <a:gd name="connsiteX4" fmla="*/ 184140 w 1536578"/>
                          <a:gd name="connsiteY4" fmla="*/ 1407266 h 2972142"/>
                          <a:gd name="connsiteX5" fmla="*/ 1310437 w 1536578"/>
                          <a:gd name="connsiteY5" fmla="*/ 2791749 h 2972142"/>
                          <a:gd name="connsiteX6" fmla="*/ 1290416 w 1536578"/>
                          <a:gd name="connsiteY6" fmla="*/ 2972142 h 29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578" h="2972142">
                            <a:moveTo>
                              <a:pt x="1290416" y="2972142"/>
                            </a:moveTo>
                            <a:cubicBezTo>
                              <a:pt x="519719" y="2882309"/>
                              <a:pt x="-46654" y="2188615"/>
                              <a:pt x="3032" y="1395352"/>
                            </a:cubicBezTo>
                            <a:cubicBezTo>
                              <a:pt x="52949" y="598404"/>
                              <a:pt x="706784" y="-16701"/>
                              <a:pt x="1485877" y="345"/>
                            </a:cubicBezTo>
                            <a:cubicBezTo>
                              <a:pt x="1561399" y="60832"/>
                              <a:pt x="1546177" y="121318"/>
                              <a:pt x="1482096" y="181805"/>
                            </a:cubicBezTo>
                            <a:cubicBezTo>
                              <a:pt x="800060" y="166780"/>
                              <a:pt x="227689" y="707182"/>
                              <a:pt x="184140" y="1407266"/>
                            </a:cubicBezTo>
                            <a:cubicBezTo>
                              <a:pt x="140821" y="2103658"/>
                              <a:pt x="636219" y="2712619"/>
                              <a:pt x="1310437" y="2791749"/>
                            </a:cubicBezTo>
                            <a:lnTo>
                              <a:pt x="1290416" y="2972142"/>
                            </a:lnTo>
                            <a:close/>
                          </a:path>
                        </a:pathLst>
                      </a:custGeom>
                      <a:gradFill>
                        <a:gsLst>
                          <a:gs pos="17000">
                            <a:schemeClr val="bg1">
                              <a:lumMod val="65000"/>
                            </a:schemeClr>
                          </a:gs>
                          <a:gs pos="94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810"/>
                    <p:cNvGrpSpPr/>
                    <p:nvPr/>
                  </p:nvGrpSpPr>
                  <p:grpSpPr>
                    <a:xfrm>
                      <a:off x="6081706" y="3112158"/>
                      <a:ext cx="487307" cy="588750"/>
                      <a:chOff x="6193334" y="3080727"/>
                      <a:chExt cx="516819" cy="624406"/>
                    </a:xfrm>
                    <a:effectLst>
                      <a:outerShdw blurRad="25400" dist="25400" dir="13500000" algn="br" rotWithShape="0">
                        <a:prstClr val="black">
                          <a:alpha val="40000"/>
                        </a:prstClr>
                      </a:outerShdw>
                    </a:effectLst>
                  </p:grpSpPr>
                  <p:grpSp>
                    <p:nvGrpSpPr>
                      <p:cNvPr id="27" name="Group 811"/>
                      <p:cNvGrpSpPr/>
                      <p:nvPr/>
                    </p:nvGrpSpPr>
                    <p:grpSpPr>
                      <a:xfrm>
                        <a:off x="6193334" y="3080727"/>
                        <a:ext cx="516819" cy="624406"/>
                        <a:chOff x="4000588" y="3729239"/>
                        <a:chExt cx="747526" cy="903139"/>
                      </a:xfrm>
                    </p:grpSpPr>
                    <p:sp>
                      <p:nvSpPr>
                        <p:cNvPr id="336" name="Rounded Rectangle 891"/>
                        <p:cNvSpPr/>
                        <p:nvPr/>
                      </p:nvSpPr>
                      <p:spPr>
                        <a:xfrm>
                          <a:off x="4029442" y="3729239"/>
                          <a:ext cx="718672" cy="903139"/>
                        </a:xfrm>
                        <a:prstGeom prst="roundRect">
                          <a:avLst>
                            <a:gd name="adj" fmla="val 8982"/>
                          </a:avLst>
                        </a:prstGeom>
                        <a:solidFill>
                          <a:srgbClr val="FFFF8F"/>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892"/>
                        <p:cNvGrpSpPr/>
                        <p:nvPr/>
                      </p:nvGrpSpPr>
                      <p:grpSpPr>
                        <a:xfrm rot="16200000">
                          <a:off x="3735125" y="4108988"/>
                          <a:ext cx="669724" cy="138798"/>
                          <a:chOff x="5558026" y="2200187"/>
                          <a:chExt cx="2442565" cy="394579"/>
                        </a:xfrm>
                        <a:solidFill>
                          <a:schemeClr val="tx1"/>
                        </a:solidFill>
                      </p:grpSpPr>
                      <p:grpSp>
                        <p:nvGrpSpPr>
                          <p:cNvPr id="29" name="Group 1265"/>
                          <p:cNvGrpSpPr/>
                          <p:nvPr/>
                        </p:nvGrpSpPr>
                        <p:grpSpPr>
                          <a:xfrm>
                            <a:off x="5558026" y="2210245"/>
                            <a:ext cx="140427" cy="382587"/>
                            <a:chOff x="5100540" y="1008474"/>
                            <a:chExt cx="100591" cy="382587"/>
                          </a:xfrm>
                          <a:grpFill/>
                        </p:grpSpPr>
                        <p:sp>
                          <p:nvSpPr>
                            <p:cNvPr id="368" name="Oval 367"/>
                            <p:cNvSpPr/>
                            <p:nvPr/>
                          </p:nvSpPr>
                          <p:spPr>
                            <a:xfrm>
                              <a:off x="5100540" y="1240763"/>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Rounded Rectangle 1285"/>
                            <p:cNvSpPr/>
                            <p:nvPr/>
                          </p:nvSpPr>
                          <p:spPr>
                            <a:xfrm>
                              <a:off x="5112069" y="1008474"/>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1266"/>
                          <p:cNvGrpSpPr/>
                          <p:nvPr/>
                        </p:nvGrpSpPr>
                        <p:grpSpPr>
                          <a:xfrm>
                            <a:off x="5949714" y="2204095"/>
                            <a:ext cx="140427" cy="381607"/>
                            <a:chOff x="670402" y="713969"/>
                            <a:chExt cx="100591" cy="381607"/>
                          </a:xfrm>
                          <a:grpFill/>
                        </p:grpSpPr>
                        <p:sp>
                          <p:nvSpPr>
                            <p:cNvPr id="366" name="Oval 365"/>
                            <p:cNvSpPr/>
                            <p:nvPr/>
                          </p:nvSpPr>
                          <p:spPr>
                            <a:xfrm>
                              <a:off x="670402" y="945278"/>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Rounded Rectangle 1283"/>
                            <p:cNvSpPr/>
                            <p:nvPr/>
                          </p:nvSpPr>
                          <p:spPr>
                            <a:xfrm>
                              <a:off x="681220" y="713969"/>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1267"/>
                          <p:cNvGrpSpPr/>
                          <p:nvPr/>
                        </p:nvGrpSpPr>
                        <p:grpSpPr>
                          <a:xfrm>
                            <a:off x="6334222" y="2208154"/>
                            <a:ext cx="140427" cy="383262"/>
                            <a:chOff x="949742" y="718028"/>
                            <a:chExt cx="100591" cy="383262"/>
                          </a:xfrm>
                          <a:grpFill/>
                        </p:grpSpPr>
                        <p:sp>
                          <p:nvSpPr>
                            <p:cNvPr id="364" name="Oval 363"/>
                            <p:cNvSpPr/>
                            <p:nvPr/>
                          </p:nvSpPr>
                          <p:spPr>
                            <a:xfrm>
                              <a:off x="949742" y="950992"/>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Rounded Rectangle 1281"/>
                            <p:cNvSpPr/>
                            <p:nvPr/>
                          </p:nvSpPr>
                          <p:spPr>
                            <a:xfrm>
                              <a:off x="959784" y="718028"/>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1268"/>
                          <p:cNvGrpSpPr/>
                          <p:nvPr/>
                        </p:nvGrpSpPr>
                        <p:grpSpPr>
                          <a:xfrm>
                            <a:off x="6665261" y="2207850"/>
                            <a:ext cx="140427" cy="382278"/>
                            <a:chOff x="1178513" y="717724"/>
                            <a:chExt cx="100591" cy="382278"/>
                          </a:xfrm>
                          <a:grpFill/>
                        </p:grpSpPr>
                        <p:sp>
                          <p:nvSpPr>
                            <p:cNvPr id="362" name="Oval 361"/>
                            <p:cNvSpPr/>
                            <p:nvPr/>
                          </p:nvSpPr>
                          <p:spPr>
                            <a:xfrm>
                              <a:off x="1178513" y="949704"/>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Rounded Rectangle 1279"/>
                            <p:cNvSpPr/>
                            <p:nvPr/>
                          </p:nvSpPr>
                          <p:spPr>
                            <a:xfrm>
                              <a:off x="1190214" y="717724"/>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nvGrpSpPr>
                          <p:cNvPr id="35" name="Group 1269"/>
                          <p:cNvGrpSpPr/>
                          <p:nvPr/>
                        </p:nvGrpSpPr>
                        <p:grpSpPr>
                          <a:xfrm>
                            <a:off x="7057735" y="2206537"/>
                            <a:ext cx="140427" cy="380823"/>
                            <a:chOff x="1420571" y="716411"/>
                            <a:chExt cx="100591" cy="380823"/>
                          </a:xfrm>
                          <a:grpFill/>
                        </p:grpSpPr>
                        <p:sp>
                          <p:nvSpPr>
                            <p:cNvPr id="360" name="Oval 359"/>
                            <p:cNvSpPr/>
                            <p:nvPr/>
                          </p:nvSpPr>
                          <p:spPr>
                            <a:xfrm>
                              <a:off x="1420571" y="946936"/>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Rounded Rectangle 1277"/>
                            <p:cNvSpPr/>
                            <p:nvPr/>
                          </p:nvSpPr>
                          <p:spPr>
                            <a:xfrm>
                              <a:off x="1431389" y="716411"/>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1270"/>
                          <p:cNvGrpSpPr/>
                          <p:nvPr/>
                        </p:nvGrpSpPr>
                        <p:grpSpPr>
                          <a:xfrm>
                            <a:off x="7452524" y="2208446"/>
                            <a:ext cx="140427" cy="386320"/>
                            <a:chOff x="1722907" y="718320"/>
                            <a:chExt cx="100591" cy="386320"/>
                          </a:xfrm>
                          <a:grpFill/>
                        </p:grpSpPr>
                        <p:sp>
                          <p:nvSpPr>
                            <p:cNvPr id="358" name="Oval 357"/>
                            <p:cNvSpPr/>
                            <p:nvPr/>
                          </p:nvSpPr>
                          <p:spPr>
                            <a:xfrm>
                              <a:off x="1722907" y="954342"/>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ounded Rectangle 1275"/>
                            <p:cNvSpPr/>
                            <p:nvPr/>
                          </p:nvSpPr>
                          <p:spPr>
                            <a:xfrm>
                              <a:off x="1734234" y="718320"/>
                              <a:ext cx="78956" cy="36251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1271"/>
                          <p:cNvGrpSpPr/>
                          <p:nvPr/>
                        </p:nvGrpSpPr>
                        <p:grpSpPr>
                          <a:xfrm>
                            <a:off x="7860164" y="2200187"/>
                            <a:ext cx="140427" cy="380191"/>
                            <a:chOff x="2061805" y="710061"/>
                            <a:chExt cx="100591" cy="380191"/>
                          </a:xfrm>
                          <a:grpFill/>
                        </p:grpSpPr>
                        <p:sp>
                          <p:nvSpPr>
                            <p:cNvPr id="356" name="Oval 355"/>
                            <p:cNvSpPr/>
                            <p:nvPr/>
                          </p:nvSpPr>
                          <p:spPr>
                            <a:xfrm>
                              <a:off x="2061805" y="939954"/>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Rounded Rectangle 1273"/>
                            <p:cNvSpPr/>
                            <p:nvPr/>
                          </p:nvSpPr>
                          <p:spPr>
                            <a:xfrm>
                              <a:off x="2073529" y="710061"/>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8" name="Rounded Rectangle 1207"/>
                        <p:cNvSpPr/>
                        <p:nvPr/>
                      </p:nvSpPr>
                      <p:spPr>
                        <a:xfrm>
                          <a:off x="4170123" y="4505850"/>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Rounded Rectangle 1208"/>
                        <p:cNvSpPr/>
                        <p:nvPr/>
                      </p:nvSpPr>
                      <p:spPr>
                        <a:xfrm>
                          <a:off x="4170123" y="3843524"/>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Rounded Rectangle 1255"/>
                        <p:cNvSpPr/>
                        <p:nvPr/>
                      </p:nvSpPr>
                      <p:spPr>
                        <a:xfrm>
                          <a:off x="4170123" y="3909757"/>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Rounded Rectangle 1257"/>
                        <p:cNvSpPr/>
                        <p:nvPr/>
                      </p:nvSpPr>
                      <p:spPr>
                        <a:xfrm>
                          <a:off x="4170123" y="3975990"/>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ounded Rectangle 1258"/>
                        <p:cNvSpPr/>
                        <p:nvPr/>
                      </p:nvSpPr>
                      <p:spPr>
                        <a:xfrm>
                          <a:off x="4170123" y="4042223"/>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Rounded Rectangle 1259"/>
                        <p:cNvSpPr/>
                        <p:nvPr/>
                      </p:nvSpPr>
                      <p:spPr>
                        <a:xfrm>
                          <a:off x="4170123" y="4108456"/>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ounded Rectangle 1260"/>
                        <p:cNvSpPr/>
                        <p:nvPr/>
                      </p:nvSpPr>
                      <p:spPr>
                        <a:xfrm>
                          <a:off x="4170123" y="4174689"/>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ounded Rectangle 1261"/>
                        <p:cNvSpPr/>
                        <p:nvPr/>
                      </p:nvSpPr>
                      <p:spPr>
                        <a:xfrm>
                          <a:off x="4170123" y="4240922"/>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ounded Rectangle 1262"/>
                        <p:cNvSpPr/>
                        <p:nvPr/>
                      </p:nvSpPr>
                      <p:spPr>
                        <a:xfrm>
                          <a:off x="4170123" y="4307155"/>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ounded Rectangle 1263"/>
                        <p:cNvSpPr/>
                        <p:nvPr/>
                      </p:nvSpPr>
                      <p:spPr>
                        <a:xfrm>
                          <a:off x="4170123" y="4373388"/>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Rounded Rectangle 1264"/>
                        <p:cNvSpPr/>
                        <p:nvPr/>
                      </p:nvSpPr>
                      <p:spPr>
                        <a:xfrm>
                          <a:off x="4170123" y="4439621"/>
                          <a:ext cx="481106" cy="2253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812"/>
                      <p:cNvGrpSpPr/>
                      <p:nvPr/>
                    </p:nvGrpSpPr>
                    <p:grpSpPr>
                      <a:xfrm>
                        <a:off x="6535813" y="3117011"/>
                        <a:ext cx="166277" cy="416648"/>
                        <a:chOff x="4495952" y="3676948"/>
                        <a:chExt cx="282318" cy="707416"/>
                      </a:xfrm>
                    </p:grpSpPr>
                    <p:sp>
                      <p:nvSpPr>
                        <p:cNvPr id="331" name="Rectangle 823"/>
                        <p:cNvSpPr/>
                        <p:nvPr/>
                      </p:nvSpPr>
                      <p:spPr>
                        <a:xfrm rot="2204694">
                          <a:off x="4495952" y="4263714"/>
                          <a:ext cx="76200" cy="45719"/>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Rounded Rectangle 824"/>
                        <p:cNvSpPr/>
                        <p:nvPr/>
                      </p:nvSpPr>
                      <p:spPr>
                        <a:xfrm rot="18155899">
                          <a:off x="4431529" y="4285914"/>
                          <a:ext cx="174368" cy="22531"/>
                        </a:xfrm>
                        <a:prstGeom prst="roundRect">
                          <a:avLst>
                            <a:gd name="adj" fmla="val 5000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Rounded Rectangle 888"/>
                        <p:cNvSpPr/>
                        <p:nvPr/>
                      </p:nvSpPr>
                      <p:spPr>
                        <a:xfrm rot="1849020">
                          <a:off x="4631350" y="3676948"/>
                          <a:ext cx="146312" cy="652971"/>
                        </a:xfrm>
                        <a:prstGeom prst="roundRect">
                          <a:avLst>
                            <a:gd name="adj" fmla="val 50000"/>
                          </a:avLst>
                        </a:prstGeom>
                        <a:solidFill>
                          <a:srgbClr val="FF0000"/>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ounded Rectangle 889"/>
                        <p:cNvSpPr/>
                        <p:nvPr/>
                      </p:nvSpPr>
                      <p:spPr>
                        <a:xfrm rot="1788677">
                          <a:off x="4624604" y="3998708"/>
                          <a:ext cx="153666" cy="20907"/>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ounded Rectangle 890"/>
                        <p:cNvSpPr/>
                        <p:nvPr/>
                      </p:nvSpPr>
                      <p:spPr>
                        <a:xfrm rot="1788677">
                          <a:off x="4602644" y="4039087"/>
                          <a:ext cx="158323" cy="21327"/>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nvGrpSpPr>
                <p:cNvPr id="40" name="Group 746"/>
                <p:cNvGrpSpPr/>
                <p:nvPr/>
              </p:nvGrpSpPr>
              <p:grpSpPr>
                <a:xfrm flipH="1">
                  <a:off x="5679867" y="4123564"/>
                  <a:ext cx="336856" cy="358704"/>
                  <a:chOff x="-919922" y="1834025"/>
                  <a:chExt cx="3169632" cy="3375224"/>
                </a:xfrm>
              </p:grpSpPr>
              <p:sp>
                <p:nvSpPr>
                  <p:cNvPr id="279" name="Rectangle 18"/>
                  <p:cNvSpPr/>
                  <p:nvPr/>
                </p:nvSpPr>
                <p:spPr>
                  <a:xfrm>
                    <a:off x="1941635" y="4978093"/>
                    <a:ext cx="298008" cy="168286"/>
                  </a:xfrm>
                  <a:custGeom>
                    <a:avLst/>
                    <a:gdLst>
                      <a:gd name="connsiteX0" fmla="*/ 0 w 450056"/>
                      <a:gd name="connsiteY0" fmla="*/ 0 h 352812"/>
                      <a:gd name="connsiteX1" fmla="*/ 450056 w 450056"/>
                      <a:gd name="connsiteY1" fmla="*/ 0 h 352812"/>
                      <a:gd name="connsiteX2" fmla="*/ 450056 w 450056"/>
                      <a:gd name="connsiteY2" fmla="*/ 352812 h 352812"/>
                      <a:gd name="connsiteX3" fmla="*/ 0 w 450056"/>
                      <a:gd name="connsiteY3" fmla="*/ 352812 h 352812"/>
                      <a:gd name="connsiteX4" fmla="*/ 0 w 450056"/>
                      <a:gd name="connsiteY4" fmla="*/ 0 h 352812"/>
                      <a:gd name="connsiteX0" fmla="*/ 52387 w 450056"/>
                      <a:gd name="connsiteY0" fmla="*/ 140494 h 352812"/>
                      <a:gd name="connsiteX1" fmla="*/ 450056 w 450056"/>
                      <a:gd name="connsiteY1" fmla="*/ 0 h 352812"/>
                      <a:gd name="connsiteX2" fmla="*/ 450056 w 450056"/>
                      <a:gd name="connsiteY2" fmla="*/ 352812 h 352812"/>
                      <a:gd name="connsiteX3" fmla="*/ 0 w 450056"/>
                      <a:gd name="connsiteY3" fmla="*/ 352812 h 352812"/>
                      <a:gd name="connsiteX4" fmla="*/ 52387 w 450056"/>
                      <a:gd name="connsiteY4" fmla="*/ 140494 h 352812"/>
                      <a:gd name="connsiteX0" fmla="*/ 0 w 397669"/>
                      <a:gd name="connsiteY0" fmla="*/ 140494 h 352812"/>
                      <a:gd name="connsiteX1" fmla="*/ 397669 w 397669"/>
                      <a:gd name="connsiteY1" fmla="*/ 0 h 352812"/>
                      <a:gd name="connsiteX2" fmla="*/ 397669 w 397669"/>
                      <a:gd name="connsiteY2" fmla="*/ 352812 h 352812"/>
                      <a:gd name="connsiteX3" fmla="*/ 23813 w 397669"/>
                      <a:gd name="connsiteY3" fmla="*/ 307568 h 352812"/>
                      <a:gd name="connsiteX4" fmla="*/ 0 w 397669"/>
                      <a:gd name="connsiteY4" fmla="*/ 140494 h 352812"/>
                      <a:gd name="connsiteX0" fmla="*/ 0 w 397669"/>
                      <a:gd name="connsiteY0" fmla="*/ 0 h 212318"/>
                      <a:gd name="connsiteX1" fmla="*/ 204787 w 397669"/>
                      <a:gd name="connsiteY1" fmla="*/ 38100 h 212318"/>
                      <a:gd name="connsiteX2" fmla="*/ 397669 w 397669"/>
                      <a:gd name="connsiteY2" fmla="*/ 212318 h 212318"/>
                      <a:gd name="connsiteX3" fmla="*/ 23813 w 397669"/>
                      <a:gd name="connsiteY3" fmla="*/ 167074 h 212318"/>
                      <a:gd name="connsiteX4" fmla="*/ 0 w 397669"/>
                      <a:gd name="connsiteY4" fmla="*/ 0 h 212318"/>
                      <a:gd name="connsiteX0" fmla="*/ 0 w 228601"/>
                      <a:gd name="connsiteY0" fmla="*/ 0 h 167074"/>
                      <a:gd name="connsiteX1" fmla="*/ 204787 w 228601"/>
                      <a:gd name="connsiteY1" fmla="*/ 38100 h 167074"/>
                      <a:gd name="connsiteX2" fmla="*/ 228601 w 228601"/>
                      <a:gd name="connsiteY2" fmla="*/ 124212 h 167074"/>
                      <a:gd name="connsiteX3" fmla="*/ 23813 w 228601"/>
                      <a:gd name="connsiteY3" fmla="*/ 167074 h 167074"/>
                      <a:gd name="connsiteX4" fmla="*/ 0 w 228601"/>
                      <a:gd name="connsiteY4" fmla="*/ 0 h 167074"/>
                      <a:gd name="connsiteX0" fmla="*/ 0 w 235793"/>
                      <a:gd name="connsiteY0" fmla="*/ 0 h 167074"/>
                      <a:gd name="connsiteX1" fmla="*/ 204787 w 235793"/>
                      <a:gd name="connsiteY1" fmla="*/ 38100 h 167074"/>
                      <a:gd name="connsiteX2" fmla="*/ 228601 w 235793"/>
                      <a:gd name="connsiteY2" fmla="*/ 124212 h 167074"/>
                      <a:gd name="connsiteX3" fmla="*/ 23813 w 235793"/>
                      <a:gd name="connsiteY3" fmla="*/ 167074 h 167074"/>
                      <a:gd name="connsiteX4" fmla="*/ 0 w 235793"/>
                      <a:gd name="connsiteY4" fmla="*/ 0 h 167074"/>
                      <a:gd name="connsiteX0" fmla="*/ 0 w 244145"/>
                      <a:gd name="connsiteY0" fmla="*/ 0 h 167074"/>
                      <a:gd name="connsiteX1" fmla="*/ 204787 w 244145"/>
                      <a:gd name="connsiteY1" fmla="*/ 38100 h 167074"/>
                      <a:gd name="connsiteX2" fmla="*/ 228601 w 244145"/>
                      <a:gd name="connsiteY2" fmla="*/ 124212 h 167074"/>
                      <a:gd name="connsiteX3" fmla="*/ 23813 w 244145"/>
                      <a:gd name="connsiteY3" fmla="*/ 167074 h 167074"/>
                      <a:gd name="connsiteX4" fmla="*/ 0 w 244145"/>
                      <a:gd name="connsiteY4" fmla="*/ 0 h 167074"/>
                      <a:gd name="connsiteX0" fmla="*/ 0 w 266982"/>
                      <a:gd name="connsiteY0" fmla="*/ 0 h 167074"/>
                      <a:gd name="connsiteX1" fmla="*/ 204787 w 266982"/>
                      <a:gd name="connsiteY1" fmla="*/ 38100 h 167074"/>
                      <a:gd name="connsiteX2" fmla="*/ 228601 w 266982"/>
                      <a:gd name="connsiteY2" fmla="*/ 124212 h 167074"/>
                      <a:gd name="connsiteX3" fmla="*/ 23813 w 266982"/>
                      <a:gd name="connsiteY3" fmla="*/ 167074 h 167074"/>
                      <a:gd name="connsiteX4" fmla="*/ 0 w 266982"/>
                      <a:gd name="connsiteY4" fmla="*/ 0 h 167074"/>
                      <a:gd name="connsiteX0" fmla="*/ 0 w 276638"/>
                      <a:gd name="connsiteY0" fmla="*/ 0 h 167074"/>
                      <a:gd name="connsiteX1" fmla="*/ 204787 w 276638"/>
                      <a:gd name="connsiteY1" fmla="*/ 38100 h 167074"/>
                      <a:gd name="connsiteX2" fmla="*/ 228601 w 276638"/>
                      <a:gd name="connsiteY2" fmla="*/ 124212 h 167074"/>
                      <a:gd name="connsiteX3" fmla="*/ 23813 w 276638"/>
                      <a:gd name="connsiteY3" fmla="*/ 167074 h 167074"/>
                      <a:gd name="connsiteX4" fmla="*/ 0 w 276638"/>
                      <a:gd name="connsiteY4" fmla="*/ 0 h 167074"/>
                      <a:gd name="connsiteX0" fmla="*/ 0 w 279627"/>
                      <a:gd name="connsiteY0" fmla="*/ 0 h 167074"/>
                      <a:gd name="connsiteX1" fmla="*/ 204787 w 279627"/>
                      <a:gd name="connsiteY1" fmla="*/ 38100 h 167074"/>
                      <a:gd name="connsiteX2" fmla="*/ 228601 w 279627"/>
                      <a:gd name="connsiteY2" fmla="*/ 124212 h 167074"/>
                      <a:gd name="connsiteX3" fmla="*/ 23813 w 279627"/>
                      <a:gd name="connsiteY3" fmla="*/ 167074 h 167074"/>
                      <a:gd name="connsiteX4" fmla="*/ 0 w 279627"/>
                      <a:gd name="connsiteY4" fmla="*/ 0 h 167074"/>
                      <a:gd name="connsiteX0" fmla="*/ 0 w 278883"/>
                      <a:gd name="connsiteY0" fmla="*/ 0 h 167074"/>
                      <a:gd name="connsiteX1" fmla="*/ 204787 w 278883"/>
                      <a:gd name="connsiteY1" fmla="*/ 38100 h 167074"/>
                      <a:gd name="connsiteX2" fmla="*/ 228601 w 278883"/>
                      <a:gd name="connsiteY2" fmla="*/ 124212 h 167074"/>
                      <a:gd name="connsiteX3" fmla="*/ 23813 w 278883"/>
                      <a:gd name="connsiteY3" fmla="*/ 167074 h 167074"/>
                      <a:gd name="connsiteX4" fmla="*/ 0 w 278883"/>
                      <a:gd name="connsiteY4" fmla="*/ 0 h 167074"/>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08" h="164693">
                        <a:moveTo>
                          <a:pt x="0" y="0"/>
                        </a:moveTo>
                        <a:lnTo>
                          <a:pt x="214312" y="35719"/>
                        </a:lnTo>
                        <a:cubicBezTo>
                          <a:pt x="293688" y="38229"/>
                          <a:pt x="320675" y="85983"/>
                          <a:pt x="238126" y="121831"/>
                        </a:cubicBezTo>
                        <a:cubicBezTo>
                          <a:pt x="200819" y="133737"/>
                          <a:pt x="120651" y="162312"/>
                          <a:pt x="33338" y="164693"/>
                        </a:cubicBezTo>
                        <a:cubicBezTo>
                          <a:pt x="10319" y="107414"/>
                          <a:pt x="3969" y="57279"/>
                          <a:pt x="0" y="0"/>
                        </a:cubicBez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18"/>
                  <p:cNvSpPr/>
                  <p:nvPr/>
                </p:nvSpPr>
                <p:spPr>
                  <a:xfrm>
                    <a:off x="1945351" y="4986063"/>
                    <a:ext cx="280737" cy="152346"/>
                  </a:xfrm>
                  <a:custGeom>
                    <a:avLst/>
                    <a:gdLst>
                      <a:gd name="connsiteX0" fmla="*/ 0 w 450056"/>
                      <a:gd name="connsiteY0" fmla="*/ 0 h 352812"/>
                      <a:gd name="connsiteX1" fmla="*/ 450056 w 450056"/>
                      <a:gd name="connsiteY1" fmla="*/ 0 h 352812"/>
                      <a:gd name="connsiteX2" fmla="*/ 450056 w 450056"/>
                      <a:gd name="connsiteY2" fmla="*/ 352812 h 352812"/>
                      <a:gd name="connsiteX3" fmla="*/ 0 w 450056"/>
                      <a:gd name="connsiteY3" fmla="*/ 352812 h 352812"/>
                      <a:gd name="connsiteX4" fmla="*/ 0 w 450056"/>
                      <a:gd name="connsiteY4" fmla="*/ 0 h 352812"/>
                      <a:gd name="connsiteX0" fmla="*/ 52387 w 450056"/>
                      <a:gd name="connsiteY0" fmla="*/ 140494 h 352812"/>
                      <a:gd name="connsiteX1" fmla="*/ 450056 w 450056"/>
                      <a:gd name="connsiteY1" fmla="*/ 0 h 352812"/>
                      <a:gd name="connsiteX2" fmla="*/ 450056 w 450056"/>
                      <a:gd name="connsiteY2" fmla="*/ 352812 h 352812"/>
                      <a:gd name="connsiteX3" fmla="*/ 0 w 450056"/>
                      <a:gd name="connsiteY3" fmla="*/ 352812 h 352812"/>
                      <a:gd name="connsiteX4" fmla="*/ 52387 w 450056"/>
                      <a:gd name="connsiteY4" fmla="*/ 140494 h 352812"/>
                      <a:gd name="connsiteX0" fmla="*/ 0 w 397669"/>
                      <a:gd name="connsiteY0" fmla="*/ 140494 h 352812"/>
                      <a:gd name="connsiteX1" fmla="*/ 397669 w 397669"/>
                      <a:gd name="connsiteY1" fmla="*/ 0 h 352812"/>
                      <a:gd name="connsiteX2" fmla="*/ 397669 w 397669"/>
                      <a:gd name="connsiteY2" fmla="*/ 352812 h 352812"/>
                      <a:gd name="connsiteX3" fmla="*/ 23813 w 397669"/>
                      <a:gd name="connsiteY3" fmla="*/ 307568 h 352812"/>
                      <a:gd name="connsiteX4" fmla="*/ 0 w 397669"/>
                      <a:gd name="connsiteY4" fmla="*/ 140494 h 352812"/>
                      <a:gd name="connsiteX0" fmla="*/ 0 w 397669"/>
                      <a:gd name="connsiteY0" fmla="*/ 0 h 212318"/>
                      <a:gd name="connsiteX1" fmla="*/ 204787 w 397669"/>
                      <a:gd name="connsiteY1" fmla="*/ 38100 h 212318"/>
                      <a:gd name="connsiteX2" fmla="*/ 397669 w 397669"/>
                      <a:gd name="connsiteY2" fmla="*/ 212318 h 212318"/>
                      <a:gd name="connsiteX3" fmla="*/ 23813 w 397669"/>
                      <a:gd name="connsiteY3" fmla="*/ 167074 h 212318"/>
                      <a:gd name="connsiteX4" fmla="*/ 0 w 397669"/>
                      <a:gd name="connsiteY4" fmla="*/ 0 h 212318"/>
                      <a:gd name="connsiteX0" fmla="*/ 0 w 228601"/>
                      <a:gd name="connsiteY0" fmla="*/ 0 h 167074"/>
                      <a:gd name="connsiteX1" fmla="*/ 204787 w 228601"/>
                      <a:gd name="connsiteY1" fmla="*/ 38100 h 167074"/>
                      <a:gd name="connsiteX2" fmla="*/ 228601 w 228601"/>
                      <a:gd name="connsiteY2" fmla="*/ 124212 h 167074"/>
                      <a:gd name="connsiteX3" fmla="*/ 23813 w 228601"/>
                      <a:gd name="connsiteY3" fmla="*/ 167074 h 167074"/>
                      <a:gd name="connsiteX4" fmla="*/ 0 w 228601"/>
                      <a:gd name="connsiteY4" fmla="*/ 0 h 167074"/>
                      <a:gd name="connsiteX0" fmla="*/ 0 w 235793"/>
                      <a:gd name="connsiteY0" fmla="*/ 0 h 167074"/>
                      <a:gd name="connsiteX1" fmla="*/ 204787 w 235793"/>
                      <a:gd name="connsiteY1" fmla="*/ 38100 h 167074"/>
                      <a:gd name="connsiteX2" fmla="*/ 228601 w 235793"/>
                      <a:gd name="connsiteY2" fmla="*/ 124212 h 167074"/>
                      <a:gd name="connsiteX3" fmla="*/ 23813 w 235793"/>
                      <a:gd name="connsiteY3" fmla="*/ 167074 h 167074"/>
                      <a:gd name="connsiteX4" fmla="*/ 0 w 235793"/>
                      <a:gd name="connsiteY4" fmla="*/ 0 h 167074"/>
                      <a:gd name="connsiteX0" fmla="*/ 0 w 244145"/>
                      <a:gd name="connsiteY0" fmla="*/ 0 h 167074"/>
                      <a:gd name="connsiteX1" fmla="*/ 204787 w 244145"/>
                      <a:gd name="connsiteY1" fmla="*/ 38100 h 167074"/>
                      <a:gd name="connsiteX2" fmla="*/ 228601 w 244145"/>
                      <a:gd name="connsiteY2" fmla="*/ 124212 h 167074"/>
                      <a:gd name="connsiteX3" fmla="*/ 23813 w 244145"/>
                      <a:gd name="connsiteY3" fmla="*/ 167074 h 167074"/>
                      <a:gd name="connsiteX4" fmla="*/ 0 w 244145"/>
                      <a:gd name="connsiteY4" fmla="*/ 0 h 167074"/>
                      <a:gd name="connsiteX0" fmla="*/ 0 w 266982"/>
                      <a:gd name="connsiteY0" fmla="*/ 0 h 167074"/>
                      <a:gd name="connsiteX1" fmla="*/ 204787 w 266982"/>
                      <a:gd name="connsiteY1" fmla="*/ 38100 h 167074"/>
                      <a:gd name="connsiteX2" fmla="*/ 228601 w 266982"/>
                      <a:gd name="connsiteY2" fmla="*/ 124212 h 167074"/>
                      <a:gd name="connsiteX3" fmla="*/ 23813 w 266982"/>
                      <a:gd name="connsiteY3" fmla="*/ 167074 h 167074"/>
                      <a:gd name="connsiteX4" fmla="*/ 0 w 266982"/>
                      <a:gd name="connsiteY4" fmla="*/ 0 h 167074"/>
                      <a:gd name="connsiteX0" fmla="*/ 0 w 276638"/>
                      <a:gd name="connsiteY0" fmla="*/ 0 h 167074"/>
                      <a:gd name="connsiteX1" fmla="*/ 204787 w 276638"/>
                      <a:gd name="connsiteY1" fmla="*/ 38100 h 167074"/>
                      <a:gd name="connsiteX2" fmla="*/ 228601 w 276638"/>
                      <a:gd name="connsiteY2" fmla="*/ 124212 h 167074"/>
                      <a:gd name="connsiteX3" fmla="*/ 23813 w 276638"/>
                      <a:gd name="connsiteY3" fmla="*/ 167074 h 167074"/>
                      <a:gd name="connsiteX4" fmla="*/ 0 w 276638"/>
                      <a:gd name="connsiteY4" fmla="*/ 0 h 167074"/>
                      <a:gd name="connsiteX0" fmla="*/ 0 w 279627"/>
                      <a:gd name="connsiteY0" fmla="*/ 0 h 167074"/>
                      <a:gd name="connsiteX1" fmla="*/ 204787 w 279627"/>
                      <a:gd name="connsiteY1" fmla="*/ 38100 h 167074"/>
                      <a:gd name="connsiteX2" fmla="*/ 228601 w 279627"/>
                      <a:gd name="connsiteY2" fmla="*/ 124212 h 167074"/>
                      <a:gd name="connsiteX3" fmla="*/ 23813 w 279627"/>
                      <a:gd name="connsiteY3" fmla="*/ 167074 h 167074"/>
                      <a:gd name="connsiteX4" fmla="*/ 0 w 279627"/>
                      <a:gd name="connsiteY4" fmla="*/ 0 h 167074"/>
                      <a:gd name="connsiteX0" fmla="*/ 0 w 278883"/>
                      <a:gd name="connsiteY0" fmla="*/ 0 h 167074"/>
                      <a:gd name="connsiteX1" fmla="*/ 204787 w 278883"/>
                      <a:gd name="connsiteY1" fmla="*/ 38100 h 167074"/>
                      <a:gd name="connsiteX2" fmla="*/ 228601 w 278883"/>
                      <a:gd name="connsiteY2" fmla="*/ 124212 h 167074"/>
                      <a:gd name="connsiteX3" fmla="*/ 23813 w 278883"/>
                      <a:gd name="connsiteY3" fmla="*/ 167074 h 167074"/>
                      <a:gd name="connsiteX4" fmla="*/ 0 w 278883"/>
                      <a:gd name="connsiteY4" fmla="*/ 0 h 167074"/>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 name="connsiteX0" fmla="*/ 0 w 288408"/>
                      <a:gd name="connsiteY0" fmla="*/ 0 h 164693"/>
                      <a:gd name="connsiteX1" fmla="*/ 214312 w 288408"/>
                      <a:gd name="connsiteY1" fmla="*/ 35719 h 164693"/>
                      <a:gd name="connsiteX2" fmla="*/ 238126 w 288408"/>
                      <a:gd name="connsiteY2" fmla="*/ 121831 h 164693"/>
                      <a:gd name="connsiteX3" fmla="*/ 33338 w 288408"/>
                      <a:gd name="connsiteY3" fmla="*/ 164693 h 164693"/>
                      <a:gd name="connsiteX4" fmla="*/ 0 w 288408"/>
                      <a:gd name="connsiteY4" fmla="*/ 0 h 164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08" h="164693">
                        <a:moveTo>
                          <a:pt x="0" y="0"/>
                        </a:moveTo>
                        <a:lnTo>
                          <a:pt x="214312" y="35719"/>
                        </a:lnTo>
                        <a:cubicBezTo>
                          <a:pt x="293688" y="38229"/>
                          <a:pt x="320675" y="85983"/>
                          <a:pt x="238126" y="121831"/>
                        </a:cubicBezTo>
                        <a:cubicBezTo>
                          <a:pt x="200819" y="133737"/>
                          <a:pt x="120651" y="162312"/>
                          <a:pt x="33338" y="164693"/>
                        </a:cubicBezTo>
                        <a:cubicBezTo>
                          <a:pt x="10319" y="107414"/>
                          <a:pt x="3969" y="57279"/>
                          <a:pt x="0" y="0"/>
                        </a:cubicBezTo>
                        <a:close/>
                      </a:path>
                    </a:pathLst>
                  </a:custGeom>
                  <a:solidFill>
                    <a:schemeClr val="bg2"/>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1"/>
                  <p:cNvSpPr/>
                  <p:nvPr/>
                </p:nvSpPr>
                <p:spPr>
                  <a:xfrm>
                    <a:off x="1978548" y="5063253"/>
                    <a:ext cx="271162" cy="131389"/>
                  </a:xfrm>
                  <a:custGeom>
                    <a:avLst/>
                    <a:gdLst>
                      <a:gd name="connsiteX0" fmla="*/ 0 w 644008"/>
                      <a:gd name="connsiteY0" fmla="*/ 0 h 350043"/>
                      <a:gd name="connsiteX1" fmla="*/ 644008 w 644008"/>
                      <a:gd name="connsiteY1" fmla="*/ 0 h 350043"/>
                      <a:gd name="connsiteX2" fmla="*/ 644008 w 644008"/>
                      <a:gd name="connsiteY2" fmla="*/ 350043 h 350043"/>
                      <a:gd name="connsiteX3" fmla="*/ 0 w 644008"/>
                      <a:gd name="connsiteY3" fmla="*/ 350043 h 350043"/>
                      <a:gd name="connsiteX4" fmla="*/ 0 w 644008"/>
                      <a:gd name="connsiteY4" fmla="*/ 0 h 350043"/>
                      <a:gd name="connsiteX0" fmla="*/ 0 w 644008"/>
                      <a:gd name="connsiteY0" fmla="*/ 0 h 350043"/>
                      <a:gd name="connsiteX1" fmla="*/ 644008 w 644008"/>
                      <a:gd name="connsiteY1" fmla="*/ 0 h 350043"/>
                      <a:gd name="connsiteX2" fmla="*/ 644008 w 644008"/>
                      <a:gd name="connsiteY2" fmla="*/ 350043 h 350043"/>
                      <a:gd name="connsiteX3" fmla="*/ 123825 w 644008"/>
                      <a:gd name="connsiteY3" fmla="*/ 259556 h 350043"/>
                      <a:gd name="connsiteX4" fmla="*/ 0 w 644008"/>
                      <a:gd name="connsiteY4" fmla="*/ 0 h 350043"/>
                      <a:gd name="connsiteX0" fmla="*/ 0 w 536852"/>
                      <a:gd name="connsiteY0" fmla="*/ 202407 h 350043"/>
                      <a:gd name="connsiteX1" fmla="*/ 536852 w 536852"/>
                      <a:gd name="connsiteY1" fmla="*/ 0 h 350043"/>
                      <a:gd name="connsiteX2" fmla="*/ 536852 w 536852"/>
                      <a:gd name="connsiteY2" fmla="*/ 350043 h 350043"/>
                      <a:gd name="connsiteX3" fmla="*/ 16669 w 536852"/>
                      <a:gd name="connsiteY3" fmla="*/ 259556 h 350043"/>
                      <a:gd name="connsiteX4" fmla="*/ 0 w 536852"/>
                      <a:gd name="connsiteY4" fmla="*/ 202407 h 350043"/>
                      <a:gd name="connsiteX0" fmla="*/ 0 w 536852"/>
                      <a:gd name="connsiteY0" fmla="*/ 69057 h 216693"/>
                      <a:gd name="connsiteX1" fmla="*/ 253483 w 536852"/>
                      <a:gd name="connsiteY1" fmla="*/ 0 h 216693"/>
                      <a:gd name="connsiteX2" fmla="*/ 536852 w 536852"/>
                      <a:gd name="connsiteY2" fmla="*/ 216693 h 216693"/>
                      <a:gd name="connsiteX3" fmla="*/ 16669 w 536852"/>
                      <a:gd name="connsiteY3" fmla="*/ 126206 h 216693"/>
                      <a:gd name="connsiteX4" fmla="*/ 0 w 536852"/>
                      <a:gd name="connsiteY4" fmla="*/ 69057 h 216693"/>
                      <a:gd name="connsiteX0" fmla="*/ 0 w 253483"/>
                      <a:gd name="connsiteY0" fmla="*/ 69057 h 126206"/>
                      <a:gd name="connsiteX1" fmla="*/ 253483 w 253483"/>
                      <a:gd name="connsiteY1" fmla="*/ 0 h 126206"/>
                      <a:gd name="connsiteX2" fmla="*/ 189189 w 253483"/>
                      <a:gd name="connsiteY2" fmla="*/ 107156 h 126206"/>
                      <a:gd name="connsiteX3" fmla="*/ 16669 w 253483"/>
                      <a:gd name="connsiteY3" fmla="*/ 126206 h 126206"/>
                      <a:gd name="connsiteX4" fmla="*/ 0 w 253483"/>
                      <a:gd name="connsiteY4" fmla="*/ 69057 h 126206"/>
                      <a:gd name="connsiteX0" fmla="*/ 0 w 258076"/>
                      <a:gd name="connsiteY0" fmla="*/ 69057 h 126206"/>
                      <a:gd name="connsiteX1" fmla="*/ 253483 w 258076"/>
                      <a:gd name="connsiteY1" fmla="*/ 0 h 126206"/>
                      <a:gd name="connsiteX2" fmla="*/ 189189 w 258076"/>
                      <a:gd name="connsiteY2" fmla="*/ 107156 h 126206"/>
                      <a:gd name="connsiteX3" fmla="*/ 16669 w 258076"/>
                      <a:gd name="connsiteY3" fmla="*/ 126206 h 126206"/>
                      <a:gd name="connsiteX4" fmla="*/ 0 w 258076"/>
                      <a:gd name="connsiteY4" fmla="*/ 69057 h 126206"/>
                      <a:gd name="connsiteX0" fmla="*/ 0 w 266058"/>
                      <a:gd name="connsiteY0" fmla="*/ 69057 h 126206"/>
                      <a:gd name="connsiteX1" fmla="*/ 253483 w 266058"/>
                      <a:gd name="connsiteY1" fmla="*/ 0 h 126206"/>
                      <a:gd name="connsiteX2" fmla="*/ 189189 w 266058"/>
                      <a:gd name="connsiteY2" fmla="*/ 107156 h 126206"/>
                      <a:gd name="connsiteX3" fmla="*/ 16669 w 266058"/>
                      <a:gd name="connsiteY3" fmla="*/ 126206 h 126206"/>
                      <a:gd name="connsiteX4" fmla="*/ 0 w 266058"/>
                      <a:gd name="connsiteY4" fmla="*/ 69057 h 126206"/>
                      <a:gd name="connsiteX0" fmla="*/ 0 w 262430"/>
                      <a:gd name="connsiteY0" fmla="*/ 83345 h 140494"/>
                      <a:gd name="connsiteX1" fmla="*/ 246340 w 262430"/>
                      <a:gd name="connsiteY1" fmla="*/ 0 h 140494"/>
                      <a:gd name="connsiteX2" fmla="*/ 189189 w 262430"/>
                      <a:gd name="connsiteY2" fmla="*/ 121444 h 140494"/>
                      <a:gd name="connsiteX3" fmla="*/ 16669 w 262430"/>
                      <a:gd name="connsiteY3" fmla="*/ 140494 h 140494"/>
                      <a:gd name="connsiteX4" fmla="*/ 0 w 262430"/>
                      <a:gd name="connsiteY4" fmla="*/ 83345 h 140494"/>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 name="connsiteX0" fmla="*/ 0 w 262430"/>
                      <a:gd name="connsiteY0" fmla="*/ 83345 h 128588"/>
                      <a:gd name="connsiteX1" fmla="*/ 246340 w 262430"/>
                      <a:gd name="connsiteY1" fmla="*/ 0 h 128588"/>
                      <a:gd name="connsiteX2" fmla="*/ 189189 w 262430"/>
                      <a:gd name="connsiteY2" fmla="*/ 121444 h 128588"/>
                      <a:gd name="connsiteX3" fmla="*/ 11907 w 262430"/>
                      <a:gd name="connsiteY3" fmla="*/ 128588 h 128588"/>
                      <a:gd name="connsiteX4" fmla="*/ 0 w 262430"/>
                      <a:gd name="connsiteY4" fmla="*/ 83345 h 12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430" h="128588">
                        <a:moveTo>
                          <a:pt x="0" y="83345"/>
                        </a:moveTo>
                        <a:cubicBezTo>
                          <a:pt x="96401" y="72232"/>
                          <a:pt x="226140" y="49213"/>
                          <a:pt x="246340" y="0"/>
                        </a:cubicBezTo>
                        <a:cubicBezTo>
                          <a:pt x="246341" y="11906"/>
                          <a:pt x="308251" y="45244"/>
                          <a:pt x="189189" y="121444"/>
                        </a:cubicBezTo>
                        <a:lnTo>
                          <a:pt x="11907" y="128588"/>
                        </a:lnTo>
                        <a:lnTo>
                          <a:pt x="0" y="83345"/>
                        </a:lnTo>
                        <a:close/>
                      </a:path>
                    </a:pathLst>
                  </a:custGeom>
                  <a:solidFill>
                    <a:schemeClr val="bg2">
                      <a:lumMod val="25000"/>
                      <a:alpha val="6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7"/>
                  <p:cNvSpPr/>
                  <p:nvPr/>
                </p:nvSpPr>
                <p:spPr>
                  <a:xfrm>
                    <a:off x="-919922" y="4966539"/>
                    <a:ext cx="282637" cy="242710"/>
                  </a:xfrm>
                  <a:custGeom>
                    <a:avLst/>
                    <a:gdLst>
                      <a:gd name="connsiteX0" fmla="*/ 0 w 426243"/>
                      <a:gd name="connsiteY0" fmla="*/ 0 h 442912"/>
                      <a:gd name="connsiteX1" fmla="*/ 426243 w 426243"/>
                      <a:gd name="connsiteY1" fmla="*/ 0 h 442912"/>
                      <a:gd name="connsiteX2" fmla="*/ 426243 w 426243"/>
                      <a:gd name="connsiteY2" fmla="*/ 442912 h 442912"/>
                      <a:gd name="connsiteX3" fmla="*/ 0 w 426243"/>
                      <a:gd name="connsiteY3" fmla="*/ 442912 h 442912"/>
                      <a:gd name="connsiteX4" fmla="*/ 0 w 426243"/>
                      <a:gd name="connsiteY4" fmla="*/ 0 h 442912"/>
                      <a:gd name="connsiteX0" fmla="*/ 0 w 426243"/>
                      <a:gd name="connsiteY0" fmla="*/ 0 h 442912"/>
                      <a:gd name="connsiteX1" fmla="*/ 321468 w 426243"/>
                      <a:gd name="connsiteY1" fmla="*/ 92869 h 442912"/>
                      <a:gd name="connsiteX2" fmla="*/ 426243 w 426243"/>
                      <a:gd name="connsiteY2" fmla="*/ 442912 h 442912"/>
                      <a:gd name="connsiteX3" fmla="*/ 0 w 426243"/>
                      <a:gd name="connsiteY3" fmla="*/ 442912 h 442912"/>
                      <a:gd name="connsiteX4" fmla="*/ 0 w 426243"/>
                      <a:gd name="connsiteY4" fmla="*/ 0 h 442912"/>
                      <a:gd name="connsiteX0" fmla="*/ 54768 w 426243"/>
                      <a:gd name="connsiteY0" fmla="*/ 78581 h 350043"/>
                      <a:gd name="connsiteX1" fmla="*/ 321468 w 426243"/>
                      <a:gd name="connsiteY1" fmla="*/ 0 h 350043"/>
                      <a:gd name="connsiteX2" fmla="*/ 426243 w 426243"/>
                      <a:gd name="connsiteY2" fmla="*/ 350043 h 350043"/>
                      <a:gd name="connsiteX3" fmla="*/ 0 w 426243"/>
                      <a:gd name="connsiteY3" fmla="*/ 350043 h 350043"/>
                      <a:gd name="connsiteX4" fmla="*/ 54768 w 426243"/>
                      <a:gd name="connsiteY4" fmla="*/ 78581 h 350043"/>
                      <a:gd name="connsiteX0" fmla="*/ 54768 w 426243"/>
                      <a:gd name="connsiteY0" fmla="*/ 93721 h 365183"/>
                      <a:gd name="connsiteX1" fmla="*/ 321468 w 426243"/>
                      <a:gd name="connsiteY1" fmla="*/ 15140 h 365183"/>
                      <a:gd name="connsiteX2" fmla="*/ 426243 w 426243"/>
                      <a:gd name="connsiteY2" fmla="*/ 365183 h 365183"/>
                      <a:gd name="connsiteX3" fmla="*/ 0 w 426243"/>
                      <a:gd name="connsiteY3" fmla="*/ 365183 h 365183"/>
                      <a:gd name="connsiteX4" fmla="*/ 54768 w 426243"/>
                      <a:gd name="connsiteY4" fmla="*/ 93721 h 365183"/>
                      <a:gd name="connsiteX0" fmla="*/ 54768 w 426243"/>
                      <a:gd name="connsiteY0" fmla="*/ 101909 h 373371"/>
                      <a:gd name="connsiteX1" fmla="*/ 321468 w 426243"/>
                      <a:gd name="connsiteY1" fmla="*/ 23328 h 373371"/>
                      <a:gd name="connsiteX2" fmla="*/ 426243 w 426243"/>
                      <a:gd name="connsiteY2" fmla="*/ 373371 h 373371"/>
                      <a:gd name="connsiteX3" fmla="*/ 0 w 426243"/>
                      <a:gd name="connsiteY3" fmla="*/ 373371 h 373371"/>
                      <a:gd name="connsiteX4" fmla="*/ 54768 w 426243"/>
                      <a:gd name="connsiteY4" fmla="*/ 101909 h 373371"/>
                      <a:gd name="connsiteX0" fmla="*/ 54768 w 426243"/>
                      <a:gd name="connsiteY0" fmla="*/ 101909 h 373371"/>
                      <a:gd name="connsiteX1" fmla="*/ 321468 w 426243"/>
                      <a:gd name="connsiteY1" fmla="*/ 23328 h 373371"/>
                      <a:gd name="connsiteX2" fmla="*/ 426243 w 426243"/>
                      <a:gd name="connsiteY2" fmla="*/ 373371 h 373371"/>
                      <a:gd name="connsiteX3" fmla="*/ 0 w 426243"/>
                      <a:gd name="connsiteY3" fmla="*/ 373371 h 373371"/>
                      <a:gd name="connsiteX4" fmla="*/ 30956 w 426243"/>
                      <a:gd name="connsiteY4" fmla="*/ 216209 h 373371"/>
                      <a:gd name="connsiteX5" fmla="*/ 54768 w 426243"/>
                      <a:gd name="connsiteY5" fmla="*/ 101909 h 373371"/>
                      <a:gd name="connsiteX0" fmla="*/ 54768 w 426243"/>
                      <a:gd name="connsiteY0" fmla="*/ 101909 h 373371"/>
                      <a:gd name="connsiteX1" fmla="*/ 321468 w 426243"/>
                      <a:gd name="connsiteY1" fmla="*/ 23328 h 373371"/>
                      <a:gd name="connsiteX2" fmla="*/ 426243 w 426243"/>
                      <a:gd name="connsiteY2" fmla="*/ 373371 h 373371"/>
                      <a:gd name="connsiteX3" fmla="*/ 0 w 426243"/>
                      <a:gd name="connsiteY3" fmla="*/ 373371 h 373371"/>
                      <a:gd name="connsiteX4" fmla="*/ 238125 w 426243"/>
                      <a:gd name="connsiteY4" fmla="*/ 42377 h 373371"/>
                      <a:gd name="connsiteX5" fmla="*/ 54768 w 426243"/>
                      <a:gd name="connsiteY5" fmla="*/ 101909 h 373371"/>
                      <a:gd name="connsiteX0" fmla="*/ 0 w 371475"/>
                      <a:gd name="connsiteY0" fmla="*/ 101909 h 373371"/>
                      <a:gd name="connsiteX1" fmla="*/ 266700 w 371475"/>
                      <a:gd name="connsiteY1" fmla="*/ 23328 h 373371"/>
                      <a:gd name="connsiteX2" fmla="*/ 371475 w 371475"/>
                      <a:gd name="connsiteY2" fmla="*/ 373371 h 373371"/>
                      <a:gd name="connsiteX3" fmla="*/ 64294 w 371475"/>
                      <a:gd name="connsiteY3" fmla="*/ 190015 h 373371"/>
                      <a:gd name="connsiteX4" fmla="*/ 183357 w 371475"/>
                      <a:gd name="connsiteY4" fmla="*/ 42377 h 373371"/>
                      <a:gd name="connsiteX5" fmla="*/ 0 w 371475"/>
                      <a:gd name="connsiteY5" fmla="*/ 101909 h 373371"/>
                      <a:gd name="connsiteX0" fmla="*/ 0 w 371475"/>
                      <a:gd name="connsiteY0" fmla="*/ 101909 h 373371"/>
                      <a:gd name="connsiteX1" fmla="*/ 266700 w 371475"/>
                      <a:gd name="connsiteY1" fmla="*/ 23328 h 373371"/>
                      <a:gd name="connsiteX2" fmla="*/ 371475 w 371475"/>
                      <a:gd name="connsiteY2" fmla="*/ 373371 h 373371"/>
                      <a:gd name="connsiteX3" fmla="*/ 164307 w 371475"/>
                      <a:gd name="connsiteY3" fmla="*/ 249546 h 373371"/>
                      <a:gd name="connsiteX4" fmla="*/ 64294 w 371475"/>
                      <a:gd name="connsiteY4" fmla="*/ 190015 h 373371"/>
                      <a:gd name="connsiteX5" fmla="*/ 183357 w 371475"/>
                      <a:gd name="connsiteY5" fmla="*/ 42377 h 373371"/>
                      <a:gd name="connsiteX6" fmla="*/ 0 w 371475"/>
                      <a:gd name="connsiteY6" fmla="*/ 101909 h 373371"/>
                      <a:gd name="connsiteX0" fmla="*/ 0 w 371475"/>
                      <a:gd name="connsiteY0" fmla="*/ 101909 h 373371"/>
                      <a:gd name="connsiteX1" fmla="*/ 266700 w 371475"/>
                      <a:gd name="connsiteY1" fmla="*/ 23328 h 373371"/>
                      <a:gd name="connsiteX2" fmla="*/ 371475 w 371475"/>
                      <a:gd name="connsiteY2" fmla="*/ 373371 h 373371"/>
                      <a:gd name="connsiteX3" fmla="*/ 216694 w 371475"/>
                      <a:gd name="connsiteY3" fmla="*/ 78096 h 373371"/>
                      <a:gd name="connsiteX4" fmla="*/ 64294 w 371475"/>
                      <a:gd name="connsiteY4" fmla="*/ 190015 h 373371"/>
                      <a:gd name="connsiteX5" fmla="*/ 183357 w 371475"/>
                      <a:gd name="connsiteY5" fmla="*/ 42377 h 373371"/>
                      <a:gd name="connsiteX6" fmla="*/ 0 w 371475"/>
                      <a:gd name="connsiteY6" fmla="*/ 101909 h 373371"/>
                      <a:gd name="connsiteX0" fmla="*/ 0 w 266700"/>
                      <a:gd name="connsiteY0" fmla="*/ 101909 h 240021"/>
                      <a:gd name="connsiteX1" fmla="*/ 266700 w 266700"/>
                      <a:gd name="connsiteY1" fmla="*/ 23328 h 240021"/>
                      <a:gd name="connsiteX2" fmla="*/ 133350 w 266700"/>
                      <a:gd name="connsiteY2" fmla="*/ 240021 h 240021"/>
                      <a:gd name="connsiteX3" fmla="*/ 216694 w 266700"/>
                      <a:gd name="connsiteY3" fmla="*/ 78096 h 240021"/>
                      <a:gd name="connsiteX4" fmla="*/ 64294 w 266700"/>
                      <a:gd name="connsiteY4" fmla="*/ 190015 h 240021"/>
                      <a:gd name="connsiteX5" fmla="*/ 183357 w 266700"/>
                      <a:gd name="connsiteY5" fmla="*/ 42377 h 240021"/>
                      <a:gd name="connsiteX6" fmla="*/ 0 w 266700"/>
                      <a:gd name="connsiteY6" fmla="*/ 101909 h 240021"/>
                      <a:gd name="connsiteX0" fmla="*/ 0 w 266700"/>
                      <a:gd name="connsiteY0" fmla="*/ 101909 h 240021"/>
                      <a:gd name="connsiteX1" fmla="*/ 266700 w 266700"/>
                      <a:gd name="connsiteY1" fmla="*/ 23328 h 240021"/>
                      <a:gd name="connsiteX2" fmla="*/ 133350 w 266700"/>
                      <a:gd name="connsiteY2" fmla="*/ 240021 h 240021"/>
                      <a:gd name="connsiteX3" fmla="*/ 216694 w 266700"/>
                      <a:gd name="connsiteY3" fmla="*/ 78096 h 240021"/>
                      <a:gd name="connsiteX4" fmla="*/ 64294 w 266700"/>
                      <a:gd name="connsiteY4" fmla="*/ 190015 h 240021"/>
                      <a:gd name="connsiteX5" fmla="*/ 183357 w 266700"/>
                      <a:gd name="connsiteY5" fmla="*/ 42377 h 240021"/>
                      <a:gd name="connsiteX6" fmla="*/ 0 w 266700"/>
                      <a:gd name="connsiteY6" fmla="*/ 101909 h 240021"/>
                      <a:gd name="connsiteX0" fmla="*/ 0 w 257175"/>
                      <a:gd name="connsiteY0" fmla="*/ 110345 h 231788"/>
                      <a:gd name="connsiteX1" fmla="*/ 257175 w 257175"/>
                      <a:gd name="connsiteY1" fmla="*/ 15095 h 231788"/>
                      <a:gd name="connsiteX2" fmla="*/ 123825 w 257175"/>
                      <a:gd name="connsiteY2" fmla="*/ 231788 h 231788"/>
                      <a:gd name="connsiteX3" fmla="*/ 207169 w 257175"/>
                      <a:gd name="connsiteY3" fmla="*/ 69863 h 231788"/>
                      <a:gd name="connsiteX4" fmla="*/ 54769 w 257175"/>
                      <a:gd name="connsiteY4" fmla="*/ 181782 h 231788"/>
                      <a:gd name="connsiteX5" fmla="*/ 173832 w 257175"/>
                      <a:gd name="connsiteY5" fmla="*/ 34144 h 231788"/>
                      <a:gd name="connsiteX6" fmla="*/ 0 w 257175"/>
                      <a:gd name="connsiteY6" fmla="*/ 110345 h 231788"/>
                      <a:gd name="connsiteX0" fmla="*/ 0 w 261937"/>
                      <a:gd name="connsiteY0" fmla="*/ 107803 h 234009"/>
                      <a:gd name="connsiteX1" fmla="*/ 261937 w 261937"/>
                      <a:gd name="connsiteY1" fmla="*/ 17316 h 234009"/>
                      <a:gd name="connsiteX2" fmla="*/ 128587 w 261937"/>
                      <a:gd name="connsiteY2" fmla="*/ 234009 h 234009"/>
                      <a:gd name="connsiteX3" fmla="*/ 211931 w 261937"/>
                      <a:gd name="connsiteY3" fmla="*/ 72084 h 234009"/>
                      <a:gd name="connsiteX4" fmla="*/ 59531 w 261937"/>
                      <a:gd name="connsiteY4" fmla="*/ 184003 h 234009"/>
                      <a:gd name="connsiteX5" fmla="*/ 178594 w 261937"/>
                      <a:gd name="connsiteY5" fmla="*/ 36365 h 234009"/>
                      <a:gd name="connsiteX6" fmla="*/ 0 w 261937"/>
                      <a:gd name="connsiteY6" fmla="*/ 107803 h 23400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59531 w 261937"/>
                      <a:gd name="connsiteY4" fmla="*/ 187523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59531 w 261937"/>
                      <a:gd name="connsiteY4" fmla="*/ 187523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59531 w 261937"/>
                      <a:gd name="connsiteY4" fmla="*/ 187523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59531 w 261937"/>
                      <a:gd name="connsiteY4" fmla="*/ 187523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59531 w 261937"/>
                      <a:gd name="connsiteY4" fmla="*/ 187523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71438 w 261937"/>
                      <a:gd name="connsiteY4" fmla="*/ 194667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71438 w 261937"/>
                      <a:gd name="connsiteY4" fmla="*/ 194667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71438 w 261937"/>
                      <a:gd name="connsiteY4" fmla="*/ 194667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71438 w 261937"/>
                      <a:gd name="connsiteY4" fmla="*/ 194667 h 237529"/>
                      <a:gd name="connsiteX5" fmla="*/ 178594 w 261937"/>
                      <a:gd name="connsiteY5" fmla="*/ 39885 h 237529"/>
                      <a:gd name="connsiteX6" fmla="*/ 0 w 261937"/>
                      <a:gd name="connsiteY6"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200025 w 261937"/>
                      <a:gd name="connsiteY4" fmla="*/ 63698 h 237529"/>
                      <a:gd name="connsiteX5" fmla="*/ 71438 w 261937"/>
                      <a:gd name="connsiteY5" fmla="*/ 194667 h 237529"/>
                      <a:gd name="connsiteX6" fmla="*/ 178594 w 261937"/>
                      <a:gd name="connsiteY6" fmla="*/ 39885 h 237529"/>
                      <a:gd name="connsiteX7" fmla="*/ 0 w 261937"/>
                      <a:gd name="connsiteY7"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188119 w 261937"/>
                      <a:gd name="connsiteY4" fmla="*/ 75604 h 237529"/>
                      <a:gd name="connsiteX5" fmla="*/ 71438 w 261937"/>
                      <a:gd name="connsiteY5" fmla="*/ 194667 h 237529"/>
                      <a:gd name="connsiteX6" fmla="*/ 178594 w 261937"/>
                      <a:gd name="connsiteY6" fmla="*/ 39885 h 237529"/>
                      <a:gd name="connsiteX7" fmla="*/ 0 w 261937"/>
                      <a:gd name="connsiteY7" fmla="*/ 111323 h 237529"/>
                      <a:gd name="connsiteX0" fmla="*/ 0 w 261937"/>
                      <a:gd name="connsiteY0" fmla="*/ 111323 h 237529"/>
                      <a:gd name="connsiteX1" fmla="*/ 261937 w 261937"/>
                      <a:gd name="connsiteY1" fmla="*/ 20836 h 237529"/>
                      <a:gd name="connsiteX2" fmla="*/ 128587 w 261937"/>
                      <a:gd name="connsiteY2" fmla="*/ 237529 h 237529"/>
                      <a:gd name="connsiteX3" fmla="*/ 211931 w 261937"/>
                      <a:gd name="connsiteY3" fmla="*/ 75604 h 237529"/>
                      <a:gd name="connsiteX4" fmla="*/ 188119 w 261937"/>
                      <a:gd name="connsiteY4" fmla="*/ 75604 h 237529"/>
                      <a:gd name="connsiteX5" fmla="*/ 71438 w 261937"/>
                      <a:gd name="connsiteY5" fmla="*/ 194667 h 237529"/>
                      <a:gd name="connsiteX6" fmla="*/ 178594 w 261937"/>
                      <a:gd name="connsiteY6" fmla="*/ 39885 h 237529"/>
                      <a:gd name="connsiteX7" fmla="*/ 0 w 261937"/>
                      <a:gd name="connsiteY7" fmla="*/ 111323 h 237529"/>
                      <a:gd name="connsiteX0" fmla="*/ 0 w 273534"/>
                      <a:gd name="connsiteY0" fmla="*/ 111323 h 237529"/>
                      <a:gd name="connsiteX1" fmla="*/ 261937 w 273534"/>
                      <a:gd name="connsiteY1" fmla="*/ 20836 h 237529"/>
                      <a:gd name="connsiteX2" fmla="*/ 128587 w 273534"/>
                      <a:gd name="connsiteY2" fmla="*/ 237529 h 237529"/>
                      <a:gd name="connsiteX3" fmla="*/ 211931 w 273534"/>
                      <a:gd name="connsiteY3" fmla="*/ 75604 h 237529"/>
                      <a:gd name="connsiteX4" fmla="*/ 188119 w 273534"/>
                      <a:gd name="connsiteY4" fmla="*/ 75604 h 237529"/>
                      <a:gd name="connsiteX5" fmla="*/ 71438 w 273534"/>
                      <a:gd name="connsiteY5" fmla="*/ 194667 h 237529"/>
                      <a:gd name="connsiteX6" fmla="*/ 178594 w 273534"/>
                      <a:gd name="connsiteY6" fmla="*/ 39885 h 237529"/>
                      <a:gd name="connsiteX7" fmla="*/ 0 w 273534"/>
                      <a:gd name="connsiteY7" fmla="*/ 111323 h 23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534" h="237529">
                        <a:moveTo>
                          <a:pt x="0" y="111323"/>
                        </a:moveTo>
                        <a:cubicBezTo>
                          <a:pt x="112713" y="-67271"/>
                          <a:pt x="227806" y="23218"/>
                          <a:pt x="261937" y="20836"/>
                        </a:cubicBezTo>
                        <a:cubicBezTo>
                          <a:pt x="305593" y="40680"/>
                          <a:pt x="218281" y="120054"/>
                          <a:pt x="128587" y="237529"/>
                        </a:cubicBezTo>
                        <a:lnTo>
                          <a:pt x="211931" y="75604"/>
                        </a:lnTo>
                        <a:cubicBezTo>
                          <a:pt x="225028" y="49807"/>
                          <a:pt x="211534" y="55760"/>
                          <a:pt x="188119" y="75604"/>
                        </a:cubicBezTo>
                        <a:cubicBezTo>
                          <a:pt x="164704" y="95448"/>
                          <a:pt x="76200" y="201811"/>
                          <a:pt x="71438" y="194667"/>
                        </a:cubicBezTo>
                        <a:cubicBezTo>
                          <a:pt x="75408" y="131167"/>
                          <a:pt x="138906" y="89098"/>
                          <a:pt x="178594" y="39885"/>
                        </a:cubicBezTo>
                        <a:cubicBezTo>
                          <a:pt x="127000" y="47823"/>
                          <a:pt x="118268" y="20042"/>
                          <a:pt x="0" y="111323"/>
                        </a:cubicBez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51"/>
                  <p:cNvSpPr/>
                  <p:nvPr/>
                </p:nvSpPr>
                <p:spPr>
                  <a:xfrm>
                    <a:off x="-244152" y="2631126"/>
                    <a:ext cx="723309" cy="167725"/>
                  </a:xfrm>
                  <a:custGeom>
                    <a:avLst/>
                    <a:gdLst>
                      <a:gd name="connsiteX0" fmla="*/ 0 w 795257"/>
                      <a:gd name="connsiteY0" fmla="*/ 0 h 215681"/>
                      <a:gd name="connsiteX1" fmla="*/ 795257 w 795257"/>
                      <a:gd name="connsiteY1" fmla="*/ 0 h 215681"/>
                      <a:gd name="connsiteX2" fmla="*/ 795257 w 795257"/>
                      <a:gd name="connsiteY2" fmla="*/ 215681 h 215681"/>
                      <a:gd name="connsiteX3" fmla="*/ 0 w 795257"/>
                      <a:gd name="connsiteY3" fmla="*/ 215681 h 215681"/>
                      <a:gd name="connsiteX4" fmla="*/ 0 w 795257"/>
                      <a:gd name="connsiteY4" fmla="*/ 0 h 215681"/>
                      <a:gd name="connsiteX0" fmla="*/ 80962 w 795257"/>
                      <a:gd name="connsiteY0" fmla="*/ 52387 h 215681"/>
                      <a:gd name="connsiteX1" fmla="*/ 795257 w 795257"/>
                      <a:gd name="connsiteY1" fmla="*/ 0 h 215681"/>
                      <a:gd name="connsiteX2" fmla="*/ 795257 w 795257"/>
                      <a:gd name="connsiteY2" fmla="*/ 215681 h 215681"/>
                      <a:gd name="connsiteX3" fmla="*/ 0 w 795257"/>
                      <a:gd name="connsiteY3" fmla="*/ 215681 h 215681"/>
                      <a:gd name="connsiteX4" fmla="*/ 80962 w 795257"/>
                      <a:gd name="connsiteY4" fmla="*/ 52387 h 215681"/>
                      <a:gd name="connsiteX0" fmla="*/ 80962 w 795257"/>
                      <a:gd name="connsiteY0" fmla="*/ 9524 h 172818"/>
                      <a:gd name="connsiteX1" fmla="*/ 790495 w 795257"/>
                      <a:gd name="connsiteY1" fmla="*/ 0 h 172818"/>
                      <a:gd name="connsiteX2" fmla="*/ 795257 w 795257"/>
                      <a:gd name="connsiteY2" fmla="*/ 172818 h 172818"/>
                      <a:gd name="connsiteX3" fmla="*/ 0 w 795257"/>
                      <a:gd name="connsiteY3" fmla="*/ 172818 h 172818"/>
                      <a:gd name="connsiteX4" fmla="*/ 80962 w 795257"/>
                      <a:gd name="connsiteY4" fmla="*/ 9524 h 172818"/>
                      <a:gd name="connsiteX0" fmla="*/ 0 w 714295"/>
                      <a:gd name="connsiteY0" fmla="*/ 9524 h 172818"/>
                      <a:gd name="connsiteX1" fmla="*/ 709533 w 714295"/>
                      <a:gd name="connsiteY1" fmla="*/ 0 h 172818"/>
                      <a:gd name="connsiteX2" fmla="*/ 714295 w 714295"/>
                      <a:gd name="connsiteY2" fmla="*/ 172818 h 172818"/>
                      <a:gd name="connsiteX3" fmla="*/ 157163 w 714295"/>
                      <a:gd name="connsiteY3" fmla="*/ 144243 h 172818"/>
                      <a:gd name="connsiteX4" fmla="*/ 0 w 714295"/>
                      <a:gd name="connsiteY4" fmla="*/ 9524 h 172818"/>
                      <a:gd name="connsiteX0" fmla="*/ 0 w 709533"/>
                      <a:gd name="connsiteY0" fmla="*/ 9524 h 144243"/>
                      <a:gd name="connsiteX1" fmla="*/ 709533 w 709533"/>
                      <a:gd name="connsiteY1" fmla="*/ 0 h 144243"/>
                      <a:gd name="connsiteX2" fmla="*/ 623808 w 709533"/>
                      <a:gd name="connsiteY2" fmla="*/ 110905 h 144243"/>
                      <a:gd name="connsiteX3" fmla="*/ 157163 w 709533"/>
                      <a:gd name="connsiteY3" fmla="*/ 144243 h 144243"/>
                      <a:gd name="connsiteX4" fmla="*/ 0 w 709533"/>
                      <a:gd name="connsiteY4" fmla="*/ 9524 h 144243"/>
                      <a:gd name="connsiteX0" fmla="*/ 0 w 709533"/>
                      <a:gd name="connsiteY0" fmla="*/ 9524 h 144541"/>
                      <a:gd name="connsiteX1" fmla="*/ 709533 w 709533"/>
                      <a:gd name="connsiteY1" fmla="*/ 0 h 144541"/>
                      <a:gd name="connsiteX2" fmla="*/ 623808 w 709533"/>
                      <a:gd name="connsiteY2" fmla="*/ 110905 h 144541"/>
                      <a:gd name="connsiteX3" fmla="*/ 157163 w 709533"/>
                      <a:gd name="connsiteY3" fmla="*/ 144243 h 144541"/>
                      <a:gd name="connsiteX4" fmla="*/ 0 w 709533"/>
                      <a:gd name="connsiteY4" fmla="*/ 9524 h 144541"/>
                      <a:gd name="connsiteX0" fmla="*/ 0 w 709533"/>
                      <a:gd name="connsiteY0" fmla="*/ 9524 h 159385"/>
                      <a:gd name="connsiteX1" fmla="*/ 709533 w 709533"/>
                      <a:gd name="connsiteY1" fmla="*/ 0 h 159385"/>
                      <a:gd name="connsiteX2" fmla="*/ 623808 w 709533"/>
                      <a:gd name="connsiteY2" fmla="*/ 110905 h 159385"/>
                      <a:gd name="connsiteX3" fmla="*/ 157163 w 709533"/>
                      <a:gd name="connsiteY3" fmla="*/ 144243 h 159385"/>
                      <a:gd name="connsiteX4" fmla="*/ 0 w 709533"/>
                      <a:gd name="connsiteY4" fmla="*/ 9524 h 159385"/>
                      <a:gd name="connsiteX0" fmla="*/ 0 w 709533"/>
                      <a:gd name="connsiteY0" fmla="*/ 9524 h 159385"/>
                      <a:gd name="connsiteX1" fmla="*/ 709533 w 709533"/>
                      <a:gd name="connsiteY1" fmla="*/ 0 h 159385"/>
                      <a:gd name="connsiteX2" fmla="*/ 623808 w 709533"/>
                      <a:gd name="connsiteY2" fmla="*/ 110905 h 159385"/>
                      <a:gd name="connsiteX3" fmla="*/ 157163 w 709533"/>
                      <a:gd name="connsiteY3" fmla="*/ 144243 h 159385"/>
                      <a:gd name="connsiteX4" fmla="*/ 0 w 709533"/>
                      <a:gd name="connsiteY4" fmla="*/ 9524 h 159385"/>
                      <a:gd name="connsiteX0" fmla="*/ 0 w 704771"/>
                      <a:gd name="connsiteY0" fmla="*/ 2380 h 159385"/>
                      <a:gd name="connsiteX1" fmla="*/ 704771 w 704771"/>
                      <a:gd name="connsiteY1" fmla="*/ 0 h 159385"/>
                      <a:gd name="connsiteX2" fmla="*/ 619046 w 704771"/>
                      <a:gd name="connsiteY2" fmla="*/ 110905 h 159385"/>
                      <a:gd name="connsiteX3" fmla="*/ 152401 w 704771"/>
                      <a:gd name="connsiteY3" fmla="*/ 144243 h 159385"/>
                      <a:gd name="connsiteX4" fmla="*/ 0 w 704771"/>
                      <a:gd name="connsiteY4" fmla="*/ 2380 h 159385"/>
                      <a:gd name="connsiteX0" fmla="*/ 0 w 704771"/>
                      <a:gd name="connsiteY0" fmla="*/ 2380 h 159385"/>
                      <a:gd name="connsiteX1" fmla="*/ 704771 w 704771"/>
                      <a:gd name="connsiteY1" fmla="*/ 0 h 159385"/>
                      <a:gd name="connsiteX2" fmla="*/ 619046 w 704771"/>
                      <a:gd name="connsiteY2" fmla="*/ 110905 h 159385"/>
                      <a:gd name="connsiteX3" fmla="*/ 152401 w 704771"/>
                      <a:gd name="connsiteY3" fmla="*/ 144243 h 159385"/>
                      <a:gd name="connsiteX4" fmla="*/ 0 w 704771"/>
                      <a:gd name="connsiteY4" fmla="*/ 2380 h 159385"/>
                      <a:gd name="connsiteX0" fmla="*/ 0 w 704771"/>
                      <a:gd name="connsiteY0" fmla="*/ 2380 h 159385"/>
                      <a:gd name="connsiteX1" fmla="*/ 704771 w 704771"/>
                      <a:gd name="connsiteY1" fmla="*/ 0 h 159385"/>
                      <a:gd name="connsiteX2" fmla="*/ 619046 w 704771"/>
                      <a:gd name="connsiteY2" fmla="*/ 110905 h 159385"/>
                      <a:gd name="connsiteX3" fmla="*/ 152401 w 704771"/>
                      <a:gd name="connsiteY3" fmla="*/ 144243 h 159385"/>
                      <a:gd name="connsiteX4" fmla="*/ 0 w 704771"/>
                      <a:gd name="connsiteY4" fmla="*/ 2380 h 159385"/>
                      <a:gd name="connsiteX0" fmla="*/ 0 w 700009"/>
                      <a:gd name="connsiteY0" fmla="*/ 7143 h 164148"/>
                      <a:gd name="connsiteX1" fmla="*/ 700009 w 700009"/>
                      <a:gd name="connsiteY1" fmla="*/ 0 h 164148"/>
                      <a:gd name="connsiteX2" fmla="*/ 619046 w 700009"/>
                      <a:gd name="connsiteY2" fmla="*/ 115668 h 164148"/>
                      <a:gd name="connsiteX3" fmla="*/ 152401 w 700009"/>
                      <a:gd name="connsiteY3" fmla="*/ 149006 h 164148"/>
                      <a:gd name="connsiteX4" fmla="*/ 0 w 700009"/>
                      <a:gd name="connsiteY4" fmla="*/ 7143 h 16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9" h="164148">
                        <a:moveTo>
                          <a:pt x="0" y="7143"/>
                        </a:moveTo>
                        <a:cubicBezTo>
                          <a:pt x="286517" y="75406"/>
                          <a:pt x="477785" y="55562"/>
                          <a:pt x="700009" y="0"/>
                        </a:cubicBezTo>
                        <a:lnTo>
                          <a:pt x="619046" y="115668"/>
                        </a:lnTo>
                        <a:cubicBezTo>
                          <a:pt x="458735" y="172025"/>
                          <a:pt x="312712" y="173612"/>
                          <a:pt x="152401" y="149006"/>
                        </a:cubicBezTo>
                        <a:lnTo>
                          <a:pt x="0" y="714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52"/>
                  <p:cNvSpPr/>
                  <p:nvPr/>
                </p:nvSpPr>
                <p:spPr>
                  <a:xfrm>
                    <a:off x="-63674" y="2761487"/>
                    <a:ext cx="455193" cy="79807"/>
                  </a:xfrm>
                  <a:custGeom>
                    <a:avLst/>
                    <a:gdLst>
                      <a:gd name="connsiteX0" fmla="*/ 0 w 511059"/>
                      <a:gd name="connsiteY0" fmla="*/ 0 h 72086"/>
                      <a:gd name="connsiteX1" fmla="*/ 511059 w 511059"/>
                      <a:gd name="connsiteY1" fmla="*/ 0 h 72086"/>
                      <a:gd name="connsiteX2" fmla="*/ 511059 w 511059"/>
                      <a:gd name="connsiteY2" fmla="*/ 72086 h 72086"/>
                      <a:gd name="connsiteX3" fmla="*/ 0 w 511059"/>
                      <a:gd name="connsiteY3" fmla="*/ 72086 h 72086"/>
                      <a:gd name="connsiteX4" fmla="*/ 0 w 511059"/>
                      <a:gd name="connsiteY4" fmla="*/ 0 h 72086"/>
                      <a:gd name="connsiteX0" fmla="*/ 0 w 525347"/>
                      <a:gd name="connsiteY0" fmla="*/ 19050 h 72086"/>
                      <a:gd name="connsiteX1" fmla="*/ 525347 w 525347"/>
                      <a:gd name="connsiteY1" fmla="*/ 0 h 72086"/>
                      <a:gd name="connsiteX2" fmla="*/ 525347 w 525347"/>
                      <a:gd name="connsiteY2" fmla="*/ 72086 h 72086"/>
                      <a:gd name="connsiteX3" fmla="*/ 14288 w 525347"/>
                      <a:gd name="connsiteY3" fmla="*/ 72086 h 72086"/>
                      <a:gd name="connsiteX4" fmla="*/ 0 w 525347"/>
                      <a:gd name="connsiteY4" fmla="*/ 19050 h 72086"/>
                      <a:gd name="connsiteX0" fmla="*/ 0 w 525347"/>
                      <a:gd name="connsiteY0" fmla="*/ 37451 h 90487"/>
                      <a:gd name="connsiteX1" fmla="*/ 440532 w 525347"/>
                      <a:gd name="connsiteY1" fmla="*/ 0 h 90487"/>
                      <a:gd name="connsiteX2" fmla="*/ 525347 w 525347"/>
                      <a:gd name="connsiteY2" fmla="*/ 18401 h 90487"/>
                      <a:gd name="connsiteX3" fmla="*/ 525347 w 525347"/>
                      <a:gd name="connsiteY3" fmla="*/ 90487 h 90487"/>
                      <a:gd name="connsiteX4" fmla="*/ 14288 w 525347"/>
                      <a:gd name="connsiteY4" fmla="*/ 90487 h 90487"/>
                      <a:gd name="connsiteX5" fmla="*/ 0 w 525347"/>
                      <a:gd name="connsiteY5" fmla="*/ 37451 h 90487"/>
                      <a:gd name="connsiteX0" fmla="*/ 0 w 525347"/>
                      <a:gd name="connsiteY0" fmla="*/ 37451 h 90487"/>
                      <a:gd name="connsiteX1" fmla="*/ 440532 w 525347"/>
                      <a:gd name="connsiteY1" fmla="*/ 0 h 90487"/>
                      <a:gd name="connsiteX2" fmla="*/ 525347 w 525347"/>
                      <a:gd name="connsiteY2" fmla="*/ 90487 h 90487"/>
                      <a:gd name="connsiteX3" fmla="*/ 14288 w 525347"/>
                      <a:gd name="connsiteY3" fmla="*/ 90487 h 90487"/>
                      <a:gd name="connsiteX4" fmla="*/ 0 w 525347"/>
                      <a:gd name="connsiteY4"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90487"/>
                      <a:gd name="connsiteX1" fmla="*/ 440532 w 440532"/>
                      <a:gd name="connsiteY1" fmla="*/ 0 h 90487"/>
                      <a:gd name="connsiteX2" fmla="*/ 14288 w 440532"/>
                      <a:gd name="connsiteY2" fmla="*/ 90487 h 90487"/>
                      <a:gd name="connsiteX3" fmla="*/ 0 w 440532"/>
                      <a:gd name="connsiteY3" fmla="*/ 37451 h 90487"/>
                      <a:gd name="connsiteX0" fmla="*/ 0 w 440532"/>
                      <a:gd name="connsiteY0" fmla="*/ 37451 h 52099"/>
                      <a:gd name="connsiteX1" fmla="*/ 440532 w 440532"/>
                      <a:gd name="connsiteY1" fmla="*/ 0 h 52099"/>
                      <a:gd name="connsiteX2" fmla="*/ 0 w 440532"/>
                      <a:gd name="connsiteY2" fmla="*/ 37451 h 52099"/>
                      <a:gd name="connsiteX0" fmla="*/ 0 w 440532"/>
                      <a:gd name="connsiteY0" fmla="*/ 37451 h 78729"/>
                      <a:gd name="connsiteX1" fmla="*/ 440532 w 440532"/>
                      <a:gd name="connsiteY1" fmla="*/ 0 h 78729"/>
                      <a:gd name="connsiteX2" fmla="*/ 0 w 440532"/>
                      <a:gd name="connsiteY2" fmla="*/ 37451 h 78729"/>
                      <a:gd name="connsiteX0" fmla="*/ 0 w 440532"/>
                      <a:gd name="connsiteY0" fmla="*/ 37451 h 78102"/>
                      <a:gd name="connsiteX1" fmla="*/ 440532 w 440532"/>
                      <a:gd name="connsiteY1" fmla="*/ 0 h 78102"/>
                      <a:gd name="connsiteX2" fmla="*/ 0 w 440532"/>
                      <a:gd name="connsiteY2" fmla="*/ 37451 h 78102"/>
                      <a:gd name="connsiteX0" fmla="*/ 0 w 440532"/>
                      <a:gd name="connsiteY0" fmla="*/ 37451 h 78102"/>
                      <a:gd name="connsiteX1" fmla="*/ 440532 w 440532"/>
                      <a:gd name="connsiteY1" fmla="*/ 0 h 78102"/>
                      <a:gd name="connsiteX2" fmla="*/ 0 w 440532"/>
                      <a:gd name="connsiteY2" fmla="*/ 37451 h 78102"/>
                      <a:gd name="connsiteX0" fmla="*/ 0 w 440532"/>
                      <a:gd name="connsiteY0" fmla="*/ 37451 h 78102"/>
                      <a:gd name="connsiteX1" fmla="*/ 440532 w 440532"/>
                      <a:gd name="connsiteY1" fmla="*/ 0 h 78102"/>
                      <a:gd name="connsiteX2" fmla="*/ 0 w 440532"/>
                      <a:gd name="connsiteY2" fmla="*/ 37451 h 78102"/>
                    </a:gdLst>
                    <a:ahLst/>
                    <a:cxnLst>
                      <a:cxn ang="0">
                        <a:pos x="connsiteX0" y="connsiteY0"/>
                      </a:cxn>
                      <a:cxn ang="0">
                        <a:pos x="connsiteX1" y="connsiteY1"/>
                      </a:cxn>
                      <a:cxn ang="0">
                        <a:pos x="connsiteX2" y="connsiteY2"/>
                      </a:cxn>
                    </a:cxnLst>
                    <a:rect l="l" t="t" r="r" b="b"/>
                    <a:pathLst>
                      <a:path w="440532" h="78102">
                        <a:moveTo>
                          <a:pt x="0" y="37451"/>
                        </a:moveTo>
                        <a:cubicBezTo>
                          <a:pt x="142875" y="114660"/>
                          <a:pt x="385763" y="70427"/>
                          <a:pt x="440532" y="0"/>
                        </a:cubicBezTo>
                        <a:cubicBezTo>
                          <a:pt x="281782" y="62490"/>
                          <a:pt x="153988" y="55923"/>
                          <a:pt x="0" y="37451"/>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775"/>
                  <p:cNvGrpSpPr/>
                  <p:nvPr/>
                </p:nvGrpSpPr>
                <p:grpSpPr>
                  <a:xfrm rot="10999032">
                    <a:off x="330814" y="1989861"/>
                    <a:ext cx="310053" cy="148435"/>
                    <a:chOff x="8641492" y="2452271"/>
                    <a:chExt cx="300066" cy="145267"/>
                  </a:xfrm>
                </p:grpSpPr>
                <p:sp>
                  <p:nvSpPr>
                    <p:cNvPr id="312" name="Rectangle 54"/>
                    <p:cNvSpPr/>
                    <p:nvPr/>
                  </p:nvSpPr>
                  <p:spPr>
                    <a:xfrm>
                      <a:off x="8641492" y="2452271"/>
                      <a:ext cx="300066" cy="145267"/>
                    </a:xfrm>
                    <a:custGeom>
                      <a:avLst/>
                      <a:gdLst>
                        <a:gd name="connsiteX0" fmla="*/ 0 w 411355"/>
                        <a:gd name="connsiteY0" fmla="*/ 0 h 197433"/>
                        <a:gd name="connsiteX1" fmla="*/ 411355 w 411355"/>
                        <a:gd name="connsiteY1" fmla="*/ 0 h 197433"/>
                        <a:gd name="connsiteX2" fmla="*/ 411355 w 411355"/>
                        <a:gd name="connsiteY2" fmla="*/ 197433 h 197433"/>
                        <a:gd name="connsiteX3" fmla="*/ 0 w 411355"/>
                        <a:gd name="connsiteY3" fmla="*/ 197433 h 197433"/>
                        <a:gd name="connsiteX4" fmla="*/ 0 w 411355"/>
                        <a:gd name="connsiteY4" fmla="*/ 0 h 197433"/>
                        <a:gd name="connsiteX0" fmla="*/ 0 w 444284"/>
                        <a:gd name="connsiteY0" fmla="*/ 0 h 197433"/>
                        <a:gd name="connsiteX1" fmla="*/ 444284 w 444284"/>
                        <a:gd name="connsiteY1" fmla="*/ 40528 h 197433"/>
                        <a:gd name="connsiteX2" fmla="*/ 411355 w 444284"/>
                        <a:gd name="connsiteY2" fmla="*/ 197433 h 197433"/>
                        <a:gd name="connsiteX3" fmla="*/ 0 w 444284"/>
                        <a:gd name="connsiteY3" fmla="*/ 197433 h 197433"/>
                        <a:gd name="connsiteX4" fmla="*/ 0 w 444284"/>
                        <a:gd name="connsiteY4" fmla="*/ 0 h 197433"/>
                        <a:gd name="connsiteX0" fmla="*/ 0 w 456949"/>
                        <a:gd name="connsiteY0" fmla="*/ 7599 h 156905"/>
                        <a:gd name="connsiteX1" fmla="*/ 456949 w 456949"/>
                        <a:gd name="connsiteY1" fmla="*/ 0 h 156905"/>
                        <a:gd name="connsiteX2" fmla="*/ 424020 w 456949"/>
                        <a:gd name="connsiteY2" fmla="*/ 156905 h 156905"/>
                        <a:gd name="connsiteX3" fmla="*/ 12665 w 456949"/>
                        <a:gd name="connsiteY3" fmla="*/ 156905 h 156905"/>
                        <a:gd name="connsiteX4" fmla="*/ 0 w 456949"/>
                        <a:gd name="connsiteY4" fmla="*/ 7599 h 156905"/>
                        <a:gd name="connsiteX0" fmla="*/ 0 w 456949"/>
                        <a:gd name="connsiteY0" fmla="*/ 103984 h 253290"/>
                        <a:gd name="connsiteX1" fmla="*/ 344022 w 456949"/>
                        <a:gd name="connsiteY1" fmla="*/ 0 h 253290"/>
                        <a:gd name="connsiteX2" fmla="*/ 456949 w 456949"/>
                        <a:gd name="connsiteY2" fmla="*/ 96385 h 253290"/>
                        <a:gd name="connsiteX3" fmla="*/ 424020 w 456949"/>
                        <a:gd name="connsiteY3" fmla="*/ 253290 h 253290"/>
                        <a:gd name="connsiteX4" fmla="*/ 12665 w 456949"/>
                        <a:gd name="connsiteY4" fmla="*/ 253290 h 253290"/>
                        <a:gd name="connsiteX5" fmla="*/ 0 w 456949"/>
                        <a:gd name="connsiteY5" fmla="*/ 103984 h 253290"/>
                        <a:gd name="connsiteX0" fmla="*/ 0 w 456949"/>
                        <a:gd name="connsiteY0" fmla="*/ 109310 h 258616"/>
                        <a:gd name="connsiteX1" fmla="*/ 159116 w 456949"/>
                        <a:gd name="connsiteY1" fmla="*/ 12925 h 258616"/>
                        <a:gd name="connsiteX2" fmla="*/ 344022 w 456949"/>
                        <a:gd name="connsiteY2" fmla="*/ 5326 h 258616"/>
                        <a:gd name="connsiteX3" fmla="*/ 456949 w 456949"/>
                        <a:gd name="connsiteY3" fmla="*/ 101711 h 258616"/>
                        <a:gd name="connsiteX4" fmla="*/ 424020 w 456949"/>
                        <a:gd name="connsiteY4" fmla="*/ 258616 h 258616"/>
                        <a:gd name="connsiteX5" fmla="*/ 12665 w 456949"/>
                        <a:gd name="connsiteY5" fmla="*/ 258616 h 258616"/>
                        <a:gd name="connsiteX6" fmla="*/ 0 w 456949"/>
                        <a:gd name="connsiteY6" fmla="*/ 109310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12590 h 264429"/>
                        <a:gd name="connsiteX1" fmla="*/ 156583 w 467081"/>
                        <a:gd name="connsiteY1" fmla="*/ 8606 h 264429"/>
                        <a:gd name="connsiteX2" fmla="*/ 354154 w 467081"/>
                        <a:gd name="connsiteY2" fmla="*/ 11139 h 264429"/>
                        <a:gd name="connsiteX3" fmla="*/ 467081 w 467081"/>
                        <a:gd name="connsiteY3" fmla="*/ 107524 h 264429"/>
                        <a:gd name="connsiteX4" fmla="*/ 434152 w 467081"/>
                        <a:gd name="connsiteY4" fmla="*/ 264429 h 264429"/>
                        <a:gd name="connsiteX5" fmla="*/ 22797 w 467081"/>
                        <a:gd name="connsiteY5" fmla="*/ 264429 h 264429"/>
                        <a:gd name="connsiteX6" fmla="*/ 0 w 467081"/>
                        <a:gd name="connsiteY6" fmla="*/ 112590 h 264429"/>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126648 w 467081"/>
                        <a:gd name="connsiteY5" fmla="*/ 217116 h 270308"/>
                        <a:gd name="connsiteX6" fmla="*/ 0 w 467081"/>
                        <a:gd name="connsiteY6" fmla="*/ 118469 h 270308"/>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1" h="226122">
                          <a:moveTo>
                            <a:pt x="0" y="118469"/>
                          </a:moveTo>
                          <a:cubicBezTo>
                            <a:pt x="53537" y="113405"/>
                            <a:pt x="99246" y="31816"/>
                            <a:pt x="156583" y="14485"/>
                          </a:cubicBezTo>
                          <a:cubicBezTo>
                            <a:pt x="213920" y="-2846"/>
                            <a:pt x="308315" y="-2424"/>
                            <a:pt x="356687" y="4353"/>
                          </a:cubicBezTo>
                          <a:cubicBezTo>
                            <a:pt x="411215" y="20439"/>
                            <a:pt x="442948" y="61855"/>
                            <a:pt x="467081" y="113403"/>
                          </a:cubicBezTo>
                          <a:cubicBezTo>
                            <a:pt x="455260" y="137842"/>
                            <a:pt x="453572" y="159749"/>
                            <a:pt x="408822" y="186721"/>
                          </a:cubicBezTo>
                          <a:cubicBezTo>
                            <a:pt x="307165" y="227249"/>
                            <a:pt x="197909" y="234847"/>
                            <a:pt x="126648" y="217116"/>
                          </a:cubicBezTo>
                          <a:cubicBezTo>
                            <a:pt x="66701" y="191833"/>
                            <a:pt x="21952" y="153884"/>
                            <a:pt x="0" y="118469"/>
                          </a:cubicBez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54"/>
                    <p:cNvSpPr/>
                    <p:nvPr/>
                  </p:nvSpPr>
                  <p:spPr>
                    <a:xfrm>
                      <a:off x="8678946" y="2463670"/>
                      <a:ext cx="231665" cy="127640"/>
                    </a:xfrm>
                    <a:custGeom>
                      <a:avLst/>
                      <a:gdLst>
                        <a:gd name="connsiteX0" fmla="*/ 0 w 411355"/>
                        <a:gd name="connsiteY0" fmla="*/ 0 h 197433"/>
                        <a:gd name="connsiteX1" fmla="*/ 411355 w 411355"/>
                        <a:gd name="connsiteY1" fmla="*/ 0 h 197433"/>
                        <a:gd name="connsiteX2" fmla="*/ 411355 w 411355"/>
                        <a:gd name="connsiteY2" fmla="*/ 197433 h 197433"/>
                        <a:gd name="connsiteX3" fmla="*/ 0 w 411355"/>
                        <a:gd name="connsiteY3" fmla="*/ 197433 h 197433"/>
                        <a:gd name="connsiteX4" fmla="*/ 0 w 411355"/>
                        <a:gd name="connsiteY4" fmla="*/ 0 h 197433"/>
                        <a:gd name="connsiteX0" fmla="*/ 0 w 444284"/>
                        <a:gd name="connsiteY0" fmla="*/ 0 h 197433"/>
                        <a:gd name="connsiteX1" fmla="*/ 444284 w 444284"/>
                        <a:gd name="connsiteY1" fmla="*/ 40528 h 197433"/>
                        <a:gd name="connsiteX2" fmla="*/ 411355 w 444284"/>
                        <a:gd name="connsiteY2" fmla="*/ 197433 h 197433"/>
                        <a:gd name="connsiteX3" fmla="*/ 0 w 444284"/>
                        <a:gd name="connsiteY3" fmla="*/ 197433 h 197433"/>
                        <a:gd name="connsiteX4" fmla="*/ 0 w 444284"/>
                        <a:gd name="connsiteY4" fmla="*/ 0 h 197433"/>
                        <a:gd name="connsiteX0" fmla="*/ 0 w 456949"/>
                        <a:gd name="connsiteY0" fmla="*/ 7599 h 156905"/>
                        <a:gd name="connsiteX1" fmla="*/ 456949 w 456949"/>
                        <a:gd name="connsiteY1" fmla="*/ 0 h 156905"/>
                        <a:gd name="connsiteX2" fmla="*/ 424020 w 456949"/>
                        <a:gd name="connsiteY2" fmla="*/ 156905 h 156905"/>
                        <a:gd name="connsiteX3" fmla="*/ 12665 w 456949"/>
                        <a:gd name="connsiteY3" fmla="*/ 156905 h 156905"/>
                        <a:gd name="connsiteX4" fmla="*/ 0 w 456949"/>
                        <a:gd name="connsiteY4" fmla="*/ 7599 h 156905"/>
                        <a:gd name="connsiteX0" fmla="*/ 0 w 456949"/>
                        <a:gd name="connsiteY0" fmla="*/ 103984 h 253290"/>
                        <a:gd name="connsiteX1" fmla="*/ 344022 w 456949"/>
                        <a:gd name="connsiteY1" fmla="*/ 0 h 253290"/>
                        <a:gd name="connsiteX2" fmla="*/ 456949 w 456949"/>
                        <a:gd name="connsiteY2" fmla="*/ 96385 h 253290"/>
                        <a:gd name="connsiteX3" fmla="*/ 424020 w 456949"/>
                        <a:gd name="connsiteY3" fmla="*/ 253290 h 253290"/>
                        <a:gd name="connsiteX4" fmla="*/ 12665 w 456949"/>
                        <a:gd name="connsiteY4" fmla="*/ 253290 h 253290"/>
                        <a:gd name="connsiteX5" fmla="*/ 0 w 456949"/>
                        <a:gd name="connsiteY5" fmla="*/ 103984 h 253290"/>
                        <a:gd name="connsiteX0" fmla="*/ 0 w 456949"/>
                        <a:gd name="connsiteY0" fmla="*/ 109310 h 258616"/>
                        <a:gd name="connsiteX1" fmla="*/ 159116 w 456949"/>
                        <a:gd name="connsiteY1" fmla="*/ 12925 h 258616"/>
                        <a:gd name="connsiteX2" fmla="*/ 344022 w 456949"/>
                        <a:gd name="connsiteY2" fmla="*/ 5326 h 258616"/>
                        <a:gd name="connsiteX3" fmla="*/ 456949 w 456949"/>
                        <a:gd name="connsiteY3" fmla="*/ 101711 h 258616"/>
                        <a:gd name="connsiteX4" fmla="*/ 424020 w 456949"/>
                        <a:gd name="connsiteY4" fmla="*/ 258616 h 258616"/>
                        <a:gd name="connsiteX5" fmla="*/ 12665 w 456949"/>
                        <a:gd name="connsiteY5" fmla="*/ 258616 h 258616"/>
                        <a:gd name="connsiteX6" fmla="*/ 0 w 456949"/>
                        <a:gd name="connsiteY6" fmla="*/ 109310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06777 h 258616"/>
                        <a:gd name="connsiteX1" fmla="*/ 169248 w 467081"/>
                        <a:gd name="connsiteY1" fmla="*/ 12925 h 258616"/>
                        <a:gd name="connsiteX2" fmla="*/ 354154 w 467081"/>
                        <a:gd name="connsiteY2" fmla="*/ 5326 h 258616"/>
                        <a:gd name="connsiteX3" fmla="*/ 467081 w 467081"/>
                        <a:gd name="connsiteY3" fmla="*/ 101711 h 258616"/>
                        <a:gd name="connsiteX4" fmla="*/ 434152 w 467081"/>
                        <a:gd name="connsiteY4" fmla="*/ 258616 h 258616"/>
                        <a:gd name="connsiteX5" fmla="*/ 22797 w 467081"/>
                        <a:gd name="connsiteY5" fmla="*/ 258616 h 258616"/>
                        <a:gd name="connsiteX6" fmla="*/ 0 w 467081"/>
                        <a:gd name="connsiteY6" fmla="*/ 106777 h 258616"/>
                        <a:gd name="connsiteX0" fmla="*/ 0 w 467081"/>
                        <a:gd name="connsiteY0" fmla="*/ 112590 h 264429"/>
                        <a:gd name="connsiteX1" fmla="*/ 156583 w 467081"/>
                        <a:gd name="connsiteY1" fmla="*/ 8606 h 264429"/>
                        <a:gd name="connsiteX2" fmla="*/ 354154 w 467081"/>
                        <a:gd name="connsiteY2" fmla="*/ 11139 h 264429"/>
                        <a:gd name="connsiteX3" fmla="*/ 467081 w 467081"/>
                        <a:gd name="connsiteY3" fmla="*/ 107524 h 264429"/>
                        <a:gd name="connsiteX4" fmla="*/ 434152 w 467081"/>
                        <a:gd name="connsiteY4" fmla="*/ 264429 h 264429"/>
                        <a:gd name="connsiteX5" fmla="*/ 22797 w 467081"/>
                        <a:gd name="connsiteY5" fmla="*/ 264429 h 264429"/>
                        <a:gd name="connsiteX6" fmla="*/ 0 w 467081"/>
                        <a:gd name="connsiteY6" fmla="*/ 112590 h 264429"/>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22797 w 467081"/>
                        <a:gd name="connsiteY5" fmla="*/ 270308 h 270308"/>
                        <a:gd name="connsiteX6" fmla="*/ 0 w 467081"/>
                        <a:gd name="connsiteY6" fmla="*/ 118469 h 270308"/>
                        <a:gd name="connsiteX0" fmla="*/ 0 w 467081"/>
                        <a:gd name="connsiteY0" fmla="*/ 118469 h 270308"/>
                        <a:gd name="connsiteX1" fmla="*/ 156583 w 467081"/>
                        <a:gd name="connsiteY1" fmla="*/ 14485 h 270308"/>
                        <a:gd name="connsiteX2" fmla="*/ 356687 w 467081"/>
                        <a:gd name="connsiteY2" fmla="*/ 4353 h 270308"/>
                        <a:gd name="connsiteX3" fmla="*/ 467081 w 467081"/>
                        <a:gd name="connsiteY3" fmla="*/ 113403 h 270308"/>
                        <a:gd name="connsiteX4" fmla="*/ 434152 w 467081"/>
                        <a:gd name="connsiteY4" fmla="*/ 270308 h 270308"/>
                        <a:gd name="connsiteX5" fmla="*/ 126648 w 467081"/>
                        <a:gd name="connsiteY5" fmla="*/ 217116 h 270308"/>
                        <a:gd name="connsiteX6" fmla="*/ 0 w 467081"/>
                        <a:gd name="connsiteY6" fmla="*/ 118469 h 270308"/>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17116"/>
                        <a:gd name="connsiteX1" fmla="*/ 156583 w 467081"/>
                        <a:gd name="connsiteY1" fmla="*/ 14485 h 217116"/>
                        <a:gd name="connsiteX2" fmla="*/ 356687 w 467081"/>
                        <a:gd name="connsiteY2" fmla="*/ 4353 h 217116"/>
                        <a:gd name="connsiteX3" fmla="*/ 467081 w 467081"/>
                        <a:gd name="connsiteY3" fmla="*/ 113403 h 217116"/>
                        <a:gd name="connsiteX4" fmla="*/ 408822 w 467081"/>
                        <a:gd name="connsiteY4" fmla="*/ 186721 h 217116"/>
                        <a:gd name="connsiteX5" fmla="*/ 126648 w 467081"/>
                        <a:gd name="connsiteY5" fmla="*/ 217116 h 217116"/>
                        <a:gd name="connsiteX6" fmla="*/ 0 w 467081"/>
                        <a:gd name="connsiteY6" fmla="*/ 118469 h 217116"/>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2745"/>
                        <a:gd name="connsiteX1" fmla="*/ 156583 w 467081"/>
                        <a:gd name="connsiteY1" fmla="*/ 14485 h 222745"/>
                        <a:gd name="connsiteX2" fmla="*/ 356687 w 467081"/>
                        <a:gd name="connsiteY2" fmla="*/ 4353 h 222745"/>
                        <a:gd name="connsiteX3" fmla="*/ 467081 w 467081"/>
                        <a:gd name="connsiteY3" fmla="*/ 113403 h 222745"/>
                        <a:gd name="connsiteX4" fmla="*/ 408822 w 467081"/>
                        <a:gd name="connsiteY4" fmla="*/ 186721 h 222745"/>
                        <a:gd name="connsiteX5" fmla="*/ 126648 w 467081"/>
                        <a:gd name="connsiteY5" fmla="*/ 217116 h 222745"/>
                        <a:gd name="connsiteX6" fmla="*/ 0 w 467081"/>
                        <a:gd name="connsiteY6" fmla="*/ 118469 h 222745"/>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 name="connsiteX0" fmla="*/ 0 w 467081"/>
                        <a:gd name="connsiteY0" fmla="*/ 118469 h 226122"/>
                        <a:gd name="connsiteX1" fmla="*/ 156583 w 467081"/>
                        <a:gd name="connsiteY1" fmla="*/ 14485 h 226122"/>
                        <a:gd name="connsiteX2" fmla="*/ 356687 w 467081"/>
                        <a:gd name="connsiteY2" fmla="*/ 4353 h 226122"/>
                        <a:gd name="connsiteX3" fmla="*/ 467081 w 467081"/>
                        <a:gd name="connsiteY3" fmla="*/ 113403 h 226122"/>
                        <a:gd name="connsiteX4" fmla="*/ 408822 w 467081"/>
                        <a:gd name="connsiteY4" fmla="*/ 186721 h 226122"/>
                        <a:gd name="connsiteX5" fmla="*/ 126648 w 467081"/>
                        <a:gd name="connsiteY5" fmla="*/ 217116 h 226122"/>
                        <a:gd name="connsiteX6" fmla="*/ 0 w 467081"/>
                        <a:gd name="connsiteY6" fmla="*/ 118469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1" h="226122">
                          <a:moveTo>
                            <a:pt x="0" y="118469"/>
                          </a:moveTo>
                          <a:cubicBezTo>
                            <a:pt x="53537" y="113405"/>
                            <a:pt x="99246" y="31816"/>
                            <a:pt x="156583" y="14485"/>
                          </a:cubicBezTo>
                          <a:cubicBezTo>
                            <a:pt x="213920" y="-2846"/>
                            <a:pt x="308315" y="-2424"/>
                            <a:pt x="356687" y="4353"/>
                          </a:cubicBezTo>
                          <a:cubicBezTo>
                            <a:pt x="411215" y="20439"/>
                            <a:pt x="442948" y="61855"/>
                            <a:pt x="467081" y="113403"/>
                          </a:cubicBezTo>
                          <a:cubicBezTo>
                            <a:pt x="455260" y="137842"/>
                            <a:pt x="453572" y="159749"/>
                            <a:pt x="408822" y="186721"/>
                          </a:cubicBezTo>
                          <a:cubicBezTo>
                            <a:pt x="307165" y="227249"/>
                            <a:pt x="197909" y="234847"/>
                            <a:pt x="126648" y="217116"/>
                          </a:cubicBezTo>
                          <a:cubicBezTo>
                            <a:pt x="66701" y="191833"/>
                            <a:pt x="21952" y="153884"/>
                            <a:pt x="0" y="11846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8741881" y="2467860"/>
                      <a:ext cx="126067" cy="122970"/>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8802903" y="2501123"/>
                      <a:ext cx="64786" cy="619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Arc 776"/>
                  <p:cNvSpPr/>
                  <p:nvPr/>
                </p:nvSpPr>
                <p:spPr>
                  <a:xfrm rot="15769479" flipV="1">
                    <a:off x="525612" y="2546769"/>
                    <a:ext cx="124004" cy="38922"/>
                  </a:xfrm>
                  <a:prstGeom prst="arc">
                    <a:avLst/>
                  </a:prstGeom>
                  <a:ln w="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 name="Group 777"/>
                  <p:cNvGrpSpPr/>
                  <p:nvPr/>
                </p:nvGrpSpPr>
                <p:grpSpPr>
                  <a:xfrm rot="10211176" flipH="1">
                    <a:off x="-283903" y="2044058"/>
                    <a:ext cx="130263" cy="125652"/>
                    <a:chOff x="8741881" y="2467860"/>
                    <a:chExt cx="126067" cy="122970"/>
                  </a:xfrm>
                </p:grpSpPr>
                <p:sp>
                  <p:nvSpPr>
                    <p:cNvPr id="310" name="Oval 309"/>
                    <p:cNvSpPr/>
                    <p:nvPr/>
                  </p:nvSpPr>
                  <p:spPr>
                    <a:xfrm>
                      <a:off x="8741881" y="2467860"/>
                      <a:ext cx="126067" cy="122970"/>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8802903" y="2501123"/>
                      <a:ext cx="64786" cy="619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Arc 778"/>
                  <p:cNvSpPr/>
                  <p:nvPr/>
                </p:nvSpPr>
                <p:spPr>
                  <a:xfrm rot="7964003" flipV="1">
                    <a:off x="-436503" y="2461788"/>
                    <a:ext cx="280526" cy="88050"/>
                  </a:xfrm>
                  <a:prstGeom prst="arc">
                    <a:avLst/>
                  </a:prstGeom>
                  <a:ln w="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Oval 299"/>
                  <p:cNvSpPr/>
                  <p:nvPr/>
                </p:nvSpPr>
                <p:spPr>
                  <a:xfrm>
                    <a:off x="827141" y="4423335"/>
                    <a:ext cx="47243" cy="46721"/>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779899" y="4522121"/>
                    <a:ext cx="47243" cy="46721"/>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740961" y="4618959"/>
                    <a:ext cx="47243" cy="46721"/>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42"/>
                  <p:cNvSpPr/>
                  <p:nvPr/>
                </p:nvSpPr>
                <p:spPr>
                  <a:xfrm>
                    <a:off x="326116" y="1834025"/>
                    <a:ext cx="404499" cy="141385"/>
                  </a:xfrm>
                  <a:custGeom>
                    <a:avLst/>
                    <a:gdLst>
                      <a:gd name="connsiteX0" fmla="*/ 0 w 521495"/>
                      <a:gd name="connsiteY0" fmla="*/ 0 h 135731"/>
                      <a:gd name="connsiteX1" fmla="*/ 521495 w 521495"/>
                      <a:gd name="connsiteY1" fmla="*/ 0 h 135731"/>
                      <a:gd name="connsiteX2" fmla="*/ 521495 w 521495"/>
                      <a:gd name="connsiteY2" fmla="*/ 135731 h 135731"/>
                      <a:gd name="connsiteX3" fmla="*/ 0 w 521495"/>
                      <a:gd name="connsiteY3" fmla="*/ 135731 h 135731"/>
                      <a:gd name="connsiteX4" fmla="*/ 0 w 521495"/>
                      <a:gd name="connsiteY4" fmla="*/ 0 h 135731"/>
                      <a:gd name="connsiteX0" fmla="*/ 0 w 521495"/>
                      <a:gd name="connsiteY0" fmla="*/ 0 h 135731"/>
                      <a:gd name="connsiteX1" fmla="*/ 521495 w 521495"/>
                      <a:gd name="connsiteY1" fmla="*/ 0 h 135731"/>
                      <a:gd name="connsiteX2" fmla="*/ 521495 w 521495"/>
                      <a:gd name="connsiteY2" fmla="*/ 135731 h 135731"/>
                      <a:gd name="connsiteX3" fmla="*/ 121444 w 521495"/>
                      <a:gd name="connsiteY3" fmla="*/ 107156 h 135731"/>
                      <a:gd name="connsiteX4" fmla="*/ 0 w 521495"/>
                      <a:gd name="connsiteY4" fmla="*/ 0 h 135731"/>
                      <a:gd name="connsiteX0" fmla="*/ 0 w 409576"/>
                      <a:gd name="connsiteY0" fmla="*/ 66675 h 135731"/>
                      <a:gd name="connsiteX1" fmla="*/ 409576 w 409576"/>
                      <a:gd name="connsiteY1" fmla="*/ 0 h 135731"/>
                      <a:gd name="connsiteX2" fmla="*/ 409576 w 409576"/>
                      <a:gd name="connsiteY2" fmla="*/ 135731 h 135731"/>
                      <a:gd name="connsiteX3" fmla="*/ 9525 w 409576"/>
                      <a:gd name="connsiteY3" fmla="*/ 107156 h 135731"/>
                      <a:gd name="connsiteX4" fmla="*/ 0 w 409576"/>
                      <a:gd name="connsiteY4" fmla="*/ 66675 h 135731"/>
                      <a:gd name="connsiteX0" fmla="*/ 0 w 409576"/>
                      <a:gd name="connsiteY0" fmla="*/ 0 h 69056"/>
                      <a:gd name="connsiteX1" fmla="*/ 342901 w 409576"/>
                      <a:gd name="connsiteY1" fmla="*/ 2381 h 69056"/>
                      <a:gd name="connsiteX2" fmla="*/ 409576 w 409576"/>
                      <a:gd name="connsiteY2" fmla="*/ 69056 h 69056"/>
                      <a:gd name="connsiteX3" fmla="*/ 9525 w 409576"/>
                      <a:gd name="connsiteY3" fmla="*/ 40481 h 69056"/>
                      <a:gd name="connsiteX4" fmla="*/ 0 w 409576"/>
                      <a:gd name="connsiteY4" fmla="*/ 0 h 69056"/>
                      <a:gd name="connsiteX0" fmla="*/ 0 w 342901"/>
                      <a:gd name="connsiteY0" fmla="*/ 0 h 40481"/>
                      <a:gd name="connsiteX1" fmla="*/ 342901 w 342901"/>
                      <a:gd name="connsiteY1" fmla="*/ 2381 h 40481"/>
                      <a:gd name="connsiteX2" fmla="*/ 335757 w 342901"/>
                      <a:gd name="connsiteY2" fmla="*/ 40481 h 40481"/>
                      <a:gd name="connsiteX3" fmla="*/ 9525 w 342901"/>
                      <a:gd name="connsiteY3" fmla="*/ 40481 h 40481"/>
                      <a:gd name="connsiteX4" fmla="*/ 0 w 342901"/>
                      <a:gd name="connsiteY4" fmla="*/ 0 h 40481"/>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42867 h 83348"/>
                      <a:gd name="connsiteX1" fmla="*/ 342901 w 342901"/>
                      <a:gd name="connsiteY1" fmla="*/ 45248 h 83348"/>
                      <a:gd name="connsiteX2" fmla="*/ 335757 w 342901"/>
                      <a:gd name="connsiteY2" fmla="*/ 83348 h 83348"/>
                      <a:gd name="connsiteX3" fmla="*/ 9525 w 342901"/>
                      <a:gd name="connsiteY3" fmla="*/ 83348 h 83348"/>
                      <a:gd name="connsiteX4" fmla="*/ 0 w 342901"/>
                      <a:gd name="connsiteY4" fmla="*/ 42867 h 83348"/>
                      <a:gd name="connsiteX0" fmla="*/ 0 w 342901"/>
                      <a:gd name="connsiteY0" fmla="*/ 26996 h 67477"/>
                      <a:gd name="connsiteX1" fmla="*/ 342901 w 342901"/>
                      <a:gd name="connsiteY1" fmla="*/ 29377 h 67477"/>
                      <a:gd name="connsiteX2" fmla="*/ 335757 w 342901"/>
                      <a:gd name="connsiteY2" fmla="*/ 67477 h 67477"/>
                      <a:gd name="connsiteX3" fmla="*/ 9525 w 342901"/>
                      <a:gd name="connsiteY3" fmla="*/ 67477 h 67477"/>
                      <a:gd name="connsiteX4" fmla="*/ 0 w 342901"/>
                      <a:gd name="connsiteY4" fmla="*/ 26996 h 67477"/>
                      <a:gd name="connsiteX0" fmla="*/ 0 w 342901"/>
                      <a:gd name="connsiteY0" fmla="*/ 35460 h 75941"/>
                      <a:gd name="connsiteX1" fmla="*/ 342901 w 342901"/>
                      <a:gd name="connsiteY1" fmla="*/ 37841 h 75941"/>
                      <a:gd name="connsiteX2" fmla="*/ 335757 w 342901"/>
                      <a:gd name="connsiteY2" fmla="*/ 75941 h 75941"/>
                      <a:gd name="connsiteX3" fmla="*/ 9525 w 342901"/>
                      <a:gd name="connsiteY3" fmla="*/ 75941 h 75941"/>
                      <a:gd name="connsiteX4" fmla="*/ 0 w 342901"/>
                      <a:gd name="connsiteY4" fmla="*/ 35460 h 75941"/>
                      <a:gd name="connsiteX0" fmla="*/ 0 w 335757"/>
                      <a:gd name="connsiteY0" fmla="*/ 32006 h 77249"/>
                      <a:gd name="connsiteX1" fmla="*/ 335757 w 335757"/>
                      <a:gd name="connsiteY1" fmla="*/ 39149 h 77249"/>
                      <a:gd name="connsiteX2" fmla="*/ 328613 w 335757"/>
                      <a:gd name="connsiteY2" fmla="*/ 77249 h 77249"/>
                      <a:gd name="connsiteX3" fmla="*/ 2381 w 335757"/>
                      <a:gd name="connsiteY3" fmla="*/ 77249 h 77249"/>
                      <a:gd name="connsiteX4" fmla="*/ 0 w 335757"/>
                      <a:gd name="connsiteY4" fmla="*/ 32006 h 77249"/>
                      <a:gd name="connsiteX0" fmla="*/ 2381 w 338138"/>
                      <a:gd name="connsiteY0" fmla="*/ 32006 h 77249"/>
                      <a:gd name="connsiteX1" fmla="*/ 338138 w 338138"/>
                      <a:gd name="connsiteY1" fmla="*/ 39149 h 77249"/>
                      <a:gd name="connsiteX2" fmla="*/ 330994 w 338138"/>
                      <a:gd name="connsiteY2" fmla="*/ 77249 h 77249"/>
                      <a:gd name="connsiteX3" fmla="*/ 0 w 338138"/>
                      <a:gd name="connsiteY3" fmla="*/ 65342 h 77249"/>
                      <a:gd name="connsiteX4" fmla="*/ 2381 w 338138"/>
                      <a:gd name="connsiteY4" fmla="*/ 32006 h 77249"/>
                      <a:gd name="connsiteX0" fmla="*/ 0 w 335757"/>
                      <a:gd name="connsiteY0" fmla="*/ 32006 h 77249"/>
                      <a:gd name="connsiteX1" fmla="*/ 335757 w 335757"/>
                      <a:gd name="connsiteY1" fmla="*/ 39149 h 77249"/>
                      <a:gd name="connsiteX2" fmla="*/ 328613 w 335757"/>
                      <a:gd name="connsiteY2" fmla="*/ 77249 h 77249"/>
                      <a:gd name="connsiteX3" fmla="*/ 4763 w 335757"/>
                      <a:gd name="connsiteY3" fmla="*/ 67723 h 77249"/>
                      <a:gd name="connsiteX4" fmla="*/ 0 w 335757"/>
                      <a:gd name="connsiteY4" fmla="*/ 32006 h 77249"/>
                      <a:gd name="connsiteX0" fmla="*/ 0 w 335757"/>
                      <a:gd name="connsiteY0" fmla="*/ 36318 h 81561"/>
                      <a:gd name="connsiteX1" fmla="*/ 335757 w 335757"/>
                      <a:gd name="connsiteY1" fmla="*/ 43461 h 81561"/>
                      <a:gd name="connsiteX2" fmla="*/ 328613 w 335757"/>
                      <a:gd name="connsiteY2" fmla="*/ 81561 h 81561"/>
                      <a:gd name="connsiteX3" fmla="*/ 4763 w 335757"/>
                      <a:gd name="connsiteY3" fmla="*/ 72035 h 81561"/>
                      <a:gd name="connsiteX4" fmla="*/ 0 w 335757"/>
                      <a:gd name="connsiteY4" fmla="*/ 36318 h 81561"/>
                      <a:gd name="connsiteX0" fmla="*/ 0 w 357189"/>
                      <a:gd name="connsiteY0" fmla="*/ 20839 h 66082"/>
                      <a:gd name="connsiteX1" fmla="*/ 357189 w 357189"/>
                      <a:gd name="connsiteY1" fmla="*/ 54176 h 66082"/>
                      <a:gd name="connsiteX2" fmla="*/ 328613 w 357189"/>
                      <a:gd name="connsiteY2" fmla="*/ 66082 h 66082"/>
                      <a:gd name="connsiteX3" fmla="*/ 4763 w 357189"/>
                      <a:gd name="connsiteY3" fmla="*/ 56556 h 66082"/>
                      <a:gd name="connsiteX4" fmla="*/ 0 w 357189"/>
                      <a:gd name="connsiteY4" fmla="*/ 20839 h 66082"/>
                      <a:gd name="connsiteX0" fmla="*/ 0 w 357189"/>
                      <a:gd name="connsiteY0" fmla="*/ 20839 h 66082"/>
                      <a:gd name="connsiteX1" fmla="*/ 357189 w 357189"/>
                      <a:gd name="connsiteY1" fmla="*/ 54176 h 66082"/>
                      <a:gd name="connsiteX2" fmla="*/ 350044 w 357189"/>
                      <a:gd name="connsiteY2" fmla="*/ 66082 h 66082"/>
                      <a:gd name="connsiteX3" fmla="*/ 4763 w 357189"/>
                      <a:gd name="connsiteY3" fmla="*/ 56556 h 66082"/>
                      <a:gd name="connsiteX4" fmla="*/ 0 w 357189"/>
                      <a:gd name="connsiteY4" fmla="*/ 20839 h 66082"/>
                      <a:gd name="connsiteX0" fmla="*/ 0 w 357189"/>
                      <a:gd name="connsiteY0" fmla="*/ 20839 h 73225"/>
                      <a:gd name="connsiteX1" fmla="*/ 357189 w 357189"/>
                      <a:gd name="connsiteY1" fmla="*/ 54176 h 73225"/>
                      <a:gd name="connsiteX2" fmla="*/ 350044 w 357189"/>
                      <a:gd name="connsiteY2" fmla="*/ 66082 h 73225"/>
                      <a:gd name="connsiteX3" fmla="*/ 7144 w 357189"/>
                      <a:gd name="connsiteY3" fmla="*/ 73225 h 73225"/>
                      <a:gd name="connsiteX4" fmla="*/ 0 w 357189"/>
                      <a:gd name="connsiteY4" fmla="*/ 20839 h 73225"/>
                      <a:gd name="connsiteX0" fmla="*/ 0 w 357189"/>
                      <a:gd name="connsiteY0" fmla="*/ 20839 h 73225"/>
                      <a:gd name="connsiteX1" fmla="*/ 357189 w 357189"/>
                      <a:gd name="connsiteY1" fmla="*/ 54176 h 73225"/>
                      <a:gd name="connsiteX2" fmla="*/ 338138 w 357189"/>
                      <a:gd name="connsiteY2" fmla="*/ 70844 h 73225"/>
                      <a:gd name="connsiteX3" fmla="*/ 7144 w 357189"/>
                      <a:gd name="connsiteY3" fmla="*/ 73225 h 73225"/>
                      <a:gd name="connsiteX4" fmla="*/ 0 w 357189"/>
                      <a:gd name="connsiteY4" fmla="*/ 20839 h 73225"/>
                      <a:gd name="connsiteX0" fmla="*/ 0 w 359570"/>
                      <a:gd name="connsiteY0" fmla="*/ 33211 h 64166"/>
                      <a:gd name="connsiteX1" fmla="*/ 359570 w 359570"/>
                      <a:gd name="connsiteY1" fmla="*/ 45117 h 64166"/>
                      <a:gd name="connsiteX2" fmla="*/ 340519 w 359570"/>
                      <a:gd name="connsiteY2" fmla="*/ 61785 h 64166"/>
                      <a:gd name="connsiteX3" fmla="*/ 9525 w 359570"/>
                      <a:gd name="connsiteY3" fmla="*/ 64166 h 64166"/>
                      <a:gd name="connsiteX4" fmla="*/ 0 w 359570"/>
                      <a:gd name="connsiteY4" fmla="*/ 33211 h 64166"/>
                      <a:gd name="connsiteX0" fmla="*/ 2685 w 362255"/>
                      <a:gd name="connsiteY0" fmla="*/ 33211 h 64166"/>
                      <a:gd name="connsiteX1" fmla="*/ 362255 w 362255"/>
                      <a:gd name="connsiteY1" fmla="*/ 45117 h 64166"/>
                      <a:gd name="connsiteX2" fmla="*/ 343204 w 362255"/>
                      <a:gd name="connsiteY2" fmla="*/ 61785 h 64166"/>
                      <a:gd name="connsiteX3" fmla="*/ 12210 w 362255"/>
                      <a:gd name="connsiteY3" fmla="*/ 64166 h 64166"/>
                      <a:gd name="connsiteX4" fmla="*/ 2685 w 362255"/>
                      <a:gd name="connsiteY4" fmla="*/ 33211 h 64166"/>
                      <a:gd name="connsiteX0" fmla="*/ 4802 w 364372"/>
                      <a:gd name="connsiteY0" fmla="*/ 33211 h 64166"/>
                      <a:gd name="connsiteX1" fmla="*/ 364372 w 364372"/>
                      <a:gd name="connsiteY1" fmla="*/ 45117 h 64166"/>
                      <a:gd name="connsiteX2" fmla="*/ 345321 w 364372"/>
                      <a:gd name="connsiteY2" fmla="*/ 61785 h 64166"/>
                      <a:gd name="connsiteX3" fmla="*/ 14327 w 364372"/>
                      <a:gd name="connsiteY3" fmla="*/ 64166 h 64166"/>
                      <a:gd name="connsiteX4" fmla="*/ 4802 w 364372"/>
                      <a:gd name="connsiteY4" fmla="*/ 33211 h 64166"/>
                      <a:gd name="connsiteX0" fmla="*/ 4802 w 364372"/>
                      <a:gd name="connsiteY0" fmla="*/ 33211 h 64166"/>
                      <a:gd name="connsiteX1" fmla="*/ 364372 w 364372"/>
                      <a:gd name="connsiteY1" fmla="*/ 45117 h 64166"/>
                      <a:gd name="connsiteX2" fmla="*/ 354846 w 364372"/>
                      <a:gd name="connsiteY2" fmla="*/ 64166 h 64166"/>
                      <a:gd name="connsiteX3" fmla="*/ 14327 w 364372"/>
                      <a:gd name="connsiteY3" fmla="*/ 64166 h 64166"/>
                      <a:gd name="connsiteX4" fmla="*/ 4802 w 364372"/>
                      <a:gd name="connsiteY4" fmla="*/ 33211 h 64166"/>
                      <a:gd name="connsiteX0" fmla="*/ 4802 w 364372"/>
                      <a:gd name="connsiteY0" fmla="*/ 35359 h 66314"/>
                      <a:gd name="connsiteX1" fmla="*/ 364372 w 364372"/>
                      <a:gd name="connsiteY1" fmla="*/ 47265 h 66314"/>
                      <a:gd name="connsiteX2" fmla="*/ 354846 w 364372"/>
                      <a:gd name="connsiteY2" fmla="*/ 66314 h 66314"/>
                      <a:gd name="connsiteX3" fmla="*/ 14327 w 364372"/>
                      <a:gd name="connsiteY3" fmla="*/ 66314 h 66314"/>
                      <a:gd name="connsiteX4" fmla="*/ 4802 w 364372"/>
                      <a:gd name="connsiteY4" fmla="*/ 35359 h 66314"/>
                      <a:gd name="connsiteX0" fmla="*/ 4802 w 364372"/>
                      <a:gd name="connsiteY0" fmla="*/ 38393 h 69348"/>
                      <a:gd name="connsiteX1" fmla="*/ 364372 w 364372"/>
                      <a:gd name="connsiteY1" fmla="*/ 50299 h 69348"/>
                      <a:gd name="connsiteX2" fmla="*/ 354846 w 364372"/>
                      <a:gd name="connsiteY2" fmla="*/ 69348 h 69348"/>
                      <a:gd name="connsiteX3" fmla="*/ 14327 w 364372"/>
                      <a:gd name="connsiteY3" fmla="*/ 69348 h 69348"/>
                      <a:gd name="connsiteX4" fmla="*/ 4802 w 364372"/>
                      <a:gd name="connsiteY4" fmla="*/ 38393 h 69348"/>
                      <a:gd name="connsiteX0" fmla="*/ 4802 w 364372"/>
                      <a:gd name="connsiteY0" fmla="*/ 38393 h 69348"/>
                      <a:gd name="connsiteX1" fmla="*/ 364372 w 364372"/>
                      <a:gd name="connsiteY1" fmla="*/ 50299 h 69348"/>
                      <a:gd name="connsiteX2" fmla="*/ 354846 w 364372"/>
                      <a:gd name="connsiteY2" fmla="*/ 69348 h 69348"/>
                      <a:gd name="connsiteX3" fmla="*/ 14327 w 364372"/>
                      <a:gd name="connsiteY3" fmla="*/ 69348 h 69348"/>
                      <a:gd name="connsiteX4" fmla="*/ 4802 w 364372"/>
                      <a:gd name="connsiteY4" fmla="*/ 38393 h 69348"/>
                      <a:gd name="connsiteX0" fmla="*/ 4802 w 364372"/>
                      <a:gd name="connsiteY0" fmla="*/ 38393 h 69348"/>
                      <a:gd name="connsiteX1" fmla="*/ 364372 w 364372"/>
                      <a:gd name="connsiteY1" fmla="*/ 50299 h 69348"/>
                      <a:gd name="connsiteX2" fmla="*/ 354846 w 364372"/>
                      <a:gd name="connsiteY2" fmla="*/ 69348 h 69348"/>
                      <a:gd name="connsiteX3" fmla="*/ 14327 w 364372"/>
                      <a:gd name="connsiteY3" fmla="*/ 69348 h 69348"/>
                      <a:gd name="connsiteX4" fmla="*/ 4802 w 364372"/>
                      <a:gd name="connsiteY4" fmla="*/ 38393 h 69348"/>
                      <a:gd name="connsiteX0" fmla="*/ 2045 w 379562"/>
                      <a:gd name="connsiteY0" fmla="*/ 38393 h 69348"/>
                      <a:gd name="connsiteX1" fmla="*/ 379562 w 379562"/>
                      <a:gd name="connsiteY1" fmla="*/ 50299 h 69348"/>
                      <a:gd name="connsiteX2" fmla="*/ 370036 w 379562"/>
                      <a:gd name="connsiteY2" fmla="*/ 69348 h 69348"/>
                      <a:gd name="connsiteX3" fmla="*/ 29517 w 379562"/>
                      <a:gd name="connsiteY3" fmla="*/ 69348 h 69348"/>
                      <a:gd name="connsiteX4" fmla="*/ 2045 w 379562"/>
                      <a:gd name="connsiteY4" fmla="*/ 38393 h 69348"/>
                      <a:gd name="connsiteX0" fmla="*/ 1695 w 379212"/>
                      <a:gd name="connsiteY0" fmla="*/ 38393 h 75330"/>
                      <a:gd name="connsiteX1" fmla="*/ 379212 w 379212"/>
                      <a:gd name="connsiteY1" fmla="*/ 50299 h 75330"/>
                      <a:gd name="connsiteX2" fmla="*/ 369686 w 379212"/>
                      <a:gd name="connsiteY2" fmla="*/ 69348 h 75330"/>
                      <a:gd name="connsiteX3" fmla="*/ 35149 w 379212"/>
                      <a:gd name="connsiteY3" fmla="*/ 75330 h 75330"/>
                      <a:gd name="connsiteX4" fmla="*/ 1695 w 379212"/>
                      <a:gd name="connsiteY4" fmla="*/ 38393 h 75330"/>
                      <a:gd name="connsiteX0" fmla="*/ 3526 w 381043"/>
                      <a:gd name="connsiteY0" fmla="*/ 38393 h 81170"/>
                      <a:gd name="connsiteX1" fmla="*/ 381043 w 381043"/>
                      <a:gd name="connsiteY1" fmla="*/ 50299 h 81170"/>
                      <a:gd name="connsiteX2" fmla="*/ 371517 w 381043"/>
                      <a:gd name="connsiteY2" fmla="*/ 69348 h 81170"/>
                      <a:gd name="connsiteX3" fmla="*/ 36980 w 381043"/>
                      <a:gd name="connsiteY3" fmla="*/ 75330 h 81170"/>
                      <a:gd name="connsiteX4" fmla="*/ 3526 w 381043"/>
                      <a:gd name="connsiteY4" fmla="*/ 38393 h 81170"/>
                      <a:gd name="connsiteX0" fmla="*/ 16626 w 394143"/>
                      <a:gd name="connsiteY0" fmla="*/ 38393 h 84040"/>
                      <a:gd name="connsiteX1" fmla="*/ 394143 w 394143"/>
                      <a:gd name="connsiteY1" fmla="*/ 50299 h 84040"/>
                      <a:gd name="connsiteX2" fmla="*/ 384617 w 394143"/>
                      <a:gd name="connsiteY2" fmla="*/ 69348 h 84040"/>
                      <a:gd name="connsiteX3" fmla="*/ 50080 w 394143"/>
                      <a:gd name="connsiteY3" fmla="*/ 75330 h 84040"/>
                      <a:gd name="connsiteX4" fmla="*/ 16626 w 394143"/>
                      <a:gd name="connsiteY4" fmla="*/ 38393 h 84040"/>
                      <a:gd name="connsiteX0" fmla="*/ 18499 w 396016"/>
                      <a:gd name="connsiteY0" fmla="*/ 38393 h 91885"/>
                      <a:gd name="connsiteX1" fmla="*/ 396016 w 396016"/>
                      <a:gd name="connsiteY1" fmla="*/ 50299 h 91885"/>
                      <a:gd name="connsiteX2" fmla="*/ 386490 w 396016"/>
                      <a:gd name="connsiteY2" fmla="*/ 69348 h 91885"/>
                      <a:gd name="connsiteX3" fmla="*/ 51953 w 396016"/>
                      <a:gd name="connsiteY3" fmla="*/ 75330 h 91885"/>
                      <a:gd name="connsiteX4" fmla="*/ 18499 w 396016"/>
                      <a:gd name="connsiteY4" fmla="*/ 38393 h 91885"/>
                      <a:gd name="connsiteX0" fmla="*/ 18499 w 485196"/>
                      <a:gd name="connsiteY0" fmla="*/ 38393 h 168056"/>
                      <a:gd name="connsiteX1" fmla="*/ 396016 w 485196"/>
                      <a:gd name="connsiteY1" fmla="*/ 50299 h 168056"/>
                      <a:gd name="connsiteX2" fmla="*/ 485196 w 485196"/>
                      <a:gd name="connsiteY2" fmla="*/ 168056 h 168056"/>
                      <a:gd name="connsiteX3" fmla="*/ 51953 w 485196"/>
                      <a:gd name="connsiteY3" fmla="*/ 75330 h 168056"/>
                      <a:gd name="connsiteX4" fmla="*/ 18499 w 485196"/>
                      <a:gd name="connsiteY4" fmla="*/ 38393 h 168056"/>
                      <a:gd name="connsiteX0" fmla="*/ 18499 w 491732"/>
                      <a:gd name="connsiteY0" fmla="*/ 6438 h 136101"/>
                      <a:gd name="connsiteX1" fmla="*/ 491732 w 491732"/>
                      <a:gd name="connsiteY1" fmla="*/ 114062 h 136101"/>
                      <a:gd name="connsiteX2" fmla="*/ 485196 w 491732"/>
                      <a:gd name="connsiteY2" fmla="*/ 136101 h 136101"/>
                      <a:gd name="connsiteX3" fmla="*/ 51953 w 491732"/>
                      <a:gd name="connsiteY3" fmla="*/ 43375 h 136101"/>
                      <a:gd name="connsiteX4" fmla="*/ 18499 w 491732"/>
                      <a:gd name="connsiteY4" fmla="*/ 6438 h 136101"/>
                      <a:gd name="connsiteX0" fmla="*/ 18499 w 491732"/>
                      <a:gd name="connsiteY0" fmla="*/ 13915 h 143578"/>
                      <a:gd name="connsiteX1" fmla="*/ 491732 w 491732"/>
                      <a:gd name="connsiteY1" fmla="*/ 121539 h 143578"/>
                      <a:gd name="connsiteX2" fmla="*/ 485196 w 491732"/>
                      <a:gd name="connsiteY2" fmla="*/ 143578 h 143578"/>
                      <a:gd name="connsiteX3" fmla="*/ 51953 w 491732"/>
                      <a:gd name="connsiteY3" fmla="*/ 50852 h 143578"/>
                      <a:gd name="connsiteX4" fmla="*/ 18499 w 491732"/>
                      <a:gd name="connsiteY4" fmla="*/ 13915 h 143578"/>
                      <a:gd name="connsiteX0" fmla="*/ 18499 w 491732"/>
                      <a:gd name="connsiteY0" fmla="*/ 41831 h 171494"/>
                      <a:gd name="connsiteX1" fmla="*/ 491732 w 491732"/>
                      <a:gd name="connsiteY1" fmla="*/ 149455 h 171494"/>
                      <a:gd name="connsiteX2" fmla="*/ 485196 w 491732"/>
                      <a:gd name="connsiteY2" fmla="*/ 171494 h 171494"/>
                      <a:gd name="connsiteX3" fmla="*/ 51953 w 491732"/>
                      <a:gd name="connsiteY3" fmla="*/ 78768 h 171494"/>
                      <a:gd name="connsiteX4" fmla="*/ 18499 w 491732"/>
                      <a:gd name="connsiteY4" fmla="*/ 41831 h 171494"/>
                      <a:gd name="connsiteX0" fmla="*/ 18499 w 491732"/>
                      <a:gd name="connsiteY0" fmla="*/ 30130 h 159793"/>
                      <a:gd name="connsiteX1" fmla="*/ 491732 w 491732"/>
                      <a:gd name="connsiteY1" fmla="*/ 137754 h 159793"/>
                      <a:gd name="connsiteX2" fmla="*/ 485196 w 491732"/>
                      <a:gd name="connsiteY2" fmla="*/ 159793 h 159793"/>
                      <a:gd name="connsiteX3" fmla="*/ 51953 w 491732"/>
                      <a:gd name="connsiteY3" fmla="*/ 67067 h 159793"/>
                      <a:gd name="connsiteX4" fmla="*/ 18499 w 491732"/>
                      <a:gd name="connsiteY4" fmla="*/ 30130 h 159793"/>
                      <a:gd name="connsiteX0" fmla="*/ 18499 w 491732"/>
                      <a:gd name="connsiteY0" fmla="*/ 44146 h 173809"/>
                      <a:gd name="connsiteX1" fmla="*/ 491732 w 491732"/>
                      <a:gd name="connsiteY1" fmla="*/ 151770 h 173809"/>
                      <a:gd name="connsiteX2" fmla="*/ 485196 w 491732"/>
                      <a:gd name="connsiteY2" fmla="*/ 173809 h 173809"/>
                      <a:gd name="connsiteX3" fmla="*/ 51953 w 491732"/>
                      <a:gd name="connsiteY3" fmla="*/ 81083 h 173809"/>
                      <a:gd name="connsiteX4" fmla="*/ 18499 w 491732"/>
                      <a:gd name="connsiteY4" fmla="*/ 44146 h 173809"/>
                      <a:gd name="connsiteX0" fmla="*/ 18499 w 491732"/>
                      <a:gd name="connsiteY0" fmla="*/ 44146 h 173809"/>
                      <a:gd name="connsiteX1" fmla="*/ 491732 w 491732"/>
                      <a:gd name="connsiteY1" fmla="*/ 151770 h 173809"/>
                      <a:gd name="connsiteX2" fmla="*/ 485196 w 491732"/>
                      <a:gd name="connsiteY2" fmla="*/ 173809 h 173809"/>
                      <a:gd name="connsiteX3" fmla="*/ 51953 w 491732"/>
                      <a:gd name="connsiteY3" fmla="*/ 81083 h 173809"/>
                      <a:gd name="connsiteX4" fmla="*/ 18499 w 491732"/>
                      <a:gd name="connsiteY4" fmla="*/ 44146 h 173809"/>
                      <a:gd name="connsiteX0" fmla="*/ 18499 w 491732"/>
                      <a:gd name="connsiteY0" fmla="*/ 44146 h 173809"/>
                      <a:gd name="connsiteX1" fmla="*/ 491732 w 491732"/>
                      <a:gd name="connsiteY1" fmla="*/ 151770 h 173809"/>
                      <a:gd name="connsiteX2" fmla="*/ 485196 w 491732"/>
                      <a:gd name="connsiteY2" fmla="*/ 173809 h 173809"/>
                      <a:gd name="connsiteX3" fmla="*/ 51953 w 491732"/>
                      <a:gd name="connsiteY3" fmla="*/ 81083 h 173809"/>
                      <a:gd name="connsiteX4" fmla="*/ 18499 w 491732"/>
                      <a:gd name="connsiteY4" fmla="*/ 44146 h 17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32" h="173809">
                        <a:moveTo>
                          <a:pt x="18499" y="44146"/>
                        </a:moveTo>
                        <a:cubicBezTo>
                          <a:pt x="117582" y="-74591"/>
                          <a:pt x="414545" y="75442"/>
                          <a:pt x="491732" y="151770"/>
                        </a:cubicBezTo>
                        <a:lnTo>
                          <a:pt x="485196" y="173809"/>
                        </a:lnTo>
                        <a:cubicBezTo>
                          <a:pt x="398319" y="111779"/>
                          <a:pt x="181518" y="28204"/>
                          <a:pt x="51953" y="81083"/>
                        </a:cubicBezTo>
                        <a:cubicBezTo>
                          <a:pt x="6960" y="121005"/>
                          <a:pt x="-20143" y="80774"/>
                          <a:pt x="18499" y="44146"/>
                        </a:cubicBezTo>
                        <a:close/>
                      </a:path>
                    </a:pathLst>
                  </a:custGeom>
                  <a:solidFill>
                    <a:schemeClr val="tx1">
                      <a:lumMod val="95000"/>
                      <a:lumOff val="5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543"/>
                <p:cNvGrpSpPr/>
                <p:nvPr/>
              </p:nvGrpSpPr>
              <p:grpSpPr>
                <a:xfrm>
                  <a:off x="5220079" y="4077070"/>
                  <a:ext cx="926435" cy="902681"/>
                  <a:chOff x="5400658" y="4282721"/>
                  <a:chExt cx="1118937" cy="1090249"/>
                </a:xfrm>
              </p:grpSpPr>
              <p:grpSp>
                <p:nvGrpSpPr>
                  <p:cNvPr id="45" name="Group 715"/>
                  <p:cNvGrpSpPr/>
                  <p:nvPr/>
                </p:nvGrpSpPr>
                <p:grpSpPr>
                  <a:xfrm>
                    <a:off x="5400658" y="4282721"/>
                    <a:ext cx="1118937" cy="1090249"/>
                    <a:chOff x="5400658" y="4282721"/>
                    <a:chExt cx="1118937" cy="1090249"/>
                  </a:xfrm>
                </p:grpSpPr>
                <p:grpSp>
                  <p:nvGrpSpPr>
                    <p:cNvPr id="46" name="Group 344"/>
                    <p:cNvGrpSpPr/>
                    <p:nvPr/>
                  </p:nvGrpSpPr>
                  <p:grpSpPr>
                    <a:xfrm>
                      <a:off x="5400658" y="4282721"/>
                      <a:ext cx="1118937" cy="1090249"/>
                      <a:chOff x="5334488" y="210184"/>
                      <a:chExt cx="3108961" cy="3108973"/>
                    </a:xfrm>
                    <a:effectLst>
                      <a:reflection blurRad="6350" stA="30000" endPos="20000" dir="5400000" sy="-100000" algn="bl" rotWithShape="0"/>
                    </a:effectLst>
                  </p:grpSpPr>
                  <p:sp>
                    <p:nvSpPr>
                      <p:cNvPr id="249" name="Oval 248"/>
                      <p:cNvSpPr/>
                      <p:nvPr/>
                    </p:nvSpPr>
                    <p:spPr>
                      <a:xfrm>
                        <a:off x="5726051" y="671711"/>
                        <a:ext cx="2266558" cy="2266555"/>
                      </a:xfrm>
                      <a:prstGeom prst="ellipse">
                        <a:avLst/>
                      </a:prstGeom>
                      <a:gradFill>
                        <a:gsLst>
                          <a:gs pos="0">
                            <a:schemeClr val="bg1"/>
                          </a:gs>
                          <a:gs pos="100000">
                            <a:schemeClr val="bg1">
                              <a:lumMod val="65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Block Arc 8"/>
                      <p:cNvSpPr/>
                      <p:nvPr/>
                    </p:nvSpPr>
                    <p:spPr>
                      <a:xfrm>
                        <a:off x="5489427" y="210184"/>
                        <a:ext cx="1536575" cy="2972141"/>
                      </a:xfrm>
                      <a:custGeom>
                        <a:avLst/>
                        <a:gdLst>
                          <a:gd name="connsiteX0" fmla="*/ 1290371 w 2909559"/>
                          <a:gd name="connsiteY0" fmla="*/ 2972136 h 2981687"/>
                          <a:gd name="connsiteX1" fmla="*/ 2987 w 2909559"/>
                          <a:gd name="connsiteY1" fmla="*/ 1395346 h 2981687"/>
                          <a:gd name="connsiteX2" fmla="*/ 1485832 w 2909559"/>
                          <a:gd name="connsiteY2" fmla="*/ 339 h 2981687"/>
                          <a:gd name="connsiteX3" fmla="*/ 1482051 w 2909559"/>
                          <a:gd name="connsiteY3" fmla="*/ 181799 h 2981687"/>
                          <a:gd name="connsiteX4" fmla="*/ 184095 w 2909559"/>
                          <a:gd name="connsiteY4" fmla="*/ 1407260 h 2981687"/>
                          <a:gd name="connsiteX5" fmla="*/ 1310392 w 2909559"/>
                          <a:gd name="connsiteY5" fmla="*/ 2791743 h 2981687"/>
                          <a:gd name="connsiteX6" fmla="*/ 1290371 w 2909559"/>
                          <a:gd name="connsiteY6" fmla="*/ 2972136 h 2981687"/>
                          <a:gd name="connsiteX0" fmla="*/ 1290416 w 1518757"/>
                          <a:gd name="connsiteY0" fmla="*/ 2972142 h 2972142"/>
                          <a:gd name="connsiteX1" fmla="*/ 3032 w 1518757"/>
                          <a:gd name="connsiteY1" fmla="*/ 1395352 h 2972142"/>
                          <a:gd name="connsiteX2" fmla="*/ 1485877 w 1518757"/>
                          <a:gd name="connsiteY2" fmla="*/ 345 h 2972142"/>
                          <a:gd name="connsiteX3" fmla="*/ 1482096 w 1518757"/>
                          <a:gd name="connsiteY3" fmla="*/ 181805 h 2972142"/>
                          <a:gd name="connsiteX4" fmla="*/ 184140 w 1518757"/>
                          <a:gd name="connsiteY4" fmla="*/ 1407266 h 2972142"/>
                          <a:gd name="connsiteX5" fmla="*/ 1310437 w 1518757"/>
                          <a:gd name="connsiteY5" fmla="*/ 2791749 h 2972142"/>
                          <a:gd name="connsiteX6" fmla="*/ 1290416 w 1518757"/>
                          <a:gd name="connsiteY6" fmla="*/ 2972142 h 2972142"/>
                          <a:gd name="connsiteX0" fmla="*/ 1290416 w 1536578"/>
                          <a:gd name="connsiteY0" fmla="*/ 2972142 h 2972142"/>
                          <a:gd name="connsiteX1" fmla="*/ 3032 w 1536578"/>
                          <a:gd name="connsiteY1" fmla="*/ 1395352 h 2972142"/>
                          <a:gd name="connsiteX2" fmla="*/ 1485877 w 1536578"/>
                          <a:gd name="connsiteY2" fmla="*/ 345 h 2972142"/>
                          <a:gd name="connsiteX3" fmla="*/ 1482096 w 1536578"/>
                          <a:gd name="connsiteY3" fmla="*/ 181805 h 2972142"/>
                          <a:gd name="connsiteX4" fmla="*/ 184140 w 1536578"/>
                          <a:gd name="connsiteY4" fmla="*/ 1407266 h 2972142"/>
                          <a:gd name="connsiteX5" fmla="*/ 1310437 w 1536578"/>
                          <a:gd name="connsiteY5" fmla="*/ 2791749 h 2972142"/>
                          <a:gd name="connsiteX6" fmla="*/ 1290416 w 1536578"/>
                          <a:gd name="connsiteY6" fmla="*/ 2972142 h 29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578" h="2972142">
                            <a:moveTo>
                              <a:pt x="1290416" y="2972142"/>
                            </a:moveTo>
                            <a:cubicBezTo>
                              <a:pt x="519719" y="2882309"/>
                              <a:pt x="-46654" y="2188615"/>
                              <a:pt x="3032" y="1395352"/>
                            </a:cubicBezTo>
                            <a:cubicBezTo>
                              <a:pt x="52949" y="598404"/>
                              <a:pt x="706784" y="-16701"/>
                              <a:pt x="1485877" y="345"/>
                            </a:cubicBezTo>
                            <a:cubicBezTo>
                              <a:pt x="1561399" y="60832"/>
                              <a:pt x="1546177" y="121318"/>
                              <a:pt x="1482096" y="181805"/>
                            </a:cubicBezTo>
                            <a:cubicBezTo>
                              <a:pt x="800060" y="166780"/>
                              <a:pt x="227689" y="707182"/>
                              <a:pt x="184140" y="1407266"/>
                            </a:cubicBezTo>
                            <a:cubicBezTo>
                              <a:pt x="140821" y="2103658"/>
                              <a:pt x="636219" y="2712619"/>
                              <a:pt x="1310437" y="2791749"/>
                            </a:cubicBezTo>
                            <a:lnTo>
                              <a:pt x="1290416" y="2972142"/>
                            </a:lnTo>
                            <a:close/>
                          </a:path>
                        </a:pathLst>
                      </a:custGeom>
                      <a:gradFill>
                        <a:gsLst>
                          <a:gs pos="17000">
                            <a:schemeClr val="bg1">
                              <a:lumMod val="65000"/>
                            </a:schemeClr>
                          </a:gs>
                          <a:gs pos="94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695230" y="449408"/>
                        <a:ext cx="2488853" cy="2488850"/>
                      </a:xfrm>
                      <a:prstGeom prst="ellipse">
                        <a:avLst/>
                      </a:prstGeom>
                      <a:gradFill>
                        <a:gsLst>
                          <a:gs pos="0">
                            <a:schemeClr val="tx1">
                              <a:lumMod val="95000"/>
                              <a:lumOff val="5000"/>
                            </a:schemeClr>
                          </a:gs>
                          <a:gs pos="43000">
                            <a:schemeClr val="tx1">
                              <a:lumMod val="75000"/>
                              <a:lumOff val="25000"/>
                            </a:schemeClr>
                          </a:gs>
                          <a:gs pos="100000">
                            <a:schemeClr val="tx1">
                              <a:lumMod val="65000"/>
                              <a:lumOff val="3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5334488" y="210198"/>
                        <a:ext cx="3108961" cy="3108959"/>
                      </a:xfrm>
                      <a:prstGeom prst="ellipse">
                        <a:avLst/>
                      </a:prstGeom>
                      <a:gradFill>
                        <a:gsLst>
                          <a:gs pos="0">
                            <a:schemeClr val="tx1">
                              <a:lumMod val="95000"/>
                              <a:lumOff val="5000"/>
                            </a:schemeClr>
                          </a:gs>
                          <a:gs pos="59000">
                            <a:schemeClr val="tx1">
                              <a:lumMod val="85000"/>
                              <a:lumOff val="15000"/>
                            </a:schemeClr>
                          </a:gs>
                          <a:gs pos="65000">
                            <a:schemeClr val="tx1">
                              <a:lumMod val="65000"/>
                              <a:lumOff val="35000"/>
                            </a:schemeClr>
                          </a:gs>
                        </a:gsLst>
                        <a:lin ang="150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Oval 7"/>
                    <p:cNvSpPr/>
                    <p:nvPr/>
                  </p:nvSpPr>
                  <p:spPr>
                    <a:xfrm rot="19079601">
                      <a:off x="5423972" y="4379097"/>
                      <a:ext cx="674947" cy="328821"/>
                    </a:xfrm>
                    <a:custGeom>
                      <a:avLst/>
                      <a:gdLst>
                        <a:gd name="connsiteX0" fmla="*/ 0 w 1875335"/>
                        <a:gd name="connsiteY0" fmla="*/ 937668 h 1875335"/>
                        <a:gd name="connsiteX1" fmla="*/ 937668 w 1875335"/>
                        <a:gd name="connsiteY1" fmla="*/ 0 h 1875335"/>
                        <a:gd name="connsiteX2" fmla="*/ 1875336 w 1875335"/>
                        <a:gd name="connsiteY2" fmla="*/ 937668 h 1875335"/>
                        <a:gd name="connsiteX3" fmla="*/ 937668 w 1875335"/>
                        <a:gd name="connsiteY3" fmla="*/ 1875336 h 1875335"/>
                        <a:gd name="connsiteX4" fmla="*/ 0 w 1875335"/>
                        <a:gd name="connsiteY4" fmla="*/ 937668 h 1875335"/>
                        <a:gd name="connsiteX0" fmla="*/ 0 w 1875336"/>
                        <a:gd name="connsiteY0" fmla="*/ 937668 h 937668"/>
                        <a:gd name="connsiteX1" fmla="*/ 937668 w 1875336"/>
                        <a:gd name="connsiteY1" fmla="*/ 0 h 937668"/>
                        <a:gd name="connsiteX2" fmla="*/ 1875336 w 1875336"/>
                        <a:gd name="connsiteY2" fmla="*/ 937668 h 937668"/>
                        <a:gd name="connsiteX3" fmla="*/ 0 w 1875336"/>
                        <a:gd name="connsiteY3" fmla="*/ 937668 h 937668"/>
                      </a:gdLst>
                      <a:ahLst/>
                      <a:cxnLst>
                        <a:cxn ang="0">
                          <a:pos x="connsiteX0" y="connsiteY0"/>
                        </a:cxn>
                        <a:cxn ang="0">
                          <a:pos x="connsiteX1" y="connsiteY1"/>
                        </a:cxn>
                        <a:cxn ang="0">
                          <a:pos x="connsiteX2" y="connsiteY2"/>
                        </a:cxn>
                        <a:cxn ang="0">
                          <a:pos x="connsiteX3" y="connsiteY3"/>
                        </a:cxn>
                      </a:cxnLst>
                      <a:rect l="l" t="t" r="r" b="b"/>
                      <a:pathLst>
                        <a:path w="1875336" h="937668">
                          <a:moveTo>
                            <a:pt x="0" y="937668"/>
                          </a:moveTo>
                          <a:cubicBezTo>
                            <a:pt x="0" y="419808"/>
                            <a:pt x="419808" y="0"/>
                            <a:pt x="937668" y="0"/>
                          </a:cubicBezTo>
                          <a:cubicBezTo>
                            <a:pt x="1455528" y="0"/>
                            <a:pt x="1875336" y="419808"/>
                            <a:pt x="1875336" y="937668"/>
                          </a:cubicBezTo>
                          <a:cubicBezTo>
                            <a:pt x="1719058" y="1093946"/>
                            <a:pt x="156278" y="1093946"/>
                            <a:pt x="0" y="937668"/>
                          </a:cubicBezTo>
                          <a:close/>
                        </a:path>
                      </a:pathLst>
                    </a:custGeom>
                    <a:gradFill>
                      <a:gsLst>
                        <a:gs pos="0">
                          <a:schemeClr val="bg1"/>
                        </a:gs>
                        <a:gs pos="71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716"/>
                  <p:cNvGrpSpPr/>
                  <p:nvPr/>
                </p:nvGrpSpPr>
                <p:grpSpPr>
                  <a:xfrm>
                    <a:off x="5636808" y="4625401"/>
                    <a:ext cx="763389" cy="439215"/>
                    <a:chOff x="5747706" y="4657177"/>
                    <a:chExt cx="809622" cy="465808"/>
                  </a:xfrm>
                </p:grpSpPr>
                <p:sp>
                  <p:nvSpPr>
                    <p:cNvPr id="235" name="Rectangle 1"/>
                    <p:cNvSpPr/>
                    <p:nvPr/>
                  </p:nvSpPr>
                  <p:spPr>
                    <a:xfrm>
                      <a:off x="6261523" y="4657177"/>
                      <a:ext cx="295805" cy="374468"/>
                    </a:xfrm>
                    <a:custGeom>
                      <a:avLst/>
                      <a:gdLst>
                        <a:gd name="connsiteX0" fmla="*/ 0 w 1600200"/>
                        <a:gd name="connsiteY0" fmla="*/ 0 h 2362200"/>
                        <a:gd name="connsiteX1" fmla="*/ 1600200 w 1600200"/>
                        <a:gd name="connsiteY1" fmla="*/ 0 h 2362200"/>
                        <a:gd name="connsiteX2" fmla="*/ 1600200 w 1600200"/>
                        <a:gd name="connsiteY2" fmla="*/ 2362200 h 2362200"/>
                        <a:gd name="connsiteX3" fmla="*/ 0 w 1600200"/>
                        <a:gd name="connsiteY3" fmla="*/ 2362200 h 2362200"/>
                        <a:gd name="connsiteX4" fmla="*/ 0 w 1600200"/>
                        <a:gd name="connsiteY4" fmla="*/ 0 h 2362200"/>
                        <a:gd name="connsiteX0" fmla="*/ 0 w 1600200"/>
                        <a:gd name="connsiteY0" fmla="*/ 535577 h 2897777"/>
                        <a:gd name="connsiteX1" fmla="*/ 1600200 w 1600200"/>
                        <a:gd name="connsiteY1" fmla="*/ 0 h 2897777"/>
                        <a:gd name="connsiteX2" fmla="*/ 1600200 w 1600200"/>
                        <a:gd name="connsiteY2" fmla="*/ 2897777 h 2897777"/>
                        <a:gd name="connsiteX3" fmla="*/ 0 w 1600200"/>
                        <a:gd name="connsiteY3" fmla="*/ 2897777 h 2897777"/>
                        <a:gd name="connsiteX4" fmla="*/ 0 w 1600200"/>
                        <a:gd name="connsiteY4" fmla="*/ 535577 h 2897777"/>
                        <a:gd name="connsiteX0" fmla="*/ 0 w 1861457"/>
                        <a:gd name="connsiteY0" fmla="*/ 953589 h 2897777"/>
                        <a:gd name="connsiteX1" fmla="*/ 1861457 w 1861457"/>
                        <a:gd name="connsiteY1" fmla="*/ 0 h 2897777"/>
                        <a:gd name="connsiteX2" fmla="*/ 1861457 w 1861457"/>
                        <a:gd name="connsiteY2" fmla="*/ 2897777 h 2897777"/>
                        <a:gd name="connsiteX3" fmla="*/ 261257 w 1861457"/>
                        <a:gd name="connsiteY3" fmla="*/ 2897777 h 2897777"/>
                        <a:gd name="connsiteX4" fmla="*/ 0 w 1861457"/>
                        <a:gd name="connsiteY4" fmla="*/ 953589 h 2897777"/>
                        <a:gd name="connsiteX0" fmla="*/ 0 w 1861457"/>
                        <a:gd name="connsiteY0" fmla="*/ 953589 h 2897777"/>
                        <a:gd name="connsiteX1" fmla="*/ 1861457 w 1861457"/>
                        <a:gd name="connsiteY1" fmla="*/ 0 h 2897777"/>
                        <a:gd name="connsiteX2" fmla="*/ 1848395 w 1861457"/>
                        <a:gd name="connsiteY2" fmla="*/ 2571206 h 2897777"/>
                        <a:gd name="connsiteX3" fmla="*/ 261257 w 1861457"/>
                        <a:gd name="connsiteY3" fmla="*/ 2897777 h 2897777"/>
                        <a:gd name="connsiteX4" fmla="*/ 0 w 1861457"/>
                        <a:gd name="connsiteY4" fmla="*/ 953589 h 2897777"/>
                        <a:gd name="connsiteX0" fmla="*/ 0 w 1861457"/>
                        <a:gd name="connsiteY0" fmla="*/ 953589 h 2989217"/>
                        <a:gd name="connsiteX1" fmla="*/ 1861457 w 1861457"/>
                        <a:gd name="connsiteY1" fmla="*/ 0 h 2989217"/>
                        <a:gd name="connsiteX2" fmla="*/ 1848395 w 1861457"/>
                        <a:gd name="connsiteY2" fmla="*/ 2571206 h 2989217"/>
                        <a:gd name="connsiteX3" fmla="*/ 1097280 w 1861457"/>
                        <a:gd name="connsiteY3" fmla="*/ 2989217 h 2989217"/>
                        <a:gd name="connsiteX4" fmla="*/ 0 w 1861457"/>
                        <a:gd name="connsiteY4" fmla="*/ 953589 h 2989217"/>
                        <a:gd name="connsiteX0" fmla="*/ 0 w 1887583"/>
                        <a:gd name="connsiteY0" fmla="*/ 992778 h 2989217"/>
                        <a:gd name="connsiteX1" fmla="*/ 1887583 w 1887583"/>
                        <a:gd name="connsiteY1" fmla="*/ 0 h 2989217"/>
                        <a:gd name="connsiteX2" fmla="*/ 1874521 w 1887583"/>
                        <a:gd name="connsiteY2" fmla="*/ 2571206 h 2989217"/>
                        <a:gd name="connsiteX3" fmla="*/ 1123406 w 1887583"/>
                        <a:gd name="connsiteY3" fmla="*/ 2989217 h 2989217"/>
                        <a:gd name="connsiteX4" fmla="*/ 0 w 1887583"/>
                        <a:gd name="connsiteY4" fmla="*/ 992778 h 2989217"/>
                        <a:gd name="connsiteX0" fmla="*/ 0 w 1887583"/>
                        <a:gd name="connsiteY0" fmla="*/ 992778 h 2989217"/>
                        <a:gd name="connsiteX1" fmla="*/ 1887583 w 1887583"/>
                        <a:gd name="connsiteY1" fmla="*/ 0 h 2989217"/>
                        <a:gd name="connsiteX2" fmla="*/ 1874521 w 1887583"/>
                        <a:gd name="connsiteY2" fmla="*/ 2571206 h 2989217"/>
                        <a:gd name="connsiteX3" fmla="*/ 1123406 w 1887583"/>
                        <a:gd name="connsiteY3" fmla="*/ 2989217 h 2989217"/>
                        <a:gd name="connsiteX4" fmla="*/ 923110 w 1887583"/>
                        <a:gd name="connsiteY4" fmla="*/ 2769327 h 2989217"/>
                        <a:gd name="connsiteX5" fmla="*/ 0 w 1887583"/>
                        <a:gd name="connsiteY5" fmla="*/ 992778 h 2989217"/>
                        <a:gd name="connsiteX0" fmla="*/ 0 w 1887583"/>
                        <a:gd name="connsiteY0" fmla="*/ 992778 h 2989217"/>
                        <a:gd name="connsiteX1" fmla="*/ 1887583 w 1887583"/>
                        <a:gd name="connsiteY1" fmla="*/ 0 h 2989217"/>
                        <a:gd name="connsiteX2" fmla="*/ 1887583 w 1887583"/>
                        <a:gd name="connsiteY2" fmla="*/ 2584269 h 2989217"/>
                        <a:gd name="connsiteX3" fmla="*/ 1123406 w 1887583"/>
                        <a:gd name="connsiteY3" fmla="*/ 2989217 h 2989217"/>
                        <a:gd name="connsiteX4" fmla="*/ 923110 w 1887583"/>
                        <a:gd name="connsiteY4" fmla="*/ 2769327 h 2989217"/>
                        <a:gd name="connsiteX5" fmla="*/ 0 w 1887583"/>
                        <a:gd name="connsiteY5" fmla="*/ 992778 h 2989217"/>
                        <a:gd name="connsiteX0" fmla="*/ 0 w 1887583"/>
                        <a:gd name="connsiteY0" fmla="*/ 992778 h 2989217"/>
                        <a:gd name="connsiteX1" fmla="*/ 1887583 w 1887583"/>
                        <a:gd name="connsiteY1" fmla="*/ 0 h 2989217"/>
                        <a:gd name="connsiteX2" fmla="*/ 1887583 w 1887583"/>
                        <a:gd name="connsiteY2" fmla="*/ 2584269 h 2989217"/>
                        <a:gd name="connsiteX3" fmla="*/ 1123406 w 1887583"/>
                        <a:gd name="connsiteY3" fmla="*/ 2989217 h 2989217"/>
                        <a:gd name="connsiteX4" fmla="*/ 910047 w 1887583"/>
                        <a:gd name="connsiteY4" fmla="*/ 2795452 h 2989217"/>
                        <a:gd name="connsiteX5" fmla="*/ 0 w 1887583"/>
                        <a:gd name="connsiteY5" fmla="*/ 992778 h 2989217"/>
                        <a:gd name="connsiteX0" fmla="*/ 0 w 2443120"/>
                        <a:gd name="connsiteY0" fmla="*/ 992778 h 2989217"/>
                        <a:gd name="connsiteX1" fmla="*/ 1887583 w 2443120"/>
                        <a:gd name="connsiteY1" fmla="*/ 0 h 2989217"/>
                        <a:gd name="connsiteX2" fmla="*/ 2443120 w 2443120"/>
                        <a:gd name="connsiteY2" fmla="*/ 2283354 h 2989217"/>
                        <a:gd name="connsiteX3" fmla="*/ 1123406 w 2443120"/>
                        <a:gd name="connsiteY3" fmla="*/ 2989217 h 2989217"/>
                        <a:gd name="connsiteX4" fmla="*/ 910047 w 2443120"/>
                        <a:gd name="connsiteY4" fmla="*/ 2795452 h 2989217"/>
                        <a:gd name="connsiteX5" fmla="*/ 0 w 2443120"/>
                        <a:gd name="connsiteY5" fmla="*/ 992778 h 2989217"/>
                        <a:gd name="connsiteX0" fmla="*/ 0 w 2443120"/>
                        <a:gd name="connsiteY0" fmla="*/ 1293694 h 3290133"/>
                        <a:gd name="connsiteX1" fmla="*/ 2412257 w 2443120"/>
                        <a:gd name="connsiteY1" fmla="*/ 0 h 3290133"/>
                        <a:gd name="connsiteX2" fmla="*/ 2443120 w 2443120"/>
                        <a:gd name="connsiteY2" fmla="*/ 2584270 h 3290133"/>
                        <a:gd name="connsiteX3" fmla="*/ 1123406 w 2443120"/>
                        <a:gd name="connsiteY3" fmla="*/ 3290133 h 3290133"/>
                        <a:gd name="connsiteX4" fmla="*/ 910047 w 2443120"/>
                        <a:gd name="connsiteY4" fmla="*/ 3096368 h 3290133"/>
                        <a:gd name="connsiteX5" fmla="*/ 0 w 2443120"/>
                        <a:gd name="connsiteY5" fmla="*/ 1293694 h 3290133"/>
                        <a:gd name="connsiteX0" fmla="*/ 0 w 2412257"/>
                        <a:gd name="connsiteY0" fmla="*/ 1293694 h 3290133"/>
                        <a:gd name="connsiteX1" fmla="*/ 2412257 w 2412257"/>
                        <a:gd name="connsiteY1" fmla="*/ 0 h 3290133"/>
                        <a:gd name="connsiteX2" fmla="*/ 2412257 w 2412257"/>
                        <a:gd name="connsiteY2" fmla="*/ 2591986 h 3290133"/>
                        <a:gd name="connsiteX3" fmla="*/ 1123406 w 2412257"/>
                        <a:gd name="connsiteY3" fmla="*/ 3290133 h 3290133"/>
                        <a:gd name="connsiteX4" fmla="*/ 910047 w 2412257"/>
                        <a:gd name="connsiteY4" fmla="*/ 3096368 h 3290133"/>
                        <a:gd name="connsiteX5" fmla="*/ 0 w 2412257"/>
                        <a:gd name="connsiteY5" fmla="*/ 1293694 h 3290133"/>
                        <a:gd name="connsiteX0" fmla="*/ 0 w 2412257"/>
                        <a:gd name="connsiteY0" fmla="*/ 1293694 h 3290133"/>
                        <a:gd name="connsiteX1" fmla="*/ 2412257 w 2412257"/>
                        <a:gd name="connsiteY1" fmla="*/ 0 h 3290133"/>
                        <a:gd name="connsiteX2" fmla="*/ 2412257 w 2412257"/>
                        <a:gd name="connsiteY2" fmla="*/ 2591986 h 3290133"/>
                        <a:gd name="connsiteX3" fmla="*/ 1123406 w 2412257"/>
                        <a:gd name="connsiteY3" fmla="*/ 3290133 h 3290133"/>
                        <a:gd name="connsiteX4" fmla="*/ 910047 w 2412257"/>
                        <a:gd name="connsiteY4" fmla="*/ 3096368 h 3290133"/>
                        <a:gd name="connsiteX5" fmla="*/ 0 w 2412257"/>
                        <a:gd name="connsiteY5" fmla="*/ 1293694 h 3290133"/>
                        <a:gd name="connsiteX0" fmla="*/ 0 w 2412257"/>
                        <a:gd name="connsiteY0" fmla="*/ 1293694 h 3290133"/>
                        <a:gd name="connsiteX1" fmla="*/ 2412257 w 2412257"/>
                        <a:gd name="connsiteY1" fmla="*/ 0 h 3290133"/>
                        <a:gd name="connsiteX2" fmla="*/ 2412257 w 2412257"/>
                        <a:gd name="connsiteY2" fmla="*/ 2591986 h 3290133"/>
                        <a:gd name="connsiteX3" fmla="*/ 1123406 w 2412257"/>
                        <a:gd name="connsiteY3" fmla="*/ 3290133 h 3290133"/>
                        <a:gd name="connsiteX4" fmla="*/ 910047 w 2412257"/>
                        <a:gd name="connsiteY4" fmla="*/ 3096368 h 3290133"/>
                        <a:gd name="connsiteX5" fmla="*/ 0 w 2412257"/>
                        <a:gd name="connsiteY5" fmla="*/ 1293694 h 3290133"/>
                        <a:gd name="connsiteX0" fmla="*/ 0 w 2412257"/>
                        <a:gd name="connsiteY0" fmla="*/ 1293694 h 3290133"/>
                        <a:gd name="connsiteX1" fmla="*/ 2412257 w 2412257"/>
                        <a:gd name="connsiteY1" fmla="*/ 0 h 3290133"/>
                        <a:gd name="connsiteX2" fmla="*/ 2233957 w 2412257"/>
                        <a:gd name="connsiteY2" fmla="*/ 2552357 h 3290133"/>
                        <a:gd name="connsiteX3" fmla="*/ 1123406 w 2412257"/>
                        <a:gd name="connsiteY3" fmla="*/ 3290133 h 3290133"/>
                        <a:gd name="connsiteX4" fmla="*/ 910047 w 2412257"/>
                        <a:gd name="connsiteY4" fmla="*/ 3096368 h 3290133"/>
                        <a:gd name="connsiteX5" fmla="*/ 0 w 2412257"/>
                        <a:gd name="connsiteY5" fmla="*/ 1293694 h 3290133"/>
                        <a:gd name="connsiteX0" fmla="*/ 0 w 2233957"/>
                        <a:gd name="connsiteY0" fmla="*/ 1135203 h 3131642"/>
                        <a:gd name="connsiteX1" fmla="*/ 2075466 w 2233957"/>
                        <a:gd name="connsiteY1" fmla="*/ 0 h 3131642"/>
                        <a:gd name="connsiteX2" fmla="*/ 2233957 w 2233957"/>
                        <a:gd name="connsiteY2" fmla="*/ 2393866 h 3131642"/>
                        <a:gd name="connsiteX3" fmla="*/ 1123406 w 2233957"/>
                        <a:gd name="connsiteY3" fmla="*/ 3131642 h 3131642"/>
                        <a:gd name="connsiteX4" fmla="*/ 910047 w 2233957"/>
                        <a:gd name="connsiteY4" fmla="*/ 2937877 h 3131642"/>
                        <a:gd name="connsiteX5" fmla="*/ 0 w 2233957"/>
                        <a:gd name="connsiteY5" fmla="*/ 1135203 h 3131642"/>
                        <a:gd name="connsiteX0" fmla="*/ 0 w 2310099"/>
                        <a:gd name="connsiteY0" fmla="*/ 1135203 h 3131642"/>
                        <a:gd name="connsiteX1" fmla="*/ 2075466 w 2310099"/>
                        <a:gd name="connsiteY1" fmla="*/ 0 h 3131642"/>
                        <a:gd name="connsiteX2" fmla="*/ 2233957 w 2310099"/>
                        <a:gd name="connsiteY2" fmla="*/ 2393866 h 3131642"/>
                        <a:gd name="connsiteX3" fmla="*/ 1123406 w 2310099"/>
                        <a:gd name="connsiteY3" fmla="*/ 3131642 h 3131642"/>
                        <a:gd name="connsiteX4" fmla="*/ 910047 w 2310099"/>
                        <a:gd name="connsiteY4" fmla="*/ 2937877 h 3131642"/>
                        <a:gd name="connsiteX5" fmla="*/ 0 w 2310099"/>
                        <a:gd name="connsiteY5" fmla="*/ 1135203 h 3131642"/>
                        <a:gd name="connsiteX0" fmla="*/ 0 w 2377614"/>
                        <a:gd name="connsiteY0" fmla="*/ 1135203 h 3131642"/>
                        <a:gd name="connsiteX1" fmla="*/ 2075466 w 2377614"/>
                        <a:gd name="connsiteY1" fmla="*/ 0 h 3131642"/>
                        <a:gd name="connsiteX2" fmla="*/ 2233957 w 2377614"/>
                        <a:gd name="connsiteY2" fmla="*/ 2393866 h 3131642"/>
                        <a:gd name="connsiteX3" fmla="*/ 1123406 w 2377614"/>
                        <a:gd name="connsiteY3" fmla="*/ 3131642 h 3131642"/>
                        <a:gd name="connsiteX4" fmla="*/ 910047 w 2377614"/>
                        <a:gd name="connsiteY4" fmla="*/ 2937877 h 3131642"/>
                        <a:gd name="connsiteX5" fmla="*/ 0 w 2377614"/>
                        <a:gd name="connsiteY5" fmla="*/ 1135203 h 3131642"/>
                        <a:gd name="connsiteX0" fmla="*/ 0 w 2404161"/>
                        <a:gd name="connsiteY0" fmla="*/ 1211337 h 3207776"/>
                        <a:gd name="connsiteX1" fmla="*/ 2126225 w 2404161"/>
                        <a:gd name="connsiteY1" fmla="*/ 0 h 3207776"/>
                        <a:gd name="connsiteX2" fmla="*/ 2233957 w 2404161"/>
                        <a:gd name="connsiteY2" fmla="*/ 2470000 h 3207776"/>
                        <a:gd name="connsiteX3" fmla="*/ 1123406 w 2404161"/>
                        <a:gd name="connsiteY3" fmla="*/ 3207776 h 3207776"/>
                        <a:gd name="connsiteX4" fmla="*/ 910047 w 2404161"/>
                        <a:gd name="connsiteY4" fmla="*/ 3014011 h 3207776"/>
                        <a:gd name="connsiteX5" fmla="*/ 0 w 2404161"/>
                        <a:gd name="connsiteY5" fmla="*/ 1211337 h 3207776"/>
                        <a:gd name="connsiteX0" fmla="*/ 0 w 2435109"/>
                        <a:gd name="connsiteY0" fmla="*/ 1211337 h 3207776"/>
                        <a:gd name="connsiteX1" fmla="*/ 2126225 w 2435109"/>
                        <a:gd name="connsiteY1" fmla="*/ 0 h 3207776"/>
                        <a:gd name="connsiteX2" fmla="*/ 2233957 w 2435109"/>
                        <a:gd name="connsiteY2" fmla="*/ 2470000 h 3207776"/>
                        <a:gd name="connsiteX3" fmla="*/ 1123406 w 2435109"/>
                        <a:gd name="connsiteY3" fmla="*/ 3207776 h 3207776"/>
                        <a:gd name="connsiteX4" fmla="*/ 910047 w 2435109"/>
                        <a:gd name="connsiteY4" fmla="*/ 3014011 h 3207776"/>
                        <a:gd name="connsiteX5" fmla="*/ 0 w 2435109"/>
                        <a:gd name="connsiteY5" fmla="*/ 1211337 h 3207776"/>
                        <a:gd name="connsiteX0" fmla="*/ 0 w 2461027"/>
                        <a:gd name="connsiteY0" fmla="*/ 1211337 h 3207776"/>
                        <a:gd name="connsiteX1" fmla="*/ 2126225 w 2461027"/>
                        <a:gd name="connsiteY1" fmla="*/ 0 h 3207776"/>
                        <a:gd name="connsiteX2" fmla="*/ 2233957 w 2461027"/>
                        <a:gd name="connsiteY2" fmla="*/ 2470000 h 3207776"/>
                        <a:gd name="connsiteX3" fmla="*/ 1123406 w 2461027"/>
                        <a:gd name="connsiteY3" fmla="*/ 3207776 h 3207776"/>
                        <a:gd name="connsiteX4" fmla="*/ 910047 w 2461027"/>
                        <a:gd name="connsiteY4" fmla="*/ 3014011 h 3207776"/>
                        <a:gd name="connsiteX5" fmla="*/ 0 w 2461027"/>
                        <a:gd name="connsiteY5" fmla="*/ 1211337 h 3207776"/>
                        <a:gd name="connsiteX0" fmla="*/ 0 w 2461027"/>
                        <a:gd name="connsiteY0" fmla="*/ 1211337 h 3088258"/>
                        <a:gd name="connsiteX1" fmla="*/ 2126225 w 2461027"/>
                        <a:gd name="connsiteY1" fmla="*/ 0 h 3088258"/>
                        <a:gd name="connsiteX2" fmla="*/ 2233957 w 2461027"/>
                        <a:gd name="connsiteY2" fmla="*/ 2470000 h 3088258"/>
                        <a:gd name="connsiteX3" fmla="*/ 910047 w 2461027"/>
                        <a:gd name="connsiteY3" fmla="*/ 3014011 h 3088258"/>
                        <a:gd name="connsiteX4" fmla="*/ 0 w 2461027"/>
                        <a:gd name="connsiteY4" fmla="*/ 1211337 h 3088258"/>
                        <a:gd name="connsiteX0" fmla="*/ 0 w 2461027"/>
                        <a:gd name="connsiteY0" fmla="*/ 1211337 h 3060550"/>
                        <a:gd name="connsiteX1" fmla="*/ 2126225 w 2461027"/>
                        <a:gd name="connsiteY1" fmla="*/ 0 h 3060550"/>
                        <a:gd name="connsiteX2" fmla="*/ 2233957 w 2461027"/>
                        <a:gd name="connsiteY2" fmla="*/ 2470000 h 3060550"/>
                        <a:gd name="connsiteX3" fmla="*/ 910047 w 2461027"/>
                        <a:gd name="connsiteY3" fmla="*/ 3014011 h 3060550"/>
                        <a:gd name="connsiteX4" fmla="*/ 0 w 2461027"/>
                        <a:gd name="connsiteY4" fmla="*/ 1211337 h 3060550"/>
                        <a:gd name="connsiteX0" fmla="*/ 0 w 2461027"/>
                        <a:gd name="connsiteY0" fmla="*/ 1211337 h 3014011"/>
                        <a:gd name="connsiteX1" fmla="*/ 2126225 w 2461027"/>
                        <a:gd name="connsiteY1" fmla="*/ 0 h 3014011"/>
                        <a:gd name="connsiteX2" fmla="*/ 2233957 w 2461027"/>
                        <a:gd name="connsiteY2" fmla="*/ 2470000 h 3014011"/>
                        <a:gd name="connsiteX3" fmla="*/ 910047 w 2461027"/>
                        <a:gd name="connsiteY3" fmla="*/ 3014011 h 3014011"/>
                        <a:gd name="connsiteX4" fmla="*/ 0 w 2461027"/>
                        <a:gd name="connsiteY4" fmla="*/ 1211337 h 3014011"/>
                        <a:gd name="connsiteX0" fmla="*/ 0 w 2461027"/>
                        <a:gd name="connsiteY0" fmla="*/ 1211337 h 3014011"/>
                        <a:gd name="connsiteX1" fmla="*/ 2126225 w 2461027"/>
                        <a:gd name="connsiteY1" fmla="*/ 0 h 3014011"/>
                        <a:gd name="connsiteX2" fmla="*/ 2233957 w 2461027"/>
                        <a:gd name="connsiteY2" fmla="*/ 2470000 h 3014011"/>
                        <a:gd name="connsiteX3" fmla="*/ 910047 w 2461027"/>
                        <a:gd name="connsiteY3" fmla="*/ 3014011 h 3014011"/>
                        <a:gd name="connsiteX4" fmla="*/ 0 w 2461027"/>
                        <a:gd name="connsiteY4" fmla="*/ 1211337 h 3014011"/>
                        <a:gd name="connsiteX0" fmla="*/ 0 w 2461027"/>
                        <a:gd name="connsiteY0" fmla="*/ 1211337 h 3115519"/>
                        <a:gd name="connsiteX1" fmla="*/ 2126225 w 2461027"/>
                        <a:gd name="connsiteY1" fmla="*/ 0 h 3115519"/>
                        <a:gd name="connsiteX2" fmla="*/ 2233957 w 2461027"/>
                        <a:gd name="connsiteY2" fmla="*/ 2470000 h 3115519"/>
                        <a:gd name="connsiteX3" fmla="*/ 960805 w 2461027"/>
                        <a:gd name="connsiteY3" fmla="*/ 3115519 h 3115519"/>
                        <a:gd name="connsiteX4" fmla="*/ 0 w 2461027"/>
                        <a:gd name="connsiteY4" fmla="*/ 1211337 h 311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027" h="3115519">
                          <a:moveTo>
                            <a:pt x="0" y="1211337"/>
                          </a:moveTo>
                          <a:cubicBezTo>
                            <a:pt x="691822" y="832936"/>
                            <a:pt x="1434403" y="378401"/>
                            <a:pt x="2126225" y="0"/>
                          </a:cubicBezTo>
                          <a:cubicBezTo>
                            <a:pt x="2651415" y="1253614"/>
                            <a:pt x="2455368" y="2008843"/>
                            <a:pt x="2233957" y="2470000"/>
                          </a:cubicBezTo>
                          <a:cubicBezTo>
                            <a:pt x="1828245" y="2667808"/>
                            <a:pt x="1256995" y="2970019"/>
                            <a:pt x="960805" y="3115519"/>
                          </a:cubicBezTo>
                          <a:lnTo>
                            <a:pt x="0" y="1211337"/>
                          </a:lnTo>
                          <a:close/>
                        </a:path>
                      </a:pathLst>
                    </a:custGeom>
                    <a:gradFill>
                      <a:gsLst>
                        <a:gs pos="100000">
                          <a:schemeClr val="tx1">
                            <a:lumMod val="75000"/>
                            <a:lumOff val="25000"/>
                          </a:schemeClr>
                        </a:gs>
                        <a:gs pos="45000">
                          <a:schemeClr val="tx1">
                            <a:lumMod val="95000"/>
                            <a:lumOff val="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
                    <p:cNvSpPr/>
                    <p:nvPr/>
                  </p:nvSpPr>
                  <p:spPr>
                    <a:xfrm>
                      <a:off x="5747706" y="4668457"/>
                      <a:ext cx="256196" cy="324712"/>
                    </a:xfrm>
                    <a:custGeom>
                      <a:avLst/>
                      <a:gdLst>
                        <a:gd name="connsiteX0" fmla="*/ 0 w 990600"/>
                        <a:gd name="connsiteY0" fmla="*/ 0 h 2590800"/>
                        <a:gd name="connsiteX1" fmla="*/ 990600 w 990600"/>
                        <a:gd name="connsiteY1" fmla="*/ 0 h 2590800"/>
                        <a:gd name="connsiteX2" fmla="*/ 990600 w 990600"/>
                        <a:gd name="connsiteY2" fmla="*/ 2590800 h 2590800"/>
                        <a:gd name="connsiteX3" fmla="*/ 0 w 990600"/>
                        <a:gd name="connsiteY3" fmla="*/ 2590800 h 2590800"/>
                        <a:gd name="connsiteX4" fmla="*/ 0 w 990600"/>
                        <a:gd name="connsiteY4" fmla="*/ 0 h 2590800"/>
                        <a:gd name="connsiteX0" fmla="*/ 0 w 1500052"/>
                        <a:gd name="connsiteY0" fmla="*/ 0 h 2590800"/>
                        <a:gd name="connsiteX1" fmla="*/ 1500052 w 1500052"/>
                        <a:gd name="connsiteY1" fmla="*/ 509452 h 2590800"/>
                        <a:gd name="connsiteX2" fmla="*/ 990600 w 1500052"/>
                        <a:gd name="connsiteY2" fmla="*/ 2590800 h 2590800"/>
                        <a:gd name="connsiteX3" fmla="*/ 0 w 1500052"/>
                        <a:gd name="connsiteY3" fmla="*/ 2590800 h 2590800"/>
                        <a:gd name="connsiteX4" fmla="*/ 0 w 1500052"/>
                        <a:gd name="connsiteY4" fmla="*/ 0 h 2590800"/>
                        <a:gd name="connsiteX0" fmla="*/ 0 w 1500052"/>
                        <a:gd name="connsiteY0" fmla="*/ 0 h 2590800"/>
                        <a:gd name="connsiteX1" fmla="*/ 1500052 w 1500052"/>
                        <a:gd name="connsiteY1" fmla="*/ 509452 h 2590800"/>
                        <a:gd name="connsiteX2" fmla="*/ 1494241 w 1500052"/>
                        <a:gd name="connsiteY2" fmla="*/ 638457 h 2590800"/>
                        <a:gd name="connsiteX3" fmla="*/ 990600 w 1500052"/>
                        <a:gd name="connsiteY3" fmla="*/ 2590800 h 2590800"/>
                        <a:gd name="connsiteX4" fmla="*/ 0 w 1500052"/>
                        <a:gd name="connsiteY4" fmla="*/ 2590800 h 2590800"/>
                        <a:gd name="connsiteX5" fmla="*/ 0 w 1500052"/>
                        <a:gd name="connsiteY5" fmla="*/ 0 h 2590800"/>
                        <a:gd name="connsiteX0" fmla="*/ 0 w 1500052"/>
                        <a:gd name="connsiteY0" fmla="*/ 0 h 2590800"/>
                        <a:gd name="connsiteX1" fmla="*/ 1500052 w 1500052"/>
                        <a:gd name="connsiteY1" fmla="*/ 509452 h 2590800"/>
                        <a:gd name="connsiteX2" fmla="*/ 1494241 w 1500052"/>
                        <a:gd name="connsiteY2" fmla="*/ 638457 h 2590800"/>
                        <a:gd name="connsiteX3" fmla="*/ 990600 w 1500052"/>
                        <a:gd name="connsiteY3" fmla="*/ 2590800 h 2590800"/>
                        <a:gd name="connsiteX4" fmla="*/ 0 w 1500052"/>
                        <a:gd name="connsiteY4" fmla="*/ 2590800 h 2590800"/>
                        <a:gd name="connsiteX5" fmla="*/ 0 w 1500052"/>
                        <a:gd name="connsiteY5" fmla="*/ 0 h 2590800"/>
                        <a:gd name="connsiteX0" fmla="*/ 0 w 1500329"/>
                        <a:gd name="connsiteY0" fmla="*/ 0 h 2590800"/>
                        <a:gd name="connsiteX1" fmla="*/ 1500052 w 1500329"/>
                        <a:gd name="connsiteY1" fmla="*/ 509452 h 2590800"/>
                        <a:gd name="connsiteX2" fmla="*/ 1494241 w 1500329"/>
                        <a:gd name="connsiteY2" fmla="*/ 638457 h 2590800"/>
                        <a:gd name="connsiteX3" fmla="*/ 990600 w 1500329"/>
                        <a:gd name="connsiteY3" fmla="*/ 2590800 h 2590800"/>
                        <a:gd name="connsiteX4" fmla="*/ 0 w 1500329"/>
                        <a:gd name="connsiteY4" fmla="*/ 2590800 h 2590800"/>
                        <a:gd name="connsiteX5" fmla="*/ 0 w 1500329"/>
                        <a:gd name="connsiteY5" fmla="*/ 0 h 2590800"/>
                        <a:gd name="connsiteX0" fmla="*/ 73044 w 1500329"/>
                        <a:gd name="connsiteY0" fmla="*/ 0 h 2639496"/>
                        <a:gd name="connsiteX1" fmla="*/ 1500052 w 1500329"/>
                        <a:gd name="connsiteY1" fmla="*/ 558148 h 2639496"/>
                        <a:gd name="connsiteX2" fmla="*/ 1494241 w 1500329"/>
                        <a:gd name="connsiteY2" fmla="*/ 687153 h 2639496"/>
                        <a:gd name="connsiteX3" fmla="*/ 990600 w 1500329"/>
                        <a:gd name="connsiteY3" fmla="*/ 2639496 h 2639496"/>
                        <a:gd name="connsiteX4" fmla="*/ 0 w 1500329"/>
                        <a:gd name="connsiteY4" fmla="*/ 2639496 h 2639496"/>
                        <a:gd name="connsiteX5" fmla="*/ 73044 w 1500329"/>
                        <a:gd name="connsiteY5" fmla="*/ 0 h 2639496"/>
                        <a:gd name="connsiteX0" fmla="*/ 73044 w 1500329"/>
                        <a:gd name="connsiteY0" fmla="*/ 0 h 2851637"/>
                        <a:gd name="connsiteX1" fmla="*/ 1500052 w 1500329"/>
                        <a:gd name="connsiteY1" fmla="*/ 558148 h 2851637"/>
                        <a:gd name="connsiteX2" fmla="*/ 1494241 w 1500329"/>
                        <a:gd name="connsiteY2" fmla="*/ 687153 h 2851637"/>
                        <a:gd name="connsiteX3" fmla="*/ 588264 w 1500329"/>
                        <a:gd name="connsiteY3" fmla="*/ 2851637 h 2851637"/>
                        <a:gd name="connsiteX4" fmla="*/ 0 w 1500329"/>
                        <a:gd name="connsiteY4" fmla="*/ 2639496 h 2851637"/>
                        <a:gd name="connsiteX5" fmla="*/ 73044 w 1500329"/>
                        <a:gd name="connsiteY5" fmla="*/ 0 h 2851637"/>
                        <a:gd name="connsiteX0" fmla="*/ 73044 w 1500329"/>
                        <a:gd name="connsiteY0" fmla="*/ 0 h 2851637"/>
                        <a:gd name="connsiteX1" fmla="*/ 1500052 w 1500329"/>
                        <a:gd name="connsiteY1" fmla="*/ 558148 h 2851637"/>
                        <a:gd name="connsiteX2" fmla="*/ 1494241 w 1500329"/>
                        <a:gd name="connsiteY2" fmla="*/ 687153 h 2851637"/>
                        <a:gd name="connsiteX3" fmla="*/ 588264 w 1500329"/>
                        <a:gd name="connsiteY3" fmla="*/ 2851637 h 2851637"/>
                        <a:gd name="connsiteX4" fmla="*/ 0 w 1500329"/>
                        <a:gd name="connsiteY4" fmla="*/ 2639496 h 2851637"/>
                        <a:gd name="connsiteX5" fmla="*/ 73044 w 1500329"/>
                        <a:gd name="connsiteY5" fmla="*/ 0 h 2851637"/>
                        <a:gd name="connsiteX0" fmla="*/ 0 w 1427285"/>
                        <a:gd name="connsiteY0" fmla="*/ 0 h 2851637"/>
                        <a:gd name="connsiteX1" fmla="*/ 1427008 w 1427285"/>
                        <a:gd name="connsiteY1" fmla="*/ 558148 h 2851637"/>
                        <a:gd name="connsiteX2" fmla="*/ 1421197 w 1427285"/>
                        <a:gd name="connsiteY2" fmla="*/ 687153 h 2851637"/>
                        <a:gd name="connsiteX3" fmla="*/ 515220 w 1427285"/>
                        <a:gd name="connsiteY3" fmla="*/ 2851637 h 2851637"/>
                        <a:gd name="connsiteX4" fmla="*/ 7423 w 1427285"/>
                        <a:gd name="connsiteY4" fmla="*/ 2595605 h 2851637"/>
                        <a:gd name="connsiteX5" fmla="*/ 0 w 1427285"/>
                        <a:gd name="connsiteY5" fmla="*/ 0 h 2851637"/>
                        <a:gd name="connsiteX0" fmla="*/ 640709 w 2067994"/>
                        <a:gd name="connsiteY0" fmla="*/ 0 h 2851637"/>
                        <a:gd name="connsiteX1" fmla="*/ 2067717 w 2067994"/>
                        <a:gd name="connsiteY1" fmla="*/ 558148 h 2851637"/>
                        <a:gd name="connsiteX2" fmla="*/ 2061906 w 2067994"/>
                        <a:gd name="connsiteY2" fmla="*/ 687153 h 2851637"/>
                        <a:gd name="connsiteX3" fmla="*/ 1155929 w 2067994"/>
                        <a:gd name="connsiteY3" fmla="*/ 2851637 h 2851637"/>
                        <a:gd name="connsiteX4" fmla="*/ 7 w 2067994"/>
                        <a:gd name="connsiteY4" fmla="*/ 2240678 h 2851637"/>
                        <a:gd name="connsiteX5" fmla="*/ 640709 w 2067994"/>
                        <a:gd name="connsiteY5" fmla="*/ 0 h 2851637"/>
                        <a:gd name="connsiteX0" fmla="*/ 0 w 2083127"/>
                        <a:gd name="connsiteY0" fmla="*/ 0 h 3113973"/>
                        <a:gd name="connsiteX1" fmla="*/ 2082850 w 2083127"/>
                        <a:gd name="connsiteY1" fmla="*/ 820484 h 3113973"/>
                        <a:gd name="connsiteX2" fmla="*/ 2077039 w 2083127"/>
                        <a:gd name="connsiteY2" fmla="*/ 949489 h 3113973"/>
                        <a:gd name="connsiteX3" fmla="*/ 1171062 w 2083127"/>
                        <a:gd name="connsiteY3" fmla="*/ 3113973 h 3113973"/>
                        <a:gd name="connsiteX4" fmla="*/ 15140 w 2083127"/>
                        <a:gd name="connsiteY4" fmla="*/ 2503014 h 3113973"/>
                        <a:gd name="connsiteX5" fmla="*/ 0 w 2083127"/>
                        <a:gd name="connsiteY5" fmla="*/ 0 h 3113973"/>
                        <a:gd name="connsiteX0" fmla="*/ 352981 w 2068002"/>
                        <a:gd name="connsiteY0" fmla="*/ 0 h 2929924"/>
                        <a:gd name="connsiteX1" fmla="*/ 2067725 w 2068002"/>
                        <a:gd name="connsiteY1" fmla="*/ 636435 h 2929924"/>
                        <a:gd name="connsiteX2" fmla="*/ 2061914 w 2068002"/>
                        <a:gd name="connsiteY2" fmla="*/ 765440 h 2929924"/>
                        <a:gd name="connsiteX3" fmla="*/ 1155937 w 2068002"/>
                        <a:gd name="connsiteY3" fmla="*/ 2929924 h 2929924"/>
                        <a:gd name="connsiteX4" fmla="*/ 15 w 2068002"/>
                        <a:gd name="connsiteY4" fmla="*/ 2318965 h 2929924"/>
                        <a:gd name="connsiteX5" fmla="*/ 352981 w 2068002"/>
                        <a:gd name="connsiteY5" fmla="*/ 0 h 2929924"/>
                        <a:gd name="connsiteX0" fmla="*/ 230282 w 1945303"/>
                        <a:gd name="connsiteY0" fmla="*/ 0 h 2929924"/>
                        <a:gd name="connsiteX1" fmla="*/ 1945026 w 1945303"/>
                        <a:gd name="connsiteY1" fmla="*/ 636435 h 2929924"/>
                        <a:gd name="connsiteX2" fmla="*/ 1939215 w 1945303"/>
                        <a:gd name="connsiteY2" fmla="*/ 765440 h 2929924"/>
                        <a:gd name="connsiteX3" fmla="*/ 1033238 w 1945303"/>
                        <a:gd name="connsiteY3" fmla="*/ 2929924 h 2929924"/>
                        <a:gd name="connsiteX4" fmla="*/ 17 w 1945303"/>
                        <a:gd name="connsiteY4" fmla="*/ 2237157 h 2929924"/>
                        <a:gd name="connsiteX5" fmla="*/ 230282 w 1945303"/>
                        <a:gd name="connsiteY5" fmla="*/ 0 h 2929924"/>
                        <a:gd name="connsiteX0" fmla="*/ 278104 w 1993125"/>
                        <a:gd name="connsiteY0" fmla="*/ 0 h 2929924"/>
                        <a:gd name="connsiteX1" fmla="*/ 1992848 w 1993125"/>
                        <a:gd name="connsiteY1" fmla="*/ 636435 h 2929924"/>
                        <a:gd name="connsiteX2" fmla="*/ 1987037 w 1993125"/>
                        <a:gd name="connsiteY2" fmla="*/ 765440 h 2929924"/>
                        <a:gd name="connsiteX3" fmla="*/ 1081060 w 1993125"/>
                        <a:gd name="connsiteY3" fmla="*/ 2929924 h 2929924"/>
                        <a:gd name="connsiteX4" fmla="*/ 47839 w 1993125"/>
                        <a:gd name="connsiteY4" fmla="*/ 2237157 h 2929924"/>
                        <a:gd name="connsiteX5" fmla="*/ 278104 w 1993125"/>
                        <a:gd name="connsiteY5" fmla="*/ 0 h 2929924"/>
                        <a:gd name="connsiteX0" fmla="*/ 301740 w 2016761"/>
                        <a:gd name="connsiteY0" fmla="*/ 0 h 2929924"/>
                        <a:gd name="connsiteX1" fmla="*/ 2016484 w 2016761"/>
                        <a:gd name="connsiteY1" fmla="*/ 636435 h 2929924"/>
                        <a:gd name="connsiteX2" fmla="*/ 2010673 w 2016761"/>
                        <a:gd name="connsiteY2" fmla="*/ 765440 h 2929924"/>
                        <a:gd name="connsiteX3" fmla="*/ 1104696 w 2016761"/>
                        <a:gd name="connsiteY3" fmla="*/ 2929924 h 2929924"/>
                        <a:gd name="connsiteX4" fmla="*/ 71475 w 2016761"/>
                        <a:gd name="connsiteY4" fmla="*/ 2237157 h 2929924"/>
                        <a:gd name="connsiteX5" fmla="*/ 301740 w 2016761"/>
                        <a:gd name="connsiteY5" fmla="*/ 0 h 2929924"/>
                        <a:gd name="connsiteX0" fmla="*/ 312223 w 2027244"/>
                        <a:gd name="connsiteY0" fmla="*/ 0 h 2929924"/>
                        <a:gd name="connsiteX1" fmla="*/ 2026967 w 2027244"/>
                        <a:gd name="connsiteY1" fmla="*/ 636435 h 2929924"/>
                        <a:gd name="connsiteX2" fmla="*/ 2021156 w 2027244"/>
                        <a:gd name="connsiteY2" fmla="*/ 765440 h 2929924"/>
                        <a:gd name="connsiteX3" fmla="*/ 1115179 w 2027244"/>
                        <a:gd name="connsiteY3" fmla="*/ 2929924 h 2929924"/>
                        <a:gd name="connsiteX4" fmla="*/ 81958 w 2027244"/>
                        <a:gd name="connsiteY4" fmla="*/ 2237157 h 2929924"/>
                        <a:gd name="connsiteX5" fmla="*/ 312223 w 2027244"/>
                        <a:gd name="connsiteY5" fmla="*/ 0 h 2929924"/>
                        <a:gd name="connsiteX0" fmla="*/ 320984 w 2036005"/>
                        <a:gd name="connsiteY0" fmla="*/ 0 h 2929924"/>
                        <a:gd name="connsiteX1" fmla="*/ 2035728 w 2036005"/>
                        <a:gd name="connsiteY1" fmla="*/ 636435 h 2929924"/>
                        <a:gd name="connsiteX2" fmla="*/ 2029917 w 2036005"/>
                        <a:gd name="connsiteY2" fmla="*/ 765440 h 2929924"/>
                        <a:gd name="connsiteX3" fmla="*/ 1123940 w 2036005"/>
                        <a:gd name="connsiteY3" fmla="*/ 2929924 h 2929924"/>
                        <a:gd name="connsiteX4" fmla="*/ 90719 w 2036005"/>
                        <a:gd name="connsiteY4" fmla="*/ 2237157 h 2929924"/>
                        <a:gd name="connsiteX5" fmla="*/ 320984 w 2036005"/>
                        <a:gd name="connsiteY5" fmla="*/ 0 h 2929924"/>
                        <a:gd name="connsiteX0" fmla="*/ 301616 w 2042016"/>
                        <a:gd name="connsiteY0" fmla="*/ 0 h 2955298"/>
                        <a:gd name="connsiteX1" fmla="*/ 2041739 w 2042016"/>
                        <a:gd name="connsiteY1" fmla="*/ 661809 h 2955298"/>
                        <a:gd name="connsiteX2" fmla="*/ 2035928 w 2042016"/>
                        <a:gd name="connsiteY2" fmla="*/ 790814 h 2955298"/>
                        <a:gd name="connsiteX3" fmla="*/ 1129951 w 2042016"/>
                        <a:gd name="connsiteY3" fmla="*/ 2955298 h 2955298"/>
                        <a:gd name="connsiteX4" fmla="*/ 96730 w 2042016"/>
                        <a:gd name="connsiteY4" fmla="*/ 2262531 h 2955298"/>
                        <a:gd name="connsiteX5" fmla="*/ 301616 w 2042016"/>
                        <a:gd name="connsiteY5" fmla="*/ 0 h 2955298"/>
                        <a:gd name="connsiteX0" fmla="*/ 320980 w 2061380"/>
                        <a:gd name="connsiteY0" fmla="*/ 0 h 2955298"/>
                        <a:gd name="connsiteX1" fmla="*/ 2061103 w 2061380"/>
                        <a:gd name="connsiteY1" fmla="*/ 661809 h 2955298"/>
                        <a:gd name="connsiteX2" fmla="*/ 2055292 w 2061380"/>
                        <a:gd name="connsiteY2" fmla="*/ 790814 h 2955298"/>
                        <a:gd name="connsiteX3" fmla="*/ 1149315 w 2061380"/>
                        <a:gd name="connsiteY3" fmla="*/ 2955298 h 2955298"/>
                        <a:gd name="connsiteX4" fmla="*/ 90724 w 2061380"/>
                        <a:gd name="connsiteY4" fmla="*/ 2211779 h 2955298"/>
                        <a:gd name="connsiteX5" fmla="*/ 320980 w 2061380"/>
                        <a:gd name="connsiteY5" fmla="*/ 0 h 2955298"/>
                        <a:gd name="connsiteX0" fmla="*/ 343445 w 2083845"/>
                        <a:gd name="connsiteY0" fmla="*/ 0 h 2955298"/>
                        <a:gd name="connsiteX1" fmla="*/ 2083568 w 2083845"/>
                        <a:gd name="connsiteY1" fmla="*/ 661809 h 2955298"/>
                        <a:gd name="connsiteX2" fmla="*/ 2077757 w 2083845"/>
                        <a:gd name="connsiteY2" fmla="*/ 790814 h 2955298"/>
                        <a:gd name="connsiteX3" fmla="*/ 1171780 w 2083845"/>
                        <a:gd name="connsiteY3" fmla="*/ 2955298 h 2955298"/>
                        <a:gd name="connsiteX4" fmla="*/ 113189 w 2083845"/>
                        <a:gd name="connsiteY4" fmla="*/ 2211779 h 2955298"/>
                        <a:gd name="connsiteX5" fmla="*/ 343445 w 2083845"/>
                        <a:gd name="connsiteY5" fmla="*/ 0 h 2955298"/>
                        <a:gd name="connsiteX0" fmla="*/ 287388 w 2103923"/>
                        <a:gd name="connsiteY0" fmla="*/ 0 h 3006057"/>
                        <a:gd name="connsiteX1" fmla="*/ 2103646 w 2103923"/>
                        <a:gd name="connsiteY1" fmla="*/ 712568 h 3006057"/>
                        <a:gd name="connsiteX2" fmla="*/ 2097835 w 2103923"/>
                        <a:gd name="connsiteY2" fmla="*/ 841573 h 3006057"/>
                        <a:gd name="connsiteX3" fmla="*/ 1191858 w 2103923"/>
                        <a:gd name="connsiteY3" fmla="*/ 3006057 h 3006057"/>
                        <a:gd name="connsiteX4" fmla="*/ 133267 w 2103923"/>
                        <a:gd name="connsiteY4" fmla="*/ 2262538 h 3006057"/>
                        <a:gd name="connsiteX5" fmla="*/ 287388 w 2103923"/>
                        <a:gd name="connsiteY5" fmla="*/ 0 h 3006057"/>
                        <a:gd name="connsiteX0" fmla="*/ 281143 w 2097678"/>
                        <a:gd name="connsiteY0" fmla="*/ 0 h 3006057"/>
                        <a:gd name="connsiteX1" fmla="*/ 2097401 w 2097678"/>
                        <a:gd name="connsiteY1" fmla="*/ 712568 h 3006057"/>
                        <a:gd name="connsiteX2" fmla="*/ 2091590 w 2097678"/>
                        <a:gd name="connsiteY2" fmla="*/ 841573 h 3006057"/>
                        <a:gd name="connsiteX3" fmla="*/ 1185613 w 2097678"/>
                        <a:gd name="connsiteY3" fmla="*/ 3006057 h 3006057"/>
                        <a:gd name="connsiteX4" fmla="*/ 127022 w 2097678"/>
                        <a:gd name="connsiteY4" fmla="*/ 2262538 h 3006057"/>
                        <a:gd name="connsiteX5" fmla="*/ 281143 w 2097678"/>
                        <a:gd name="connsiteY5" fmla="*/ 0 h 3006057"/>
                        <a:gd name="connsiteX0" fmla="*/ 281143 w 2097678"/>
                        <a:gd name="connsiteY0" fmla="*/ 0 h 2752292"/>
                        <a:gd name="connsiteX1" fmla="*/ 2097401 w 2097678"/>
                        <a:gd name="connsiteY1" fmla="*/ 712568 h 2752292"/>
                        <a:gd name="connsiteX2" fmla="*/ 2091590 w 2097678"/>
                        <a:gd name="connsiteY2" fmla="*/ 841573 h 2752292"/>
                        <a:gd name="connsiteX3" fmla="*/ 1261751 w 2097678"/>
                        <a:gd name="connsiteY3" fmla="*/ 2752292 h 2752292"/>
                        <a:gd name="connsiteX4" fmla="*/ 127022 w 2097678"/>
                        <a:gd name="connsiteY4" fmla="*/ 2262538 h 2752292"/>
                        <a:gd name="connsiteX5" fmla="*/ 281143 w 2097678"/>
                        <a:gd name="connsiteY5" fmla="*/ 0 h 2752292"/>
                        <a:gd name="connsiteX0" fmla="*/ 281143 w 2097678"/>
                        <a:gd name="connsiteY0" fmla="*/ 0 h 2701533"/>
                        <a:gd name="connsiteX1" fmla="*/ 2097401 w 2097678"/>
                        <a:gd name="connsiteY1" fmla="*/ 712568 h 2701533"/>
                        <a:gd name="connsiteX2" fmla="*/ 2091590 w 2097678"/>
                        <a:gd name="connsiteY2" fmla="*/ 841573 h 2701533"/>
                        <a:gd name="connsiteX3" fmla="*/ 1312510 w 2097678"/>
                        <a:gd name="connsiteY3" fmla="*/ 2701533 h 2701533"/>
                        <a:gd name="connsiteX4" fmla="*/ 127022 w 2097678"/>
                        <a:gd name="connsiteY4" fmla="*/ 2262538 h 2701533"/>
                        <a:gd name="connsiteX5" fmla="*/ 281143 w 2097678"/>
                        <a:gd name="connsiteY5" fmla="*/ 0 h 2701533"/>
                        <a:gd name="connsiteX0" fmla="*/ 281143 w 2097678"/>
                        <a:gd name="connsiteY0" fmla="*/ 0 h 2701533"/>
                        <a:gd name="connsiteX1" fmla="*/ 2097401 w 2097678"/>
                        <a:gd name="connsiteY1" fmla="*/ 712568 h 2701533"/>
                        <a:gd name="connsiteX2" fmla="*/ 2091590 w 2097678"/>
                        <a:gd name="connsiteY2" fmla="*/ 841573 h 2701533"/>
                        <a:gd name="connsiteX3" fmla="*/ 1312510 w 2097678"/>
                        <a:gd name="connsiteY3" fmla="*/ 2701533 h 2701533"/>
                        <a:gd name="connsiteX4" fmla="*/ 127022 w 2097678"/>
                        <a:gd name="connsiteY4" fmla="*/ 2262538 h 2701533"/>
                        <a:gd name="connsiteX5" fmla="*/ 281143 w 2097678"/>
                        <a:gd name="connsiteY5" fmla="*/ 0 h 2701533"/>
                        <a:gd name="connsiteX0" fmla="*/ 281143 w 2097678"/>
                        <a:gd name="connsiteY0" fmla="*/ 0 h 2701533"/>
                        <a:gd name="connsiteX1" fmla="*/ 2097401 w 2097678"/>
                        <a:gd name="connsiteY1" fmla="*/ 712568 h 2701533"/>
                        <a:gd name="connsiteX2" fmla="*/ 2091590 w 2097678"/>
                        <a:gd name="connsiteY2" fmla="*/ 841573 h 2701533"/>
                        <a:gd name="connsiteX3" fmla="*/ 1312510 w 2097678"/>
                        <a:gd name="connsiteY3" fmla="*/ 2701533 h 2701533"/>
                        <a:gd name="connsiteX4" fmla="*/ 127022 w 2097678"/>
                        <a:gd name="connsiteY4" fmla="*/ 2262538 h 2701533"/>
                        <a:gd name="connsiteX5" fmla="*/ 281143 w 2097678"/>
                        <a:gd name="connsiteY5" fmla="*/ 0 h 2701533"/>
                        <a:gd name="connsiteX0" fmla="*/ 281143 w 2097678"/>
                        <a:gd name="connsiteY0" fmla="*/ 0 h 2701533"/>
                        <a:gd name="connsiteX1" fmla="*/ 2097401 w 2097678"/>
                        <a:gd name="connsiteY1" fmla="*/ 712568 h 2701533"/>
                        <a:gd name="connsiteX2" fmla="*/ 2091590 w 2097678"/>
                        <a:gd name="connsiteY2" fmla="*/ 841573 h 2701533"/>
                        <a:gd name="connsiteX3" fmla="*/ 1312510 w 2097678"/>
                        <a:gd name="connsiteY3" fmla="*/ 2701533 h 2701533"/>
                        <a:gd name="connsiteX4" fmla="*/ 127022 w 2097678"/>
                        <a:gd name="connsiteY4" fmla="*/ 2262538 h 2701533"/>
                        <a:gd name="connsiteX5" fmla="*/ 281143 w 2097678"/>
                        <a:gd name="connsiteY5" fmla="*/ 0 h 2701533"/>
                        <a:gd name="connsiteX0" fmla="*/ 314936 w 2131471"/>
                        <a:gd name="connsiteY0" fmla="*/ 0 h 2701533"/>
                        <a:gd name="connsiteX1" fmla="*/ 2131194 w 2131471"/>
                        <a:gd name="connsiteY1" fmla="*/ 712568 h 2701533"/>
                        <a:gd name="connsiteX2" fmla="*/ 2125383 w 2131471"/>
                        <a:gd name="connsiteY2" fmla="*/ 841573 h 2701533"/>
                        <a:gd name="connsiteX3" fmla="*/ 1346303 w 2131471"/>
                        <a:gd name="connsiteY3" fmla="*/ 2701533 h 2701533"/>
                        <a:gd name="connsiteX4" fmla="*/ 160815 w 2131471"/>
                        <a:gd name="connsiteY4" fmla="*/ 2262538 h 2701533"/>
                        <a:gd name="connsiteX5" fmla="*/ 314936 w 2131471"/>
                        <a:gd name="connsiteY5" fmla="*/ 0 h 270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1471" h="2701533">
                          <a:moveTo>
                            <a:pt x="314936" y="0"/>
                          </a:moveTo>
                          <a:lnTo>
                            <a:pt x="2131194" y="712568"/>
                          </a:lnTo>
                          <a:cubicBezTo>
                            <a:pt x="2131061" y="742944"/>
                            <a:pt x="2133632" y="800376"/>
                            <a:pt x="2125383" y="841573"/>
                          </a:cubicBezTo>
                          <a:cubicBezTo>
                            <a:pt x="1823391" y="1563068"/>
                            <a:pt x="1728762" y="1987353"/>
                            <a:pt x="1346303" y="2701533"/>
                          </a:cubicBezTo>
                          <a:cubicBezTo>
                            <a:pt x="1024770" y="2565432"/>
                            <a:pt x="330081" y="2347882"/>
                            <a:pt x="160815" y="2262538"/>
                          </a:cubicBezTo>
                          <a:cubicBezTo>
                            <a:pt x="-172410" y="1642247"/>
                            <a:pt x="78840" y="332105"/>
                            <a:pt x="314936" y="0"/>
                          </a:cubicBezTo>
                          <a:close/>
                        </a:path>
                      </a:pathLst>
                    </a:custGeom>
                    <a:gradFill>
                      <a:gsLst>
                        <a:gs pos="100000">
                          <a:schemeClr val="tx1">
                            <a:lumMod val="75000"/>
                            <a:lumOff val="25000"/>
                          </a:schemeClr>
                        </a:gs>
                        <a:gs pos="45000">
                          <a:schemeClr val="tx1">
                            <a:lumMod val="95000"/>
                            <a:lumOff val="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3"/>
                    <p:cNvSpPr/>
                    <p:nvPr/>
                  </p:nvSpPr>
                  <p:spPr>
                    <a:xfrm rot="20152507">
                      <a:off x="6229346" y="4817973"/>
                      <a:ext cx="53666" cy="211957"/>
                    </a:xfrm>
                    <a:custGeom>
                      <a:avLst/>
                      <a:gdLst>
                        <a:gd name="connsiteX0" fmla="*/ 0 w 304800"/>
                        <a:gd name="connsiteY0" fmla="*/ 0 h 1371600"/>
                        <a:gd name="connsiteX1" fmla="*/ 304800 w 304800"/>
                        <a:gd name="connsiteY1" fmla="*/ 0 h 1371600"/>
                        <a:gd name="connsiteX2" fmla="*/ 304800 w 304800"/>
                        <a:gd name="connsiteY2" fmla="*/ 1371600 h 1371600"/>
                        <a:gd name="connsiteX3" fmla="*/ 0 w 304800"/>
                        <a:gd name="connsiteY3" fmla="*/ 1371600 h 1371600"/>
                        <a:gd name="connsiteX4" fmla="*/ 0 w 304800"/>
                        <a:gd name="connsiteY4" fmla="*/ 0 h 1371600"/>
                        <a:gd name="connsiteX0" fmla="*/ 0 w 316583"/>
                        <a:gd name="connsiteY0" fmla="*/ 0 h 1371600"/>
                        <a:gd name="connsiteX1" fmla="*/ 316583 w 316583"/>
                        <a:gd name="connsiteY1" fmla="*/ 2097 h 1371600"/>
                        <a:gd name="connsiteX2" fmla="*/ 304800 w 316583"/>
                        <a:gd name="connsiteY2" fmla="*/ 1371600 h 1371600"/>
                        <a:gd name="connsiteX3" fmla="*/ 0 w 316583"/>
                        <a:gd name="connsiteY3" fmla="*/ 1371600 h 1371600"/>
                        <a:gd name="connsiteX4" fmla="*/ 0 w 316583"/>
                        <a:gd name="connsiteY4" fmla="*/ 0 h 1371600"/>
                        <a:gd name="connsiteX0" fmla="*/ 47214 w 316583"/>
                        <a:gd name="connsiteY0" fmla="*/ 0 h 1391803"/>
                        <a:gd name="connsiteX1" fmla="*/ 316583 w 316583"/>
                        <a:gd name="connsiteY1" fmla="*/ 22300 h 1391803"/>
                        <a:gd name="connsiteX2" fmla="*/ 304800 w 316583"/>
                        <a:gd name="connsiteY2" fmla="*/ 1391803 h 1391803"/>
                        <a:gd name="connsiteX3" fmla="*/ 0 w 316583"/>
                        <a:gd name="connsiteY3" fmla="*/ 1391803 h 1391803"/>
                        <a:gd name="connsiteX4" fmla="*/ 47214 w 316583"/>
                        <a:gd name="connsiteY4" fmla="*/ 0 h 1391803"/>
                        <a:gd name="connsiteX0" fmla="*/ 47214 w 396001"/>
                        <a:gd name="connsiteY0" fmla="*/ 0 h 1763436"/>
                        <a:gd name="connsiteX1" fmla="*/ 316583 w 396001"/>
                        <a:gd name="connsiteY1" fmla="*/ 22300 h 1763436"/>
                        <a:gd name="connsiteX2" fmla="*/ 396001 w 396001"/>
                        <a:gd name="connsiteY2" fmla="*/ 1763436 h 1763436"/>
                        <a:gd name="connsiteX3" fmla="*/ 0 w 396001"/>
                        <a:gd name="connsiteY3" fmla="*/ 1391803 h 1763436"/>
                        <a:gd name="connsiteX4" fmla="*/ 47214 w 396001"/>
                        <a:gd name="connsiteY4" fmla="*/ 0 h 1763436"/>
                        <a:gd name="connsiteX0" fmla="*/ 97694 w 446481"/>
                        <a:gd name="connsiteY0" fmla="*/ 0 h 1763436"/>
                        <a:gd name="connsiteX1" fmla="*/ 367063 w 446481"/>
                        <a:gd name="connsiteY1" fmla="*/ 22300 h 1763436"/>
                        <a:gd name="connsiteX2" fmla="*/ 446481 w 446481"/>
                        <a:gd name="connsiteY2" fmla="*/ 1763436 h 1763436"/>
                        <a:gd name="connsiteX3" fmla="*/ 0 w 446481"/>
                        <a:gd name="connsiteY3" fmla="*/ 1731792 h 1763436"/>
                        <a:gd name="connsiteX4" fmla="*/ 97694 w 446481"/>
                        <a:gd name="connsiteY4" fmla="*/ 0 h 176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81" h="1763436">
                          <a:moveTo>
                            <a:pt x="97694" y="0"/>
                          </a:moveTo>
                          <a:lnTo>
                            <a:pt x="367063" y="22300"/>
                          </a:lnTo>
                          <a:lnTo>
                            <a:pt x="446481" y="1763436"/>
                          </a:lnTo>
                          <a:lnTo>
                            <a:pt x="0" y="1731792"/>
                          </a:lnTo>
                          <a:lnTo>
                            <a:pt x="97694" y="0"/>
                          </a:lnTo>
                          <a:close/>
                        </a:path>
                      </a:pathLst>
                    </a:custGeom>
                    <a:solidFill>
                      <a:schemeClr val="accent3">
                        <a:lumMod val="60000"/>
                        <a:lumOff val="4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4"/>
                    <p:cNvSpPr/>
                    <p:nvPr/>
                  </p:nvSpPr>
                  <p:spPr>
                    <a:xfrm rot="1056386">
                      <a:off x="6101288" y="4850047"/>
                      <a:ext cx="52824" cy="198007"/>
                    </a:xfrm>
                    <a:custGeom>
                      <a:avLst/>
                      <a:gdLst>
                        <a:gd name="connsiteX0" fmla="*/ 0 w 228600"/>
                        <a:gd name="connsiteY0" fmla="*/ 0 h 1219200"/>
                        <a:gd name="connsiteX1" fmla="*/ 228600 w 228600"/>
                        <a:gd name="connsiteY1" fmla="*/ 0 h 1219200"/>
                        <a:gd name="connsiteX2" fmla="*/ 228600 w 228600"/>
                        <a:gd name="connsiteY2" fmla="*/ 1219200 h 1219200"/>
                        <a:gd name="connsiteX3" fmla="*/ 0 w 228600"/>
                        <a:gd name="connsiteY3" fmla="*/ 1219200 h 1219200"/>
                        <a:gd name="connsiteX4" fmla="*/ 0 w 228600"/>
                        <a:gd name="connsiteY4" fmla="*/ 0 h 1219200"/>
                        <a:gd name="connsiteX0" fmla="*/ 0 w 230948"/>
                        <a:gd name="connsiteY0" fmla="*/ 0 h 1437733"/>
                        <a:gd name="connsiteX1" fmla="*/ 230948 w 230948"/>
                        <a:gd name="connsiteY1" fmla="*/ 218533 h 1437733"/>
                        <a:gd name="connsiteX2" fmla="*/ 230948 w 230948"/>
                        <a:gd name="connsiteY2" fmla="*/ 1437733 h 1437733"/>
                        <a:gd name="connsiteX3" fmla="*/ 2348 w 230948"/>
                        <a:gd name="connsiteY3" fmla="*/ 1437733 h 1437733"/>
                        <a:gd name="connsiteX4" fmla="*/ 0 w 230948"/>
                        <a:gd name="connsiteY4" fmla="*/ 0 h 1437733"/>
                        <a:gd name="connsiteX0" fmla="*/ 0 w 322223"/>
                        <a:gd name="connsiteY0" fmla="*/ 0 h 1437733"/>
                        <a:gd name="connsiteX1" fmla="*/ 322223 w 322223"/>
                        <a:gd name="connsiteY1" fmla="*/ 64700 h 1437733"/>
                        <a:gd name="connsiteX2" fmla="*/ 230948 w 322223"/>
                        <a:gd name="connsiteY2" fmla="*/ 1437733 h 1437733"/>
                        <a:gd name="connsiteX3" fmla="*/ 2348 w 322223"/>
                        <a:gd name="connsiteY3" fmla="*/ 1437733 h 1437733"/>
                        <a:gd name="connsiteX4" fmla="*/ 0 w 322223"/>
                        <a:gd name="connsiteY4" fmla="*/ 0 h 1437733"/>
                        <a:gd name="connsiteX0" fmla="*/ 117264 w 439487"/>
                        <a:gd name="connsiteY0" fmla="*/ 0 h 1646239"/>
                        <a:gd name="connsiteX1" fmla="*/ 439487 w 439487"/>
                        <a:gd name="connsiteY1" fmla="*/ 64700 h 1646239"/>
                        <a:gd name="connsiteX2" fmla="*/ 348212 w 439487"/>
                        <a:gd name="connsiteY2" fmla="*/ 1437733 h 1646239"/>
                        <a:gd name="connsiteX3" fmla="*/ 3 w 439487"/>
                        <a:gd name="connsiteY3" fmla="*/ 1646239 h 1646239"/>
                        <a:gd name="connsiteX4" fmla="*/ 117264 w 439487"/>
                        <a:gd name="connsiteY4" fmla="*/ 0 h 1646239"/>
                        <a:gd name="connsiteX0" fmla="*/ 117264 w 439487"/>
                        <a:gd name="connsiteY0" fmla="*/ 0 h 1646239"/>
                        <a:gd name="connsiteX1" fmla="*/ 439487 w 439487"/>
                        <a:gd name="connsiteY1" fmla="*/ 64700 h 1646239"/>
                        <a:gd name="connsiteX2" fmla="*/ 378781 w 439487"/>
                        <a:gd name="connsiteY2" fmla="*/ 1418896 h 1646239"/>
                        <a:gd name="connsiteX3" fmla="*/ 3 w 439487"/>
                        <a:gd name="connsiteY3" fmla="*/ 1646239 h 1646239"/>
                        <a:gd name="connsiteX4" fmla="*/ 117264 w 439487"/>
                        <a:gd name="connsiteY4" fmla="*/ 0 h 1646239"/>
                        <a:gd name="connsiteX0" fmla="*/ 117264 w 439487"/>
                        <a:gd name="connsiteY0" fmla="*/ 0 h 1647379"/>
                        <a:gd name="connsiteX1" fmla="*/ 439487 w 439487"/>
                        <a:gd name="connsiteY1" fmla="*/ 64700 h 1647379"/>
                        <a:gd name="connsiteX2" fmla="*/ 378781 w 439487"/>
                        <a:gd name="connsiteY2" fmla="*/ 1418896 h 1647379"/>
                        <a:gd name="connsiteX3" fmla="*/ 283597 w 439487"/>
                        <a:gd name="connsiteY3" fmla="*/ 1647379 h 1647379"/>
                        <a:gd name="connsiteX4" fmla="*/ 3 w 439487"/>
                        <a:gd name="connsiteY4" fmla="*/ 1646239 h 1647379"/>
                        <a:gd name="connsiteX5" fmla="*/ 117264 w 439487"/>
                        <a:gd name="connsiteY5" fmla="*/ 0 h 1647379"/>
                        <a:gd name="connsiteX0" fmla="*/ 117261 w 439484"/>
                        <a:gd name="connsiteY0" fmla="*/ 0 h 1647379"/>
                        <a:gd name="connsiteX1" fmla="*/ 439484 w 439484"/>
                        <a:gd name="connsiteY1" fmla="*/ 64700 h 1647379"/>
                        <a:gd name="connsiteX2" fmla="*/ 378778 w 439484"/>
                        <a:gd name="connsiteY2" fmla="*/ 1418896 h 1647379"/>
                        <a:gd name="connsiteX3" fmla="*/ 283594 w 439484"/>
                        <a:gd name="connsiteY3" fmla="*/ 1647379 h 1647379"/>
                        <a:gd name="connsiteX4" fmla="*/ 0 w 439484"/>
                        <a:gd name="connsiteY4" fmla="*/ 1646239 h 1647379"/>
                        <a:gd name="connsiteX5" fmla="*/ 117261 w 439484"/>
                        <a:gd name="connsiteY5" fmla="*/ 0 h 1647379"/>
                        <a:gd name="connsiteX0" fmla="*/ 117261 w 439484"/>
                        <a:gd name="connsiteY0" fmla="*/ 0 h 1647379"/>
                        <a:gd name="connsiteX1" fmla="*/ 439484 w 439484"/>
                        <a:gd name="connsiteY1" fmla="*/ 64700 h 1647379"/>
                        <a:gd name="connsiteX2" fmla="*/ 378778 w 439484"/>
                        <a:gd name="connsiteY2" fmla="*/ 1418896 h 1647379"/>
                        <a:gd name="connsiteX3" fmla="*/ 283594 w 439484"/>
                        <a:gd name="connsiteY3" fmla="*/ 1647379 h 1647379"/>
                        <a:gd name="connsiteX4" fmla="*/ 0 w 439484"/>
                        <a:gd name="connsiteY4" fmla="*/ 1646239 h 1647379"/>
                        <a:gd name="connsiteX5" fmla="*/ 117261 w 439484"/>
                        <a:gd name="connsiteY5" fmla="*/ 0 h 1647379"/>
                        <a:gd name="connsiteX0" fmla="*/ 117261 w 439484"/>
                        <a:gd name="connsiteY0" fmla="*/ 0 h 1647379"/>
                        <a:gd name="connsiteX1" fmla="*/ 439484 w 439484"/>
                        <a:gd name="connsiteY1" fmla="*/ 64700 h 1647379"/>
                        <a:gd name="connsiteX2" fmla="*/ 378778 w 439484"/>
                        <a:gd name="connsiteY2" fmla="*/ 1418896 h 1647379"/>
                        <a:gd name="connsiteX3" fmla="*/ 283594 w 439484"/>
                        <a:gd name="connsiteY3" fmla="*/ 1647379 h 1647379"/>
                        <a:gd name="connsiteX4" fmla="*/ 0 w 439484"/>
                        <a:gd name="connsiteY4" fmla="*/ 1646239 h 1647379"/>
                        <a:gd name="connsiteX5" fmla="*/ 117261 w 439484"/>
                        <a:gd name="connsiteY5" fmla="*/ 0 h 1647379"/>
                        <a:gd name="connsiteX0" fmla="*/ 117261 w 439484"/>
                        <a:gd name="connsiteY0" fmla="*/ 0 h 1647379"/>
                        <a:gd name="connsiteX1" fmla="*/ 439484 w 439484"/>
                        <a:gd name="connsiteY1" fmla="*/ 64700 h 1647379"/>
                        <a:gd name="connsiteX2" fmla="*/ 378778 w 439484"/>
                        <a:gd name="connsiteY2" fmla="*/ 1418896 h 1647379"/>
                        <a:gd name="connsiteX3" fmla="*/ 283594 w 439484"/>
                        <a:gd name="connsiteY3" fmla="*/ 1647379 h 1647379"/>
                        <a:gd name="connsiteX4" fmla="*/ 0 w 439484"/>
                        <a:gd name="connsiteY4" fmla="*/ 1646239 h 1647379"/>
                        <a:gd name="connsiteX5" fmla="*/ 117261 w 439484"/>
                        <a:gd name="connsiteY5" fmla="*/ 0 h 1647379"/>
                        <a:gd name="connsiteX0" fmla="*/ 117261 w 439484"/>
                        <a:gd name="connsiteY0" fmla="*/ 0 h 1647379"/>
                        <a:gd name="connsiteX1" fmla="*/ 439484 w 439484"/>
                        <a:gd name="connsiteY1" fmla="*/ 64700 h 1647379"/>
                        <a:gd name="connsiteX2" fmla="*/ 384710 w 439484"/>
                        <a:gd name="connsiteY2" fmla="*/ 1389604 h 1647379"/>
                        <a:gd name="connsiteX3" fmla="*/ 283594 w 439484"/>
                        <a:gd name="connsiteY3" fmla="*/ 1647379 h 1647379"/>
                        <a:gd name="connsiteX4" fmla="*/ 0 w 439484"/>
                        <a:gd name="connsiteY4" fmla="*/ 1646239 h 1647379"/>
                        <a:gd name="connsiteX5" fmla="*/ 117261 w 439484"/>
                        <a:gd name="connsiteY5" fmla="*/ 0 h 1647379"/>
                        <a:gd name="connsiteX0" fmla="*/ 117261 w 439484"/>
                        <a:gd name="connsiteY0" fmla="*/ 0 h 1647379"/>
                        <a:gd name="connsiteX1" fmla="*/ 439484 w 439484"/>
                        <a:gd name="connsiteY1" fmla="*/ 64700 h 1647379"/>
                        <a:gd name="connsiteX2" fmla="*/ 384710 w 439484"/>
                        <a:gd name="connsiteY2" fmla="*/ 1389604 h 1647379"/>
                        <a:gd name="connsiteX3" fmla="*/ 283594 w 439484"/>
                        <a:gd name="connsiteY3" fmla="*/ 1647379 h 1647379"/>
                        <a:gd name="connsiteX4" fmla="*/ 0 w 439484"/>
                        <a:gd name="connsiteY4" fmla="*/ 1646239 h 1647379"/>
                        <a:gd name="connsiteX5" fmla="*/ 117261 w 439484"/>
                        <a:gd name="connsiteY5" fmla="*/ 0 h 16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484" h="1647379">
                          <a:moveTo>
                            <a:pt x="117261" y="0"/>
                          </a:moveTo>
                          <a:lnTo>
                            <a:pt x="439484" y="64700"/>
                          </a:lnTo>
                          <a:lnTo>
                            <a:pt x="384710" y="1389604"/>
                          </a:lnTo>
                          <a:cubicBezTo>
                            <a:pt x="368210" y="1449765"/>
                            <a:pt x="334442" y="1561090"/>
                            <a:pt x="283594" y="1647379"/>
                          </a:cubicBezTo>
                          <a:lnTo>
                            <a:pt x="0" y="1646239"/>
                          </a:lnTo>
                          <a:cubicBezTo>
                            <a:pt x="18452" y="1170027"/>
                            <a:pt x="82952" y="493425"/>
                            <a:pt x="117261" y="0"/>
                          </a:cubicBezTo>
                          <a:close/>
                        </a:path>
                      </a:pathLst>
                    </a:custGeom>
                    <a:solidFill>
                      <a:schemeClr val="accent3">
                        <a:lumMod val="60000"/>
                        <a:lumOff val="4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5"/>
                    <p:cNvSpPr/>
                    <p:nvPr/>
                  </p:nvSpPr>
                  <p:spPr>
                    <a:xfrm>
                      <a:off x="5928174" y="4806619"/>
                      <a:ext cx="352440" cy="316366"/>
                    </a:xfrm>
                    <a:custGeom>
                      <a:avLst/>
                      <a:gdLst>
                        <a:gd name="connsiteX0" fmla="*/ 0 w 1524000"/>
                        <a:gd name="connsiteY0" fmla="*/ 0 h 1219200"/>
                        <a:gd name="connsiteX1" fmla="*/ 1524000 w 1524000"/>
                        <a:gd name="connsiteY1" fmla="*/ 0 h 1219200"/>
                        <a:gd name="connsiteX2" fmla="*/ 1524000 w 1524000"/>
                        <a:gd name="connsiteY2" fmla="*/ 1219200 h 1219200"/>
                        <a:gd name="connsiteX3" fmla="*/ 0 w 1524000"/>
                        <a:gd name="connsiteY3" fmla="*/ 1219200 h 1219200"/>
                        <a:gd name="connsiteX4" fmla="*/ 0 w 1524000"/>
                        <a:gd name="connsiteY4" fmla="*/ 0 h 1219200"/>
                        <a:gd name="connsiteX0" fmla="*/ 94593 w 1524000"/>
                        <a:gd name="connsiteY0" fmla="*/ 0 h 1597572"/>
                        <a:gd name="connsiteX1" fmla="*/ 1524000 w 1524000"/>
                        <a:gd name="connsiteY1" fmla="*/ 378372 h 1597572"/>
                        <a:gd name="connsiteX2" fmla="*/ 1524000 w 1524000"/>
                        <a:gd name="connsiteY2" fmla="*/ 1597572 h 1597572"/>
                        <a:gd name="connsiteX3" fmla="*/ 0 w 1524000"/>
                        <a:gd name="connsiteY3" fmla="*/ 1597572 h 1597572"/>
                        <a:gd name="connsiteX4" fmla="*/ 94593 w 1524000"/>
                        <a:gd name="connsiteY4" fmla="*/ 0 h 1597572"/>
                        <a:gd name="connsiteX0" fmla="*/ 102794 w 1524000"/>
                        <a:gd name="connsiteY0" fmla="*/ 0 h 1581170"/>
                        <a:gd name="connsiteX1" fmla="*/ 1524000 w 1524000"/>
                        <a:gd name="connsiteY1" fmla="*/ 361970 h 1581170"/>
                        <a:gd name="connsiteX2" fmla="*/ 1524000 w 1524000"/>
                        <a:gd name="connsiteY2" fmla="*/ 1581170 h 1581170"/>
                        <a:gd name="connsiteX3" fmla="*/ 0 w 1524000"/>
                        <a:gd name="connsiteY3" fmla="*/ 1581170 h 1581170"/>
                        <a:gd name="connsiteX4" fmla="*/ 102794 w 1524000"/>
                        <a:gd name="connsiteY4" fmla="*/ 0 h 1581170"/>
                        <a:gd name="connsiteX0" fmla="*/ 102794 w 1524000"/>
                        <a:gd name="connsiteY0" fmla="*/ 0 h 1581170"/>
                        <a:gd name="connsiteX1" fmla="*/ 917134 w 1524000"/>
                        <a:gd name="connsiteY1" fmla="*/ 103642 h 1581170"/>
                        <a:gd name="connsiteX2" fmla="*/ 1524000 w 1524000"/>
                        <a:gd name="connsiteY2" fmla="*/ 1581170 h 1581170"/>
                        <a:gd name="connsiteX3" fmla="*/ 0 w 1524000"/>
                        <a:gd name="connsiteY3" fmla="*/ 1581170 h 1581170"/>
                        <a:gd name="connsiteX4" fmla="*/ 102794 w 1524000"/>
                        <a:gd name="connsiteY4" fmla="*/ 0 h 1581170"/>
                        <a:gd name="connsiteX0" fmla="*/ 102794 w 2557313"/>
                        <a:gd name="connsiteY0" fmla="*/ 0 h 1757489"/>
                        <a:gd name="connsiteX1" fmla="*/ 917134 w 2557313"/>
                        <a:gd name="connsiteY1" fmla="*/ 103642 h 1757489"/>
                        <a:gd name="connsiteX2" fmla="*/ 2557313 w 2557313"/>
                        <a:gd name="connsiteY2" fmla="*/ 1757489 h 1757489"/>
                        <a:gd name="connsiteX3" fmla="*/ 0 w 2557313"/>
                        <a:gd name="connsiteY3" fmla="*/ 1581170 h 1757489"/>
                        <a:gd name="connsiteX4" fmla="*/ 102794 w 2557313"/>
                        <a:gd name="connsiteY4" fmla="*/ 0 h 1757489"/>
                        <a:gd name="connsiteX0" fmla="*/ 455433 w 2909952"/>
                        <a:gd name="connsiteY0" fmla="*/ 0 h 1757489"/>
                        <a:gd name="connsiteX1" fmla="*/ 1269773 w 2909952"/>
                        <a:gd name="connsiteY1" fmla="*/ 103642 h 1757489"/>
                        <a:gd name="connsiteX2" fmla="*/ 2909952 w 2909952"/>
                        <a:gd name="connsiteY2" fmla="*/ 1757489 h 1757489"/>
                        <a:gd name="connsiteX3" fmla="*/ 0 w 2909952"/>
                        <a:gd name="connsiteY3" fmla="*/ 1277736 h 1757489"/>
                        <a:gd name="connsiteX4" fmla="*/ 455433 w 2909952"/>
                        <a:gd name="connsiteY4" fmla="*/ 0 h 1757489"/>
                        <a:gd name="connsiteX0" fmla="*/ 455433 w 2909952"/>
                        <a:gd name="connsiteY0" fmla="*/ 0 h 1757489"/>
                        <a:gd name="connsiteX1" fmla="*/ 1269773 w 2909952"/>
                        <a:gd name="connsiteY1" fmla="*/ 103642 h 1757489"/>
                        <a:gd name="connsiteX2" fmla="*/ 2909952 w 2909952"/>
                        <a:gd name="connsiteY2" fmla="*/ 1757489 h 1757489"/>
                        <a:gd name="connsiteX3" fmla="*/ 0 w 2909952"/>
                        <a:gd name="connsiteY3" fmla="*/ 1277736 h 1757489"/>
                        <a:gd name="connsiteX4" fmla="*/ 455433 w 2909952"/>
                        <a:gd name="connsiteY4" fmla="*/ 0 h 1757489"/>
                        <a:gd name="connsiteX0" fmla="*/ 455433 w 2909952"/>
                        <a:gd name="connsiteY0" fmla="*/ 0 h 1757489"/>
                        <a:gd name="connsiteX1" fmla="*/ 1269773 w 2909952"/>
                        <a:gd name="connsiteY1" fmla="*/ 103642 h 1757489"/>
                        <a:gd name="connsiteX2" fmla="*/ 2909952 w 2909952"/>
                        <a:gd name="connsiteY2" fmla="*/ 1757489 h 1757489"/>
                        <a:gd name="connsiteX3" fmla="*/ 0 w 2909952"/>
                        <a:gd name="connsiteY3" fmla="*/ 1277736 h 1757489"/>
                        <a:gd name="connsiteX4" fmla="*/ 455433 w 2909952"/>
                        <a:gd name="connsiteY4" fmla="*/ 0 h 1757489"/>
                        <a:gd name="connsiteX0" fmla="*/ 455433 w 2909952"/>
                        <a:gd name="connsiteY0" fmla="*/ 0 h 1757489"/>
                        <a:gd name="connsiteX1" fmla="*/ 1269773 w 2909952"/>
                        <a:gd name="connsiteY1" fmla="*/ 103642 h 1757489"/>
                        <a:gd name="connsiteX2" fmla="*/ 2909952 w 2909952"/>
                        <a:gd name="connsiteY2" fmla="*/ 1757489 h 1757489"/>
                        <a:gd name="connsiteX3" fmla="*/ 0 w 2909952"/>
                        <a:gd name="connsiteY3" fmla="*/ 1277736 h 1757489"/>
                        <a:gd name="connsiteX4" fmla="*/ 455433 w 2909952"/>
                        <a:gd name="connsiteY4" fmla="*/ 0 h 1757489"/>
                        <a:gd name="connsiteX0" fmla="*/ 455433 w 2909952"/>
                        <a:gd name="connsiteY0" fmla="*/ 0 h 2609227"/>
                        <a:gd name="connsiteX1" fmla="*/ 1269773 w 2909952"/>
                        <a:gd name="connsiteY1" fmla="*/ 103642 h 2609227"/>
                        <a:gd name="connsiteX2" fmla="*/ 2909952 w 2909952"/>
                        <a:gd name="connsiteY2" fmla="*/ 1757489 h 2609227"/>
                        <a:gd name="connsiteX3" fmla="*/ 1748158 w 2909952"/>
                        <a:gd name="connsiteY3" fmla="*/ 2605940 h 2609227"/>
                        <a:gd name="connsiteX4" fmla="*/ 0 w 2909952"/>
                        <a:gd name="connsiteY4" fmla="*/ 1277736 h 2609227"/>
                        <a:gd name="connsiteX5" fmla="*/ 455433 w 2909952"/>
                        <a:gd name="connsiteY5" fmla="*/ 0 h 2609227"/>
                        <a:gd name="connsiteX0" fmla="*/ 455433 w 2920034"/>
                        <a:gd name="connsiteY0" fmla="*/ 0 h 2646916"/>
                        <a:gd name="connsiteX1" fmla="*/ 1269773 w 2920034"/>
                        <a:gd name="connsiteY1" fmla="*/ 103642 h 2646916"/>
                        <a:gd name="connsiteX2" fmla="*/ 2909952 w 2920034"/>
                        <a:gd name="connsiteY2" fmla="*/ 1757489 h 2646916"/>
                        <a:gd name="connsiteX3" fmla="*/ 1612843 w 2920034"/>
                        <a:gd name="connsiteY3" fmla="*/ 2089284 h 2646916"/>
                        <a:gd name="connsiteX4" fmla="*/ 1748158 w 2920034"/>
                        <a:gd name="connsiteY4" fmla="*/ 2605940 h 2646916"/>
                        <a:gd name="connsiteX5" fmla="*/ 0 w 2920034"/>
                        <a:gd name="connsiteY5" fmla="*/ 1277736 h 2646916"/>
                        <a:gd name="connsiteX6" fmla="*/ 455433 w 2920034"/>
                        <a:gd name="connsiteY6" fmla="*/ 0 h 2646916"/>
                        <a:gd name="connsiteX0" fmla="*/ 455433 w 2920034"/>
                        <a:gd name="connsiteY0" fmla="*/ 0 h 2656634"/>
                        <a:gd name="connsiteX1" fmla="*/ 1269773 w 2920034"/>
                        <a:gd name="connsiteY1" fmla="*/ 103642 h 2656634"/>
                        <a:gd name="connsiteX2" fmla="*/ 2909952 w 2920034"/>
                        <a:gd name="connsiteY2" fmla="*/ 1757489 h 2656634"/>
                        <a:gd name="connsiteX3" fmla="*/ 1612843 w 2920034"/>
                        <a:gd name="connsiteY3" fmla="*/ 2089284 h 2656634"/>
                        <a:gd name="connsiteX4" fmla="*/ 1940879 w 2920034"/>
                        <a:gd name="connsiteY4" fmla="*/ 2384515 h 2656634"/>
                        <a:gd name="connsiteX5" fmla="*/ 1748158 w 2920034"/>
                        <a:gd name="connsiteY5" fmla="*/ 2605940 h 2656634"/>
                        <a:gd name="connsiteX6" fmla="*/ 0 w 2920034"/>
                        <a:gd name="connsiteY6" fmla="*/ 1277736 h 2656634"/>
                        <a:gd name="connsiteX7" fmla="*/ 455433 w 2920034"/>
                        <a:gd name="connsiteY7" fmla="*/ 0 h 2656634"/>
                        <a:gd name="connsiteX0" fmla="*/ 455433 w 2920034"/>
                        <a:gd name="connsiteY0" fmla="*/ 0 h 2634786"/>
                        <a:gd name="connsiteX1" fmla="*/ 1269773 w 2920034"/>
                        <a:gd name="connsiteY1" fmla="*/ 103642 h 2634786"/>
                        <a:gd name="connsiteX2" fmla="*/ 2909952 w 2920034"/>
                        <a:gd name="connsiteY2" fmla="*/ 1757489 h 2634786"/>
                        <a:gd name="connsiteX3" fmla="*/ 1612843 w 2920034"/>
                        <a:gd name="connsiteY3" fmla="*/ 2089284 h 2634786"/>
                        <a:gd name="connsiteX4" fmla="*/ 1940879 w 2920034"/>
                        <a:gd name="connsiteY4" fmla="*/ 2384515 h 2634786"/>
                        <a:gd name="connsiteX5" fmla="*/ 1748158 w 2920034"/>
                        <a:gd name="connsiteY5" fmla="*/ 2605940 h 2634786"/>
                        <a:gd name="connsiteX6" fmla="*/ 0 w 2920034"/>
                        <a:gd name="connsiteY6" fmla="*/ 1277736 h 2634786"/>
                        <a:gd name="connsiteX7" fmla="*/ 455433 w 2920034"/>
                        <a:gd name="connsiteY7" fmla="*/ 0 h 2634786"/>
                        <a:gd name="connsiteX0" fmla="*/ 455433 w 2920034"/>
                        <a:gd name="connsiteY0" fmla="*/ 0 h 2632102"/>
                        <a:gd name="connsiteX1" fmla="*/ 1269773 w 2920034"/>
                        <a:gd name="connsiteY1" fmla="*/ 103642 h 2632102"/>
                        <a:gd name="connsiteX2" fmla="*/ 2909952 w 2920034"/>
                        <a:gd name="connsiteY2" fmla="*/ 1757489 h 2632102"/>
                        <a:gd name="connsiteX3" fmla="*/ 1612843 w 2920034"/>
                        <a:gd name="connsiteY3" fmla="*/ 2089284 h 2632102"/>
                        <a:gd name="connsiteX4" fmla="*/ 1940879 w 2920034"/>
                        <a:gd name="connsiteY4" fmla="*/ 2384515 h 2632102"/>
                        <a:gd name="connsiteX5" fmla="*/ 1748158 w 2920034"/>
                        <a:gd name="connsiteY5" fmla="*/ 2605940 h 2632102"/>
                        <a:gd name="connsiteX6" fmla="*/ 0 w 2920034"/>
                        <a:gd name="connsiteY6" fmla="*/ 1277736 h 2632102"/>
                        <a:gd name="connsiteX7" fmla="*/ 455433 w 2920034"/>
                        <a:gd name="connsiteY7" fmla="*/ 0 h 2632102"/>
                        <a:gd name="connsiteX0" fmla="*/ 455433 w 2920034"/>
                        <a:gd name="connsiteY0" fmla="*/ 0 h 2632102"/>
                        <a:gd name="connsiteX1" fmla="*/ 1269773 w 2920034"/>
                        <a:gd name="connsiteY1" fmla="*/ 103642 h 2632102"/>
                        <a:gd name="connsiteX2" fmla="*/ 2909952 w 2920034"/>
                        <a:gd name="connsiteY2" fmla="*/ 1757489 h 2632102"/>
                        <a:gd name="connsiteX3" fmla="*/ 1612843 w 2920034"/>
                        <a:gd name="connsiteY3" fmla="*/ 2089284 h 2632102"/>
                        <a:gd name="connsiteX4" fmla="*/ 1940879 w 2920034"/>
                        <a:gd name="connsiteY4" fmla="*/ 2384515 h 2632102"/>
                        <a:gd name="connsiteX5" fmla="*/ 1748158 w 2920034"/>
                        <a:gd name="connsiteY5" fmla="*/ 2605940 h 2632102"/>
                        <a:gd name="connsiteX6" fmla="*/ 0 w 2920034"/>
                        <a:gd name="connsiteY6" fmla="*/ 1277736 h 2632102"/>
                        <a:gd name="connsiteX7" fmla="*/ 455433 w 2920034"/>
                        <a:gd name="connsiteY7" fmla="*/ 0 h 2632102"/>
                        <a:gd name="connsiteX0" fmla="*/ 455433 w 2919911"/>
                        <a:gd name="connsiteY0" fmla="*/ 0 h 2632102"/>
                        <a:gd name="connsiteX1" fmla="*/ 1269773 w 2919911"/>
                        <a:gd name="connsiteY1" fmla="*/ 103642 h 2632102"/>
                        <a:gd name="connsiteX2" fmla="*/ 2909952 w 2919911"/>
                        <a:gd name="connsiteY2" fmla="*/ 1757489 h 2632102"/>
                        <a:gd name="connsiteX3" fmla="*/ 1596442 w 2919911"/>
                        <a:gd name="connsiteY3" fmla="*/ 2089284 h 2632102"/>
                        <a:gd name="connsiteX4" fmla="*/ 1940879 w 2919911"/>
                        <a:gd name="connsiteY4" fmla="*/ 2384515 h 2632102"/>
                        <a:gd name="connsiteX5" fmla="*/ 1748158 w 2919911"/>
                        <a:gd name="connsiteY5" fmla="*/ 2605940 h 2632102"/>
                        <a:gd name="connsiteX6" fmla="*/ 0 w 2919911"/>
                        <a:gd name="connsiteY6" fmla="*/ 1277736 h 2632102"/>
                        <a:gd name="connsiteX7" fmla="*/ 455433 w 2919911"/>
                        <a:gd name="connsiteY7" fmla="*/ 0 h 2632102"/>
                        <a:gd name="connsiteX0" fmla="*/ 455433 w 2912980"/>
                        <a:gd name="connsiteY0" fmla="*/ 0 h 2632102"/>
                        <a:gd name="connsiteX1" fmla="*/ 1269773 w 2912980"/>
                        <a:gd name="connsiteY1" fmla="*/ 103642 h 2632102"/>
                        <a:gd name="connsiteX2" fmla="*/ 2909952 w 2912980"/>
                        <a:gd name="connsiteY2" fmla="*/ 1757489 h 2632102"/>
                        <a:gd name="connsiteX3" fmla="*/ 1657949 w 2912980"/>
                        <a:gd name="connsiteY3" fmla="*/ 2056479 h 2632102"/>
                        <a:gd name="connsiteX4" fmla="*/ 1596442 w 2912980"/>
                        <a:gd name="connsiteY4" fmla="*/ 2089284 h 2632102"/>
                        <a:gd name="connsiteX5" fmla="*/ 1940879 w 2912980"/>
                        <a:gd name="connsiteY5" fmla="*/ 2384515 h 2632102"/>
                        <a:gd name="connsiteX6" fmla="*/ 1748158 w 2912980"/>
                        <a:gd name="connsiteY6" fmla="*/ 2605940 h 2632102"/>
                        <a:gd name="connsiteX7" fmla="*/ 0 w 2912980"/>
                        <a:gd name="connsiteY7" fmla="*/ 1277736 h 2632102"/>
                        <a:gd name="connsiteX8" fmla="*/ 455433 w 2912980"/>
                        <a:gd name="connsiteY8" fmla="*/ 0 h 2632102"/>
                        <a:gd name="connsiteX0" fmla="*/ 455433 w 2912980"/>
                        <a:gd name="connsiteY0" fmla="*/ 0 h 2632102"/>
                        <a:gd name="connsiteX1" fmla="*/ 1269773 w 2912980"/>
                        <a:gd name="connsiteY1" fmla="*/ 103642 h 2632102"/>
                        <a:gd name="connsiteX2" fmla="*/ 2909952 w 2912980"/>
                        <a:gd name="connsiteY2" fmla="*/ 1757489 h 2632102"/>
                        <a:gd name="connsiteX3" fmla="*/ 1657949 w 2912980"/>
                        <a:gd name="connsiteY3" fmla="*/ 2056479 h 2632102"/>
                        <a:gd name="connsiteX4" fmla="*/ 1596442 w 2912980"/>
                        <a:gd name="connsiteY4" fmla="*/ 2089284 h 2632102"/>
                        <a:gd name="connsiteX5" fmla="*/ 1940879 w 2912980"/>
                        <a:gd name="connsiteY5" fmla="*/ 2384515 h 2632102"/>
                        <a:gd name="connsiteX6" fmla="*/ 1748158 w 2912980"/>
                        <a:gd name="connsiteY6" fmla="*/ 2605940 h 2632102"/>
                        <a:gd name="connsiteX7" fmla="*/ 0 w 2912980"/>
                        <a:gd name="connsiteY7" fmla="*/ 1277736 h 2632102"/>
                        <a:gd name="connsiteX8" fmla="*/ 455433 w 2912980"/>
                        <a:gd name="connsiteY8" fmla="*/ 0 h 2632102"/>
                        <a:gd name="connsiteX0" fmla="*/ 455433 w 2912980"/>
                        <a:gd name="connsiteY0" fmla="*/ 0 h 2632102"/>
                        <a:gd name="connsiteX1" fmla="*/ 1269773 w 2912980"/>
                        <a:gd name="connsiteY1" fmla="*/ 103642 h 2632102"/>
                        <a:gd name="connsiteX2" fmla="*/ 2909952 w 2912980"/>
                        <a:gd name="connsiteY2" fmla="*/ 1757489 h 2632102"/>
                        <a:gd name="connsiteX3" fmla="*/ 1657949 w 2912980"/>
                        <a:gd name="connsiteY3" fmla="*/ 2056479 h 2632102"/>
                        <a:gd name="connsiteX4" fmla="*/ 1596442 w 2912980"/>
                        <a:gd name="connsiteY4" fmla="*/ 2089284 h 2632102"/>
                        <a:gd name="connsiteX5" fmla="*/ 1940879 w 2912980"/>
                        <a:gd name="connsiteY5" fmla="*/ 2384515 h 2632102"/>
                        <a:gd name="connsiteX6" fmla="*/ 1748158 w 2912980"/>
                        <a:gd name="connsiteY6" fmla="*/ 2605940 h 2632102"/>
                        <a:gd name="connsiteX7" fmla="*/ 0 w 2912980"/>
                        <a:gd name="connsiteY7" fmla="*/ 1277736 h 2632102"/>
                        <a:gd name="connsiteX8" fmla="*/ 455433 w 2912980"/>
                        <a:gd name="connsiteY8" fmla="*/ 0 h 2632102"/>
                        <a:gd name="connsiteX0" fmla="*/ 455433 w 2912980"/>
                        <a:gd name="connsiteY0" fmla="*/ 0 h 2632102"/>
                        <a:gd name="connsiteX1" fmla="*/ 1269773 w 2912980"/>
                        <a:gd name="connsiteY1" fmla="*/ 103642 h 2632102"/>
                        <a:gd name="connsiteX2" fmla="*/ 2909952 w 2912980"/>
                        <a:gd name="connsiteY2" fmla="*/ 1757489 h 2632102"/>
                        <a:gd name="connsiteX3" fmla="*/ 1657949 w 2912980"/>
                        <a:gd name="connsiteY3" fmla="*/ 2056479 h 2632102"/>
                        <a:gd name="connsiteX4" fmla="*/ 1596442 w 2912980"/>
                        <a:gd name="connsiteY4" fmla="*/ 2089284 h 2632102"/>
                        <a:gd name="connsiteX5" fmla="*/ 1940879 w 2912980"/>
                        <a:gd name="connsiteY5" fmla="*/ 2384515 h 2632102"/>
                        <a:gd name="connsiteX6" fmla="*/ 1748158 w 2912980"/>
                        <a:gd name="connsiteY6" fmla="*/ 2605940 h 2632102"/>
                        <a:gd name="connsiteX7" fmla="*/ 0 w 2912980"/>
                        <a:gd name="connsiteY7" fmla="*/ 1277736 h 2632102"/>
                        <a:gd name="connsiteX8" fmla="*/ 455433 w 2912980"/>
                        <a:gd name="connsiteY8" fmla="*/ 0 h 2632102"/>
                        <a:gd name="connsiteX0" fmla="*/ 455433 w 2912980"/>
                        <a:gd name="connsiteY0" fmla="*/ 0 h 2632102"/>
                        <a:gd name="connsiteX1" fmla="*/ 1269773 w 2912980"/>
                        <a:gd name="connsiteY1" fmla="*/ 103642 h 2632102"/>
                        <a:gd name="connsiteX2" fmla="*/ 2909952 w 2912980"/>
                        <a:gd name="connsiteY2" fmla="*/ 1757489 h 2632102"/>
                        <a:gd name="connsiteX3" fmla="*/ 1657949 w 2912980"/>
                        <a:gd name="connsiteY3" fmla="*/ 2056479 h 2632102"/>
                        <a:gd name="connsiteX4" fmla="*/ 1608743 w 2912980"/>
                        <a:gd name="connsiteY4" fmla="*/ 2089284 h 2632102"/>
                        <a:gd name="connsiteX5" fmla="*/ 1940879 w 2912980"/>
                        <a:gd name="connsiteY5" fmla="*/ 2384515 h 2632102"/>
                        <a:gd name="connsiteX6" fmla="*/ 1748158 w 2912980"/>
                        <a:gd name="connsiteY6" fmla="*/ 2605940 h 2632102"/>
                        <a:gd name="connsiteX7" fmla="*/ 0 w 2912980"/>
                        <a:gd name="connsiteY7" fmla="*/ 1277736 h 2632102"/>
                        <a:gd name="connsiteX8" fmla="*/ 455433 w 2912980"/>
                        <a:gd name="connsiteY8" fmla="*/ 0 h 2632102"/>
                        <a:gd name="connsiteX0" fmla="*/ 455433 w 2912980"/>
                        <a:gd name="connsiteY0" fmla="*/ 0 h 2632102"/>
                        <a:gd name="connsiteX1" fmla="*/ 1269773 w 2912980"/>
                        <a:gd name="connsiteY1" fmla="*/ 103642 h 2632102"/>
                        <a:gd name="connsiteX2" fmla="*/ 2909952 w 2912980"/>
                        <a:gd name="connsiteY2" fmla="*/ 1757489 h 2632102"/>
                        <a:gd name="connsiteX3" fmla="*/ 1657949 w 2912980"/>
                        <a:gd name="connsiteY3" fmla="*/ 2056479 h 2632102"/>
                        <a:gd name="connsiteX4" fmla="*/ 1608743 w 2912980"/>
                        <a:gd name="connsiteY4" fmla="*/ 2089284 h 2632102"/>
                        <a:gd name="connsiteX5" fmla="*/ 1940879 w 2912980"/>
                        <a:gd name="connsiteY5" fmla="*/ 2384515 h 2632102"/>
                        <a:gd name="connsiteX6" fmla="*/ 1748158 w 2912980"/>
                        <a:gd name="connsiteY6" fmla="*/ 2605940 h 2632102"/>
                        <a:gd name="connsiteX7" fmla="*/ 0 w 2912980"/>
                        <a:gd name="connsiteY7" fmla="*/ 1277736 h 2632102"/>
                        <a:gd name="connsiteX8" fmla="*/ 455433 w 2912980"/>
                        <a:gd name="connsiteY8" fmla="*/ 0 h 2632102"/>
                        <a:gd name="connsiteX0" fmla="*/ 455433 w 2912980"/>
                        <a:gd name="connsiteY0" fmla="*/ 0 h 2632102"/>
                        <a:gd name="connsiteX1" fmla="*/ 1269773 w 2912980"/>
                        <a:gd name="connsiteY1" fmla="*/ 103642 h 2632102"/>
                        <a:gd name="connsiteX2" fmla="*/ 2909952 w 2912980"/>
                        <a:gd name="connsiteY2" fmla="*/ 1757489 h 2632102"/>
                        <a:gd name="connsiteX3" fmla="*/ 1657949 w 2912980"/>
                        <a:gd name="connsiteY3" fmla="*/ 2056479 h 2632102"/>
                        <a:gd name="connsiteX4" fmla="*/ 1608743 w 2912980"/>
                        <a:gd name="connsiteY4" fmla="*/ 2089284 h 2632102"/>
                        <a:gd name="connsiteX5" fmla="*/ 1940879 w 2912980"/>
                        <a:gd name="connsiteY5" fmla="*/ 2384515 h 2632102"/>
                        <a:gd name="connsiteX6" fmla="*/ 1748158 w 2912980"/>
                        <a:gd name="connsiteY6" fmla="*/ 2605940 h 2632102"/>
                        <a:gd name="connsiteX7" fmla="*/ 0 w 2912980"/>
                        <a:gd name="connsiteY7" fmla="*/ 1277736 h 2632102"/>
                        <a:gd name="connsiteX8" fmla="*/ 455433 w 2912980"/>
                        <a:gd name="connsiteY8" fmla="*/ 0 h 2632102"/>
                        <a:gd name="connsiteX0" fmla="*/ 455433 w 2927842"/>
                        <a:gd name="connsiteY0" fmla="*/ 0 h 2632102"/>
                        <a:gd name="connsiteX1" fmla="*/ 1269773 w 2927842"/>
                        <a:gd name="connsiteY1" fmla="*/ 103642 h 2632102"/>
                        <a:gd name="connsiteX2" fmla="*/ 2909952 w 2927842"/>
                        <a:gd name="connsiteY2" fmla="*/ 1757489 h 2632102"/>
                        <a:gd name="connsiteX3" fmla="*/ 2072095 w 2927842"/>
                        <a:gd name="connsiteY3" fmla="*/ 2413218 h 2632102"/>
                        <a:gd name="connsiteX4" fmla="*/ 1657949 w 2927842"/>
                        <a:gd name="connsiteY4" fmla="*/ 2056479 h 2632102"/>
                        <a:gd name="connsiteX5" fmla="*/ 1608743 w 2927842"/>
                        <a:gd name="connsiteY5" fmla="*/ 2089284 h 2632102"/>
                        <a:gd name="connsiteX6" fmla="*/ 1940879 w 2927842"/>
                        <a:gd name="connsiteY6" fmla="*/ 2384515 h 2632102"/>
                        <a:gd name="connsiteX7" fmla="*/ 1748158 w 2927842"/>
                        <a:gd name="connsiteY7" fmla="*/ 2605940 h 2632102"/>
                        <a:gd name="connsiteX8" fmla="*/ 0 w 2927842"/>
                        <a:gd name="connsiteY8" fmla="*/ 1277736 h 2632102"/>
                        <a:gd name="connsiteX9" fmla="*/ 455433 w 2927842"/>
                        <a:gd name="connsiteY9" fmla="*/ 0 h 2632102"/>
                        <a:gd name="connsiteX0" fmla="*/ 455433 w 2927842"/>
                        <a:gd name="connsiteY0" fmla="*/ 0 h 2632102"/>
                        <a:gd name="connsiteX1" fmla="*/ 1269773 w 2927842"/>
                        <a:gd name="connsiteY1" fmla="*/ 103642 h 2632102"/>
                        <a:gd name="connsiteX2" fmla="*/ 2909952 w 2927842"/>
                        <a:gd name="connsiteY2" fmla="*/ 1757489 h 2632102"/>
                        <a:gd name="connsiteX3" fmla="*/ 2072095 w 2927842"/>
                        <a:gd name="connsiteY3" fmla="*/ 2413218 h 2632102"/>
                        <a:gd name="connsiteX4" fmla="*/ 1657949 w 2927842"/>
                        <a:gd name="connsiteY4" fmla="*/ 2056479 h 2632102"/>
                        <a:gd name="connsiteX5" fmla="*/ 1608743 w 2927842"/>
                        <a:gd name="connsiteY5" fmla="*/ 2089284 h 2632102"/>
                        <a:gd name="connsiteX6" fmla="*/ 1940879 w 2927842"/>
                        <a:gd name="connsiteY6" fmla="*/ 2384515 h 2632102"/>
                        <a:gd name="connsiteX7" fmla="*/ 1748158 w 2927842"/>
                        <a:gd name="connsiteY7" fmla="*/ 2605940 h 2632102"/>
                        <a:gd name="connsiteX8" fmla="*/ 0 w 2927842"/>
                        <a:gd name="connsiteY8" fmla="*/ 1277736 h 2632102"/>
                        <a:gd name="connsiteX9" fmla="*/ 455433 w 2927842"/>
                        <a:gd name="connsiteY9" fmla="*/ 0 h 2632102"/>
                        <a:gd name="connsiteX0" fmla="*/ 455433 w 2927842"/>
                        <a:gd name="connsiteY0" fmla="*/ 0 h 2632102"/>
                        <a:gd name="connsiteX1" fmla="*/ 1269773 w 2927842"/>
                        <a:gd name="connsiteY1" fmla="*/ 103642 h 2632102"/>
                        <a:gd name="connsiteX2" fmla="*/ 2909952 w 2927842"/>
                        <a:gd name="connsiteY2" fmla="*/ 1757489 h 2632102"/>
                        <a:gd name="connsiteX3" fmla="*/ 2072095 w 2927842"/>
                        <a:gd name="connsiteY3" fmla="*/ 2413218 h 2632102"/>
                        <a:gd name="connsiteX4" fmla="*/ 1657949 w 2927842"/>
                        <a:gd name="connsiteY4" fmla="*/ 2056479 h 2632102"/>
                        <a:gd name="connsiteX5" fmla="*/ 1608743 w 2927842"/>
                        <a:gd name="connsiteY5" fmla="*/ 2089284 h 2632102"/>
                        <a:gd name="connsiteX6" fmla="*/ 1940879 w 2927842"/>
                        <a:gd name="connsiteY6" fmla="*/ 2384515 h 2632102"/>
                        <a:gd name="connsiteX7" fmla="*/ 1748158 w 2927842"/>
                        <a:gd name="connsiteY7" fmla="*/ 2605940 h 2632102"/>
                        <a:gd name="connsiteX8" fmla="*/ 0 w 2927842"/>
                        <a:gd name="connsiteY8" fmla="*/ 1277736 h 2632102"/>
                        <a:gd name="connsiteX9" fmla="*/ 455433 w 2927842"/>
                        <a:gd name="connsiteY9" fmla="*/ 0 h 2632102"/>
                        <a:gd name="connsiteX0" fmla="*/ 455433 w 2927842"/>
                        <a:gd name="connsiteY0" fmla="*/ 0 h 2632102"/>
                        <a:gd name="connsiteX1" fmla="*/ 1269773 w 2927842"/>
                        <a:gd name="connsiteY1" fmla="*/ 103642 h 2632102"/>
                        <a:gd name="connsiteX2" fmla="*/ 2909952 w 2927842"/>
                        <a:gd name="connsiteY2" fmla="*/ 1757489 h 2632102"/>
                        <a:gd name="connsiteX3" fmla="*/ 2072095 w 2927842"/>
                        <a:gd name="connsiteY3" fmla="*/ 2413218 h 2632102"/>
                        <a:gd name="connsiteX4" fmla="*/ 1657949 w 2927842"/>
                        <a:gd name="connsiteY4" fmla="*/ 2056479 h 2632102"/>
                        <a:gd name="connsiteX5" fmla="*/ 1608743 w 2927842"/>
                        <a:gd name="connsiteY5" fmla="*/ 2089284 h 2632102"/>
                        <a:gd name="connsiteX6" fmla="*/ 1940879 w 2927842"/>
                        <a:gd name="connsiteY6" fmla="*/ 2384515 h 2632102"/>
                        <a:gd name="connsiteX7" fmla="*/ 1748158 w 2927842"/>
                        <a:gd name="connsiteY7" fmla="*/ 2605940 h 2632102"/>
                        <a:gd name="connsiteX8" fmla="*/ 0 w 2927842"/>
                        <a:gd name="connsiteY8" fmla="*/ 1277736 h 2632102"/>
                        <a:gd name="connsiteX9" fmla="*/ 455433 w 2927842"/>
                        <a:gd name="connsiteY9" fmla="*/ 0 h 2632102"/>
                        <a:gd name="connsiteX0" fmla="*/ 455433 w 2942331"/>
                        <a:gd name="connsiteY0" fmla="*/ 0 h 2632102"/>
                        <a:gd name="connsiteX1" fmla="*/ 1269773 w 2942331"/>
                        <a:gd name="connsiteY1" fmla="*/ 103642 h 2632102"/>
                        <a:gd name="connsiteX2" fmla="*/ 2909952 w 2942331"/>
                        <a:gd name="connsiteY2" fmla="*/ 1757489 h 2632102"/>
                        <a:gd name="connsiteX3" fmla="*/ 2293519 w 2942331"/>
                        <a:gd name="connsiteY3" fmla="*/ 2187694 h 2632102"/>
                        <a:gd name="connsiteX4" fmla="*/ 2072095 w 2942331"/>
                        <a:gd name="connsiteY4" fmla="*/ 2413218 h 2632102"/>
                        <a:gd name="connsiteX5" fmla="*/ 1657949 w 2942331"/>
                        <a:gd name="connsiteY5" fmla="*/ 2056479 h 2632102"/>
                        <a:gd name="connsiteX6" fmla="*/ 1608743 w 2942331"/>
                        <a:gd name="connsiteY6" fmla="*/ 2089284 h 2632102"/>
                        <a:gd name="connsiteX7" fmla="*/ 1940879 w 2942331"/>
                        <a:gd name="connsiteY7" fmla="*/ 2384515 h 2632102"/>
                        <a:gd name="connsiteX8" fmla="*/ 1748158 w 2942331"/>
                        <a:gd name="connsiteY8" fmla="*/ 2605940 h 2632102"/>
                        <a:gd name="connsiteX9" fmla="*/ 0 w 2942331"/>
                        <a:gd name="connsiteY9" fmla="*/ 1277736 h 2632102"/>
                        <a:gd name="connsiteX10" fmla="*/ 455433 w 2942331"/>
                        <a:gd name="connsiteY10" fmla="*/ 0 h 2632102"/>
                        <a:gd name="connsiteX0" fmla="*/ 455433 w 2942331"/>
                        <a:gd name="connsiteY0" fmla="*/ 0 h 2632102"/>
                        <a:gd name="connsiteX1" fmla="*/ 1269773 w 2942331"/>
                        <a:gd name="connsiteY1" fmla="*/ 103642 h 2632102"/>
                        <a:gd name="connsiteX2" fmla="*/ 2909952 w 2942331"/>
                        <a:gd name="connsiteY2" fmla="*/ 1757489 h 2632102"/>
                        <a:gd name="connsiteX3" fmla="*/ 2293519 w 2942331"/>
                        <a:gd name="connsiteY3" fmla="*/ 2187694 h 2632102"/>
                        <a:gd name="connsiteX4" fmla="*/ 2072095 w 2942331"/>
                        <a:gd name="connsiteY4" fmla="*/ 2413218 h 2632102"/>
                        <a:gd name="connsiteX5" fmla="*/ 1657949 w 2942331"/>
                        <a:gd name="connsiteY5" fmla="*/ 2056479 h 2632102"/>
                        <a:gd name="connsiteX6" fmla="*/ 1608743 w 2942331"/>
                        <a:gd name="connsiteY6" fmla="*/ 2089284 h 2632102"/>
                        <a:gd name="connsiteX7" fmla="*/ 1940879 w 2942331"/>
                        <a:gd name="connsiteY7" fmla="*/ 2384515 h 2632102"/>
                        <a:gd name="connsiteX8" fmla="*/ 1748158 w 2942331"/>
                        <a:gd name="connsiteY8" fmla="*/ 2605940 h 2632102"/>
                        <a:gd name="connsiteX9" fmla="*/ 0 w 2942331"/>
                        <a:gd name="connsiteY9" fmla="*/ 1277736 h 2632102"/>
                        <a:gd name="connsiteX10" fmla="*/ 455433 w 2942331"/>
                        <a:gd name="connsiteY10" fmla="*/ 0 h 2632102"/>
                        <a:gd name="connsiteX0" fmla="*/ 455433 w 2942331"/>
                        <a:gd name="connsiteY0" fmla="*/ 0 h 2632102"/>
                        <a:gd name="connsiteX1" fmla="*/ 1269773 w 2942331"/>
                        <a:gd name="connsiteY1" fmla="*/ 103642 h 2632102"/>
                        <a:gd name="connsiteX2" fmla="*/ 2909952 w 2942331"/>
                        <a:gd name="connsiteY2" fmla="*/ 1757489 h 2632102"/>
                        <a:gd name="connsiteX3" fmla="*/ 2293519 w 2942331"/>
                        <a:gd name="connsiteY3" fmla="*/ 2187694 h 2632102"/>
                        <a:gd name="connsiteX4" fmla="*/ 2072095 w 2942331"/>
                        <a:gd name="connsiteY4" fmla="*/ 2413218 h 2632102"/>
                        <a:gd name="connsiteX5" fmla="*/ 1657949 w 2942331"/>
                        <a:gd name="connsiteY5" fmla="*/ 2056479 h 2632102"/>
                        <a:gd name="connsiteX6" fmla="*/ 1608743 w 2942331"/>
                        <a:gd name="connsiteY6" fmla="*/ 2089284 h 2632102"/>
                        <a:gd name="connsiteX7" fmla="*/ 1940879 w 2942331"/>
                        <a:gd name="connsiteY7" fmla="*/ 2384515 h 2632102"/>
                        <a:gd name="connsiteX8" fmla="*/ 1748158 w 2942331"/>
                        <a:gd name="connsiteY8" fmla="*/ 2605940 h 2632102"/>
                        <a:gd name="connsiteX9" fmla="*/ 0 w 2942331"/>
                        <a:gd name="connsiteY9" fmla="*/ 1277736 h 2632102"/>
                        <a:gd name="connsiteX10" fmla="*/ 455433 w 2942331"/>
                        <a:gd name="connsiteY10" fmla="*/ 0 h 2632102"/>
                        <a:gd name="connsiteX0" fmla="*/ 455433 w 2942331"/>
                        <a:gd name="connsiteY0" fmla="*/ 0 h 2632102"/>
                        <a:gd name="connsiteX1" fmla="*/ 1269773 w 2942331"/>
                        <a:gd name="connsiteY1" fmla="*/ 103642 h 2632102"/>
                        <a:gd name="connsiteX2" fmla="*/ 2909952 w 2942331"/>
                        <a:gd name="connsiteY2" fmla="*/ 1757489 h 2632102"/>
                        <a:gd name="connsiteX3" fmla="*/ 2293519 w 2942331"/>
                        <a:gd name="connsiteY3" fmla="*/ 2187694 h 2632102"/>
                        <a:gd name="connsiteX4" fmla="*/ 2072095 w 2942331"/>
                        <a:gd name="connsiteY4" fmla="*/ 2413218 h 2632102"/>
                        <a:gd name="connsiteX5" fmla="*/ 1657949 w 2942331"/>
                        <a:gd name="connsiteY5" fmla="*/ 2056479 h 2632102"/>
                        <a:gd name="connsiteX6" fmla="*/ 1608743 w 2942331"/>
                        <a:gd name="connsiteY6" fmla="*/ 2089284 h 2632102"/>
                        <a:gd name="connsiteX7" fmla="*/ 1940879 w 2942331"/>
                        <a:gd name="connsiteY7" fmla="*/ 2384515 h 2632102"/>
                        <a:gd name="connsiteX8" fmla="*/ 1748158 w 2942331"/>
                        <a:gd name="connsiteY8" fmla="*/ 2605940 h 2632102"/>
                        <a:gd name="connsiteX9" fmla="*/ 0 w 2942331"/>
                        <a:gd name="connsiteY9" fmla="*/ 1277736 h 2632102"/>
                        <a:gd name="connsiteX10" fmla="*/ 455433 w 2942331"/>
                        <a:gd name="connsiteY10" fmla="*/ 0 h 2632102"/>
                        <a:gd name="connsiteX0" fmla="*/ 455433 w 2933682"/>
                        <a:gd name="connsiteY0" fmla="*/ 0 h 2632102"/>
                        <a:gd name="connsiteX1" fmla="*/ 1269773 w 2933682"/>
                        <a:gd name="connsiteY1" fmla="*/ 103642 h 2632102"/>
                        <a:gd name="connsiteX2" fmla="*/ 2909952 w 2933682"/>
                        <a:gd name="connsiteY2" fmla="*/ 1757489 h 2632102"/>
                        <a:gd name="connsiteX3" fmla="*/ 1887575 w 2933682"/>
                        <a:gd name="connsiteY3" fmla="*/ 1806352 h 2632102"/>
                        <a:gd name="connsiteX4" fmla="*/ 2293519 w 2933682"/>
                        <a:gd name="connsiteY4" fmla="*/ 2187694 h 2632102"/>
                        <a:gd name="connsiteX5" fmla="*/ 2072095 w 2933682"/>
                        <a:gd name="connsiteY5" fmla="*/ 2413218 h 2632102"/>
                        <a:gd name="connsiteX6" fmla="*/ 1657949 w 2933682"/>
                        <a:gd name="connsiteY6" fmla="*/ 2056479 h 2632102"/>
                        <a:gd name="connsiteX7" fmla="*/ 1608743 w 2933682"/>
                        <a:gd name="connsiteY7" fmla="*/ 2089284 h 2632102"/>
                        <a:gd name="connsiteX8" fmla="*/ 1940879 w 2933682"/>
                        <a:gd name="connsiteY8" fmla="*/ 2384515 h 2632102"/>
                        <a:gd name="connsiteX9" fmla="*/ 1748158 w 2933682"/>
                        <a:gd name="connsiteY9" fmla="*/ 2605940 h 2632102"/>
                        <a:gd name="connsiteX10" fmla="*/ 0 w 2933682"/>
                        <a:gd name="connsiteY10" fmla="*/ 1277736 h 2632102"/>
                        <a:gd name="connsiteX11" fmla="*/ 455433 w 2933682"/>
                        <a:gd name="connsiteY11" fmla="*/ 0 h 2632102"/>
                        <a:gd name="connsiteX0" fmla="*/ 455433 w 2933682"/>
                        <a:gd name="connsiteY0" fmla="*/ 0 h 2632102"/>
                        <a:gd name="connsiteX1" fmla="*/ 1269773 w 2933682"/>
                        <a:gd name="connsiteY1" fmla="*/ 103642 h 2632102"/>
                        <a:gd name="connsiteX2" fmla="*/ 2909952 w 2933682"/>
                        <a:gd name="connsiteY2" fmla="*/ 1757489 h 2632102"/>
                        <a:gd name="connsiteX3" fmla="*/ 1887575 w 2933682"/>
                        <a:gd name="connsiteY3" fmla="*/ 1806352 h 2632102"/>
                        <a:gd name="connsiteX4" fmla="*/ 2293519 w 2933682"/>
                        <a:gd name="connsiteY4" fmla="*/ 2187694 h 2632102"/>
                        <a:gd name="connsiteX5" fmla="*/ 2072095 w 2933682"/>
                        <a:gd name="connsiteY5" fmla="*/ 2413218 h 2632102"/>
                        <a:gd name="connsiteX6" fmla="*/ 1657949 w 2933682"/>
                        <a:gd name="connsiteY6" fmla="*/ 2056479 h 2632102"/>
                        <a:gd name="connsiteX7" fmla="*/ 1608743 w 2933682"/>
                        <a:gd name="connsiteY7" fmla="*/ 2089284 h 2632102"/>
                        <a:gd name="connsiteX8" fmla="*/ 1940879 w 2933682"/>
                        <a:gd name="connsiteY8" fmla="*/ 2384515 h 2632102"/>
                        <a:gd name="connsiteX9" fmla="*/ 1748158 w 2933682"/>
                        <a:gd name="connsiteY9" fmla="*/ 2605940 h 2632102"/>
                        <a:gd name="connsiteX10" fmla="*/ 0 w 2933682"/>
                        <a:gd name="connsiteY10" fmla="*/ 1277736 h 2632102"/>
                        <a:gd name="connsiteX11" fmla="*/ 455433 w 2933682"/>
                        <a:gd name="connsiteY11" fmla="*/ 0 h 2632102"/>
                        <a:gd name="connsiteX0" fmla="*/ 455433 w 2933682"/>
                        <a:gd name="connsiteY0" fmla="*/ 0 h 2632102"/>
                        <a:gd name="connsiteX1" fmla="*/ 1269773 w 2933682"/>
                        <a:gd name="connsiteY1" fmla="*/ 103642 h 2632102"/>
                        <a:gd name="connsiteX2" fmla="*/ 2909952 w 2933682"/>
                        <a:gd name="connsiteY2" fmla="*/ 1757489 h 2632102"/>
                        <a:gd name="connsiteX3" fmla="*/ 1887575 w 2933682"/>
                        <a:gd name="connsiteY3" fmla="*/ 1806352 h 2632102"/>
                        <a:gd name="connsiteX4" fmla="*/ 2293519 w 2933682"/>
                        <a:gd name="connsiteY4" fmla="*/ 2187694 h 2632102"/>
                        <a:gd name="connsiteX5" fmla="*/ 2072095 w 2933682"/>
                        <a:gd name="connsiteY5" fmla="*/ 2413218 h 2632102"/>
                        <a:gd name="connsiteX6" fmla="*/ 1657949 w 2933682"/>
                        <a:gd name="connsiteY6" fmla="*/ 2056479 h 2632102"/>
                        <a:gd name="connsiteX7" fmla="*/ 1608743 w 2933682"/>
                        <a:gd name="connsiteY7" fmla="*/ 2089284 h 2632102"/>
                        <a:gd name="connsiteX8" fmla="*/ 1940879 w 2933682"/>
                        <a:gd name="connsiteY8" fmla="*/ 2384515 h 2632102"/>
                        <a:gd name="connsiteX9" fmla="*/ 1748158 w 2933682"/>
                        <a:gd name="connsiteY9" fmla="*/ 2605940 h 2632102"/>
                        <a:gd name="connsiteX10" fmla="*/ 0 w 2933682"/>
                        <a:gd name="connsiteY10" fmla="*/ 1277736 h 2632102"/>
                        <a:gd name="connsiteX11" fmla="*/ 455433 w 2933682"/>
                        <a:gd name="connsiteY11" fmla="*/ 0 h 2632102"/>
                        <a:gd name="connsiteX0" fmla="*/ 455433 w 2920102"/>
                        <a:gd name="connsiteY0" fmla="*/ 0 h 2632102"/>
                        <a:gd name="connsiteX1" fmla="*/ 1269773 w 2920102"/>
                        <a:gd name="connsiteY1" fmla="*/ 103642 h 2632102"/>
                        <a:gd name="connsiteX2" fmla="*/ 2909952 w 2920102"/>
                        <a:gd name="connsiteY2" fmla="*/ 1757489 h 2632102"/>
                        <a:gd name="connsiteX3" fmla="*/ 1932679 w 2920102"/>
                        <a:gd name="connsiteY3" fmla="*/ 1777649 h 2632102"/>
                        <a:gd name="connsiteX4" fmla="*/ 1887575 w 2920102"/>
                        <a:gd name="connsiteY4" fmla="*/ 1806352 h 2632102"/>
                        <a:gd name="connsiteX5" fmla="*/ 2293519 w 2920102"/>
                        <a:gd name="connsiteY5" fmla="*/ 2187694 h 2632102"/>
                        <a:gd name="connsiteX6" fmla="*/ 2072095 w 2920102"/>
                        <a:gd name="connsiteY6" fmla="*/ 2413218 h 2632102"/>
                        <a:gd name="connsiteX7" fmla="*/ 1657949 w 2920102"/>
                        <a:gd name="connsiteY7" fmla="*/ 2056479 h 2632102"/>
                        <a:gd name="connsiteX8" fmla="*/ 1608743 w 2920102"/>
                        <a:gd name="connsiteY8" fmla="*/ 2089284 h 2632102"/>
                        <a:gd name="connsiteX9" fmla="*/ 1940879 w 2920102"/>
                        <a:gd name="connsiteY9" fmla="*/ 2384515 h 2632102"/>
                        <a:gd name="connsiteX10" fmla="*/ 1748158 w 2920102"/>
                        <a:gd name="connsiteY10" fmla="*/ 2605940 h 2632102"/>
                        <a:gd name="connsiteX11" fmla="*/ 0 w 2920102"/>
                        <a:gd name="connsiteY11" fmla="*/ 1277736 h 2632102"/>
                        <a:gd name="connsiteX12" fmla="*/ 455433 w 2920102"/>
                        <a:gd name="connsiteY12" fmla="*/ 0 h 2632102"/>
                        <a:gd name="connsiteX0" fmla="*/ 455433 w 2920102"/>
                        <a:gd name="connsiteY0" fmla="*/ 0 h 2632102"/>
                        <a:gd name="connsiteX1" fmla="*/ 1269773 w 2920102"/>
                        <a:gd name="connsiteY1" fmla="*/ 103642 h 2632102"/>
                        <a:gd name="connsiteX2" fmla="*/ 2909952 w 2920102"/>
                        <a:gd name="connsiteY2" fmla="*/ 1757489 h 2632102"/>
                        <a:gd name="connsiteX3" fmla="*/ 1932679 w 2920102"/>
                        <a:gd name="connsiteY3" fmla="*/ 1777649 h 2632102"/>
                        <a:gd name="connsiteX4" fmla="*/ 1887575 w 2920102"/>
                        <a:gd name="connsiteY4" fmla="*/ 1806352 h 2632102"/>
                        <a:gd name="connsiteX5" fmla="*/ 2293519 w 2920102"/>
                        <a:gd name="connsiteY5" fmla="*/ 2187694 h 2632102"/>
                        <a:gd name="connsiteX6" fmla="*/ 2072095 w 2920102"/>
                        <a:gd name="connsiteY6" fmla="*/ 2413218 h 2632102"/>
                        <a:gd name="connsiteX7" fmla="*/ 1657949 w 2920102"/>
                        <a:gd name="connsiteY7" fmla="*/ 2056479 h 2632102"/>
                        <a:gd name="connsiteX8" fmla="*/ 1608743 w 2920102"/>
                        <a:gd name="connsiteY8" fmla="*/ 2089284 h 2632102"/>
                        <a:gd name="connsiteX9" fmla="*/ 1940879 w 2920102"/>
                        <a:gd name="connsiteY9" fmla="*/ 2384515 h 2632102"/>
                        <a:gd name="connsiteX10" fmla="*/ 1748158 w 2920102"/>
                        <a:gd name="connsiteY10" fmla="*/ 2605940 h 2632102"/>
                        <a:gd name="connsiteX11" fmla="*/ 0 w 2920102"/>
                        <a:gd name="connsiteY11" fmla="*/ 1277736 h 2632102"/>
                        <a:gd name="connsiteX12" fmla="*/ 455433 w 2920102"/>
                        <a:gd name="connsiteY12" fmla="*/ 0 h 2632102"/>
                        <a:gd name="connsiteX0" fmla="*/ 455433 w 2920102"/>
                        <a:gd name="connsiteY0" fmla="*/ 0 h 2632102"/>
                        <a:gd name="connsiteX1" fmla="*/ 1269773 w 2920102"/>
                        <a:gd name="connsiteY1" fmla="*/ 103642 h 2632102"/>
                        <a:gd name="connsiteX2" fmla="*/ 2909952 w 2920102"/>
                        <a:gd name="connsiteY2" fmla="*/ 1757489 h 2632102"/>
                        <a:gd name="connsiteX3" fmla="*/ 1932679 w 2920102"/>
                        <a:gd name="connsiteY3" fmla="*/ 1777649 h 2632102"/>
                        <a:gd name="connsiteX4" fmla="*/ 1887575 w 2920102"/>
                        <a:gd name="connsiteY4" fmla="*/ 1806352 h 2632102"/>
                        <a:gd name="connsiteX5" fmla="*/ 2293519 w 2920102"/>
                        <a:gd name="connsiteY5" fmla="*/ 2187694 h 2632102"/>
                        <a:gd name="connsiteX6" fmla="*/ 2072095 w 2920102"/>
                        <a:gd name="connsiteY6" fmla="*/ 2413218 h 2632102"/>
                        <a:gd name="connsiteX7" fmla="*/ 1657949 w 2920102"/>
                        <a:gd name="connsiteY7" fmla="*/ 2056479 h 2632102"/>
                        <a:gd name="connsiteX8" fmla="*/ 1608743 w 2920102"/>
                        <a:gd name="connsiteY8" fmla="*/ 2089284 h 2632102"/>
                        <a:gd name="connsiteX9" fmla="*/ 1940879 w 2920102"/>
                        <a:gd name="connsiteY9" fmla="*/ 2384515 h 2632102"/>
                        <a:gd name="connsiteX10" fmla="*/ 1748158 w 2920102"/>
                        <a:gd name="connsiteY10" fmla="*/ 2605940 h 2632102"/>
                        <a:gd name="connsiteX11" fmla="*/ 0 w 2920102"/>
                        <a:gd name="connsiteY11" fmla="*/ 1277736 h 2632102"/>
                        <a:gd name="connsiteX12" fmla="*/ 455433 w 2920102"/>
                        <a:gd name="connsiteY12" fmla="*/ 0 h 2632102"/>
                        <a:gd name="connsiteX0" fmla="*/ 455433 w 2938998"/>
                        <a:gd name="connsiteY0" fmla="*/ 0 h 2632102"/>
                        <a:gd name="connsiteX1" fmla="*/ 1269773 w 2938998"/>
                        <a:gd name="connsiteY1" fmla="*/ 103642 h 2632102"/>
                        <a:gd name="connsiteX2" fmla="*/ 2909952 w 2938998"/>
                        <a:gd name="connsiteY2" fmla="*/ 1757489 h 2632102"/>
                        <a:gd name="connsiteX3" fmla="*/ 2432934 w 2938998"/>
                        <a:gd name="connsiteY3" fmla="*/ 2216397 h 2632102"/>
                        <a:gd name="connsiteX4" fmla="*/ 1932679 w 2938998"/>
                        <a:gd name="connsiteY4" fmla="*/ 1777649 h 2632102"/>
                        <a:gd name="connsiteX5" fmla="*/ 1887575 w 2938998"/>
                        <a:gd name="connsiteY5" fmla="*/ 1806352 h 2632102"/>
                        <a:gd name="connsiteX6" fmla="*/ 2293519 w 2938998"/>
                        <a:gd name="connsiteY6" fmla="*/ 2187694 h 2632102"/>
                        <a:gd name="connsiteX7" fmla="*/ 2072095 w 2938998"/>
                        <a:gd name="connsiteY7" fmla="*/ 2413218 h 2632102"/>
                        <a:gd name="connsiteX8" fmla="*/ 1657949 w 2938998"/>
                        <a:gd name="connsiteY8" fmla="*/ 2056479 h 2632102"/>
                        <a:gd name="connsiteX9" fmla="*/ 1608743 w 2938998"/>
                        <a:gd name="connsiteY9" fmla="*/ 2089284 h 2632102"/>
                        <a:gd name="connsiteX10" fmla="*/ 1940879 w 2938998"/>
                        <a:gd name="connsiteY10" fmla="*/ 2384515 h 2632102"/>
                        <a:gd name="connsiteX11" fmla="*/ 1748158 w 2938998"/>
                        <a:gd name="connsiteY11" fmla="*/ 2605940 h 2632102"/>
                        <a:gd name="connsiteX12" fmla="*/ 0 w 2938998"/>
                        <a:gd name="connsiteY12" fmla="*/ 1277736 h 2632102"/>
                        <a:gd name="connsiteX13" fmla="*/ 455433 w 2938998"/>
                        <a:gd name="connsiteY13" fmla="*/ 0 h 2632102"/>
                        <a:gd name="connsiteX0" fmla="*/ 455433 w 2939626"/>
                        <a:gd name="connsiteY0" fmla="*/ 0 h 2632102"/>
                        <a:gd name="connsiteX1" fmla="*/ 1269773 w 2939626"/>
                        <a:gd name="connsiteY1" fmla="*/ 103642 h 2632102"/>
                        <a:gd name="connsiteX2" fmla="*/ 2909952 w 2939626"/>
                        <a:gd name="connsiteY2" fmla="*/ 1757489 h 2632102"/>
                        <a:gd name="connsiteX3" fmla="*/ 2445236 w 2939626"/>
                        <a:gd name="connsiteY3" fmla="*/ 2232798 h 2632102"/>
                        <a:gd name="connsiteX4" fmla="*/ 1932679 w 2939626"/>
                        <a:gd name="connsiteY4" fmla="*/ 1777649 h 2632102"/>
                        <a:gd name="connsiteX5" fmla="*/ 1887575 w 2939626"/>
                        <a:gd name="connsiteY5" fmla="*/ 1806352 h 2632102"/>
                        <a:gd name="connsiteX6" fmla="*/ 2293519 w 2939626"/>
                        <a:gd name="connsiteY6" fmla="*/ 2187694 h 2632102"/>
                        <a:gd name="connsiteX7" fmla="*/ 2072095 w 2939626"/>
                        <a:gd name="connsiteY7" fmla="*/ 2413218 h 2632102"/>
                        <a:gd name="connsiteX8" fmla="*/ 1657949 w 2939626"/>
                        <a:gd name="connsiteY8" fmla="*/ 2056479 h 2632102"/>
                        <a:gd name="connsiteX9" fmla="*/ 1608743 w 2939626"/>
                        <a:gd name="connsiteY9" fmla="*/ 2089284 h 2632102"/>
                        <a:gd name="connsiteX10" fmla="*/ 1940879 w 2939626"/>
                        <a:gd name="connsiteY10" fmla="*/ 2384515 h 2632102"/>
                        <a:gd name="connsiteX11" fmla="*/ 1748158 w 2939626"/>
                        <a:gd name="connsiteY11" fmla="*/ 2605940 h 2632102"/>
                        <a:gd name="connsiteX12" fmla="*/ 0 w 2939626"/>
                        <a:gd name="connsiteY12" fmla="*/ 1277736 h 2632102"/>
                        <a:gd name="connsiteX13" fmla="*/ 455433 w 2939626"/>
                        <a:gd name="connsiteY13" fmla="*/ 0 h 2632102"/>
                        <a:gd name="connsiteX0" fmla="*/ 455433 w 2939626"/>
                        <a:gd name="connsiteY0" fmla="*/ 0 h 2632102"/>
                        <a:gd name="connsiteX1" fmla="*/ 1269773 w 2939626"/>
                        <a:gd name="connsiteY1" fmla="*/ 103642 h 2632102"/>
                        <a:gd name="connsiteX2" fmla="*/ 2909952 w 2939626"/>
                        <a:gd name="connsiteY2" fmla="*/ 1757489 h 2632102"/>
                        <a:gd name="connsiteX3" fmla="*/ 2445236 w 2939626"/>
                        <a:gd name="connsiteY3" fmla="*/ 2232798 h 2632102"/>
                        <a:gd name="connsiteX4" fmla="*/ 1932679 w 2939626"/>
                        <a:gd name="connsiteY4" fmla="*/ 1777649 h 2632102"/>
                        <a:gd name="connsiteX5" fmla="*/ 1887575 w 2939626"/>
                        <a:gd name="connsiteY5" fmla="*/ 1806352 h 2632102"/>
                        <a:gd name="connsiteX6" fmla="*/ 2293519 w 2939626"/>
                        <a:gd name="connsiteY6" fmla="*/ 2187694 h 2632102"/>
                        <a:gd name="connsiteX7" fmla="*/ 2072095 w 2939626"/>
                        <a:gd name="connsiteY7" fmla="*/ 2413218 h 2632102"/>
                        <a:gd name="connsiteX8" fmla="*/ 1657949 w 2939626"/>
                        <a:gd name="connsiteY8" fmla="*/ 2056479 h 2632102"/>
                        <a:gd name="connsiteX9" fmla="*/ 1608743 w 2939626"/>
                        <a:gd name="connsiteY9" fmla="*/ 2089284 h 2632102"/>
                        <a:gd name="connsiteX10" fmla="*/ 1940879 w 2939626"/>
                        <a:gd name="connsiteY10" fmla="*/ 2384515 h 2632102"/>
                        <a:gd name="connsiteX11" fmla="*/ 1748158 w 2939626"/>
                        <a:gd name="connsiteY11" fmla="*/ 2605940 h 2632102"/>
                        <a:gd name="connsiteX12" fmla="*/ 0 w 2939626"/>
                        <a:gd name="connsiteY12" fmla="*/ 1277736 h 2632102"/>
                        <a:gd name="connsiteX13" fmla="*/ 455433 w 2939626"/>
                        <a:gd name="connsiteY13" fmla="*/ 0 h 2632102"/>
                        <a:gd name="connsiteX0" fmla="*/ 455433 w 2939626"/>
                        <a:gd name="connsiteY0" fmla="*/ 0 h 2632102"/>
                        <a:gd name="connsiteX1" fmla="*/ 1269773 w 2939626"/>
                        <a:gd name="connsiteY1" fmla="*/ 103642 h 2632102"/>
                        <a:gd name="connsiteX2" fmla="*/ 2909952 w 2939626"/>
                        <a:gd name="connsiteY2" fmla="*/ 1757489 h 2632102"/>
                        <a:gd name="connsiteX3" fmla="*/ 2445236 w 2939626"/>
                        <a:gd name="connsiteY3" fmla="*/ 2232798 h 2632102"/>
                        <a:gd name="connsiteX4" fmla="*/ 1932679 w 2939626"/>
                        <a:gd name="connsiteY4" fmla="*/ 1777649 h 2632102"/>
                        <a:gd name="connsiteX5" fmla="*/ 1887575 w 2939626"/>
                        <a:gd name="connsiteY5" fmla="*/ 1806352 h 2632102"/>
                        <a:gd name="connsiteX6" fmla="*/ 2293519 w 2939626"/>
                        <a:gd name="connsiteY6" fmla="*/ 2187694 h 2632102"/>
                        <a:gd name="connsiteX7" fmla="*/ 2072095 w 2939626"/>
                        <a:gd name="connsiteY7" fmla="*/ 2413218 h 2632102"/>
                        <a:gd name="connsiteX8" fmla="*/ 1657949 w 2939626"/>
                        <a:gd name="connsiteY8" fmla="*/ 2056479 h 2632102"/>
                        <a:gd name="connsiteX9" fmla="*/ 1608743 w 2939626"/>
                        <a:gd name="connsiteY9" fmla="*/ 2089284 h 2632102"/>
                        <a:gd name="connsiteX10" fmla="*/ 1940879 w 2939626"/>
                        <a:gd name="connsiteY10" fmla="*/ 2384515 h 2632102"/>
                        <a:gd name="connsiteX11" fmla="*/ 1748158 w 2939626"/>
                        <a:gd name="connsiteY11" fmla="*/ 2605940 h 2632102"/>
                        <a:gd name="connsiteX12" fmla="*/ 0 w 2939626"/>
                        <a:gd name="connsiteY12" fmla="*/ 1277736 h 2632102"/>
                        <a:gd name="connsiteX13" fmla="*/ 455433 w 2939626"/>
                        <a:gd name="connsiteY13" fmla="*/ 0 h 2632102"/>
                        <a:gd name="connsiteX0" fmla="*/ 455433 w 2987339"/>
                        <a:gd name="connsiteY0" fmla="*/ 0 h 2632102"/>
                        <a:gd name="connsiteX1" fmla="*/ 1269773 w 2987339"/>
                        <a:gd name="connsiteY1" fmla="*/ 103642 h 2632102"/>
                        <a:gd name="connsiteX2" fmla="*/ 2909952 w 2987339"/>
                        <a:gd name="connsiteY2" fmla="*/ 1757489 h 2632102"/>
                        <a:gd name="connsiteX3" fmla="*/ 2662559 w 2987339"/>
                        <a:gd name="connsiteY3" fmla="*/ 2003173 h 2632102"/>
                        <a:gd name="connsiteX4" fmla="*/ 2445236 w 2987339"/>
                        <a:gd name="connsiteY4" fmla="*/ 2232798 h 2632102"/>
                        <a:gd name="connsiteX5" fmla="*/ 1932679 w 2987339"/>
                        <a:gd name="connsiteY5" fmla="*/ 1777649 h 2632102"/>
                        <a:gd name="connsiteX6" fmla="*/ 1887575 w 2987339"/>
                        <a:gd name="connsiteY6" fmla="*/ 1806352 h 2632102"/>
                        <a:gd name="connsiteX7" fmla="*/ 2293519 w 2987339"/>
                        <a:gd name="connsiteY7" fmla="*/ 2187694 h 2632102"/>
                        <a:gd name="connsiteX8" fmla="*/ 2072095 w 2987339"/>
                        <a:gd name="connsiteY8" fmla="*/ 2413218 h 2632102"/>
                        <a:gd name="connsiteX9" fmla="*/ 1657949 w 2987339"/>
                        <a:gd name="connsiteY9" fmla="*/ 2056479 h 2632102"/>
                        <a:gd name="connsiteX10" fmla="*/ 1608743 w 2987339"/>
                        <a:gd name="connsiteY10" fmla="*/ 2089284 h 2632102"/>
                        <a:gd name="connsiteX11" fmla="*/ 1940879 w 2987339"/>
                        <a:gd name="connsiteY11" fmla="*/ 2384515 h 2632102"/>
                        <a:gd name="connsiteX12" fmla="*/ 1748158 w 2987339"/>
                        <a:gd name="connsiteY12" fmla="*/ 2605940 h 2632102"/>
                        <a:gd name="connsiteX13" fmla="*/ 0 w 2987339"/>
                        <a:gd name="connsiteY13" fmla="*/ 1277736 h 2632102"/>
                        <a:gd name="connsiteX14" fmla="*/ 455433 w 2987339"/>
                        <a:gd name="connsiteY14" fmla="*/ 0 h 2632102"/>
                        <a:gd name="connsiteX0" fmla="*/ 455433 w 2987339"/>
                        <a:gd name="connsiteY0" fmla="*/ 0 h 2632102"/>
                        <a:gd name="connsiteX1" fmla="*/ 1269773 w 2987339"/>
                        <a:gd name="connsiteY1" fmla="*/ 103642 h 2632102"/>
                        <a:gd name="connsiteX2" fmla="*/ 2909952 w 2987339"/>
                        <a:gd name="connsiteY2" fmla="*/ 1757489 h 2632102"/>
                        <a:gd name="connsiteX3" fmla="*/ 2662559 w 2987339"/>
                        <a:gd name="connsiteY3" fmla="*/ 2003173 h 2632102"/>
                        <a:gd name="connsiteX4" fmla="*/ 2445236 w 2987339"/>
                        <a:gd name="connsiteY4" fmla="*/ 2232798 h 2632102"/>
                        <a:gd name="connsiteX5" fmla="*/ 1932679 w 2987339"/>
                        <a:gd name="connsiteY5" fmla="*/ 1777649 h 2632102"/>
                        <a:gd name="connsiteX6" fmla="*/ 1887575 w 2987339"/>
                        <a:gd name="connsiteY6" fmla="*/ 1806352 h 2632102"/>
                        <a:gd name="connsiteX7" fmla="*/ 2293519 w 2987339"/>
                        <a:gd name="connsiteY7" fmla="*/ 2187694 h 2632102"/>
                        <a:gd name="connsiteX8" fmla="*/ 2072095 w 2987339"/>
                        <a:gd name="connsiteY8" fmla="*/ 2413218 h 2632102"/>
                        <a:gd name="connsiteX9" fmla="*/ 1657949 w 2987339"/>
                        <a:gd name="connsiteY9" fmla="*/ 2056479 h 2632102"/>
                        <a:gd name="connsiteX10" fmla="*/ 1608743 w 2987339"/>
                        <a:gd name="connsiteY10" fmla="*/ 2089284 h 2632102"/>
                        <a:gd name="connsiteX11" fmla="*/ 1940879 w 2987339"/>
                        <a:gd name="connsiteY11" fmla="*/ 2384515 h 2632102"/>
                        <a:gd name="connsiteX12" fmla="*/ 1748158 w 2987339"/>
                        <a:gd name="connsiteY12" fmla="*/ 2605940 h 2632102"/>
                        <a:gd name="connsiteX13" fmla="*/ 0 w 2987339"/>
                        <a:gd name="connsiteY13" fmla="*/ 1277736 h 2632102"/>
                        <a:gd name="connsiteX14" fmla="*/ 455433 w 2987339"/>
                        <a:gd name="connsiteY14" fmla="*/ 0 h 2632102"/>
                        <a:gd name="connsiteX0" fmla="*/ 455433 w 2987339"/>
                        <a:gd name="connsiteY0" fmla="*/ 0 h 2632102"/>
                        <a:gd name="connsiteX1" fmla="*/ 1269773 w 2987339"/>
                        <a:gd name="connsiteY1" fmla="*/ 103642 h 2632102"/>
                        <a:gd name="connsiteX2" fmla="*/ 2909952 w 2987339"/>
                        <a:gd name="connsiteY2" fmla="*/ 1757489 h 2632102"/>
                        <a:gd name="connsiteX3" fmla="*/ 2662559 w 2987339"/>
                        <a:gd name="connsiteY3" fmla="*/ 2003173 h 2632102"/>
                        <a:gd name="connsiteX4" fmla="*/ 2445236 w 2987339"/>
                        <a:gd name="connsiteY4" fmla="*/ 2232798 h 2632102"/>
                        <a:gd name="connsiteX5" fmla="*/ 1932679 w 2987339"/>
                        <a:gd name="connsiteY5" fmla="*/ 1777649 h 2632102"/>
                        <a:gd name="connsiteX6" fmla="*/ 1887575 w 2987339"/>
                        <a:gd name="connsiteY6" fmla="*/ 1806352 h 2632102"/>
                        <a:gd name="connsiteX7" fmla="*/ 2293519 w 2987339"/>
                        <a:gd name="connsiteY7" fmla="*/ 2187694 h 2632102"/>
                        <a:gd name="connsiteX8" fmla="*/ 2072095 w 2987339"/>
                        <a:gd name="connsiteY8" fmla="*/ 2413218 h 2632102"/>
                        <a:gd name="connsiteX9" fmla="*/ 1657949 w 2987339"/>
                        <a:gd name="connsiteY9" fmla="*/ 2056479 h 2632102"/>
                        <a:gd name="connsiteX10" fmla="*/ 1608743 w 2987339"/>
                        <a:gd name="connsiteY10" fmla="*/ 2089284 h 2632102"/>
                        <a:gd name="connsiteX11" fmla="*/ 1940879 w 2987339"/>
                        <a:gd name="connsiteY11" fmla="*/ 2384515 h 2632102"/>
                        <a:gd name="connsiteX12" fmla="*/ 1748158 w 2987339"/>
                        <a:gd name="connsiteY12" fmla="*/ 2605940 h 2632102"/>
                        <a:gd name="connsiteX13" fmla="*/ 0 w 2987339"/>
                        <a:gd name="connsiteY13" fmla="*/ 1277736 h 2632102"/>
                        <a:gd name="connsiteX14" fmla="*/ 455433 w 2987339"/>
                        <a:gd name="connsiteY14" fmla="*/ 0 h 2632102"/>
                        <a:gd name="connsiteX0" fmla="*/ 455433 w 2954746"/>
                        <a:gd name="connsiteY0" fmla="*/ 0 h 2632102"/>
                        <a:gd name="connsiteX1" fmla="*/ 1269773 w 2954746"/>
                        <a:gd name="connsiteY1" fmla="*/ 103642 h 2632102"/>
                        <a:gd name="connsiteX2" fmla="*/ 2909952 w 2954746"/>
                        <a:gd name="connsiteY2" fmla="*/ 1757489 h 2632102"/>
                        <a:gd name="connsiteX3" fmla="*/ 2158204 w 2954746"/>
                        <a:gd name="connsiteY3" fmla="*/ 1539823 h 2632102"/>
                        <a:gd name="connsiteX4" fmla="*/ 2662559 w 2954746"/>
                        <a:gd name="connsiteY4" fmla="*/ 2003173 h 2632102"/>
                        <a:gd name="connsiteX5" fmla="*/ 2445236 w 2954746"/>
                        <a:gd name="connsiteY5" fmla="*/ 2232798 h 2632102"/>
                        <a:gd name="connsiteX6" fmla="*/ 1932679 w 2954746"/>
                        <a:gd name="connsiteY6" fmla="*/ 1777649 h 2632102"/>
                        <a:gd name="connsiteX7" fmla="*/ 1887575 w 2954746"/>
                        <a:gd name="connsiteY7" fmla="*/ 1806352 h 2632102"/>
                        <a:gd name="connsiteX8" fmla="*/ 2293519 w 2954746"/>
                        <a:gd name="connsiteY8" fmla="*/ 2187694 h 2632102"/>
                        <a:gd name="connsiteX9" fmla="*/ 2072095 w 2954746"/>
                        <a:gd name="connsiteY9" fmla="*/ 2413218 h 2632102"/>
                        <a:gd name="connsiteX10" fmla="*/ 1657949 w 2954746"/>
                        <a:gd name="connsiteY10" fmla="*/ 2056479 h 2632102"/>
                        <a:gd name="connsiteX11" fmla="*/ 1608743 w 2954746"/>
                        <a:gd name="connsiteY11" fmla="*/ 2089284 h 2632102"/>
                        <a:gd name="connsiteX12" fmla="*/ 1940879 w 2954746"/>
                        <a:gd name="connsiteY12" fmla="*/ 2384515 h 2632102"/>
                        <a:gd name="connsiteX13" fmla="*/ 1748158 w 2954746"/>
                        <a:gd name="connsiteY13" fmla="*/ 2605940 h 2632102"/>
                        <a:gd name="connsiteX14" fmla="*/ 0 w 2954746"/>
                        <a:gd name="connsiteY14" fmla="*/ 1277736 h 2632102"/>
                        <a:gd name="connsiteX15" fmla="*/ 455433 w 2954746"/>
                        <a:gd name="connsiteY15" fmla="*/ 0 h 2632102"/>
                        <a:gd name="connsiteX0" fmla="*/ 455433 w 2935784"/>
                        <a:gd name="connsiteY0" fmla="*/ 0 h 2632102"/>
                        <a:gd name="connsiteX1" fmla="*/ 1269773 w 2935784"/>
                        <a:gd name="connsiteY1" fmla="*/ 103642 h 2632102"/>
                        <a:gd name="connsiteX2" fmla="*/ 2909952 w 2935784"/>
                        <a:gd name="connsiteY2" fmla="*/ 1757489 h 2632102"/>
                        <a:gd name="connsiteX3" fmla="*/ 2195108 w 2935784"/>
                        <a:gd name="connsiteY3" fmla="*/ 1498818 h 2632102"/>
                        <a:gd name="connsiteX4" fmla="*/ 2158204 w 2935784"/>
                        <a:gd name="connsiteY4" fmla="*/ 1539823 h 2632102"/>
                        <a:gd name="connsiteX5" fmla="*/ 2662559 w 2935784"/>
                        <a:gd name="connsiteY5" fmla="*/ 2003173 h 2632102"/>
                        <a:gd name="connsiteX6" fmla="*/ 2445236 w 2935784"/>
                        <a:gd name="connsiteY6" fmla="*/ 2232798 h 2632102"/>
                        <a:gd name="connsiteX7" fmla="*/ 1932679 w 2935784"/>
                        <a:gd name="connsiteY7" fmla="*/ 1777649 h 2632102"/>
                        <a:gd name="connsiteX8" fmla="*/ 1887575 w 2935784"/>
                        <a:gd name="connsiteY8" fmla="*/ 1806352 h 2632102"/>
                        <a:gd name="connsiteX9" fmla="*/ 2293519 w 2935784"/>
                        <a:gd name="connsiteY9" fmla="*/ 2187694 h 2632102"/>
                        <a:gd name="connsiteX10" fmla="*/ 2072095 w 2935784"/>
                        <a:gd name="connsiteY10" fmla="*/ 2413218 h 2632102"/>
                        <a:gd name="connsiteX11" fmla="*/ 1657949 w 2935784"/>
                        <a:gd name="connsiteY11" fmla="*/ 2056479 h 2632102"/>
                        <a:gd name="connsiteX12" fmla="*/ 1608743 w 2935784"/>
                        <a:gd name="connsiteY12" fmla="*/ 2089284 h 2632102"/>
                        <a:gd name="connsiteX13" fmla="*/ 1940879 w 2935784"/>
                        <a:gd name="connsiteY13" fmla="*/ 2384515 h 2632102"/>
                        <a:gd name="connsiteX14" fmla="*/ 1748158 w 2935784"/>
                        <a:gd name="connsiteY14" fmla="*/ 2605940 h 2632102"/>
                        <a:gd name="connsiteX15" fmla="*/ 0 w 2935784"/>
                        <a:gd name="connsiteY15" fmla="*/ 1277736 h 2632102"/>
                        <a:gd name="connsiteX16" fmla="*/ 455433 w 2935784"/>
                        <a:gd name="connsiteY16" fmla="*/ 0 h 2632102"/>
                        <a:gd name="connsiteX0" fmla="*/ 455433 w 2935784"/>
                        <a:gd name="connsiteY0" fmla="*/ 0 h 2632102"/>
                        <a:gd name="connsiteX1" fmla="*/ 1269773 w 2935784"/>
                        <a:gd name="connsiteY1" fmla="*/ 103642 h 2632102"/>
                        <a:gd name="connsiteX2" fmla="*/ 2909952 w 2935784"/>
                        <a:gd name="connsiteY2" fmla="*/ 1757489 h 2632102"/>
                        <a:gd name="connsiteX3" fmla="*/ 2195108 w 2935784"/>
                        <a:gd name="connsiteY3" fmla="*/ 1498818 h 2632102"/>
                        <a:gd name="connsiteX4" fmla="*/ 2158204 w 2935784"/>
                        <a:gd name="connsiteY4" fmla="*/ 1539823 h 2632102"/>
                        <a:gd name="connsiteX5" fmla="*/ 2662559 w 2935784"/>
                        <a:gd name="connsiteY5" fmla="*/ 2003173 h 2632102"/>
                        <a:gd name="connsiteX6" fmla="*/ 2445236 w 2935784"/>
                        <a:gd name="connsiteY6" fmla="*/ 2232798 h 2632102"/>
                        <a:gd name="connsiteX7" fmla="*/ 1932679 w 2935784"/>
                        <a:gd name="connsiteY7" fmla="*/ 1777649 h 2632102"/>
                        <a:gd name="connsiteX8" fmla="*/ 1887575 w 2935784"/>
                        <a:gd name="connsiteY8" fmla="*/ 1806352 h 2632102"/>
                        <a:gd name="connsiteX9" fmla="*/ 2293519 w 2935784"/>
                        <a:gd name="connsiteY9" fmla="*/ 2187694 h 2632102"/>
                        <a:gd name="connsiteX10" fmla="*/ 2072095 w 2935784"/>
                        <a:gd name="connsiteY10" fmla="*/ 2413218 h 2632102"/>
                        <a:gd name="connsiteX11" fmla="*/ 1657949 w 2935784"/>
                        <a:gd name="connsiteY11" fmla="*/ 2056479 h 2632102"/>
                        <a:gd name="connsiteX12" fmla="*/ 1608743 w 2935784"/>
                        <a:gd name="connsiteY12" fmla="*/ 2089284 h 2632102"/>
                        <a:gd name="connsiteX13" fmla="*/ 1940879 w 2935784"/>
                        <a:gd name="connsiteY13" fmla="*/ 2384515 h 2632102"/>
                        <a:gd name="connsiteX14" fmla="*/ 1748158 w 2935784"/>
                        <a:gd name="connsiteY14" fmla="*/ 2605940 h 2632102"/>
                        <a:gd name="connsiteX15" fmla="*/ 0 w 2935784"/>
                        <a:gd name="connsiteY15" fmla="*/ 1277736 h 2632102"/>
                        <a:gd name="connsiteX16" fmla="*/ 455433 w 2935784"/>
                        <a:gd name="connsiteY16" fmla="*/ 0 h 2632102"/>
                        <a:gd name="connsiteX0" fmla="*/ 455433 w 2935784"/>
                        <a:gd name="connsiteY0" fmla="*/ 0 h 2632102"/>
                        <a:gd name="connsiteX1" fmla="*/ 1269773 w 2935784"/>
                        <a:gd name="connsiteY1" fmla="*/ 103642 h 2632102"/>
                        <a:gd name="connsiteX2" fmla="*/ 2909952 w 2935784"/>
                        <a:gd name="connsiteY2" fmla="*/ 1757489 h 2632102"/>
                        <a:gd name="connsiteX3" fmla="*/ 2195108 w 2935784"/>
                        <a:gd name="connsiteY3" fmla="*/ 1498818 h 2632102"/>
                        <a:gd name="connsiteX4" fmla="*/ 2158204 w 2935784"/>
                        <a:gd name="connsiteY4" fmla="*/ 1539823 h 2632102"/>
                        <a:gd name="connsiteX5" fmla="*/ 2662559 w 2935784"/>
                        <a:gd name="connsiteY5" fmla="*/ 2003173 h 2632102"/>
                        <a:gd name="connsiteX6" fmla="*/ 2445236 w 2935784"/>
                        <a:gd name="connsiteY6" fmla="*/ 2232798 h 2632102"/>
                        <a:gd name="connsiteX7" fmla="*/ 1932679 w 2935784"/>
                        <a:gd name="connsiteY7" fmla="*/ 1777649 h 2632102"/>
                        <a:gd name="connsiteX8" fmla="*/ 1887575 w 2935784"/>
                        <a:gd name="connsiteY8" fmla="*/ 1806352 h 2632102"/>
                        <a:gd name="connsiteX9" fmla="*/ 2293519 w 2935784"/>
                        <a:gd name="connsiteY9" fmla="*/ 2187694 h 2632102"/>
                        <a:gd name="connsiteX10" fmla="*/ 2072095 w 2935784"/>
                        <a:gd name="connsiteY10" fmla="*/ 2413218 h 2632102"/>
                        <a:gd name="connsiteX11" fmla="*/ 1657949 w 2935784"/>
                        <a:gd name="connsiteY11" fmla="*/ 2056479 h 2632102"/>
                        <a:gd name="connsiteX12" fmla="*/ 1608743 w 2935784"/>
                        <a:gd name="connsiteY12" fmla="*/ 2089284 h 2632102"/>
                        <a:gd name="connsiteX13" fmla="*/ 1940879 w 2935784"/>
                        <a:gd name="connsiteY13" fmla="*/ 2384515 h 2632102"/>
                        <a:gd name="connsiteX14" fmla="*/ 1748158 w 2935784"/>
                        <a:gd name="connsiteY14" fmla="*/ 2605940 h 2632102"/>
                        <a:gd name="connsiteX15" fmla="*/ 0 w 2935784"/>
                        <a:gd name="connsiteY15" fmla="*/ 1277736 h 2632102"/>
                        <a:gd name="connsiteX16" fmla="*/ 455433 w 2935784"/>
                        <a:gd name="connsiteY16" fmla="*/ 0 h 2632102"/>
                        <a:gd name="connsiteX0" fmla="*/ 455433 w 2935784"/>
                        <a:gd name="connsiteY0" fmla="*/ 0 h 2632102"/>
                        <a:gd name="connsiteX1" fmla="*/ 1269773 w 2935784"/>
                        <a:gd name="connsiteY1" fmla="*/ 103642 h 2632102"/>
                        <a:gd name="connsiteX2" fmla="*/ 2909952 w 2935784"/>
                        <a:gd name="connsiteY2" fmla="*/ 1757489 h 2632102"/>
                        <a:gd name="connsiteX3" fmla="*/ 2195108 w 2935784"/>
                        <a:gd name="connsiteY3" fmla="*/ 1498818 h 2632102"/>
                        <a:gd name="connsiteX4" fmla="*/ 2158204 w 2935784"/>
                        <a:gd name="connsiteY4" fmla="*/ 1539823 h 2632102"/>
                        <a:gd name="connsiteX5" fmla="*/ 2662559 w 2935784"/>
                        <a:gd name="connsiteY5" fmla="*/ 2003173 h 2632102"/>
                        <a:gd name="connsiteX6" fmla="*/ 2445236 w 2935784"/>
                        <a:gd name="connsiteY6" fmla="*/ 2232798 h 2632102"/>
                        <a:gd name="connsiteX7" fmla="*/ 1932679 w 2935784"/>
                        <a:gd name="connsiteY7" fmla="*/ 1777649 h 2632102"/>
                        <a:gd name="connsiteX8" fmla="*/ 1887575 w 2935784"/>
                        <a:gd name="connsiteY8" fmla="*/ 1806352 h 2632102"/>
                        <a:gd name="connsiteX9" fmla="*/ 2293519 w 2935784"/>
                        <a:gd name="connsiteY9" fmla="*/ 2187694 h 2632102"/>
                        <a:gd name="connsiteX10" fmla="*/ 2072095 w 2935784"/>
                        <a:gd name="connsiteY10" fmla="*/ 2413218 h 2632102"/>
                        <a:gd name="connsiteX11" fmla="*/ 1657949 w 2935784"/>
                        <a:gd name="connsiteY11" fmla="*/ 2056479 h 2632102"/>
                        <a:gd name="connsiteX12" fmla="*/ 1608743 w 2935784"/>
                        <a:gd name="connsiteY12" fmla="*/ 2089284 h 2632102"/>
                        <a:gd name="connsiteX13" fmla="*/ 1940879 w 2935784"/>
                        <a:gd name="connsiteY13" fmla="*/ 2384515 h 2632102"/>
                        <a:gd name="connsiteX14" fmla="*/ 1748158 w 2935784"/>
                        <a:gd name="connsiteY14" fmla="*/ 2605940 h 2632102"/>
                        <a:gd name="connsiteX15" fmla="*/ 0 w 2935784"/>
                        <a:gd name="connsiteY15" fmla="*/ 1277736 h 2632102"/>
                        <a:gd name="connsiteX16" fmla="*/ 455433 w 2935784"/>
                        <a:gd name="connsiteY16" fmla="*/ 0 h 2632102"/>
                        <a:gd name="connsiteX0" fmla="*/ 455433 w 2990962"/>
                        <a:gd name="connsiteY0" fmla="*/ 0 h 2632102"/>
                        <a:gd name="connsiteX1" fmla="*/ 1269773 w 2990962"/>
                        <a:gd name="connsiteY1" fmla="*/ 103642 h 2632102"/>
                        <a:gd name="connsiteX2" fmla="*/ 2909952 w 2990962"/>
                        <a:gd name="connsiteY2" fmla="*/ 1757489 h 2632102"/>
                        <a:gd name="connsiteX3" fmla="*/ 2703564 w 2990962"/>
                        <a:gd name="connsiteY3" fmla="*/ 1953968 h 2632102"/>
                        <a:gd name="connsiteX4" fmla="*/ 2195108 w 2990962"/>
                        <a:gd name="connsiteY4" fmla="*/ 1498818 h 2632102"/>
                        <a:gd name="connsiteX5" fmla="*/ 2158204 w 2990962"/>
                        <a:gd name="connsiteY5" fmla="*/ 1539823 h 2632102"/>
                        <a:gd name="connsiteX6" fmla="*/ 2662559 w 2990962"/>
                        <a:gd name="connsiteY6" fmla="*/ 2003173 h 2632102"/>
                        <a:gd name="connsiteX7" fmla="*/ 2445236 w 2990962"/>
                        <a:gd name="connsiteY7" fmla="*/ 2232798 h 2632102"/>
                        <a:gd name="connsiteX8" fmla="*/ 1932679 w 2990962"/>
                        <a:gd name="connsiteY8" fmla="*/ 1777649 h 2632102"/>
                        <a:gd name="connsiteX9" fmla="*/ 1887575 w 2990962"/>
                        <a:gd name="connsiteY9" fmla="*/ 1806352 h 2632102"/>
                        <a:gd name="connsiteX10" fmla="*/ 2293519 w 2990962"/>
                        <a:gd name="connsiteY10" fmla="*/ 2187694 h 2632102"/>
                        <a:gd name="connsiteX11" fmla="*/ 2072095 w 2990962"/>
                        <a:gd name="connsiteY11" fmla="*/ 2413218 h 2632102"/>
                        <a:gd name="connsiteX12" fmla="*/ 1657949 w 2990962"/>
                        <a:gd name="connsiteY12" fmla="*/ 2056479 h 2632102"/>
                        <a:gd name="connsiteX13" fmla="*/ 1608743 w 2990962"/>
                        <a:gd name="connsiteY13" fmla="*/ 2089284 h 2632102"/>
                        <a:gd name="connsiteX14" fmla="*/ 1940879 w 2990962"/>
                        <a:gd name="connsiteY14" fmla="*/ 2384515 h 2632102"/>
                        <a:gd name="connsiteX15" fmla="*/ 1748158 w 2990962"/>
                        <a:gd name="connsiteY15" fmla="*/ 2605940 h 2632102"/>
                        <a:gd name="connsiteX16" fmla="*/ 0 w 2990962"/>
                        <a:gd name="connsiteY16" fmla="*/ 1277736 h 2632102"/>
                        <a:gd name="connsiteX17" fmla="*/ 455433 w 2990962"/>
                        <a:gd name="connsiteY17" fmla="*/ 0 h 2632102"/>
                        <a:gd name="connsiteX0" fmla="*/ 455433 w 2988407"/>
                        <a:gd name="connsiteY0" fmla="*/ 0 h 2632102"/>
                        <a:gd name="connsiteX1" fmla="*/ 1269773 w 2988407"/>
                        <a:gd name="connsiteY1" fmla="*/ 103642 h 2632102"/>
                        <a:gd name="connsiteX2" fmla="*/ 2909952 w 2988407"/>
                        <a:gd name="connsiteY2" fmla="*/ 1757489 h 2632102"/>
                        <a:gd name="connsiteX3" fmla="*/ 2687162 w 2988407"/>
                        <a:gd name="connsiteY3" fmla="*/ 1933466 h 2632102"/>
                        <a:gd name="connsiteX4" fmla="*/ 2195108 w 2988407"/>
                        <a:gd name="connsiteY4" fmla="*/ 1498818 h 2632102"/>
                        <a:gd name="connsiteX5" fmla="*/ 2158204 w 2988407"/>
                        <a:gd name="connsiteY5" fmla="*/ 1539823 h 2632102"/>
                        <a:gd name="connsiteX6" fmla="*/ 2662559 w 2988407"/>
                        <a:gd name="connsiteY6" fmla="*/ 2003173 h 2632102"/>
                        <a:gd name="connsiteX7" fmla="*/ 2445236 w 2988407"/>
                        <a:gd name="connsiteY7" fmla="*/ 2232798 h 2632102"/>
                        <a:gd name="connsiteX8" fmla="*/ 1932679 w 2988407"/>
                        <a:gd name="connsiteY8" fmla="*/ 1777649 h 2632102"/>
                        <a:gd name="connsiteX9" fmla="*/ 1887575 w 2988407"/>
                        <a:gd name="connsiteY9" fmla="*/ 1806352 h 2632102"/>
                        <a:gd name="connsiteX10" fmla="*/ 2293519 w 2988407"/>
                        <a:gd name="connsiteY10" fmla="*/ 2187694 h 2632102"/>
                        <a:gd name="connsiteX11" fmla="*/ 2072095 w 2988407"/>
                        <a:gd name="connsiteY11" fmla="*/ 2413218 h 2632102"/>
                        <a:gd name="connsiteX12" fmla="*/ 1657949 w 2988407"/>
                        <a:gd name="connsiteY12" fmla="*/ 2056479 h 2632102"/>
                        <a:gd name="connsiteX13" fmla="*/ 1608743 w 2988407"/>
                        <a:gd name="connsiteY13" fmla="*/ 2089284 h 2632102"/>
                        <a:gd name="connsiteX14" fmla="*/ 1940879 w 2988407"/>
                        <a:gd name="connsiteY14" fmla="*/ 2384515 h 2632102"/>
                        <a:gd name="connsiteX15" fmla="*/ 1748158 w 2988407"/>
                        <a:gd name="connsiteY15" fmla="*/ 2605940 h 2632102"/>
                        <a:gd name="connsiteX16" fmla="*/ 0 w 2988407"/>
                        <a:gd name="connsiteY16" fmla="*/ 1277736 h 2632102"/>
                        <a:gd name="connsiteX17" fmla="*/ 455433 w 2988407"/>
                        <a:gd name="connsiteY17" fmla="*/ 0 h 2632102"/>
                        <a:gd name="connsiteX0" fmla="*/ 455433 w 2988407"/>
                        <a:gd name="connsiteY0" fmla="*/ 0 h 2632102"/>
                        <a:gd name="connsiteX1" fmla="*/ 1269773 w 2988407"/>
                        <a:gd name="connsiteY1" fmla="*/ 103642 h 2632102"/>
                        <a:gd name="connsiteX2" fmla="*/ 2909952 w 2988407"/>
                        <a:gd name="connsiteY2" fmla="*/ 1757489 h 2632102"/>
                        <a:gd name="connsiteX3" fmla="*/ 2687162 w 2988407"/>
                        <a:gd name="connsiteY3" fmla="*/ 1933466 h 2632102"/>
                        <a:gd name="connsiteX4" fmla="*/ 2195108 w 2988407"/>
                        <a:gd name="connsiteY4" fmla="*/ 1498818 h 2632102"/>
                        <a:gd name="connsiteX5" fmla="*/ 2158204 w 2988407"/>
                        <a:gd name="connsiteY5" fmla="*/ 1539823 h 2632102"/>
                        <a:gd name="connsiteX6" fmla="*/ 2662559 w 2988407"/>
                        <a:gd name="connsiteY6" fmla="*/ 2003173 h 2632102"/>
                        <a:gd name="connsiteX7" fmla="*/ 2445236 w 2988407"/>
                        <a:gd name="connsiteY7" fmla="*/ 2232798 h 2632102"/>
                        <a:gd name="connsiteX8" fmla="*/ 1932679 w 2988407"/>
                        <a:gd name="connsiteY8" fmla="*/ 1777649 h 2632102"/>
                        <a:gd name="connsiteX9" fmla="*/ 1887575 w 2988407"/>
                        <a:gd name="connsiteY9" fmla="*/ 1806352 h 2632102"/>
                        <a:gd name="connsiteX10" fmla="*/ 2293519 w 2988407"/>
                        <a:gd name="connsiteY10" fmla="*/ 2187694 h 2632102"/>
                        <a:gd name="connsiteX11" fmla="*/ 2072095 w 2988407"/>
                        <a:gd name="connsiteY11" fmla="*/ 2413218 h 2632102"/>
                        <a:gd name="connsiteX12" fmla="*/ 1657949 w 2988407"/>
                        <a:gd name="connsiteY12" fmla="*/ 2056479 h 2632102"/>
                        <a:gd name="connsiteX13" fmla="*/ 1608743 w 2988407"/>
                        <a:gd name="connsiteY13" fmla="*/ 2089284 h 2632102"/>
                        <a:gd name="connsiteX14" fmla="*/ 1940879 w 2988407"/>
                        <a:gd name="connsiteY14" fmla="*/ 2384515 h 2632102"/>
                        <a:gd name="connsiteX15" fmla="*/ 1748158 w 2988407"/>
                        <a:gd name="connsiteY15" fmla="*/ 2605940 h 2632102"/>
                        <a:gd name="connsiteX16" fmla="*/ 0 w 2988407"/>
                        <a:gd name="connsiteY16" fmla="*/ 1277736 h 2632102"/>
                        <a:gd name="connsiteX17" fmla="*/ 455433 w 2988407"/>
                        <a:gd name="connsiteY17" fmla="*/ 0 h 2632102"/>
                        <a:gd name="connsiteX0" fmla="*/ 455433 w 2988407"/>
                        <a:gd name="connsiteY0" fmla="*/ 0 h 2632102"/>
                        <a:gd name="connsiteX1" fmla="*/ 1269773 w 2988407"/>
                        <a:gd name="connsiteY1" fmla="*/ 103642 h 2632102"/>
                        <a:gd name="connsiteX2" fmla="*/ 2909952 w 2988407"/>
                        <a:gd name="connsiteY2" fmla="*/ 1757489 h 2632102"/>
                        <a:gd name="connsiteX3" fmla="*/ 2687162 w 2988407"/>
                        <a:gd name="connsiteY3" fmla="*/ 1933466 h 2632102"/>
                        <a:gd name="connsiteX4" fmla="*/ 2195108 w 2988407"/>
                        <a:gd name="connsiteY4" fmla="*/ 1498818 h 2632102"/>
                        <a:gd name="connsiteX5" fmla="*/ 2158204 w 2988407"/>
                        <a:gd name="connsiteY5" fmla="*/ 1539823 h 2632102"/>
                        <a:gd name="connsiteX6" fmla="*/ 2662559 w 2988407"/>
                        <a:gd name="connsiteY6" fmla="*/ 2003173 h 2632102"/>
                        <a:gd name="connsiteX7" fmla="*/ 2445236 w 2988407"/>
                        <a:gd name="connsiteY7" fmla="*/ 2232798 h 2632102"/>
                        <a:gd name="connsiteX8" fmla="*/ 1932679 w 2988407"/>
                        <a:gd name="connsiteY8" fmla="*/ 1777649 h 2632102"/>
                        <a:gd name="connsiteX9" fmla="*/ 1887575 w 2988407"/>
                        <a:gd name="connsiteY9" fmla="*/ 1806352 h 2632102"/>
                        <a:gd name="connsiteX10" fmla="*/ 2293519 w 2988407"/>
                        <a:gd name="connsiteY10" fmla="*/ 2187694 h 2632102"/>
                        <a:gd name="connsiteX11" fmla="*/ 2072095 w 2988407"/>
                        <a:gd name="connsiteY11" fmla="*/ 2413218 h 2632102"/>
                        <a:gd name="connsiteX12" fmla="*/ 1657949 w 2988407"/>
                        <a:gd name="connsiteY12" fmla="*/ 2056479 h 2632102"/>
                        <a:gd name="connsiteX13" fmla="*/ 1608743 w 2988407"/>
                        <a:gd name="connsiteY13" fmla="*/ 2089284 h 2632102"/>
                        <a:gd name="connsiteX14" fmla="*/ 1940879 w 2988407"/>
                        <a:gd name="connsiteY14" fmla="*/ 2384515 h 2632102"/>
                        <a:gd name="connsiteX15" fmla="*/ 1748158 w 2988407"/>
                        <a:gd name="connsiteY15" fmla="*/ 2605940 h 2632102"/>
                        <a:gd name="connsiteX16" fmla="*/ 0 w 2988407"/>
                        <a:gd name="connsiteY16" fmla="*/ 1277736 h 2632102"/>
                        <a:gd name="connsiteX17" fmla="*/ 455433 w 2988407"/>
                        <a:gd name="connsiteY17" fmla="*/ 0 h 2632102"/>
                        <a:gd name="connsiteX0" fmla="*/ 455433 w 2928458"/>
                        <a:gd name="connsiteY0" fmla="*/ 0 h 2632102"/>
                        <a:gd name="connsiteX1" fmla="*/ 1269773 w 2928458"/>
                        <a:gd name="connsiteY1" fmla="*/ 103642 h 2632102"/>
                        <a:gd name="connsiteX2" fmla="*/ 2909952 w 2928458"/>
                        <a:gd name="connsiteY2" fmla="*/ 1757489 h 2632102"/>
                        <a:gd name="connsiteX3" fmla="*/ 2687162 w 2928458"/>
                        <a:gd name="connsiteY3" fmla="*/ 1933466 h 2632102"/>
                        <a:gd name="connsiteX4" fmla="*/ 2195108 w 2928458"/>
                        <a:gd name="connsiteY4" fmla="*/ 1498818 h 2632102"/>
                        <a:gd name="connsiteX5" fmla="*/ 2158204 w 2928458"/>
                        <a:gd name="connsiteY5" fmla="*/ 1539823 h 2632102"/>
                        <a:gd name="connsiteX6" fmla="*/ 2662559 w 2928458"/>
                        <a:gd name="connsiteY6" fmla="*/ 2003173 h 2632102"/>
                        <a:gd name="connsiteX7" fmla="*/ 2445236 w 2928458"/>
                        <a:gd name="connsiteY7" fmla="*/ 2232798 h 2632102"/>
                        <a:gd name="connsiteX8" fmla="*/ 1932679 w 2928458"/>
                        <a:gd name="connsiteY8" fmla="*/ 1777649 h 2632102"/>
                        <a:gd name="connsiteX9" fmla="*/ 1887575 w 2928458"/>
                        <a:gd name="connsiteY9" fmla="*/ 1806352 h 2632102"/>
                        <a:gd name="connsiteX10" fmla="*/ 2293519 w 2928458"/>
                        <a:gd name="connsiteY10" fmla="*/ 2187694 h 2632102"/>
                        <a:gd name="connsiteX11" fmla="*/ 2072095 w 2928458"/>
                        <a:gd name="connsiteY11" fmla="*/ 2413218 h 2632102"/>
                        <a:gd name="connsiteX12" fmla="*/ 1657949 w 2928458"/>
                        <a:gd name="connsiteY12" fmla="*/ 2056479 h 2632102"/>
                        <a:gd name="connsiteX13" fmla="*/ 1608743 w 2928458"/>
                        <a:gd name="connsiteY13" fmla="*/ 2089284 h 2632102"/>
                        <a:gd name="connsiteX14" fmla="*/ 1940879 w 2928458"/>
                        <a:gd name="connsiteY14" fmla="*/ 2384515 h 2632102"/>
                        <a:gd name="connsiteX15" fmla="*/ 1748158 w 2928458"/>
                        <a:gd name="connsiteY15" fmla="*/ 2605940 h 2632102"/>
                        <a:gd name="connsiteX16" fmla="*/ 0 w 2928458"/>
                        <a:gd name="connsiteY16" fmla="*/ 1277736 h 2632102"/>
                        <a:gd name="connsiteX17" fmla="*/ 455433 w 2928458"/>
                        <a:gd name="connsiteY17" fmla="*/ 0 h 2632102"/>
                        <a:gd name="connsiteX0" fmla="*/ 455433 w 2927904"/>
                        <a:gd name="connsiteY0" fmla="*/ 0 h 2632102"/>
                        <a:gd name="connsiteX1" fmla="*/ 1269773 w 2927904"/>
                        <a:gd name="connsiteY1" fmla="*/ 103642 h 2632102"/>
                        <a:gd name="connsiteX2" fmla="*/ 2909952 w 2927904"/>
                        <a:gd name="connsiteY2" fmla="*/ 1757489 h 2632102"/>
                        <a:gd name="connsiteX3" fmla="*/ 2687162 w 2927904"/>
                        <a:gd name="connsiteY3" fmla="*/ 1933466 h 2632102"/>
                        <a:gd name="connsiteX4" fmla="*/ 2195108 w 2927904"/>
                        <a:gd name="connsiteY4" fmla="*/ 1498818 h 2632102"/>
                        <a:gd name="connsiteX5" fmla="*/ 2158204 w 2927904"/>
                        <a:gd name="connsiteY5" fmla="*/ 1539823 h 2632102"/>
                        <a:gd name="connsiteX6" fmla="*/ 2662559 w 2927904"/>
                        <a:gd name="connsiteY6" fmla="*/ 2003173 h 2632102"/>
                        <a:gd name="connsiteX7" fmla="*/ 2445236 w 2927904"/>
                        <a:gd name="connsiteY7" fmla="*/ 2232798 h 2632102"/>
                        <a:gd name="connsiteX8" fmla="*/ 1932679 w 2927904"/>
                        <a:gd name="connsiteY8" fmla="*/ 1777649 h 2632102"/>
                        <a:gd name="connsiteX9" fmla="*/ 1887575 w 2927904"/>
                        <a:gd name="connsiteY9" fmla="*/ 1806352 h 2632102"/>
                        <a:gd name="connsiteX10" fmla="*/ 2293519 w 2927904"/>
                        <a:gd name="connsiteY10" fmla="*/ 2187694 h 2632102"/>
                        <a:gd name="connsiteX11" fmla="*/ 2072095 w 2927904"/>
                        <a:gd name="connsiteY11" fmla="*/ 2413218 h 2632102"/>
                        <a:gd name="connsiteX12" fmla="*/ 1657949 w 2927904"/>
                        <a:gd name="connsiteY12" fmla="*/ 2056479 h 2632102"/>
                        <a:gd name="connsiteX13" fmla="*/ 1608743 w 2927904"/>
                        <a:gd name="connsiteY13" fmla="*/ 2089284 h 2632102"/>
                        <a:gd name="connsiteX14" fmla="*/ 1940879 w 2927904"/>
                        <a:gd name="connsiteY14" fmla="*/ 2384515 h 2632102"/>
                        <a:gd name="connsiteX15" fmla="*/ 1748158 w 2927904"/>
                        <a:gd name="connsiteY15" fmla="*/ 2605940 h 2632102"/>
                        <a:gd name="connsiteX16" fmla="*/ 0 w 2927904"/>
                        <a:gd name="connsiteY16" fmla="*/ 1277736 h 2632102"/>
                        <a:gd name="connsiteX17" fmla="*/ 455433 w 2927904"/>
                        <a:gd name="connsiteY17" fmla="*/ 0 h 2632102"/>
                        <a:gd name="connsiteX0" fmla="*/ 455433 w 2927904"/>
                        <a:gd name="connsiteY0" fmla="*/ 0 h 2632102"/>
                        <a:gd name="connsiteX1" fmla="*/ 1269773 w 2927904"/>
                        <a:gd name="connsiteY1" fmla="*/ 103642 h 2632102"/>
                        <a:gd name="connsiteX2" fmla="*/ 2909952 w 2927904"/>
                        <a:gd name="connsiteY2" fmla="*/ 1757489 h 2632102"/>
                        <a:gd name="connsiteX3" fmla="*/ 2687162 w 2927904"/>
                        <a:gd name="connsiteY3" fmla="*/ 1933466 h 2632102"/>
                        <a:gd name="connsiteX4" fmla="*/ 2195108 w 2927904"/>
                        <a:gd name="connsiteY4" fmla="*/ 1498818 h 2632102"/>
                        <a:gd name="connsiteX5" fmla="*/ 2158204 w 2927904"/>
                        <a:gd name="connsiteY5" fmla="*/ 1539823 h 2632102"/>
                        <a:gd name="connsiteX6" fmla="*/ 2662559 w 2927904"/>
                        <a:gd name="connsiteY6" fmla="*/ 2003173 h 2632102"/>
                        <a:gd name="connsiteX7" fmla="*/ 2445236 w 2927904"/>
                        <a:gd name="connsiteY7" fmla="*/ 2232798 h 2632102"/>
                        <a:gd name="connsiteX8" fmla="*/ 1932679 w 2927904"/>
                        <a:gd name="connsiteY8" fmla="*/ 1777649 h 2632102"/>
                        <a:gd name="connsiteX9" fmla="*/ 1887575 w 2927904"/>
                        <a:gd name="connsiteY9" fmla="*/ 1806352 h 2632102"/>
                        <a:gd name="connsiteX10" fmla="*/ 2293519 w 2927904"/>
                        <a:gd name="connsiteY10" fmla="*/ 2187694 h 2632102"/>
                        <a:gd name="connsiteX11" fmla="*/ 2072095 w 2927904"/>
                        <a:gd name="connsiteY11" fmla="*/ 2413218 h 2632102"/>
                        <a:gd name="connsiteX12" fmla="*/ 1657949 w 2927904"/>
                        <a:gd name="connsiteY12" fmla="*/ 2056479 h 2632102"/>
                        <a:gd name="connsiteX13" fmla="*/ 1608743 w 2927904"/>
                        <a:gd name="connsiteY13" fmla="*/ 2089284 h 2632102"/>
                        <a:gd name="connsiteX14" fmla="*/ 1940879 w 2927904"/>
                        <a:gd name="connsiteY14" fmla="*/ 2384515 h 2632102"/>
                        <a:gd name="connsiteX15" fmla="*/ 1748158 w 2927904"/>
                        <a:gd name="connsiteY15" fmla="*/ 2605940 h 2632102"/>
                        <a:gd name="connsiteX16" fmla="*/ 0 w 2927904"/>
                        <a:gd name="connsiteY16" fmla="*/ 1277736 h 2632102"/>
                        <a:gd name="connsiteX17" fmla="*/ 455433 w 2927904"/>
                        <a:gd name="connsiteY17" fmla="*/ 0 h 2632102"/>
                        <a:gd name="connsiteX0" fmla="*/ 455433 w 2932191"/>
                        <a:gd name="connsiteY0" fmla="*/ 0 h 2632102"/>
                        <a:gd name="connsiteX1" fmla="*/ 1269773 w 2932191"/>
                        <a:gd name="connsiteY1" fmla="*/ 103642 h 2632102"/>
                        <a:gd name="connsiteX2" fmla="*/ 2909952 w 2932191"/>
                        <a:gd name="connsiteY2" fmla="*/ 1757489 h 2632102"/>
                        <a:gd name="connsiteX3" fmla="*/ 2687162 w 2932191"/>
                        <a:gd name="connsiteY3" fmla="*/ 1933466 h 2632102"/>
                        <a:gd name="connsiteX4" fmla="*/ 2195108 w 2932191"/>
                        <a:gd name="connsiteY4" fmla="*/ 1498818 h 2632102"/>
                        <a:gd name="connsiteX5" fmla="*/ 2158204 w 2932191"/>
                        <a:gd name="connsiteY5" fmla="*/ 1539823 h 2632102"/>
                        <a:gd name="connsiteX6" fmla="*/ 2662559 w 2932191"/>
                        <a:gd name="connsiteY6" fmla="*/ 2003173 h 2632102"/>
                        <a:gd name="connsiteX7" fmla="*/ 2445236 w 2932191"/>
                        <a:gd name="connsiteY7" fmla="*/ 2232798 h 2632102"/>
                        <a:gd name="connsiteX8" fmla="*/ 1932679 w 2932191"/>
                        <a:gd name="connsiteY8" fmla="*/ 1777649 h 2632102"/>
                        <a:gd name="connsiteX9" fmla="*/ 1887575 w 2932191"/>
                        <a:gd name="connsiteY9" fmla="*/ 1806352 h 2632102"/>
                        <a:gd name="connsiteX10" fmla="*/ 2293519 w 2932191"/>
                        <a:gd name="connsiteY10" fmla="*/ 2187694 h 2632102"/>
                        <a:gd name="connsiteX11" fmla="*/ 2072095 w 2932191"/>
                        <a:gd name="connsiteY11" fmla="*/ 2413218 h 2632102"/>
                        <a:gd name="connsiteX12" fmla="*/ 1657949 w 2932191"/>
                        <a:gd name="connsiteY12" fmla="*/ 2056479 h 2632102"/>
                        <a:gd name="connsiteX13" fmla="*/ 1608743 w 2932191"/>
                        <a:gd name="connsiteY13" fmla="*/ 2089284 h 2632102"/>
                        <a:gd name="connsiteX14" fmla="*/ 1940879 w 2932191"/>
                        <a:gd name="connsiteY14" fmla="*/ 2384515 h 2632102"/>
                        <a:gd name="connsiteX15" fmla="*/ 1748158 w 2932191"/>
                        <a:gd name="connsiteY15" fmla="*/ 2605940 h 2632102"/>
                        <a:gd name="connsiteX16" fmla="*/ 0 w 2932191"/>
                        <a:gd name="connsiteY16" fmla="*/ 1277736 h 2632102"/>
                        <a:gd name="connsiteX17" fmla="*/ 455433 w 2932191"/>
                        <a:gd name="connsiteY17" fmla="*/ 0 h 263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32191" h="2632102">
                          <a:moveTo>
                            <a:pt x="455433" y="0"/>
                          </a:moveTo>
                          <a:lnTo>
                            <a:pt x="1269773" y="103642"/>
                          </a:lnTo>
                          <a:lnTo>
                            <a:pt x="2909952" y="1757489"/>
                          </a:lnTo>
                          <a:cubicBezTo>
                            <a:pt x="2999252" y="1966782"/>
                            <a:pt x="2798103" y="2017583"/>
                            <a:pt x="2687162" y="1933466"/>
                          </a:cubicBezTo>
                          <a:cubicBezTo>
                            <a:pt x="2563920" y="1861651"/>
                            <a:pt x="2263449" y="1530255"/>
                            <a:pt x="2195108" y="1498818"/>
                          </a:cubicBezTo>
                          <a:cubicBezTo>
                            <a:pt x="2188730" y="1499444"/>
                            <a:pt x="2170506" y="1517271"/>
                            <a:pt x="2158204" y="1539823"/>
                          </a:cubicBezTo>
                          <a:cubicBezTo>
                            <a:pt x="2215610" y="1607480"/>
                            <a:pt x="2573033" y="1916380"/>
                            <a:pt x="2662559" y="2003173"/>
                          </a:cubicBezTo>
                          <a:cubicBezTo>
                            <a:pt x="2740922" y="2168500"/>
                            <a:pt x="2581918" y="2290888"/>
                            <a:pt x="2445236" y="2232798"/>
                          </a:cubicBezTo>
                          <a:cubicBezTo>
                            <a:pt x="2290558" y="2133647"/>
                            <a:pt x="1962066" y="1798152"/>
                            <a:pt x="1932679" y="1777649"/>
                          </a:cubicBezTo>
                          <a:cubicBezTo>
                            <a:pt x="1901698" y="1777592"/>
                            <a:pt x="1886892" y="1770815"/>
                            <a:pt x="1887575" y="1806352"/>
                          </a:cubicBezTo>
                          <a:cubicBezTo>
                            <a:pt x="1895548" y="1878053"/>
                            <a:pt x="2232012" y="2102951"/>
                            <a:pt x="2293519" y="2187694"/>
                          </a:cubicBezTo>
                          <a:cubicBezTo>
                            <a:pt x="2387601" y="2399494"/>
                            <a:pt x="2180073" y="2483609"/>
                            <a:pt x="2072095" y="2413218"/>
                          </a:cubicBezTo>
                          <a:cubicBezTo>
                            <a:pt x="1978240" y="2360539"/>
                            <a:pt x="1692804" y="2078347"/>
                            <a:pt x="1657949" y="2056479"/>
                          </a:cubicBezTo>
                          <a:cubicBezTo>
                            <a:pt x="1631752" y="2054371"/>
                            <a:pt x="1626511" y="2081083"/>
                            <a:pt x="1608743" y="2089284"/>
                          </a:cubicBezTo>
                          <a:cubicBezTo>
                            <a:pt x="1687790" y="2187638"/>
                            <a:pt x="1865020" y="2302507"/>
                            <a:pt x="1940879" y="2384515"/>
                          </a:cubicBezTo>
                          <a:cubicBezTo>
                            <a:pt x="2008537" y="2433720"/>
                            <a:pt x="2029267" y="2718646"/>
                            <a:pt x="1748158" y="2605940"/>
                          </a:cubicBezTo>
                          <a:lnTo>
                            <a:pt x="0" y="1277736"/>
                          </a:lnTo>
                          <a:cubicBezTo>
                            <a:pt x="151811" y="835422"/>
                            <a:pt x="320024" y="425912"/>
                            <a:pt x="455433" y="0"/>
                          </a:cubicBezTo>
                          <a:close/>
                        </a:path>
                      </a:pathLst>
                    </a:custGeom>
                    <a:solidFill>
                      <a:schemeClr val="accent6">
                        <a:lumMod val="40000"/>
                        <a:lumOff val="6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Rectangle 6"/>
                    <p:cNvSpPr/>
                    <p:nvPr/>
                  </p:nvSpPr>
                  <p:spPr>
                    <a:xfrm>
                      <a:off x="6008961" y="4793528"/>
                      <a:ext cx="285282" cy="202458"/>
                    </a:xfrm>
                    <a:custGeom>
                      <a:avLst/>
                      <a:gdLst>
                        <a:gd name="connsiteX0" fmla="*/ 0 w 1676400"/>
                        <a:gd name="connsiteY0" fmla="*/ 0 h 1066800"/>
                        <a:gd name="connsiteX1" fmla="*/ 1676400 w 1676400"/>
                        <a:gd name="connsiteY1" fmla="*/ 0 h 1066800"/>
                        <a:gd name="connsiteX2" fmla="*/ 1676400 w 1676400"/>
                        <a:gd name="connsiteY2" fmla="*/ 1066800 h 1066800"/>
                        <a:gd name="connsiteX3" fmla="*/ 0 w 1676400"/>
                        <a:gd name="connsiteY3" fmla="*/ 1066800 h 1066800"/>
                        <a:gd name="connsiteX4" fmla="*/ 0 w 1676400"/>
                        <a:gd name="connsiteY4" fmla="*/ 0 h 1066800"/>
                        <a:gd name="connsiteX0" fmla="*/ 102511 w 1778911"/>
                        <a:gd name="connsiteY0" fmla="*/ 0 h 1066800"/>
                        <a:gd name="connsiteX1" fmla="*/ 1778911 w 1778911"/>
                        <a:gd name="connsiteY1" fmla="*/ 0 h 1066800"/>
                        <a:gd name="connsiteX2" fmla="*/ 1778911 w 1778911"/>
                        <a:gd name="connsiteY2" fmla="*/ 1066800 h 1066800"/>
                        <a:gd name="connsiteX3" fmla="*/ 0 w 1778911"/>
                        <a:gd name="connsiteY3" fmla="*/ 923284 h 1066800"/>
                        <a:gd name="connsiteX4" fmla="*/ 102511 w 1778911"/>
                        <a:gd name="connsiteY4" fmla="*/ 0 h 1066800"/>
                        <a:gd name="connsiteX0" fmla="*/ 287031 w 1778911"/>
                        <a:gd name="connsiteY0" fmla="*/ 180420 h 1066800"/>
                        <a:gd name="connsiteX1" fmla="*/ 1778911 w 1778911"/>
                        <a:gd name="connsiteY1" fmla="*/ 0 h 1066800"/>
                        <a:gd name="connsiteX2" fmla="*/ 1778911 w 1778911"/>
                        <a:gd name="connsiteY2" fmla="*/ 1066800 h 1066800"/>
                        <a:gd name="connsiteX3" fmla="*/ 0 w 1778911"/>
                        <a:gd name="connsiteY3" fmla="*/ 923284 h 1066800"/>
                        <a:gd name="connsiteX4" fmla="*/ 287031 w 1778911"/>
                        <a:gd name="connsiteY4" fmla="*/ 180420 h 1066800"/>
                        <a:gd name="connsiteX0" fmla="*/ 287031 w 1778911"/>
                        <a:gd name="connsiteY0" fmla="*/ 229625 h 1116005"/>
                        <a:gd name="connsiteX1" fmla="*/ 831025 w 1778911"/>
                        <a:gd name="connsiteY1" fmla="*/ 0 h 1116005"/>
                        <a:gd name="connsiteX2" fmla="*/ 1778911 w 1778911"/>
                        <a:gd name="connsiteY2" fmla="*/ 49205 h 1116005"/>
                        <a:gd name="connsiteX3" fmla="*/ 1778911 w 1778911"/>
                        <a:gd name="connsiteY3" fmla="*/ 1116005 h 1116005"/>
                        <a:gd name="connsiteX4" fmla="*/ 0 w 1778911"/>
                        <a:gd name="connsiteY4" fmla="*/ 972489 h 1116005"/>
                        <a:gd name="connsiteX5" fmla="*/ 287031 w 1778911"/>
                        <a:gd name="connsiteY5" fmla="*/ 229625 h 1116005"/>
                        <a:gd name="connsiteX0" fmla="*/ 287031 w 1778911"/>
                        <a:gd name="connsiteY0" fmla="*/ 229625 h 1116005"/>
                        <a:gd name="connsiteX1" fmla="*/ 831025 w 1778911"/>
                        <a:gd name="connsiteY1" fmla="*/ 0 h 1116005"/>
                        <a:gd name="connsiteX2" fmla="*/ 1778911 w 1778911"/>
                        <a:gd name="connsiteY2" fmla="*/ 49205 h 1116005"/>
                        <a:gd name="connsiteX3" fmla="*/ 1778911 w 1778911"/>
                        <a:gd name="connsiteY3" fmla="*/ 1116005 h 1116005"/>
                        <a:gd name="connsiteX4" fmla="*/ 0 w 1778911"/>
                        <a:gd name="connsiteY4" fmla="*/ 972489 h 1116005"/>
                        <a:gd name="connsiteX5" fmla="*/ 287031 w 1778911"/>
                        <a:gd name="connsiteY5" fmla="*/ 229625 h 1116005"/>
                        <a:gd name="connsiteX0" fmla="*/ 287031 w 1778911"/>
                        <a:gd name="connsiteY0" fmla="*/ 229625 h 1116005"/>
                        <a:gd name="connsiteX1" fmla="*/ 831025 w 1778911"/>
                        <a:gd name="connsiteY1" fmla="*/ 0 h 1116005"/>
                        <a:gd name="connsiteX2" fmla="*/ 1778911 w 1778911"/>
                        <a:gd name="connsiteY2" fmla="*/ 49205 h 1116005"/>
                        <a:gd name="connsiteX3" fmla="*/ 1778911 w 1778911"/>
                        <a:gd name="connsiteY3" fmla="*/ 1116005 h 1116005"/>
                        <a:gd name="connsiteX4" fmla="*/ 0 w 1778911"/>
                        <a:gd name="connsiteY4" fmla="*/ 972489 h 1116005"/>
                        <a:gd name="connsiteX5" fmla="*/ 287031 w 1778911"/>
                        <a:gd name="connsiteY5" fmla="*/ 229625 h 1116005"/>
                        <a:gd name="connsiteX0" fmla="*/ 287031 w 1778911"/>
                        <a:gd name="connsiteY0" fmla="*/ 229625 h 1116005"/>
                        <a:gd name="connsiteX1" fmla="*/ 831025 w 1778911"/>
                        <a:gd name="connsiteY1" fmla="*/ 0 h 1116005"/>
                        <a:gd name="connsiteX2" fmla="*/ 1778911 w 1778911"/>
                        <a:gd name="connsiteY2" fmla="*/ 49205 h 1116005"/>
                        <a:gd name="connsiteX3" fmla="*/ 1778911 w 1778911"/>
                        <a:gd name="connsiteY3" fmla="*/ 1116005 h 1116005"/>
                        <a:gd name="connsiteX4" fmla="*/ 0 w 1778911"/>
                        <a:gd name="connsiteY4" fmla="*/ 972489 h 1116005"/>
                        <a:gd name="connsiteX5" fmla="*/ 287031 w 1778911"/>
                        <a:gd name="connsiteY5" fmla="*/ 229625 h 1116005"/>
                        <a:gd name="connsiteX0" fmla="*/ 287031 w 1778911"/>
                        <a:gd name="connsiteY0" fmla="*/ 231596 h 1117976"/>
                        <a:gd name="connsiteX1" fmla="*/ 831025 w 1778911"/>
                        <a:gd name="connsiteY1" fmla="*/ 1971 h 1117976"/>
                        <a:gd name="connsiteX2" fmla="*/ 1220568 w 1778911"/>
                        <a:gd name="connsiteY2" fmla="*/ 1972 h 1117976"/>
                        <a:gd name="connsiteX3" fmla="*/ 1778911 w 1778911"/>
                        <a:gd name="connsiteY3" fmla="*/ 51176 h 1117976"/>
                        <a:gd name="connsiteX4" fmla="*/ 1778911 w 1778911"/>
                        <a:gd name="connsiteY4" fmla="*/ 1117976 h 1117976"/>
                        <a:gd name="connsiteX5" fmla="*/ 0 w 1778911"/>
                        <a:gd name="connsiteY5" fmla="*/ 974460 h 1117976"/>
                        <a:gd name="connsiteX6" fmla="*/ 287031 w 1778911"/>
                        <a:gd name="connsiteY6" fmla="*/ 231596 h 1117976"/>
                        <a:gd name="connsiteX0" fmla="*/ 287031 w 1778911"/>
                        <a:gd name="connsiteY0" fmla="*/ 242196 h 1128576"/>
                        <a:gd name="connsiteX1" fmla="*/ 831025 w 1778911"/>
                        <a:gd name="connsiteY1" fmla="*/ 12571 h 1128576"/>
                        <a:gd name="connsiteX2" fmla="*/ 1220568 w 1778911"/>
                        <a:gd name="connsiteY2" fmla="*/ 12572 h 1128576"/>
                        <a:gd name="connsiteX3" fmla="*/ 1778911 w 1778911"/>
                        <a:gd name="connsiteY3" fmla="*/ 61776 h 1128576"/>
                        <a:gd name="connsiteX4" fmla="*/ 1778911 w 1778911"/>
                        <a:gd name="connsiteY4" fmla="*/ 1128576 h 1128576"/>
                        <a:gd name="connsiteX5" fmla="*/ 0 w 1778911"/>
                        <a:gd name="connsiteY5" fmla="*/ 985060 h 1128576"/>
                        <a:gd name="connsiteX6" fmla="*/ 287031 w 1778911"/>
                        <a:gd name="connsiteY6" fmla="*/ 242196 h 1128576"/>
                        <a:gd name="connsiteX0" fmla="*/ 287031 w 1778911"/>
                        <a:gd name="connsiteY0" fmla="*/ 257452 h 1143832"/>
                        <a:gd name="connsiteX1" fmla="*/ 831025 w 1778911"/>
                        <a:gd name="connsiteY1" fmla="*/ 27827 h 1143832"/>
                        <a:gd name="connsiteX2" fmla="*/ 1220568 w 1778911"/>
                        <a:gd name="connsiteY2" fmla="*/ 27828 h 1143832"/>
                        <a:gd name="connsiteX3" fmla="*/ 1778911 w 1778911"/>
                        <a:gd name="connsiteY3" fmla="*/ 77032 h 1143832"/>
                        <a:gd name="connsiteX4" fmla="*/ 1778911 w 1778911"/>
                        <a:gd name="connsiteY4" fmla="*/ 1143832 h 1143832"/>
                        <a:gd name="connsiteX5" fmla="*/ 0 w 1778911"/>
                        <a:gd name="connsiteY5" fmla="*/ 1000316 h 1143832"/>
                        <a:gd name="connsiteX6" fmla="*/ 287031 w 1778911"/>
                        <a:gd name="connsiteY6" fmla="*/ 257452 h 1143832"/>
                        <a:gd name="connsiteX0" fmla="*/ 287031 w 1778911"/>
                        <a:gd name="connsiteY0" fmla="*/ 257452 h 1143832"/>
                        <a:gd name="connsiteX1" fmla="*/ 831025 w 1778911"/>
                        <a:gd name="connsiteY1" fmla="*/ 27827 h 1143832"/>
                        <a:gd name="connsiteX2" fmla="*/ 1220568 w 1778911"/>
                        <a:gd name="connsiteY2" fmla="*/ 27828 h 1143832"/>
                        <a:gd name="connsiteX3" fmla="*/ 1778911 w 1778911"/>
                        <a:gd name="connsiteY3" fmla="*/ 77032 h 1143832"/>
                        <a:gd name="connsiteX4" fmla="*/ 1778911 w 1778911"/>
                        <a:gd name="connsiteY4" fmla="*/ 1143832 h 1143832"/>
                        <a:gd name="connsiteX5" fmla="*/ 0 w 1778911"/>
                        <a:gd name="connsiteY5" fmla="*/ 1000316 h 1143832"/>
                        <a:gd name="connsiteX6" fmla="*/ 287031 w 1778911"/>
                        <a:gd name="connsiteY6" fmla="*/ 257452 h 1143832"/>
                        <a:gd name="connsiteX0" fmla="*/ 287031 w 1893723"/>
                        <a:gd name="connsiteY0" fmla="*/ 257452 h 1143832"/>
                        <a:gd name="connsiteX1" fmla="*/ 831025 w 1893723"/>
                        <a:gd name="connsiteY1" fmla="*/ 27827 h 1143832"/>
                        <a:gd name="connsiteX2" fmla="*/ 1220568 w 1893723"/>
                        <a:gd name="connsiteY2" fmla="*/ 27828 h 1143832"/>
                        <a:gd name="connsiteX3" fmla="*/ 1893723 w 1893723"/>
                        <a:gd name="connsiteY3" fmla="*/ 257452 h 1143832"/>
                        <a:gd name="connsiteX4" fmla="*/ 1778911 w 1893723"/>
                        <a:gd name="connsiteY4" fmla="*/ 1143832 h 1143832"/>
                        <a:gd name="connsiteX5" fmla="*/ 0 w 1893723"/>
                        <a:gd name="connsiteY5" fmla="*/ 1000316 h 1143832"/>
                        <a:gd name="connsiteX6" fmla="*/ 287031 w 1893723"/>
                        <a:gd name="connsiteY6" fmla="*/ 257452 h 1143832"/>
                        <a:gd name="connsiteX0" fmla="*/ 287031 w 1893723"/>
                        <a:gd name="connsiteY0" fmla="*/ 257452 h 1143832"/>
                        <a:gd name="connsiteX1" fmla="*/ 831025 w 1893723"/>
                        <a:gd name="connsiteY1" fmla="*/ 27827 h 1143832"/>
                        <a:gd name="connsiteX2" fmla="*/ 1220568 w 1893723"/>
                        <a:gd name="connsiteY2" fmla="*/ 27828 h 1143832"/>
                        <a:gd name="connsiteX3" fmla="*/ 1893723 w 1893723"/>
                        <a:gd name="connsiteY3" fmla="*/ 257452 h 1143832"/>
                        <a:gd name="connsiteX4" fmla="*/ 1778911 w 1893723"/>
                        <a:gd name="connsiteY4" fmla="*/ 1143832 h 1143832"/>
                        <a:gd name="connsiteX5" fmla="*/ 613701 w 1893723"/>
                        <a:gd name="connsiteY5" fmla="*/ 532183 h 1143832"/>
                        <a:gd name="connsiteX6" fmla="*/ 0 w 1893723"/>
                        <a:gd name="connsiteY6" fmla="*/ 1000316 h 1143832"/>
                        <a:gd name="connsiteX7" fmla="*/ 287031 w 1893723"/>
                        <a:gd name="connsiteY7" fmla="*/ 257452 h 1143832"/>
                        <a:gd name="connsiteX0" fmla="*/ 287031 w 1893723"/>
                        <a:gd name="connsiteY0" fmla="*/ 257452 h 1148672"/>
                        <a:gd name="connsiteX1" fmla="*/ 831025 w 1893723"/>
                        <a:gd name="connsiteY1" fmla="*/ 27827 h 1148672"/>
                        <a:gd name="connsiteX2" fmla="*/ 1220568 w 1893723"/>
                        <a:gd name="connsiteY2" fmla="*/ 27828 h 1148672"/>
                        <a:gd name="connsiteX3" fmla="*/ 1893723 w 1893723"/>
                        <a:gd name="connsiteY3" fmla="*/ 257452 h 1148672"/>
                        <a:gd name="connsiteX4" fmla="*/ 1778911 w 1893723"/>
                        <a:gd name="connsiteY4" fmla="*/ 1143832 h 1148672"/>
                        <a:gd name="connsiteX5" fmla="*/ 937637 w 1893723"/>
                        <a:gd name="connsiteY5" fmla="*/ 523982 h 1148672"/>
                        <a:gd name="connsiteX6" fmla="*/ 613701 w 1893723"/>
                        <a:gd name="connsiteY6" fmla="*/ 532183 h 1148672"/>
                        <a:gd name="connsiteX7" fmla="*/ 0 w 1893723"/>
                        <a:gd name="connsiteY7" fmla="*/ 1000316 h 1148672"/>
                        <a:gd name="connsiteX8" fmla="*/ 287031 w 1893723"/>
                        <a:gd name="connsiteY8" fmla="*/ 257452 h 1148672"/>
                        <a:gd name="connsiteX0" fmla="*/ 287031 w 1893723"/>
                        <a:gd name="connsiteY0" fmla="*/ 257452 h 1148672"/>
                        <a:gd name="connsiteX1" fmla="*/ 831025 w 1893723"/>
                        <a:gd name="connsiteY1" fmla="*/ 27827 h 1148672"/>
                        <a:gd name="connsiteX2" fmla="*/ 1220568 w 1893723"/>
                        <a:gd name="connsiteY2" fmla="*/ 27828 h 1148672"/>
                        <a:gd name="connsiteX3" fmla="*/ 1893723 w 1893723"/>
                        <a:gd name="connsiteY3" fmla="*/ 257452 h 1148672"/>
                        <a:gd name="connsiteX4" fmla="*/ 1778911 w 1893723"/>
                        <a:gd name="connsiteY4" fmla="*/ 1143832 h 1148672"/>
                        <a:gd name="connsiteX5" fmla="*/ 937637 w 1893723"/>
                        <a:gd name="connsiteY5" fmla="*/ 523982 h 1148672"/>
                        <a:gd name="connsiteX6" fmla="*/ 613701 w 1893723"/>
                        <a:gd name="connsiteY6" fmla="*/ 532183 h 1148672"/>
                        <a:gd name="connsiteX7" fmla="*/ 0 w 1893723"/>
                        <a:gd name="connsiteY7" fmla="*/ 1000316 h 1148672"/>
                        <a:gd name="connsiteX8" fmla="*/ 287031 w 1893723"/>
                        <a:gd name="connsiteY8" fmla="*/ 257452 h 1148672"/>
                        <a:gd name="connsiteX0" fmla="*/ 287031 w 1893723"/>
                        <a:gd name="connsiteY0" fmla="*/ 257452 h 1148672"/>
                        <a:gd name="connsiteX1" fmla="*/ 831025 w 1893723"/>
                        <a:gd name="connsiteY1" fmla="*/ 27827 h 1148672"/>
                        <a:gd name="connsiteX2" fmla="*/ 1220568 w 1893723"/>
                        <a:gd name="connsiteY2" fmla="*/ 27828 h 1148672"/>
                        <a:gd name="connsiteX3" fmla="*/ 1893723 w 1893723"/>
                        <a:gd name="connsiteY3" fmla="*/ 257452 h 1148672"/>
                        <a:gd name="connsiteX4" fmla="*/ 1778911 w 1893723"/>
                        <a:gd name="connsiteY4" fmla="*/ 1143832 h 1148672"/>
                        <a:gd name="connsiteX5" fmla="*/ 937637 w 1893723"/>
                        <a:gd name="connsiteY5" fmla="*/ 523982 h 1148672"/>
                        <a:gd name="connsiteX6" fmla="*/ 613701 w 1893723"/>
                        <a:gd name="connsiteY6" fmla="*/ 532183 h 1148672"/>
                        <a:gd name="connsiteX7" fmla="*/ 0 w 1893723"/>
                        <a:gd name="connsiteY7" fmla="*/ 1000316 h 1148672"/>
                        <a:gd name="connsiteX8" fmla="*/ 287031 w 1893723"/>
                        <a:gd name="connsiteY8" fmla="*/ 257452 h 1148672"/>
                        <a:gd name="connsiteX0" fmla="*/ 287031 w 1893723"/>
                        <a:gd name="connsiteY0" fmla="*/ 257452 h 1148672"/>
                        <a:gd name="connsiteX1" fmla="*/ 831025 w 1893723"/>
                        <a:gd name="connsiteY1" fmla="*/ 27827 h 1148672"/>
                        <a:gd name="connsiteX2" fmla="*/ 1220568 w 1893723"/>
                        <a:gd name="connsiteY2" fmla="*/ 27828 h 1148672"/>
                        <a:gd name="connsiteX3" fmla="*/ 1893723 w 1893723"/>
                        <a:gd name="connsiteY3" fmla="*/ 257452 h 1148672"/>
                        <a:gd name="connsiteX4" fmla="*/ 1778911 w 1893723"/>
                        <a:gd name="connsiteY4" fmla="*/ 1143832 h 1148672"/>
                        <a:gd name="connsiteX5" fmla="*/ 937637 w 1893723"/>
                        <a:gd name="connsiteY5" fmla="*/ 523982 h 1148672"/>
                        <a:gd name="connsiteX6" fmla="*/ 613701 w 1893723"/>
                        <a:gd name="connsiteY6" fmla="*/ 532183 h 1148672"/>
                        <a:gd name="connsiteX7" fmla="*/ 367674 w 1893723"/>
                        <a:gd name="connsiteY7" fmla="*/ 929926 h 1148672"/>
                        <a:gd name="connsiteX8" fmla="*/ 0 w 1893723"/>
                        <a:gd name="connsiteY8" fmla="*/ 1000316 h 1148672"/>
                        <a:gd name="connsiteX9" fmla="*/ 287031 w 1893723"/>
                        <a:gd name="connsiteY9" fmla="*/ 257452 h 1148672"/>
                        <a:gd name="connsiteX0" fmla="*/ 287031 w 1893723"/>
                        <a:gd name="connsiteY0" fmla="*/ 257452 h 1148672"/>
                        <a:gd name="connsiteX1" fmla="*/ 831025 w 1893723"/>
                        <a:gd name="connsiteY1" fmla="*/ 27827 h 1148672"/>
                        <a:gd name="connsiteX2" fmla="*/ 1220568 w 1893723"/>
                        <a:gd name="connsiteY2" fmla="*/ 27828 h 1148672"/>
                        <a:gd name="connsiteX3" fmla="*/ 1893723 w 1893723"/>
                        <a:gd name="connsiteY3" fmla="*/ 257452 h 1148672"/>
                        <a:gd name="connsiteX4" fmla="*/ 1778911 w 1893723"/>
                        <a:gd name="connsiteY4" fmla="*/ 1143832 h 1148672"/>
                        <a:gd name="connsiteX5" fmla="*/ 937637 w 1893723"/>
                        <a:gd name="connsiteY5" fmla="*/ 523982 h 1148672"/>
                        <a:gd name="connsiteX6" fmla="*/ 613701 w 1893723"/>
                        <a:gd name="connsiteY6" fmla="*/ 532183 h 1148672"/>
                        <a:gd name="connsiteX7" fmla="*/ 367674 w 1893723"/>
                        <a:gd name="connsiteY7" fmla="*/ 929926 h 1148672"/>
                        <a:gd name="connsiteX8" fmla="*/ 0 w 1893723"/>
                        <a:gd name="connsiteY8" fmla="*/ 1000316 h 1148672"/>
                        <a:gd name="connsiteX9" fmla="*/ 287031 w 1893723"/>
                        <a:gd name="connsiteY9" fmla="*/ 257452 h 1148672"/>
                        <a:gd name="connsiteX0" fmla="*/ 287031 w 1893723"/>
                        <a:gd name="connsiteY0" fmla="*/ 257452 h 1148672"/>
                        <a:gd name="connsiteX1" fmla="*/ 831025 w 1893723"/>
                        <a:gd name="connsiteY1" fmla="*/ 27827 h 1148672"/>
                        <a:gd name="connsiteX2" fmla="*/ 1220568 w 1893723"/>
                        <a:gd name="connsiteY2" fmla="*/ 27828 h 1148672"/>
                        <a:gd name="connsiteX3" fmla="*/ 1893723 w 1893723"/>
                        <a:gd name="connsiteY3" fmla="*/ 257452 h 1148672"/>
                        <a:gd name="connsiteX4" fmla="*/ 1778911 w 1893723"/>
                        <a:gd name="connsiteY4" fmla="*/ 1143832 h 1148672"/>
                        <a:gd name="connsiteX5" fmla="*/ 937637 w 1893723"/>
                        <a:gd name="connsiteY5" fmla="*/ 523982 h 1148672"/>
                        <a:gd name="connsiteX6" fmla="*/ 613701 w 1893723"/>
                        <a:gd name="connsiteY6" fmla="*/ 532183 h 1148672"/>
                        <a:gd name="connsiteX7" fmla="*/ 367674 w 1893723"/>
                        <a:gd name="connsiteY7" fmla="*/ 929926 h 1148672"/>
                        <a:gd name="connsiteX8" fmla="*/ 0 w 1893723"/>
                        <a:gd name="connsiteY8" fmla="*/ 1000316 h 1148672"/>
                        <a:gd name="connsiteX9" fmla="*/ 287031 w 1893723"/>
                        <a:gd name="connsiteY9" fmla="*/ 257452 h 1148672"/>
                        <a:gd name="connsiteX0" fmla="*/ 287031 w 1893723"/>
                        <a:gd name="connsiteY0" fmla="*/ 257452 h 1148672"/>
                        <a:gd name="connsiteX1" fmla="*/ 831025 w 1893723"/>
                        <a:gd name="connsiteY1" fmla="*/ 27827 h 1148672"/>
                        <a:gd name="connsiteX2" fmla="*/ 1220568 w 1893723"/>
                        <a:gd name="connsiteY2" fmla="*/ 27828 h 1148672"/>
                        <a:gd name="connsiteX3" fmla="*/ 1893723 w 1893723"/>
                        <a:gd name="connsiteY3" fmla="*/ 257452 h 1148672"/>
                        <a:gd name="connsiteX4" fmla="*/ 1778911 w 1893723"/>
                        <a:gd name="connsiteY4" fmla="*/ 1143832 h 1148672"/>
                        <a:gd name="connsiteX5" fmla="*/ 937637 w 1893723"/>
                        <a:gd name="connsiteY5" fmla="*/ 523982 h 1148672"/>
                        <a:gd name="connsiteX6" fmla="*/ 613701 w 1893723"/>
                        <a:gd name="connsiteY6" fmla="*/ 532183 h 1148672"/>
                        <a:gd name="connsiteX7" fmla="*/ 367674 w 1893723"/>
                        <a:gd name="connsiteY7" fmla="*/ 929926 h 1148672"/>
                        <a:gd name="connsiteX8" fmla="*/ 0 w 1893723"/>
                        <a:gd name="connsiteY8" fmla="*/ 1000316 h 1148672"/>
                        <a:gd name="connsiteX9" fmla="*/ 287031 w 1893723"/>
                        <a:gd name="connsiteY9" fmla="*/ 257452 h 1148672"/>
                        <a:gd name="connsiteX0" fmla="*/ 287031 w 1893723"/>
                        <a:gd name="connsiteY0" fmla="*/ 257452 h 1148672"/>
                        <a:gd name="connsiteX1" fmla="*/ 831025 w 1893723"/>
                        <a:gd name="connsiteY1" fmla="*/ 27827 h 1148672"/>
                        <a:gd name="connsiteX2" fmla="*/ 1220568 w 1893723"/>
                        <a:gd name="connsiteY2" fmla="*/ 27828 h 1148672"/>
                        <a:gd name="connsiteX3" fmla="*/ 1893723 w 1893723"/>
                        <a:gd name="connsiteY3" fmla="*/ 257452 h 1148672"/>
                        <a:gd name="connsiteX4" fmla="*/ 1778911 w 1893723"/>
                        <a:gd name="connsiteY4" fmla="*/ 1143832 h 1148672"/>
                        <a:gd name="connsiteX5" fmla="*/ 937637 w 1893723"/>
                        <a:gd name="connsiteY5" fmla="*/ 523982 h 1148672"/>
                        <a:gd name="connsiteX6" fmla="*/ 613701 w 1893723"/>
                        <a:gd name="connsiteY6" fmla="*/ 532183 h 1148672"/>
                        <a:gd name="connsiteX7" fmla="*/ 367674 w 1893723"/>
                        <a:gd name="connsiteY7" fmla="*/ 929926 h 1148672"/>
                        <a:gd name="connsiteX8" fmla="*/ 0 w 1893723"/>
                        <a:gd name="connsiteY8" fmla="*/ 1000316 h 1148672"/>
                        <a:gd name="connsiteX9" fmla="*/ 287031 w 1893723"/>
                        <a:gd name="connsiteY9" fmla="*/ 257452 h 1148672"/>
                        <a:gd name="connsiteX0" fmla="*/ 287031 w 1893723"/>
                        <a:gd name="connsiteY0" fmla="*/ 257452 h 1148672"/>
                        <a:gd name="connsiteX1" fmla="*/ 831025 w 1893723"/>
                        <a:gd name="connsiteY1" fmla="*/ 27827 h 1148672"/>
                        <a:gd name="connsiteX2" fmla="*/ 1220568 w 1893723"/>
                        <a:gd name="connsiteY2" fmla="*/ 27828 h 1148672"/>
                        <a:gd name="connsiteX3" fmla="*/ 1893723 w 1893723"/>
                        <a:gd name="connsiteY3" fmla="*/ 257452 h 1148672"/>
                        <a:gd name="connsiteX4" fmla="*/ 1778911 w 1893723"/>
                        <a:gd name="connsiteY4" fmla="*/ 1143832 h 1148672"/>
                        <a:gd name="connsiteX5" fmla="*/ 937637 w 1893723"/>
                        <a:gd name="connsiteY5" fmla="*/ 523982 h 1148672"/>
                        <a:gd name="connsiteX6" fmla="*/ 613701 w 1893723"/>
                        <a:gd name="connsiteY6" fmla="*/ 532183 h 1148672"/>
                        <a:gd name="connsiteX7" fmla="*/ 367674 w 1893723"/>
                        <a:gd name="connsiteY7" fmla="*/ 929926 h 1148672"/>
                        <a:gd name="connsiteX8" fmla="*/ 0 w 1893723"/>
                        <a:gd name="connsiteY8" fmla="*/ 1000316 h 1148672"/>
                        <a:gd name="connsiteX9" fmla="*/ 287031 w 1893723"/>
                        <a:gd name="connsiteY9" fmla="*/ 257452 h 1148672"/>
                        <a:gd name="connsiteX0" fmla="*/ 287031 w 1893723"/>
                        <a:gd name="connsiteY0" fmla="*/ 257452 h 1148672"/>
                        <a:gd name="connsiteX1" fmla="*/ 831025 w 1893723"/>
                        <a:gd name="connsiteY1" fmla="*/ 27827 h 1148672"/>
                        <a:gd name="connsiteX2" fmla="*/ 1220568 w 1893723"/>
                        <a:gd name="connsiteY2" fmla="*/ 27828 h 1148672"/>
                        <a:gd name="connsiteX3" fmla="*/ 1893723 w 1893723"/>
                        <a:gd name="connsiteY3" fmla="*/ 257452 h 1148672"/>
                        <a:gd name="connsiteX4" fmla="*/ 1778911 w 1893723"/>
                        <a:gd name="connsiteY4" fmla="*/ 1143832 h 1148672"/>
                        <a:gd name="connsiteX5" fmla="*/ 937637 w 1893723"/>
                        <a:gd name="connsiteY5" fmla="*/ 523982 h 1148672"/>
                        <a:gd name="connsiteX6" fmla="*/ 613701 w 1893723"/>
                        <a:gd name="connsiteY6" fmla="*/ 532183 h 1148672"/>
                        <a:gd name="connsiteX7" fmla="*/ 367674 w 1893723"/>
                        <a:gd name="connsiteY7" fmla="*/ 929926 h 1148672"/>
                        <a:gd name="connsiteX8" fmla="*/ 0 w 1893723"/>
                        <a:gd name="connsiteY8" fmla="*/ 1000316 h 1148672"/>
                        <a:gd name="connsiteX9" fmla="*/ 287031 w 1893723"/>
                        <a:gd name="connsiteY9" fmla="*/ 257452 h 1148672"/>
                        <a:gd name="connsiteX0" fmla="*/ 287031 w 2373476"/>
                        <a:gd name="connsiteY0" fmla="*/ 257452 h 1487307"/>
                        <a:gd name="connsiteX1" fmla="*/ 831025 w 2373476"/>
                        <a:gd name="connsiteY1" fmla="*/ 27827 h 1487307"/>
                        <a:gd name="connsiteX2" fmla="*/ 1220568 w 2373476"/>
                        <a:gd name="connsiteY2" fmla="*/ 27828 h 1487307"/>
                        <a:gd name="connsiteX3" fmla="*/ 1893723 w 2373476"/>
                        <a:gd name="connsiteY3" fmla="*/ 257452 h 1487307"/>
                        <a:gd name="connsiteX4" fmla="*/ 2373476 w 2373476"/>
                        <a:gd name="connsiteY4" fmla="*/ 1484169 h 1487307"/>
                        <a:gd name="connsiteX5" fmla="*/ 937637 w 2373476"/>
                        <a:gd name="connsiteY5" fmla="*/ 523982 h 1487307"/>
                        <a:gd name="connsiteX6" fmla="*/ 613701 w 2373476"/>
                        <a:gd name="connsiteY6" fmla="*/ 532183 h 1487307"/>
                        <a:gd name="connsiteX7" fmla="*/ 367674 w 2373476"/>
                        <a:gd name="connsiteY7" fmla="*/ 929926 h 1487307"/>
                        <a:gd name="connsiteX8" fmla="*/ 0 w 2373476"/>
                        <a:gd name="connsiteY8" fmla="*/ 1000316 h 1487307"/>
                        <a:gd name="connsiteX9" fmla="*/ 287031 w 2373476"/>
                        <a:gd name="connsiteY9" fmla="*/ 257452 h 1487307"/>
                        <a:gd name="connsiteX0" fmla="*/ 287031 w 2374839"/>
                        <a:gd name="connsiteY0" fmla="*/ 257452 h 1744544"/>
                        <a:gd name="connsiteX1" fmla="*/ 831025 w 2374839"/>
                        <a:gd name="connsiteY1" fmla="*/ 27827 h 1744544"/>
                        <a:gd name="connsiteX2" fmla="*/ 1220568 w 2374839"/>
                        <a:gd name="connsiteY2" fmla="*/ 27828 h 1744544"/>
                        <a:gd name="connsiteX3" fmla="*/ 1893723 w 2374839"/>
                        <a:gd name="connsiteY3" fmla="*/ 257452 h 1744544"/>
                        <a:gd name="connsiteX4" fmla="*/ 2373476 w 2374839"/>
                        <a:gd name="connsiteY4" fmla="*/ 1484169 h 1744544"/>
                        <a:gd name="connsiteX5" fmla="*/ 2102163 w 2374839"/>
                        <a:gd name="connsiteY5" fmla="*/ 1684409 h 1744544"/>
                        <a:gd name="connsiteX6" fmla="*/ 937637 w 2374839"/>
                        <a:gd name="connsiteY6" fmla="*/ 523982 h 1744544"/>
                        <a:gd name="connsiteX7" fmla="*/ 613701 w 2374839"/>
                        <a:gd name="connsiteY7" fmla="*/ 532183 h 1744544"/>
                        <a:gd name="connsiteX8" fmla="*/ 367674 w 2374839"/>
                        <a:gd name="connsiteY8" fmla="*/ 929926 h 1744544"/>
                        <a:gd name="connsiteX9" fmla="*/ 0 w 2374839"/>
                        <a:gd name="connsiteY9" fmla="*/ 1000316 h 1744544"/>
                        <a:gd name="connsiteX10" fmla="*/ 287031 w 2374839"/>
                        <a:gd name="connsiteY10" fmla="*/ 257452 h 1744544"/>
                        <a:gd name="connsiteX0" fmla="*/ 287031 w 2373823"/>
                        <a:gd name="connsiteY0" fmla="*/ 257452 h 1684409"/>
                        <a:gd name="connsiteX1" fmla="*/ 831025 w 2373823"/>
                        <a:gd name="connsiteY1" fmla="*/ 27827 h 1684409"/>
                        <a:gd name="connsiteX2" fmla="*/ 1220568 w 2373823"/>
                        <a:gd name="connsiteY2" fmla="*/ 27828 h 1684409"/>
                        <a:gd name="connsiteX3" fmla="*/ 1893723 w 2373823"/>
                        <a:gd name="connsiteY3" fmla="*/ 257452 h 1684409"/>
                        <a:gd name="connsiteX4" fmla="*/ 2373476 w 2373823"/>
                        <a:gd name="connsiteY4" fmla="*/ 1484169 h 1684409"/>
                        <a:gd name="connsiteX5" fmla="*/ 2102163 w 2373823"/>
                        <a:gd name="connsiteY5" fmla="*/ 1684409 h 1684409"/>
                        <a:gd name="connsiteX6" fmla="*/ 937637 w 2373823"/>
                        <a:gd name="connsiteY6" fmla="*/ 523982 h 1684409"/>
                        <a:gd name="connsiteX7" fmla="*/ 613701 w 2373823"/>
                        <a:gd name="connsiteY7" fmla="*/ 532183 h 1684409"/>
                        <a:gd name="connsiteX8" fmla="*/ 367674 w 2373823"/>
                        <a:gd name="connsiteY8" fmla="*/ 929926 h 1684409"/>
                        <a:gd name="connsiteX9" fmla="*/ 0 w 2373823"/>
                        <a:gd name="connsiteY9" fmla="*/ 1000316 h 1684409"/>
                        <a:gd name="connsiteX10" fmla="*/ 287031 w 2373823"/>
                        <a:gd name="connsiteY10" fmla="*/ 257452 h 1684409"/>
                        <a:gd name="connsiteX0" fmla="*/ 287031 w 2373476"/>
                        <a:gd name="connsiteY0" fmla="*/ 257452 h 1684409"/>
                        <a:gd name="connsiteX1" fmla="*/ 831025 w 2373476"/>
                        <a:gd name="connsiteY1" fmla="*/ 27827 h 1684409"/>
                        <a:gd name="connsiteX2" fmla="*/ 1220568 w 2373476"/>
                        <a:gd name="connsiteY2" fmla="*/ 27828 h 1684409"/>
                        <a:gd name="connsiteX3" fmla="*/ 1893723 w 2373476"/>
                        <a:gd name="connsiteY3" fmla="*/ 257452 h 1684409"/>
                        <a:gd name="connsiteX4" fmla="*/ 2373476 w 2373476"/>
                        <a:gd name="connsiteY4" fmla="*/ 1484169 h 1684409"/>
                        <a:gd name="connsiteX5" fmla="*/ 2102163 w 2373476"/>
                        <a:gd name="connsiteY5" fmla="*/ 1684409 h 1684409"/>
                        <a:gd name="connsiteX6" fmla="*/ 937637 w 2373476"/>
                        <a:gd name="connsiteY6" fmla="*/ 523982 h 1684409"/>
                        <a:gd name="connsiteX7" fmla="*/ 613701 w 2373476"/>
                        <a:gd name="connsiteY7" fmla="*/ 532183 h 1684409"/>
                        <a:gd name="connsiteX8" fmla="*/ 367674 w 2373476"/>
                        <a:gd name="connsiteY8" fmla="*/ 929926 h 1684409"/>
                        <a:gd name="connsiteX9" fmla="*/ 0 w 2373476"/>
                        <a:gd name="connsiteY9" fmla="*/ 1000316 h 1684409"/>
                        <a:gd name="connsiteX10" fmla="*/ 287031 w 2373476"/>
                        <a:gd name="connsiteY10" fmla="*/ 257452 h 1684409"/>
                        <a:gd name="connsiteX0" fmla="*/ 287031 w 2373476"/>
                        <a:gd name="connsiteY0" fmla="*/ 257452 h 1684409"/>
                        <a:gd name="connsiteX1" fmla="*/ 831025 w 2373476"/>
                        <a:gd name="connsiteY1" fmla="*/ 27827 h 1684409"/>
                        <a:gd name="connsiteX2" fmla="*/ 1220568 w 2373476"/>
                        <a:gd name="connsiteY2" fmla="*/ 27828 h 1684409"/>
                        <a:gd name="connsiteX3" fmla="*/ 1893723 w 2373476"/>
                        <a:gd name="connsiteY3" fmla="*/ 257452 h 1684409"/>
                        <a:gd name="connsiteX4" fmla="*/ 2373476 w 2373476"/>
                        <a:gd name="connsiteY4" fmla="*/ 1484169 h 1684409"/>
                        <a:gd name="connsiteX5" fmla="*/ 2102163 w 2373476"/>
                        <a:gd name="connsiteY5" fmla="*/ 1684409 h 1684409"/>
                        <a:gd name="connsiteX6" fmla="*/ 937637 w 2373476"/>
                        <a:gd name="connsiteY6" fmla="*/ 523982 h 1684409"/>
                        <a:gd name="connsiteX7" fmla="*/ 613701 w 2373476"/>
                        <a:gd name="connsiteY7" fmla="*/ 532183 h 1684409"/>
                        <a:gd name="connsiteX8" fmla="*/ 367674 w 2373476"/>
                        <a:gd name="connsiteY8" fmla="*/ 929926 h 1684409"/>
                        <a:gd name="connsiteX9" fmla="*/ 0 w 2373476"/>
                        <a:gd name="connsiteY9" fmla="*/ 1000316 h 1684409"/>
                        <a:gd name="connsiteX10" fmla="*/ 287031 w 2373476"/>
                        <a:gd name="connsiteY10" fmla="*/ 257452 h 1684409"/>
                        <a:gd name="connsiteX0" fmla="*/ 287031 w 2373476"/>
                        <a:gd name="connsiteY0" fmla="*/ 257452 h 1684409"/>
                        <a:gd name="connsiteX1" fmla="*/ 831025 w 2373476"/>
                        <a:gd name="connsiteY1" fmla="*/ 27827 h 1684409"/>
                        <a:gd name="connsiteX2" fmla="*/ 1220568 w 2373476"/>
                        <a:gd name="connsiteY2" fmla="*/ 27828 h 1684409"/>
                        <a:gd name="connsiteX3" fmla="*/ 1893723 w 2373476"/>
                        <a:gd name="connsiteY3" fmla="*/ 257452 h 1684409"/>
                        <a:gd name="connsiteX4" fmla="*/ 2373476 w 2373476"/>
                        <a:gd name="connsiteY4" fmla="*/ 1484169 h 1684409"/>
                        <a:gd name="connsiteX5" fmla="*/ 2102163 w 2373476"/>
                        <a:gd name="connsiteY5" fmla="*/ 1684409 h 1684409"/>
                        <a:gd name="connsiteX6" fmla="*/ 937637 w 2373476"/>
                        <a:gd name="connsiteY6" fmla="*/ 523982 h 1684409"/>
                        <a:gd name="connsiteX7" fmla="*/ 613701 w 2373476"/>
                        <a:gd name="connsiteY7" fmla="*/ 532183 h 1684409"/>
                        <a:gd name="connsiteX8" fmla="*/ 367674 w 2373476"/>
                        <a:gd name="connsiteY8" fmla="*/ 929926 h 1684409"/>
                        <a:gd name="connsiteX9" fmla="*/ 0 w 2373476"/>
                        <a:gd name="connsiteY9" fmla="*/ 1000316 h 1684409"/>
                        <a:gd name="connsiteX10" fmla="*/ 287031 w 2373476"/>
                        <a:gd name="connsiteY10" fmla="*/ 257452 h 168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3476" h="1684409">
                          <a:moveTo>
                            <a:pt x="287031" y="257452"/>
                          </a:moveTo>
                          <a:cubicBezTo>
                            <a:pt x="438292" y="191845"/>
                            <a:pt x="634658" y="89334"/>
                            <a:pt x="831025" y="27827"/>
                          </a:cubicBezTo>
                          <a:cubicBezTo>
                            <a:pt x="986842" y="-14544"/>
                            <a:pt x="1068852" y="-3609"/>
                            <a:pt x="1220568" y="27828"/>
                          </a:cubicBezTo>
                          <a:lnTo>
                            <a:pt x="1893723" y="257452"/>
                          </a:lnTo>
                          <a:lnTo>
                            <a:pt x="2373476" y="1484169"/>
                          </a:lnTo>
                          <a:cubicBezTo>
                            <a:pt x="2289303" y="1562761"/>
                            <a:pt x="2169252" y="1655819"/>
                            <a:pt x="2102163" y="1684409"/>
                          </a:cubicBezTo>
                          <a:cubicBezTo>
                            <a:pt x="1842354" y="1499776"/>
                            <a:pt x="1124207" y="646995"/>
                            <a:pt x="937637" y="523982"/>
                          </a:cubicBezTo>
                          <a:cubicBezTo>
                            <a:pt x="858247" y="532753"/>
                            <a:pt x="741954" y="508833"/>
                            <a:pt x="613701" y="532183"/>
                          </a:cubicBezTo>
                          <a:cubicBezTo>
                            <a:pt x="500255" y="642895"/>
                            <a:pt x="477019" y="831515"/>
                            <a:pt x="367674" y="929926"/>
                          </a:cubicBezTo>
                          <a:cubicBezTo>
                            <a:pt x="277920" y="1014895"/>
                            <a:pt x="122558" y="1087565"/>
                            <a:pt x="0" y="1000316"/>
                          </a:cubicBezTo>
                          <a:lnTo>
                            <a:pt x="287031" y="257452"/>
                          </a:lnTo>
                          <a:close/>
                        </a:path>
                      </a:pathLst>
                    </a:custGeom>
                    <a:solidFill>
                      <a:schemeClr val="accent6">
                        <a:lumMod val="40000"/>
                        <a:lumOff val="60000"/>
                      </a:schemeClr>
                    </a:solid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5" name="Oval 224"/>
                <p:cNvSpPr/>
                <p:nvPr/>
              </p:nvSpPr>
              <p:spPr>
                <a:xfrm>
                  <a:off x="3825963" y="4742115"/>
                  <a:ext cx="31263" cy="31282"/>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8" name="Group 545"/>
                <p:cNvGrpSpPr/>
                <p:nvPr/>
              </p:nvGrpSpPr>
              <p:grpSpPr>
                <a:xfrm>
                  <a:off x="3032990" y="4254514"/>
                  <a:ext cx="926431" cy="902677"/>
                  <a:chOff x="2759132" y="4497046"/>
                  <a:chExt cx="1118936" cy="1090246"/>
                </a:xfrm>
              </p:grpSpPr>
              <p:grpSp>
                <p:nvGrpSpPr>
                  <p:cNvPr id="49" name="Group 344"/>
                  <p:cNvGrpSpPr/>
                  <p:nvPr/>
                </p:nvGrpSpPr>
                <p:grpSpPr>
                  <a:xfrm>
                    <a:off x="2759132" y="4497046"/>
                    <a:ext cx="1118936" cy="1090246"/>
                    <a:chOff x="4311062" y="2996276"/>
                    <a:chExt cx="3108960" cy="3108960"/>
                  </a:xfrm>
                </p:grpSpPr>
                <p:sp>
                  <p:nvSpPr>
                    <p:cNvPr id="215" name="Oval 214"/>
                    <p:cNvSpPr/>
                    <p:nvPr/>
                  </p:nvSpPr>
                  <p:spPr>
                    <a:xfrm>
                      <a:off x="4311062" y="2996276"/>
                      <a:ext cx="3108960" cy="3108960"/>
                    </a:xfrm>
                    <a:prstGeom prst="ellipse">
                      <a:avLst/>
                    </a:prstGeom>
                    <a:gradFill>
                      <a:gsLst>
                        <a:gs pos="0">
                          <a:schemeClr val="tx1">
                            <a:lumMod val="95000"/>
                            <a:lumOff val="5000"/>
                          </a:schemeClr>
                        </a:gs>
                        <a:gs pos="59000">
                          <a:schemeClr val="tx1">
                            <a:lumMod val="85000"/>
                            <a:lumOff val="15000"/>
                          </a:schemeClr>
                        </a:gs>
                        <a:gs pos="65000">
                          <a:schemeClr val="tx1">
                            <a:lumMod val="65000"/>
                            <a:lumOff val="35000"/>
                          </a:schemeClr>
                        </a:gs>
                      </a:gsLst>
                      <a:lin ang="150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670178" y="3377165"/>
                      <a:ext cx="2266559" cy="2266554"/>
                    </a:xfrm>
                    <a:prstGeom prst="ellipse">
                      <a:avLst/>
                    </a:prstGeom>
                    <a:blipFill>
                      <a:blip r:embed="rId5"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677"/>
                  <p:cNvGrpSpPr/>
                  <p:nvPr/>
                </p:nvGrpSpPr>
                <p:grpSpPr>
                  <a:xfrm>
                    <a:off x="2814867" y="4617666"/>
                    <a:ext cx="57130" cy="82249"/>
                    <a:chOff x="4693445" y="4282322"/>
                    <a:chExt cx="230982" cy="332541"/>
                  </a:xfrm>
                </p:grpSpPr>
                <p:sp>
                  <p:nvSpPr>
                    <p:cNvPr id="199" name="Rectangle 23"/>
                    <p:cNvSpPr/>
                    <p:nvPr/>
                  </p:nvSpPr>
                  <p:spPr>
                    <a:xfrm>
                      <a:off x="4693445" y="4522397"/>
                      <a:ext cx="230982" cy="92466"/>
                    </a:xfrm>
                    <a:custGeom>
                      <a:avLst/>
                      <a:gdLst>
                        <a:gd name="connsiteX0" fmla="*/ 0 w 190501"/>
                        <a:gd name="connsiteY0" fmla="*/ 0 h 121000"/>
                        <a:gd name="connsiteX1" fmla="*/ 190501 w 190501"/>
                        <a:gd name="connsiteY1" fmla="*/ 0 h 121000"/>
                        <a:gd name="connsiteX2" fmla="*/ 190501 w 190501"/>
                        <a:gd name="connsiteY2" fmla="*/ 121000 h 121000"/>
                        <a:gd name="connsiteX3" fmla="*/ 0 w 190501"/>
                        <a:gd name="connsiteY3" fmla="*/ 121000 h 121000"/>
                        <a:gd name="connsiteX4" fmla="*/ 0 w 190501"/>
                        <a:gd name="connsiteY4" fmla="*/ 0 h 121000"/>
                        <a:gd name="connsiteX0" fmla="*/ 0 w 190501"/>
                        <a:gd name="connsiteY0" fmla="*/ 21431 h 142431"/>
                        <a:gd name="connsiteX1" fmla="*/ 102394 w 190501"/>
                        <a:gd name="connsiteY1" fmla="*/ 0 h 142431"/>
                        <a:gd name="connsiteX2" fmla="*/ 190501 w 190501"/>
                        <a:gd name="connsiteY2" fmla="*/ 142431 h 142431"/>
                        <a:gd name="connsiteX3" fmla="*/ 0 w 190501"/>
                        <a:gd name="connsiteY3" fmla="*/ 142431 h 142431"/>
                        <a:gd name="connsiteX4" fmla="*/ 0 w 190501"/>
                        <a:gd name="connsiteY4" fmla="*/ 21431 h 142431"/>
                        <a:gd name="connsiteX0" fmla="*/ 0 w 211932"/>
                        <a:gd name="connsiteY0" fmla="*/ 21431 h 142431"/>
                        <a:gd name="connsiteX1" fmla="*/ 102394 w 211932"/>
                        <a:gd name="connsiteY1" fmla="*/ 0 h 142431"/>
                        <a:gd name="connsiteX2" fmla="*/ 211932 w 211932"/>
                        <a:gd name="connsiteY2" fmla="*/ 59087 h 142431"/>
                        <a:gd name="connsiteX3" fmla="*/ 0 w 211932"/>
                        <a:gd name="connsiteY3" fmla="*/ 142431 h 142431"/>
                        <a:gd name="connsiteX4" fmla="*/ 0 w 211932"/>
                        <a:gd name="connsiteY4" fmla="*/ 21431 h 142431"/>
                        <a:gd name="connsiteX0" fmla="*/ 0 w 211932"/>
                        <a:gd name="connsiteY0" fmla="*/ 21431 h 142431"/>
                        <a:gd name="connsiteX1" fmla="*/ 102394 w 211932"/>
                        <a:gd name="connsiteY1" fmla="*/ 0 h 142431"/>
                        <a:gd name="connsiteX2" fmla="*/ 211932 w 211932"/>
                        <a:gd name="connsiteY2" fmla="*/ 59087 h 142431"/>
                        <a:gd name="connsiteX3" fmla="*/ 166687 w 211932"/>
                        <a:gd name="connsiteY3" fmla="*/ 80558 h 142431"/>
                        <a:gd name="connsiteX4" fmla="*/ 0 w 211932"/>
                        <a:gd name="connsiteY4" fmla="*/ 142431 h 142431"/>
                        <a:gd name="connsiteX5" fmla="*/ 0 w 211932"/>
                        <a:gd name="connsiteY5" fmla="*/ 21431 h 142431"/>
                        <a:gd name="connsiteX0" fmla="*/ 0 w 211932"/>
                        <a:gd name="connsiteY0" fmla="*/ 21431 h 142431"/>
                        <a:gd name="connsiteX1" fmla="*/ 102394 w 211932"/>
                        <a:gd name="connsiteY1" fmla="*/ 0 h 142431"/>
                        <a:gd name="connsiteX2" fmla="*/ 211932 w 211932"/>
                        <a:gd name="connsiteY2" fmla="*/ 59087 h 142431"/>
                        <a:gd name="connsiteX3" fmla="*/ 195262 w 211932"/>
                        <a:gd name="connsiteY3" fmla="*/ 85321 h 142431"/>
                        <a:gd name="connsiteX4" fmla="*/ 0 w 211932"/>
                        <a:gd name="connsiteY4" fmla="*/ 142431 h 142431"/>
                        <a:gd name="connsiteX5" fmla="*/ 0 w 211932"/>
                        <a:gd name="connsiteY5" fmla="*/ 21431 h 142431"/>
                        <a:gd name="connsiteX0" fmla="*/ 0 w 211932"/>
                        <a:gd name="connsiteY0" fmla="*/ 21431 h 142431"/>
                        <a:gd name="connsiteX1" fmla="*/ 102394 w 211932"/>
                        <a:gd name="connsiteY1" fmla="*/ 0 h 142431"/>
                        <a:gd name="connsiteX2" fmla="*/ 211932 w 211932"/>
                        <a:gd name="connsiteY2" fmla="*/ 59087 h 142431"/>
                        <a:gd name="connsiteX3" fmla="*/ 195262 w 211932"/>
                        <a:gd name="connsiteY3" fmla="*/ 85321 h 142431"/>
                        <a:gd name="connsiteX4" fmla="*/ 102394 w 211932"/>
                        <a:gd name="connsiteY4" fmla="*/ 111515 h 142431"/>
                        <a:gd name="connsiteX5" fmla="*/ 0 w 211932"/>
                        <a:gd name="connsiteY5" fmla="*/ 142431 h 142431"/>
                        <a:gd name="connsiteX6" fmla="*/ 0 w 211932"/>
                        <a:gd name="connsiteY6" fmla="*/ 21431 h 142431"/>
                        <a:gd name="connsiteX0" fmla="*/ 0 w 211932"/>
                        <a:gd name="connsiteY0" fmla="*/ 21431 h 142431"/>
                        <a:gd name="connsiteX1" fmla="*/ 102394 w 211932"/>
                        <a:gd name="connsiteY1" fmla="*/ 0 h 142431"/>
                        <a:gd name="connsiteX2" fmla="*/ 211932 w 211932"/>
                        <a:gd name="connsiteY2" fmla="*/ 59087 h 142431"/>
                        <a:gd name="connsiteX3" fmla="*/ 195262 w 211932"/>
                        <a:gd name="connsiteY3" fmla="*/ 85321 h 142431"/>
                        <a:gd name="connsiteX4" fmla="*/ 95250 w 211932"/>
                        <a:gd name="connsiteY4" fmla="*/ 30553 h 142431"/>
                        <a:gd name="connsiteX5" fmla="*/ 0 w 211932"/>
                        <a:gd name="connsiteY5" fmla="*/ 142431 h 142431"/>
                        <a:gd name="connsiteX6" fmla="*/ 0 w 211932"/>
                        <a:gd name="connsiteY6" fmla="*/ 21431 h 142431"/>
                        <a:gd name="connsiteX0" fmla="*/ 0 w 211932"/>
                        <a:gd name="connsiteY0" fmla="*/ 21431 h 142431"/>
                        <a:gd name="connsiteX1" fmla="*/ 102394 w 211932"/>
                        <a:gd name="connsiteY1" fmla="*/ 0 h 142431"/>
                        <a:gd name="connsiteX2" fmla="*/ 211932 w 211932"/>
                        <a:gd name="connsiteY2" fmla="*/ 59087 h 142431"/>
                        <a:gd name="connsiteX3" fmla="*/ 185737 w 211932"/>
                        <a:gd name="connsiteY3" fmla="*/ 92465 h 142431"/>
                        <a:gd name="connsiteX4" fmla="*/ 95250 w 211932"/>
                        <a:gd name="connsiteY4" fmla="*/ 30553 h 142431"/>
                        <a:gd name="connsiteX5" fmla="*/ 0 w 211932"/>
                        <a:gd name="connsiteY5" fmla="*/ 142431 h 142431"/>
                        <a:gd name="connsiteX6" fmla="*/ 0 w 211932"/>
                        <a:gd name="connsiteY6" fmla="*/ 21431 h 142431"/>
                        <a:gd name="connsiteX0" fmla="*/ 0 w 230982"/>
                        <a:gd name="connsiteY0" fmla="*/ 50006 h 142431"/>
                        <a:gd name="connsiteX1" fmla="*/ 121444 w 230982"/>
                        <a:gd name="connsiteY1" fmla="*/ 0 h 142431"/>
                        <a:gd name="connsiteX2" fmla="*/ 230982 w 230982"/>
                        <a:gd name="connsiteY2" fmla="*/ 59087 h 142431"/>
                        <a:gd name="connsiteX3" fmla="*/ 204787 w 230982"/>
                        <a:gd name="connsiteY3" fmla="*/ 92465 h 142431"/>
                        <a:gd name="connsiteX4" fmla="*/ 114300 w 230982"/>
                        <a:gd name="connsiteY4" fmla="*/ 30553 h 142431"/>
                        <a:gd name="connsiteX5" fmla="*/ 19050 w 230982"/>
                        <a:gd name="connsiteY5" fmla="*/ 142431 h 142431"/>
                        <a:gd name="connsiteX6" fmla="*/ 0 w 230982"/>
                        <a:gd name="connsiteY6" fmla="*/ 50006 h 142431"/>
                        <a:gd name="connsiteX0" fmla="*/ 0 w 230982"/>
                        <a:gd name="connsiteY0" fmla="*/ 50006 h 92465"/>
                        <a:gd name="connsiteX1" fmla="*/ 121444 w 230982"/>
                        <a:gd name="connsiteY1" fmla="*/ 0 h 92465"/>
                        <a:gd name="connsiteX2" fmla="*/ 230982 w 230982"/>
                        <a:gd name="connsiteY2" fmla="*/ 59087 h 92465"/>
                        <a:gd name="connsiteX3" fmla="*/ 204787 w 230982"/>
                        <a:gd name="connsiteY3" fmla="*/ 92465 h 92465"/>
                        <a:gd name="connsiteX4" fmla="*/ 114300 w 230982"/>
                        <a:gd name="connsiteY4" fmla="*/ 30553 h 92465"/>
                        <a:gd name="connsiteX5" fmla="*/ 16669 w 230982"/>
                        <a:gd name="connsiteY5" fmla="*/ 85281 h 92465"/>
                        <a:gd name="connsiteX6" fmla="*/ 0 w 230982"/>
                        <a:gd name="connsiteY6" fmla="*/ 50006 h 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82" h="92465">
                          <a:moveTo>
                            <a:pt x="0" y="50006"/>
                          </a:moveTo>
                          <a:lnTo>
                            <a:pt x="121444" y="0"/>
                          </a:lnTo>
                          <a:lnTo>
                            <a:pt x="230982" y="59087"/>
                          </a:lnTo>
                          <a:lnTo>
                            <a:pt x="204787" y="92465"/>
                          </a:lnTo>
                          <a:lnTo>
                            <a:pt x="114300" y="30553"/>
                          </a:lnTo>
                          <a:lnTo>
                            <a:pt x="16669" y="85281"/>
                          </a:lnTo>
                          <a:lnTo>
                            <a:pt x="0" y="50006"/>
                          </a:lnTo>
                          <a:close/>
                        </a:path>
                      </a:pathLst>
                    </a:custGeom>
                    <a:solidFill>
                      <a:schemeClr val="accent2">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5" name="Rounded Rectangle 687"/>
                    <p:cNvSpPr/>
                    <p:nvPr/>
                  </p:nvSpPr>
                  <p:spPr>
                    <a:xfrm flipV="1">
                      <a:off x="4768101" y="4282322"/>
                      <a:ext cx="93602" cy="30226"/>
                    </a:xfrm>
                    <a:prstGeom prst="roundRect">
                      <a:avLst>
                        <a:gd name="adj" fmla="val 50000"/>
                      </a:avLst>
                    </a:prstGeom>
                    <a:solidFill>
                      <a:srgbClr val="F79443"/>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52" name="Group 546"/>
                <p:cNvGrpSpPr/>
                <p:nvPr/>
              </p:nvGrpSpPr>
              <p:grpSpPr>
                <a:xfrm>
                  <a:off x="2530288" y="2871546"/>
                  <a:ext cx="926433" cy="902678"/>
                  <a:chOff x="2530288" y="2926966"/>
                  <a:chExt cx="926433" cy="902678"/>
                </a:xfrm>
              </p:grpSpPr>
              <p:grpSp>
                <p:nvGrpSpPr>
                  <p:cNvPr id="54" name="Group 565"/>
                  <p:cNvGrpSpPr/>
                  <p:nvPr/>
                </p:nvGrpSpPr>
                <p:grpSpPr>
                  <a:xfrm>
                    <a:off x="2530288" y="2926966"/>
                    <a:ext cx="926433" cy="902678"/>
                    <a:chOff x="2151969" y="2826705"/>
                    <a:chExt cx="1118937" cy="1090246"/>
                  </a:xfrm>
                </p:grpSpPr>
                <p:sp>
                  <p:nvSpPr>
                    <p:cNvPr id="187" name="Oval 186"/>
                    <p:cNvSpPr/>
                    <p:nvPr/>
                  </p:nvSpPr>
                  <p:spPr>
                    <a:xfrm>
                      <a:off x="2151969" y="2826705"/>
                      <a:ext cx="1118937" cy="1090246"/>
                    </a:xfrm>
                    <a:prstGeom prst="ellipse">
                      <a:avLst/>
                    </a:prstGeom>
                    <a:gradFill>
                      <a:gsLst>
                        <a:gs pos="0">
                          <a:schemeClr val="tx1">
                            <a:lumMod val="95000"/>
                            <a:lumOff val="5000"/>
                          </a:schemeClr>
                        </a:gs>
                        <a:gs pos="59000">
                          <a:schemeClr val="tx1">
                            <a:lumMod val="85000"/>
                            <a:lumOff val="15000"/>
                          </a:schemeClr>
                        </a:gs>
                        <a:gs pos="65000">
                          <a:schemeClr val="tx1">
                            <a:lumMod val="65000"/>
                            <a:lumOff val="35000"/>
                          </a:schemeClr>
                        </a:gs>
                      </a:gsLst>
                      <a:lin ang="150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71881" y="2939489"/>
                      <a:ext cx="895755" cy="872787"/>
                    </a:xfrm>
                    <a:prstGeom prst="ellipse">
                      <a:avLst/>
                    </a:prstGeom>
                    <a:gradFill>
                      <a:gsLst>
                        <a:gs pos="0">
                          <a:schemeClr val="tx1">
                            <a:lumMod val="95000"/>
                            <a:lumOff val="5000"/>
                          </a:schemeClr>
                        </a:gs>
                        <a:gs pos="43000">
                          <a:schemeClr val="tx1">
                            <a:lumMod val="75000"/>
                            <a:lumOff val="25000"/>
                          </a:schemeClr>
                        </a:gs>
                        <a:gs pos="100000">
                          <a:schemeClr val="tx1">
                            <a:lumMod val="65000"/>
                            <a:lumOff val="3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Block Arc 8"/>
                    <p:cNvSpPr/>
                    <p:nvPr/>
                  </p:nvSpPr>
                  <p:spPr>
                    <a:xfrm>
                      <a:off x="2180943" y="2851061"/>
                      <a:ext cx="553025" cy="1042267"/>
                    </a:xfrm>
                    <a:custGeom>
                      <a:avLst/>
                      <a:gdLst>
                        <a:gd name="connsiteX0" fmla="*/ 1290371 w 2909559"/>
                        <a:gd name="connsiteY0" fmla="*/ 2972136 h 2981687"/>
                        <a:gd name="connsiteX1" fmla="*/ 2987 w 2909559"/>
                        <a:gd name="connsiteY1" fmla="*/ 1395346 h 2981687"/>
                        <a:gd name="connsiteX2" fmla="*/ 1485832 w 2909559"/>
                        <a:gd name="connsiteY2" fmla="*/ 339 h 2981687"/>
                        <a:gd name="connsiteX3" fmla="*/ 1482051 w 2909559"/>
                        <a:gd name="connsiteY3" fmla="*/ 181799 h 2981687"/>
                        <a:gd name="connsiteX4" fmla="*/ 184095 w 2909559"/>
                        <a:gd name="connsiteY4" fmla="*/ 1407260 h 2981687"/>
                        <a:gd name="connsiteX5" fmla="*/ 1310392 w 2909559"/>
                        <a:gd name="connsiteY5" fmla="*/ 2791743 h 2981687"/>
                        <a:gd name="connsiteX6" fmla="*/ 1290371 w 2909559"/>
                        <a:gd name="connsiteY6" fmla="*/ 2972136 h 2981687"/>
                        <a:gd name="connsiteX0" fmla="*/ 1290416 w 1518757"/>
                        <a:gd name="connsiteY0" fmla="*/ 2972142 h 2972142"/>
                        <a:gd name="connsiteX1" fmla="*/ 3032 w 1518757"/>
                        <a:gd name="connsiteY1" fmla="*/ 1395352 h 2972142"/>
                        <a:gd name="connsiteX2" fmla="*/ 1485877 w 1518757"/>
                        <a:gd name="connsiteY2" fmla="*/ 345 h 2972142"/>
                        <a:gd name="connsiteX3" fmla="*/ 1482096 w 1518757"/>
                        <a:gd name="connsiteY3" fmla="*/ 181805 h 2972142"/>
                        <a:gd name="connsiteX4" fmla="*/ 184140 w 1518757"/>
                        <a:gd name="connsiteY4" fmla="*/ 1407266 h 2972142"/>
                        <a:gd name="connsiteX5" fmla="*/ 1310437 w 1518757"/>
                        <a:gd name="connsiteY5" fmla="*/ 2791749 h 2972142"/>
                        <a:gd name="connsiteX6" fmla="*/ 1290416 w 1518757"/>
                        <a:gd name="connsiteY6" fmla="*/ 2972142 h 2972142"/>
                        <a:gd name="connsiteX0" fmla="*/ 1290416 w 1536578"/>
                        <a:gd name="connsiteY0" fmla="*/ 2972142 h 2972142"/>
                        <a:gd name="connsiteX1" fmla="*/ 3032 w 1536578"/>
                        <a:gd name="connsiteY1" fmla="*/ 1395352 h 2972142"/>
                        <a:gd name="connsiteX2" fmla="*/ 1485877 w 1536578"/>
                        <a:gd name="connsiteY2" fmla="*/ 345 h 2972142"/>
                        <a:gd name="connsiteX3" fmla="*/ 1482096 w 1536578"/>
                        <a:gd name="connsiteY3" fmla="*/ 181805 h 2972142"/>
                        <a:gd name="connsiteX4" fmla="*/ 184140 w 1536578"/>
                        <a:gd name="connsiteY4" fmla="*/ 1407266 h 2972142"/>
                        <a:gd name="connsiteX5" fmla="*/ 1310437 w 1536578"/>
                        <a:gd name="connsiteY5" fmla="*/ 2791749 h 2972142"/>
                        <a:gd name="connsiteX6" fmla="*/ 1290416 w 1536578"/>
                        <a:gd name="connsiteY6" fmla="*/ 2972142 h 29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578" h="2972142">
                          <a:moveTo>
                            <a:pt x="1290416" y="2972142"/>
                          </a:moveTo>
                          <a:cubicBezTo>
                            <a:pt x="519719" y="2882309"/>
                            <a:pt x="-46654" y="2188615"/>
                            <a:pt x="3032" y="1395352"/>
                          </a:cubicBezTo>
                          <a:cubicBezTo>
                            <a:pt x="52949" y="598404"/>
                            <a:pt x="706784" y="-16701"/>
                            <a:pt x="1485877" y="345"/>
                          </a:cubicBezTo>
                          <a:cubicBezTo>
                            <a:pt x="1561399" y="60832"/>
                            <a:pt x="1546177" y="121318"/>
                            <a:pt x="1482096" y="181805"/>
                          </a:cubicBezTo>
                          <a:cubicBezTo>
                            <a:pt x="800060" y="166780"/>
                            <a:pt x="227689" y="707182"/>
                            <a:pt x="184140" y="1407266"/>
                          </a:cubicBezTo>
                          <a:cubicBezTo>
                            <a:pt x="140821" y="2103658"/>
                            <a:pt x="636219" y="2712619"/>
                            <a:pt x="1310437" y="2791749"/>
                          </a:cubicBezTo>
                          <a:lnTo>
                            <a:pt x="1290416" y="2972142"/>
                          </a:lnTo>
                          <a:close/>
                        </a:path>
                      </a:pathLst>
                    </a:custGeom>
                    <a:gradFill>
                      <a:gsLst>
                        <a:gs pos="17000">
                          <a:schemeClr val="bg1">
                            <a:lumMod val="65000"/>
                          </a:schemeClr>
                        </a:gs>
                        <a:gs pos="94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7"/>
                    <p:cNvSpPr/>
                    <p:nvPr/>
                  </p:nvSpPr>
                  <p:spPr>
                    <a:xfrm rot="19079601">
                      <a:off x="2239413" y="3063141"/>
                      <a:ext cx="674947" cy="328820"/>
                    </a:xfrm>
                    <a:custGeom>
                      <a:avLst/>
                      <a:gdLst>
                        <a:gd name="connsiteX0" fmla="*/ 0 w 1875335"/>
                        <a:gd name="connsiteY0" fmla="*/ 937668 h 1875335"/>
                        <a:gd name="connsiteX1" fmla="*/ 937668 w 1875335"/>
                        <a:gd name="connsiteY1" fmla="*/ 0 h 1875335"/>
                        <a:gd name="connsiteX2" fmla="*/ 1875336 w 1875335"/>
                        <a:gd name="connsiteY2" fmla="*/ 937668 h 1875335"/>
                        <a:gd name="connsiteX3" fmla="*/ 937668 w 1875335"/>
                        <a:gd name="connsiteY3" fmla="*/ 1875336 h 1875335"/>
                        <a:gd name="connsiteX4" fmla="*/ 0 w 1875335"/>
                        <a:gd name="connsiteY4" fmla="*/ 937668 h 1875335"/>
                        <a:gd name="connsiteX0" fmla="*/ 0 w 1875336"/>
                        <a:gd name="connsiteY0" fmla="*/ 937668 h 937668"/>
                        <a:gd name="connsiteX1" fmla="*/ 937668 w 1875336"/>
                        <a:gd name="connsiteY1" fmla="*/ 0 h 937668"/>
                        <a:gd name="connsiteX2" fmla="*/ 1875336 w 1875336"/>
                        <a:gd name="connsiteY2" fmla="*/ 937668 h 937668"/>
                        <a:gd name="connsiteX3" fmla="*/ 0 w 1875336"/>
                        <a:gd name="connsiteY3" fmla="*/ 937668 h 937668"/>
                      </a:gdLst>
                      <a:ahLst/>
                      <a:cxnLst>
                        <a:cxn ang="0">
                          <a:pos x="connsiteX0" y="connsiteY0"/>
                        </a:cxn>
                        <a:cxn ang="0">
                          <a:pos x="connsiteX1" y="connsiteY1"/>
                        </a:cxn>
                        <a:cxn ang="0">
                          <a:pos x="connsiteX2" y="connsiteY2"/>
                        </a:cxn>
                        <a:cxn ang="0">
                          <a:pos x="connsiteX3" y="connsiteY3"/>
                        </a:cxn>
                      </a:cxnLst>
                      <a:rect l="l" t="t" r="r" b="b"/>
                      <a:pathLst>
                        <a:path w="1875336" h="937668">
                          <a:moveTo>
                            <a:pt x="0" y="937668"/>
                          </a:moveTo>
                          <a:cubicBezTo>
                            <a:pt x="0" y="419808"/>
                            <a:pt x="419808" y="0"/>
                            <a:pt x="937668" y="0"/>
                          </a:cubicBezTo>
                          <a:cubicBezTo>
                            <a:pt x="1455528" y="0"/>
                            <a:pt x="1875336" y="419808"/>
                            <a:pt x="1875336" y="937668"/>
                          </a:cubicBezTo>
                          <a:cubicBezTo>
                            <a:pt x="1719058" y="1093946"/>
                            <a:pt x="156278" y="1093946"/>
                            <a:pt x="0" y="937668"/>
                          </a:cubicBezTo>
                          <a:close/>
                        </a:path>
                      </a:pathLst>
                    </a:custGeom>
                    <a:gradFill>
                      <a:gsLst>
                        <a:gs pos="0">
                          <a:schemeClr val="bg1"/>
                        </a:gs>
                        <a:gs pos="71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308007" y="2977819"/>
                      <a:ext cx="815750" cy="794833"/>
                    </a:xfrm>
                    <a:prstGeom prst="ellipse">
                      <a:avLst/>
                    </a:prstGeom>
                    <a:blipFill dpi="0" rotWithShape="1">
                      <a:blip r:embed="rId6" cstate="print">
                        <a:alphaModFix amt="99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66"/>
                  <p:cNvGrpSpPr/>
                  <p:nvPr/>
                </p:nvGrpSpPr>
                <p:grpSpPr>
                  <a:xfrm>
                    <a:off x="2826755" y="3096475"/>
                    <a:ext cx="340057" cy="509033"/>
                    <a:chOff x="2510041" y="3031433"/>
                    <a:chExt cx="410718" cy="614805"/>
                  </a:xfrm>
                </p:grpSpPr>
                <p:sp>
                  <p:nvSpPr>
                    <p:cNvPr id="85" name="Donut 567"/>
                    <p:cNvSpPr/>
                    <p:nvPr/>
                  </p:nvSpPr>
                  <p:spPr>
                    <a:xfrm rot="20880000" flipV="1">
                      <a:off x="2577773" y="3031433"/>
                      <a:ext cx="130709" cy="129415"/>
                    </a:xfrm>
                    <a:prstGeom prst="donut">
                      <a:avLst>
                        <a:gd name="adj" fmla="val 10719"/>
                      </a:avLst>
                    </a:prstGeom>
                    <a:gradFill>
                      <a:gsLst>
                        <a:gs pos="62000">
                          <a:schemeClr val="bg1"/>
                        </a:gs>
                        <a:gs pos="57000">
                          <a:schemeClr val="tx1">
                            <a:lumMod val="95000"/>
                            <a:lumOff val="5000"/>
                          </a:schemeClr>
                        </a:gs>
                        <a:gs pos="67000">
                          <a:schemeClr val="tx1">
                            <a:lumMod val="50000"/>
                            <a:lumOff val="5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endParaRPr>
                    </a:p>
                  </p:txBody>
                </p:sp>
                <p:sp>
                  <p:nvSpPr>
                    <p:cNvPr id="86" name="Oval 226"/>
                    <p:cNvSpPr/>
                    <p:nvPr/>
                  </p:nvSpPr>
                  <p:spPr>
                    <a:xfrm rot="20880000">
                      <a:off x="2607225" y="3062461"/>
                      <a:ext cx="56938" cy="9933"/>
                    </a:xfrm>
                    <a:custGeom>
                      <a:avLst/>
                      <a:gdLst>
                        <a:gd name="connsiteX0" fmla="*/ 0 w 296431"/>
                        <a:gd name="connsiteY0" fmla="*/ 26918 h 53835"/>
                        <a:gd name="connsiteX1" fmla="*/ 148216 w 296431"/>
                        <a:gd name="connsiteY1" fmla="*/ 0 h 53835"/>
                        <a:gd name="connsiteX2" fmla="*/ 296432 w 296431"/>
                        <a:gd name="connsiteY2" fmla="*/ 26918 h 53835"/>
                        <a:gd name="connsiteX3" fmla="*/ 148216 w 296431"/>
                        <a:gd name="connsiteY3" fmla="*/ 53836 h 53835"/>
                        <a:gd name="connsiteX4" fmla="*/ 0 w 296431"/>
                        <a:gd name="connsiteY4" fmla="*/ 26918 h 53835"/>
                        <a:gd name="connsiteX0" fmla="*/ 0 w 298813"/>
                        <a:gd name="connsiteY0" fmla="*/ 36569 h 54281"/>
                        <a:gd name="connsiteX1" fmla="*/ 150597 w 298813"/>
                        <a:gd name="connsiteY1" fmla="*/ 126 h 54281"/>
                        <a:gd name="connsiteX2" fmla="*/ 298813 w 298813"/>
                        <a:gd name="connsiteY2" fmla="*/ 27044 h 54281"/>
                        <a:gd name="connsiteX3" fmla="*/ 150597 w 298813"/>
                        <a:gd name="connsiteY3" fmla="*/ 53962 h 54281"/>
                        <a:gd name="connsiteX4" fmla="*/ 0 w 298813"/>
                        <a:gd name="connsiteY4" fmla="*/ 36569 h 54281"/>
                        <a:gd name="connsiteX0" fmla="*/ 0 w 305956"/>
                        <a:gd name="connsiteY0" fmla="*/ 36449 h 53875"/>
                        <a:gd name="connsiteX1" fmla="*/ 150597 w 305956"/>
                        <a:gd name="connsiteY1" fmla="*/ 6 h 53875"/>
                        <a:gd name="connsiteX2" fmla="*/ 305956 w 305956"/>
                        <a:gd name="connsiteY2" fmla="*/ 34068 h 53875"/>
                        <a:gd name="connsiteX3" fmla="*/ 150597 w 305956"/>
                        <a:gd name="connsiteY3" fmla="*/ 53842 h 53875"/>
                        <a:gd name="connsiteX4" fmla="*/ 0 w 305956"/>
                        <a:gd name="connsiteY4" fmla="*/ 36449 h 53875"/>
                        <a:gd name="connsiteX0" fmla="*/ 11 w 305967"/>
                        <a:gd name="connsiteY0" fmla="*/ 43591 h 60998"/>
                        <a:gd name="connsiteX1" fmla="*/ 143465 w 305967"/>
                        <a:gd name="connsiteY1" fmla="*/ 4 h 60998"/>
                        <a:gd name="connsiteX2" fmla="*/ 305967 w 305967"/>
                        <a:gd name="connsiteY2" fmla="*/ 41210 h 60998"/>
                        <a:gd name="connsiteX3" fmla="*/ 150608 w 305967"/>
                        <a:gd name="connsiteY3" fmla="*/ 60984 h 60998"/>
                        <a:gd name="connsiteX4" fmla="*/ 11 w 305967"/>
                        <a:gd name="connsiteY4" fmla="*/ 43591 h 60998"/>
                        <a:gd name="connsiteX0" fmla="*/ 6 w 305962"/>
                        <a:gd name="connsiteY0" fmla="*/ 43591 h 51963"/>
                        <a:gd name="connsiteX1" fmla="*/ 143460 w 305962"/>
                        <a:gd name="connsiteY1" fmla="*/ 4 h 51963"/>
                        <a:gd name="connsiteX2" fmla="*/ 305962 w 305962"/>
                        <a:gd name="connsiteY2" fmla="*/ 41210 h 51963"/>
                        <a:gd name="connsiteX3" fmla="*/ 148222 w 305962"/>
                        <a:gd name="connsiteY3" fmla="*/ 51459 h 51963"/>
                        <a:gd name="connsiteX4" fmla="*/ 6 w 305962"/>
                        <a:gd name="connsiteY4" fmla="*/ 43591 h 51963"/>
                        <a:gd name="connsiteX0" fmla="*/ 5 w 298818"/>
                        <a:gd name="connsiteY0" fmla="*/ 43591 h 51963"/>
                        <a:gd name="connsiteX1" fmla="*/ 143459 w 298818"/>
                        <a:gd name="connsiteY1" fmla="*/ 4 h 51963"/>
                        <a:gd name="connsiteX2" fmla="*/ 298818 w 298818"/>
                        <a:gd name="connsiteY2" fmla="*/ 41210 h 51963"/>
                        <a:gd name="connsiteX3" fmla="*/ 148221 w 298818"/>
                        <a:gd name="connsiteY3" fmla="*/ 51459 h 51963"/>
                        <a:gd name="connsiteX4" fmla="*/ 5 w 298818"/>
                        <a:gd name="connsiteY4" fmla="*/ 43591 h 51963"/>
                        <a:gd name="connsiteX0" fmla="*/ 6 w 291675"/>
                        <a:gd name="connsiteY0" fmla="*/ 43591 h 51963"/>
                        <a:gd name="connsiteX1" fmla="*/ 136316 w 291675"/>
                        <a:gd name="connsiteY1" fmla="*/ 4 h 51963"/>
                        <a:gd name="connsiteX2" fmla="*/ 291675 w 291675"/>
                        <a:gd name="connsiteY2" fmla="*/ 41210 h 51963"/>
                        <a:gd name="connsiteX3" fmla="*/ 141078 w 291675"/>
                        <a:gd name="connsiteY3" fmla="*/ 51459 h 51963"/>
                        <a:gd name="connsiteX4" fmla="*/ 6 w 291675"/>
                        <a:gd name="connsiteY4" fmla="*/ 43591 h 51963"/>
                        <a:gd name="connsiteX0" fmla="*/ 4 w 298817"/>
                        <a:gd name="connsiteY0" fmla="*/ 41205 h 52132"/>
                        <a:gd name="connsiteX1" fmla="*/ 143458 w 298817"/>
                        <a:gd name="connsiteY1" fmla="*/ 0 h 52132"/>
                        <a:gd name="connsiteX2" fmla="*/ 298817 w 298817"/>
                        <a:gd name="connsiteY2" fmla="*/ 41206 h 52132"/>
                        <a:gd name="connsiteX3" fmla="*/ 148220 w 298817"/>
                        <a:gd name="connsiteY3" fmla="*/ 51455 h 52132"/>
                        <a:gd name="connsiteX4" fmla="*/ 4 w 298817"/>
                        <a:gd name="connsiteY4" fmla="*/ 41205 h 5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17" h="52132">
                          <a:moveTo>
                            <a:pt x="4" y="41205"/>
                          </a:moveTo>
                          <a:cubicBezTo>
                            <a:pt x="-790" y="32629"/>
                            <a:pt x="93656" y="0"/>
                            <a:pt x="143458" y="0"/>
                          </a:cubicBezTo>
                          <a:cubicBezTo>
                            <a:pt x="193260" y="0"/>
                            <a:pt x="298817" y="26340"/>
                            <a:pt x="298817" y="41206"/>
                          </a:cubicBezTo>
                          <a:cubicBezTo>
                            <a:pt x="298817" y="56072"/>
                            <a:pt x="198022" y="51455"/>
                            <a:pt x="148220" y="51455"/>
                          </a:cubicBezTo>
                          <a:cubicBezTo>
                            <a:pt x="98418" y="51455"/>
                            <a:pt x="798" y="49781"/>
                            <a:pt x="4" y="41205"/>
                          </a:cubicBezTo>
                          <a:close/>
                        </a:path>
                      </a:pathLst>
                    </a:custGeom>
                    <a:solidFill>
                      <a:schemeClr val="bg1">
                        <a:lumMod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grpSp>
                  <p:nvGrpSpPr>
                    <p:cNvPr id="56" name="Group 569"/>
                    <p:cNvGrpSpPr/>
                    <p:nvPr/>
                  </p:nvGrpSpPr>
                  <p:grpSpPr>
                    <a:xfrm>
                      <a:off x="2510041" y="3062824"/>
                      <a:ext cx="410718" cy="583414"/>
                      <a:chOff x="2510041" y="3062824"/>
                      <a:chExt cx="410718" cy="583414"/>
                    </a:xfrm>
                  </p:grpSpPr>
                  <p:sp>
                    <p:nvSpPr>
                      <p:cNvPr id="88" name="Rectangle 35"/>
                      <p:cNvSpPr/>
                      <p:nvPr/>
                    </p:nvSpPr>
                    <p:spPr>
                      <a:xfrm rot="20880000">
                        <a:off x="2636159" y="3162711"/>
                        <a:ext cx="46797" cy="17842"/>
                      </a:xfrm>
                      <a:custGeom>
                        <a:avLst/>
                        <a:gdLst>
                          <a:gd name="connsiteX0" fmla="*/ 0 w 238453"/>
                          <a:gd name="connsiteY0" fmla="*/ 0 h 143637"/>
                          <a:gd name="connsiteX1" fmla="*/ 238453 w 238453"/>
                          <a:gd name="connsiteY1" fmla="*/ 0 h 143637"/>
                          <a:gd name="connsiteX2" fmla="*/ 238453 w 238453"/>
                          <a:gd name="connsiteY2" fmla="*/ 143637 h 143637"/>
                          <a:gd name="connsiteX3" fmla="*/ 0 w 238453"/>
                          <a:gd name="connsiteY3" fmla="*/ 143637 h 143637"/>
                          <a:gd name="connsiteX4" fmla="*/ 0 w 238453"/>
                          <a:gd name="connsiteY4" fmla="*/ 0 h 143637"/>
                          <a:gd name="connsiteX0" fmla="*/ 0 w 250359"/>
                          <a:gd name="connsiteY0" fmla="*/ 0 h 143637"/>
                          <a:gd name="connsiteX1" fmla="*/ 250359 w 250359"/>
                          <a:gd name="connsiteY1" fmla="*/ 61912 h 143637"/>
                          <a:gd name="connsiteX2" fmla="*/ 238453 w 250359"/>
                          <a:gd name="connsiteY2" fmla="*/ 143637 h 143637"/>
                          <a:gd name="connsiteX3" fmla="*/ 0 w 250359"/>
                          <a:gd name="connsiteY3" fmla="*/ 143637 h 143637"/>
                          <a:gd name="connsiteX4" fmla="*/ 0 w 250359"/>
                          <a:gd name="connsiteY4" fmla="*/ 0 h 143637"/>
                          <a:gd name="connsiteX0" fmla="*/ 16669 w 250359"/>
                          <a:gd name="connsiteY0" fmla="*/ 9525 h 81725"/>
                          <a:gd name="connsiteX1" fmla="*/ 250359 w 250359"/>
                          <a:gd name="connsiteY1" fmla="*/ 0 h 81725"/>
                          <a:gd name="connsiteX2" fmla="*/ 238453 w 250359"/>
                          <a:gd name="connsiteY2" fmla="*/ 81725 h 81725"/>
                          <a:gd name="connsiteX3" fmla="*/ 0 w 250359"/>
                          <a:gd name="connsiteY3" fmla="*/ 81725 h 81725"/>
                          <a:gd name="connsiteX4" fmla="*/ 16669 w 250359"/>
                          <a:gd name="connsiteY4" fmla="*/ 9525 h 81725"/>
                          <a:gd name="connsiteX0" fmla="*/ 16669 w 250359"/>
                          <a:gd name="connsiteY0" fmla="*/ 9525 h 81725"/>
                          <a:gd name="connsiteX1" fmla="*/ 250359 w 250359"/>
                          <a:gd name="connsiteY1" fmla="*/ 0 h 81725"/>
                          <a:gd name="connsiteX2" fmla="*/ 0 w 250359"/>
                          <a:gd name="connsiteY2" fmla="*/ 81725 h 81725"/>
                          <a:gd name="connsiteX3" fmla="*/ 16669 w 250359"/>
                          <a:gd name="connsiteY3" fmla="*/ 9525 h 81725"/>
                          <a:gd name="connsiteX0" fmla="*/ 16669 w 250359"/>
                          <a:gd name="connsiteY0" fmla="*/ 72017 h 144217"/>
                          <a:gd name="connsiteX1" fmla="*/ 250359 w 250359"/>
                          <a:gd name="connsiteY1" fmla="*/ 62492 h 144217"/>
                          <a:gd name="connsiteX2" fmla="*/ 0 w 250359"/>
                          <a:gd name="connsiteY2" fmla="*/ 144217 h 144217"/>
                          <a:gd name="connsiteX3" fmla="*/ 16669 w 250359"/>
                          <a:gd name="connsiteY3" fmla="*/ 72017 h 144217"/>
                          <a:gd name="connsiteX0" fmla="*/ 16669 w 250359"/>
                          <a:gd name="connsiteY0" fmla="*/ 74615 h 146815"/>
                          <a:gd name="connsiteX1" fmla="*/ 250359 w 250359"/>
                          <a:gd name="connsiteY1" fmla="*/ 65090 h 146815"/>
                          <a:gd name="connsiteX2" fmla="*/ 0 w 250359"/>
                          <a:gd name="connsiteY2" fmla="*/ 146815 h 146815"/>
                          <a:gd name="connsiteX3" fmla="*/ 16669 w 250359"/>
                          <a:gd name="connsiteY3" fmla="*/ 74615 h 146815"/>
                          <a:gd name="connsiteX0" fmla="*/ 0 w 233690"/>
                          <a:gd name="connsiteY0" fmla="*/ 74615 h 74615"/>
                          <a:gd name="connsiteX1" fmla="*/ 233690 w 233690"/>
                          <a:gd name="connsiteY1" fmla="*/ 65090 h 74615"/>
                          <a:gd name="connsiteX2" fmla="*/ 0 w 233690"/>
                          <a:gd name="connsiteY2" fmla="*/ 74615 h 74615"/>
                          <a:gd name="connsiteX0" fmla="*/ 0 w 233690"/>
                          <a:gd name="connsiteY0" fmla="*/ 82023 h 82023"/>
                          <a:gd name="connsiteX1" fmla="*/ 233690 w 233690"/>
                          <a:gd name="connsiteY1" fmla="*/ 72498 h 82023"/>
                          <a:gd name="connsiteX2" fmla="*/ 0 w 233690"/>
                          <a:gd name="connsiteY2" fmla="*/ 82023 h 82023"/>
                          <a:gd name="connsiteX0" fmla="*/ 0 w 233690"/>
                          <a:gd name="connsiteY0" fmla="*/ 82023 h 82023"/>
                          <a:gd name="connsiteX1" fmla="*/ 233690 w 233690"/>
                          <a:gd name="connsiteY1" fmla="*/ 72498 h 82023"/>
                          <a:gd name="connsiteX2" fmla="*/ 0 w 233690"/>
                          <a:gd name="connsiteY2" fmla="*/ 82023 h 82023"/>
                          <a:gd name="connsiteX0" fmla="*/ 0 w 233690"/>
                          <a:gd name="connsiteY0" fmla="*/ 82023 h 82023"/>
                          <a:gd name="connsiteX1" fmla="*/ 233690 w 233690"/>
                          <a:gd name="connsiteY1" fmla="*/ 72498 h 82023"/>
                          <a:gd name="connsiteX2" fmla="*/ 0 w 233690"/>
                          <a:gd name="connsiteY2" fmla="*/ 82023 h 82023"/>
                          <a:gd name="connsiteX0" fmla="*/ 0 w 233690"/>
                          <a:gd name="connsiteY0" fmla="*/ 82023 h 82023"/>
                          <a:gd name="connsiteX1" fmla="*/ 233690 w 233690"/>
                          <a:gd name="connsiteY1" fmla="*/ 72498 h 82023"/>
                          <a:gd name="connsiteX2" fmla="*/ 0 w 233690"/>
                          <a:gd name="connsiteY2" fmla="*/ 82023 h 82023"/>
                          <a:gd name="connsiteX0" fmla="*/ 0 w 231308"/>
                          <a:gd name="connsiteY0" fmla="*/ 76803 h 76803"/>
                          <a:gd name="connsiteX1" fmla="*/ 231308 w 231308"/>
                          <a:gd name="connsiteY1" fmla="*/ 74422 h 76803"/>
                          <a:gd name="connsiteX2" fmla="*/ 0 w 231308"/>
                          <a:gd name="connsiteY2" fmla="*/ 76803 h 76803"/>
                          <a:gd name="connsiteX0" fmla="*/ 0 w 238451"/>
                          <a:gd name="connsiteY0" fmla="*/ 83785 h 83785"/>
                          <a:gd name="connsiteX1" fmla="*/ 238451 w 238451"/>
                          <a:gd name="connsiteY1" fmla="*/ 71879 h 83785"/>
                          <a:gd name="connsiteX2" fmla="*/ 0 w 238451"/>
                          <a:gd name="connsiteY2" fmla="*/ 83785 h 83785"/>
                          <a:gd name="connsiteX0" fmla="*/ 0 w 240833"/>
                          <a:gd name="connsiteY0" fmla="*/ 80272 h 80272"/>
                          <a:gd name="connsiteX1" fmla="*/ 240833 w 240833"/>
                          <a:gd name="connsiteY1" fmla="*/ 73129 h 80272"/>
                          <a:gd name="connsiteX2" fmla="*/ 0 w 240833"/>
                          <a:gd name="connsiteY2" fmla="*/ 80272 h 80272"/>
                          <a:gd name="connsiteX0" fmla="*/ 0 w 240833"/>
                          <a:gd name="connsiteY0" fmla="*/ 75084 h 75085"/>
                          <a:gd name="connsiteX1" fmla="*/ 240833 w 240833"/>
                          <a:gd name="connsiteY1" fmla="*/ 75085 h 75085"/>
                          <a:gd name="connsiteX2" fmla="*/ 0 w 240833"/>
                          <a:gd name="connsiteY2" fmla="*/ 75084 h 75085"/>
                          <a:gd name="connsiteX0" fmla="*/ 0 w 240833"/>
                          <a:gd name="connsiteY0" fmla="*/ 81423 h 81424"/>
                          <a:gd name="connsiteX1" fmla="*/ 240833 w 240833"/>
                          <a:gd name="connsiteY1" fmla="*/ 81424 h 81424"/>
                          <a:gd name="connsiteX2" fmla="*/ 0 w 240833"/>
                          <a:gd name="connsiteY2" fmla="*/ 81423 h 81424"/>
                          <a:gd name="connsiteX0" fmla="*/ 0 w 240833"/>
                          <a:gd name="connsiteY0" fmla="*/ 83537 h 83538"/>
                          <a:gd name="connsiteX1" fmla="*/ 240833 w 240833"/>
                          <a:gd name="connsiteY1" fmla="*/ 83538 h 83538"/>
                          <a:gd name="connsiteX2" fmla="*/ 0 w 240833"/>
                          <a:gd name="connsiteY2" fmla="*/ 83537 h 83538"/>
                          <a:gd name="connsiteX0" fmla="*/ 0 w 240833"/>
                          <a:gd name="connsiteY0" fmla="*/ 83537 h 83538"/>
                          <a:gd name="connsiteX1" fmla="*/ 240833 w 240833"/>
                          <a:gd name="connsiteY1" fmla="*/ 83538 h 83538"/>
                          <a:gd name="connsiteX2" fmla="*/ 0 w 240833"/>
                          <a:gd name="connsiteY2" fmla="*/ 83537 h 83538"/>
                          <a:gd name="connsiteX0" fmla="*/ 0 w 240833"/>
                          <a:gd name="connsiteY0" fmla="*/ 85833 h 85834"/>
                          <a:gd name="connsiteX1" fmla="*/ 240833 w 240833"/>
                          <a:gd name="connsiteY1" fmla="*/ 85834 h 85834"/>
                          <a:gd name="connsiteX2" fmla="*/ 0 w 240833"/>
                          <a:gd name="connsiteY2" fmla="*/ 85833 h 85834"/>
                          <a:gd name="connsiteX0" fmla="*/ 0 w 240833"/>
                          <a:gd name="connsiteY0" fmla="*/ 85833 h 85834"/>
                          <a:gd name="connsiteX1" fmla="*/ 240833 w 240833"/>
                          <a:gd name="connsiteY1" fmla="*/ 85834 h 85834"/>
                          <a:gd name="connsiteX2" fmla="*/ 0 w 240833"/>
                          <a:gd name="connsiteY2" fmla="*/ 85833 h 85834"/>
                          <a:gd name="connsiteX0" fmla="*/ 0 w 240833"/>
                          <a:gd name="connsiteY0" fmla="*/ 85833 h 85834"/>
                          <a:gd name="connsiteX1" fmla="*/ 240833 w 240833"/>
                          <a:gd name="connsiteY1" fmla="*/ 85834 h 85834"/>
                          <a:gd name="connsiteX2" fmla="*/ 0 w 240833"/>
                          <a:gd name="connsiteY2" fmla="*/ 85833 h 85834"/>
                          <a:gd name="connsiteX0" fmla="*/ 0 w 240833"/>
                          <a:gd name="connsiteY0" fmla="*/ 85833 h 85834"/>
                          <a:gd name="connsiteX1" fmla="*/ 240833 w 240833"/>
                          <a:gd name="connsiteY1" fmla="*/ 85834 h 85834"/>
                          <a:gd name="connsiteX2" fmla="*/ 0 w 240833"/>
                          <a:gd name="connsiteY2" fmla="*/ 85833 h 85834"/>
                          <a:gd name="connsiteX0" fmla="*/ 0 w 247976"/>
                          <a:gd name="connsiteY0" fmla="*/ 85833 h 85834"/>
                          <a:gd name="connsiteX1" fmla="*/ 247976 w 247976"/>
                          <a:gd name="connsiteY1" fmla="*/ 85834 h 85834"/>
                          <a:gd name="connsiteX2" fmla="*/ 0 w 247976"/>
                          <a:gd name="connsiteY2" fmla="*/ 85833 h 85834"/>
                          <a:gd name="connsiteX0" fmla="*/ 0 w 245594"/>
                          <a:gd name="connsiteY0" fmla="*/ 94402 h 94402"/>
                          <a:gd name="connsiteX1" fmla="*/ 245594 w 245594"/>
                          <a:gd name="connsiteY1" fmla="*/ 82497 h 94402"/>
                          <a:gd name="connsiteX2" fmla="*/ 0 w 245594"/>
                          <a:gd name="connsiteY2" fmla="*/ 94402 h 94402"/>
                          <a:gd name="connsiteX0" fmla="*/ 0 w 245594"/>
                          <a:gd name="connsiteY0" fmla="*/ 87527 h 87527"/>
                          <a:gd name="connsiteX1" fmla="*/ 245594 w 245594"/>
                          <a:gd name="connsiteY1" fmla="*/ 85147 h 87527"/>
                          <a:gd name="connsiteX2" fmla="*/ 0 w 245594"/>
                          <a:gd name="connsiteY2" fmla="*/ 87527 h 87527"/>
                          <a:gd name="connsiteX0" fmla="*/ 0 w 245594"/>
                          <a:gd name="connsiteY0" fmla="*/ 87527 h 87527"/>
                          <a:gd name="connsiteX1" fmla="*/ 245594 w 245594"/>
                          <a:gd name="connsiteY1" fmla="*/ 85147 h 87527"/>
                          <a:gd name="connsiteX2" fmla="*/ 0 w 245594"/>
                          <a:gd name="connsiteY2" fmla="*/ 87527 h 87527"/>
                          <a:gd name="connsiteX0" fmla="*/ 0 w 245594"/>
                          <a:gd name="connsiteY0" fmla="*/ 87527 h 87527"/>
                          <a:gd name="connsiteX1" fmla="*/ 245594 w 245594"/>
                          <a:gd name="connsiteY1" fmla="*/ 85147 h 87527"/>
                          <a:gd name="connsiteX2" fmla="*/ 0 w 245594"/>
                          <a:gd name="connsiteY2" fmla="*/ 87527 h 87527"/>
                          <a:gd name="connsiteX0" fmla="*/ 0 w 245594"/>
                          <a:gd name="connsiteY0" fmla="*/ 91703 h 91703"/>
                          <a:gd name="connsiteX1" fmla="*/ 245594 w 245594"/>
                          <a:gd name="connsiteY1" fmla="*/ 89323 h 91703"/>
                          <a:gd name="connsiteX2" fmla="*/ 0 w 245594"/>
                          <a:gd name="connsiteY2" fmla="*/ 91703 h 91703"/>
                          <a:gd name="connsiteX0" fmla="*/ 0 w 245594"/>
                          <a:gd name="connsiteY0" fmla="*/ 94851 h 94851"/>
                          <a:gd name="connsiteX1" fmla="*/ 245594 w 245594"/>
                          <a:gd name="connsiteY1" fmla="*/ 92471 h 94851"/>
                          <a:gd name="connsiteX2" fmla="*/ 0 w 245594"/>
                          <a:gd name="connsiteY2" fmla="*/ 94851 h 94851"/>
                          <a:gd name="connsiteX0" fmla="*/ 309 w 245903"/>
                          <a:gd name="connsiteY0" fmla="*/ 96087 h 96087"/>
                          <a:gd name="connsiteX1" fmla="*/ 245903 w 245903"/>
                          <a:gd name="connsiteY1" fmla="*/ 93707 h 96087"/>
                          <a:gd name="connsiteX2" fmla="*/ 309 w 245903"/>
                          <a:gd name="connsiteY2" fmla="*/ 96087 h 96087"/>
                          <a:gd name="connsiteX0" fmla="*/ 155 w 245749"/>
                          <a:gd name="connsiteY0" fmla="*/ 93638 h 93638"/>
                          <a:gd name="connsiteX1" fmla="*/ 245749 w 245749"/>
                          <a:gd name="connsiteY1" fmla="*/ 91258 h 93638"/>
                          <a:gd name="connsiteX2" fmla="*/ 155 w 245749"/>
                          <a:gd name="connsiteY2" fmla="*/ 93638 h 93638"/>
                          <a:gd name="connsiteX0" fmla="*/ 155 w 245749"/>
                          <a:gd name="connsiteY0" fmla="*/ 91272 h 91272"/>
                          <a:gd name="connsiteX1" fmla="*/ 245749 w 245749"/>
                          <a:gd name="connsiteY1" fmla="*/ 88892 h 91272"/>
                          <a:gd name="connsiteX2" fmla="*/ 155 w 245749"/>
                          <a:gd name="connsiteY2" fmla="*/ 91272 h 91272"/>
                          <a:gd name="connsiteX0" fmla="*/ 3 w 245597"/>
                          <a:gd name="connsiteY0" fmla="*/ 93637 h 93637"/>
                          <a:gd name="connsiteX1" fmla="*/ 245597 w 245597"/>
                          <a:gd name="connsiteY1" fmla="*/ 91257 h 93637"/>
                          <a:gd name="connsiteX2" fmla="*/ 3 w 245597"/>
                          <a:gd name="connsiteY2" fmla="*/ 93637 h 93637"/>
                        </a:gdLst>
                        <a:ahLst/>
                        <a:cxnLst>
                          <a:cxn ang="0">
                            <a:pos x="connsiteX0" y="connsiteY0"/>
                          </a:cxn>
                          <a:cxn ang="0">
                            <a:pos x="connsiteX1" y="connsiteY1"/>
                          </a:cxn>
                          <a:cxn ang="0">
                            <a:pos x="connsiteX2" y="connsiteY2"/>
                          </a:cxn>
                        </a:cxnLst>
                        <a:rect l="l" t="t" r="r" b="b"/>
                        <a:pathLst>
                          <a:path w="245597" h="93637">
                            <a:moveTo>
                              <a:pt x="3" y="93637"/>
                            </a:moveTo>
                            <a:cubicBezTo>
                              <a:pt x="-681" y="57125"/>
                              <a:pt x="134363" y="-96068"/>
                              <a:pt x="245597" y="91257"/>
                            </a:cubicBezTo>
                            <a:cubicBezTo>
                              <a:pt x="151031" y="6326"/>
                              <a:pt x="80281" y="21405"/>
                              <a:pt x="3" y="93637"/>
                            </a:cubicBezTo>
                            <a:close/>
                          </a:path>
                        </a:pathLst>
                      </a:custGeom>
                      <a:solidFill>
                        <a:schemeClr val="bg1">
                          <a:lumMod val="65000"/>
                        </a:schemeClr>
                      </a:solidFill>
                      <a:ln>
                        <a:noFill/>
                      </a:ln>
                      <a:effectLst>
                        <a:outerShdw blurRad="50800" dist="38100" dir="8100000" sx="76000" sy="76000" algn="tr" rotWithShape="0">
                          <a:schemeClr val="tx1">
                            <a:lumMod val="95000"/>
                            <a:lumOff val="5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89" name="Rounded Rectangle 34"/>
                      <p:cNvSpPr/>
                      <p:nvPr/>
                    </p:nvSpPr>
                    <p:spPr>
                      <a:xfrm rot="20880000">
                        <a:off x="2631442" y="3117231"/>
                        <a:ext cx="44953" cy="61418"/>
                      </a:xfrm>
                      <a:custGeom>
                        <a:avLst/>
                        <a:gdLst>
                          <a:gd name="connsiteX0" fmla="*/ 0 w 224014"/>
                          <a:gd name="connsiteY0" fmla="*/ 37336 h 304800"/>
                          <a:gd name="connsiteX1" fmla="*/ 37336 w 224014"/>
                          <a:gd name="connsiteY1" fmla="*/ 0 h 304800"/>
                          <a:gd name="connsiteX2" fmla="*/ 186678 w 224014"/>
                          <a:gd name="connsiteY2" fmla="*/ 0 h 304800"/>
                          <a:gd name="connsiteX3" fmla="*/ 224014 w 224014"/>
                          <a:gd name="connsiteY3" fmla="*/ 37336 h 304800"/>
                          <a:gd name="connsiteX4" fmla="*/ 224014 w 224014"/>
                          <a:gd name="connsiteY4" fmla="*/ 267464 h 304800"/>
                          <a:gd name="connsiteX5" fmla="*/ 186678 w 224014"/>
                          <a:gd name="connsiteY5" fmla="*/ 304800 h 304800"/>
                          <a:gd name="connsiteX6" fmla="*/ 37336 w 224014"/>
                          <a:gd name="connsiteY6" fmla="*/ 304800 h 304800"/>
                          <a:gd name="connsiteX7" fmla="*/ 0 w 224014"/>
                          <a:gd name="connsiteY7" fmla="*/ 267464 h 304800"/>
                          <a:gd name="connsiteX8" fmla="*/ 0 w 224014"/>
                          <a:gd name="connsiteY8" fmla="*/ 37336 h 304800"/>
                          <a:gd name="connsiteX0" fmla="*/ 0 w 224014"/>
                          <a:gd name="connsiteY0" fmla="*/ 37336 h 330472"/>
                          <a:gd name="connsiteX1" fmla="*/ 37336 w 224014"/>
                          <a:gd name="connsiteY1" fmla="*/ 0 h 330472"/>
                          <a:gd name="connsiteX2" fmla="*/ 186678 w 224014"/>
                          <a:gd name="connsiteY2" fmla="*/ 0 h 330472"/>
                          <a:gd name="connsiteX3" fmla="*/ 224014 w 224014"/>
                          <a:gd name="connsiteY3" fmla="*/ 37336 h 330472"/>
                          <a:gd name="connsiteX4" fmla="*/ 224014 w 224014"/>
                          <a:gd name="connsiteY4" fmla="*/ 267464 h 330472"/>
                          <a:gd name="connsiteX5" fmla="*/ 186678 w 224014"/>
                          <a:gd name="connsiteY5" fmla="*/ 304800 h 330472"/>
                          <a:gd name="connsiteX6" fmla="*/ 37336 w 224014"/>
                          <a:gd name="connsiteY6" fmla="*/ 304800 h 330472"/>
                          <a:gd name="connsiteX7" fmla="*/ 4763 w 224014"/>
                          <a:gd name="connsiteY7" fmla="*/ 324614 h 330472"/>
                          <a:gd name="connsiteX8" fmla="*/ 0 w 224014"/>
                          <a:gd name="connsiteY8" fmla="*/ 37336 h 330472"/>
                          <a:gd name="connsiteX0" fmla="*/ 0 w 228680"/>
                          <a:gd name="connsiteY0" fmla="*/ 37336 h 330472"/>
                          <a:gd name="connsiteX1" fmla="*/ 37336 w 228680"/>
                          <a:gd name="connsiteY1" fmla="*/ 0 h 330472"/>
                          <a:gd name="connsiteX2" fmla="*/ 186678 w 228680"/>
                          <a:gd name="connsiteY2" fmla="*/ 0 h 330472"/>
                          <a:gd name="connsiteX3" fmla="*/ 224014 w 228680"/>
                          <a:gd name="connsiteY3" fmla="*/ 37336 h 330472"/>
                          <a:gd name="connsiteX4" fmla="*/ 224014 w 228680"/>
                          <a:gd name="connsiteY4" fmla="*/ 267464 h 330472"/>
                          <a:gd name="connsiteX5" fmla="*/ 226561 w 228680"/>
                          <a:gd name="connsiteY5" fmla="*/ 316706 h 330472"/>
                          <a:gd name="connsiteX6" fmla="*/ 186678 w 228680"/>
                          <a:gd name="connsiteY6" fmla="*/ 304800 h 330472"/>
                          <a:gd name="connsiteX7" fmla="*/ 37336 w 228680"/>
                          <a:gd name="connsiteY7" fmla="*/ 304800 h 330472"/>
                          <a:gd name="connsiteX8" fmla="*/ 4763 w 228680"/>
                          <a:gd name="connsiteY8" fmla="*/ 324614 h 330472"/>
                          <a:gd name="connsiteX9" fmla="*/ 0 w 228680"/>
                          <a:gd name="connsiteY9" fmla="*/ 37336 h 330472"/>
                          <a:gd name="connsiteX0" fmla="*/ 0 w 239602"/>
                          <a:gd name="connsiteY0" fmla="*/ 37336 h 330472"/>
                          <a:gd name="connsiteX1" fmla="*/ 37336 w 239602"/>
                          <a:gd name="connsiteY1" fmla="*/ 0 h 330472"/>
                          <a:gd name="connsiteX2" fmla="*/ 186678 w 239602"/>
                          <a:gd name="connsiteY2" fmla="*/ 0 h 330472"/>
                          <a:gd name="connsiteX3" fmla="*/ 224014 w 239602"/>
                          <a:gd name="connsiteY3" fmla="*/ 37336 h 330472"/>
                          <a:gd name="connsiteX4" fmla="*/ 224014 w 239602"/>
                          <a:gd name="connsiteY4" fmla="*/ 267464 h 330472"/>
                          <a:gd name="connsiteX5" fmla="*/ 226561 w 239602"/>
                          <a:gd name="connsiteY5" fmla="*/ 316706 h 330472"/>
                          <a:gd name="connsiteX6" fmla="*/ 37336 w 239602"/>
                          <a:gd name="connsiteY6" fmla="*/ 304800 h 330472"/>
                          <a:gd name="connsiteX7" fmla="*/ 4763 w 239602"/>
                          <a:gd name="connsiteY7" fmla="*/ 324614 h 330472"/>
                          <a:gd name="connsiteX8" fmla="*/ 0 w 239602"/>
                          <a:gd name="connsiteY8" fmla="*/ 37336 h 330472"/>
                          <a:gd name="connsiteX0" fmla="*/ 0 w 242009"/>
                          <a:gd name="connsiteY0" fmla="*/ 37336 h 345376"/>
                          <a:gd name="connsiteX1" fmla="*/ 37336 w 242009"/>
                          <a:gd name="connsiteY1" fmla="*/ 0 h 345376"/>
                          <a:gd name="connsiteX2" fmla="*/ 186678 w 242009"/>
                          <a:gd name="connsiteY2" fmla="*/ 0 h 345376"/>
                          <a:gd name="connsiteX3" fmla="*/ 224014 w 242009"/>
                          <a:gd name="connsiteY3" fmla="*/ 37336 h 345376"/>
                          <a:gd name="connsiteX4" fmla="*/ 224014 w 242009"/>
                          <a:gd name="connsiteY4" fmla="*/ 267464 h 345376"/>
                          <a:gd name="connsiteX5" fmla="*/ 226561 w 242009"/>
                          <a:gd name="connsiteY5" fmla="*/ 316706 h 345376"/>
                          <a:gd name="connsiteX6" fmla="*/ 4763 w 242009"/>
                          <a:gd name="connsiteY6" fmla="*/ 324614 h 345376"/>
                          <a:gd name="connsiteX7" fmla="*/ 0 w 242009"/>
                          <a:gd name="connsiteY7" fmla="*/ 37336 h 345376"/>
                          <a:gd name="connsiteX0" fmla="*/ 0 w 224014"/>
                          <a:gd name="connsiteY0" fmla="*/ 37336 h 338604"/>
                          <a:gd name="connsiteX1" fmla="*/ 37336 w 224014"/>
                          <a:gd name="connsiteY1" fmla="*/ 0 h 338604"/>
                          <a:gd name="connsiteX2" fmla="*/ 186678 w 224014"/>
                          <a:gd name="connsiteY2" fmla="*/ 0 h 338604"/>
                          <a:gd name="connsiteX3" fmla="*/ 224014 w 224014"/>
                          <a:gd name="connsiteY3" fmla="*/ 37336 h 338604"/>
                          <a:gd name="connsiteX4" fmla="*/ 224014 w 224014"/>
                          <a:gd name="connsiteY4" fmla="*/ 267464 h 338604"/>
                          <a:gd name="connsiteX5" fmla="*/ 4763 w 224014"/>
                          <a:gd name="connsiteY5" fmla="*/ 324614 h 338604"/>
                          <a:gd name="connsiteX6" fmla="*/ 0 w 224014"/>
                          <a:gd name="connsiteY6" fmla="*/ 37336 h 338604"/>
                          <a:gd name="connsiteX0" fmla="*/ 0 w 235920"/>
                          <a:gd name="connsiteY0" fmla="*/ 37336 h 353404"/>
                          <a:gd name="connsiteX1" fmla="*/ 37336 w 235920"/>
                          <a:gd name="connsiteY1" fmla="*/ 0 h 353404"/>
                          <a:gd name="connsiteX2" fmla="*/ 186678 w 235920"/>
                          <a:gd name="connsiteY2" fmla="*/ 0 h 353404"/>
                          <a:gd name="connsiteX3" fmla="*/ 224014 w 235920"/>
                          <a:gd name="connsiteY3" fmla="*/ 37336 h 353404"/>
                          <a:gd name="connsiteX4" fmla="*/ 235920 w 235920"/>
                          <a:gd name="connsiteY4" fmla="*/ 317470 h 353404"/>
                          <a:gd name="connsiteX5" fmla="*/ 4763 w 235920"/>
                          <a:gd name="connsiteY5" fmla="*/ 324614 h 353404"/>
                          <a:gd name="connsiteX6" fmla="*/ 0 w 235920"/>
                          <a:gd name="connsiteY6" fmla="*/ 37336 h 353404"/>
                          <a:gd name="connsiteX0" fmla="*/ 0 w 235920"/>
                          <a:gd name="connsiteY0" fmla="*/ 37336 h 331522"/>
                          <a:gd name="connsiteX1" fmla="*/ 37336 w 235920"/>
                          <a:gd name="connsiteY1" fmla="*/ 0 h 331522"/>
                          <a:gd name="connsiteX2" fmla="*/ 186678 w 235920"/>
                          <a:gd name="connsiteY2" fmla="*/ 0 h 331522"/>
                          <a:gd name="connsiteX3" fmla="*/ 224014 w 235920"/>
                          <a:gd name="connsiteY3" fmla="*/ 37336 h 331522"/>
                          <a:gd name="connsiteX4" fmla="*/ 235920 w 235920"/>
                          <a:gd name="connsiteY4" fmla="*/ 317470 h 331522"/>
                          <a:gd name="connsiteX5" fmla="*/ 4763 w 235920"/>
                          <a:gd name="connsiteY5" fmla="*/ 324614 h 331522"/>
                          <a:gd name="connsiteX6" fmla="*/ 0 w 235920"/>
                          <a:gd name="connsiteY6" fmla="*/ 37336 h 331522"/>
                          <a:gd name="connsiteX0" fmla="*/ 0 w 235920"/>
                          <a:gd name="connsiteY0" fmla="*/ 37336 h 328840"/>
                          <a:gd name="connsiteX1" fmla="*/ 37336 w 235920"/>
                          <a:gd name="connsiteY1" fmla="*/ 0 h 328840"/>
                          <a:gd name="connsiteX2" fmla="*/ 186678 w 235920"/>
                          <a:gd name="connsiteY2" fmla="*/ 0 h 328840"/>
                          <a:gd name="connsiteX3" fmla="*/ 224014 w 235920"/>
                          <a:gd name="connsiteY3" fmla="*/ 37336 h 328840"/>
                          <a:gd name="connsiteX4" fmla="*/ 235920 w 235920"/>
                          <a:gd name="connsiteY4" fmla="*/ 317470 h 328840"/>
                          <a:gd name="connsiteX5" fmla="*/ 4763 w 235920"/>
                          <a:gd name="connsiteY5" fmla="*/ 324614 h 328840"/>
                          <a:gd name="connsiteX6" fmla="*/ 0 w 235920"/>
                          <a:gd name="connsiteY6" fmla="*/ 37336 h 328840"/>
                          <a:gd name="connsiteX0" fmla="*/ 0 w 235920"/>
                          <a:gd name="connsiteY0" fmla="*/ 37336 h 324704"/>
                          <a:gd name="connsiteX1" fmla="*/ 37336 w 235920"/>
                          <a:gd name="connsiteY1" fmla="*/ 0 h 324704"/>
                          <a:gd name="connsiteX2" fmla="*/ 186678 w 235920"/>
                          <a:gd name="connsiteY2" fmla="*/ 0 h 324704"/>
                          <a:gd name="connsiteX3" fmla="*/ 224014 w 235920"/>
                          <a:gd name="connsiteY3" fmla="*/ 37336 h 324704"/>
                          <a:gd name="connsiteX4" fmla="*/ 235920 w 235920"/>
                          <a:gd name="connsiteY4" fmla="*/ 317470 h 324704"/>
                          <a:gd name="connsiteX5" fmla="*/ 4763 w 235920"/>
                          <a:gd name="connsiteY5" fmla="*/ 324614 h 324704"/>
                          <a:gd name="connsiteX6" fmla="*/ 0 w 235920"/>
                          <a:gd name="connsiteY6" fmla="*/ 37336 h 324704"/>
                          <a:gd name="connsiteX0" fmla="*/ 0 w 235920"/>
                          <a:gd name="connsiteY0" fmla="*/ 37336 h 324708"/>
                          <a:gd name="connsiteX1" fmla="*/ 37336 w 235920"/>
                          <a:gd name="connsiteY1" fmla="*/ 0 h 324708"/>
                          <a:gd name="connsiteX2" fmla="*/ 186678 w 235920"/>
                          <a:gd name="connsiteY2" fmla="*/ 0 h 324708"/>
                          <a:gd name="connsiteX3" fmla="*/ 224014 w 235920"/>
                          <a:gd name="connsiteY3" fmla="*/ 37336 h 324708"/>
                          <a:gd name="connsiteX4" fmla="*/ 235920 w 235920"/>
                          <a:gd name="connsiteY4" fmla="*/ 317470 h 324708"/>
                          <a:gd name="connsiteX5" fmla="*/ 4763 w 235920"/>
                          <a:gd name="connsiteY5" fmla="*/ 324614 h 324708"/>
                          <a:gd name="connsiteX6" fmla="*/ 0 w 235920"/>
                          <a:gd name="connsiteY6" fmla="*/ 37336 h 324708"/>
                          <a:gd name="connsiteX0" fmla="*/ 0 w 235920"/>
                          <a:gd name="connsiteY0" fmla="*/ 37336 h 324710"/>
                          <a:gd name="connsiteX1" fmla="*/ 37336 w 235920"/>
                          <a:gd name="connsiteY1" fmla="*/ 0 h 324710"/>
                          <a:gd name="connsiteX2" fmla="*/ 186678 w 235920"/>
                          <a:gd name="connsiteY2" fmla="*/ 0 h 324710"/>
                          <a:gd name="connsiteX3" fmla="*/ 224014 w 235920"/>
                          <a:gd name="connsiteY3" fmla="*/ 37336 h 324710"/>
                          <a:gd name="connsiteX4" fmla="*/ 235920 w 235920"/>
                          <a:gd name="connsiteY4" fmla="*/ 317470 h 324710"/>
                          <a:gd name="connsiteX5" fmla="*/ 4763 w 235920"/>
                          <a:gd name="connsiteY5" fmla="*/ 324614 h 324710"/>
                          <a:gd name="connsiteX6" fmla="*/ 0 w 235920"/>
                          <a:gd name="connsiteY6" fmla="*/ 37336 h 324710"/>
                          <a:gd name="connsiteX0" fmla="*/ 0 w 235920"/>
                          <a:gd name="connsiteY0" fmla="*/ 37336 h 322329"/>
                          <a:gd name="connsiteX1" fmla="*/ 37336 w 235920"/>
                          <a:gd name="connsiteY1" fmla="*/ 0 h 322329"/>
                          <a:gd name="connsiteX2" fmla="*/ 186678 w 235920"/>
                          <a:gd name="connsiteY2" fmla="*/ 0 h 322329"/>
                          <a:gd name="connsiteX3" fmla="*/ 224014 w 235920"/>
                          <a:gd name="connsiteY3" fmla="*/ 37336 h 322329"/>
                          <a:gd name="connsiteX4" fmla="*/ 235920 w 235920"/>
                          <a:gd name="connsiteY4" fmla="*/ 317470 h 322329"/>
                          <a:gd name="connsiteX5" fmla="*/ 0 w 235920"/>
                          <a:gd name="connsiteY5" fmla="*/ 322232 h 322329"/>
                          <a:gd name="connsiteX6" fmla="*/ 0 w 235920"/>
                          <a:gd name="connsiteY6" fmla="*/ 37336 h 32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20" h="322329">
                            <a:moveTo>
                              <a:pt x="0" y="37336"/>
                            </a:moveTo>
                            <a:cubicBezTo>
                              <a:pt x="0" y="16716"/>
                              <a:pt x="16716" y="0"/>
                              <a:pt x="37336" y="0"/>
                            </a:cubicBezTo>
                            <a:lnTo>
                              <a:pt x="186678" y="0"/>
                            </a:lnTo>
                            <a:cubicBezTo>
                              <a:pt x="207298" y="0"/>
                              <a:pt x="224014" y="16716"/>
                              <a:pt x="224014" y="37336"/>
                            </a:cubicBezTo>
                            <a:lnTo>
                              <a:pt x="235920" y="317470"/>
                            </a:lnTo>
                            <a:cubicBezTo>
                              <a:pt x="104129" y="136751"/>
                              <a:pt x="6380" y="327249"/>
                              <a:pt x="0" y="322232"/>
                            </a:cubicBezTo>
                            <a:lnTo>
                              <a:pt x="0" y="37336"/>
                            </a:lnTo>
                            <a:close/>
                          </a:path>
                        </a:pathLst>
                      </a:custGeom>
                      <a:gradFill>
                        <a:gsLst>
                          <a:gs pos="11000">
                            <a:schemeClr val="bg1"/>
                          </a:gs>
                          <a:gs pos="81000">
                            <a:schemeClr val="bg1">
                              <a:lumMod val="95000"/>
                            </a:schemeClr>
                          </a:gs>
                          <a:gs pos="57000">
                            <a:schemeClr val="bg1"/>
                          </a:gs>
                          <a:gs pos="18000">
                            <a:schemeClr val="tx1">
                              <a:lumMod val="75000"/>
                              <a:lumOff val="25000"/>
                            </a:schemeClr>
                          </a:gs>
                          <a:gs pos="74000">
                            <a:schemeClr val="tx1">
                              <a:lumMod val="75000"/>
                              <a:lumOff val="25000"/>
                            </a:schemeClr>
                          </a:gs>
                          <a:gs pos="38000">
                            <a:schemeClr val="bg1"/>
                          </a:gs>
                          <a:gs pos="2500">
                            <a:schemeClr val="bg1">
                              <a:lumMod val="50000"/>
                            </a:schemeClr>
                          </a:gs>
                          <a:gs pos="98000">
                            <a:schemeClr val="tx1">
                              <a:lumMod val="50000"/>
                              <a:lumOff val="50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cxnSp>
                    <p:nvCxnSpPr>
                      <p:cNvPr id="95" name="Straight Connector 577"/>
                      <p:cNvCxnSpPr/>
                      <p:nvPr/>
                    </p:nvCxnSpPr>
                    <p:spPr>
                      <a:xfrm rot="20760000" flipH="1">
                        <a:off x="2673740" y="3237944"/>
                        <a:ext cx="77" cy="129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578"/>
                      <p:cNvCxnSpPr/>
                      <p:nvPr/>
                    </p:nvCxnSpPr>
                    <p:spPr>
                      <a:xfrm rot="20880000" flipH="1">
                        <a:off x="2692466" y="3234951"/>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580"/>
                      <p:cNvCxnSpPr/>
                      <p:nvPr/>
                    </p:nvCxnSpPr>
                    <p:spPr>
                      <a:xfrm rot="21120000" flipH="1">
                        <a:off x="2714070" y="3232956"/>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581"/>
                      <p:cNvCxnSpPr/>
                      <p:nvPr/>
                    </p:nvCxnSpPr>
                    <p:spPr>
                      <a:xfrm rot="540000" flipH="1">
                        <a:off x="2755584" y="3238281"/>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582"/>
                      <p:cNvCxnSpPr/>
                      <p:nvPr/>
                    </p:nvCxnSpPr>
                    <p:spPr>
                      <a:xfrm rot="1020000" flipH="1">
                        <a:off x="2776102" y="3243426"/>
                        <a:ext cx="77" cy="1290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583"/>
                      <p:cNvCxnSpPr/>
                      <p:nvPr/>
                    </p:nvCxnSpPr>
                    <p:spPr>
                      <a:xfrm rot="1148506" flipH="1">
                        <a:off x="2795282" y="3250981"/>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584"/>
                      <p:cNvCxnSpPr/>
                      <p:nvPr/>
                    </p:nvCxnSpPr>
                    <p:spPr>
                      <a:xfrm rot="1868506" flipH="1">
                        <a:off x="2832146" y="3272157"/>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587"/>
                      <p:cNvCxnSpPr/>
                      <p:nvPr/>
                    </p:nvCxnSpPr>
                    <p:spPr>
                      <a:xfrm rot="2888506" flipH="1">
                        <a:off x="2862804" y="3301282"/>
                        <a:ext cx="77" cy="1290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588"/>
                      <p:cNvCxnSpPr/>
                      <p:nvPr/>
                    </p:nvCxnSpPr>
                    <p:spPr>
                      <a:xfrm rot="2888828" flipH="1">
                        <a:off x="2875326" y="3316154"/>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589"/>
                      <p:cNvCxnSpPr/>
                      <p:nvPr/>
                    </p:nvCxnSpPr>
                    <p:spPr>
                      <a:xfrm rot="3608828" flipH="1">
                        <a:off x="2897299" y="3352549"/>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590"/>
                      <p:cNvCxnSpPr/>
                      <p:nvPr/>
                    </p:nvCxnSpPr>
                    <p:spPr>
                      <a:xfrm rot="3128828" flipH="1">
                        <a:off x="2887810" y="3333897"/>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591"/>
                      <p:cNvCxnSpPr/>
                      <p:nvPr/>
                    </p:nvCxnSpPr>
                    <p:spPr>
                      <a:xfrm rot="4148828" flipH="1">
                        <a:off x="2903856" y="3372553"/>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592"/>
                      <p:cNvCxnSpPr/>
                      <p:nvPr/>
                    </p:nvCxnSpPr>
                    <p:spPr>
                      <a:xfrm rot="4628828" flipH="1">
                        <a:off x="2910284" y="3392690"/>
                        <a:ext cx="77" cy="129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593"/>
                      <p:cNvCxnSpPr/>
                      <p:nvPr/>
                    </p:nvCxnSpPr>
                    <p:spPr>
                      <a:xfrm rot="4680000" flipH="1">
                        <a:off x="2912327" y="3411324"/>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594"/>
                      <p:cNvCxnSpPr/>
                      <p:nvPr/>
                    </p:nvCxnSpPr>
                    <p:spPr>
                      <a:xfrm rot="5400000" flipH="1">
                        <a:off x="2913268" y="3453827"/>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596"/>
                      <p:cNvCxnSpPr/>
                      <p:nvPr/>
                    </p:nvCxnSpPr>
                    <p:spPr>
                      <a:xfrm rot="5940000" flipH="1">
                        <a:off x="2908998" y="3474443"/>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597"/>
                      <p:cNvCxnSpPr/>
                      <p:nvPr/>
                    </p:nvCxnSpPr>
                    <p:spPr>
                      <a:xfrm rot="6420000" flipH="1">
                        <a:off x="2904854" y="3494907"/>
                        <a:ext cx="77" cy="1290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598"/>
                      <p:cNvCxnSpPr/>
                      <p:nvPr/>
                    </p:nvCxnSpPr>
                    <p:spPr>
                      <a:xfrm rot="6570955" flipH="1">
                        <a:off x="2898316" y="3513069"/>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599"/>
                      <p:cNvCxnSpPr/>
                      <p:nvPr/>
                    </p:nvCxnSpPr>
                    <p:spPr>
                      <a:xfrm rot="7290955" flipH="1">
                        <a:off x="2876900" y="3549794"/>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600"/>
                      <p:cNvCxnSpPr/>
                      <p:nvPr/>
                    </p:nvCxnSpPr>
                    <p:spPr>
                      <a:xfrm rot="6810955" flipH="1">
                        <a:off x="2888724" y="3532528"/>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601"/>
                      <p:cNvCxnSpPr/>
                      <p:nvPr/>
                    </p:nvCxnSpPr>
                    <p:spPr>
                      <a:xfrm rot="7830955" flipH="1">
                        <a:off x="2862483" y="3565135"/>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603"/>
                      <p:cNvCxnSpPr/>
                      <p:nvPr/>
                    </p:nvCxnSpPr>
                    <p:spPr>
                      <a:xfrm rot="8270689" flipH="1">
                        <a:off x="2831924" y="3593169"/>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604"/>
                      <p:cNvCxnSpPr/>
                      <p:nvPr/>
                    </p:nvCxnSpPr>
                    <p:spPr>
                      <a:xfrm rot="8990689" flipH="1">
                        <a:off x="2795645" y="3615334"/>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605"/>
                      <p:cNvCxnSpPr/>
                      <p:nvPr/>
                    </p:nvCxnSpPr>
                    <p:spPr>
                      <a:xfrm rot="8510689" flipH="1">
                        <a:off x="2814245" y="3605747"/>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606"/>
                      <p:cNvCxnSpPr/>
                      <p:nvPr/>
                    </p:nvCxnSpPr>
                    <p:spPr>
                      <a:xfrm rot="9530689" flipH="1">
                        <a:off x="2775675" y="3621997"/>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607"/>
                      <p:cNvCxnSpPr/>
                      <p:nvPr/>
                    </p:nvCxnSpPr>
                    <p:spPr>
                      <a:xfrm rot="10010689" flipH="1">
                        <a:off x="2756571" y="3628475"/>
                        <a:ext cx="77" cy="129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608"/>
                      <p:cNvCxnSpPr/>
                      <p:nvPr/>
                    </p:nvCxnSpPr>
                    <p:spPr>
                      <a:xfrm rot="10080000" flipH="1">
                        <a:off x="2735784" y="3630392"/>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609"/>
                      <p:cNvCxnSpPr/>
                      <p:nvPr/>
                    </p:nvCxnSpPr>
                    <p:spPr>
                      <a:xfrm rot="10800000" flipH="1">
                        <a:off x="2693281" y="3631333"/>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610"/>
                      <p:cNvCxnSpPr/>
                      <p:nvPr/>
                    </p:nvCxnSpPr>
                    <p:spPr>
                      <a:xfrm rot="10320000" flipH="1">
                        <a:off x="2714179" y="3632388"/>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611"/>
                      <p:cNvCxnSpPr/>
                      <p:nvPr/>
                    </p:nvCxnSpPr>
                    <p:spPr>
                      <a:xfrm rot="11340000" flipH="1">
                        <a:off x="2672666" y="3627063"/>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612"/>
                      <p:cNvCxnSpPr/>
                      <p:nvPr/>
                    </p:nvCxnSpPr>
                    <p:spPr>
                      <a:xfrm rot="11820000" flipH="1">
                        <a:off x="2653203" y="3622866"/>
                        <a:ext cx="77" cy="1290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613"/>
                      <p:cNvCxnSpPr/>
                      <p:nvPr/>
                    </p:nvCxnSpPr>
                    <p:spPr>
                      <a:xfrm rot="11928920" flipH="1">
                        <a:off x="2634041" y="3614816"/>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614"/>
                      <p:cNvCxnSpPr/>
                      <p:nvPr/>
                    </p:nvCxnSpPr>
                    <p:spPr>
                      <a:xfrm rot="12648920" flipH="1">
                        <a:off x="2597056" y="3593850"/>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615"/>
                      <p:cNvCxnSpPr/>
                      <p:nvPr/>
                    </p:nvCxnSpPr>
                    <p:spPr>
                      <a:xfrm rot="12168920" flipH="1">
                        <a:off x="2614465" y="3605462"/>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616"/>
                      <p:cNvCxnSpPr/>
                      <p:nvPr/>
                    </p:nvCxnSpPr>
                    <p:spPr>
                      <a:xfrm rot="13188920" flipH="1">
                        <a:off x="2581540" y="3579623"/>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617"/>
                      <p:cNvCxnSpPr/>
                      <p:nvPr/>
                    </p:nvCxnSpPr>
                    <p:spPr>
                      <a:xfrm rot="13668920" flipH="1">
                        <a:off x="2567292" y="3565845"/>
                        <a:ext cx="77" cy="1290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618"/>
                      <p:cNvCxnSpPr/>
                      <p:nvPr/>
                    </p:nvCxnSpPr>
                    <p:spPr>
                      <a:xfrm rot="17271172">
                        <a:off x="2521669" y="3390144"/>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619"/>
                      <p:cNvCxnSpPr/>
                      <p:nvPr/>
                    </p:nvCxnSpPr>
                    <p:spPr>
                      <a:xfrm rot="16551172">
                        <a:off x="2516400" y="3432329"/>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620"/>
                      <p:cNvCxnSpPr/>
                      <p:nvPr/>
                    </p:nvCxnSpPr>
                    <p:spPr>
                      <a:xfrm rot="17031172">
                        <a:off x="2517482" y="3411432"/>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621"/>
                      <p:cNvCxnSpPr/>
                      <p:nvPr/>
                    </p:nvCxnSpPr>
                    <p:spPr>
                      <a:xfrm rot="16011172">
                        <a:off x="2518546" y="3453272"/>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622"/>
                      <p:cNvCxnSpPr/>
                      <p:nvPr/>
                    </p:nvCxnSpPr>
                    <p:spPr>
                      <a:xfrm rot="15531172">
                        <a:off x="2521681" y="3474109"/>
                        <a:ext cx="77" cy="129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623"/>
                      <p:cNvCxnSpPr/>
                      <p:nvPr/>
                    </p:nvCxnSpPr>
                    <p:spPr>
                      <a:xfrm rot="19011494">
                        <a:off x="2567718" y="3299016"/>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624"/>
                      <p:cNvCxnSpPr/>
                      <p:nvPr/>
                    </p:nvCxnSpPr>
                    <p:spPr>
                      <a:xfrm rot="18291494">
                        <a:off x="2542653" y="3333355"/>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625"/>
                      <p:cNvCxnSpPr/>
                      <p:nvPr/>
                    </p:nvCxnSpPr>
                    <p:spPr>
                      <a:xfrm rot="18771494">
                        <a:off x="2553733" y="3315603"/>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626"/>
                      <p:cNvCxnSpPr/>
                      <p:nvPr/>
                    </p:nvCxnSpPr>
                    <p:spPr>
                      <a:xfrm rot="17751494">
                        <a:off x="2534375" y="3352711"/>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627"/>
                      <p:cNvCxnSpPr/>
                      <p:nvPr/>
                    </p:nvCxnSpPr>
                    <p:spPr>
                      <a:xfrm rot="17271494">
                        <a:off x="2527310" y="3372258"/>
                        <a:ext cx="77" cy="1290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628"/>
                      <p:cNvCxnSpPr/>
                      <p:nvPr/>
                    </p:nvCxnSpPr>
                    <p:spPr>
                      <a:xfrm rot="20880000">
                        <a:off x="2652815" y="3243898"/>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629"/>
                      <p:cNvCxnSpPr/>
                      <p:nvPr/>
                    </p:nvCxnSpPr>
                    <p:spPr>
                      <a:xfrm rot="20160000">
                        <a:off x="2613604" y="3260326"/>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630"/>
                      <p:cNvCxnSpPr/>
                      <p:nvPr/>
                    </p:nvCxnSpPr>
                    <p:spPr>
                      <a:xfrm rot="20640000">
                        <a:off x="2632267" y="3250863"/>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631"/>
                      <p:cNvCxnSpPr/>
                      <p:nvPr/>
                    </p:nvCxnSpPr>
                    <p:spPr>
                      <a:xfrm rot="19620000">
                        <a:off x="2596508" y="3272612"/>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633"/>
                      <p:cNvCxnSpPr/>
                      <p:nvPr/>
                    </p:nvCxnSpPr>
                    <p:spPr>
                      <a:xfrm rot="15480000">
                        <a:off x="2527077" y="3493433"/>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634"/>
                      <p:cNvCxnSpPr/>
                      <p:nvPr/>
                    </p:nvCxnSpPr>
                    <p:spPr>
                      <a:xfrm rot="14760000">
                        <a:off x="2543505" y="3532644"/>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635"/>
                      <p:cNvCxnSpPr/>
                      <p:nvPr/>
                    </p:nvCxnSpPr>
                    <p:spPr>
                      <a:xfrm rot="15240000">
                        <a:off x="2534042" y="3513980"/>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636"/>
                      <p:cNvCxnSpPr/>
                      <p:nvPr/>
                    </p:nvCxnSpPr>
                    <p:spPr>
                      <a:xfrm rot="14220000">
                        <a:off x="2555791" y="3549740"/>
                        <a:ext cx="1132" cy="138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649"/>
                      <p:cNvCxnSpPr/>
                      <p:nvPr/>
                    </p:nvCxnSpPr>
                    <p:spPr>
                      <a:xfrm>
                        <a:off x="2686587" y="33648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650"/>
                      <p:cNvCxnSpPr/>
                      <p:nvPr/>
                    </p:nvCxnSpPr>
                    <p:spPr>
                      <a:xfrm rot="20171601">
                        <a:off x="2592747" y="3272518"/>
                        <a:ext cx="0" cy="11450"/>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651"/>
                      <p:cNvCxnSpPr/>
                      <p:nvPr/>
                    </p:nvCxnSpPr>
                    <p:spPr>
                      <a:xfrm rot="11384048" flipH="1">
                        <a:off x="2698976" y="3428734"/>
                        <a:ext cx="158" cy="3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rot="19937131">
                        <a:off x="2703153" y="3434141"/>
                        <a:ext cx="13984" cy="16761"/>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lumMod val="95000"/>
                              <a:lumOff val="5000"/>
                            </a:schemeClr>
                          </a:solidFill>
                        </a:endParaRPr>
                      </a:p>
                    </p:txBody>
                  </p:sp>
                  <p:sp>
                    <p:nvSpPr>
                      <p:cNvPr id="173" name="Rectangle 8219"/>
                      <p:cNvSpPr/>
                      <p:nvPr/>
                    </p:nvSpPr>
                    <p:spPr>
                      <a:xfrm rot="15480000">
                        <a:off x="2699814" y="3463282"/>
                        <a:ext cx="32563" cy="14272"/>
                      </a:xfrm>
                      <a:custGeom>
                        <a:avLst/>
                        <a:gdLst>
                          <a:gd name="connsiteX0" fmla="*/ 0 w 152400"/>
                          <a:gd name="connsiteY0" fmla="*/ 0 h 78184"/>
                          <a:gd name="connsiteX1" fmla="*/ 152400 w 152400"/>
                          <a:gd name="connsiteY1" fmla="*/ 0 h 78184"/>
                          <a:gd name="connsiteX2" fmla="*/ 152400 w 152400"/>
                          <a:gd name="connsiteY2" fmla="*/ 78184 h 78184"/>
                          <a:gd name="connsiteX3" fmla="*/ 0 w 152400"/>
                          <a:gd name="connsiteY3" fmla="*/ 78184 h 78184"/>
                          <a:gd name="connsiteX4" fmla="*/ 0 w 152400"/>
                          <a:gd name="connsiteY4" fmla="*/ 0 h 78184"/>
                          <a:gd name="connsiteX0" fmla="*/ 42863 w 152400"/>
                          <a:gd name="connsiteY0" fmla="*/ 7144 h 78184"/>
                          <a:gd name="connsiteX1" fmla="*/ 152400 w 152400"/>
                          <a:gd name="connsiteY1" fmla="*/ 0 h 78184"/>
                          <a:gd name="connsiteX2" fmla="*/ 152400 w 152400"/>
                          <a:gd name="connsiteY2" fmla="*/ 78184 h 78184"/>
                          <a:gd name="connsiteX3" fmla="*/ 0 w 152400"/>
                          <a:gd name="connsiteY3" fmla="*/ 78184 h 78184"/>
                          <a:gd name="connsiteX4" fmla="*/ 42863 w 152400"/>
                          <a:gd name="connsiteY4" fmla="*/ 7144 h 78184"/>
                          <a:gd name="connsiteX0" fmla="*/ 0 w 109537"/>
                          <a:gd name="connsiteY0" fmla="*/ 7144 h 78184"/>
                          <a:gd name="connsiteX1" fmla="*/ 109537 w 109537"/>
                          <a:gd name="connsiteY1" fmla="*/ 0 h 78184"/>
                          <a:gd name="connsiteX2" fmla="*/ 109537 w 109537"/>
                          <a:gd name="connsiteY2" fmla="*/ 78184 h 78184"/>
                          <a:gd name="connsiteX3" fmla="*/ 7143 w 109537"/>
                          <a:gd name="connsiteY3" fmla="*/ 68659 h 78184"/>
                          <a:gd name="connsiteX4" fmla="*/ 0 w 109537"/>
                          <a:gd name="connsiteY4" fmla="*/ 7144 h 78184"/>
                          <a:gd name="connsiteX0" fmla="*/ 4763 w 102394"/>
                          <a:gd name="connsiteY0" fmla="*/ 7144 h 78184"/>
                          <a:gd name="connsiteX1" fmla="*/ 102394 w 102394"/>
                          <a:gd name="connsiteY1" fmla="*/ 0 h 78184"/>
                          <a:gd name="connsiteX2" fmla="*/ 102394 w 102394"/>
                          <a:gd name="connsiteY2" fmla="*/ 78184 h 78184"/>
                          <a:gd name="connsiteX3" fmla="*/ 0 w 102394"/>
                          <a:gd name="connsiteY3" fmla="*/ 68659 h 78184"/>
                          <a:gd name="connsiteX4" fmla="*/ 4763 w 102394"/>
                          <a:gd name="connsiteY4" fmla="*/ 7144 h 78184"/>
                          <a:gd name="connsiteX0" fmla="*/ 32306 w 129937"/>
                          <a:gd name="connsiteY0" fmla="*/ 7144 h 78184"/>
                          <a:gd name="connsiteX1" fmla="*/ 129937 w 129937"/>
                          <a:gd name="connsiteY1" fmla="*/ 0 h 78184"/>
                          <a:gd name="connsiteX2" fmla="*/ 129937 w 129937"/>
                          <a:gd name="connsiteY2" fmla="*/ 78184 h 78184"/>
                          <a:gd name="connsiteX3" fmla="*/ 27543 w 129937"/>
                          <a:gd name="connsiteY3" fmla="*/ 68659 h 78184"/>
                          <a:gd name="connsiteX4" fmla="*/ 32306 w 129937"/>
                          <a:gd name="connsiteY4" fmla="*/ 7144 h 78184"/>
                          <a:gd name="connsiteX0" fmla="*/ 35909 w 133540"/>
                          <a:gd name="connsiteY0" fmla="*/ 7144 h 78184"/>
                          <a:gd name="connsiteX1" fmla="*/ 133540 w 133540"/>
                          <a:gd name="connsiteY1" fmla="*/ 0 h 78184"/>
                          <a:gd name="connsiteX2" fmla="*/ 133540 w 133540"/>
                          <a:gd name="connsiteY2" fmla="*/ 78184 h 78184"/>
                          <a:gd name="connsiteX3" fmla="*/ 31146 w 133540"/>
                          <a:gd name="connsiteY3" fmla="*/ 68659 h 78184"/>
                          <a:gd name="connsiteX4" fmla="*/ 35909 w 133540"/>
                          <a:gd name="connsiteY4" fmla="*/ 7144 h 78184"/>
                          <a:gd name="connsiteX0" fmla="*/ 35909 w 133540"/>
                          <a:gd name="connsiteY0" fmla="*/ 7144 h 68659"/>
                          <a:gd name="connsiteX1" fmla="*/ 133540 w 133540"/>
                          <a:gd name="connsiteY1" fmla="*/ 0 h 68659"/>
                          <a:gd name="connsiteX2" fmla="*/ 133540 w 133540"/>
                          <a:gd name="connsiteY2" fmla="*/ 66278 h 68659"/>
                          <a:gd name="connsiteX3" fmla="*/ 31146 w 133540"/>
                          <a:gd name="connsiteY3" fmla="*/ 68659 h 68659"/>
                          <a:gd name="connsiteX4" fmla="*/ 35909 w 133540"/>
                          <a:gd name="connsiteY4" fmla="*/ 7144 h 68659"/>
                          <a:gd name="connsiteX0" fmla="*/ 35909 w 133540"/>
                          <a:gd name="connsiteY0" fmla="*/ 0 h 61515"/>
                          <a:gd name="connsiteX1" fmla="*/ 133540 w 133540"/>
                          <a:gd name="connsiteY1" fmla="*/ 2381 h 61515"/>
                          <a:gd name="connsiteX2" fmla="*/ 133540 w 133540"/>
                          <a:gd name="connsiteY2" fmla="*/ 59134 h 61515"/>
                          <a:gd name="connsiteX3" fmla="*/ 31146 w 133540"/>
                          <a:gd name="connsiteY3" fmla="*/ 61515 h 61515"/>
                          <a:gd name="connsiteX4" fmla="*/ 35909 w 133540"/>
                          <a:gd name="connsiteY4" fmla="*/ 0 h 61515"/>
                          <a:gd name="connsiteX0" fmla="*/ 35909 w 133540"/>
                          <a:gd name="connsiteY0" fmla="*/ 4762 h 66277"/>
                          <a:gd name="connsiteX1" fmla="*/ 131159 w 133540"/>
                          <a:gd name="connsiteY1" fmla="*/ 0 h 66277"/>
                          <a:gd name="connsiteX2" fmla="*/ 133540 w 133540"/>
                          <a:gd name="connsiteY2" fmla="*/ 63896 h 66277"/>
                          <a:gd name="connsiteX3" fmla="*/ 31146 w 133540"/>
                          <a:gd name="connsiteY3" fmla="*/ 66277 h 66277"/>
                          <a:gd name="connsiteX4" fmla="*/ 35909 w 133540"/>
                          <a:gd name="connsiteY4" fmla="*/ 4762 h 66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40" h="66277">
                            <a:moveTo>
                              <a:pt x="35909" y="4762"/>
                            </a:moveTo>
                            <a:lnTo>
                              <a:pt x="131159" y="0"/>
                            </a:lnTo>
                            <a:cubicBezTo>
                              <a:pt x="131953" y="21299"/>
                              <a:pt x="132746" y="42597"/>
                              <a:pt x="133540" y="63896"/>
                            </a:cubicBezTo>
                            <a:lnTo>
                              <a:pt x="31146" y="66277"/>
                            </a:lnTo>
                            <a:cubicBezTo>
                              <a:pt x="18447" y="60059"/>
                              <a:pt x="-34735" y="32411"/>
                              <a:pt x="35909" y="4762"/>
                            </a:cubicBez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lumMod val="95000"/>
                              <a:lumOff val="5000"/>
                            </a:schemeClr>
                          </a:solidFill>
                        </a:endParaRPr>
                      </a:p>
                    </p:txBody>
                  </p:sp>
                  <p:sp>
                    <p:nvSpPr>
                      <p:cNvPr id="175" name="Rectangle 122"/>
                      <p:cNvSpPr/>
                      <p:nvPr/>
                    </p:nvSpPr>
                    <p:spPr>
                      <a:xfrm rot="14904473">
                        <a:off x="2712014" y="3454488"/>
                        <a:ext cx="31179" cy="19658"/>
                      </a:xfrm>
                      <a:custGeom>
                        <a:avLst/>
                        <a:gdLst>
                          <a:gd name="connsiteX0" fmla="*/ 0 w 176817"/>
                          <a:gd name="connsiteY0" fmla="*/ 0 h 96022"/>
                          <a:gd name="connsiteX1" fmla="*/ 176817 w 176817"/>
                          <a:gd name="connsiteY1" fmla="*/ 0 h 96022"/>
                          <a:gd name="connsiteX2" fmla="*/ 176817 w 176817"/>
                          <a:gd name="connsiteY2" fmla="*/ 96022 h 96022"/>
                          <a:gd name="connsiteX3" fmla="*/ 0 w 176817"/>
                          <a:gd name="connsiteY3" fmla="*/ 96022 h 96022"/>
                          <a:gd name="connsiteX4" fmla="*/ 0 w 176817"/>
                          <a:gd name="connsiteY4" fmla="*/ 0 h 96022"/>
                          <a:gd name="connsiteX0" fmla="*/ 0 w 186342"/>
                          <a:gd name="connsiteY0" fmla="*/ 0 h 96022"/>
                          <a:gd name="connsiteX1" fmla="*/ 186342 w 186342"/>
                          <a:gd name="connsiteY1" fmla="*/ 47625 h 96022"/>
                          <a:gd name="connsiteX2" fmla="*/ 176817 w 186342"/>
                          <a:gd name="connsiteY2" fmla="*/ 96022 h 96022"/>
                          <a:gd name="connsiteX3" fmla="*/ 0 w 186342"/>
                          <a:gd name="connsiteY3" fmla="*/ 96022 h 96022"/>
                          <a:gd name="connsiteX4" fmla="*/ 0 w 186342"/>
                          <a:gd name="connsiteY4" fmla="*/ 0 h 96022"/>
                          <a:gd name="connsiteX0" fmla="*/ 0 w 195867"/>
                          <a:gd name="connsiteY0" fmla="*/ 0 h 122216"/>
                          <a:gd name="connsiteX1" fmla="*/ 186342 w 195867"/>
                          <a:gd name="connsiteY1" fmla="*/ 47625 h 122216"/>
                          <a:gd name="connsiteX2" fmla="*/ 195867 w 195867"/>
                          <a:gd name="connsiteY2" fmla="*/ 122216 h 122216"/>
                          <a:gd name="connsiteX3" fmla="*/ 0 w 195867"/>
                          <a:gd name="connsiteY3" fmla="*/ 96022 h 122216"/>
                          <a:gd name="connsiteX4" fmla="*/ 0 w 195867"/>
                          <a:gd name="connsiteY4" fmla="*/ 0 h 122216"/>
                          <a:gd name="connsiteX0" fmla="*/ 0 w 195867"/>
                          <a:gd name="connsiteY0" fmla="*/ 0 h 150791"/>
                          <a:gd name="connsiteX1" fmla="*/ 186342 w 195867"/>
                          <a:gd name="connsiteY1" fmla="*/ 47625 h 150791"/>
                          <a:gd name="connsiteX2" fmla="*/ 195867 w 195867"/>
                          <a:gd name="connsiteY2" fmla="*/ 122216 h 150791"/>
                          <a:gd name="connsiteX3" fmla="*/ 73819 w 195867"/>
                          <a:gd name="connsiteY3" fmla="*/ 150791 h 150791"/>
                          <a:gd name="connsiteX4" fmla="*/ 0 w 195867"/>
                          <a:gd name="connsiteY4" fmla="*/ 0 h 150791"/>
                          <a:gd name="connsiteX0" fmla="*/ 0 w 131573"/>
                          <a:gd name="connsiteY0" fmla="*/ 40481 h 103166"/>
                          <a:gd name="connsiteX1" fmla="*/ 122048 w 131573"/>
                          <a:gd name="connsiteY1" fmla="*/ 0 h 103166"/>
                          <a:gd name="connsiteX2" fmla="*/ 131573 w 131573"/>
                          <a:gd name="connsiteY2" fmla="*/ 74591 h 103166"/>
                          <a:gd name="connsiteX3" fmla="*/ 9525 w 131573"/>
                          <a:gd name="connsiteY3" fmla="*/ 103166 h 103166"/>
                          <a:gd name="connsiteX4" fmla="*/ 0 w 131573"/>
                          <a:gd name="connsiteY4" fmla="*/ 40481 h 103166"/>
                          <a:gd name="connsiteX0" fmla="*/ 0 w 131573"/>
                          <a:gd name="connsiteY0" fmla="*/ 30956 h 103166"/>
                          <a:gd name="connsiteX1" fmla="*/ 122048 w 131573"/>
                          <a:gd name="connsiteY1" fmla="*/ 0 h 103166"/>
                          <a:gd name="connsiteX2" fmla="*/ 131573 w 131573"/>
                          <a:gd name="connsiteY2" fmla="*/ 74591 h 103166"/>
                          <a:gd name="connsiteX3" fmla="*/ 9525 w 131573"/>
                          <a:gd name="connsiteY3" fmla="*/ 103166 h 103166"/>
                          <a:gd name="connsiteX4" fmla="*/ 0 w 131573"/>
                          <a:gd name="connsiteY4" fmla="*/ 30956 h 103166"/>
                          <a:gd name="connsiteX0" fmla="*/ 0 w 126811"/>
                          <a:gd name="connsiteY0" fmla="*/ 30956 h 103166"/>
                          <a:gd name="connsiteX1" fmla="*/ 122048 w 126811"/>
                          <a:gd name="connsiteY1" fmla="*/ 0 h 103166"/>
                          <a:gd name="connsiteX2" fmla="*/ 126811 w 126811"/>
                          <a:gd name="connsiteY2" fmla="*/ 62685 h 103166"/>
                          <a:gd name="connsiteX3" fmla="*/ 9525 w 126811"/>
                          <a:gd name="connsiteY3" fmla="*/ 103166 h 103166"/>
                          <a:gd name="connsiteX4" fmla="*/ 0 w 126811"/>
                          <a:gd name="connsiteY4" fmla="*/ 30956 h 103166"/>
                          <a:gd name="connsiteX0" fmla="*/ 0 w 136336"/>
                          <a:gd name="connsiteY0" fmla="*/ 30956 h 103166"/>
                          <a:gd name="connsiteX1" fmla="*/ 122048 w 136336"/>
                          <a:gd name="connsiteY1" fmla="*/ 0 h 103166"/>
                          <a:gd name="connsiteX2" fmla="*/ 136336 w 136336"/>
                          <a:gd name="connsiteY2" fmla="*/ 72210 h 103166"/>
                          <a:gd name="connsiteX3" fmla="*/ 9525 w 136336"/>
                          <a:gd name="connsiteY3" fmla="*/ 103166 h 103166"/>
                          <a:gd name="connsiteX4" fmla="*/ 0 w 136336"/>
                          <a:gd name="connsiteY4" fmla="*/ 30956 h 103166"/>
                          <a:gd name="connsiteX0" fmla="*/ 24453 w 160789"/>
                          <a:gd name="connsiteY0" fmla="*/ 30956 h 103166"/>
                          <a:gd name="connsiteX1" fmla="*/ 146501 w 160789"/>
                          <a:gd name="connsiteY1" fmla="*/ 0 h 103166"/>
                          <a:gd name="connsiteX2" fmla="*/ 160789 w 160789"/>
                          <a:gd name="connsiteY2" fmla="*/ 72210 h 103166"/>
                          <a:gd name="connsiteX3" fmla="*/ 33978 w 160789"/>
                          <a:gd name="connsiteY3" fmla="*/ 103166 h 103166"/>
                          <a:gd name="connsiteX4" fmla="*/ 24453 w 160789"/>
                          <a:gd name="connsiteY4" fmla="*/ 30956 h 103166"/>
                          <a:gd name="connsiteX0" fmla="*/ 28918 w 165254"/>
                          <a:gd name="connsiteY0" fmla="*/ 30956 h 103166"/>
                          <a:gd name="connsiteX1" fmla="*/ 150966 w 165254"/>
                          <a:gd name="connsiteY1" fmla="*/ 0 h 103166"/>
                          <a:gd name="connsiteX2" fmla="*/ 165254 w 165254"/>
                          <a:gd name="connsiteY2" fmla="*/ 72210 h 103166"/>
                          <a:gd name="connsiteX3" fmla="*/ 38443 w 165254"/>
                          <a:gd name="connsiteY3" fmla="*/ 103166 h 103166"/>
                          <a:gd name="connsiteX4" fmla="*/ 28918 w 165254"/>
                          <a:gd name="connsiteY4" fmla="*/ 30956 h 103166"/>
                          <a:gd name="connsiteX0" fmla="*/ 32057 w 163630"/>
                          <a:gd name="connsiteY0" fmla="*/ 30956 h 103166"/>
                          <a:gd name="connsiteX1" fmla="*/ 149342 w 163630"/>
                          <a:gd name="connsiteY1" fmla="*/ 0 h 103166"/>
                          <a:gd name="connsiteX2" fmla="*/ 163630 w 163630"/>
                          <a:gd name="connsiteY2" fmla="*/ 72210 h 103166"/>
                          <a:gd name="connsiteX3" fmla="*/ 36819 w 163630"/>
                          <a:gd name="connsiteY3" fmla="*/ 103166 h 103166"/>
                          <a:gd name="connsiteX4" fmla="*/ 32057 w 163630"/>
                          <a:gd name="connsiteY4" fmla="*/ 30956 h 103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0" h="103166">
                            <a:moveTo>
                              <a:pt x="32057" y="30956"/>
                            </a:moveTo>
                            <a:lnTo>
                              <a:pt x="149342" y="0"/>
                            </a:lnTo>
                            <a:lnTo>
                              <a:pt x="163630" y="72210"/>
                            </a:lnTo>
                            <a:lnTo>
                              <a:pt x="36819" y="103166"/>
                            </a:lnTo>
                            <a:cubicBezTo>
                              <a:pt x="-35412" y="79096"/>
                              <a:pt x="18564" y="50263"/>
                              <a:pt x="32057" y="30956"/>
                            </a:cubicBez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178" name="Rounded Rectangle 37"/>
                      <p:cNvSpPr/>
                      <p:nvPr/>
                    </p:nvSpPr>
                    <p:spPr>
                      <a:xfrm rot="20880000">
                        <a:off x="2613404" y="3062824"/>
                        <a:ext cx="57256" cy="65024"/>
                      </a:xfrm>
                      <a:custGeom>
                        <a:avLst/>
                        <a:gdLst>
                          <a:gd name="connsiteX0" fmla="*/ 0 w 279054"/>
                          <a:gd name="connsiteY0" fmla="*/ 35583 h 213493"/>
                          <a:gd name="connsiteX1" fmla="*/ 35583 w 279054"/>
                          <a:gd name="connsiteY1" fmla="*/ 0 h 213493"/>
                          <a:gd name="connsiteX2" fmla="*/ 243471 w 279054"/>
                          <a:gd name="connsiteY2" fmla="*/ 0 h 213493"/>
                          <a:gd name="connsiteX3" fmla="*/ 279054 w 279054"/>
                          <a:gd name="connsiteY3" fmla="*/ 35583 h 213493"/>
                          <a:gd name="connsiteX4" fmla="*/ 279054 w 279054"/>
                          <a:gd name="connsiteY4" fmla="*/ 177910 h 213493"/>
                          <a:gd name="connsiteX5" fmla="*/ 243471 w 279054"/>
                          <a:gd name="connsiteY5" fmla="*/ 213493 h 213493"/>
                          <a:gd name="connsiteX6" fmla="*/ 35583 w 279054"/>
                          <a:gd name="connsiteY6" fmla="*/ 213493 h 213493"/>
                          <a:gd name="connsiteX7" fmla="*/ 0 w 279054"/>
                          <a:gd name="connsiteY7" fmla="*/ 177910 h 213493"/>
                          <a:gd name="connsiteX8" fmla="*/ 0 w 279054"/>
                          <a:gd name="connsiteY8" fmla="*/ 35583 h 213493"/>
                          <a:gd name="connsiteX0" fmla="*/ 0 w 283816"/>
                          <a:gd name="connsiteY0" fmla="*/ 50040 h 227950"/>
                          <a:gd name="connsiteX1" fmla="*/ 35583 w 283816"/>
                          <a:gd name="connsiteY1" fmla="*/ 14457 h 227950"/>
                          <a:gd name="connsiteX2" fmla="*/ 243471 w 283816"/>
                          <a:gd name="connsiteY2" fmla="*/ 14457 h 227950"/>
                          <a:gd name="connsiteX3" fmla="*/ 283816 w 283816"/>
                          <a:gd name="connsiteY3" fmla="*/ 7177 h 227950"/>
                          <a:gd name="connsiteX4" fmla="*/ 279054 w 283816"/>
                          <a:gd name="connsiteY4" fmla="*/ 192367 h 227950"/>
                          <a:gd name="connsiteX5" fmla="*/ 243471 w 283816"/>
                          <a:gd name="connsiteY5" fmla="*/ 227950 h 227950"/>
                          <a:gd name="connsiteX6" fmla="*/ 35583 w 283816"/>
                          <a:gd name="connsiteY6" fmla="*/ 227950 h 227950"/>
                          <a:gd name="connsiteX7" fmla="*/ 0 w 283816"/>
                          <a:gd name="connsiteY7" fmla="*/ 192367 h 227950"/>
                          <a:gd name="connsiteX8" fmla="*/ 0 w 283816"/>
                          <a:gd name="connsiteY8" fmla="*/ 50040 h 227950"/>
                          <a:gd name="connsiteX0" fmla="*/ 0 w 298104"/>
                          <a:gd name="connsiteY0" fmla="*/ 7177 h 227950"/>
                          <a:gd name="connsiteX1" fmla="*/ 49871 w 298104"/>
                          <a:gd name="connsiteY1" fmla="*/ 14457 h 227950"/>
                          <a:gd name="connsiteX2" fmla="*/ 257759 w 298104"/>
                          <a:gd name="connsiteY2" fmla="*/ 14457 h 227950"/>
                          <a:gd name="connsiteX3" fmla="*/ 298104 w 298104"/>
                          <a:gd name="connsiteY3" fmla="*/ 7177 h 227950"/>
                          <a:gd name="connsiteX4" fmla="*/ 293342 w 298104"/>
                          <a:gd name="connsiteY4" fmla="*/ 192367 h 227950"/>
                          <a:gd name="connsiteX5" fmla="*/ 257759 w 298104"/>
                          <a:gd name="connsiteY5" fmla="*/ 227950 h 227950"/>
                          <a:gd name="connsiteX6" fmla="*/ 49871 w 298104"/>
                          <a:gd name="connsiteY6" fmla="*/ 227950 h 227950"/>
                          <a:gd name="connsiteX7" fmla="*/ 14288 w 298104"/>
                          <a:gd name="connsiteY7" fmla="*/ 192367 h 227950"/>
                          <a:gd name="connsiteX8" fmla="*/ 0 w 298104"/>
                          <a:gd name="connsiteY8" fmla="*/ 7177 h 227950"/>
                          <a:gd name="connsiteX0" fmla="*/ 0 w 298104"/>
                          <a:gd name="connsiteY0" fmla="*/ 7177 h 261357"/>
                          <a:gd name="connsiteX1" fmla="*/ 49871 w 298104"/>
                          <a:gd name="connsiteY1" fmla="*/ 14457 h 261357"/>
                          <a:gd name="connsiteX2" fmla="*/ 257759 w 298104"/>
                          <a:gd name="connsiteY2" fmla="*/ 14457 h 261357"/>
                          <a:gd name="connsiteX3" fmla="*/ 298104 w 298104"/>
                          <a:gd name="connsiteY3" fmla="*/ 7177 h 261357"/>
                          <a:gd name="connsiteX4" fmla="*/ 293342 w 298104"/>
                          <a:gd name="connsiteY4" fmla="*/ 192367 h 261357"/>
                          <a:gd name="connsiteX5" fmla="*/ 257759 w 298104"/>
                          <a:gd name="connsiteY5" fmla="*/ 227950 h 261357"/>
                          <a:gd name="connsiteX6" fmla="*/ 49871 w 298104"/>
                          <a:gd name="connsiteY6" fmla="*/ 227950 h 261357"/>
                          <a:gd name="connsiteX7" fmla="*/ 7144 w 298104"/>
                          <a:gd name="connsiteY7" fmla="*/ 256660 h 261357"/>
                          <a:gd name="connsiteX8" fmla="*/ 0 w 298104"/>
                          <a:gd name="connsiteY8" fmla="*/ 7177 h 261357"/>
                          <a:gd name="connsiteX0" fmla="*/ 0 w 300486"/>
                          <a:gd name="connsiteY0" fmla="*/ 7177 h 261357"/>
                          <a:gd name="connsiteX1" fmla="*/ 49871 w 300486"/>
                          <a:gd name="connsiteY1" fmla="*/ 14457 h 261357"/>
                          <a:gd name="connsiteX2" fmla="*/ 257759 w 300486"/>
                          <a:gd name="connsiteY2" fmla="*/ 14457 h 261357"/>
                          <a:gd name="connsiteX3" fmla="*/ 298104 w 300486"/>
                          <a:gd name="connsiteY3" fmla="*/ 7177 h 261357"/>
                          <a:gd name="connsiteX4" fmla="*/ 300486 w 300486"/>
                          <a:gd name="connsiteY4" fmla="*/ 249517 h 261357"/>
                          <a:gd name="connsiteX5" fmla="*/ 257759 w 300486"/>
                          <a:gd name="connsiteY5" fmla="*/ 227950 h 261357"/>
                          <a:gd name="connsiteX6" fmla="*/ 49871 w 300486"/>
                          <a:gd name="connsiteY6" fmla="*/ 227950 h 261357"/>
                          <a:gd name="connsiteX7" fmla="*/ 7144 w 300486"/>
                          <a:gd name="connsiteY7" fmla="*/ 256660 h 261357"/>
                          <a:gd name="connsiteX8" fmla="*/ 0 w 300486"/>
                          <a:gd name="connsiteY8" fmla="*/ 7177 h 261357"/>
                          <a:gd name="connsiteX0" fmla="*/ 0 w 300486"/>
                          <a:gd name="connsiteY0" fmla="*/ 7177 h 261534"/>
                          <a:gd name="connsiteX1" fmla="*/ 49871 w 300486"/>
                          <a:gd name="connsiteY1" fmla="*/ 14457 h 261534"/>
                          <a:gd name="connsiteX2" fmla="*/ 257759 w 300486"/>
                          <a:gd name="connsiteY2" fmla="*/ 14457 h 261534"/>
                          <a:gd name="connsiteX3" fmla="*/ 298104 w 300486"/>
                          <a:gd name="connsiteY3" fmla="*/ 7177 h 261534"/>
                          <a:gd name="connsiteX4" fmla="*/ 300486 w 300486"/>
                          <a:gd name="connsiteY4" fmla="*/ 249517 h 261534"/>
                          <a:gd name="connsiteX5" fmla="*/ 49871 w 300486"/>
                          <a:gd name="connsiteY5" fmla="*/ 227950 h 261534"/>
                          <a:gd name="connsiteX6" fmla="*/ 7144 w 300486"/>
                          <a:gd name="connsiteY6" fmla="*/ 256660 h 261534"/>
                          <a:gd name="connsiteX7" fmla="*/ 0 w 300486"/>
                          <a:gd name="connsiteY7" fmla="*/ 7177 h 261534"/>
                          <a:gd name="connsiteX0" fmla="*/ 0 w 300486"/>
                          <a:gd name="connsiteY0" fmla="*/ 7177 h 284022"/>
                          <a:gd name="connsiteX1" fmla="*/ 49871 w 300486"/>
                          <a:gd name="connsiteY1" fmla="*/ 14457 h 284022"/>
                          <a:gd name="connsiteX2" fmla="*/ 257759 w 300486"/>
                          <a:gd name="connsiteY2" fmla="*/ 14457 h 284022"/>
                          <a:gd name="connsiteX3" fmla="*/ 298104 w 300486"/>
                          <a:gd name="connsiteY3" fmla="*/ 7177 h 284022"/>
                          <a:gd name="connsiteX4" fmla="*/ 300486 w 300486"/>
                          <a:gd name="connsiteY4" fmla="*/ 249517 h 284022"/>
                          <a:gd name="connsiteX5" fmla="*/ 7144 w 300486"/>
                          <a:gd name="connsiteY5" fmla="*/ 256660 h 284022"/>
                          <a:gd name="connsiteX6" fmla="*/ 0 w 300486"/>
                          <a:gd name="connsiteY6" fmla="*/ 7177 h 284022"/>
                          <a:gd name="connsiteX0" fmla="*/ 0 w 300486"/>
                          <a:gd name="connsiteY0" fmla="*/ 7177 h 295695"/>
                          <a:gd name="connsiteX1" fmla="*/ 49871 w 300486"/>
                          <a:gd name="connsiteY1" fmla="*/ 14457 h 295695"/>
                          <a:gd name="connsiteX2" fmla="*/ 257759 w 300486"/>
                          <a:gd name="connsiteY2" fmla="*/ 14457 h 295695"/>
                          <a:gd name="connsiteX3" fmla="*/ 298104 w 300486"/>
                          <a:gd name="connsiteY3" fmla="*/ 7177 h 295695"/>
                          <a:gd name="connsiteX4" fmla="*/ 300486 w 300486"/>
                          <a:gd name="connsiteY4" fmla="*/ 249517 h 295695"/>
                          <a:gd name="connsiteX5" fmla="*/ 7144 w 300486"/>
                          <a:gd name="connsiteY5" fmla="*/ 256660 h 295695"/>
                          <a:gd name="connsiteX6" fmla="*/ 0 w 300486"/>
                          <a:gd name="connsiteY6" fmla="*/ 7177 h 295695"/>
                          <a:gd name="connsiteX0" fmla="*/ 0 w 300486"/>
                          <a:gd name="connsiteY0" fmla="*/ 7177 h 298589"/>
                          <a:gd name="connsiteX1" fmla="*/ 49871 w 300486"/>
                          <a:gd name="connsiteY1" fmla="*/ 14457 h 298589"/>
                          <a:gd name="connsiteX2" fmla="*/ 257759 w 300486"/>
                          <a:gd name="connsiteY2" fmla="*/ 14457 h 298589"/>
                          <a:gd name="connsiteX3" fmla="*/ 298104 w 300486"/>
                          <a:gd name="connsiteY3" fmla="*/ 7177 h 298589"/>
                          <a:gd name="connsiteX4" fmla="*/ 300486 w 300486"/>
                          <a:gd name="connsiteY4" fmla="*/ 249517 h 298589"/>
                          <a:gd name="connsiteX5" fmla="*/ 7144 w 300486"/>
                          <a:gd name="connsiteY5" fmla="*/ 256660 h 298589"/>
                          <a:gd name="connsiteX6" fmla="*/ 0 w 300486"/>
                          <a:gd name="connsiteY6" fmla="*/ 7177 h 298589"/>
                          <a:gd name="connsiteX0" fmla="*/ 0 w 300486"/>
                          <a:gd name="connsiteY0" fmla="*/ 7177 h 299390"/>
                          <a:gd name="connsiteX1" fmla="*/ 49871 w 300486"/>
                          <a:gd name="connsiteY1" fmla="*/ 14457 h 299390"/>
                          <a:gd name="connsiteX2" fmla="*/ 257759 w 300486"/>
                          <a:gd name="connsiteY2" fmla="*/ 14457 h 299390"/>
                          <a:gd name="connsiteX3" fmla="*/ 298104 w 300486"/>
                          <a:gd name="connsiteY3" fmla="*/ 7177 h 299390"/>
                          <a:gd name="connsiteX4" fmla="*/ 300486 w 300486"/>
                          <a:gd name="connsiteY4" fmla="*/ 249517 h 299390"/>
                          <a:gd name="connsiteX5" fmla="*/ 7144 w 300486"/>
                          <a:gd name="connsiteY5" fmla="*/ 256660 h 299390"/>
                          <a:gd name="connsiteX6" fmla="*/ 0 w 300486"/>
                          <a:gd name="connsiteY6" fmla="*/ 7177 h 299390"/>
                          <a:gd name="connsiteX0" fmla="*/ 0 w 300486"/>
                          <a:gd name="connsiteY0" fmla="*/ 7177 h 299390"/>
                          <a:gd name="connsiteX1" fmla="*/ 49871 w 300486"/>
                          <a:gd name="connsiteY1" fmla="*/ 14457 h 299390"/>
                          <a:gd name="connsiteX2" fmla="*/ 298104 w 300486"/>
                          <a:gd name="connsiteY2" fmla="*/ 7177 h 299390"/>
                          <a:gd name="connsiteX3" fmla="*/ 300486 w 300486"/>
                          <a:gd name="connsiteY3" fmla="*/ 249517 h 299390"/>
                          <a:gd name="connsiteX4" fmla="*/ 7144 w 300486"/>
                          <a:gd name="connsiteY4" fmla="*/ 256660 h 299390"/>
                          <a:gd name="connsiteX5" fmla="*/ 0 w 300486"/>
                          <a:gd name="connsiteY5" fmla="*/ 7177 h 299390"/>
                          <a:gd name="connsiteX0" fmla="*/ 0 w 300486"/>
                          <a:gd name="connsiteY0" fmla="*/ 30740 h 322953"/>
                          <a:gd name="connsiteX1" fmla="*/ 298104 w 300486"/>
                          <a:gd name="connsiteY1" fmla="*/ 30740 h 322953"/>
                          <a:gd name="connsiteX2" fmla="*/ 300486 w 300486"/>
                          <a:gd name="connsiteY2" fmla="*/ 273080 h 322953"/>
                          <a:gd name="connsiteX3" fmla="*/ 7144 w 300486"/>
                          <a:gd name="connsiteY3" fmla="*/ 280223 h 322953"/>
                          <a:gd name="connsiteX4" fmla="*/ 0 w 300486"/>
                          <a:gd name="connsiteY4" fmla="*/ 30740 h 322953"/>
                          <a:gd name="connsiteX0" fmla="*/ 0 w 300486"/>
                          <a:gd name="connsiteY0" fmla="*/ 45170 h 337383"/>
                          <a:gd name="connsiteX1" fmla="*/ 298104 w 300486"/>
                          <a:gd name="connsiteY1" fmla="*/ 45170 h 337383"/>
                          <a:gd name="connsiteX2" fmla="*/ 300486 w 300486"/>
                          <a:gd name="connsiteY2" fmla="*/ 287510 h 337383"/>
                          <a:gd name="connsiteX3" fmla="*/ 7144 w 300486"/>
                          <a:gd name="connsiteY3" fmla="*/ 294653 h 337383"/>
                          <a:gd name="connsiteX4" fmla="*/ 0 w 300486"/>
                          <a:gd name="connsiteY4" fmla="*/ 45170 h 337383"/>
                          <a:gd name="connsiteX0" fmla="*/ 0 w 300486"/>
                          <a:gd name="connsiteY0" fmla="*/ 49042 h 341255"/>
                          <a:gd name="connsiteX1" fmla="*/ 298104 w 300486"/>
                          <a:gd name="connsiteY1" fmla="*/ 49042 h 341255"/>
                          <a:gd name="connsiteX2" fmla="*/ 300486 w 300486"/>
                          <a:gd name="connsiteY2" fmla="*/ 291382 h 341255"/>
                          <a:gd name="connsiteX3" fmla="*/ 7144 w 300486"/>
                          <a:gd name="connsiteY3" fmla="*/ 298525 h 341255"/>
                          <a:gd name="connsiteX4" fmla="*/ 0 w 300486"/>
                          <a:gd name="connsiteY4" fmla="*/ 49042 h 341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86" h="341255">
                            <a:moveTo>
                              <a:pt x="0" y="49042"/>
                            </a:moveTo>
                            <a:cubicBezTo>
                              <a:pt x="31824" y="-28257"/>
                              <a:pt x="319460" y="-3254"/>
                              <a:pt x="298104" y="49042"/>
                            </a:cubicBezTo>
                            <a:cubicBezTo>
                              <a:pt x="298104" y="96484"/>
                              <a:pt x="300486" y="243940"/>
                              <a:pt x="300486" y="291382"/>
                            </a:cubicBezTo>
                            <a:cubicBezTo>
                              <a:pt x="232942" y="371062"/>
                              <a:pt x="28650" y="341296"/>
                              <a:pt x="7144" y="298525"/>
                            </a:cubicBezTo>
                            <a:lnTo>
                              <a:pt x="0" y="49042"/>
                            </a:lnTo>
                            <a:close/>
                          </a:path>
                        </a:pathLst>
                      </a:custGeom>
                      <a:gradFill flip="none" rotWithShape="1">
                        <a:gsLst>
                          <a:gs pos="2917">
                            <a:schemeClr val="bg1">
                              <a:lumMod val="65000"/>
                            </a:schemeClr>
                          </a:gs>
                          <a:gs pos="50000">
                            <a:schemeClr val="bg1"/>
                          </a:gs>
                          <a:gs pos="100000">
                            <a:schemeClr val="tx1">
                              <a:lumMod val="50000"/>
                              <a:lumOff val="50000"/>
                            </a:schemeClr>
                          </a:gs>
                        </a:gsLst>
                        <a:lin ang="0" scaled="1"/>
                        <a:tileRect/>
                      </a:gra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cxnSp>
                    <p:nvCxnSpPr>
                      <p:cNvPr id="179" name="Straight Connector 661"/>
                      <p:cNvCxnSpPr/>
                      <p:nvPr/>
                    </p:nvCxnSpPr>
                    <p:spPr>
                      <a:xfrm rot="20760000" flipH="1">
                        <a:off x="2615238" y="3075484"/>
                        <a:ext cx="425" cy="49859"/>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662"/>
                      <p:cNvCxnSpPr/>
                      <p:nvPr/>
                    </p:nvCxnSpPr>
                    <p:spPr>
                      <a:xfrm rot="20880000">
                        <a:off x="2623230" y="3074936"/>
                        <a:ext cx="850" cy="52853"/>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663"/>
                      <p:cNvCxnSpPr/>
                      <p:nvPr/>
                    </p:nvCxnSpPr>
                    <p:spPr>
                      <a:xfrm rot="20880000">
                        <a:off x="2631613" y="3073628"/>
                        <a:ext cx="850" cy="52853"/>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664"/>
                      <p:cNvCxnSpPr/>
                      <p:nvPr/>
                    </p:nvCxnSpPr>
                    <p:spPr>
                      <a:xfrm rot="21180000">
                        <a:off x="2666525" y="3064218"/>
                        <a:ext cx="4178" cy="45750"/>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665"/>
                      <p:cNvCxnSpPr/>
                      <p:nvPr/>
                    </p:nvCxnSpPr>
                    <p:spPr>
                      <a:xfrm rot="20880000">
                        <a:off x="2661323" y="3065757"/>
                        <a:ext cx="850" cy="52853"/>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666"/>
                      <p:cNvCxnSpPr/>
                      <p:nvPr/>
                    </p:nvCxnSpPr>
                    <p:spPr>
                      <a:xfrm rot="20880000">
                        <a:off x="2654067" y="3068856"/>
                        <a:ext cx="850" cy="52853"/>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667"/>
                      <p:cNvCxnSpPr/>
                      <p:nvPr/>
                    </p:nvCxnSpPr>
                    <p:spPr>
                      <a:xfrm rot="20880000">
                        <a:off x="2642671" y="3071652"/>
                        <a:ext cx="850" cy="5285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7" name="Group 547"/>
                <p:cNvGrpSpPr/>
                <p:nvPr/>
              </p:nvGrpSpPr>
              <p:grpSpPr>
                <a:xfrm>
                  <a:off x="3054883" y="1982764"/>
                  <a:ext cx="926433" cy="902678"/>
                  <a:chOff x="3054883" y="2038184"/>
                  <a:chExt cx="926433" cy="902678"/>
                </a:xfrm>
              </p:grpSpPr>
              <p:sp>
                <p:nvSpPr>
                  <p:cNvPr id="66" name="Oval 7"/>
                  <p:cNvSpPr/>
                  <p:nvPr/>
                </p:nvSpPr>
                <p:spPr>
                  <a:xfrm rot="19079601">
                    <a:off x="3110881" y="2233795"/>
                    <a:ext cx="592671" cy="288737"/>
                  </a:xfrm>
                  <a:custGeom>
                    <a:avLst/>
                    <a:gdLst>
                      <a:gd name="connsiteX0" fmla="*/ 0 w 1875335"/>
                      <a:gd name="connsiteY0" fmla="*/ 937668 h 1875335"/>
                      <a:gd name="connsiteX1" fmla="*/ 937668 w 1875335"/>
                      <a:gd name="connsiteY1" fmla="*/ 0 h 1875335"/>
                      <a:gd name="connsiteX2" fmla="*/ 1875336 w 1875335"/>
                      <a:gd name="connsiteY2" fmla="*/ 937668 h 1875335"/>
                      <a:gd name="connsiteX3" fmla="*/ 937668 w 1875335"/>
                      <a:gd name="connsiteY3" fmla="*/ 1875336 h 1875335"/>
                      <a:gd name="connsiteX4" fmla="*/ 0 w 1875335"/>
                      <a:gd name="connsiteY4" fmla="*/ 937668 h 1875335"/>
                      <a:gd name="connsiteX0" fmla="*/ 0 w 1875336"/>
                      <a:gd name="connsiteY0" fmla="*/ 937668 h 937668"/>
                      <a:gd name="connsiteX1" fmla="*/ 937668 w 1875336"/>
                      <a:gd name="connsiteY1" fmla="*/ 0 h 937668"/>
                      <a:gd name="connsiteX2" fmla="*/ 1875336 w 1875336"/>
                      <a:gd name="connsiteY2" fmla="*/ 937668 h 937668"/>
                      <a:gd name="connsiteX3" fmla="*/ 0 w 1875336"/>
                      <a:gd name="connsiteY3" fmla="*/ 937668 h 937668"/>
                    </a:gdLst>
                    <a:ahLst/>
                    <a:cxnLst>
                      <a:cxn ang="0">
                        <a:pos x="connsiteX0" y="connsiteY0"/>
                      </a:cxn>
                      <a:cxn ang="0">
                        <a:pos x="connsiteX1" y="connsiteY1"/>
                      </a:cxn>
                      <a:cxn ang="0">
                        <a:pos x="connsiteX2" y="connsiteY2"/>
                      </a:cxn>
                      <a:cxn ang="0">
                        <a:pos x="connsiteX3" y="connsiteY3"/>
                      </a:cxn>
                    </a:cxnLst>
                    <a:rect l="l" t="t" r="r" b="b"/>
                    <a:pathLst>
                      <a:path w="1875336" h="937668">
                        <a:moveTo>
                          <a:pt x="0" y="937668"/>
                        </a:moveTo>
                        <a:cubicBezTo>
                          <a:pt x="0" y="419808"/>
                          <a:pt x="419808" y="0"/>
                          <a:pt x="937668" y="0"/>
                        </a:cubicBezTo>
                        <a:cubicBezTo>
                          <a:pt x="1455528" y="0"/>
                          <a:pt x="1875336" y="419808"/>
                          <a:pt x="1875336" y="937668"/>
                        </a:cubicBezTo>
                        <a:cubicBezTo>
                          <a:pt x="1719058" y="1093946"/>
                          <a:pt x="156278" y="1093946"/>
                          <a:pt x="0" y="937668"/>
                        </a:cubicBezTo>
                        <a:close/>
                      </a:path>
                    </a:pathLst>
                  </a:custGeom>
                  <a:gradFill>
                    <a:gsLst>
                      <a:gs pos="0">
                        <a:schemeClr val="bg1"/>
                      </a:gs>
                      <a:gs pos="71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344"/>
                  <p:cNvGrpSpPr/>
                  <p:nvPr/>
                </p:nvGrpSpPr>
                <p:grpSpPr>
                  <a:xfrm>
                    <a:off x="3054883" y="2038184"/>
                    <a:ext cx="926433" cy="902678"/>
                    <a:chOff x="3057500" y="1637550"/>
                    <a:chExt cx="3108961" cy="3108960"/>
                  </a:xfrm>
                </p:grpSpPr>
                <p:sp>
                  <p:nvSpPr>
                    <p:cNvPr id="79" name="Oval 78"/>
                    <p:cNvSpPr/>
                    <p:nvPr/>
                  </p:nvSpPr>
                  <p:spPr>
                    <a:xfrm>
                      <a:off x="3057500" y="1637550"/>
                      <a:ext cx="3108961" cy="3108960"/>
                    </a:xfrm>
                    <a:prstGeom prst="ellipse">
                      <a:avLst/>
                    </a:prstGeom>
                    <a:gradFill>
                      <a:gsLst>
                        <a:gs pos="0">
                          <a:schemeClr val="tx1">
                            <a:lumMod val="95000"/>
                            <a:lumOff val="5000"/>
                          </a:schemeClr>
                        </a:gs>
                        <a:gs pos="59000">
                          <a:schemeClr val="tx1">
                            <a:lumMod val="85000"/>
                            <a:lumOff val="15000"/>
                          </a:schemeClr>
                        </a:gs>
                        <a:gs pos="65000">
                          <a:schemeClr val="tx1">
                            <a:lumMod val="65000"/>
                            <a:lumOff val="35000"/>
                          </a:schemeClr>
                        </a:gs>
                      </a:gsLst>
                      <a:lin ang="150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390675" y="1959166"/>
                      <a:ext cx="2488851" cy="2488851"/>
                    </a:xfrm>
                    <a:prstGeom prst="ellipse">
                      <a:avLst/>
                    </a:prstGeom>
                    <a:blipFill>
                      <a:blip r:embed="rId7"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Block Arc 8"/>
                    <p:cNvSpPr/>
                    <p:nvPr/>
                  </p:nvSpPr>
                  <p:spPr>
                    <a:xfrm>
                      <a:off x="3138004" y="1707004"/>
                      <a:ext cx="1536577" cy="2972142"/>
                    </a:xfrm>
                    <a:custGeom>
                      <a:avLst/>
                      <a:gdLst>
                        <a:gd name="connsiteX0" fmla="*/ 1290371 w 2909559"/>
                        <a:gd name="connsiteY0" fmla="*/ 2972136 h 2981687"/>
                        <a:gd name="connsiteX1" fmla="*/ 2987 w 2909559"/>
                        <a:gd name="connsiteY1" fmla="*/ 1395346 h 2981687"/>
                        <a:gd name="connsiteX2" fmla="*/ 1485832 w 2909559"/>
                        <a:gd name="connsiteY2" fmla="*/ 339 h 2981687"/>
                        <a:gd name="connsiteX3" fmla="*/ 1482051 w 2909559"/>
                        <a:gd name="connsiteY3" fmla="*/ 181799 h 2981687"/>
                        <a:gd name="connsiteX4" fmla="*/ 184095 w 2909559"/>
                        <a:gd name="connsiteY4" fmla="*/ 1407260 h 2981687"/>
                        <a:gd name="connsiteX5" fmla="*/ 1310392 w 2909559"/>
                        <a:gd name="connsiteY5" fmla="*/ 2791743 h 2981687"/>
                        <a:gd name="connsiteX6" fmla="*/ 1290371 w 2909559"/>
                        <a:gd name="connsiteY6" fmla="*/ 2972136 h 2981687"/>
                        <a:gd name="connsiteX0" fmla="*/ 1290416 w 1518757"/>
                        <a:gd name="connsiteY0" fmla="*/ 2972142 h 2972142"/>
                        <a:gd name="connsiteX1" fmla="*/ 3032 w 1518757"/>
                        <a:gd name="connsiteY1" fmla="*/ 1395352 h 2972142"/>
                        <a:gd name="connsiteX2" fmla="*/ 1485877 w 1518757"/>
                        <a:gd name="connsiteY2" fmla="*/ 345 h 2972142"/>
                        <a:gd name="connsiteX3" fmla="*/ 1482096 w 1518757"/>
                        <a:gd name="connsiteY3" fmla="*/ 181805 h 2972142"/>
                        <a:gd name="connsiteX4" fmla="*/ 184140 w 1518757"/>
                        <a:gd name="connsiteY4" fmla="*/ 1407266 h 2972142"/>
                        <a:gd name="connsiteX5" fmla="*/ 1310437 w 1518757"/>
                        <a:gd name="connsiteY5" fmla="*/ 2791749 h 2972142"/>
                        <a:gd name="connsiteX6" fmla="*/ 1290416 w 1518757"/>
                        <a:gd name="connsiteY6" fmla="*/ 2972142 h 2972142"/>
                        <a:gd name="connsiteX0" fmla="*/ 1290416 w 1536578"/>
                        <a:gd name="connsiteY0" fmla="*/ 2972142 h 2972142"/>
                        <a:gd name="connsiteX1" fmla="*/ 3032 w 1536578"/>
                        <a:gd name="connsiteY1" fmla="*/ 1395352 h 2972142"/>
                        <a:gd name="connsiteX2" fmla="*/ 1485877 w 1536578"/>
                        <a:gd name="connsiteY2" fmla="*/ 345 h 2972142"/>
                        <a:gd name="connsiteX3" fmla="*/ 1482096 w 1536578"/>
                        <a:gd name="connsiteY3" fmla="*/ 181805 h 2972142"/>
                        <a:gd name="connsiteX4" fmla="*/ 184140 w 1536578"/>
                        <a:gd name="connsiteY4" fmla="*/ 1407266 h 2972142"/>
                        <a:gd name="connsiteX5" fmla="*/ 1310437 w 1536578"/>
                        <a:gd name="connsiteY5" fmla="*/ 2791749 h 2972142"/>
                        <a:gd name="connsiteX6" fmla="*/ 1290416 w 1536578"/>
                        <a:gd name="connsiteY6" fmla="*/ 2972142 h 29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578" h="2972142">
                          <a:moveTo>
                            <a:pt x="1290416" y="2972142"/>
                          </a:moveTo>
                          <a:cubicBezTo>
                            <a:pt x="519719" y="2882309"/>
                            <a:pt x="-46654" y="2188615"/>
                            <a:pt x="3032" y="1395352"/>
                          </a:cubicBezTo>
                          <a:cubicBezTo>
                            <a:pt x="52949" y="598404"/>
                            <a:pt x="706784" y="-16701"/>
                            <a:pt x="1485877" y="345"/>
                          </a:cubicBezTo>
                          <a:cubicBezTo>
                            <a:pt x="1561399" y="60832"/>
                            <a:pt x="1546177" y="121318"/>
                            <a:pt x="1482096" y="181805"/>
                          </a:cubicBezTo>
                          <a:cubicBezTo>
                            <a:pt x="800060" y="166780"/>
                            <a:pt x="227689" y="707182"/>
                            <a:pt x="184140" y="1407266"/>
                          </a:cubicBezTo>
                          <a:cubicBezTo>
                            <a:pt x="140821" y="2103658"/>
                            <a:pt x="636219" y="2712619"/>
                            <a:pt x="1310437" y="2791749"/>
                          </a:cubicBezTo>
                          <a:lnTo>
                            <a:pt x="1290416" y="2972142"/>
                          </a:lnTo>
                          <a:close/>
                        </a:path>
                      </a:pathLst>
                    </a:custGeom>
                    <a:gradFill>
                      <a:gsLst>
                        <a:gs pos="17000">
                          <a:schemeClr val="bg1">
                            <a:lumMod val="65000"/>
                          </a:schemeClr>
                        </a:gs>
                        <a:gs pos="94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9" name="Group 3"/>
            <p:cNvGrpSpPr/>
            <p:nvPr/>
          </p:nvGrpSpPr>
          <p:grpSpPr>
            <a:xfrm>
              <a:off x="35496" y="836712"/>
              <a:ext cx="9108504" cy="5632814"/>
              <a:chOff x="35496" y="836712"/>
              <a:chExt cx="9108504" cy="5632814"/>
            </a:xfrm>
          </p:grpSpPr>
          <p:grpSp>
            <p:nvGrpSpPr>
              <p:cNvPr id="60" name="Group 471"/>
              <p:cNvGrpSpPr/>
              <p:nvPr/>
            </p:nvGrpSpPr>
            <p:grpSpPr>
              <a:xfrm>
                <a:off x="5669224" y="1916832"/>
                <a:ext cx="3474776" cy="1790390"/>
                <a:chOff x="5669224" y="2366402"/>
                <a:chExt cx="3474776" cy="1790390"/>
              </a:xfrm>
            </p:grpSpPr>
            <p:sp>
              <p:nvSpPr>
                <p:cNvPr id="53" name="TextBox 519"/>
                <p:cNvSpPr txBox="1"/>
                <p:nvPr/>
              </p:nvSpPr>
              <p:spPr>
                <a:xfrm>
                  <a:off x="7631832" y="2421567"/>
                  <a:ext cx="1512168" cy="1384995"/>
                </a:xfrm>
                <a:prstGeom prst="rect">
                  <a:avLst/>
                </a:prstGeom>
                <a:noFill/>
              </p:spPr>
              <p:txBody>
                <a:bodyPr wrap="square" rtlCol="0">
                  <a:spAutoFit/>
                </a:bodyPr>
                <a:lstStyle/>
                <a:p>
                  <a:pPr lvl="0"/>
                  <a:r>
                    <a:rPr lang="tr-TR" sz="1400" dirty="0" smtClean="0">
                      <a:latin typeface="Corbel" pitchFamily="34" charset="0"/>
                    </a:rPr>
                    <a:t>Türkiye’deki </a:t>
                  </a:r>
                  <a:r>
                    <a:rPr lang="tr-TR" sz="1400" dirty="0">
                      <a:latin typeface="Corbel" pitchFamily="34" charset="0"/>
                    </a:rPr>
                    <a:t>paydaşlardan </a:t>
                  </a:r>
                  <a:r>
                    <a:rPr lang="tr-TR" sz="1400" dirty="0" err="1">
                      <a:latin typeface="Corbel" pitchFamily="34" charset="0"/>
                    </a:rPr>
                    <a:t>ÇP’ye</a:t>
                  </a:r>
                  <a:r>
                    <a:rPr lang="tr-TR" sz="1400" dirty="0">
                      <a:latin typeface="Corbel" pitchFamily="34" charset="0"/>
                    </a:rPr>
                    <a:t> yönelik konu başlığı vs. konularda  </a:t>
                  </a:r>
                  <a:r>
                    <a:rPr lang="tr-TR" sz="1400" b="1" dirty="0">
                      <a:latin typeface="Corbel" pitchFamily="34" charset="0"/>
                    </a:rPr>
                    <a:t>görüş toplanması</a:t>
                  </a:r>
                </a:p>
              </p:txBody>
            </p:sp>
            <p:sp>
              <p:nvSpPr>
                <p:cNvPr id="51" name="Rectangle 481"/>
                <p:cNvSpPr/>
                <p:nvPr/>
              </p:nvSpPr>
              <p:spPr>
                <a:xfrm>
                  <a:off x="5669224" y="2366402"/>
                  <a:ext cx="3402769" cy="1790390"/>
                </a:xfrm>
                <a:custGeom>
                  <a:avLst/>
                  <a:gdLst/>
                  <a:ahLst/>
                  <a:cxnLst/>
                  <a:rect l="l" t="t" r="r" b="b"/>
                  <a:pathLst>
                    <a:path w="2567738" h="713911">
                      <a:moveTo>
                        <a:pt x="1510037" y="0"/>
                      </a:moveTo>
                      <a:lnTo>
                        <a:pt x="2567738" y="0"/>
                      </a:lnTo>
                      <a:lnTo>
                        <a:pt x="2567738" y="651585"/>
                      </a:lnTo>
                      <a:lnTo>
                        <a:pt x="1510037" y="651585"/>
                      </a:lnTo>
                      <a:lnTo>
                        <a:pt x="1510037" y="368252"/>
                      </a:lnTo>
                      <a:lnTo>
                        <a:pt x="0" y="713911"/>
                      </a:lnTo>
                      <a:lnTo>
                        <a:pt x="1510037" y="198470"/>
                      </a:lnTo>
                      <a:close/>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469"/>
              <p:cNvGrpSpPr/>
              <p:nvPr/>
            </p:nvGrpSpPr>
            <p:grpSpPr>
              <a:xfrm>
                <a:off x="5361435" y="836712"/>
                <a:ext cx="3507010" cy="1117764"/>
                <a:chOff x="5377201" y="860600"/>
                <a:chExt cx="3507010" cy="1117764"/>
              </a:xfrm>
            </p:grpSpPr>
            <p:sp>
              <p:nvSpPr>
                <p:cNvPr id="41" name="TextBox 527"/>
                <p:cNvSpPr txBox="1"/>
                <p:nvPr/>
              </p:nvSpPr>
              <p:spPr>
                <a:xfrm>
                  <a:off x="7000542" y="860600"/>
                  <a:ext cx="1835696" cy="867930"/>
                </a:xfrm>
                <a:prstGeom prst="rect">
                  <a:avLst/>
                </a:prstGeom>
                <a:noFill/>
              </p:spPr>
              <p:txBody>
                <a:bodyPr wrap="square" rtlCol="0">
                  <a:spAutoFit/>
                </a:bodyPr>
                <a:lstStyle/>
                <a:p>
                  <a:pPr eaLnBrk="1" hangingPunct="1">
                    <a:lnSpc>
                      <a:spcPct val="90000"/>
                    </a:lnSpc>
                  </a:pPr>
                  <a:r>
                    <a:rPr lang="tr-TR" sz="1400" dirty="0">
                      <a:latin typeface="Corbel" pitchFamily="34" charset="0"/>
                    </a:rPr>
                    <a:t>Ulusal </a:t>
                  </a:r>
                  <a:r>
                    <a:rPr lang="tr-TR" sz="1400" b="1" dirty="0">
                      <a:latin typeface="Corbel" pitchFamily="34" charset="0"/>
                    </a:rPr>
                    <a:t>Bilgilendirme ve </a:t>
                  </a:r>
                  <a:r>
                    <a:rPr lang="tr-TR" sz="1400" b="1" dirty="0" smtClean="0">
                      <a:latin typeface="Corbel" pitchFamily="34" charset="0"/>
                    </a:rPr>
                    <a:t>Eğitim; </a:t>
                  </a:r>
                  <a:r>
                    <a:rPr lang="tr-TR" sz="1400" dirty="0" smtClean="0">
                      <a:latin typeface="Corbel" pitchFamily="34" charset="0"/>
                    </a:rPr>
                    <a:t>Üniversiteler</a:t>
                  </a:r>
                  <a:r>
                    <a:rPr lang="tr-TR" sz="1400" dirty="0">
                      <a:latin typeface="Corbel" pitchFamily="34" charset="0"/>
                    </a:rPr>
                    <a:t>, firmalar, kamu kuruluşları</a:t>
                  </a:r>
                </a:p>
              </p:txBody>
            </p:sp>
            <p:sp>
              <p:nvSpPr>
                <p:cNvPr id="39" name="Diagonal Stripe 23"/>
                <p:cNvSpPr/>
                <p:nvPr/>
              </p:nvSpPr>
              <p:spPr>
                <a:xfrm rot="10211692">
                  <a:off x="5377201" y="863041"/>
                  <a:ext cx="3507010" cy="1115323"/>
                </a:xfrm>
                <a:custGeom>
                  <a:avLst/>
                  <a:gdLst/>
                  <a:ahLst/>
                  <a:cxnLst/>
                  <a:rect l="l" t="t" r="r" b="b"/>
                  <a:pathLst>
                    <a:path w="3600426" h="1115323">
                      <a:moveTo>
                        <a:pt x="1782982" y="1115323"/>
                      </a:moveTo>
                      <a:lnTo>
                        <a:pt x="0" y="807184"/>
                      </a:lnTo>
                      <a:lnTo>
                        <a:pt x="139500" y="0"/>
                      </a:lnTo>
                      <a:lnTo>
                        <a:pt x="1922482" y="308139"/>
                      </a:lnTo>
                      <a:lnTo>
                        <a:pt x="1870020" y="611698"/>
                      </a:lnTo>
                      <a:lnTo>
                        <a:pt x="3600426" y="447905"/>
                      </a:lnTo>
                      <a:lnTo>
                        <a:pt x="1840756" y="781030"/>
                      </a:lnTo>
                      <a:close/>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473"/>
              <p:cNvGrpSpPr/>
              <p:nvPr/>
            </p:nvGrpSpPr>
            <p:grpSpPr>
              <a:xfrm>
                <a:off x="5384878" y="4149080"/>
                <a:ext cx="3759121" cy="2320446"/>
                <a:chOff x="5558304" y="4362160"/>
                <a:chExt cx="3759121" cy="2320446"/>
              </a:xfrm>
            </p:grpSpPr>
            <p:sp>
              <p:nvSpPr>
                <p:cNvPr id="33" name="TextBox 511"/>
                <p:cNvSpPr txBox="1"/>
                <p:nvPr/>
              </p:nvSpPr>
              <p:spPr>
                <a:xfrm>
                  <a:off x="7589234" y="4866724"/>
                  <a:ext cx="1728191" cy="1692771"/>
                </a:xfrm>
                <a:prstGeom prst="rect">
                  <a:avLst/>
                </a:prstGeom>
                <a:noFill/>
              </p:spPr>
              <p:txBody>
                <a:bodyPr wrap="square" rtlCol="0">
                  <a:spAutoFit/>
                </a:bodyPr>
                <a:lstStyle/>
                <a:p>
                  <a:r>
                    <a:rPr lang="tr-TR" sz="1300" dirty="0" smtClean="0"/>
                    <a:t>Program Komitelerine ve diğer Ar-Ge platformlarına Kamu Kurumları ve Sanayi kuruluşlarından </a:t>
                  </a:r>
                  <a:r>
                    <a:rPr lang="tr-TR" sz="1300" b="1" dirty="0" smtClean="0"/>
                    <a:t>temsilcilerin atanması </a:t>
                  </a:r>
                  <a:endParaRPr lang="en-US" sz="1300" b="1" dirty="0" smtClean="0"/>
                </a:p>
              </p:txBody>
            </p:sp>
            <p:sp>
              <p:nvSpPr>
                <p:cNvPr id="31" name="Rectangle 485"/>
                <p:cNvSpPr/>
                <p:nvPr/>
              </p:nvSpPr>
              <p:spPr>
                <a:xfrm>
                  <a:off x="5558304" y="4362160"/>
                  <a:ext cx="3687114" cy="2320446"/>
                </a:xfrm>
                <a:custGeom>
                  <a:avLst/>
                  <a:gdLst/>
                  <a:ahLst/>
                  <a:cxnLst/>
                  <a:rect l="l" t="t" r="r" b="b"/>
                  <a:pathLst>
                    <a:path w="3321766" h="911160">
                      <a:moveTo>
                        <a:pt x="0" y="0"/>
                      </a:moveTo>
                      <a:lnTo>
                        <a:pt x="1803779" y="353335"/>
                      </a:lnTo>
                      <a:lnTo>
                        <a:pt x="1803779" y="205587"/>
                      </a:lnTo>
                      <a:lnTo>
                        <a:pt x="3321766" y="205587"/>
                      </a:lnTo>
                      <a:lnTo>
                        <a:pt x="3321766" y="911160"/>
                      </a:lnTo>
                      <a:lnTo>
                        <a:pt x="1803779" y="911160"/>
                      </a:lnTo>
                      <a:lnTo>
                        <a:pt x="1803779" y="520610"/>
                      </a:lnTo>
                      <a:close/>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476"/>
              <p:cNvGrpSpPr/>
              <p:nvPr/>
            </p:nvGrpSpPr>
            <p:grpSpPr>
              <a:xfrm>
                <a:off x="35496" y="2407566"/>
                <a:ext cx="2502040" cy="1701180"/>
                <a:chOff x="35496" y="2462986"/>
                <a:chExt cx="2502040" cy="1701180"/>
              </a:xfrm>
            </p:grpSpPr>
            <p:sp>
              <p:nvSpPr>
                <p:cNvPr id="25" name="TextBox 498"/>
                <p:cNvSpPr txBox="1"/>
                <p:nvPr/>
              </p:nvSpPr>
              <p:spPr>
                <a:xfrm>
                  <a:off x="35496" y="2548316"/>
                  <a:ext cx="1602687" cy="1492716"/>
                </a:xfrm>
                <a:prstGeom prst="rect">
                  <a:avLst/>
                </a:prstGeom>
                <a:noFill/>
              </p:spPr>
              <p:txBody>
                <a:bodyPr wrap="square" rtlCol="0">
                  <a:spAutoFit/>
                </a:bodyPr>
                <a:lstStyle/>
                <a:p>
                  <a:r>
                    <a:rPr lang="tr-TR" sz="1300" dirty="0" smtClean="0"/>
                    <a:t>Türkiye’nin önceliklerine yönelik </a:t>
                  </a:r>
                  <a:r>
                    <a:rPr lang="tr-TR" sz="1300" b="1" dirty="0" smtClean="0"/>
                    <a:t>görüş</a:t>
                  </a:r>
                  <a:r>
                    <a:rPr lang="tr-TR" sz="1300" dirty="0" smtClean="0"/>
                    <a:t>lerin ilgili kurumlardan alınarak Avrupa Komisyonu’na </a:t>
                  </a:r>
                  <a:r>
                    <a:rPr lang="tr-TR" sz="1300" b="1" dirty="0" smtClean="0"/>
                    <a:t>iletilmesi</a:t>
                  </a:r>
                  <a:endParaRPr lang="en-US" sz="1300" b="1" dirty="0"/>
                </a:p>
              </p:txBody>
            </p:sp>
            <p:sp>
              <p:nvSpPr>
                <p:cNvPr id="23" name="Diagonal Stripe 23"/>
                <p:cNvSpPr/>
                <p:nvPr/>
              </p:nvSpPr>
              <p:spPr>
                <a:xfrm rot="10683129" flipH="1">
                  <a:off x="135357" y="2462986"/>
                  <a:ext cx="2402179" cy="1701180"/>
                </a:xfrm>
                <a:custGeom>
                  <a:avLst/>
                  <a:gdLst>
                    <a:gd name="connsiteX0" fmla="*/ 28687 w 2553322"/>
                    <a:gd name="connsiteY0" fmla="*/ 895829 h 895829"/>
                    <a:gd name="connsiteX1" fmla="*/ 1567839 w 2553322"/>
                    <a:gd name="connsiteY1" fmla="*/ 843483 h 895829"/>
                    <a:gd name="connsiteX2" fmla="*/ 1557157 w 2553322"/>
                    <a:gd name="connsiteY2" fmla="*/ 529405 h 895829"/>
                    <a:gd name="connsiteX3" fmla="*/ 2553322 w 2553322"/>
                    <a:gd name="connsiteY3" fmla="*/ 333512 h 895829"/>
                    <a:gd name="connsiteX4" fmla="*/ 1551707 w 2553322"/>
                    <a:gd name="connsiteY4" fmla="*/ 369145 h 895829"/>
                    <a:gd name="connsiteX5" fmla="*/ 1539153 w 2553322"/>
                    <a:gd name="connsiteY5" fmla="*/ 0 h 895829"/>
                    <a:gd name="connsiteX6" fmla="*/ 0 w 2553322"/>
                    <a:gd name="connsiteY6" fmla="*/ 52346 h 895829"/>
                    <a:gd name="connsiteX7" fmla="*/ 28687 w 2553322"/>
                    <a:gd name="connsiteY7" fmla="*/ 895829 h 8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3322" h="895829">
                      <a:moveTo>
                        <a:pt x="28687" y="895829"/>
                      </a:moveTo>
                      <a:lnTo>
                        <a:pt x="1567839" y="843483"/>
                      </a:lnTo>
                      <a:lnTo>
                        <a:pt x="1557157" y="529405"/>
                      </a:lnTo>
                      <a:lnTo>
                        <a:pt x="2553322" y="333512"/>
                      </a:lnTo>
                      <a:lnTo>
                        <a:pt x="1551707" y="369145"/>
                      </a:lnTo>
                      <a:lnTo>
                        <a:pt x="1539153" y="0"/>
                      </a:lnTo>
                      <a:lnTo>
                        <a:pt x="0" y="52346"/>
                      </a:lnTo>
                      <a:lnTo>
                        <a:pt x="28687" y="895829"/>
                      </a:lnTo>
                      <a:close/>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477"/>
              <p:cNvGrpSpPr/>
              <p:nvPr/>
            </p:nvGrpSpPr>
            <p:grpSpPr>
              <a:xfrm>
                <a:off x="142974" y="841170"/>
                <a:ext cx="3103638" cy="1456274"/>
                <a:chOff x="95676" y="865058"/>
                <a:chExt cx="3103638" cy="1456274"/>
              </a:xfrm>
            </p:grpSpPr>
            <p:sp>
              <p:nvSpPr>
                <p:cNvPr id="21" name="TextBox 492"/>
                <p:cNvSpPr txBox="1"/>
                <p:nvPr/>
              </p:nvSpPr>
              <p:spPr>
                <a:xfrm>
                  <a:off x="95702" y="915765"/>
                  <a:ext cx="1541392" cy="1292662"/>
                </a:xfrm>
                <a:prstGeom prst="rect">
                  <a:avLst/>
                </a:prstGeom>
                <a:noFill/>
              </p:spPr>
              <p:txBody>
                <a:bodyPr wrap="square" rtlCol="0">
                  <a:spAutoFit/>
                </a:bodyPr>
                <a:lstStyle/>
                <a:p>
                  <a:r>
                    <a:rPr lang="tr-TR" sz="1300" b="1" dirty="0" smtClean="0"/>
                    <a:t>Üniversiteler, Araştırmacılar, Kamu kurumları, Sanayicilerin </a:t>
                  </a:r>
                  <a:r>
                    <a:rPr lang="tr-TR" sz="1300" dirty="0" smtClean="0"/>
                    <a:t>ÇP’ye katılımının teşvik edilmesi</a:t>
                  </a:r>
                  <a:endParaRPr lang="en-US" sz="1300" dirty="0"/>
                </a:p>
              </p:txBody>
            </p:sp>
            <p:sp>
              <p:nvSpPr>
                <p:cNvPr id="19" name="Diagonal Stripe 23"/>
                <p:cNvSpPr/>
                <p:nvPr/>
              </p:nvSpPr>
              <p:spPr>
                <a:xfrm rot="10683129" flipH="1">
                  <a:off x="95676" y="865058"/>
                  <a:ext cx="3103638" cy="1456274"/>
                </a:xfrm>
                <a:custGeom>
                  <a:avLst/>
                  <a:gdLst/>
                  <a:ahLst/>
                  <a:cxnLst/>
                  <a:rect l="l" t="t" r="r" b="b"/>
                  <a:pathLst>
                    <a:path w="2839643" h="570770">
                      <a:moveTo>
                        <a:pt x="17846" y="570770"/>
                      </a:moveTo>
                      <a:lnTo>
                        <a:pt x="1371193" y="524744"/>
                      </a:lnTo>
                      <a:lnTo>
                        <a:pt x="1365691" y="362947"/>
                      </a:lnTo>
                      <a:lnTo>
                        <a:pt x="2839643" y="35756"/>
                      </a:lnTo>
                      <a:lnTo>
                        <a:pt x="1360148" y="199966"/>
                      </a:lnTo>
                      <a:lnTo>
                        <a:pt x="1353347" y="0"/>
                      </a:lnTo>
                      <a:lnTo>
                        <a:pt x="0" y="46027"/>
                      </a:lnTo>
                      <a:close/>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cxnSp>
        <p:nvCxnSpPr>
          <p:cNvPr id="467" name="Straight Arrow Connector 1307"/>
          <p:cNvCxnSpPr/>
          <p:nvPr/>
        </p:nvCxnSpPr>
        <p:spPr>
          <a:xfrm rot="1980000" flipH="1">
            <a:off x="4948213" y="2697537"/>
            <a:ext cx="0" cy="189277"/>
          </a:xfrm>
          <a:prstGeom prst="straightConnector1">
            <a:avLst/>
          </a:prstGeom>
          <a:ln w="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470" name="TextBox 506"/>
          <p:cNvSpPr txBox="1"/>
          <p:nvPr/>
        </p:nvSpPr>
        <p:spPr>
          <a:xfrm>
            <a:off x="35496" y="4420268"/>
            <a:ext cx="1944216" cy="1384995"/>
          </a:xfrm>
          <a:prstGeom prst="rect">
            <a:avLst/>
          </a:prstGeom>
          <a:noFill/>
        </p:spPr>
        <p:txBody>
          <a:bodyPr wrap="square" rtlCol="0">
            <a:spAutoFit/>
          </a:bodyPr>
          <a:lstStyle/>
          <a:p>
            <a:pPr lvl="0"/>
            <a:r>
              <a:rPr lang="tr-TR" sz="1400" dirty="0">
                <a:latin typeface="Corbel" pitchFamily="34" charset="0"/>
              </a:rPr>
              <a:t>Türk araştırmacıların </a:t>
            </a:r>
            <a:r>
              <a:rPr lang="tr-TR" sz="1400" dirty="0" err="1">
                <a:latin typeface="Corbel" pitchFamily="34" charset="0"/>
              </a:rPr>
              <a:t>ÇP’ye</a:t>
            </a:r>
            <a:r>
              <a:rPr lang="tr-TR" sz="1400" dirty="0">
                <a:latin typeface="Corbel" pitchFamily="34" charset="0"/>
              </a:rPr>
              <a:t> katılımını artırmaya yönelik Avrupa’daki aktif  kuruluşlar, </a:t>
            </a:r>
            <a:r>
              <a:rPr lang="tr-TR" sz="1400" b="1" dirty="0">
                <a:latin typeface="Corbel" pitchFamily="34" charset="0"/>
              </a:rPr>
              <a:t>ağlar ile </a:t>
            </a:r>
            <a:r>
              <a:rPr lang="tr-TR" sz="1400" b="1" dirty="0" smtClean="0">
                <a:latin typeface="Corbel" pitchFamily="34" charset="0"/>
              </a:rPr>
              <a:t>iletişim ve eşleştirme</a:t>
            </a:r>
            <a:endParaRPr lang="tr-TR" sz="1400" b="1" dirty="0">
              <a:latin typeface="Corbel" pitchFamily="34" charset="0"/>
            </a:endParaRPr>
          </a:p>
        </p:txBody>
      </p:sp>
      <p:sp>
        <p:nvSpPr>
          <p:cNvPr id="471" name="Rectangle 488"/>
          <p:cNvSpPr/>
          <p:nvPr/>
        </p:nvSpPr>
        <p:spPr>
          <a:xfrm>
            <a:off x="90945" y="4442208"/>
            <a:ext cx="2952431" cy="1478730"/>
          </a:xfrm>
          <a:custGeom>
            <a:avLst/>
            <a:gdLst>
              <a:gd name="connsiteX0" fmla="*/ 0 w 2676754"/>
              <a:gd name="connsiteY0" fmla="*/ 0 h 843971"/>
              <a:gd name="connsiteX1" fmla="*/ 1636295 w 2676754"/>
              <a:gd name="connsiteY1" fmla="*/ 0 h 843971"/>
              <a:gd name="connsiteX2" fmla="*/ 1636295 w 2676754"/>
              <a:gd name="connsiteY2" fmla="*/ 199056 h 843971"/>
              <a:gd name="connsiteX3" fmla="*/ 2676754 w 2676754"/>
              <a:gd name="connsiteY3" fmla="*/ 343633 h 843971"/>
              <a:gd name="connsiteX4" fmla="*/ 1636295 w 2676754"/>
              <a:gd name="connsiteY4" fmla="*/ 361075 h 843971"/>
              <a:gd name="connsiteX5" fmla="*/ 1636295 w 2676754"/>
              <a:gd name="connsiteY5" fmla="*/ 843971 h 843971"/>
              <a:gd name="connsiteX6" fmla="*/ 0 w 2676754"/>
              <a:gd name="connsiteY6" fmla="*/ 843971 h 843971"/>
              <a:gd name="connsiteX7" fmla="*/ 0 w 2676754"/>
              <a:gd name="connsiteY7" fmla="*/ 0 h 84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6754" h="843971">
                <a:moveTo>
                  <a:pt x="0" y="0"/>
                </a:moveTo>
                <a:lnTo>
                  <a:pt x="1636295" y="0"/>
                </a:lnTo>
                <a:lnTo>
                  <a:pt x="1636295" y="199056"/>
                </a:lnTo>
                <a:lnTo>
                  <a:pt x="2676754" y="343633"/>
                </a:lnTo>
                <a:lnTo>
                  <a:pt x="1636295" y="361075"/>
                </a:lnTo>
                <a:lnTo>
                  <a:pt x="1636295" y="843971"/>
                </a:lnTo>
                <a:lnTo>
                  <a:pt x="0" y="843971"/>
                </a:lnTo>
                <a:lnTo>
                  <a:pt x="0" y="0"/>
                </a:lnTo>
                <a:close/>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extBox 532"/>
          <p:cNvSpPr txBox="1"/>
          <p:nvPr/>
        </p:nvSpPr>
        <p:spPr>
          <a:xfrm rot="17519105">
            <a:off x="4228203" y="3274030"/>
            <a:ext cx="2943617" cy="1865774"/>
          </a:xfrm>
          <a:prstGeom prst="rect">
            <a:avLst/>
          </a:prstGeom>
          <a:noFill/>
        </p:spPr>
        <p:txBody>
          <a:bodyPr wrap="square" rtlCol="0">
            <a:prstTxWarp prst="textArchDown">
              <a:avLst/>
            </a:prstTxWarp>
            <a:spAutoFit/>
          </a:bodyPr>
          <a:lstStyle/>
          <a:p>
            <a:pPr algn="ctr"/>
            <a:r>
              <a:rPr lang="tr-TR" sz="1600" b="1" dirty="0" err="1" smtClean="0"/>
              <a:t>Horizon</a:t>
            </a:r>
            <a:r>
              <a:rPr lang="tr-TR" sz="1600" b="1" dirty="0" smtClean="0"/>
              <a:t> 2020 Çağrı Yönetimi  Süreci</a:t>
            </a:r>
            <a:endParaRPr lang="en-US" sz="1600" b="1" dirty="0"/>
          </a:p>
        </p:txBody>
      </p:sp>
    </p:spTree>
    <p:extLst>
      <p:ext uri="{BB962C8B-B14F-4D97-AF65-F5344CB8AC3E}">
        <p14:creationId xmlns:p14="http://schemas.microsoft.com/office/powerpoint/2010/main" val="1443036872"/>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elda.ulutas\Desktop\more-succes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0032" y="620688"/>
            <a:ext cx="1892282" cy="141921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800" dirty="0" smtClean="0">
                <a:latin typeface="Corbel" panose="020B0503020204020204" pitchFamily="34" charset="0"/>
              </a:rPr>
              <a:t>Destekler ve Ödüller</a:t>
            </a:r>
            <a:endParaRPr lang="tr-TR" sz="2800" dirty="0">
              <a:latin typeface="Corbel" panose="020B0503020204020204" pitchFamily="34" charset="0"/>
            </a:endParaRPr>
          </a:p>
        </p:txBody>
      </p:sp>
      <p:pic>
        <p:nvPicPr>
          <p:cNvPr id="945" name="Picture 536"/>
          <p:cNvPicPr>
            <a:picLocks noChangeAspect="1"/>
          </p:cNvPicPr>
          <p:nvPr/>
        </p:nvPicPr>
        <p:blipFill rotWithShape="1">
          <a:blip r:embed="rId4" cstate="print">
            <a:extLst>
              <a:ext uri="{28A0092B-C50C-407E-A947-70E740481C1C}">
                <a14:useLocalDpi xmlns:a14="http://schemas.microsoft.com/office/drawing/2010/main" val="0"/>
              </a:ext>
            </a:extLst>
          </a:blip>
          <a:srcRect t="31372" b="32353"/>
          <a:stretch/>
        </p:blipFill>
        <p:spPr>
          <a:xfrm>
            <a:off x="1764046" y="6450491"/>
            <a:ext cx="595524" cy="167244"/>
          </a:xfrm>
          <a:prstGeom prst="rect">
            <a:avLst/>
          </a:prstGeom>
        </p:spPr>
      </p:pic>
      <p:grpSp>
        <p:nvGrpSpPr>
          <p:cNvPr id="946" name="Group 4"/>
          <p:cNvGrpSpPr/>
          <p:nvPr/>
        </p:nvGrpSpPr>
        <p:grpSpPr>
          <a:xfrm>
            <a:off x="757650" y="814239"/>
            <a:ext cx="1742920" cy="1213964"/>
            <a:chOff x="1228880" y="862891"/>
            <a:chExt cx="1742920" cy="1213964"/>
          </a:xfrm>
          <a:effectLst>
            <a:outerShdw blurRad="63500" sx="102000" sy="102000" algn="ctr" rotWithShape="0">
              <a:prstClr val="black">
                <a:alpha val="40000"/>
              </a:prstClr>
            </a:outerShdw>
          </a:effectLst>
        </p:grpSpPr>
        <p:sp>
          <p:nvSpPr>
            <p:cNvPr id="947" name="Rectangle 310"/>
            <p:cNvSpPr/>
            <p:nvPr/>
          </p:nvSpPr>
          <p:spPr>
            <a:xfrm>
              <a:off x="1242644" y="862891"/>
              <a:ext cx="1642832" cy="1213964"/>
            </a:xfrm>
            <a:prstGeom prst="rect">
              <a:avLst/>
            </a:prstGeom>
            <a:solidFill>
              <a:srgbClr val="4F81BD">
                <a:lumMod val="20000"/>
                <a:lumOff val="80000"/>
              </a:srgbClr>
            </a:solidFill>
            <a:ln w="25400" cap="flat" cmpd="sng" algn="ctr">
              <a:noFill/>
              <a:prstDash val="solid"/>
            </a:ln>
            <a:effectLst/>
            <a:scene3d>
              <a:camera prst="orthographicFront">
                <a:rot lat="0" lon="0" rev="0"/>
              </a:camera>
              <a:lightRig rig="balanced" dir="t">
                <a:rot lat="0" lon="0" rev="8700000"/>
              </a:lightRig>
            </a:scene3d>
            <a:sp3d>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48" name="Rectangle 311"/>
            <p:cNvSpPr/>
            <p:nvPr/>
          </p:nvSpPr>
          <p:spPr>
            <a:xfrm>
              <a:off x="2081704" y="961108"/>
              <a:ext cx="807646" cy="16879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49" name="Rectangle 312"/>
            <p:cNvSpPr/>
            <p:nvPr/>
          </p:nvSpPr>
          <p:spPr>
            <a:xfrm>
              <a:off x="2081705" y="1204238"/>
              <a:ext cx="807646" cy="16879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50" name="Rectangle 313"/>
            <p:cNvSpPr/>
            <p:nvPr/>
          </p:nvSpPr>
          <p:spPr>
            <a:xfrm>
              <a:off x="2081705" y="1449283"/>
              <a:ext cx="807646" cy="16879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51" name="Rectangle 78"/>
            <p:cNvSpPr/>
            <p:nvPr/>
          </p:nvSpPr>
          <p:spPr>
            <a:xfrm>
              <a:off x="1986379" y="1720976"/>
              <a:ext cx="229249" cy="248061"/>
            </a:xfrm>
            <a:custGeom>
              <a:avLst/>
              <a:gdLst>
                <a:gd name="connsiteX0" fmla="*/ 0 w 254819"/>
                <a:gd name="connsiteY0" fmla="*/ 0 h 252517"/>
                <a:gd name="connsiteX1" fmla="*/ 254819 w 254819"/>
                <a:gd name="connsiteY1" fmla="*/ 0 h 252517"/>
                <a:gd name="connsiteX2" fmla="*/ 254819 w 254819"/>
                <a:gd name="connsiteY2" fmla="*/ 252517 h 252517"/>
                <a:gd name="connsiteX3" fmla="*/ 0 w 254819"/>
                <a:gd name="connsiteY3" fmla="*/ 252517 h 252517"/>
                <a:gd name="connsiteX4" fmla="*/ 0 w 254819"/>
                <a:gd name="connsiteY4" fmla="*/ 0 h 252517"/>
                <a:gd name="connsiteX0" fmla="*/ 0 w 254819"/>
                <a:gd name="connsiteY0" fmla="*/ 252517 h 252517"/>
                <a:gd name="connsiteX1" fmla="*/ 254819 w 254819"/>
                <a:gd name="connsiteY1" fmla="*/ 0 h 252517"/>
                <a:gd name="connsiteX2" fmla="*/ 254819 w 254819"/>
                <a:gd name="connsiteY2" fmla="*/ 252517 h 252517"/>
                <a:gd name="connsiteX3" fmla="*/ 0 w 254819"/>
                <a:gd name="connsiteY3" fmla="*/ 252517 h 252517"/>
                <a:gd name="connsiteX0" fmla="*/ 0 w 254819"/>
                <a:gd name="connsiteY0" fmla="*/ 252517 h 252517"/>
                <a:gd name="connsiteX1" fmla="*/ 160748 w 254819"/>
                <a:gd name="connsiteY1" fmla="*/ 83405 h 252517"/>
                <a:gd name="connsiteX2" fmla="*/ 254819 w 254819"/>
                <a:gd name="connsiteY2" fmla="*/ 0 h 252517"/>
                <a:gd name="connsiteX3" fmla="*/ 254819 w 254819"/>
                <a:gd name="connsiteY3" fmla="*/ 252517 h 252517"/>
                <a:gd name="connsiteX4" fmla="*/ 0 w 254819"/>
                <a:gd name="connsiteY4" fmla="*/ 252517 h 252517"/>
                <a:gd name="connsiteX0" fmla="*/ 0 w 254819"/>
                <a:gd name="connsiteY0" fmla="*/ 252517 h 252517"/>
                <a:gd name="connsiteX1" fmla="*/ 63117 w 254819"/>
                <a:gd name="connsiteY1" fmla="*/ 7205 h 252517"/>
                <a:gd name="connsiteX2" fmla="*/ 254819 w 254819"/>
                <a:gd name="connsiteY2" fmla="*/ 0 h 252517"/>
                <a:gd name="connsiteX3" fmla="*/ 254819 w 254819"/>
                <a:gd name="connsiteY3" fmla="*/ 252517 h 252517"/>
                <a:gd name="connsiteX4" fmla="*/ 0 w 254819"/>
                <a:gd name="connsiteY4" fmla="*/ 252517 h 252517"/>
                <a:gd name="connsiteX0" fmla="*/ 0 w 254819"/>
                <a:gd name="connsiteY0" fmla="*/ 252517 h 252517"/>
                <a:gd name="connsiteX1" fmla="*/ 27398 w 254819"/>
                <a:gd name="connsiteY1" fmla="*/ 121505 h 252517"/>
                <a:gd name="connsiteX2" fmla="*/ 63117 w 254819"/>
                <a:gd name="connsiteY2" fmla="*/ 7205 h 252517"/>
                <a:gd name="connsiteX3" fmla="*/ 254819 w 254819"/>
                <a:gd name="connsiteY3" fmla="*/ 0 h 252517"/>
                <a:gd name="connsiteX4" fmla="*/ 254819 w 254819"/>
                <a:gd name="connsiteY4" fmla="*/ 252517 h 252517"/>
                <a:gd name="connsiteX5" fmla="*/ 0 w 254819"/>
                <a:gd name="connsiteY5" fmla="*/ 252517 h 252517"/>
                <a:gd name="connsiteX0" fmla="*/ 0 w 254819"/>
                <a:gd name="connsiteY0" fmla="*/ 252517 h 252517"/>
                <a:gd name="connsiteX1" fmla="*/ 5967 w 254819"/>
                <a:gd name="connsiteY1" fmla="*/ 88167 h 252517"/>
                <a:gd name="connsiteX2" fmla="*/ 63117 w 254819"/>
                <a:gd name="connsiteY2" fmla="*/ 7205 h 252517"/>
                <a:gd name="connsiteX3" fmla="*/ 254819 w 254819"/>
                <a:gd name="connsiteY3" fmla="*/ 0 h 252517"/>
                <a:gd name="connsiteX4" fmla="*/ 254819 w 254819"/>
                <a:gd name="connsiteY4" fmla="*/ 252517 h 252517"/>
                <a:gd name="connsiteX5" fmla="*/ 0 w 254819"/>
                <a:gd name="connsiteY5" fmla="*/ 252517 h 252517"/>
                <a:gd name="connsiteX0" fmla="*/ 0 w 254819"/>
                <a:gd name="connsiteY0" fmla="*/ 252517 h 252517"/>
                <a:gd name="connsiteX1" fmla="*/ 5967 w 254819"/>
                <a:gd name="connsiteY1" fmla="*/ 88167 h 252517"/>
                <a:gd name="connsiteX2" fmla="*/ 63117 w 254819"/>
                <a:gd name="connsiteY2" fmla="*/ 7205 h 252517"/>
                <a:gd name="connsiteX3" fmla="*/ 254819 w 254819"/>
                <a:gd name="connsiteY3" fmla="*/ 0 h 252517"/>
                <a:gd name="connsiteX4" fmla="*/ 254819 w 254819"/>
                <a:gd name="connsiteY4" fmla="*/ 252517 h 252517"/>
                <a:gd name="connsiteX5" fmla="*/ 0 w 254819"/>
                <a:gd name="connsiteY5" fmla="*/ 252517 h 252517"/>
                <a:gd name="connsiteX0" fmla="*/ 0 w 254819"/>
                <a:gd name="connsiteY0" fmla="*/ 252517 h 252517"/>
                <a:gd name="connsiteX1" fmla="*/ 5967 w 254819"/>
                <a:gd name="connsiteY1" fmla="*/ 88167 h 252517"/>
                <a:gd name="connsiteX2" fmla="*/ 63117 w 254819"/>
                <a:gd name="connsiteY2" fmla="*/ 7205 h 252517"/>
                <a:gd name="connsiteX3" fmla="*/ 254819 w 254819"/>
                <a:gd name="connsiteY3" fmla="*/ 0 h 252517"/>
                <a:gd name="connsiteX4" fmla="*/ 254819 w 254819"/>
                <a:gd name="connsiteY4" fmla="*/ 252517 h 252517"/>
                <a:gd name="connsiteX5" fmla="*/ 0 w 254819"/>
                <a:gd name="connsiteY5" fmla="*/ 252517 h 252517"/>
                <a:gd name="connsiteX0" fmla="*/ 5939 w 248852"/>
                <a:gd name="connsiteY0" fmla="*/ 254898 h 254898"/>
                <a:gd name="connsiteX1" fmla="*/ 0 w 248852"/>
                <a:gd name="connsiteY1" fmla="*/ 88167 h 254898"/>
                <a:gd name="connsiteX2" fmla="*/ 57150 w 248852"/>
                <a:gd name="connsiteY2" fmla="*/ 7205 h 254898"/>
                <a:gd name="connsiteX3" fmla="*/ 248852 w 248852"/>
                <a:gd name="connsiteY3" fmla="*/ 0 h 254898"/>
                <a:gd name="connsiteX4" fmla="*/ 248852 w 248852"/>
                <a:gd name="connsiteY4" fmla="*/ 252517 h 254898"/>
                <a:gd name="connsiteX5" fmla="*/ 5939 w 248852"/>
                <a:gd name="connsiteY5" fmla="*/ 254898 h 254898"/>
                <a:gd name="connsiteX0" fmla="*/ 0 w 250057"/>
                <a:gd name="connsiteY0" fmla="*/ 254898 h 254898"/>
                <a:gd name="connsiteX1" fmla="*/ 1205 w 250057"/>
                <a:gd name="connsiteY1" fmla="*/ 88167 h 254898"/>
                <a:gd name="connsiteX2" fmla="*/ 58355 w 250057"/>
                <a:gd name="connsiteY2" fmla="*/ 7205 h 254898"/>
                <a:gd name="connsiteX3" fmla="*/ 250057 w 250057"/>
                <a:gd name="connsiteY3" fmla="*/ 0 h 254898"/>
                <a:gd name="connsiteX4" fmla="*/ 250057 w 250057"/>
                <a:gd name="connsiteY4" fmla="*/ 252517 h 254898"/>
                <a:gd name="connsiteX5" fmla="*/ 0 w 250057"/>
                <a:gd name="connsiteY5" fmla="*/ 254898 h 2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057" h="254898">
                  <a:moveTo>
                    <a:pt x="0" y="254898"/>
                  </a:moveTo>
                  <a:cubicBezTo>
                    <a:pt x="402" y="199321"/>
                    <a:pt x="803" y="143744"/>
                    <a:pt x="1205" y="88167"/>
                  </a:cubicBezTo>
                  <a:cubicBezTo>
                    <a:pt x="3587" y="56417"/>
                    <a:pt x="25018" y="29430"/>
                    <a:pt x="58355" y="7205"/>
                  </a:cubicBezTo>
                  <a:lnTo>
                    <a:pt x="250057" y="0"/>
                  </a:lnTo>
                  <a:lnTo>
                    <a:pt x="250057" y="252517"/>
                  </a:lnTo>
                  <a:lnTo>
                    <a:pt x="0" y="254898"/>
                  </a:lnTo>
                  <a:close/>
                </a:path>
              </a:pathLst>
            </a:custGeom>
            <a:solidFill>
              <a:srgbClr val="002060"/>
            </a:solidFill>
            <a:ln w="25400" cap="flat" cmpd="sng" algn="ctr">
              <a:solidFill>
                <a:sysClr val="window" lastClr="FFFFFF">
                  <a:lumMod val="9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52" name="Rectangle 315"/>
            <p:cNvSpPr/>
            <p:nvPr/>
          </p:nvSpPr>
          <p:spPr>
            <a:xfrm rot="348827">
              <a:off x="2042528" y="1754038"/>
              <a:ext cx="220267" cy="233612"/>
            </a:xfrm>
            <a:prstGeom prst="rect">
              <a:avLst/>
            </a:prstGeom>
            <a:solidFill>
              <a:sysClr val="window" lastClr="FFFFFF"/>
            </a:solidFill>
            <a:ln w="25400" cap="flat" cmpd="sng" algn="ctr">
              <a:noFill/>
              <a:prstDash val="solid"/>
            </a:ln>
            <a:effectLst/>
            <a:scene3d>
              <a:camera prst="orthographicFront"/>
              <a:lightRig rig="threePt" dir="t"/>
            </a:scene3d>
            <a:sp3d>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cxnSp>
          <p:nvCxnSpPr>
            <p:cNvPr id="953" name="Straight Connector 316"/>
            <p:cNvCxnSpPr/>
            <p:nvPr/>
          </p:nvCxnSpPr>
          <p:spPr>
            <a:xfrm rot="300000">
              <a:off x="2074720" y="1934804"/>
              <a:ext cx="141115" cy="0"/>
            </a:xfrm>
            <a:prstGeom prst="line">
              <a:avLst/>
            </a:prstGeom>
            <a:noFill/>
            <a:ln w="9525" cap="flat" cmpd="sng" algn="ctr">
              <a:solidFill>
                <a:srgbClr val="002060"/>
              </a:solidFill>
              <a:prstDash val="solid"/>
            </a:ln>
            <a:effectLst/>
          </p:spPr>
        </p:cxnSp>
        <p:cxnSp>
          <p:nvCxnSpPr>
            <p:cNvPr id="954" name="Straight Connector 317"/>
            <p:cNvCxnSpPr/>
            <p:nvPr/>
          </p:nvCxnSpPr>
          <p:spPr>
            <a:xfrm rot="300000">
              <a:off x="2076138" y="1899131"/>
              <a:ext cx="141115" cy="0"/>
            </a:xfrm>
            <a:prstGeom prst="line">
              <a:avLst/>
            </a:prstGeom>
            <a:noFill/>
            <a:ln w="9525" cap="flat" cmpd="sng" algn="ctr">
              <a:solidFill>
                <a:srgbClr val="002060"/>
              </a:solidFill>
              <a:prstDash val="solid"/>
            </a:ln>
            <a:effectLst/>
          </p:spPr>
        </p:cxnSp>
        <p:cxnSp>
          <p:nvCxnSpPr>
            <p:cNvPr id="955" name="Straight Connector 318"/>
            <p:cNvCxnSpPr/>
            <p:nvPr/>
          </p:nvCxnSpPr>
          <p:spPr>
            <a:xfrm rot="300000">
              <a:off x="2189491" y="1811709"/>
              <a:ext cx="54293" cy="0"/>
            </a:xfrm>
            <a:prstGeom prst="line">
              <a:avLst/>
            </a:prstGeom>
            <a:noFill/>
            <a:ln w="9525" cap="flat" cmpd="sng" algn="ctr">
              <a:solidFill>
                <a:srgbClr val="002060"/>
              </a:solidFill>
              <a:prstDash val="solid"/>
            </a:ln>
            <a:effectLst/>
          </p:spPr>
        </p:cxnSp>
        <p:cxnSp>
          <p:nvCxnSpPr>
            <p:cNvPr id="956" name="Straight Connector 319"/>
            <p:cNvCxnSpPr/>
            <p:nvPr/>
          </p:nvCxnSpPr>
          <p:spPr>
            <a:xfrm rot="300000">
              <a:off x="2182112" y="1843880"/>
              <a:ext cx="54293" cy="0"/>
            </a:xfrm>
            <a:prstGeom prst="line">
              <a:avLst/>
            </a:prstGeom>
            <a:noFill/>
            <a:ln w="9525" cap="flat" cmpd="sng" algn="ctr">
              <a:solidFill>
                <a:srgbClr val="002060"/>
              </a:solidFill>
              <a:prstDash val="solid"/>
            </a:ln>
            <a:effectLst/>
          </p:spPr>
        </p:cxnSp>
        <p:cxnSp>
          <p:nvCxnSpPr>
            <p:cNvPr id="957" name="Straight Connector 320"/>
            <p:cNvCxnSpPr/>
            <p:nvPr/>
          </p:nvCxnSpPr>
          <p:spPr>
            <a:xfrm rot="300000">
              <a:off x="2177193" y="1870937"/>
              <a:ext cx="54293" cy="0"/>
            </a:xfrm>
            <a:prstGeom prst="line">
              <a:avLst/>
            </a:prstGeom>
            <a:noFill/>
            <a:ln w="9525" cap="flat" cmpd="sng" algn="ctr">
              <a:solidFill>
                <a:srgbClr val="002060"/>
              </a:solidFill>
              <a:prstDash val="solid"/>
            </a:ln>
            <a:effectLst/>
          </p:spPr>
        </p:cxnSp>
        <p:sp>
          <p:nvSpPr>
            <p:cNvPr id="958" name="TextBox 321"/>
            <p:cNvSpPr txBox="1"/>
            <p:nvPr/>
          </p:nvSpPr>
          <p:spPr>
            <a:xfrm>
              <a:off x="2083739" y="1709367"/>
              <a:ext cx="66468" cy="226459"/>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1" u="none" strike="noStrike" kern="0" cap="none" spc="0" normalizeH="0" baseline="0" noProof="0" dirty="0" smtClean="0">
                  <a:ln>
                    <a:noFill/>
                  </a:ln>
                  <a:solidFill>
                    <a:srgbClr val="002060"/>
                  </a:solidFill>
                  <a:effectLst/>
                  <a:uLnTx/>
                  <a:uFillTx/>
                  <a:latin typeface="Calibri"/>
                  <a:cs typeface="Aharoni" pitchFamily="2" charset="-79"/>
                </a:rPr>
                <a:t>w</a:t>
              </a:r>
            </a:p>
          </p:txBody>
        </p:sp>
        <p:sp>
          <p:nvSpPr>
            <p:cNvPr id="959" name="Rectangle 322"/>
            <p:cNvSpPr/>
            <p:nvPr/>
          </p:nvSpPr>
          <p:spPr>
            <a:xfrm>
              <a:off x="2324861" y="1715615"/>
              <a:ext cx="236156" cy="290781"/>
            </a:xfrm>
            <a:prstGeom prst="rect">
              <a:avLst/>
            </a:prstGeom>
            <a:solidFill>
              <a:sysClr val="window" lastClr="FFFFFF">
                <a:lumMod val="85000"/>
              </a:sysClr>
            </a:solidFill>
            <a:ln w="63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cxnSp>
          <p:nvCxnSpPr>
            <p:cNvPr id="960" name="Straight Connector 323"/>
            <p:cNvCxnSpPr/>
            <p:nvPr/>
          </p:nvCxnSpPr>
          <p:spPr>
            <a:xfrm>
              <a:off x="2330592" y="1733093"/>
              <a:ext cx="224694" cy="0"/>
            </a:xfrm>
            <a:prstGeom prst="line">
              <a:avLst/>
            </a:prstGeom>
            <a:noFill/>
            <a:ln w="3175" cap="flat" cmpd="sng" algn="ctr">
              <a:solidFill>
                <a:sysClr val="windowText" lastClr="000000"/>
              </a:solidFill>
              <a:prstDash val="solid"/>
            </a:ln>
            <a:effectLst/>
          </p:spPr>
        </p:cxnSp>
        <p:cxnSp>
          <p:nvCxnSpPr>
            <p:cNvPr id="961" name="Straight Connector 324"/>
            <p:cNvCxnSpPr/>
            <p:nvPr/>
          </p:nvCxnSpPr>
          <p:spPr>
            <a:xfrm>
              <a:off x="2330592" y="1752762"/>
              <a:ext cx="224694" cy="0"/>
            </a:xfrm>
            <a:prstGeom prst="line">
              <a:avLst/>
            </a:prstGeom>
            <a:noFill/>
            <a:ln w="3175" cap="flat" cmpd="sng" algn="ctr">
              <a:solidFill>
                <a:sysClr val="windowText" lastClr="000000"/>
              </a:solidFill>
              <a:prstDash val="solid"/>
            </a:ln>
            <a:effectLst/>
          </p:spPr>
        </p:cxnSp>
        <p:cxnSp>
          <p:nvCxnSpPr>
            <p:cNvPr id="962" name="Straight Connector 325"/>
            <p:cNvCxnSpPr/>
            <p:nvPr/>
          </p:nvCxnSpPr>
          <p:spPr>
            <a:xfrm>
              <a:off x="2330600" y="1772456"/>
              <a:ext cx="224694" cy="0"/>
            </a:xfrm>
            <a:prstGeom prst="line">
              <a:avLst/>
            </a:prstGeom>
            <a:noFill/>
            <a:ln w="3175" cap="flat" cmpd="sng" algn="ctr">
              <a:solidFill>
                <a:sysClr val="windowText" lastClr="000000"/>
              </a:solidFill>
              <a:prstDash val="solid"/>
            </a:ln>
            <a:effectLst/>
          </p:spPr>
        </p:cxnSp>
        <p:cxnSp>
          <p:nvCxnSpPr>
            <p:cNvPr id="963" name="Straight Connector 326"/>
            <p:cNvCxnSpPr/>
            <p:nvPr/>
          </p:nvCxnSpPr>
          <p:spPr>
            <a:xfrm>
              <a:off x="2330584" y="1797070"/>
              <a:ext cx="224694" cy="0"/>
            </a:xfrm>
            <a:prstGeom prst="line">
              <a:avLst/>
            </a:prstGeom>
            <a:noFill/>
            <a:ln w="3175" cap="flat" cmpd="sng" algn="ctr">
              <a:solidFill>
                <a:sysClr val="windowText" lastClr="000000"/>
              </a:solidFill>
              <a:prstDash val="solid"/>
            </a:ln>
            <a:effectLst/>
          </p:spPr>
        </p:cxnSp>
        <p:cxnSp>
          <p:nvCxnSpPr>
            <p:cNvPr id="964" name="Straight Connector 327"/>
            <p:cNvCxnSpPr/>
            <p:nvPr/>
          </p:nvCxnSpPr>
          <p:spPr>
            <a:xfrm>
              <a:off x="2330592" y="1821683"/>
              <a:ext cx="224694" cy="0"/>
            </a:xfrm>
            <a:prstGeom prst="line">
              <a:avLst/>
            </a:prstGeom>
            <a:noFill/>
            <a:ln w="3175" cap="flat" cmpd="sng" algn="ctr">
              <a:solidFill>
                <a:sysClr val="windowText" lastClr="000000"/>
              </a:solidFill>
              <a:prstDash val="solid"/>
            </a:ln>
            <a:effectLst/>
          </p:spPr>
        </p:cxnSp>
        <p:cxnSp>
          <p:nvCxnSpPr>
            <p:cNvPr id="965" name="Straight Connector 328"/>
            <p:cNvCxnSpPr/>
            <p:nvPr/>
          </p:nvCxnSpPr>
          <p:spPr>
            <a:xfrm>
              <a:off x="2330592" y="1843837"/>
              <a:ext cx="224694" cy="0"/>
            </a:xfrm>
            <a:prstGeom prst="line">
              <a:avLst/>
            </a:prstGeom>
            <a:noFill/>
            <a:ln w="3175" cap="flat" cmpd="sng" algn="ctr">
              <a:solidFill>
                <a:sysClr val="windowText" lastClr="000000"/>
              </a:solidFill>
              <a:prstDash val="solid"/>
            </a:ln>
            <a:effectLst/>
          </p:spPr>
        </p:cxnSp>
        <p:cxnSp>
          <p:nvCxnSpPr>
            <p:cNvPr id="966" name="Straight Connector 329"/>
            <p:cNvCxnSpPr/>
            <p:nvPr/>
          </p:nvCxnSpPr>
          <p:spPr>
            <a:xfrm>
              <a:off x="2330592" y="1870910"/>
              <a:ext cx="224694" cy="0"/>
            </a:xfrm>
            <a:prstGeom prst="line">
              <a:avLst/>
            </a:prstGeom>
            <a:noFill/>
            <a:ln w="3175" cap="flat" cmpd="sng" algn="ctr">
              <a:solidFill>
                <a:sysClr val="windowText" lastClr="000000"/>
              </a:solidFill>
              <a:prstDash val="solid"/>
            </a:ln>
            <a:effectLst/>
          </p:spPr>
        </p:cxnSp>
        <p:cxnSp>
          <p:nvCxnSpPr>
            <p:cNvPr id="967" name="Straight Connector 330"/>
            <p:cNvCxnSpPr/>
            <p:nvPr/>
          </p:nvCxnSpPr>
          <p:spPr>
            <a:xfrm>
              <a:off x="2330584" y="1897983"/>
              <a:ext cx="224694" cy="0"/>
            </a:xfrm>
            <a:prstGeom prst="line">
              <a:avLst/>
            </a:prstGeom>
            <a:noFill/>
            <a:ln w="3175" cap="flat" cmpd="sng" algn="ctr">
              <a:solidFill>
                <a:sysClr val="windowText" lastClr="000000"/>
              </a:solidFill>
              <a:prstDash val="solid"/>
            </a:ln>
            <a:effectLst/>
          </p:spPr>
        </p:cxnSp>
        <p:cxnSp>
          <p:nvCxnSpPr>
            <p:cNvPr id="968" name="Straight Connector 331"/>
            <p:cNvCxnSpPr/>
            <p:nvPr/>
          </p:nvCxnSpPr>
          <p:spPr>
            <a:xfrm>
              <a:off x="2330592" y="1927516"/>
              <a:ext cx="224694" cy="0"/>
            </a:xfrm>
            <a:prstGeom prst="line">
              <a:avLst/>
            </a:prstGeom>
            <a:noFill/>
            <a:ln w="3175" cap="flat" cmpd="sng" algn="ctr">
              <a:solidFill>
                <a:sysClr val="windowText" lastClr="000000"/>
              </a:solidFill>
              <a:prstDash val="solid"/>
            </a:ln>
            <a:effectLst/>
          </p:spPr>
        </p:cxnSp>
        <p:cxnSp>
          <p:nvCxnSpPr>
            <p:cNvPr id="969" name="Straight Connector 332"/>
            <p:cNvCxnSpPr/>
            <p:nvPr/>
          </p:nvCxnSpPr>
          <p:spPr>
            <a:xfrm>
              <a:off x="2330608" y="1956942"/>
              <a:ext cx="224694" cy="0"/>
            </a:xfrm>
            <a:prstGeom prst="line">
              <a:avLst/>
            </a:prstGeom>
            <a:noFill/>
            <a:ln w="3175" cap="flat" cmpd="sng" algn="ctr">
              <a:solidFill>
                <a:sysClr val="windowText" lastClr="000000"/>
              </a:solidFill>
              <a:prstDash val="solid"/>
            </a:ln>
            <a:effectLst/>
          </p:spPr>
        </p:cxnSp>
        <p:cxnSp>
          <p:nvCxnSpPr>
            <p:cNvPr id="970" name="Straight Connector 333"/>
            <p:cNvCxnSpPr/>
            <p:nvPr/>
          </p:nvCxnSpPr>
          <p:spPr>
            <a:xfrm>
              <a:off x="2330625" y="1984006"/>
              <a:ext cx="224694" cy="0"/>
            </a:xfrm>
            <a:prstGeom prst="line">
              <a:avLst/>
            </a:prstGeom>
            <a:noFill/>
            <a:ln w="3175" cap="flat" cmpd="sng" algn="ctr">
              <a:solidFill>
                <a:sysClr val="windowText" lastClr="000000"/>
              </a:solidFill>
              <a:prstDash val="solid"/>
            </a:ln>
            <a:effectLst/>
          </p:spPr>
        </p:cxnSp>
        <p:sp>
          <p:nvSpPr>
            <p:cNvPr id="971" name="Rectangle 334"/>
            <p:cNvSpPr/>
            <p:nvPr/>
          </p:nvSpPr>
          <p:spPr>
            <a:xfrm>
              <a:off x="2363512" y="1718074"/>
              <a:ext cx="162208" cy="290781"/>
            </a:xfrm>
            <a:prstGeom prst="rect">
              <a:avLst/>
            </a:prstGeom>
            <a:gradFill flip="none" rotWithShape="1">
              <a:gsLst>
                <a:gs pos="0">
                  <a:srgbClr val="00487E"/>
                </a:gs>
                <a:gs pos="95000">
                  <a:srgbClr val="0099CC"/>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72" name="Rectangle 335"/>
            <p:cNvSpPr/>
            <p:nvPr/>
          </p:nvSpPr>
          <p:spPr>
            <a:xfrm>
              <a:off x="2365570" y="1773110"/>
              <a:ext cx="157428" cy="21308"/>
            </a:xfrm>
            <a:prstGeom prst="rect">
              <a:avLst/>
            </a:prstGeom>
            <a:solidFill>
              <a:srgbClr val="004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73" name="Rectangle 336"/>
            <p:cNvSpPr/>
            <p:nvPr/>
          </p:nvSpPr>
          <p:spPr>
            <a:xfrm>
              <a:off x="2366675" y="1937926"/>
              <a:ext cx="157428" cy="21308"/>
            </a:xfrm>
            <a:prstGeom prst="rect">
              <a:avLst/>
            </a:prstGeom>
            <a:solidFill>
              <a:srgbClr val="004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74" name="TextBox 306"/>
            <p:cNvSpPr txBox="1"/>
            <p:nvPr/>
          </p:nvSpPr>
          <p:spPr>
            <a:xfrm>
              <a:off x="1242190" y="905935"/>
              <a:ext cx="410271" cy="2415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black"/>
                  </a:solidFill>
                  <a:effectLst/>
                  <a:uLnTx/>
                  <a:uFillTx/>
                  <a:latin typeface="Calibri"/>
                </a:rPr>
                <a:t>Idea</a:t>
              </a:r>
            </a:p>
          </p:txBody>
        </p:sp>
        <p:sp>
          <p:nvSpPr>
            <p:cNvPr id="975" name="TextBox 307"/>
            <p:cNvSpPr txBox="1"/>
            <p:nvPr/>
          </p:nvSpPr>
          <p:spPr>
            <a:xfrm>
              <a:off x="1228880" y="1145457"/>
              <a:ext cx="792549" cy="2415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black"/>
                  </a:solidFill>
                  <a:effectLst/>
                  <a:uLnTx/>
                  <a:uFillTx/>
                  <a:latin typeface="Calibri"/>
                </a:rPr>
                <a:t>Description</a:t>
              </a:r>
            </a:p>
          </p:txBody>
        </p:sp>
        <p:sp>
          <p:nvSpPr>
            <p:cNvPr id="976" name="TextBox 308"/>
            <p:cNvSpPr txBox="1"/>
            <p:nvPr/>
          </p:nvSpPr>
          <p:spPr>
            <a:xfrm>
              <a:off x="1236687" y="1390670"/>
              <a:ext cx="696912" cy="2415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black"/>
                  </a:solidFill>
                  <a:effectLst/>
                  <a:uLnTx/>
                  <a:uFillTx/>
                  <a:latin typeface="Calibri"/>
                </a:rPr>
                <a:t>Category</a:t>
              </a:r>
            </a:p>
          </p:txBody>
        </p:sp>
        <p:sp>
          <p:nvSpPr>
            <p:cNvPr id="978" name="TextBox 3"/>
            <p:cNvSpPr txBox="1"/>
            <p:nvPr/>
          </p:nvSpPr>
          <p:spPr>
            <a:xfrm>
              <a:off x="2500570" y="1640249"/>
              <a:ext cx="471230"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2060"/>
                  </a:solidFill>
                  <a:effectLst/>
                  <a:uLnTx/>
                  <a:uFillTx/>
                  <a:latin typeface="Calibri"/>
                </a:rPr>
                <a:t>ABC</a:t>
              </a:r>
            </a:p>
          </p:txBody>
        </p:sp>
        <p:sp>
          <p:nvSpPr>
            <p:cNvPr id="979" name="Rectangle 74"/>
            <p:cNvSpPr/>
            <p:nvPr/>
          </p:nvSpPr>
          <p:spPr>
            <a:xfrm>
              <a:off x="2653806" y="1763478"/>
              <a:ext cx="174910" cy="257430"/>
            </a:xfrm>
            <a:custGeom>
              <a:avLst/>
              <a:gdLst>
                <a:gd name="connsiteX0" fmla="*/ 0 w 1123406"/>
                <a:gd name="connsiteY0" fmla="*/ 0 h 1502228"/>
                <a:gd name="connsiteX1" fmla="*/ 1123406 w 1123406"/>
                <a:gd name="connsiteY1" fmla="*/ 0 h 1502228"/>
                <a:gd name="connsiteX2" fmla="*/ 1123406 w 1123406"/>
                <a:gd name="connsiteY2" fmla="*/ 1502228 h 1502228"/>
                <a:gd name="connsiteX3" fmla="*/ 0 w 1123406"/>
                <a:gd name="connsiteY3" fmla="*/ 1502228 h 1502228"/>
                <a:gd name="connsiteX4" fmla="*/ 0 w 1123406"/>
                <a:gd name="connsiteY4" fmla="*/ 0 h 1502228"/>
                <a:gd name="connsiteX0" fmla="*/ 0 w 1123406"/>
                <a:gd name="connsiteY0" fmla="*/ 0 h 1502228"/>
                <a:gd name="connsiteX1" fmla="*/ 1123406 w 1123406"/>
                <a:gd name="connsiteY1" fmla="*/ 0 h 1502228"/>
                <a:gd name="connsiteX2" fmla="*/ 1123406 w 1123406"/>
                <a:gd name="connsiteY2" fmla="*/ 1502228 h 1502228"/>
                <a:gd name="connsiteX3" fmla="*/ 428625 w 1123406"/>
                <a:gd name="connsiteY3" fmla="*/ 1456984 h 1502228"/>
                <a:gd name="connsiteX4" fmla="*/ 0 w 1123406"/>
                <a:gd name="connsiteY4" fmla="*/ 0 h 1502228"/>
                <a:gd name="connsiteX0" fmla="*/ 0 w 1123406"/>
                <a:gd name="connsiteY0" fmla="*/ 0 h 1459366"/>
                <a:gd name="connsiteX1" fmla="*/ 1123406 w 1123406"/>
                <a:gd name="connsiteY1" fmla="*/ 0 h 1459366"/>
                <a:gd name="connsiteX2" fmla="*/ 997200 w 1123406"/>
                <a:gd name="connsiteY2" fmla="*/ 1459366 h 1459366"/>
                <a:gd name="connsiteX3" fmla="*/ 428625 w 1123406"/>
                <a:gd name="connsiteY3" fmla="*/ 1456984 h 1459366"/>
                <a:gd name="connsiteX4" fmla="*/ 0 w 1123406"/>
                <a:gd name="connsiteY4" fmla="*/ 0 h 1459366"/>
                <a:gd name="connsiteX0" fmla="*/ 0 w 921000"/>
                <a:gd name="connsiteY0" fmla="*/ 907256 h 1459366"/>
                <a:gd name="connsiteX1" fmla="*/ 921000 w 921000"/>
                <a:gd name="connsiteY1" fmla="*/ 0 h 1459366"/>
                <a:gd name="connsiteX2" fmla="*/ 794794 w 921000"/>
                <a:gd name="connsiteY2" fmla="*/ 1459366 h 1459366"/>
                <a:gd name="connsiteX3" fmla="*/ 226219 w 921000"/>
                <a:gd name="connsiteY3" fmla="*/ 1456984 h 1459366"/>
                <a:gd name="connsiteX4" fmla="*/ 0 w 921000"/>
                <a:gd name="connsiteY4" fmla="*/ 907256 h 1459366"/>
                <a:gd name="connsiteX0" fmla="*/ 0 w 921000"/>
                <a:gd name="connsiteY0" fmla="*/ 907256 h 1459366"/>
                <a:gd name="connsiteX1" fmla="*/ 265544 w 921000"/>
                <a:gd name="connsiteY1" fmla="*/ 638039 h 1459366"/>
                <a:gd name="connsiteX2" fmla="*/ 921000 w 921000"/>
                <a:gd name="connsiteY2" fmla="*/ 0 h 1459366"/>
                <a:gd name="connsiteX3" fmla="*/ 794794 w 921000"/>
                <a:gd name="connsiteY3" fmla="*/ 1459366 h 1459366"/>
                <a:gd name="connsiteX4" fmla="*/ 226219 w 921000"/>
                <a:gd name="connsiteY4" fmla="*/ 1456984 h 1459366"/>
                <a:gd name="connsiteX5" fmla="*/ 0 w 921000"/>
                <a:gd name="connsiteY5" fmla="*/ 907256 h 1459366"/>
                <a:gd name="connsiteX0" fmla="*/ 0 w 921000"/>
                <a:gd name="connsiteY0" fmla="*/ 907256 h 1459366"/>
                <a:gd name="connsiteX1" fmla="*/ 172675 w 921000"/>
                <a:gd name="connsiteY1" fmla="*/ 778533 h 1459366"/>
                <a:gd name="connsiteX2" fmla="*/ 921000 w 921000"/>
                <a:gd name="connsiteY2" fmla="*/ 0 h 1459366"/>
                <a:gd name="connsiteX3" fmla="*/ 794794 w 921000"/>
                <a:gd name="connsiteY3" fmla="*/ 1459366 h 1459366"/>
                <a:gd name="connsiteX4" fmla="*/ 226219 w 921000"/>
                <a:gd name="connsiteY4" fmla="*/ 1456984 h 1459366"/>
                <a:gd name="connsiteX5" fmla="*/ 0 w 921000"/>
                <a:gd name="connsiteY5" fmla="*/ 907256 h 1459366"/>
                <a:gd name="connsiteX0" fmla="*/ 0 w 921000"/>
                <a:gd name="connsiteY0" fmla="*/ 907256 h 1459366"/>
                <a:gd name="connsiteX1" fmla="*/ 172675 w 921000"/>
                <a:gd name="connsiteY1" fmla="*/ 778533 h 1459366"/>
                <a:gd name="connsiteX2" fmla="*/ 921000 w 921000"/>
                <a:gd name="connsiteY2" fmla="*/ 0 h 1459366"/>
                <a:gd name="connsiteX3" fmla="*/ 794794 w 921000"/>
                <a:gd name="connsiteY3" fmla="*/ 1459366 h 1459366"/>
                <a:gd name="connsiteX4" fmla="*/ 226219 w 921000"/>
                <a:gd name="connsiteY4" fmla="*/ 1456984 h 1459366"/>
                <a:gd name="connsiteX5" fmla="*/ 0 w 921000"/>
                <a:gd name="connsiteY5" fmla="*/ 907256 h 1459366"/>
                <a:gd name="connsiteX0" fmla="*/ 0 w 928143"/>
                <a:gd name="connsiteY0" fmla="*/ 904875 h 1459366"/>
                <a:gd name="connsiteX1" fmla="*/ 179818 w 928143"/>
                <a:gd name="connsiteY1" fmla="*/ 778533 h 1459366"/>
                <a:gd name="connsiteX2" fmla="*/ 928143 w 928143"/>
                <a:gd name="connsiteY2" fmla="*/ 0 h 1459366"/>
                <a:gd name="connsiteX3" fmla="*/ 801937 w 928143"/>
                <a:gd name="connsiteY3" fmla="*/ 1459366 h 1459366"/>
                <a:gd name="connsiteX4" fmla="*/ 233362 w 928143"/>
                <a:gd name="connsiteY4" fmla="*/ 1456984 h 1459366"/>
                <a:gd name="connsiteX5" fmla="*/ 0 w 928143"/>
                <a:gd name="connsiteY5" fmla="*/ 904875 h 1459366"/>
                <a:gd name="connsiteX0" fmla="*/ 55706 w 983849"/>
                <a:gd name="connsiteY0" fmla="*/ 904875 h 1459366"/>
                <a:gd name="connsiteX1" fmla="*/ 235524 w 983849"/>
                <a:gd name="connsiteY1" fmla="*/ 778533 h 1459366"/>
                <a:gd name="connsiteX2" fmla="*/ 983849 w 983849"/>
                <a:gd name="connsiteY2" fmla="*/ 0 h 1459366"/>
                <a:gd name="connsiteX3" fmla="*/ 857643 w 983849"/>
                <a:gd name="connsiteY3" fmla="*/ 1459366 h 1459366"/>
                <a:gd name="connsiteX4" fmla="*/ 289068 w 983849"/>
                <a:gd name="connsiteY4" fmla="*/ 1456984 h 1459366"/>
                <a:gd name="connsiteX5" fmla="*/ 55706 w 983849"/>
                <a:gd name="connsiteY5" fmla="*/ 904875 h 1459366"/>
                <a:gd name="connsiteX0" fmla="*/ 53006 w 981149"/>
                <a:gd name="connsiteY0" fmla="*/ 904875 h 1459366"/>
                <a:gd name="connsiteX1" fmla="*/ 232824 w 981149"/>
                <a:gd name="connsiteY1" fmla="*/ 778533 h 1459366"/>
                <a:gd name="connsiteX2" fmla="*/ 981149 w 981149"/>
                <a:gd name="connsiteY2" fmla="*/ 0 h 1459366"/>
                <a:gd name="connsiteX3" fmla="*/ 854943 w 981149"/>
                <a:gd name="connsiteY3" fmla="*/ 1459366 h 1459366"/>
                <a:gd name="connsiteX4" fmla="*/ 286368 w 981149"/>
                <a:gd name="connsiteY4" fmla="*/ 1456984 h 1459366"/>
                <a:gd name="connsiteX5" fmla="*/ 53006 w 981149"/>
                <a:gd name="connsiteY5" fmla="*/ 904875 h 1459366"/>
                <a:gd name="connsiteX0" fmla="*/ 53006 w 981149"/>
                <a:gd name="connsiteY0" fmla="*/ 904875 h 1459366"/>
                <a:gd name="connsiteX1" fmla="*/ 232824 w 981149"/>
                <a:gd name="connsiteY1" fmla="*/ 778533 h 1459366"/>
                <a:gd name="connsiteX2" fmla="*/ 981149 w 981149"/>
                <a:gd name="connsiteY2" fmla="*/ 0 h 1459366"/>
                <a:gd name="connsiteX3" fmla="*/ 854943 w 981149"/>
                <a:gd name="connsiteY3" fmla="*/ 1459366 h 1459366"/>
                <a:gd name="connsiteX4" fmla="*/ 286368 w 981149"/>
                <a:gd name="connsiteY4" fmla="*/ 1456984 h 1459366"/>
                <a:gd name="connsiteX5" fmla="*/ 53006 w 981149"/>
                <a:gd name="connsiteY5" fmla="*/ 904875 h 1459366"/>
                <a:gd name="connsiteX0" fmla="*/ 53006 w 981149"/>
                <a:gd name="connsiteY0" fmla="*/ 904875 h 1459366"/>
                <a:gd name="connsiteX1" fmla="*/ 232824 w 981149"/>
                <a:gd name="connsiteY1" fmla="*/ 778533 h 1459366"/>
                <a:gd name="connsiteX2" fmla="*/ 981149 w 981149"/>
                <a:gd name="connsiteY2" fmla="*/ 0 h 1459366"/>
                <a:gd name="connsiteX3" fmla="*/ 854943 w 981149"/>
                <a:gd name="connsiteY3" fmla="*/ 1459366 h 1459366"/>
                <a:gd name="connsiteX4" fmla="*/ 286368 w 981149"/>
                <a:gd name="connsiteY4" fmla="*/ 1456984 h 1459366"/>
                <a:gd name="connsiteX5" fmla="*/ 53006 w 981149"/>
                <a:gd name="connsiteY5" fmla="*/ 904875 h 1459366"/>
                <a:gd name="connsiteX0" fmla="*/ 55166 w 971403"/>
                <a:gd name="connsiteY0" fmla="*/ 900113 h 1459366"/>
                <a:gd name="connsiteX1" fmla="*/ 223078 w 971403"/>
                <a:gd name="connsiteY1" fmla="*/ 778533 h 1459366"/>
                <a:gd name="connsiteX2" fmla="*/ 971403 w 971403"/>
                <a:gd name="connsiteY2" fmla="*/ 0 h 1459366"/>
                <a:gd name="connsiteX3" fmla="*/ 845197 w 971403"/>
                <a:gd name="connsiteY3" fmla="*/ 1459366 h 1459366"/>
                <a:gd name="connsiteX4" fmla="*/ 276622 w 971403"/>
                <a:gd name="connsiteY4" fmla="*/ 1456984 h 1459366"/>
                <a:gd name="connsiteX5" fmla="*/ 55166 w 971403"/>
                <a:gd name="connsiteY5" fmla="*/ 900113 h 1459366"/>
                <a:gd name="connsiteX0" fmla="*/ 52065 w 968302"/>
                <a:gd name="connsiteY0" fmla="*/ 900113 h 1459366"/>
                <a:gd name="connsiteX1" fmla="*/ 219977 w 968302"/>
                <a:gd name="connsiteY1" fmla="*/ 778533 h 1459366"/>
                <a:gd name="connsiteX2" fmla="*/ 968302 w 968302"/>
                <a:gd name="connsiteY2" fmla="*/ 0 h 1459366"/>
                <a:gd name="connsiteX3" fmla="*/ 842096 w 968302"/>
                <a:gd name="connsiteY3" fmla="*/ 1459366 h 1459366"/>
                <a:gd name="connsiteX4" fmla="*/ 273521 w 968302"/>
                <a:gd name="connsiteY4" fmla="*/ 1456984 h 1459366"/>
                <a:gd name="connsiteX5" fmla="*/ 52065 w 968302"/>
                <a:gd name="connsiteY5" fmla="*/ 900113 h 1459366"/>
                <a:gd name="connsiteX0" fmla="*/ 52065 w 968302"/>
                <a:gd name="connsiteY0" fmla="*/ 900113 h 1459366"/>
                <a:gd name="connsiteX1" fmla="*/ 219977 w 968302"/>
                <a:gd name="connsiteY1" fmla="*/ 778533 h 1459366"/>
                <a:gd name="connsiteX2" fmla="*/ 696227 w 968302"/>
                <a:gd name="connsiteY2" fmla="*/ 278470 h 1459366"/>
                <a:gd name="connsiteX3" fmla="*/ 968302 w 968302"/>
                <a:gd name="connsiteY3" fmla="*/ 0 h 1459366"/>
                <a:gd name="connsiteX4" fmla="*/ 842096 w 968302"/>
                <a:gd name="connsiteY4" fmla="*/ 1459366 h 1459366"/>
                <a:gd name="connsiteX5" fmla="*/ 273521 w 968302"/>
                <a:gd name="connsiteY5" fmla="*/ 1456984 h 1459366"/>
                <a:gd name="connsiteX6" fmla="*/ 52065 w 968302"/>
                <a:gd name="connsiteY6" fmla="*/ 900113 h 1459366"/>
                <a:gd name="connsiteX0" fmla="*/ 52065 w 968302"/>
                <a:gd name="connsiteY0" fmla="*/ 900113 h 1459366"/>
                <a:gd name="connsiteX1" fmla="*/ 219977 w 968302"/>
                <a:gd name="connsiteY1" fmla="*/ 778533 h 1459366"/>
                <a:gd name="connsiteX2" fmla="*/ 217596 w 968302"/>
                <a:gd name="connsiteY2" fmla="*/ 259420 h 1459366"/>
                <a:gd name="connsiteX3" fmla="*/ 968302 w 968302"/>
                <a:gd name="connsiteY3" fmla="*/ 0 h 1459366"/>
                <a:gd name="connsiteX4" fmla="*/ 842096 w 968302"/>
                <a:gd name="connsiteY4" fmla="*/ 1459366 h 1459366"/>
                <a:gd name="connsiteX5" fmla="*/ 273521 w 968302"/>
                <a:gd name="connsiteY5" fmla="*/ 1456984 h 1459366"/>
                <a:gd name="connsiteX6" fmla="*/ 52065 w 968302"/>
                <a:gd name="connsiteY6" fmla="*/ 900113 h 1459366"/>
                <a:gd name="connsiteX0" fmla="*/ 52065 w 968302"/>
                <a:gd name="connsiteY0" fmla="*/ 900113 h 1459366"/>
                <a:gd name="connsiteX1" fmla="*/ 219977 w 968302"/>
                <a:gd name="connsiteY1" fmla="*/ 778533 h 1459366"/>
                <a:gd name="connsiteX2" fmla="*/ 217596 w 968302"/>
                <a:gd name="connsiteY2" fmla="*/ 259420 h 1459366"/>
                <a:gd name="connsiteX3" fmla="*/ 593833 w 968302"/>
                <a:gd name="connsiteY3" fmla="*/ 128451 h 1459366"/>
                <a:gd name="connsiteX4" fmla="*/ 968302 w 968302"/>
                <a:gd name="connsiteY4" fmla="*/ 0 h 1459366"/>
                <a:gd name="connsiteX5" fmla="*/ 842096 w 968302"/>
                <a:gd name="connsiteY5" fmla="*/ 1459366 h 1459366"/>
                <a:gd name="connsiteX6" fmla="*/ 273521 w 968302"/>
                <a:gd name="connsiteY6" fmla="*/ 1456984 h 1459366"/>
                <a:gd name="connsiteX7" fmla="*/ 52065 w 968302"/>
                <a:gd name="connsiteY7" fmla="*/ 900113 h 1459366"/>
                <a:gd name="connsiteX0" fmla="*/ 52065 w 968302"/>
                <a:gd name="connsiteY0" fmla="*/ 900113 h 1459366"/>
                <a:gd name="connsiteX1" fmla="*/ 219977 w 968302"/>
                <a:gd name="connsiteY1" fmla="*/ 778533 h 1459366"/>
                <a:gd name="connsiteX2" fmla="*/ 217596 w 968302"/>
                <a:gd name="connsiteY2" fmla="*/ 259420 h 1459366"/>
                <a:gd name="connsiteX3" fmla="*/ 455721 w 968302"/>
                <a:gd name="connsiteY3" fmla="*/ 261801 h 1459366"/>
                <a:gd name="connsiteX4" fmla="*/ 968302 w 968302"/>
                <a:gd name="connsiteY4" fmla="*/ 0 h 1459366"/>
                <a:gd name="connsiteX5" fmla="*/ 842096 w 968302"/>
                <a:gd name="connsiteY5" fmla="*/ 1459366 h 1459366"/>
                <a:gd name="connsiteX6" fmla="*/ 273521 w 968302"/>
                <a:gd name="connsiteY6" fmla="*/ 1456984 h 1459366"/>
                <a:gd name="connsiteX7" fmla="*/ 52065 w 968302"/>
                <a:gd name="connsiteY7" fmla="*/ 900113 h 1459366"/>
                <a:gd name="connsiteX0" fmla="*/ 52065 w 968302"/>
                <a:gd name="connsiteY0" fmla="*/ 900113 h 1459366"/>
                <a:gd name="connsiteX1" fmla="*/ 219977 w 968302"/>
                <a:gd name="connsiteY1" fmla="*/ 778533 h 1459366"/>
                <a:gd name="connsiteX2" fmla="*/ 217596 w 968302"/>
                <a:gd name="connsiteY2" fmla="*/ 259420 h 1459366"/>
                <a:gd name="connsiteX3" fmla="*/ 455721 w 968302"/>
                <a:gd name="connsiteY3" fmla="*/ 261801 h 1459366"/>
                <a:gd name="connsiteX4" fmla="*/ 968302 w 968302"/>
                <a:gd name="connsiteY4" fmla="*/ 0 h 1459366"/>
                <a:gd name="connsiteX5" fmla="*/ 842096 w 968302"/>
                <a:gd name="connsiteY5" fmla="*/ 1459366 h 1459366"/>
                <a:gd name="connsiteX6" fmla="*/ 273521 w 968302"/>
                <a:gd name="connsiteY6" fmla="*/ 1456984 h 1459366"/>
                <a:gd name="connsiteX7" fmla="*/ 52065 w 968302"/>
                <a:gd name="connsiteY7" fmla="*/ 900113 h 1459366"/>
                <a:gd name="connsiteX0" fmla="*/ 52065 w 968302"/>
                <a:gd name="connsiteY0" fmla="*/ 900113 h 1459366"/>
                <a:gd name="connsiteX1" fmla="*/ 219977 w 968302"/>
                <a:gd name="connsiteY1" fmla="*/ 778533 h 1459366"/>
                <a:gd name="connsiteX2" fmla="*/ 217596 w 968302"/>
                <a:gd name="connsiteY2" fmla="*/ 259420 h 1459366"/>
                <a:gd name="connsiteX3" fmla="*/ 455721 w 968302"/>
                <a:gd name="connsiteY3" fmla="*/ 261801 h 1459366"/>
                <a:gd name="connsiteX4" fmla="*/ 968302 w 968302"/>
                <a:gd name="connsiteY4" fmla="*/ 0 h 1459366"/>
                <a:gd name="connsiteX5" fmla="*/ 842096 w 968302"/>
                <a:gd name="connsiteY5" fmla="*/ 1459366 h 1459366"/>
                <a:gd name="connsiteX6" fmla="*/ 273521 w 968302"/>
                <a:gd name="connsiteY6" fmla="*/ 1456984 h 1459366"/>
                <a:gd name="connsiteX7" fmla="*/ 52065 w 968302"/>
                <a:gd name="connsiteY7" fmla="*/ 900113 h 1459366"/>
                <a:gd name="connsiteX0" fmla="*/ 52065 w 968302"/>
                <a:gd name="connsiteY0" fmla="*/ 900113 h 1459366"/>
                <a:gd name="connsiteX1" fmla="*/ 219977 w 968302"/>
                <a:gd name="connsiteY1" fmla="*/ 778533 h 1459366"/>
                <a:gd name="connsiteX2" fmla="*/ 217596 w 968302"/>
                <a:gd name="connsiteY2" fmla="*/ 259420 h 1459366"/>
                <a:gd name="connsiteX3" fmla="*/ 455721 w 968302"/>
                <a:gd name="connsiteY3" fmla="*/ 261801 h 1459366"/>
                <a:gd name="connsiteX4" fmla="*/ 968302 w 968302"/>
                <a:gd name="connsiteY4" fmla="*/ 0 h 1459366"/>
                <a:gd name="connsiteX5" fmla="*/ 842096 w 968302"/>
                <a:gd name="connsiteY5" fmla="*/ 1459366 h 1459366"/>
                <a:gd name="connsiteX6" fmla="*/ 273521 w 968302"/>
                <a:gd name="connsiteY6" fmla="*/ 1456984 h 1459366"/>
                <a:gd name="connsiteX7" fmla="*/ 52065 w 968302"/>
                <a:gd name="connsiteY7" fmla="*/ 900113 h 1459366"/>
                <a:gd name="connsiteX0" fmla="*/ 52065 w 968302"/>
                <a:gd name="connsiteY0" fmla="*/ 900113 h 1459366"/>
                <a:gd name="connsiteX1" fmla="*/ 219977 w 968302"/>
                <a:gd name="connsiteY1" fmla="*/ 778533 h 1459366"/>
                <a:gd name="connsiteX2" fmla="*/ 217596 w 968302"/>
                <a:gd name="connsiteY2" fmla="*/ 259420 h 1459366"/>
                <a:gd name="connsiteX3" fmla="*/ 455721 w 968302"/>
                <a:gd name="connsiteY3" fmla="*/ 261801 h 1459366"/>
                <a:gd name="connsiteX4" fmla="*/ 968302 w 968302"/>
                <a:gd name="connsiteY4" fmla="*/ 0 h 1459366"/>
                <a:gd name="connsiteX5" fmla="*/ 842096 w 968302"/>
                <a:gd name="connsiteY5" fmla="*/ 1459366 h 1459366"/>
                <a:gd name="connsiteX6" fmla="*/ 273521 w 968302"/>
                <a:gd name="connsiteY6" fmla="*/ 1456984 h 1459366"/>
                <a:gd name="connsiteX7" fmla="*/ 52065 w 968302"/>
                <a:gd name="connsiteY7" fmla="*/ 900113 h 1459366"/>
                <a:gd name="connsiteX0" fmla="*/ 52065 w 854002"/>
                <a:gd name="connsiteY0" fmla="*/ 786243 h 1345496"/>
                <a:gd name="connsiteX1" fmla="*/ 219977 w 854002"/>
                <a:gd name="connsiteY1" fmla="*/ 664663 h 1345496"/>
                <a:gd name="connsiteX2" fmla="*/ 217596 w 854002"/>
                <a:gd name="connsiteY2" fmla="*/ 145550 h 1345496"/>
                <a:gd name="connsiteX3" fmla="*/ 455721 w 854002"/>
                <a:gd name="connsiteY3" fmla="*/ 147931 h 1345496"/>
                <a:gd name="connsiteX4" fmla="*/ 854002 w 854002"/>
                <a:gd name="connsiteY4" fmla="*/ 429055 h 1345496"/>
                <a:gd name="connsiteX5" fmla="*/ 842096 w 854002"/>
                <a:gd name="connsiteY5" fmla="*/ 1345496 h 1345496"/>
                <a:gd name="connsiteX6" fmla="*/ 273521 w 854002"/>
                <a:gd name="connsiteY6" fmla="*/ 1343114 h 1345496"/>
                <a:gd name="connsiteX7" fmla="*/ 52065 w 854002"/>
                <a:gd name="connsiteY7"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5721 w 963540"/>
                <a:gd name="connsiteY3" fmla="*/ 147931 h 1345496"/>
                <a:gd name="connsiteX4" fmla="*/ 963540 w 963540"/>
                <a:gd name="connsiteY4" fmla="*/ 590980 h 1345496"/>
                <a:gd name="connsiteX5" fmla="*/ 842096 w 963540"/>
                <a:gd name="connsiteY5" fmla="*/ 1345496 h 1345496"/>
                <a:gd name="connsiteX6" fmla="*/ 273521 w 963540"/>
                <a:gd name="connsiteY6" fmla="*/ 1343114 h 1345496"/>
                <a:gd name="connsiteX7" fmla="*/ 52065 w 963540"/>
                <a:gd name="connsiteY7"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5721 w 963540"/>
                <a:gd name="connsiteY3" fmla="*/ 147931 h 1345496"/>
                <a:gd name="connsiteX4" fmla="*/ 650983 w 963540"/>
                <a:gd name="connsiteY4" fmla="*/ 324144 h 1345496"/>
                <a:gd name="connsiteX5" fmla="*/ 963540 w 963540"/>
                <a:gd name="connsiteY5" fmla="*/ 590980 h 1345496"/>
                <a:gd name="connsiteX6" fmla="*/ 842096 w 963540"/>
                <a:gd name="connsiteY6" fmla="*/ 1345496 h 1345496"/>
                <a:gd name="connsiteX7" fmla="*/ 273521 w 963540"/>
                <a:gd name="connsiteY7" fmla="*/ 1343114 h 1345496"/>
                <a:gd name="connsiteX8" fmla="*/ 52065 w 963540"/>
                <a:gd name="connsiteY8"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5721 w 963540"/>
                <a:gd name="connsiteY3" fmla="*/ 147931 h 1345496"/>
                <a:gd name="connsiteX4" fmla="*/ 462864 w 963540"/>
                <a:gd name="connsiteY4" fmla="*/ 362244 h 1345496"/>
                <a:gd name="connsiteX5" fmla="*/ 963540 w 963540"/>
                <a:gd name="connsiteY5" fmla="*/ 590980 h 1345496"/>
                <a:gd name="connsiteX6" fmla="*/ 842096 w 963540"/>
                <a:gd name="connsiteY6" fmla="*/ 1345496 h 1345496"/>
                <a:gd name="connsiteX7" fmla="*/ 273521 w 963540"/>
                <a:gd name="connsiteY7" fmla="*/ 1343114 h 1345496"/>
                <a:gd name="connsiteX8" fmla="*/ 52065 w 963540"/>
                <a:gd name="connsiteY8"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0959 w 963540"/>
                <a:gd name="connsiteY3" fmla="*/ 147931 h 1345496"/>
                <a:gd name="connsiteX4" fmla="*/ 462864 w 963540"/>
                <a:gd name="connsiteY4" fmla="*/ 362244 h 1345496"/>
                <a:gd name="connsiteX5" fmla="*/ 963540 w 963540"/>
                <a:gd name="connsiteY5" fmla="*/ 590980 h 1345496"/>
                <a:gd name="connsiteX6" fmla="*/ 842096 w 963540"/>
                <a:gd name="connsiteY6" fmla="*/ 1345496 h 1345496"/>
                <a:gd name="connsiteX7" fmla="*/ 273521 w 963540"/>
                <a:gd name="connsiteY7" fmla="*/ 1343114 h 1345496"/>
                <a:gd name="connsiteX8" fmla="*/ 52065 w 963540"/>
                <a:gd name="connsiteY8"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0959 w 963540"/>
                <a:gd name="connsiteY3" fmla="*/ 147931 h 1345496"/>
                <a:gd name="connsiteX4" fmla="*/ 470008 w 963540"/>
                <a:gd name="connsiteY4" fmla="*/ 362244 h 1345496"/>
                <a:gd name="connsiteX5" fmla="*/ 963540 w 963540"/>
                <a:gd name="connsiteY5" fmla="*/ 590980 h 1345496"/>
                <a:gd name="connsiteX6" fmla="*/ 842096 w 963540"/>
                <a:gd name="connsiteY6" fmla="*/ 1345496 h 1345496"/>
                <a:gd name="connsiteX7" fmla="*/ 273521 w 963540"/>
                <a:gd name="connsiteY7" fmla="*/ 1343114 h 1345496"/>
                <a:gd name="connsiteX8" fmla="*/ 52065 w 963540"/>
                <a:gd name="connsiteY8"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0959 w 963540"/>
                <a:gd name="connsiteY3" fmla="*/ 147931 h 1345496"/>
                <a:gd name="connsiteX4" fmla="*/ 470008 w 963540"/>
                <a:gd name="connsiteY4" fmla="*/ 362244 h 1345496"/>
                <a:gd name="connsiteX5" fmla="*/ 579546 w 963540"/>
                <a:gd name="connsiteY5" fmla="*/ 409869 h 1345496"/>
                <a:gd name="connsiteX6" fmla="*/ 963540 w 963540"/>
                <a:gd name="connsiteY6" fmla="*/ 590980 h 1345496"/>
                <a:gd name="connsiteX7" fmla="*/ 842096 w 963540"/>
                <a:gd name="connsiteY7" fmla="*/ 1345496 h 1345496"/>
                <a:gd name="connsiteX8" fmla="*/ 273521 w 963540"/>
                <a:gd name="connsiteY8" fmla="*/ 1343114 h 1345496"/>
                <a:gd name="connsiteX9" fmla="*/ 52065 w 963540"/>
                <a:gd name="connsiteY9"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0959 w 963540"/>
                <a:gd name="connsiteY3" fmla="*/ 147931 h 1345496"/>
                <a:gd name="connsiteX4" fmla="*/ 470008 w 963540"/>
                <a:gd name="connsiteY4" fmla="*/ 362244 h 1345496"/>
                <a:gd name="connsiteX5" fmla="*/ 574783 w 963540"/>
                <a:gd name="connsiteY5" fmla="*/ 378913 h 1345496"/>
                <a:gd name="connsiteX6" fmla="*/ 963540 w 963540"/>
                <a:gd name="connsiteY6" fmla="*/ 590980 h 1345496"/>
                <a:gd name="connsiteX7" fmla="*/ 842096 w 963540"/>
                <a:gd name="connsiteY7" fmla="*/ 1345496 h 1345496"/>
                <a:gd name="connsiteX8" fmla="*/ 273521 w 963540"/>
                <a:gd name="connsiteY8" fmla="*/ 1343114 h 1345496"/>
                <a:gd name="connsiteX9" fmla="*/ 52065 w 963540"/>
                <a:gd name="connsiteY9"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0959 w 963540"/>
                <a:gd name="connsiteY3" fmla="*/ 147931 h 1345496"/>
                <a:gd name="connsiteX4" fmla="*/ 470008 w 963540"/>
                <a:gd name="connsiteY4" fmla="*/ 362244 h 1345496"/>
                <a:gd name="connsiteX5" fmla="*/ 574783 w 963540"/>
                <a:gd name="connsiteY5" fmla="*/ 378913 h 1345496"/>
                <a:gd name="connsiteX6" fmla="*/ 963540 w 963540"/>
                <a:gd name="connsiteY6" fmla="*/ 590980 h 1345496"/>
                <a:gd name="connsiteX7" fmla="*/ 842096 w 963540"/>
                <a:gd name="connsiteY7" fmla="*/ 1345496 h 1345496"/>
                <a:gd name="connsiteX8" fmla="*/ 273521 w 963540"/>
                <a:gd name="connsiteY8" fmla="*/ 1343114 h 1345496"/>
                <a:gd name="connsiteX9" fmla="*/ 52065 w 963540"/>
                <a:gd name="connsiteY9"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0959 w 963540"/>
                <a:gd name="connsiteY3" fmla="*/ 147931 h 1345496"/>
                <a:gd name="connsiteX4" fmla="*/ 470008 w 963540"/>
                <a:gd name="connsiteY4" fmla="*/ 362244 h 1345496"/>
                <a:gd name="connsiteX5" fmla="*/ 574783 w 963540"/>
                <a:gd name="connsiteY5" fmla="*/ 378913 h 1345496"/>
                <a:gd name="connsiteX6" fmla="*/ 963540 w 963540"/>
                <a:gd name="connsiteY6" fmla="*/ 590980 h 1345496"/>
                <a:gd name="connsiteX7" fmla="*/ 842096 w 963540"/>
                <a:gd name="connsiteY7" fmla="*/ 1345496 h 1345496"/>
                <a:gd name="connsiteX8" fmla="*/ 273521 w 963540"/>
                <a:gd name="connsiteY8" fmla="*/ 1343114 h 1345496"/>
                <a:gd name="connsiteX9" fmla="*/ 52065 w 963540"/>
                <a:gd name="connsiteY9"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0959 w 963540"/>
                <a:gd name="connsiteY3" fmla="*/ 147931 h 1345496"/>
                <a:gd name="connsiteX4" fmla="*/ 470008 w 963540"/>
                <a:gd name="connsiteY4" fmla="*/ 362244 h 1345496"/>
                <a:gd name="connsiteX5" fmla="*/ 574783 w 963540"/>
                <a:gd name="connsiteY5" fmla="*/ 378913 h 1345496"/>
                <a:gd name="connsiteX6" fmla="*/ 963540 w 963540"/>
                <a:gd name="connsiteY6" fmla="*/ 590980 h 1345496"/>
                <a:gd name="connsiteX7" fmla="*/ 842096 w 963540"/>
                <a:gd name="connsiteY7" fmla="*/ 1345496 h 1345496"/>
                <a:gd name="connsiteX8" fmla="*/ 273521 w 963540"/>
                <a:gd name="connsiteY8" fmla="*/ 1343114 h 1345496"/>
                <a:gd name="connsiteX9" fmla="*/ 52065 w 963540"/>
                <a:gd name="connsiteY9" fmla="*/ 786243 h 1345496"/>
                <a:gd name="connsiteX0" fmla="*/ 52065 w 963540"/>
                <a:gd name="connsiteY0" fmla="*/ 786243 h 1345496"/>
                <a:gd name="connsiteX1" fmla="*/ 219977 w 963540"/>
                <a:gd name="connsiteY1" fmla="*/ 664663 h 1345496"/>
                <a:gd name="connsiteX2" fmla="*/ 217596 w 963540"/>
                <a:gd name="connsiteY2" fmla="*/ 145550 h 1345496"/>
                <a:gd name="connsiteX3" fmla="*/ 450959 w 963540"/>
                <a:gd name="connsiteY3" fmla="*/ 147931 h 1345496"/>
                <a:gd name="connsiteX4" fmla="*/ 450958 w 963540"/>
                <a:gd name="connsiteY4" fmla="*/ 359863 h 1345496"/>
                <a:gd name="connsiteX5" fmla="*/ 574783 w 963540"/>
                <a:gd name="connsiteY5" fmla="*/ 378913 h 1345496"/>
                <a:gd name="connsiteX6" fmla="*/ 963540 w 963540"/>
                <a:gd name="connsiteY6" fmla="*/ 590980 h 1345496"/>
                <a:gd name="connsiteX7" fmla="*/ 842096 w 963540"/>
                <a:gd name="connsiteY7" fmla="*/ 1345496 h 1345496"/>
                <a:gd name="connsiteX8" fmla="*/ 273521 w 963540"/>
                <a:gd name="connsiteY8" fmla="*/ 1343114 h 1345496"/>
                <a:gd name="connsiteX9" fmla="*/ 52065 w 963540"/>
                <a:gd name="connsiteY9" fmla="*/ 786243 h 1345496"/>
                <a:gd name="connsiteX0" fmla="*/ 52065 w 963540"/>
                <a:gd name="connsiteY0" fmla="*/ 787595 h 1346848"/>
                <a:gd name="connsiteX1" fmla="*/ 219977 w 963540"/>
                <a:gd name="connsiteY1" fmla="*/ 666015 h 1346848"/>
                <a:gd name="connsiteX2" fmla="*/ 217596 w 963540"/>
                <a:gd name="connsiteY2" fmla="*/ 146902 h 1346848"/>
                <a:gd name="connsiteX3" fmla="*/ 446196 w 963540"/>
                <a:gd name="connsiteY3" fmla="*/ 146902 h 1346848"/>
                <a:gd name="connsiteX4" fmla="*/ 450958 w 963540"/>
                <a:gd name="connsiteY4" fmla="*/ 361215 h 1346848"/>
                <a:gd name="connsiteX5" fmla="*/ 574783 w 963540"/>
                <a:gd name="connsiteY5" fmla="*/ 380265 h 1346848"/>
                <a:gd name="connsiteX6" fmla="*/ 963540 w 963540"/>
                <a:gd name="connsiteY6" fmla="*/ 592332 h 1346848"/>
                <a:gd name="connsiteX7" fmla="*/ 842096 w 963540"/>
                <a:gd name="connsiteY7" fmla="*/ 1346848 h 1346848"/>
                <a:gd name="connsiteX8" fmla="*/ 273521 w 963540"/>
                <a:gd name="connsiteY8" fmla="*/ 1344466 h 1346848"/>
                <a:gd name="connsiteX9" fmla="*/ 52065 w 963540"/>
                <a:gd name="connsiteY9" fmla="*/ 787595 h 1346848"/>
                <a:gd name="connsiteX0" fmla="*/ 52065 w 963540"/>
                <a:gd name="connsiteY0" fmla="*/ 784698 h 1343951"/>
                <a:gd name="connsiteX1" fmla="*/ 219977 w 963540"/>
                <a:gd name="connsiteY1" fmla="*/ 663118 h 1343951"/>
                <a:gd name="connsiteX2" fmla="*/ 217596 w 963540"/>
                <a:gd name="connsiteY2" fmla="*/ 144005 h 1343951"/>
                <a:gd name="connsiteX3" fmla="*/ 446196 w 963540"/>
                <a:gd name="connsiteY3" fmla="*/ 144005 h 1343951"/>
                <a:gd name="connsiteX4" fmla="*/ 450958 w 963540"/>
                <a:gd name="connsiteY4" fmla="*/ 358318 h 1343951"/>
                <a:gd name="connsiteX5" fmla="*/ 574783 w 963540"/>
                <a:gd name="connsiteY5" fmla="*/ 377368 h 1343951"/>
                <a:gd name="connsiteX6" fmla="*/ 963540 w 963540"/>
                <a:gd name="connsiteY6" fmla="*/ 589435 h 1343951"/>
                <a:gd name="connsiteX7" fmla="*/ 842096 w 963540"/>
                <a:gd name="connsiteY7" fmla="*/ 1343951 h 1343951"/>
                <a:gd name="connsiteX8" fmla="*/ 273521 w 963540"/>
                <a:gd name="connsiteY8" fmla="*/ 1341569 h 1343951"/>
                <a:gd name="connsiteX9" fmla="*/ 52065 w 963540"/>
                <a:gd name="connsiteY9" fmla="*/ 784698 h 1343951"/>
                <a:gd name="connsiteX0" fmla="*/ 52065 w 963540"/>
                <a:gd name="connsiteY0" fmla="*/ 784698 h 1343951"/>
                <a:gd name="connsiteX1" fmla="*/ 219977 w 963540"/>
                <a:gd name="connsiteY1" fmla="*/ 663118 h 1343951"/>
                <a:gd name="connsiteX2" fmla="*/ 217596 w 963540"/>
                <a:gd name="connsiteY2" fmla="*/ 144005 h 1343951"/>
                <a:gd name="connsiteX3" fmla="*/ 439052 w 963540"/>
                <a:gd name="connsiteY3" fmla="*/ 144005 h 1343951"/>
                <a:gd name="connsiteX4" fmla="*/ 450958 w 963540"/>
                <a:gd name="connsiteY4" fmla="*/ 358318 h 1343951"/>
                <a:gd name="connsiteX5" fmla="*/ 574783 w 963540"/>
                <a:gd name="connsiteY5" fmla="*/ 377368 h 1343951"/>
                <a:gd name="connsiteX6" fmla="*/ 963540 w 963540"/>
                <a:gd name="connsiteY6" fmla="*/ 589435 h 1343951"/>
                <a:gd name="connsiteX7" fmla="*/ 842096 w 963540"/>
                <a:gd name="connsiteY7" fmla="*/ 1343951 h 1343951"/>
                <a:gd name="connsiteX8" fmla="*/ 273521 w 963540"/>
                <a:gd name="connsiteY8" fmla="*/ 1341569 h 1343951"/>
                <a:gd name="connsiteX9" fmla="*/ 52065 w 963540"/>
                <a:gd name="connsiteY9" fmla="*/ 784698 h 1343951"/>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50958 w 963540"/>
                <a:gd name="connsiteY4" fmla="*/ 353522 h 1339155"/>
                <a:gd name="connsiteX5" fmla="*/ 574783 w 963540"/>
                <a:gd name="connsiteY5" fmla="*/ 372572 h 1339155"/>
                <a:gd name="connsiteX6" fmla="*/ 963540 w 963540"/>
                <a:gd name="connsiteY6" fmla="*/ 584639 h 1339155"/>
                <a:gd name="connsiteX7" fmla="*/ 842096 w 963540"/>
                <a:gd name="connsiteY7" fmla="*/ 1339155 h 1339155"/>
                <a:gd name="connsiteX8" fmla="*/ 273521 w 963540"/>
                <a:gd name="connsiteY8" fmla="*/ 1336773 h 1339155"/>
                <a:gd name="connsiteX9" fmla="*/ 52065 w 963540"/>
                <a:gd name="connsiteY9"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3814 w 963540"/>
                <a:gd name="connsiteY4" fmla="*/ 351141 h 1339155"/>
                <a:gd name="connsiteX5" fmla="*/ 574783 w 963540"/>
                <a:gd name="connsiteY5" fmla="*/ 372572 h 1339155"/>
                <a:gd name="connsiteX6" fmla="*/ 963540 w 963540"/>
                <a:gd name="connsiteY6" fmla="*/ 584639 h 1339155"/>
                <a:gd name="connsiteX7" fmla="*/ 842096 w 963540"/>
                <a:gd name="connsiteY7" fmla="*/ 1339155 h 1339155"/>
                <a:gd name="connsiteX8" fmla="*/ 273521 w 963540"/>
                <a:gd name="connsiteY8" fmla="*/ 1336773 h 1339155"/>
                <a:gd name="connsiteX9" fmla="*/ 52065 w 963540"/>
                <a:gd name="connsiteY9"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74783 w 963540"/>
                <a:gd name="connsiteY5" fmla="*/ 372572 h 1339155"/>
                <a:gd name="connsiteX6" fmla="*/ 963540 w 963540"/>
                <a:gd name="connsiteY6" fmla="*/ 584639 h 1339155"/>
                <a:gd name="connsiteX7" fmla="*/ 842096 w 963540"/>
                <a:gd name="connsiteY7" fmla="*/ 1339155 h 1339155"/>
                <a:gd name="connsiteX8" fmla="*/ 273521 w 963540"/>
                <a:gd name="connsiteY8" fmla="*/ 1336773 h 1339155"/>
                <a:gd name="connsiteX9" fmla="*/ 52065 w 963540"/>
                <a:gd name="connsiteY9"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74783 w 963540"/>
                <a:gd name="connsiteY5" fmla="*/ 372572 h 1339155"/>
                <a:gd name="connsiteX6" fmla="*/ 963540 w 963540"/>
                <a:gd name="connsiteY6" fmla="*/ 584639 h 1339155"/>
                <a:gd name="connsiteX7" fmla="*/ 842096 w 963540"/>
                <a:gd name="connsiteY7" fmla="*/ 1339155 h 1339155"/>
                <a:gd name="connsiteX8" fmla="*/ 273521 w 963540"/>
                <a:gd name="connsiteY8" fmla="*/ 1336773 h 1339155"/>
                <a:gd name="connsiteX9" fmla="*/ 52065 w 963540"/>
                <a:gd name="connsiteY9"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65258 w 963540"/>
                <a:gd name="connsiteY5" fmla="*/ 408291 h 1339155"/>
                <a:gd name="connsiteX6" fmla="*/ 963540 w 963540"/>
                <a:gd name="connsiteY6" fmla="*/ 584639 h 1339155"/>
                <a:gd name="connsiteX7" fmla="*/ 842096 w 963540"/>
                <a:gd name="connsiteY7" fmla="*/ 1339155 h 1339155"/>
                <a:gd name="connsiteX8" fmla="*/ 273521 w 963540"/>
                <a:gd name="connsiteY8" fmla="*/ 1336773 h 1339155"/>
                <a:gd name="connsiteX9" fmla="*/ 52065 w 963540"/>
                <a:gd name="connsiteY9"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65258 w 963540"/>
                <a:gd name="connsiteY5" fmla="*/ 408291 h 1339155"/>
                <a:gd name="connsiteX6" fmla="*/ 963540 w 963540"/>
                <a:gd name="connsiteY6" fmla="*/ 584639 h 1339155"/>
                <a:gd name="connsiteX7" fmla="*/ 842096 w 963540"/>
                <a:gd name="connsiteY7" fmla="*/ 1339155 h 1339155"/>
                <a:gd name="connsiteX8" fmla="*/ 273521 w 963540"/>
                <a:gd name="connsiteY8" fmla="*/ 1336773 h 1339155"/>
                <a:gd name="connsiteX9" fmla="*/ 52065 w 963540"/>
                <a:gd name="connsiteY9"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65258 w 963540"/>
                <a:gd name="connsiteY5" fmla="*/ 408291 h 1339155"/>
                <a:gd name="connsiteX6" fmla="*/ 667652 w 963540"/>
                <a:gd name="connsiteY6" fmla="*/ 458296 h 1339155"/>
                <a:gd name="connsiteX7" fmla="*/ 963540 w 963540"/>
                <a:gd name="connsiteY7" fmla="*/ 584639 h 1339155"/>
                <a:gd name="connsiteX8" fmla="*/ 842096 w 963540"/>
                <a:gd name="connsiteY8" fmla="*/ 1339155 h 1339155"/>
                <a:gd name="connsiteX9" fmla="*/ 273521 w 963540"/>
                <a:gd name="connsiteY9" fmla="*/ 1336773 h 1339155"/>
                <a:gd name="connsiteX10" fmla="*/ 52065 w 963540"/>
                <a:gd name="connsiteY10"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65258 w 963540"/>
                <a:gd name="connsiteY5" fmla="*/ 408291 h 1339155"/>
                <a:gd name="connsiteX6" fmla="*/ 743852 w 963540"/>
                <a:gd name="connsiteY6" fmla="*/ 482108 h 1339155"/>
                <a:gd name="connsiteX7" fmla="*/ 963540 w 963540"/>
                <a:gd name="connsiteY7" fmla="*/ 584639 h 1339155"/>
                <a:gd name="connsiteX8" fmla="*/ 842096 w 963540"/>
                <a:gd name="connsiteY8" fmla="*/ 1339155 h 1339155"/>
                <a:gd name="connsiteX9" fmla="*/ 273521 w 963540"/>
                <a:gd name="connsiteY9" fmla="*/ 1336773 h 1339155"/>
                <a:gd name="connsiteX10" fmla="*/ 52065 w 963540"/>
                <a:gd name="connsiteY10"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65258 w 963540"/>
                <a:gd name="connsiteY5" fmla="*/ 408291 h 1339155"/>
                <a:gd name="connsiteX6" fmla="*/ 743852 w 963540"/>
                <a:gd name="connsiteY6" fmla="*/ 482108 h 1339155"/>
                <a:gd name="connsiteX7" fmla="*/ 963540 w 963540"/>
                <a:gd name="connsiteY7" fmla="*/ 584639 h 1339155"/>
                <a:gd name="connsiteX8" fmla="*/ 842096 w 963540"/>
                <a:gd name="connsiteY8" fmla="*/ 1339155 h 1339155"/>
                <a:gd name="connsiteX9" fmla="*/ 273521 w 963540"/>
                <a:gd name="connsiteY9" fmla="*/ 1336773 h 1339155"/>
                <a:gd name="connsiteX10" fmla="*/ 52065 w 963540"/>
                <a:gd name="connsiteY10"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65258 w 963540"/>
                <a:gd name="connsiteY5" fmla="*/ 408291 h 1339155"/>
                <a:gd name="connsiteX6" fmla="*/ 743852 w 963540"/>
                <a:gd name="connsiteY6" fmla="*/ 482108 h 1339155"/>
                <a:gd name="connsiteX7" fmla="*/ 963540 w 963540"/>
                <a:gd name="connsiteY7" fmla="*/ 584639 h 1339155"/>
                <a:gd name="connsiteX8" fmla="*/ 842096 w 963540"/>
                <a:gd name="connsiteY8" fmla="*/ 1339155 h 1339155"/>
                <a:gd name="connsiteX9" fmla="*/ 273521 w 963540"/>
                <a:gd name="connsiteY9" fmla="*/ 1336773 h 1339155"/>
                <a:gd name="connsiteX10" fmla="*/ 52065 w 963540"/>
                <a:gd name="connsiteY10"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65258 w 963540"/>
                <a:gd name="connsiteY5" fmla="*/ 408291 h 1339155"/>
                <a:gd name="connsiteX6" fmla="*/ 743852 w 963540"/>
                <a:gd name="connsiteY6" fmla="*/ 482108 h 1339155"/>
                <a:gd name="connsiteX7" fmla="*/ 963540 w 963540"/>
                <a:gd name="connsiteY7" fmla="*/ 584639 h 1339155"/>
                <a:gd name="connsiteX8" fmla="*/ 842096 w 963540"/>
                <a:gd name="connsiteY8" fmla="*/ 1339155 h 1339155"/>
                <a:gd name="connsiteX9" fmla="*/ 273521 w 963540"/>
                <a:gd name="connsiteY9" fmla="*/ 1336773 h 1339155"/>
                <a:gd name="connsiteX10" fmla="*/ 52065 w 963540"/>
                <a:gd name="connsiteY10"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963540 w 963540"/>
                <a:gd name="connsiteY7" fmla="*/ 584639 h 1339155"/>
                <a:gd name="connsiteX8" fmla="*/ 842096 w 963540"/>
                <a:gd name="connsiteY8" fmla="*/ 1339155 h 1339155"/>
                <a:gd name="connsiteX9" fmla="*/ 273521 w 963540"/>
                <a:gd name="connsiteY9" fmla="*/ 1336773 h 1339155"/>
                <a:gd name="connsiteX10" fmla="*/ 52065 w 963540"/>
                <a:gd name="connsiteY10"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963540 w 963540"/>
                <a:gd name="connsiteY7" fmla="*/ 584639 h 1339155"/>
                <a:gd name="connsiteX8" fmla="*/ 842096 w 963540"/>
                <a:gd name="connsiteY8" fmla="*/ 1339155 h 1339155"/>
                <a:gd name="connsiteX9" fmla="*/ 273521 w 963540"/>
                <a:gd name="connsiteY9" fmla="*/ 1336773 h 1339155"/>
                <a:gd name="connsiteX10" fmla="*/ 52065 w 963540"/>
                <a:gd name="connsiteY10"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963540 w 963540"/>
                <a:gd name="connsiteY7" fmla="*/ 584639 h 1339155"/>
                <a:gd name="connsiteX8" fmla="*/ 842096 w 963540"/>
                <a:gd name="connsiteY8" fmla="*/ 1339155 h 1339155"/>
                <a:gd name="connsiteX9" fmla="*/ 273521 w 963540"/>
                <a:gd name="connsiteY9" fmla="*/ 1336773 h 1339155"/>
                <a:gd name="connsiteX10" fmla="*/ 52065 w 963540"/>
                <a:gd name="connsiteY10"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963540 w 963540"/>
                <a:gd name="connsiteY7" fmla="*/ 584639 h 1339155"/>
                <a:gd name="connsiteX8" fmla="*/ 842096 w 963540"/>
                <a:gd name="connsiteY8" fmla="*/ 1339155 h 1339155"/>
                <a:gd name="connsiteX9" fmla="*/ 273521 w 963540"/>
                <a:gd name="connsiteY9" fmla="*/ 1336773 h 1339155"/>
                <a:gd name="connsiteX10" fmla="*/ 52065 w 963540"/>
                <a:gd name="connsiteY10"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963540 w 963540"/>
                <a:gd name="connsiteY7" fmla="*/ 584639 h 1339155"/>
                <a:gd name="connsiteX8" fmla="*/ 842096 w 963540"/>
                <a:gd name="connsiteY8" fmla="*/ 1339155 h 1339155"/>
                <a:gd name="connsiteX9" fmla="*/ 273521 w 963540"/>
                <a:gd name="connsiteY9" fmla="*/ 1336773 h 1339155"/>
                <a:gd name="connsiteX10" fmla="*/ 52065 w 963540"/>
                <a:gd name="connsiteY10"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846246 w 963540"/>
                <a:gd name="connsiteY7" fmla="*/ 532115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43852 w 963540"/>
                <a:gd name="connsiteY6" fmla="*/ 482108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27183 w 963540"/>
                <a:gd name="connsiteY6" fmla="*/ 479727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27183 w 963540"/>
                <a:gd name="connsiteY6" fmla="*/ 479727 h 1339155"/>
                <a:gd name="connsiteX7" fmla="*/ 851008 w 963540"/>
                <a:gd name="connsiteY7" fmla="*/ 527353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86689 w 963540"/>
                <a:gd name="connsiteY5" fmla="*/ 405910 h 1339155"/>
                <a:gd name="connsiteX6" fmla="*/ 727183 w 963540"/>
                <a:gd name="connsiteY6" fmla="*/ 479727 h 1339155"/>
                <a:gd name="connsiteX7" fmla="*/ 872439 w 963540"/>
                <a:gd name="connsiteY7" fmla="*/ 529735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98595 w 963540"/>
                <a:gd name="connsiteY5" fmla="*/ 405910 h 1339155"/>
                <a:gd name="connsiteX6" fmla="*/ 727183 w 963540"/>
                <a:gd name="connsiteY6" fmla="*/ 479727 h 1339155"/>
                <a:gd name="connsiteX7" fmla="*/ 872439 w 963540"/>
                <a:gd name="connsiteY7" fmla="*/ 529735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98595 w 963540"/>
                <a:gd name="connsiteY5" fmla="*/ 405910 h 1339155"/>
                <a:gd name="connsiteX6" fmla="*/ 755758 w 963540"/>
                <a:gd name="connsiteY6" fmla="*/ 477346 h 1339155"/>
                <a:gd name="connsiteX7" fmla="*/ 872439 w 963540"/>
                <a:gd name="connsiteY7" fmla="*/ 529735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63540"/>
                <a:gd name="connsiteY0" fmla="*/ 779902 h 1339155"/>
                <a:gd name="connsiteX1" fmla="*/ 219977 w 963540"/>
                <a:gd name="connsiteY1" fmla="*/ 658322 h 1339155"/>
                <a:gd name="connsiteX2" fmla="*/ 217596 w 963540"/>
                <a:gd name="connsiteY2" fmla="*/ 139209 h 1339155"/>
                <a:gd name="connsiteX3" fmla="*/ 439052 w 963540"/>
                <a:gd name="connsiteY3" fmla="*/ 139209 h 1339155"/>
                <a:gd name="connsiteX4" fmla="*/ 441433 w 963540"/>
                <a:gd name="connsiteY4" fmla="*/ 363047 h 1339155"/>
                <a:gd name="connsiteX5" fmla="*/ 598595 w 963540"/>
                <a:gd name="connsiteY5" fmla="*/ 405910 h 1339155"/>
                <a:gd name="connsiteX6" fmla="*/ 755758 w 963540"/>
                <a:gd name="connsiteY6" fmla="*/ 477346 h 1339155"/>
                <a:gd name="connsiteX7" fmla="*/ 905776 w 963540"/>
                <a:gd name="connsiteY7" fmla="*/ 532117 h 1339155"/>
                <a:gd name="connsiteX8" fmla="*/ 963540 w 963540"/>
                <a:gd name="connsiteY8" fmla="*/ 584639 h 1339155"/>
                <a:gd name="connsiteX9" fmla="*/ 842096 w 963540"/>
                <a:gd name="connsiteY9" fmla="*/ 1339155 h 1339155"/>
                <a:gd name="connsiteX10" fmla="*/ 273521 w 963540"/>
                <a:gd name="connsiteY10" fmla="*/ 1336773 h 1339155"/>
                <a:gd name="connsiteX11" fmla="*/ 52065 w 963540"/>
                <a:gd name="connsiteY11" fmla="*/ 779902 h 1339155"/>
                <a:gd name="connsiteX0" fmla="*/ 52065 w 905886"/>
                <a:gd name="connsiteY0" fmla="*/ 779902 h 1339155"/>
                <a:gd name="connsiteX1" fmla="*/ 219977 w 905886"/>
                <a:gd name="connsiteY1" fmla="*/ 658322 h 1339155"/>
                <a:gd name="connsiteX2" fmla="*/ 217596 w 905886"/>
                <a:gd name="connsiteY2" fmla="*/ 139209 h 1339155"/>
                <a:gd name="connsiteX3" fmla="*/ 439052 w 905886"/>
                <a:gd name="connsiteY3" fmla="*/ 139209 h 1339155"/>
                <a:gd name="connsiteX4" fmla="*/ 441433 w 905886"/>
                <a:gd name="connsiteY4" fmla="*/ 363047 h 1339155"/>
                <a:gd name="connsiteX5" fmla="*/ 598595 w 905886"/>
                <a:gd name="connsiteY5" fmla="*/ 405910 h 1339155"/>
                <a:gd name="connsiteX6" fmla="*/ 755758 w 905886"/>
                <a:gd name="connsiteY6" fmla="*/ 477346 h 1339155"/>
                <a:gd name="connsiteX7" fmla="*/ 905776 w 905886"/>
                <a:gd name="connsiteY7" fmla="*/ 532117 h 1339155"/>
                <a:gd name="connsiteX8" fmla="*/ 842096 w 905886"/>
                <a:gd name="connsiteY8" fmla="*/ 1339155 h 1339155"/>
                <a:gd name="connsiteX9" fmla="*/ 273521 w 905886"/>
                <a:gd name="connsiteY9" fmla="*/ 1336773 h 1339155"/>
                <a:gd name="connsiteX10" fmla="*/ 52065 w 905886"/>
                <a:gd name="connsiteY10" fmla="*/ 779902 h 1339155"/>
                <a:gd name="connsiteX0" fmla="*/ 52065 w 905886"/>
                <a:gd name="connsiteY0" fmla="*/ 779902 h 1339155"/>
                <a:gd name="connsiteX1" fmla="*/ 219977 w 905886"/>
                <a:gd name="connsiteY1" fmla="*/ 658322 h 1339155"/>
                <a:gd name="connsiteX2" fmla="*/ 217596 w 905886"/>
                <a:gd name="connsiteY2" fmla="*/ 139209 h 1339155"/>
                <a:gd name="connsiteX3" fmla="*/ 439052 w 905886"/>
                <a:gd name="connsiteY3" fmla="*/ 139209 h 1339155"/>
                <a:gd name="connsiteX4" fmla="*/ 441433 w 905886"/>
                <a:gd name="connsiteY4" fmla="*/ 363047 h 1339155"/>
                <a:gd name="connsiteX5" fmla="*/ 598595 w 905886"/>
                <a:gd name="connsiteY5" fmla="*/ 405910 h 1339155"/>
                <a:gd name="connsiteX6" fmla="*/ 755758 w 905886"/>
                <a:gd name="connsiteY6" fmla="*/ 477346 h 1339155"/>
                <a:gd name="connsiteX7" fmla="*/ 905776 w 905886"/>
                <a:gd name="connsiteY7" fmla="*/ 532117 h 1339155"/>
                <a:gd name="connsiteX8" fmla="*/ 842096 w 905886"/>
                <a:gd name="connsiteY8" fmla="*/ 1339155 h 1339155"/>
                <a:gd name="connsiteX9" fmla="*/ 273521 w 905886"/>
                <a:gd name="connsiteY9" fmla="*/ 1336773 h 1339155"/>
                <a:gd name="connsiteX10" fmla="*/ 52065 w 905886"/>
                <a:gd name="connsiteY10" fmla="*/ 779902 h 1339155"/>
                <a:gd name="connsiteX0" fmla="*/ 52065 w 909880"/>
                <a:gd name="connsiteY0" fmla="*/ 779902 h 1339155"/>
                <a:gd name="connsiteX1" fmla="*/ 219977 w 909880"/>
                <a:gd name="connsiteY1" fmla="*/ 658322 h 1339155"/>
                <a:gd name="connsiteX2" fmla="*/ 217596 w 909880"/>
                <a:gd name="connsiteY2" fmla="*/ 139209 h 1339155"/>
                <a:gd name="connsiteX3" fmla="*/ 439052 w 909880"/>
                <a:gd name="connsiteY3" fmla="*/ 139209 h 1339155"/>
                <a:gd name="connsiteX4" fmla="*/ 441433 w 909880"/>
                <a:gd name="connsiteY4" fmla="*/ 363047 h 1339155"/>
                <a:gd name="connsiteX5" fmla="*/ 598595 w 909880"/>
                <a:gd name="connsiteY5" fmla="*/ 405910 h 1339155"/>
                <a:gd name="connsiteX6" fmla="*/ 755758 w 909880"/>
                <a:gd name="connsiteY6" fmla="*/ 477346 h 1339155"/>
                <a:gd name="connsiteX7" fmla="*/ 905776 w 909880"/>
                <a:gd name="connsiteY7" fmla="*/ 532117 h 1339155"/>
                <a:gd name="connsiteX8" fmla="*/ 842096 w 909880"/>
                <a:gd name="connsiteY8" fmla="*/ 1339155 h 1339155"/>
                <a:gd name="connsiteX9" fmla="*/ 273521 w 909880"/>
                <a:gd name="connsiteY9" fmla="*/ 1336773 h 1339155"/>
                <a:gd name="connsiteX10" fmla="*/ 52065 w 909880"/>
                <a:gd name="connsiteY10" fmla="*/ 779902 h 133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880" h="1339155">
                  <a:moveTo>
                    <a:pt x="52065" y="779902"/>
                  </a:moveTo>
                  <a:cubicBezTo>
                    <a:pt x="-80878" y="594118"/>
                    <a:pt x="64788" y="401193"/>
                    <a:pt x="219977" y="658322"/>
                  </a:cubicBezTo>
                  <a:cubicBezTo>
                    <a:pt x="219183" y="485284"/>
                    <a:pt x="218390" y="312247"/>
                    <a:pt x="217596" y="139209"/>
                  </a:cubicBezTo>
                  <a:cubicBezTo>
                    <a:pt x="199339" y="-17160"/>
                    <a:pt x="438258" y="-73517"/>
                    <a:pt x="439052" y="139209"/>
                  </a:cubicBezTo>
                  <a:cubicBezTo>
                    <a:pt x="439052" y="209853"/>
                    <a:pt x="441433" y="292403"/>
                    <a:pt x="441433" y="363047"/>
                  </a:cubicBezTo>
                  <a:cubicBezTo>
                    <a:pt x="428732" y="311453"/>
                    <a:pt x="589862" y="276529"/>
                    <a:pt x="598595" y="405910"/>
                  </a:cubicBezTo>
                  <a:cubicBezTo>
                    <a:pt x="570020" y="373366"/>
                    <a:pt x="741472" y="293197"/>
                    <a:pt x="755758" y="477346"/>
                  </a:cubicBezTo>
                  <a:cubicBezTo>
                    <a:pt x="760520" y="416228"/>
                    <a:pt x="910538" y="383685"/>
                    <a:pt x="905776" y="532117"/>
                  </a:cubicBezTo>
                  <a:cubicBezTo>
                    <a:pt x="922649" y="686830"/>
                    <a:pt x="884755" y="974892"/>
                    <a:pt x="842096" y="1339155"/>
                  </a:cubicBezTo>
                  <a:lnTo>
                    <a:pt x="273521" y="1336773"/>
                  </a:lnTo>
                  <a:cubicBezTo>
                    <a:pt x="212403" y="1097969"/>
                    <a:pt x="177477" y="968701"/>
                    <a:pt x="52065" y="779902"/>
                  </a:cubicBezTo>
                  <a:close/>
                </a:path>
              </a:pathLst>
            </a:cu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nvGrpSpPr>
          <p:cNvPr id="980" name="Group 521"/>
          <p:cNvGrpSpPr/>
          <p:nvPr/>
        </p:nvGrpSpPr>
        <p:grpSpPr>
          <a:xfrm>
            <a:off x="446865" y="2219731"/>
            <a:ext cx="2331287" cy="964737"/>
            <a:chOff x="6248400" y="2286000"/>
            <a:chExt cx="1628528" cy="759801"/>
          </a:xfrm>
        </p:grpSpPr>
        <p:grpSp>
          <p:nvGrpSpPr>
            <p:cNvPr id="981" name="Group 522"/>
            <p:cNvGrpSpPr/>
            <p:nvPr/>
          </p:nvGrpSpPr>
          <p:grpSpPr>
            <a:xfrm>
              <a:off x="6248400" y="2286000"/>
              <a:ext cx="1628528" cy="759801"/>
              <a:chOff x="3825244" y="1091098"/>
              <a:chExt cx="1520999" cy="350119"/>
            </a:xfrm>
          </p:grpSpPr>
          <p:sp>
            <p:nvSpPr>
              <p:cNvPr id="983" name="Rounded Rectangle 1"/>
              <p:cNvSpPr/>
              <p:nvPr/>
            </p:nvSpPr>
            <p:spPr>
              <a:xfrm>
                <a:off x="3825244" y="1091098"/>
                <a:ext cx="1520999" cy="350119"/>
              </a:xfrm>
              <a:prstGeom prst="rect">
                <a:avLst/>
              </a:prstGeom>
              <a:gradFill>
                <a:gsLst>
                  <a:gs pos="100000">
                    <a:srgbClr val="00B0F0"/>
                  </a:gs>
                  <a:gs pos="0">
                    <a:srgbClr val="0070C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984" name="Group 537"/>
              <p:cNvGrpSpPr/>
              <p:nvPr/>
            </p:nvGrpSpPr>
            <p:grpSpPr>
              <a:xfrm>
                <a:off x="3856903" y="1105497"/>
                <a:ext cx="1462278" cy="319069"/>
                <a:chOff x="2895600" y="720487"/>
                <a:chExt cx="1462278" cy="319069"/>
              </a:xfrm>
            </p:grpSpPr>
            <p:sp>
              <p:nvSpPr>
                <p:cNvPr id="985" name="Rounded Rectangle 1"/>
                <p:cNvSpPr/>
                <p:nvPr/>
              </p:nvSpPr>
              <p:spPr>
                <a:xfrm>
                  <a:off x="2895600" y="720487"/>
                  <a:ext cx="1462278" cy="319069"/>
                </a:xfrm>
                <a:prstGeom prst="rect">
                  <a:avLst/>
                </a:prstGeom>
                <a:gradFill>
                  <a:gsLst>
                    <a:gs pos="100000">
                      <a:srgbClr val="0070C0"/>
                    </a:gs>
                    <a:gs pos="29000">
                      <a:srgbClr val="00B0F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86" name="Rounded Rectangle 132"/>
                <p:cNvSpPr/>
                <p:nvPr/>
              </p:nvSpPr>
              <p:spPr>
                <a:xfrm>
                  <a:off x="2916670" y="733555"/>
                  <a:ext cx="1419272" cy="294774"/>
                </a:xfrm>
                <a:prstGeom prst="rect">
                  <a:avLst/>
                </a:prstGeom>
                <a:gradFill>
                  <a:gsLst>
                    <a:gs pos="98333">
                      <a:sysClr val="window" lastClr="FFFFFF">
                        <a:lumMod val="95000"/>
                        <a:alpha val="0"/>
                      </a:sysClr>
                    </a:gs>
                    <a:gs pos="0">
                      <a:sysClr val="window" lastClr="FFFFFF">
                        <a:lumMod val="95000"/>
                        <a:alpha val="50000"/>
                      </a:sysClr>
                    </a:gs>
                    <a:gs pos="50000">
                      <a:sysClr val="window" lastClr="FFFFFF">
                        <a:lumMod val="95000"/>
                        <a:alpha val="0"/>
                      </a:sysClr>
                    </a:gs>
                  </a:gsLst>
                  <a:lin ang="54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sp>
          <p:nvSpPr>
            <p:cNvPr id="982" name="TextBox 523"/>
            <p:cNvSpPr txBox="1"/>
            <p:nvPr/>
          </p:nvSpPr>
          <p:spPr>
            <a:xfrm>
              <a:off x="6360225" y="2286504"/>
              <a:ext cx="1400987" cy="72719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rPr>
                <a:t>Proje Ön-değerlendirme Desteği</a:t>
              </a:r>
              <a:endParaRPr kumimoji="0" lang="en-US" sz="1800" b="1" i="0" u="none" strike="noStrike" kern="0" cap="none" spc="0" normalizeH="0" baseline="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endParaRPr>
            </a:p>
          </p:txBody>
        </p:sp>
      </p:grpSp>
      <p:grpSp>
        <p:nvGrpSpPr>
          <p:cNvPr id="987" name="Group 11"/>
          <p:cNvGrpSpPr/>
          <p:nvPr/>
        </p:nvGrpSpPr>
        <p:grpSpPr>
          <a:xfrm>
            <a:off x="2771800" y="2617307"/>
            <a:ext cx="3031349" cy="2755909"/>
            <a:chOff x="2969710" y="2801647"/>
            <a:chExt cx="3031349" cy="2755909"/>
          </a:xfrm>
        </p:grpSpPr>
        <p:grpSp>
          <p:nvGrpSpPr>
            <p:cNvPr id="990" name="Group 678"/>
            <p:cNvGrpSpPr/>
            <p:nvPr/>
          </p:nvGrpSpPr>
          <p:grpSpPr>
            <a:xfrm>
              <a:off x="4137489" y="4848209"/>
              <a:ext cx="688951" cy="709347"/>
              <a:chOff x="3048000" y="3886200"/>
              <a:chExt cx="688951" cy="709347"/>
            </a:xfrm>
          </p:grpSpPr>
          <p:grpSp>
            <p:nvGrpSpPr>
              <p:cNvPr id="1186" name="Group 874"/>
              <p:cNvGrpSpPr/>
              <p:nvPr/>
            </p:nvGrpSpPr>
            <p:grpSpPr>
              <a:xfrm>
                <a:off x="3048000" y="3886200"/>
                <a:ext cx="677662" cy="470224"/>
                <a:chOff x="3124200" y="5105400"/>
                <a:chExt cx="985012" cy="683490"/>
              </a:xfrm>
            </p:grpSpPr>
            <p:grpSp>
              <p:nvGrpSpPr>
                <p:cNvPr id="1188" name="Group 876"/>
                <p:cNvGrpSpPr/>
                <p:nvPr/>
              </p:nvGrpSpPr>
              <p:grpSpPr>
                <a:xfrm>
                  <a:off x="3124200" y="5105400"/>
                  <a:ext cx="985012" cy="683490"/>
                  <a:chOff x="978947" y="845128"/>
                  <a:chExt cx="2672588" cy="1854480"/>
                </a:xfrm>
              </p:grpSpPr>
              <p:pic>
                <p:nvPicPr>
                  <p:cNvPr id="1194" name="Picture 882"/>
                  <p:cNvPicPr>
                    <a:picLocks noChangeAspect="1"/>
                  </p:cNvPicPr>
                  <p:nvPr/>
                </p:nvPicPr>
                <p:blipFill rotWithShape="1">
                  <a:blip r:embed="rId5" cstate="print">
                    <a:extLst>
                      <a:ext uri="{28A0092B-C50C-407E-A947-70E740481C1C}">
                        <a14:useLocalDpi xmlns:a14="http://schemas.microsoft.com/office/drawing/2010/main" val="0"/>
                      </a:ext>
                    </a:extLst>
                  </a:blip>
                  <a:srcRect t="30345" r="3310" b="32138"/>
                  <a:stretch/>
                </p:blipFill>
                <p:spPr>
                  <a:xfrm>
                    <a:off x="978947" y="2181104"/>
                    <a:ext cx="2672588" cy="518504"/>
                  </a:xfrm>
                  <a:prstGeom prst="rect">
                    <a:avLst/>
                  </a:prstGeom>
                </p:spPr>
              </p:pic>
              <p:sp>
                <p:nvSpPr>
                  <p:cNvPr id="1195" name="Rounded Rectangle 883"/>
                  <p:cNvSpPr/>
                  <p:nvPr/>
                </p:nvSpPr>
                <p:spPr>
                  <a:xfrm>
                    <a:off x="1559405" y="845128"/>
                    <a:ext cx="1614809" cy="1614809"/>
                  </a:xfrm>
                  <a:prstGeom prst="roundRect">
                    <a:avLst>
                      <a:gd name="adj" fmla="val 37027"/>
                    </a:avLst>
                  </a:prstGeom>
                  <a:gradFill flip="none" rotWithShape="1">
                    <a:gsLst>
                      <a:gs pos="0">
                        <a:srgbClr val="008A3E"/>
                      </a:gs>
                      <a:gs pos="100000">
                        <a:srgbClr val="4DC630"/>
                      </a:gs>
                    </a:gsLst>
                    <a:lin ang="16200000" scaled="1"/>
                    <a:tileRect/>
                  </a:gradFill>
                  <a:ln w="25400" cap="flat" cmpd="sng" algn="ctr">
                    <a:solidFill>
                      <a:srgbClr val="007A3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96" name="Rounded Rectangle 18"/>
                  <p:cNvSpPr/>
                  <p:nvPr/>
                </p:nvSpPr>
                <p:spPr>
                  <a:xfrm flipH="1" flipV="1">
                    <a:off x="1642328" y="1665140"/>
                    <a:ext cx="1455737" cy="773251"/>
                  </a:xfrm>
                  <a:custGeom>
                    <a:avLst/>
                    <a:gdLst/>
                    <a:ahLst/>
                    <a:cxnLst/>
                    <a:rect l="l" t="t" r="r" b="b"/>
                    <a:pathLst>
                      <a:path w="2006579" h="1065844">
                        <a:moveTo>
                          <a:pt x="717878" y="0"/>
                        </a:moveTo>
                        <a:lnTo>
                          <a:pt x="1287278" y="0"/>
                        </a:lnTo>
                        <a:cubicBezTo>
                          <a:pt x="1601927" y="0"/>
                          <a:pt x="1874805" y="178838"/>
                          <a:pt x="2006579" y="442080"/>
                        </a:cubicBezTo>
                        <a:cubicBezTo>
                          <a:pt x="1924104" y="799616"/>
                          <a:pt x="1603582" y="1065844"/>
                          <a:pt x="1220878" y="1065844"/>
                        </a:cubicBezTo>
                        <a:lnTo>
                          <a:pt x="786375" y="1065844"/>
                        </a:lnTo>
                        <a:cubicBezTo>
                          <a:pt x="402730" y="1065844"/>
                          <a:pt x="81573" y="798305"/>
                          <a:pt x="0" y="439459"/>
                        </a:cubicBezTo>
                        <a:cubicBezTo>
                          <a:pt x="132203" y="177627"/>
                          <a:pt x="404297" y="0"/>
                          <a:pt x="717878" y="0"/>
                        </a:cubicBezTo>
                        <a:close/>
                      </a:path>
                    </a:pathLst>
                  </a:custGeom>
                  <a:gradFill>
                    <a:gsLst>
                      <a:gs pos="0">
                        <a:srgbClr val="B6DF89"/>
                      </a:gs>
                      <a:gs pos="41000">
                        <a:sysClr val="window" lastClr="FFFFFF">
                          <a:alpha val="0"/>
                        </a:sysClr>
                      </a:gs>
                    </a:gsLst>
                    <a:lin ang="54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97" name="Rounded Rectangle 18"/>
                  <p:cNvSpPr/>
                  <p:nvPr/>
                </p:nvSpPr>
                <p:spPr>
                  <a:xfrm>
                    <a:off x="1639551" y="848944"/>
                    <a:ext cx="1455737" cy="773251"/>
                  </a:xfrm>
                  <a:custGeom>
                    <a:avLst/>
                    <a:gdLst/>
                    <a:ahLst/>
                    <a:cxnLst/>
                    <a:rect l="l" t="t" r="r" b="b"/>
                    <a:pathLst>
                      <a:path w="2006579" h="1065844">
                        <a:moveTo>
                          <a:pt x="717878" y="0"/>
                        </a:moveTo>
                        <a:lnTo>
                          <a:pt x="1287278" y="0"/>
                        </a:lnTo>
                        <a:cubicBezTo>
                          <a:pt x="1601927" y="0"/>
                          <a:pt x="1874805" y="178838"/>
                          <a:pt x="2006579" y="442080"/>
                        </a:cubicBezTo>
                        <a:cubicBezTo>
                          <a:pt x="1924104" y="799616"/>
                          <a:pt x="1603582" y="1065844"/>
                          <a:pt x="1220878" y="1065844"/>
                        </a:cubicBezTo>
                        <a:lnTo>
                          <a:pt x="786375" y="1065844"/>
                        </a:lnTo>
                        <a:cubicBezTo>
                          <a:pt x="402730" y="1065844"/>
                          <a:pt x="81573" y="798305"/>
                          <a:pt x="0" y="439459"/>
                        </a:cubicBezTo>
                        <a:cubicBezTo>
                          <a:pt x="132203" y="177627"/>
                          <a:pt x="404297" y="0"/>
                          <a:pt x="717878" y="0"/>
                        </a:cubicBezTo>
                        <a:close/>
                      </a:path>
                    </a:pathLst>
                  </a:custGeom>
                  <a:gradFill>
                    <a:gsLst>
                      <a:gs pos="0">
                        <a:sysClr val="window" lastClr="FFFFFF">
                          <a:alpha val="55000"/>
                        </a:sysClr>
                      </a:gs>
                      <a:gs pos="100000">
                        <a:sysClr val="window" lastClr="FFFFFF">
                          <a:alpha val="14000"/>
                        </a:sysClr>
                      </a:gs>
                    </a:gsLst>
                    <a:lin ang="54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nvGrpSpPr>
                <p:cNvPr id="1189" name="Group 877"/>
                <p:cNvGrpSpPr/>
                <p:nvPr/>
              </p:nvGrpSpPr>
              <p:grpSpPr>
                <a:xfrm>
                  <a:off x="3429000" y="5257800"/>
                  <a:ext cx="436483" cy="334612"/>
                  <a:chOff x="3364818" y="3221831"/>
                  <a:chExt cx="436483" cy="334612"/>
                </a:xfrm>
              </p:grpSpPr>
              <p:grpSp>
                <p:nvGrpSpPr>
                  <p:cNvPr id="1190" name="Group 878"/>
                  <p:cNvGrpSpPr/>
                  <p:nvPr/>
                </p:nvGrpSpPr>
                <p:grpSpPr>
                  <a:xfrm>
                    <a:off x="3364818" y="3394159"/>
                    <a:ext cx="436483" cy="162284"/>
                    <a:chOff x="3364818" y="3394159"/>
                    <a:chExt cx="436483" cy="162284"/>
                  </a:xfrm>
                </p:grpSpPr>
                <p:sp>
                  <p:nvSpPr>
                    <p:cNvPr id="1192" name="Oval 1191"/>
                    <p:cNvSpPr/>
                    <p:nvPr/>
                  </p:nvSpPr>
                  <p:spPr>
                    <a:xfrm>
                      <a:off x="3364818" y="3394159"/>
                      <a:ext cx="436483" cy="160177"/>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93" name="Oval 1192"/>
                    <p:cNvSpPr/>
                    <p:nvPr/>
                  </p:nvSpPr>
                  <p:spPr>
                    <a:xfrm>
                      <a:off x="3401383" y="3417095"/>
                      <a:ext cx="361294" cy="139348"/>
                    </a:xfrm>
                    <a:prstGeom prst="ellipse">
                      <a:avLst/>
                    </a:prstGeom>
                    <a:solidFill>
                      <a:srgbClr val="008A3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sp>
                <p:nvSpPr>
                  <p:cNvPr id="1191" name="Rectangle 47"/>
                  <p:cNvSpPr/>
                  <p:nvPr/>
                </p:nvSpPr>
                <p:spPr>
                  <a:xfrm>
                    <a:off x="3395664" y="3221831"/>
                    <a:ext cx="376238" cy="300037"/>
                  </a:xfrm>
                  <a:custGeom>
                    <a:avLst/>
                    <a:gdLst>
                      <a:gd name="connsiteX0" fmla="*/ 0 w 457200"/>
                      <a:gd name="connsiteY0" fmla="*/ 0 h 381000"/>
                      <a:gd name="connsiteX1" fmla="*/ 457200 w 457200"/>
                      <a:gd name="connsiteY1" fmla="*/ 0 h 381000"/>
                      <a:gd name="connsiteX2" fmla="*/ 457200 w 457200"/>
                      <a:gd name="connsiteY2" fmla="*/ 381000 h 381000"/>
                      <a:gd name="connsiteX3" fmla="*/ 0 w 457200"/>
                      <a:gd name="connsiteY3" fmla="*/ 381000 h 381000"/>
                      <a:gd name="connsiteX4" fmla="*/ 0 w 457200"/>
                      <a:gd name="connsiteY4" fmla="*/ 0 h 381000"/>
                      <a:gd name="connsiteX0" fmla="*/ 42863 w 457200"/>
                      <a:gd name="connsiteY0" fmla="*/ 23813 h 381000"/>
                      <a:gd name="connsiteX1" fmla="*/ 457200 w 457200"/>
                      <a:gd name="connsiteY1" fmla="*/ 0 h 381000"/>
                      <a:gd name="connsiteX2" fmla="*/ 457200 w 457200"/>
                      <a:gd name="connsiteY2" fmla="*/ 381000 h 381000"/>
                      <a:gd name="connsiteX3" fmla="*/ 0 w 457200"/>
                      <a:gd name="connsiteY3" fmla="*/ 381000 h 381000"/>
                      <a:gd name="connsiteX4" fmla="*/ 42863 w 457200"/>
                      <a:gd name="connsiteY4" fmla="*/ 23813 h 381000"/>
                      <a:gd name="connsiteX0" fmla="*/ 42863 w 457200"/>
                      <a:gd name="connsiteY0" fmla="*/ 23813 h 381000"/>
                      <a:gd name="connsiteX1" fmla="*/ 114300 w 457200"/>
                      <a:gd name="connsiteY1" fmla="*/ 14288 h 381000"/>
                      <a:gd name="connsiteX2" fmla="*/ 457200 w 457200"/>
                      <a:gd name="connsiteY2" fmla="*/ 0 h 381000"/>
                      <a:gd name="connsiteX3" fmla="*/ 457200 w 457200"/>
                      <a:gd name="connsiteY3" fmla="*/ 381000 h 381000"/>
                      <a:gd name="connsiteX4" fmla="*/ 0 w 457200"/>
                      <a:gd name="connsiteY4" fmla="*/ 381000 h 381000"/>
                      <a:gd name="connsiteX5" fmla="*/ 42863 w 457200"/>
                      <a:gd name="connsiteY5" fmla="*/ 23813 h 381000"/>
                      <a:gd name="connsiteX0" fmla="*/ 42863 w 457200"/>
                      <a:gd name="connsiteY0" fmla="*/ 23813 h 381000"/>
                      <a:gd name="connsiteX1" fmla="*/ 104775 w 457200"/>
                      <a:gd name="connsiteY1" fmla="*/ 21432 h 381000"/>
                      <a:gd name="connsiteX2" fmla="*/ 457200 w 457200"/>
                      <a:gd name="connsiteY2" fmla="*/ 0 h 381000"/>
                      <a:gd name="connsiteX3" fmla="*/ 457200 w 457200"/>
                      <a:gd name="connsiteY3" fmla="*/ 381000 h 381000"/>
                      <a:gd name="connsiteX4" fmla="*/ 0 w 457200"/>
                      <a:gd name="connsiteY4" fmla="*/ 381000 h 381000"/>
                      <a:gd name="connsiteX5" fmla="*/ 42863 w 457200"/>
                      <a:gd name="connsiteY5" fmla="*/ 23813 h 381000"/>
                      <a:gd name="connsiteX0" fmla="*/ 42863 w 457200"/>
                      <a:gd name="connsiteY0" fmla="*/ 23813 h 381000"/>
                      <a:gd name="connsiteX1" fmla="*/ 104775 w 457200"/>
                      <a:gd name="connsiteY1" fmla="*/ 21432 h 381000"/>
                      <a:gd name="connsiteX2" fmla="*/ 180975 w 457200"/>
                      <a:gd name="connsiteY2" fmla="*/ 19050 h 381000"/>
                      <a:gd name="connsiteX3" fmla="*/ 457200 w 457200"/>
                      <a:gd name="connsiteY3" fmla="*/ 0 h 381000"/>
                      <a:gd name="connsiteX4" fmla="*/ 457200 w 457200"/>
                      <a:gd name="connsiteY4" fmla="*/ 381000 h 381000"/>
                      <a:gd name="connsiteX5" fmla="*/ 0 w 457200"/>
                      <a:gd name="connsiteY5" fmla="*/ 381000 h 381000"/>
                      <a:gd name="connsiteX6" fmla="*/ 42863 w 457200"/>
                      <a:gd name="connsiteY6" fmla="*/ 23813 h 381000"/>
                      <a:gd name="connsiteX0" fmla="*/ 42863 w 457200"/>
                      <a:gd name="connsiteY0" fmla="*/ 23813 h 381000"/>
                      <a:gd name="connsiteX1" fmla="*/ 104775 w 457200"/>
                      <a:gd name="connsiteY1" fmla="*/ 21432 h 381000"/>
                      <a:gd name="connsiteX2" fmla="*/ 188119 w 457200"/>
                      <a:gd name="connsiteY2" fmla="*/ 90487 h 381000"/>
                      <a:gd name="connsiteX3" fmla="*/ 457200 w 457200"/>
                      <a:gd name="connsiteY3" fmla="*/ 0 h 381000"/>
                      <a:gd name="connsiteX4" fmla="*/ 457200 w 457200"/>
                      <a:gd name="connsiteY4" fmla="*/ 381000 h 381000"/>
                      <a:gd name="connsiteX5" fmla="*/ 0 w 457200"/>
                      <a:gd name="connsiteY5" fmla="*/ 381000 h 381000"/>
                      <a:gd name="connsiteX6" fmla="*/ 42863 w 457200"/>
                      <a:gd name="connsiteY6" fmla="*/ 23813 h 381000"/>
                      <a:gd name="connsiteX0" fmla="*/ 42863 w 457200"/>
                      <a:gd name="connsiteY0" fmla="*/ 23813 h 381000"/>
                      <a:gd name="connsiteX1" fmla="*/ 104775 w 457200"/>
                      <a:gd name="connsiteY1" fmla="*/ 21432 h 381000"/>
                      <a:gd name="connsiteX2" fmla="*/ 188119 w 457200"/>
                      <a:gd name="connsiteY2" fmla="*/ 90487 h 381000"/>
                      <a:gd name="connsiteX3" fmla="*/ 457200 w 457200"/>
                      <a:gd name="connsiteY3" fmla="*/ 0 h 381000"/>
                      <a:gd name="connsiteX4" fmla="*/ 457200 w 457200"/>
                      <a:gd name="connsiteY4" fmla="*/ 381000 h 381000"/>
                      <a:gd name="connsiteX5" fmla="*/ 0 w 457200"/>
                      <a:gd name="connsiteY5" fmla="*/ 381000 h 381000"/>
                      <a:gd name="connsiteX6" fmla="*/ 14288 w 457200"/>
                      <a:gd name="connsiteY6" fmla="*/ 221456 h 381000"/>
                      <a:gd name="connsiteX7" fmla="*/ 42863 w 457200"/>
                      <a:gd name="connsiteY7" fmla="*/ 23813 h 381000"/>
                      <a:gd name="connsiteX0" fmla="*/ 42863 w 457200"/>
                      <a:gd name="connsiteY0" fmla="*/ 23813 h 381000"/>
                      <a:gd name="connsiteX1" fmla="*/ 104775 w 457200"/>
                      <a:gd name="connsiteY1" fmla="*/ 21432 h 381000"/>
                      <a:gd name="connsiteX2" fmla="*/ 188119 w 457200"/>
                      <a:gd name="connsiteY2" fmla="*/ 90487 h 381000"/>
                      <a:gd name="connsiteX3" fmla="*/ 457200 w 457200"/>
                      <a:gd name="connsiteY3" fmla="*/ 0 h 381000"/>
                      <a:gd name="connsiteX4" fmla="*/ 457200 w 457200"/>
                      <a:gd name="connsiteY4" fmla="*/ 381000 h 381000"/>
                      <a:gd name="connsiteX5" fmla="*/ 0 w 457200"/>
                      <a:gd name="connsiteY5" fmla="*/ 381000 h 381000"/>
                      <a:gd name="connsiteX6" fmla="*/ 188120 w 457200"/>
                      <a:gd name="connsiteY6" fmla="*/ 192881 h 381000"/>
                      <a:gd name="connsiteX7" fmla="*/ 42863 w 457200"/>
                      <a:gd name="connsiteY7" fmla="*/ 23813 h 381000"/>
                      <a:gd name="connsiteX0" fmla="*/ 42863 w 457200"/>
                      <a:gd name="connsiteY0" fmla="*/ 23813 h 381000"/>
                      <a:gd name="connsiteX1" fmla="*/ 104775 w 457200"/>
                      <a:gd name="connsiteY1" fmla="*/ 21432 h 381000"/>
                      <a:gd name="connsiteX2" fmla="*/ 178594 w 457200"/>
                      <a:gd name="connsiteY2" fmla="*/ 100012 h 381000"/>
                      <a:gd name="connsiteX3" fmla="*/ 457200 w 457200"/>
                      <a:gd name="connsiteY3" fmla="*/ 0 h 381000"/>
                      <a:gd name="connsiteX4" fmla="*/ 457200 w 457200"/>
                      <a:gd name="connsiteY4" fmla="*/ 381000 h 381000"/>
                      <a:gd name="connsiteX5" fmla="*/ 0 w 457200"/>
                      <a:gd name="connsiteY5" fmla="*/ 381000 h 381000"/>
                      <a:gd name="connsiteX6" fmla="*/ 188120 w 457200"/>
                      <a:gd name="connsiteY6" fmla="*/ 192881 h 381000"/>
                      <a:gd name="connsiteX7" fmla="*/ 42863 w 457200"/>
                      <a:gd name="connsiteY7" fmla="*/ 23813 h 381000"/>
                      <a:gd name="connsiteX0" fmla="*/ 42863 w 457200"/>
                      <a:gd name="connsiteY0" fmla="*/ 23813 h 381000"/>
                      <a:gd name="connsiteX1" fmla="*/ 104775 w 457200"/>
                      <a:gd name="connsiteY1" fmla="*/ 21432 h 381000"/>
                      <a:gd name="connsiteX2" fmla="*/ 178594 w 457200"/>
                      <a:gd name="connsiteY2" fmla="*/ 100012 h 381000"/>
                      <a:gd name="connsiteX3" fmla="*/ 283369 w 457200"/>
                      <a:gd name="connsiteY3" fmla="*/ 61913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78594 w 457200"/>
                      <a:gd name="connsiteY2" fmla="*/ 100012 h 381000"/>
                      <a:gd name="connsiteX3" fmla="*/ 271462 w 457200"/>
                      <a:gd name="connsiteY3" fmla="*/ 88107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78594 w 457200"/>
                      <a:gd name="connsiteY2" fmla="*/ 100012 h 381000"/>
                      <a:gd name="connsiteX3" fmla="*/ 261937 w 457200"/>
                      <a:gd name="connsiteY3" fmla="*/ 97632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78594 w 457200"/>
                      <a:gd name="connsiteY2" fmla="*/ 100012 h 381000"/>
                      <a:gd name="connsiteX3" fmla="*/ 261937 w 457200"/>
                      <a:gd name="connsiteY3" fmla="*/ 97632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78594 w 457200"/>
                      <a:gd name="connsiteY2" fmla="*/ 100012 h 381000"/>
                      <a:gd name="connsiteX3" fmla="*/ 261937 w 457200"/>
                      <a:gd name="connsiteY3" fmla="*/ 97632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88119 w 457200"/>
                      <a:gd name="connsiteY2" fmla="*/ 102394 h 381000"/>
                      <a:gd name="connsiteX3" fmla="*/ 261937 w 457200"/>
                      <a:gd name="connsiteY3" fmla="*/ 97632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88119 w 457200"/>
                      <a:gd name="connsiteY2" fmla="*/ 102394 h 381000"/>
                      <a:gd name="connsiteX3" fmla="*/ 254793 w 457200"/>
                      <a:gd name="connsiteY3" fmla="*/ 102395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88119 w 457200"/>
                      <a:gd name="connsiteY2" fmla="*/ 102394 h 381000"/>
                      <a:gd name="connsiteX3" fmla="*/ 254793 w 457200"/>
                      <a:gd name="connsiteY3" fmla="*/ 102395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88119 w 457200"/>
                      <a:gd name="connsiteY2" fmla="*/ 102394 h 381000"/>
                      <a:gd name="connsiteX3" fmla="*/ 254793 w 457200"/>
                      <a:gd name="connsiteY3" fmla="*/ 102395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88119 w 457200"/>
                      <a:gd name="connsiteY2" fmla="*/ 102394 h 381000"/>
                      <a:gd name="connsiteX3" fmla="*/ 254793 w 457200"/>
                      <a:gd name="connsiteY3" fmla="*/ 102395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95262 w 457200"/>
                      <a:gd name="connsiteY2" fmla="*/ 109538 h 381000"/>
                      <a:gd name="connsiteX3" fmla="*/ 254793 w 457200"/>
                      <a:gd name="connsiteY3" fmla="*/ 102395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95262 w 457200"/>
                      <a:gd name="connsiteY2" fmla="*/ 109538 h 381000"/>
                      <a:gd name="connsiteX3" fmla="*/ 254793 w 457200"/>
                      <a:gd name="connsiteY3" fmla="*/ 102395 h 381000"/>
                      <a:gd name="connsiteX4" fmla="*/ 457200 w 457200"/>
                      <a:gd name="connsiteY4" fmla="*/ 0 h 381000"/>
                      <a:gd name="connsiteX5" fmla="*/ 457200 w 457200"/>
                      <a:gd name="connsiteY5" fmla="*/ 381000 h 381000"/>
                      <a:gd name="connsiteX6" fmla="*/ 0 w 457200"/>
                      <a:gd name="connsiteY6" fmla="*/ 381000 h 381000"/>
                      <a:gd name="connsiteX7" fmla="*/ 188120 w 457200"/>
                      <a:gd name="connsiteY7" fmla="*/ 192881 h 381000"/>
                      <a:gd name="connsiteX8" fmla="*/ 42863 w 457200"/>
                      <a:gd name="connsiteY8" fmla="*/ 23813 h 381000"/>
                      <a:gd name="connsiteX0" fmla="*/ 42863 w 457200"/>
                      <a:gd name="connsiteY0" fmla="*/ 23813 h 381000"/>
                      <a:gd name="connsiteX1" fmla="*/ 104775 w 457200"/>
                      <a:gd name="connsiteY1" fmla="*/ 21432 h 381000"/>
                      <a:gd name="connsiteX2" fmla="*/ 195262 w 457200"/>
                      <a:gd name="connsiteY2" fmla="*/ 109538 h 381000"/>
                      <a:gd name="connsiteX3" fmla="*/ 254793 w 457200"/>
                      <a:gd name="connsiteY3" fmla="*/ 102395 h 381000"/>
                      <a:gd name="connsiteX4" fmla="*/ 352425 w 457200"/>
                      <a:gd name="connsiteY4" fmla="*/ 50006 h 381000"/>
                      <a:gd name="connsiteX5" fmla="*/ 457200 w 457200"/>
                      <a:gd name="connsiteY5" fmla="*/ 0 h 381000"/>
                      <a:gd name="connsiteX6" fmla="*/ 457200 w 457200"/>
                      <a:gd name="connsiteY6" fmla="*/ 381000 h 381000"/>
                      <a:gd name="connsiteX7" fmla="*/ 0 w 457200"/>
                      <a:gd name="connsiteY7" fmla="*/ 381000 h 381000"/>
                      <a:gd name="connsiteX8" fmla="*/ 188120 w 457200"/>
                      <a:gd name="connsiteY8" fmla="*/ 192881 h 381000"/>
                      <a:gd name="connsiteX9" fmla="*/ 42863 w 457200"/>
                      <a:gd name="connsiteY9" fmla="*/ 23813 h 381000"/>
                      <a:gd name="connsiteX0" fmla="*/ 42863 w 457200"/>
                      <a:gd name="connsiteY0" fmla="*/ 23813 h 381000"/>
                      <a:gd name="connsiteX1" fmla="*/ 104775 w 457200"/>
                      <a:gd name="connsiteY1" fmla="*/ 21432 h 381000"/>
                      <a:gd name="connsiteX2" fmla="*/ 195262 w 457200"/>
                      <a:gd name="connsiteY2" fmla="*/ 109538 h 381000"/>
                      <a:gd name="connsiteX3" fmla="*/ 254793 w 457200"/>
                      <a:gd name="connsiteY3" fmla="*/ 102395 h 381000"/>
                      <a:gd name="connsiteX4" fmla="*/ 338138 w 457200"/>
                      <a:gd name="connsiteY4" fmla="*/ 40481 h 381000"/>
                      <a:gd name="connsiteX5" fmla="*/ 457200 w 457200"/>
                      <a:gd name="connsiteY5" fmla="*/ 0 h 381000"/>
                      <a:gd name="connsiteX6" fmla="*/ 457200 w 457200"/>
                      <a:gd name="connsiteY6" fmla="*/ 381000 h 381000"/>
                      <a:gd name="connsiteX7" fmla="*/ 0 w 457200"/>
                      <a:gd name="connsiteY7" fmla="*/ 381000 h 381000"/>
                      <a:gd name="connsiteX8" fmla="*/ 188120 w 457200"/>
                      <a:gd name="connsiteY8" fmla="*/ 192881 h 381000"/>
                      <a:gd name="connsiteX9" fmla="*/ 42863 w 457200"/>
                      <a:gd name="connsiteY9" fmla="*/ 23813 h 381000"/>
                      <a:gd name="connsiteX0" fmla="*/ 42863 w 457200"/>
                      <a:gd name="connsiteY0" fmla="*/ 2381 h 359568"/>
                      <a:gd name="connsiteX1" fmla="*/ 104775 w 457200"/>
                      <a:gd name="connsiteY1" fmla="*/ 0 h 359568"/>
                      <a:gd name="connsiteX2" fmla="*/ 195262 w 457200"/>
                      <a:gd name="connsiteY2" fmla="*/ 88106 h 359568"/>
                      <a:gd name="connsiteX3" fmla="*/ 254793 w 457200"/>
                      <a:gd name="connsiteY3" fmla="*/ 80963 h 359568"/>
                      <a:gd name="connsiteX4" fmla="*/ 338138 w 457200"/>
                      <a:gd name="connsiteY4" fmla="*/ 19049 h 359568"/>
                      <a:gd name="connsiteX5" fmla="*/ 414338 w 457200"/>
                      <a:gd name="connsiteY5" fmla="*/ 11905 h 359568"/>
                      <a:gd name="connsiteX6" fmla="*/ 457200 w 457200"/>
                      <a:gd name="connsiteY6" fmla="*/ 359568 h 359568"/>
                      <a:gd name="connsiteX7" fmla="*/ 0 w 457200"/>
                      <a:gd name="connsiteY7" fmla="*/ 359568 h 359568"/>
                      <a:gd name="connsiteX8" fmla="*/ 188120 w 457200"/>
                      <a:gd name="connsiteY8" fmla="*/ 171449 h 359568"/>
                      <a:gd name="connsiteX9" fmla="*/ 42863 w 457200"/>
                      <a:gd name="connsiteY9" fmla="*/ 2381 h 359568"/>
                      <a:gd name="connsiteX0" fmla="*/ 42863 w 457200"/>
                      <a:gd name="connsiteY0" fmla="*/ 2381 h 359568"/>
                      <a:gd name="connsiteX1" fmla="*/ 104775 w 457200"/>
                      <a:gd name="connsiteY1" fmla="*/ 0 h 359568"/>
                      <a:gd name="connsiteX2" fmla="*/ 195262 w 457200"/>
                      <a:gd name="connsiteY2" fmla="*/ 88106 h 359568"/>
                      <a:gd name="connsiteX3" fmla="*/ 254793 w 457200"/>
                      <a:gd name="connsiteY3" fmla="*/ 80963 h 359568"/>
                      <a:gd name="connsiteX4" fmla="*/ 338138 w 457200"/>
                      <a:gd name="connsiteY4" fmla="*/ 19049 h 359568"/>
                      <a:gd name="connsiteX5" fmla="*/ 414338 w 457200"/>
                      <a:gd name="connsiteY5" fmla="*/ 11905 h 359568"/>
                      <a:gd name="connsiteX6" fmla="*/ 433388 w 457200"/>
                      <a:gd name="connsiteY6" fmla="*/ 180974 h 359568"/>
                      <a:gd name="connsiteX7" fmla="*/ 457200 w 457200"/>
                      <a:gd name="connsiteY7" fmla="*/ 359568 h 359568"/>
                      <a:gd name="connsiteX8" fmla="*/ 0 w 457200"/>
                      <a:gd name="connsiteY8" fmla="*/ 359568 h 359568"/>
                      <a:gd name="connsiteX9" fmla="*/ 188120 w 457200"/>
                      <a:gd name="connsiteY9" fmla="*/ 171449 h 359568"/>
                      <a:gd name="connsiteX10" fmla="*/ 42863 w 457200"/>
                      <a:gd name="connsiteY10" fmla="*/ 2381 h 359568"/>
                      <a:gd name="connsiteX0" fmla="*/ 42863 w 457200"/>
                      <a:gd name="connsiteY0" fmla="*/ 2381 h 359568"/>
                      <a:gd name="connsiteX1" fmla="*/ 104775 w 457200"/>
                      <a:gd name="connsiteY1" fmla="*/ 0 h 359568"/>
                      <a:gd name="connsiteX2" fmla="*/ 195262 w 457200"/>
                      <a:gd name="connsiteY2" fmla="*/ 88106 h 359568"/>
                      <a:gd name="connsiteX3" fmla="*/ 254793 w 457200"/>
                      <a:gd name="connsiteY3" fmla="*/ 80963 h 359568"/>
                      <a:gd name="connsiteX4" fmla="*/ 338138 w 457200"/>
                      <a:gd name="connsiteY4" fmla="*/ 19049 h 359568"/>
                      <a:gd name="connsiteX5" fmla="*/ 414338 w 457200"/>
                      <a:gd name="connsiteY5" fmla="*/ 11905 h 359568"/>
                      <a:gd name="connsiteX6" fmla="*/ 276226 w 457200"/>
                      <a:gd name="connsiteY6" fmla="*/ 154780 h 359568"/>
                      <a:gd name="connsiteX7" fmla="*/ 457200 w 457200"/>
                      <a:gd name="connsiteY7" fmla="*/ 359568 h 359568"/>
                      <a:gd name="connsiteX8" fmla="*/ 0 w 457200"/>
                      <a:gd name="connsiteY8" fmla="*/ 359568 h 359568"/>
                      <a:gd name="connsiteX9" fmla="*/ 188120 w 457200"/>
                      <a:gd name="connsiteY9" fmla="*/ 171449 h 359568"/>
                      <a:gd name="connsiteX10" fmla="*/ 42863 w 457200"/>
                      <a:gd name="connsiteY10" fmla="*/ 2381 h 359568"/>
                      <a:gd name="connsiteX0" fmla="*/ 42863 w 414338"/>
                      <a:gd name="connsiteY0" fmla="*/ 2381 h 359568"/>
                      <a:gd name="connsiteX1" fmla="*/ 104775 w 414338"/>
                      <a:gd name="connsiteY1" fmla="*/ 0 h 359568"/>
                      <a:gd name="connsiteX2" fmla="*/ 195262 w 414338"/>
                      <a:gd name="connsiteY2" fmla="*/ 88106 h 359568"/>
                      <a:gd name="connsiteX3" fmla="*/ 254793 w 414338"/>
                      <a:gd name="connsiteY3" fmla="*/ 80963 h 359568"/>
                      <a:gd name="connsiteX4" fmla="*/ 338138 w 414338"/>
                      <a:gd name="connsiteY4" fmla="*/ 19049 h 359568"/>
                      <a:gd name="connsiteX5" fmla="*/ 414338 w 414338"/>
                      <a:gd name="connsiteY5" fmla="*/ 11905 h 359568"/>
                      <a:gd name="connsiteX6" fmla="*/ 276226 w 414338"/>
                      <a:gd name="connsiteY6" fmla="*/ 154780 h 359568"/>
                      <a:gd name="connsiteX7" fmla="*/ 359569 w 414338"/>
                      <a:gd name="connsiteY7" fmla="*/ 285749 h 359568"/>
                      <a:gd name="connsiteX8" fmla="*/ 0 w 414338"/>
                      <a:gd name="connsiteY8" fmla="*/ 359568 h 359568"/>
                      <a:gd name="connsiteX9" fmla="*/ 188120 w 414338"/>
                      <a:gd name="connsiteY9" fmla="*/ 171449 h 359568"/>
                      <a:gd name="connsiteX10" fmla="*/ 42863 w 414338"/>
                      <a:gd name="connsiteY10" fmla="*/ 2381 h 359568"/>
                      <a:gd name="connsiteX0" fmla="*/ 42863 w 414338"/>
                      <a:gd name="connsiteY0" fmla="*/ 2381 h 359568"/>
                      <a:gd name="connsiteX1" fmla="*/ 104775 w 414338"/>
                      <a:gd name="connsiteY1" fmla="*/ 0 h 359568"/>
                      <a:gd name="connsiteX2" fmla="*/ 195262 w 414338"/>
                      <a:gd name="connsiteY2" fmla="*/ 88106 h 359568"/>
                      <a:gd name="connsiteX3" fmla="*/ 254793 w 414338"/>
                      <a:gd name="connsiteY3" fmla="*/ 80963 h 359568"/>
                      <a:gd name="connsiteX4" fmla="*/ 338138 w 414338"/>
                      <a:gd name="connsiteY4" fmla="*/ 19049 h 359568"/>
                      <a:gd name="connsiteX5" fmla="*/ 414338 w 414338"/>
                      <a:gd name="connsiteY5" fmla="*/ 11905 h 359568"/>
                      <a:gd name="connsiteX6" fmla="*/ 276226 w 414338"/>
                      <a:gd name="connsiteY6" fmla="*/ 154780 h 359568"/>
                      <a:gd name="connsiteX7" fmla="*/ 359569 w 414338"/>
                      <a:gd name="connsiteY7" fmla="*/ 285749 h 359568"/>
                      <a:gd name="connsiteX8" fmla="*/ 257175 w 414338"/>
                      <a:gd name="connsiteY8" fmla="*/ 309562 h 359568"/>
                      <a:gd name="connsiteX9" fmla="*/ 0 w 414338"/>
                      <a:gd name="connsiteY9" fmla="*/ 359568 h 359568"/>
                      <a:gd name="connsiteX10" fmla="*/ 188120 w 414338"/>
                      <a:gd name="connsiteY10" fmla="*/ 171449 h 359568"/>
                      <a:gd name="connsiteX11" fmla="*/ 42863 w 414338"/>
                      <a:gd name="connsiteY11" fmla="*/ 2381 h 359568"/>
                      <a:gd name="connsiteX0" fmla="*/ 42863 w 414338"/>
                      <a:gd name="connsiteY0" fmla="*/ 2381 h 359568"/>
                      <a:gd name="connsiteX1" fmla="*/ 104775 w 414338"/>
                      <a:gd name="connsiteY1" fmla="*/ 0 h 359568"/>
                      <a:gd name="connsiteX2" fmla="*/ 195262 w 414338"/>
                      <a:gd name="connsiteY2" fmla="*/ 88106 h 359568"/>
                      <a:gd name="connsiteX3" fmla="*/ 254793 w 414338"/>
                      <a:gd name="connsiteY3" fmla="*/ 80963 h 359568"/>
                      <a:gd name="connsiteX4" fmla="*/ 338138 w 414338"/>
                      <a:gd name="connsiteY4" fmla="*/ 19049 h 359568"/>
                      <a:gd name="connsiteX5" fmla="*/ 414338 w 414338"/>
                      <a:gd name="connsiteY5" fmla="*/ 11905 h 359568"/>
                      <a:gd name="connsiteX6" fmla="*/ 276226 w 414338"/>
                      <a:gd name="connsiteY6" fmla="*/ 154780 h 359568"/>
                      <a:gd name="connsiteX7" fmla="*/ 359569 w 414338"/>
                      <a:gd name="connsiteY7" fmla="*/ 285749 h 359568"/>
                      <a:gd name="connsiteX8" fmla="*/ 271462 w 414338"/>
                      <a:gd name="connsiteY8" fmla="*/ 300037 h 359568"/>
                      <a:gd name="connsiteX9" fmla="*/ 0 w 414338"/>
                      <a:gd name="connsiteY9" fmla="*/ 359568 h 359568"/>
                      <a:gd name="connsiteX10" fmla="*/ 188120 w 414338"/>
                      <a:gd name="connsiteY10" fmla="*/ 171449 h 359568"/>
                      <a:gd name="connsiteX11" fmla="*/ 42863 w 414338"/>
                      <a:gd name="connsiteY11" fmla="*/ 2381 h 359568"/>
                      <a:gd name="connsiteX0" fmla="*/ 42863 w 414338"/>
                      <a:gd name="connsiteY0" fmla="*/ 2381 h 359568"/>
                      <a:gd name="connsiteX1" fmla="*/ 104775 w 414338"/>
                      <a:gd name="connsiteY1" fmla="*/ 0 h 359568"/>
                      <a:gd name="connsiteX2" fmla="*/ 195262 w 414338"/>
                      <a:gd name="connsiteY2" fmla="*/ 88106 h 359568"/>
                      <a:gd name="connsiteX3" fmla="*/ 254793 w 414338"/>
                      <a:gd name="connsiteY3" fmla="*/ 80963 h 359568"/>
                      <a:gd name="connsiteX4" fmla="*/ 338138 w 414338"/>
                      <a:gd name="connsiteY4" fmla="*/ 19049 h 359568"/>
                      <a:gd name="connsiteX5" fmla="*/ 414338 w 414338"/>
                      <a:gd name="connsiteY5" fmla="*/ 11905 h 359568"/>
                      <a:gd name="connsiteX6" fmla="*/ 276226 w 414338"/>
                      <a:gd name="connsiteY6" fmla="*/ 154780 h 359568"/>
                      <a:gd name="connsiteX7" fmla="*/ 359569 w 414338"/>
                      <a:gd name="connsiteY7" fmla="*/ 285749 h 359568"/>
                      <a:gd name="connsiteX8" fmla="*/ 271462 w 414338"/>
                      <a:gd name="connsiteY8" fmla="*/ 300037 h 359568"/>
                      <a:gd name="connsiteX9" fmla="*/ 219075 w 414338"/>
                      <a:gd name="connsiteY9" fmla="*/ 309562 h 359568"/>
                      <a:gd name="connsiteX10" fmla="*/ 0 w 414338"/>
                      <a:gd name="connsiteY10" fmla="*/ 359568 h 359568"/>
                      <a:gd name="connsiteX11" fmla="*/ 188120 w 414338"/>
                      <a:gd name="connsiteY11" fmla="*/ 171449 h 359568"/>
                      <a:gd name="connsiteX12" fmla="*/ 42863 w 414338"/>
                      <a:gd name="connsiteY12" fmla="*/ 2381 h 359568"/>
                      <a:gd name="connsiteX0" fmla="*/ 42863 w 414338"/>
                      <a:gd name="connsiteY0" fmla="*/ 2381 h 359568"/>
                      <a:gd name="connsiteX1" fmla="*/ 104775 w 414338"/>
                      <a:gd name="connsiteY1" fmla="*/ 0 h 359568"/>
                      <a:gd name="connsiteX2" fmla="*/ 195262 w 414338"/>
                      <a:gd name="connsiteY2" fmla="*/ 88106 h 359568"/>
                      <a:gd name="connsiteX3" fmla="*/ 254793 w 414338"/>
                      <a:gd name="connsiteY3" fmla="*/ 80963 h 359568"/>
                      <a:gd name="connsiteX4" fmla="*/ 338138 w 414338"/>
                      <a:gd name="connsiteY4" fmla="*/ 19049 h 359568"/>
                      <a:gd name="connsiteX5" fmla="*/ 414338 w 414338"/>
                      <a:gd name="connsiteY5" fmla="*/ 11905 h 359568"/>
                      <a:gd name="connsiteX6" fmla="*/ 276226 w 414338"/>
                      <a:gd name="connsiteY6" fmla="*/ 154780 h 359568"/>
                      <a:gd name="connsiteX7" fmla="*/ 359569 w 414338"/>
                      <a:gd name="connsiteY7" fmla="*/ 285749 h 359568"/>
                      <a:gd name="connsiteX8" fmla="*/ 271462 w 414338"/>
                      <a:gd name="connsiteY8" fmla="*/ 300037 h 359568"/>
                      <a:gd name="connsiteX9" fmla="*/ 230981 w 414338"/>
                      <a:gd name="connsiteY9" fmla="*/ 235743 h 359568"/>
                      <a:gd name="connsiteX10" fmla="*/ 0 w 414338"/>
                      <a:gd name="connsiteY10" fmla="*/ 359568 h 359568"/>
                      <a:gd name="connsiteX11" fmla="*/ 188120 w 414338"/>
                      <a:gd name="connsiteY11" fmla="*/ 171449 h 359568"/>
                      <a:gd name="connsiteX12" fmla="*/ 42863 w 414338"/>
                      <a:gd name="connsiteY12" fmla="*/ 2381 h 359568"/>
                      <a:gd name="connsiteX0" fmla="*/ 42863 w 414338"/>
                      <a:gd name="connsiteY0" fmla="*/ 2381 h 359568"/>
                      <a:gd name="connsiteX1" fmla="*/ 104775 w 414338"/>
                      <a:gd name="connsiteY1" fmla="*/ 0 h 359568"/>
                      <a:gd name="connsiteX2" fmla="*/ 195262 w 414338"/>
                      <a:gd name="connsiteY2" fmla="*/ 88106 h 359568"/>
                      <a:gd name="connsiteX3" fmla="*/ 254793 w 414338"/>
                      <a:gd name="connsiteY3" fmla="*/ 80963 h 359568"/>
                      <a:gd name="connsiteX4" fmla="*/ 338138 w 414338"/>
                      <a:gd name="connsiteY4" fmla="*/ 19049 h 359568"/>
                      <a:gd name="connsiteX5" fmla="*/ 414338 w 414338"/>
                      <a:gd name="connsiteY5" fmla="*/ 11905 h 359568"/>
                      <a:gd name="connsiteX6" fmla="*/ 276226 w 414338"/>
                      <a:gd name="connsiteY6" fmla="*/ 154780 h 359568"/>
                      <a:gd name="connsiteX7" fmla="*/ 359569 w 414338"/>
                      <a:gd name="connsiteY7" fmla="*/ 285749 h 359568"/>
                      <a:gd name="connsiteX8" fmla="*/ 271462 w 414338"/>
                      <a:gd name="connsiteY8" fmla="*/ 300037 h 359568"/>
                      <a:gd name="connsiteX9" fmla="*/ 230981 w 414338"/>
                      <a:gd name="connsiteY9" fmla="*/ 235743 h 359568"/>
                      <a:gd name="connsiteX10" fmla="*/ 126206 w 414338"/>
                      <a:gd name="connsiteY10" fmla="*/ 295274 h 359568"/>
                      <a:gd name="connsiteX11" fmla="*/ 0 w 414338"/>
                      <a:gd name="connsiteY11" fmla="*/ 359568 h 359568"/>
                      <a:gd name="connsiteX12" fmla="*/ 188120 w 414338"/>
                      <a:gd name="connsiteY12" fmla="*/ 171449 h 359568"/>
                      <a:gd name="connsiteX13" fmla="*/ 42863 w 414338"/>
                      <a:gd name="connsiteY13" fmla="*/ 2381 h 359568"/>
                      <a:gd name="connsiteX0" fmla="*/ 42863 w 414338"/>
                      <a:gd name="connsiteY0" fmla="*/ 2381 h 359568"/>
                      <a:gd name="connsiteX1" fmla="*/ 104775 w 414338"/>
                      <a:gd name="connsiteY1" fmla="*/ 0 h 359568"/>
                      <a:gd name="connsiteX2" fmla="*/ 195262 w 414338"/>
                      <a:gd name="connsiteY2" fmla="*/ 88106 h 359568"/>
                      <a:gd name="connsiteX3" fmla="*/ 254793 w 414338"/>
                      <a:gd name="connsiteY3" fmla="*/ 80963 h 359568"/>
                      <a:gd name="connsiteX4" fmla="*/ 338138 w 414338"/>
                      <a:gd name="connsiteY4" fmla="*/ 19049 h 359568"/>
                      <a:gd name="connsiteX5" fmla="*/ 414338 w 414338"/>
                      <a:gd name="connsiteY5" fmla="*/ 11905 h 359568"/>
                      <a:gd name="connsiteX6" fmla="*/ 276226 w 414338"/>
                      <a:gd name="connsiteY6" fmla="*/ 154780 h 359568"/>
                      <a:gd name="connsiteX7" fmla="*/ 359569 w 414338"/>
                      <a:gd name="connsiteY7" fmla="*/ 285749 h 359568"/>
                      <a:gd name="connsiteX8" fmla="*/ 271462 w 414338"/>
                      <a:gd name="connsiteY8" fmla="*/ 300037 h 359568"/>
                      <a:gd name="connsiteX9" fmla="*/ 230981 w 414338"/>
                      <a:gd name="connsiteY9" fmla="*/ 235743 h 359568"/>
                      <a:gd name="connsiteX10" fmla="*/ 178594 w 414338"/>
                      <a:gd name="connsiteY10" fmla="*/ 295274 h 359568"/>
                      <a:gd name="connsiteX11" fmla="*/ 0 w 414338"/>
                      <a:gd name="connsiteY11" fmla="*/ 359568 h 359568"/>
                      <a:gd name="connsiteX12" fmla="*/ 188120 w 414338"/>
                      <a:gd name="connsiteY12" fmla="*/ 171449 h 359568"/>
                      <a:gd name="connsiteX13" fmla="*/ 42863 w 414338"/>
                      <a:gd name="connsiteY13" fmla="*/ 2381 h 359568"/>
                      <a:gd name="connsiteX0" fmla="*/ 0 w 371475"/>
                      <a:gd name="connsiteY0" fmla="*/ 2381 h 300037"/>
                      <a:gd name="connsiteX1" fmla="*/ 61912 w 371475"/>
                      <a:gd name="connsiteY1" fmla="*/ 0 h 300037"/>
                      <a:gd name="connsiteX2" fmla="*/ 152399 w 371475"/>
                      <a:gd name="connsiteY2" fmla="*/ 88106 h 300037"/>
                      <a:gd name="connsiteX3" fmla="*/ 211930 w 371475"/>
                      <a:gd name="connsiteY3" fmla="*/ 80963 h 300037"/>
                      <a:gd name="connsiteX4" fmla="*/ 295275 w 371475"/>
                      <a:gd name="connsiteY4" fmla="*/ 19049 h 300037"/>
                      <a:gd name="connsiteX5" fmla="*/ 371475 w 371475"/>
                      <a:gd name="connsiteY5" fmla="*/ 11905 h 300037"/>
                      <a:gd name="connsiteX6" fmla="*/ 233363 w 371475"/>
                      <a:gd name="connsiteY6" fmla="*/ 154780 h 300037"/>
                      <a:gd name="connsiteX7" fmla="*/ 316706 w 371475"/>
                      <a:gd name="connsiteY7" fmla="*/ 285749 h 300037"/>
                      <a:gd name="connsiteX8" fmla="*/ 228599 w 371475"/>
                      <a:gd name="connsiteY8" fmla="*/ 300037 h 300037"/>
                      <a:gd name="connsiteX9" fmla="*/ 188118 w 371475"/>
                      <a:gd name="connsiteY9" fmla="*/ 235743 h 300037"/>
                      <a:gd name="connsiteX10" fmla="*/ 135731 w 371475"/>
                      <a:gd name="connsiteY10" fmla="*/ 295274 h 300037"/>
                      <a:gd name="connsiteX11" fmla="*/ 59530 w 371475"/>
                      <a:gd name="connsiteY11" fmla="*/ 285749 h 300037"/>
                      <a:gd name="connsiteX12" fmla="*/ 145257 w 371475"/>
                      <a:gd name="connsiteY12" fmla="*/ 171449 h 300037"/>
                      <a:gd name="connsiteX13" fmla="*/ 0 w 371475"/>
                      <a:gd name="connsiteY13" fmla="*/ 2381 h 300037"/>
                      <a:gd name="connsiteX0" fmla="*/ 0 w 371475"/>
                      <a:gd name="connsiteY0" fmla="*/ 2381 h 300037"/>
                      <a:gd name="connsiteX1" fmla="*/ 61912 w 371475"/>
                      <a:gd name="connsiteY1" fmla="*/ 0 h 300037"/>
                      <a:gd name="connsiteX2" fmla="*/ 152399 w 371475"/>
                      <a:gd name="connsiteY2" fmla="*/ 88106 h 300037"/>
                      <a:gd name="connsiteX3" fmla="*/ 211930 w 371475"/>
                      <a:gd name="connsiteY3" fmla="*/ 80963 h 300037"/>
                      <a:gd name="connsiteX4" fmla="*/ 295275 w 371475"/>
                      <a:gd name="connsiteY4" fmla="*/ 19049 h 300037"/>
                      <a:gd name="connsiteX5" fmla="*/ 371475 w 371475"/>
                      <a:gd name="connsiteY5" fmla="*/ 11905 h 300037"/>
                      <a:gd name="connsiteX6" fmla="*/ 233363 w 371475"/>
                      <a:gd name="connsiteY6" fmla="*/ 154780 h 300037"/>
                      <a:gd name="connsiteX7" fmla="*/ 316706 w 371475"/>
                      <a:gd name="connsiteY7" fmla="*/ 285749 h 300037"/>
                      <a:gd name="connsiteX8" fmla="*/ 228599 w 371475"/>
                      <a:gd name="connsiteY8" fmla="*/ 300037 h 300037"/>
                      <a:gd name="connsiteX9" fmla="*/ 188118 w 371475"/>
                      <a:gd name="connsiteY9" fmla="*/ 235743 h 300037"/>
                      <a:gd name="connsiteX10" fmla="*/ 135731 w 371475"/>
                      <a:gd name="connsiteY10" fmla="*/ 295274 h 300037"/>
                      <a:gd name="connsiteX11" fmla="*/ 54767 w 371475"/>
                      <a:gd name="connsiteY11" fmla="*/ 297655 h 300037"/>
                      <a:gd name="connsiteX12" fmla="*/ 145257 w 371475"/>
                      <a:gd name="connsiteY12" fmla="*/ 171449 h 300037"/>
                      <a:gd name="connsiteX13" fmla="*/ 0 w 371475"/>
                      <a:gd name="connsiteY13" fmla="*/ 2381 h 300037"/>
                      <a:gd name="connsiteX0" fmla="*/ 0 w 371475"/>
                      <a:gd name="connsiteY0" fmla="*/ 4426 h 302082"/>
                      <a:gd name="connsiteX1" fmla="*/ 61912 w 371475"/>
                      <a:gd name="connsiteY1" fmla="*/ 2045 h 302082"/>
                      <a:gd name="connsiteX2" fmla="*/ 152399 w 371475"/>
                      <a:gd name="connsiteY2" fmla="*/ 90151 h 302082"/>
                      <a:gd name="connsiteX3" fmla="*/ 211930 w 371475"/>
                      <a:gd name="connsiteY3" fmla="*/ 83008 h 302082"/>
                      <a:gd name="connsiteX4" fmla="*/ 295275 w 371475"/>
                      <a:gd name="connsiteY4" fmla="*/ 21094 h 302082"/>
                      <a:gd name="connsiteX5" fmla="*/ 371475 w 371475"/>
                      <a:gd name="connsiteY5" fmla="*/ 13950 h 302082"/>
                      <a:gd name="connsiteX6" fmla="*/ 233363 w 371475"/>
                      <a:gd name="connsiteY6" fmla="*/ 156825 h 302082"/>
                      <a:gd name="connsiteX7" fmla="*/ 316706 w 371475"/>
                      <a:gd name="connsiteY7" fmla="*/ 287794 h 302082"/>
                      <a:gd name="connsiteX8" fmla="*/ 228599 w 371475"/>
                      <a:gd name="connsiteY8" fmla="*/ 302082 h 302082"/>
                      <a:gd name="connsiteX9" fmla="*/ 188118 w 371475"/>
                      <a:gd name="connsiteY9" fmla="*/ 237788 h 302082"/>
                      <a:gd name="connsiteX10" fmla="*/ 135731 w 371475"/>
                      <a:gd name="connsiteY10" fmla="*/ 297319 h 302082"/>
                      <a:gd name="connsiteX11" fmla="*/ 54767 w 371475"/>
                      <a:gd name="connsiteY11" fmla="*/ 299700 h 302082"/>
                      <a:gd name="connsiteX12" fmla="*/ 145257 w 371475"/>
                      <a:gd name="connsiteY12" fmla="*/ 173494 h 302082"/>
                      <a:gd name="connsiteX13" fmla="*/ 0 w 371475"/>
                      <a:gd name="connsiteY13" fmla="*/ 4426 h 302082"/>
                      <a:gd name="connsiteX0" fmla="*/ 0 w 371475"/>
                      <a:gd name="connsiteY0" fmla="*/ 2381 h 300037"/>
                      <a:gd name="connsiteX1" fmla="*/ 61912 w 371475"/>
                      <a:gd name="connsiteY1" fmla="*/ 0 h 300037"/>
                      <a:gd name="connsiteX2" fmla="*/ 152399 w 371475"/>
                      <a:gd name="connsiteY2" fmla="*/ 88106 h 300037"/>
                      <a:gd name="connsiteX3" fmla="*/ 221455 w 371475"/>
                      <a:gd name="connsiteY3" fmla="*/ 85725 h 300037"/>
                      <a:gd name="connsiteX4" fmla="*/ 295275 w 371475"/>
                      <a:gd name="connsiteY4" fmla="*/ 19049 h 300037"/>
                      <a:gd name="connsiteX5" fmla="*/ 371475 w 371475"/>
                      <a:gd name="connsiteY5" fmla="*/ 11905 h 300037"/>
                      <a:gd name="connsiteX6" fmla="*/ 233363 w 371475"/>
                      <a:gd name="connsiteY6" fmla="*/ 154780 h 300037"/>
                      <a:gd name="connsiteX7" fmla="*/ 316706 w 371475"/>
                      <a:gd name="connsiteY7" fmla="*/ 285749 h 300037"/>
                      <a:gd name="connsiteX8" fmla="*/ 228599 w 371475"/>
                      <a:gd name="connsiteY8" fmla="*/ 300037 h 300037"/>
                      <a:gd name="connsiteX9" fmla="*/ 188118 w 371475"/>
                      <a:gd name="connsiteY9" fmla="*/ 235743 h 300037"/>
                      <a:gd name="connsiteX10" fmla="*/ 135731 w 371475"/>
                      <a:gd name="connsiteY10" fmla="*/ 295274 h 300037"/>
                      <a:gd name="connsiteX11" fmla="*/ 54767 w 371475"/>
                      <a:gd name="connsiteY11" fmla="*/ 297655 h 300037"/>
                      <a:gd name="connsiteX12" fmla="*/ 145257 w 371475"/>
                      <a:gd name="connsiteY12" fmla="*/ 171449 h 300037"/>
                      <a:gd name="connsiteX13" fmla="*/ 0 w 371475"/>
                      <a:gd name="connsiteY13" fmla="*/ 2381 h 300037"/>
                      <a:gd name="connsiteX0" fmla="*/ 0 w 371475"/>
                      <a:gd name="connsiteY0" fmla="*/ 2382 h 300038"/>
                      <a:gd name="connsiteX1" fmla="*/ 61912 w 371475"/>
                      <a:gd name="connsiteY1" fmla="*/ 1 h 300038"/>
                      <a:gd name="connsiteX2" fmla="*/ 152399 w 371475"/>
                      <a:gd name="connsiteY2" fmla="*/ 88107 h 300038"/>
                      <a:gd name="connsiteX3" fmla="*/ 221455 w 371475"/>
                      <a:gd name="connsiteY3" fmla="*/ 85726 h 300038"/>
                      <a:gd name="connsiteX4" fmla="*/ 295275 w 371475"/>
                      <a:gd name="connsiteY4" fmla="*/ 19050 h 300038"/>
                      <a:gd name="connsiteX5" fmla="*/ 371475 w 371475"/>
                      <a:gd name="connsiteY5" fmla="*/ 0 h 300038"/>
                      <a:gd name="connsiteX6" fmla="*/ 233363 w 371475"/>
                      <a:gd name="connsiteY6" fmla="*/ 154781 h 300038"/>
                      <a:gd name="connsiteX7" fmla="*/ 316706 w 371475"/>
                      <a:gd name="connsiteY7" fmla="*/ 285750 h 300038"/>
                      <a:gd name="connsiteX8" fmla="*/ 228599 w 371475"/>
                      <a:gd name="connsiteY8" fmla="*/ 300038 h 300038"/>
                      <a:gd name="connsiteX9" fmla="*/ 188118 w 371475"/>
                      <a:gd name="connsiteY9" fmla="*/ 235744 h 300038"/>
                      <a:gd name="connsiteX10" fmla="*/ 135731 w 371475"/>
                      <a:gd name="connsiteY10" fmla="*/ 295275 h 300038"/>
                      <a:gd name="connsiteX11" fmla="*/ 54767 w 371475"/>
                      <a:gd name="connsiteY11" fmla="*/ 297656 h 300038"/>
                      <a:gd name="connsiteX12" fmla="*/ 145257 w 371475"/>
                      <a:gd name="connsiteY12" fmla="*/ 171450 h 300038"/>
                      <a:gd name="connsiteX13" fmla="*/ 0 w 371475"/>
                      <a:gd name="connsiteY13" fmla="*/ 2382 h 300038"/>
                      <a:gd name="connsiteX0" fmla="*/ 0 w 376238"/>
                      <a:gd name="connsiteY0" fmla="*/ 2381 h 300037"/>
                      <a:gd name="connsiteX1" fmla="*/ 61912 w 376238"/>
                      <a:gd name="connsiteY1" fmla="*/ 0 h 300037"/>
                      <a:gd name="connsiteX2" fmla="*/ 152399 w 376238"/>
                      <a:gd name="connsiteY2" fmla="*/ 88106 h 300037"/>
                      <a:gd name="connsiteX3" fmla="*/ 221455 w 376238"/>
                      <a:gd name="connsiteY3" fmla="*/ 85725 h 300037"/>
                      <a:gd name="connsiteX4" fmla="*/ 295275 w 376238"/>
                      <a:gd name="connsiteY4" fmla="*/ 19049 h 300037"/>
                      <a:gd name="connsiteX5" fmla="*/ 376238 w 376238"/>
                      <a:gd name="connsiteY5" fmla="*/ 9524 h 300037"/>
                      <a:gd name="connsiteX6" fmla="*/ 233363 w 376238"/>
                      <a:gd name="connsiteY6" fmla="*/ 154780 h 300037"/>
                      <a:gd name="connsiteX7" fmla="*/ 316706 w 376238"/>
                      <a:gd name="connsiteY7" fmla="*/ 285749 h 300037"/>
                      <a:gd name="connsiteX8" fmla="*/ 228599 w 376238"/>
                      <a:gd name="connsiteY8" fmla="*/ 300037 h 300037"/>
                      <a:gd name="connsiteX9" fmla="*/ 188118 w 376238"/>
                      <a:gd name="connsiteY9" fmla="*/ 235743 h 300037"/>
                      <a:gd name="connsiteX10" fmla="*/ 135731 w 376238"/>
                      <a:gd name="connsiteY10" fmla="*/ 295274 h 300037"/>
                      <a:gd name="connsiteX11" fmla="*/ 54767 w 376238"/>
                      <a:gd name="connsiteY11" fmla="*/ 297655 h 300037"/>
                      <a:gd name="connsiteX12" fmla="*/ 145257 w 376238"/>
                      <a:gd name="connsiteY12" fmla="*/ 171449 h 300037"/>
                      <a:gd name="connsiteX13" fmla="*/ 0 w 376238"/>
                      <a:gd name="connsiteY13" fmla="*/ 2381 h 300037"/>
                      <a:gd name="connsiteX0" fmla="*/ 0 w 376238"/>
                      <a:gd name="connsiteY0" fmla="*/ 2381 h 300037"/>
                      <a:gd name="connsiteX1" fmla="*/ 61912 w 376238"/>
                      <a:gd name="connsiteY1" fmla="*/ 0 h 300037"/>
                      <a:gd name="connsiteX2" fmla="*/ 152399 w 376238"/>
                      <a:gd name="connsiteY2" fmla="*/ 88106 h 300037"/>
                      <a:gd name="connsiteX3" fmla="*/ 221455 w 376238"/>
                      <a:gd name="connsiteY3" fmla="*/ 85725 h 300037"/>
                      <a:gd name="connsiteX4" fmla="*/ 295275 w 376238"/>
                      <a:gd name="connsiteY4" fmla="*/ 19049 h 300037"/>
                      <a:gd name="connsiteX5" fmla="*/ 376238 w 376238"/>
                      <a:gd name="connsiteY5" fmla="*/ 9524 h 300037"/>
                      <a:gd name="connsiteX6" fmla="*/ 233363 w 376238"/>
                      <a:gd name="connsiteY6" fmla="*/ 154780 h 300037"/>
                      <a:gd name="connsiteX7" fmla="*/ 316706 w 376238"/>
                      <a:gd name="connsiteY7" fmla="*/ 285749 h 300037"/>
                      <a:gd name="connsiteX8" fmla="*/ 228599 w 376238"/>
                      <a:gd name="connsiteY8" fmla="*/ 300037 h 300037"/>
                      <a:gd name="connsiteX9" fmla="*/ 188118 w 376238"/>
                      <a:gd name="connsiteY9" fmla="*/ 235743 h 300037"/>
                      <a:gd name="connsiteX10" fmla="*/ 138113 w 376238"/>
                      <a:gd name="connsiteY10" fmla="*/ 300036 h 300037"/>
                      <a:gd name="connsiteX11" fmla="*/ 54767 w 376238"/>
                      <a:gd name="connsiteY11" fmla="*/ 297655 h 300037"/>
                      <a:gd name="connsiteX12" fmla="*/ 145257 w 376238"/>
                      <a:gd name="connsiteY12" fmla="*/ 171449 h 300037"/>
                      <a:gd name="connsiteX13" fmla="*/ 0 w 376238"/>
                      <a:gd name="connsiteY13" fmla="*/ 2381 h 300037"/>
                      <a:gd name="connsiteX0" fmla="*/ 0 w 376238"/>
                      <a:gd name="connsiteY0" fmla="*/ 2381 h 300037"/>
                      <a:gd name="connsiteX1" fmla="*/ 61912 w 376238"/>
                      <a:gd name="connsiteY1" fmla="*/ 0 h 300037"/>
                      <a:gd name="connsiteX2" fmla="*/ 152399 w 376238"/>
                      <a:gd name="connsiteY2" fmla="*/ 88106 h 300037"/>
                      <a:gd name="connsiteX3" fmla="*/ 221455 w 376238"/>
                      <a:gd name="connsiteY3" fmla="*/ 85725 h 300037"/>
                      <a:gd name="connsiteX4" fmla="*/ 295275 w 376238"/>
                      <a:gd name="connsiteY4" fmla="*/ 19049 h 300037"/>
                      <a:gd name="connsiteX5" fmla="*/ 376238 w 376238"/>
                      <a:gd name="connsiteY5" fmla="*/ 9524 h 300037"/>
                      <a:gd name="connsiteX6" fmla="*/ 233363 w 376238"/>
                      <a:gd name="connsiteY6" fmla="*/ 154780 h 300037"/>
                      <a:gd name="connsiteX7" fmla="*/ 316706 w 376238"/>
                      <a:gd name="connsiteY7" fmla="*/ 285749 h 300037"/>
                      <a:gd name="connsiteX8" fmla="*/ 228599 w 376238"/>
                      <a:gd name="connsiteY8" fmla="*/ 300037 h 300037"/>
                      <a:gd name="connsiteX9" fmla="*/ 188118 w 376238"/>
                      <a:gd name="connsiteY9" fmla="*/ 235743 h 300037"/>
                      <a:gd name="connsiteX10" fmla="*/ 138113 w 376238"/>
                      <a:gd name="connsiteY10" fmla="*/ 300036 h 300037"/>
                      <a:gd name="connsiteX11" fmla="*/ 54767 w 376238"/>
                      <a:gd name="connsiteY11" fmla="*/ 292893 h 300037"/>
                      <a:gd name="connsiteX12" fmla="*/ 145257 w 376238"/>
                      <a:gd name="connsiteY12" fmla="*/ 171449 h 300037"/>
                      <a:gd name="connsiteX13" fmla="*/ 0 w 376238"/>
                      <a:gd name="connsiteY13" fmla="*/ 2381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238" h="300037">
                        <a:moveTo>
                          <a:pt x="0" y="2381"/>
                        </a:moveTo>
                        <a:lnTo>
                          <a:pt x="61912" y="0"/>
                        </a:lnTo>
                        <a:lnTo>
                          <a:pt x="152399" y="88106"/>
                        </a:lnTo>
                        <a:cubicBezTo>
                          <a:pt x="82548" y="-10317"/>
                          <a:pt x="269875" y="-44450"/>
                          <a:pt x="221455" y="85725"/>
                        </a:cubicBezTo>
                        <a:lnTo>
                          <a:pt x="295275" y="19049"/>
                        </a:lnTo>
                        <a:lnTo>
                          <a:pt x="376238" y="9524"/>
                        </a:lnTo>
                        <a:lnTo>
                          <a:pt x="233363" y="154780"/>
                        </a:lnTo>
                        <a:lnTo>
                          <a:pt x="316706" y="285749"/>
                        </a:lnTo>
                        <a:lnTo>
                          <a:pt x="228599" y="300037"/>
                        </a:lnTo>
                        <a:lnTo>
                          <a:pt x="188118" y="235743"/>
                        </a:lnTo>
                        <a:lnTo>
                          <a:pt x="138113" y="300036"/>
                        </a:lnTo>
                        <a:lnTo>
                          <a:pt x="54767" y="292893"/>
                        </a:lnTo>
                        <a:lnTo>
                          <a:pt x="145257" y="171449"/>
                        </a:lnTo>
                        <a:lnTo>
                          <a:pt x="0" y="2381"/>
                        </a:lnTo>
                        <a:close/>
                      </a:path>
                    </a:pathLst>
                  </a:cu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sp>
            <p:nvSpPr>
              <p:cNvPr id="1187" name="TextBox 875"/>
              <p:cNvSpPr txBox="1"/>
              <p:nvPr/>
            </p:nvSpPr>
            <p:spPr>
              <a:xfrm>
                <a:off x="3136393" y="4318548"/>
                <a:ext cx="60055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rPr>
                  <a:t>Wikis</a:t>
                </a:r>
              </a:p>
            </p:txBody>
          </p:sp>
        </p:grpSp>
        <p:grpSp>
          <p:nvGrpSpPr>
            <p:cNvPr id="992" name="Group 765"/>
            <p:cNvGrpSpPr/>
            <p:nvPr/>
          </p:nvGrpSpPr>
          <p:grpSpPr>
            <a:xfrm>
              <a:off x="5334072" y="3686715"/>
              <a:ext cx="666987" cy="684496"/>
              <a:chOff x="5562600" y="3816566"/>
              <a:chExt cx="1066800" cy="1094804"/>
            </a:xfrm>
          </p:grpSpPr>
          <p:grpSp>
            <p:nvGrpSpPr>
              <p:cNvPr id="1085" name="Group 273"/>
              <p:cNvGrpSpPr/>
              <p:nvPr/>
            </p:nvGrpSpPr>
            <p:grpSpPr>
              <a:xfrm>
                <a:off x="5562600" y="3816566"/>
                <a:ext cx="1066800" cy="1094804"/>
                <a:chOff x="1619101" y="1202345"/>
                <a:chExt cx="5000720" cy="5131990"/>
              </a:xfrm>
            </p:grpSpPr>
            <p:sp>
              <p:nvSpPr>
                <p:cNvPr id="1095" name="Freeform 779"/>
                <p:cNvSpPr/>
                <p:nvPr/>
              </p:nvSpPr>
              <p:spPr>
                <a:xfrm rot="20099672">
                  <a:off x="2640201" y="1211736"/>
                  <a:ext cx="3723659" cy="4510872"/>
                </a:xfrm>
                <a:custGeom>
                  <a:avLst/>
                  <a:gdLst>
                    <a:gd name="connsiteX0" fmla="*/ 0 w 3797790"/>
                    <a:gd name="connsiteY0" fmla="*/ 0 h 4510872"/>
                    <a:gd name="connsiteX1" fmla="*/ 3797790 w 3797790"/>
                    <a:gd name="connsiteY1" fmla="*/ 0 h 4510872"/>
                    <a:gd name="connsiteX2" fmla="*/ 3797790 w 3797790"/>
                    <a:gd name="connsiteY2" fmla="*/ 4510872 h 4510872"/>
                    <a:gd name="connsiteX3" fmla="*/ 0 w 3797790"/>
                    <a:gd name="connsiteY3" fmla="*/ 4510872 h 4510872"/>
                    <a:gd name="connsiteX4" fmla="*/ 0 w 3797790"/>
                    <a:gd name="connsiteY4" fmla="*/ 0 h 4510872"/>
                    <a:gd name="connsiteX0" fmla="*/ 0 w 3797790"/>
                    <a:gd name="connsiteY0" fmla="*/ 0 h 4510872"/>
                    <a:gd name="connsiteX1" fmla="*/ 3116473 w 3797790"/>
                    <a:gd name="connsiteY1" fmla="*/ 266267 h 4510872"/>
                    <a:gd name="connsiteX2" fmla="*/ 3797790 w 3797790"/>
                    <a:gd name="connsiteY2" fmla="*/ 4510872 h 4510872"/>
                    <a:gd name="connsiteX3" fmla="*/ 0 w 3797790"/>
                    <a:gd name="connsiteY3" fmla="*/ 4510872 h 4510872"/>
                    <a:gd name="connsiteX4" fmla="*/ 0 w 3797790"/>
                    <a:gd name="connsiteY4" fmla="*/ 0 h 451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90" h="4510872">
                      <a:moveTo>
                        <a:pt x="0" y="0"/>
                      </a:moveTo>
                      <a:lnTo>
                        <a:pt x="3116473" y="266267"/>
                      </a:lnTo>
                      <a:lnTo>
                        <a:pt x="3797790" y="4510872"/>
                      </a:lnTo>
                      <a:lnTo>
                        <a:pt x="0" y="4510872"/>
                      </a:lnTo>
                      <a:lnTo>
                        <a:pt x="0" y="0"/>
                      </a:lnTo>
                      <a:close/>
                    </a:path>
                  </a:pathLst>
                </a:cu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96" name="Freeform 780"/>
                <p:cNvSpPr/>
                <p:nvPr/>
              </p:nvSpPr>
              <p:spPr>
                <a:xfrm rot="20211404">
                  <a:off x="2659071" y="1327966"/>
                  <a:ext cx="3960750" cy="4510872"/>
                </a:xfrm>
                <a:custGeom>
                  <a:avLst/>
                  <a:gdLst>
                    <a:gd name="connsiteX0" fmla="*/ 0 w 3797790"/>
                    <a:gd name="connsiteY0" fmla="*/ 0 h 4510872"/>
                    <a:gd name="connsiteX1" fmla="*/ 3797790 w 3797790"/>
                    <a:gd name="connsiteY1" fmla="*/ 0 h 4510872"/>
                    <a:gd name="connsiteX2" fmla="*/ 3797790 w 3797790"/>
                    <a:gd name="connsiteY2" fmla="*/ 4510872 h 4510872"/>
                    <a:gd name="connsiteX3" fmla="*/ 0 w 3797790"/>
                    <a:gd name="connsiteY3" fmla="*/ 4510872 h 4510872"/>
                    <a:gd name="connsiteX4" fmla="*/ 0 w 3797790"/>
                    <a:gd name="connsiteY4" fmla="*/ 0 h 4510872"/>
                    <a:gd name="connsiteX0" fmla="*/ 0 w 3797790"/>
                    <a:gd name="connsiteY0" fmla="*/ 0 h 4510872"/>
                    <a:gd name="connsiteX1" fmla="*/ 3116473 w 3797790"/>
                    <a:gd name="connsiteY1" fmla="*/ 266267 h 4510872"/>
                    <a:gd name="connsiteX2" fmla="*/ 3797790 w 3797790"/>
                    <a:gd name="connsiteY2" fmla="*/ 4510872 h 4510872"/>
                    <a:gd name="connsiteX3" fmla="*/ 0 w 3797790"/>
                    <a:gd name="connsiteY3" fmla="*/ 4510872 h 4510872"/>
                    <a:gd name="connsiteX4" fmla="*/ 0 w 3797790"/>
                    <a:gd name="connsiteY4" fmla="*/ 0 h 451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90" h="4510872">
                      <a:moveTo>
                        <a:pt x="0" y="0"/>
                      </a:moveTo>
                      <a:lnTo>
                        <a:pt x="3116473" y="266267"/>
                      </a:lnTo>
                      <a:lnTo>
                        <a:pt x="3797790" y="4510872"/>
                      </a:lnTo>
                      <a:lnTo>
                        <a:pt x="0" y="4510872"/>
                      </a:lnTo>
                      <a:lnTo>
                        <a:pt x="0" y="0"/>
                      </a:lnTo>
                      <a:close/>
                    </a:path>
                  </a:pathLst>
                </a:custGeom>
                <a:gradFill flip="none" rotWithShape="1">
                  <a:gsLst>
                    <a:gs pos="0">
                      <a:srgbClr val="FF0000"/>
                    </a:gs>
                    <a:gs pos="100000">
                      <a:srgbClr val="C00000"/>
                    </a:gs>
                  </a:gsLst>
                  <a:lin ang="5400000" scaled="1"/>
                  <a:tileRect/>
                </a:gradFill>
                <a:ln w="25400" cap="flat" cmpd="sng" algn="ctr">
                  <a:noFill/>
                  <a:prstDash val="solid"/>
                </a:ln>
                <a:effectLst/>
                <a:scene3d>
                  <a:camera prst="perspectiveFront"/>
                  <a:lightRig rig="threePt" dir="t"/>
                </a:scene3d>
                <a:sp3d extrusionH="63500">
                  <a:bevelT w="1079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97" name="Freeform 781"/>
                <p:cNvSpPr/>
                <p:nvPr/>
              </p:nvSpPr>
              <p:spPr>
                <a:xfrm rot="20099672">
                  <a:off x="2674492" y="1209242"/>
                  <a:ext cx="3723659" cy="4510872"/>
                </a:xfrm>
                <a:custGeom>
                  <a:avLst/>
                  <a:gdLst>
                    <a:gd name="connsiteX0" fmla="*/ 0 w 3797790"/>
                    <a:gd name="connsiteY0" fmla="*/ 0 h 4510872"/>
                    <a:gd name="connsiteX1" fmla="*/ 3797790 w 3797790"/>
                    <a:gd name="connsiteY1" fmla="*/ 0 h 4510872"/>
                    <a:gd name="connsiteX2" fmla="*/ 3797790 w 3797790"/>
                    <a:gd name="connsiteY2" fmla="*/ 4510872 h 4510872"/>
                    <a:gd name="connsiteX3" fmla="*/ 0 w 3797790"/>
                    <a:gd name="connsiteY3" fmla="*/ 4510872 h 4510872"/>
                    <a:gd name="connsiteX4" fmla="*/ 0 w 3797790"/>
                    <a:gd name="connsiteY4" fmla="*/ 0 h 4510872"/>
                    <a:gd name="connsiteX0" fmla="*/ 0 w 3797790"/>
                    <a:gd name="connsiteY0" fmla="*/ 0 h 4510872"/>
                    <a:gd name="connsiteX1" fmla="*/ 3116473 w 3797790"/>
                    <a:gd name="connsiteY1" fmla="*/ 266267 h 4510872"/>
                    <a:gd name="connsiteX2" fmla="*/ 3797790 w 3797790"/>
                    <a:gd name="connsiteY2" fmla="*/ 4510872 h 4510872"/>
                    <a:gd name="connsiteX3" fmla="*/ 0 w 3797790"/>
                    <a:gd name="connsiteY3" fmla="*/ 4510872 h 4510872"/>
                    <a:gd name="connsiteX4" fmla="*/ 0 w 3797790"/>
                    <a:gd name="connsiteY4" fmla="*/ 0 h 451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90" h="4510872">
                      <a:moveTo>
                        <a:pt x="0" y="0"/>
                      </a:moveTo>
                      <a:lnTo>
                        <a:pt x="3116473" y="266267"/>
                      </a:lnTo>
                      <a:lnTo>
                        <a:pt x="3797790" y="4510872"/>
                      </a:lnTo>
                      <a:lnTo>
                        <a:pt x="0" y="4510872"/>
                      </a:lnTo>
                      <a:lnTo>
                        <a:pt x="0" y="0"/>
                      </a:lnTo>
                      <a:close/>
                    </a:path>
                  </a:pathLst>
                </a:cu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98" name="Freeform 782"/>
                <p:cNvSpPr/>
                <p:nvPr/>
              </p:nvSpPr>
              <p:spPr>
                <a:xfrm rot="20195557">
                  <a:off x="2697114" y="1202345"/>
                  <a:ext cx="3723659" cy="4510872"/>
                </a:xfrm>
                <a:custGeom>
                  <a:avLst/>
                  <a:gdLst>
                    <a:gd name="connsiteX0" fmla="*/ 0 w 3797790"/>
                    <a:gd name="connsiteY0" fmla="*/ 0 h 4510872"/>
                    <a:gd name="connsiteX1" fmla="*/ 3797790 w 3797790"/>
                    <a:gd name="connsiteY1" fmla="*/ 0 h 4510872"/>
                    <a:gd name="connsiteX2" fmla="*/ 3797790 w 3797790"/>
                    <a:gd name="connsiteY2" fmla="*/ 4510872 h 4510872"/>
                    <a:gd name="connsiteX3" fmla="*/ 0 w 3797790"/>
                    <a:gd name="connsiteY3" fmla="*/ 4510872 h 4510872"/>
                    <a:gd name="connsiteX4" fmla="*/ 0 w 3797790"/>
                    <a:gd name="connsiteY4" fmla="*/ 0 h 4510872"/>
                    <a:gd name="connsiteX0" fmla="*/ 0 w 3797790"/>
                    <a:gd name="connsiteY0" fmla="*/ 0 h 4510872"/>
                    <a:gd name="connsiteX1" fmla="*/ 3116473 w 3797790"/>
                    <a:gd name="connsiteY1" fmla="*/ 266267 h 4510872"/>
                    <a:gd name="connsiteX2" fmla="*/ 3797790 w 3797790"/>
                    <a:gd name="connsiteY2" fmla="*/ 4510872 h 4510872"/>
                    <a:gd name="connsiteX3" fmla="*/ 0 w 3797790"/>
                    <a:gd name="connsiteY3" fmla="*/ 4510872 h 4510872"/>
                    <a:gd name="connsiteX4" fmla="*/ 0 w 3797790"/>
                    <a:gd name="connsiteY4" fmla="*/ 0 h 451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90" h="4510872">
                      <a:moveTo>
                        <a:pt x="0" y="0"/>
                      </a:moveTo>
                      <a:lnTo>
                        <a:pt x="3116473" y="266267"/>
                      </a:lnTo>
                      <a:lnTo>
                        <a:pt x="3797790" y="4510872"/>
                      </a:lnTo>
                      <a:lnTo>
                        <a:pt x="0" y="4510872"/>
                      </a:lnTo>
                      <a:lnTo>
                        <a:pt x="0" y="0"/>
                      </a:lnTo>
                      <a:close/>
                    </a:path>
                  </a:pathLst>
                </a:cu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99" name="Freeform 783"/>
                <p:cNvSpPr/>
                <p:nvPr/>
              </p:nvSpPr>
              <p:spPr>
                <a:xfrm rot="20099672">
                  <a:off x="2607670" y="1261397"/>
                  <a:ext cx="3723659" cy="4510872"/>
                </a:xfrm>
                <a:custGeom>
                  <a:avLst/>
                  <a:gdLst>
                    <a:gd name="connsiteX0" fmla="*/ 0 w 3797790"/>
                    <a:gd name="connsiteY0" fmla="*/ 0 h 4510872"/>
                    <a:gd name="connsiteX1" fmla="*/ 3797790 w 3797790"/>
                    <a:gd name="connsiteY1" fmla="*/ 0 h 4510872"/>
                    <a:gd name="connsiteX2" fmla="*/ 3797790 w 3797790"/>
                    <a:gd name="connsiteY2" fmla="*/ 4510872 h 4510872"/>
                    <a:gd name="connsiteX3" fmla="*/ 0 w 3797790"/>
                    <a:gd name="connsiteY3" fmla="*/ 4510872 h 4510872"/>
                    <a:gd name="connsiteX4" fmla="*/ 0 w 3797790"/>
                    <a:gd name="connsiteY4" fmla="*/ 0 h 4510872"/>
                    <a:gd name="connsiteX0" fmla="*/ 0 w 3797790"/>
                    <a:gd name="connsiteY0" fmla="*/ 0 h 4510872"/>
                    <a:gd name="connsiteX1" fmla="*/ 3116473 w 3797790"/>
                    <a:gd name="connsiteY1" fmla="*/ 266267 h 4510872"/>
                    <a:gd name="connsiteX2" fmla="*/ 3797790 w 3797790"/>
                    <a:gd name="connsiteY2" fmla="*/ 4510872 h 4510872"/>
                    <a:gd name="connsiteX3" fmla="*/ 0 w 3797790"/>
                    <a:gd name="connsiteY3" fmla="*/ 4510872 h 4510872"/>
                    <a:gd name="connsiteX4" fmla="*/ 0 w 3797790"/>
                    <a:gd name="connsiteY4" fmla="*/ 0 h 451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90" h="4510872">
                      <a:moveTo>
                        <a:pt x="0" y="0"/>
                      </a:moveTo>
                      <a:lnTo>
                        <a:pt x="3116473" y="266267"/>
                      </a:lnTo>
                      <a:lnTo>
                        <a:pt x="3797790" y="4510872"/>
                      </a:lnTo>
                      <a:lnTo>
                        <a:pt x="0" y="4510872"/>
                      </a:lnTo>
                      <a:lnTo>
                        <a:pt x="0" y="0"/>
                      </a:lnTo>
                      <a:close/>
                    </a:path>
                  </a:pathLst>
                </a:cu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00" name="Group 190"/>
                <p:cNvGrpSpPr/>
                <p:nvPr/>
              </p:nvGrpSpPr>
              <p:grpSpPr>
                <a:xfrm>
                  <a:off x="1619101" y="2197156"/>
                  <a:ext cx="2421635" cy="4137179"/>
                  <a:chOff x="1749453" y="2183017"/>
                  <a:chExt cx="2421635" cy="4137179"/>
                </a:xfrm>
              </p:grpSpPr>
              <p:grpSp>
                <p:nvGrpSpPr>
                  <p:cNvPr id="1111" name="Group 9"/>
                  <p:cNvGrpSpPr/>
                  <p:nvPr/>
                </p:nvGrpSpPr>
                <p:grpSpPr>
                  <a:xfrm>
                    <a:off x="1749453" y="2183017"/>
                    <a:ext cx="679759" cy="561801"/>
                    <a:chOff x="2897577" y="1143000"/>
                    <a:chExt cx="679759" cy="561801"/>
                  </a:xfrm>
                </p:grpSpPr>
                <p:sp>
                  <p:nvSpPr>
                    <p:cNvPr id="1182" name="Oval 1181"/>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83"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84" name="Block Arc 868"/>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85" name="Block Arc 869"/>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12" name="Group 14"/>
                  <p:cNvGrpSpPr/>
                  <p:nvPr/>
                </p:nvGrpSpPr>
                <p:grpSpPr>
                  <a:xfrm>
                    <a:off x="1864454" y="2428861"/>
                    <a:ext cx="679759" cy="561801"/>
                    <a:chOff x="2897577" y="1143000"/>
                    <a:chExt cx="679759" cy="561801"/>
                  </a:xfrm>
                </p:grpSpPr>
                <p:sp>
                  <p:nvSpPr>
                    <p:cNvPr id="1178" name="Oval 1177"/>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79"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80" name="Block Arc 864"/>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81" name="Block Arc 865"/>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13" name="Group 117"/>
                  <p:cNvGrpSpPr/>
                  <p:nvPr/>
                </p:nvGrpSpPr>
                <p:grpSpPr>
                  <a:xfrm>
                    <a:off x="2000783" y="2682993"/>
                    <a:ext cx="679759" cy="561801"/>
                    <a:chOff x="2897577" y="1143000"/>
                    <a:chExt cx="679759" cy="561801"/>
                  </a:xfrm>
                </p:grpSpPr>
                <p:sp>
                  <p:nvSpPr>
                    <p:cNvPr id="1174" name="Oval 1173"/>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75"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76" name="Block Arc 860"/>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77" name="Block Arc 861"/>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14" name="Group 122"/>
                  <p:cNvGrpSpPr/>
                  <p:nvPr/>
                </p:nvGrpSpPr>
                <p:grpSpPr>
                  <a:xfrm>
                    <a:off x="2115784" y="2928837"/>
                    <a:ext cx="679759" cy="561801"/>
                    <a:chOff x="2897577" y="1143000"/>
                    <a:chExt cx="679759" cy="561801"/>
                  </a:xfrm>
                </p:grpSpPr>
                <p:sp>
                  <p:nvSpPr>
                    <p:cNvPr id="1170" name="Oval 1169"/>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71"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72" name="Block Arc 856"/>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73" name="Block Arc 857"/>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15" name="Group 127"/>
                  <p:cNvGrpSpPr/>
                  <p:nvPr/>
                </p:nvGrpSpPr>
                <p:grpSpPr>
                  <a:xfrm>
                    <a:off x="2249399" y="3204496"/>
                    <a:ext cx="679759" cy="561801"/>
                    <a:chOff x="2897577" y="1143000"/>
                    <a:chExt cx="679759" cy="561801"/>
                  </a:xfrm>
                </p:grpSpPr>
                <p:sp>
                  <p:nvSpPr>
                    <p:cNvPr id="1166" name="Oval 1165"/>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67"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68" name="Block Arc 852"/>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69" name="Block Arc 853"/>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16" name="Group 132"/>
                  <p:cNvGrpSpPr/>
                  <p:nvPr/>
                </p:nvGrpSpPr>
                <p:grpSpPr>
                  <a:xfrm>
                    <a:off x="2364400" y="3450340"/>
                    <a:ext cx="679759" cy="561801"/>
                    <a:chOff x="2897577" y="1143000"/>
                    <a:chExt cx="679759" cy="561801"/>
                  </a:xfrm>
                </p:grpSpPr>
                <p:sp>
                  <p:nvSpPr>
                    <p:cNvPr id="1162" name="Oval 1161"/>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63"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64" name="Block Arc 848"/>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65" name="Block Arc 849"/>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17" name="Group 137"/>
                  <p:cNvGrpSpPr/>
                  <p:nvPr/>
                </p:nvGrpSpPr>
                <p:grpSpPr>
                  <a:xfrm>
                    <a:off x="2500729" y="3704472"/>
                    <a:ext cx="679759" cy="561801"/>
                    <a:chOff x="2897577" y="1143000"/>
                    <a:chExt cx="679759" cy="561801"/>
                  </a:xfrm>
                </p:grpSpPr>
                <p:sp>
                  <p:nvSpPr>
                    <p:cNvPr id="1158" name="Oval 1157"/>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59"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60" name="Block Arc 844"/>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61" name="Block Arc 845"/>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18" name="Group 142"/>
                  <p:cNvGrpSpPr/>
                  <p:nvPr/>
                </p:nvGrpSpPr>
                <p:grpSpPr>
                  <a:xfrm>
                    <a:off x="2615730" y="3950316"/>
                    <a:ext cx="679759" cy="561801"/>
                    <a:chOff x="2897577" y="1143000"/>
                    <a:chExt cx="679759" cy="561801"/>
                  </a:xfrm>
                </p:grpSpPr>
                <p:sp>
                  <p:nvSpPr>
                    <p:cNvPr id="1154" name="Oval 1153"/>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55"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56" name="Block Arc 840"/>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57" name="Block Arc 841"/>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19" name="Group 147"/>
                  <p:cNvGrpSpPr/>
                  <p:nvPr/>
                </p:nvGrpSpPr>
                <p:grpSpPr>
                  <a:xfrm>
                    <a:off x="2740053" y="4236940"/>
                    <a:ext cx="679759" cy="561801"/>
                    <a:chOff x="2897577" y="1143000"/>
                    <a:chExt cx="679759" cy="561801"/>
                  </a:xfrm>
                </p:grpSpPr>
                <p:sp>
                  <p:nvSpPr>
                    <p:cNvPr id="1150" name="Oval 1149"/>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51"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52" name="Block Arc 836"/>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53" name="Block Arc 837"/>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20" name="Group 152"/>
                  <p:cNvGrpSpPr/>
                  <p:nvPr/>
                </p:nvGrpSpPr>
                <p:grpSpPr>
                  <a:xfrm>
                    <a:off x="2855054" y="4482784"/>
                    <a:ext cx="679759" cy="561801"/>
                    <a:chOff x="2897577" y="1143000"/>
                    <a:chExt cx="679759" cy="561801"/>
                  </a:xfrm>
                </p:grpSpPr>
                <p:sp>
                  <p:nvSpPr>
                    <p:cNvPr id="1146" name="Oval 1145"/>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47"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48" name="Block Arc 832"/>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49" name="Block Arc 833"/>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21" name="Group 157"/>
                  <p:cNvGrpSpPr/>
                  <p:nvPr/>
                </p:nvGrpSpPr>
                <p:grpSpPr>
                  <a:xfrm>
                    <a:off x="2991383" y="4736916"/>
                    <a:ext cx="679759" cy="561801"/>
                    <a:chOff x="2897577" y="1143000"/>
                    <a:chExt cx="679759" cy="561801"/>
                  </a:xfrm>
                </p:grpSpPr>
                <p:sp>
                  <p:nvSpPr>
                    <p:cNvPr id="1142" name="Oval 1141"/>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43"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44" name="Block Arc 828"/>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45" name="Block Arc 829"/>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22" name="Group 162"/>
                  <p:cNvGrpSpPr/>
                  <p:nvPr/>
                </p:nvGrpSpPr>
                <p:grpSpPr>
                  <a:xfrm>
                    <a:off x="3106384" y="4982760"/>
                    <a:ext cx="679759" cy="561801"/>
                    <a:chOff x="2897577" y="1143000"/>
                    <a:chExt cx="679759" cy="561801"/>
                  </a:xfrm>
                </p:grpSpPr>
                <p:sp>
                  <p:nvSpPr>
                    <p:cNvPr id="1138" name="Oval 1137"/>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39"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40" name="Block Arc 824"/>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41" name="Block Arc 825"/>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23" name="Group 167"/>
                  <p:cNvGrpSpPr/>
                  <p:nvPr/>
                </p:nvGrpSpPr>
                <p:grpSpPr>
                  <a:xfrm>
                    <a:off x="3239999" y="5258419"/>
                    <a:ext cx="679759" cy="561801"/>
                    <a:chOff x="2897577" y="1143000"/>
                    <a:chExt cx="679759" cy="561801"/>
                  </a:xfrm>
                </p:grpSpPr>
                <p:sp>
                  <p:nvSpPr>
                    <p:cNvPr id="1134" name="Oval 1133"/>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35"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36" name="Block Arc 820"/>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37" name="Block Arc 821"/>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24" name="Group 172"/>
                  <p:cNvGrpSpPr/>
                  <p:nvPr/>
                </p:nvGrpSpPr>
                <p:grpSpPr>
                  <a:xfrm>
                    <a:off x="3355000" y="5504263"/>
                    <a:ext cx="679759" cy="561801"/>
                    <a:chOff x="2897577" y="1143000"/>
                    <a:chExt cx="679759" cy="561801"/>
                  </a:xfrm>
                </p:grpSpPr>
                <p:sp>
                  <p:nvSpPr>
                    <p:cNvPr id="1130" name="Oval 1129"/>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31"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32" name="Block Arc 816"/>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33" name="Block Arc 817"/>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125" name="Group 177"/>
                  <p:cNvGrpSpPr/>
                  <p:nvPr/>
                </p:nvGrpSpPr>
                <p:grpSpPr>
                  <a:xfrm>
                    <a:off x="3491329" y="5758395"/>
                    <a:ext cx="679759" cy="561801"/>
                    <a:chOff x="2897577" y="1143000"/>
                    <a:chExt cx="679759" cy="561801"/>
                  </a:xfrm>
                </p:grpSpPr>
                <p:sp>
                  <p:nvSpPr>
                    <p:cNvPr id="1126" name="Oval 1125"/>
                    <p:cNvSpPr/>
                    <p:nvPr/>
                  </p:nvSpPr>
                  <p:spPr>
                    <a:xfrm>
                      <a:off x="3352800" y="1143000"/>
                      <a:ext cx="189089" cy="189089"/>
                    </a:xfrm>
                    <a:prstGeom prst="ellipse">
                      <a:avLst/>
                    </a:prstGeom>
                    <a:gradFill flip="none" rotWithShape="1">
                      <a:gsLst>
                        <a:gs pos="46000">
                          <a:sysClr val="windowText" lastClr="000000"/>
                        </a:gs>
                        <a:gs pos="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127" name="Group 7"/>
                    <p:cNvGrpSpPr/>
                    <p:nvPr/>
                  </p:nvGrpSpPr>
                  <p:grpSpPr>
                    <a:xfrm>
                      <a:off x="2897577" y="1198806"/>
                      <a:ext cx="679759" cy="505995"/>
                      <a:chOff x="1350309" y="1699256"/>
                      <a:chExt cx="582710" cy="505995"/>
                    </a:xfrm>
                    <a:gradFill>
                      <a:gsLst>
                        <a:gs pos="46000">
                          <a:sysClr val="windowText" lastClr="000000"/>
                        </a:gs>
                        <a:gs pos="0">
                          <a:sysClr val="window" lastClr="FFFFFF"/>
                        </a:gs>
                      </a:gsLst>
                      <a:lin ang="0" scaled="1"/>
                    </a:gradFill>
                    <a:effectLst/>
                    <a:scene3d>
                      <a:camera prst="perspectiveFront"/>
                      <a:lightRig rig="threePt" dir="t"/>
                    </a:scene3d>
                  </p:grpSpPr>
                  <p:sp>
                    <p:nvSpPr>
                      <p:cNvPr id="1128" name="Block Arc 812"/>
                      <p:cNvSpPr/>
                      <p:nvPr/>
                    </p:nvSpPr>
                    <p:spPr>
                      <a:xfrm rot="20042993">
                        <a:off x="1353827" y="1740700"/>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29" name="Block Arc 813"/>
                      <p:cNvSpPr/>
                      <p:nvPr/>
                    </p:nvSpPr>
                    <p:spPr>
                      <a:xfrm rot="20042993">
                        <a:off x="1350309" y="1699256"/>
                        <a:ext cx="579192" cy="464551"/>
                      </a:xfrm>
                      <a:prstGeom prst="blockArc">
                        <a:avLst>
                          <a:gd name="adj1" fmla="val 6823048"/>
                          <a:gd name="adj2" fmla="val 20893457"/>
                          <a:gd name="adj3" fmla="val 4962"/>
                        </a:avLst>
                      </a:prstGeom>
                      <a:grpFill/>
                      <a:ln w="25400" cap="flat" cmpd="sng" algn="ctr">
                        <a:noFill/>
                        <a:prstDash val="solid"/>
                      </a:ln>
                      <a:effectLst/>
                      <a:sp3d extrusionH="57150" prstMaterial="metal">
                        <a:bevelT w="38100"/>
                        <a:bevelB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cxnSp>
              <p:nvCxnSpPr>
                <p:cNvPr id="1101" name="Straight Connector 785"/>
                <p:cNvCxnSpPr/>
                <p:nvPr/>
              </p:nvCxnSpPr>
              <p:spPr>
                <a:xfrm flipV="1">
                  <a:off x="2971800" y="2438400"/>
                  <a:ext cx="1600200" cy="609600"/>
                </a:xfrm>
                <a:prstGeom prst="line">
                  <a:avLst/>
                </a:prstGeom>
                <a:noFill/>
                <a:ln w="15875" cap="flat" cmpd="sng" algn="ctr">
                  <a:solidFill>
                    <a:sysClr val="windowText" lastClr="000000">
                      <a:lumMod val="50000"/>
                      <a:lumOff val="50000"/>
                    </a:sysClr>
                  </a:solidFill>
                  <a:prstDash val="sysDash"/>
                </a:ln>
                <a:effectLst/>
              </p:spPr>
            </p:cxnSp>
            <p:cxnSp>
              <p:nvCxnSpPr>
                <p:cNvPr id="1102" name="Straight Connector 786"/>
                <p:cNvCxnSpPr/>
                <p:nvPr/>
              </p:nvCxnSpPr>
              <p:spPr>
                <a:xfrm flipV="1">
                  <a:off x="3124200" y="2694710"/>
                  <a:ext cx="1600200" cy="609600"/>
                </a:xfrm>
                <a:prstGeom prst="line">
                  <a:avLst/>
                </a:prstGeom>
                <a:noFill/>
                <a:ln w="15875" cap="flat" cmpd="sng" algn="ctr">
                  <a:solidFill>
                    <a:sysClr val="windowText" lastClr="000000">
                      <a:lumMod val="50000"/>
                      <a:lumOff val="50000"/>
                    </a:sysClr>
                  </a:solidFill>
                  <a:prstDash val="sysDash"/>
                </a:ln>
                <a:effectLst/>
              </p:spPr>
            </p:cxnSp>
            <p:cxnSp>
              <p:nvCxnSpPr>
                <p:cNvPr id="1103" name="Straight Connector 787"/>
                <p:cNvCxnSpPr/>
                <p:nvPr/>
              </p:nvCxnSpPr>
              <p:spPr>
                <a:xfrm flipV="1">
                  <a:off x="3394364" y="3200398"/>
                  <a:ext cx="1600200" cy="609600"/>
                </a:xfrm>
                <a:prstGeom prst="line">
                  <a:avLst/>
                </a:prstGeom>
                <a:noFill/>
                <a:ln w="15875" cap="flat" cmpd="sng" algn="ctr">
                  <a:solidFill>
                    <a:sysClr val="windowText" lastClr="000000">
                      <a:lumMod val="50000"/>
                      <a:lumOff val="50000"/>
                    </a:sysClr>
                  </a:solidFill>
                  <a:prstDash val="sysDash"/>
                </a:ln>
                <a:effectLst/>
              </p:spPr>
            </p:cxnSp>
            <p:cxnSp>
              <p:nvCxnSpPr>
                <p:cNvPr id="1104" name="Straight Connector 788"/>
                <p:cNvCxnSpPr/>
                <p:nvPr/>
              </p:nvCxnSpPr>
              <p:spPr>
                <a:xfrm flipV="1">
                  <a:off x="3678382" y="3692970"/>
                  <a:ext cx="1600200" cy="609600"/>
                </a:xfrm>
                <a:prstGeom prst="line">
                  <a:avLst/>
                </a:prstGeom>
                <a:noFill/>
                <a:ln w="15875" cap="flat" cmpd="sng" algn="ctr">
                  <a:solidFill>
                    <a:sysClr val="windowText" lastClr="000000">
                      <a:lumMod val="50000"/>
                      <a:lumOff val="50000"/>
                    </a:sysClr>
                  </a:solidFill>
                  <a:prstDash val="sysDash"/>
                </a:ln>
                <a:effectLst/>
              </p:spPr>
            </p:cxnSp>
            <p:sp>
              <p:nvSpPr>
                <p:cNvPr id="1105" name="Division 789"/>
                <p:cNvSpPr/>
                <p:nvPr/>
              </p:nvSpPr>
              <p:spPr>
                <a:xfrm rot="17040420" flipH="1" flipV="1">
                  <a:off x="4750338" y="2212445"/>
                  <a:ext cx="432463" cy="557202"/>
                </a:xfrm>
                <a:prstGeom prst="mathDivide">
                  <a:avLst>
                    <a:gd name="adj1" fmla="val 6580"/>
                    <a:gd name="adj2" fmla="val 2260"/>
                    <a:gd name="adj3" fmla="val 8038"/>
                  </a:avLst>
                </a:prstGeom>
                <a:solidFill>
                  <a:sysClr val="windowText" lastClr="000000">
                    <a:lumMod val="75000"/>
                    <a:lumOff val="25000"/>
                  </a:sysClr>
                </a:solidFill>
                <a:ln w="25400" cap="flat" cmpd="sng" algn="ctr">
                  <a:noFill/>
                  <a:prstDash val="solid"/>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06" name="Freeform 790"/>
                <p:cNvSpPr/>
                <p:nvPr/>
              </p:nvSpPr>
              <p:spPr>
                <a:xfrm rot="907410" flipH="1" flipV="1">
                  <a:off x="4634849" y="1919183"/>
                  <a:ext cx="278168" cy="433542"/>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w="25400" cap="flat" cmpd="sng" algn="ctr">
                  <a:noFill/>
                  <a:prstDash val="solid"/>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07" name="Freeform 791"/>
                <p:cNvSpPr/>
                <p:nvPr/>
              </p:nvSpPr>
              <p:spPr>
                <a:xfrm rot="907410" flipH="1" flipV="1">
                  <a:off x="4904789" y="2431553"/>
                  <a:ext cx="278168" cy="433542"/>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w="25400" cap="flat" cmpd="sng" algn="ctr">
                  <a:noFill/>
                  <a:prstDash val="solid"/>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08" name="Freeform 792"/>
                <p:cNvSpPr/>
                <p:nvPr/>
              </p:nvSpPr>
              <p:spPr>
                <a:xfrm rot="907410" flipH="1" flipV="1">
                  <a:off x="5286262" y="3222554"/>
                  <a:ext cx="278168" cy="433542"/>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w="25400" cap="flat" cmpd="sng" algn="ctr">
                  <a:noFill/>
                  <a:prstDash val="solid"/>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09" name="Freeform 793"/>
                <p:cNvSpPr/>
                <p:nvPr/>
              </p:nvSpPr>
              <p:spPr>
                <a:xfrm rot="907410" flipH="1" flipV="1">
                  <a:off x="5157138" y="2966679"/>
                  <a:ext cx="278168" cy="433542"/>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w="25400" cap="flat" cmpd="sng" algn="ctr">
                  <a:noFill/>
                  <a:prstDash val="solid"/>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10" name="TextBox 794"/>
                <p:cNvSpPr txBox="1"/>
                <p:nvPr/>
              </p:nvSpPr>
              <p:spPr>
                <a:xfrm rot="20241142">
                  <a:off x="2116251" y="1587415"/>
                  <a:ext cx="3030091" cy="10383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 b="1" i="0" u="none" strike="noStrike" kern="0" cap="none" spc="0" normalizeH="0" baseline="0" noProof="0" dirty="0" smtClean="0">
                      <a:ln>
                        <a:noFill/>
                      </a:ln>
                      <a:solidFill>
                        <a:prstClr val="white"/>
                      </a:solidFill>
                      <a:effectLst/>
                      <a:uLnTx/>
                      <a:uFillTx/>
                      <a:latin typeface="Arial Black" pitchFamily="34" charset="0"/>
                    </a:rPr>
                    <a:t>Document</a:t>
                  </a:r>
                  <a:endParaRPr kumimoji="0" lang="en-US" sz="300" b="0" i="0" u="none" strike="noStrike" kern="0" cap="none" spc="-150" normalizeH="0" baseline="0" noProof="0" dirty="0" smtClean="0">
                    <a:ln>
                      <a:noFill/>
                    </a:ln>
                    <a:solidFill>
                      <a:prstClr val="white"/>
                    </a:solidFill>
                    <a:effectLst/>
                    <a:uLnTx/>
                    <a:uFillTx/>
                    <a:latin typeface="Arial Black" pitchFamily="34" charset="0"/>
                  </a:endParaRPr>
                </a:p>
              </p:txBody>
            </p:sp>
          </p:grpSp>
          <p:grpSp>
            <p:nvGrpSpPr>
              <p:cNvPr id="1086" name="Group 770"/>
              <p:cNvGrpSpPr/>
              <p:nvPr/>
            </p:nvGrpSpPr>
            <p:grpSpPr>
              <a:xfrm>
                <a:off x="5886706" y="4114819"/>
                <a:ext cx="742694" cy="586392"/>
                <a:chOff x="3619721" y="2806992"/>
                <a:chExt cx="1527791" cy="1206268"/>
              </a:xfrm>
              <a:effectLst>
                <a:outerShdw blurRad="63500" sx="102000" sy="102000" algn="ctr" rotWithShape="0">
                  <a:prstClr val="black">
                    <a:alpha val="40000"/>
                  </a:prstClr>
                </a:outerShdw>
              </a:effectLst>
            </p:grpSpPr>
            <p:sp>
              <p:nvSpPr>
                <p:cNvPr id="1087" name="Oval 1086"/>
                <p:cNvSpPr/>
                <p:nvPr/>
              </p:nvSpPr>
              <p:spPr>
                <a:xfrm rot="15956783">
                  <a:off x="3635438" y="2902501"/>
                  <a:ext cx="763398" cy="794832"/>
                </a:xfrm>
                <a:prstGeom prst="ellipse">
                  <a:avLst/>
                </a:prstGeom>
                <a:gradFill flip="none" rotWithShape="1">
                  <a:gsLst>
                    <a:gs pos="1667">
                      <a:sysClr val="window" lastClr="FFFFFF"/>
                    </a:gs>
                    <a:gs pos="63000">
                      <a:srgbClr val="E5FAFF"/>
                    </a:gs>
                    <a:gs pos="99000">
                      <a:srgbClr val="B4E7FE"/>
                    </a:gs>
                  </a:gsLst>
                  <a:path path="circle">
                    <a:fillToRect l="50000" t="50000" r="50000" b="50000"/>
                  </a:path>
                  <a:tileRect/>
                </a:gra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88" name="Oval 5"/>
                <p:cNvSpPr/>
                <p:nvPr/>
              </p:nvSpPr>
              <p:spPr>
                <a:xfrm rot="15956783">
                  <a:off x="3691643" y="3225955"/>
                  <a:ext cx="405742" cy="518390"/>
                </a:xfrm>
                <a:custGeom>
                  <a:avLst/>
                  <a:gdLst/>
                  <a:ahLst/>
                  <a:cxnLst/>
                  <a:rect l="l" t="t" r="r" b="b"/>
                  <a:pathLst>
                    <a:path w="1417497" h="1756813">
                      <a:moveTo>
                        <a:pt x="1333500" y="0"/>
                      </a:moveTo>
                      <a:lnTo>
                        <a:pt x="1417497" y="4284"/>
                      </a:lnTo>
                      <a:cubicBezTo>
                        <a:pt x="644505" y="119798"/>
                        <a:pt x="52763" y="780872"/>
                        <a:pt x="52763" y="1578787"/>
                      </a:cubicBezTo>
                      <a:cubicBezTo>
                        <a:pt x="52763" y="1638992"/>
                        <a:pt x="56132" y="1698418"/>
                        <a:pt x="63384" y="1756813"/>
                      </a:cubicBezTo>
                      <a:cubicBezTo>
                        <a:pt x="22067" y="1627640"/>
                        <a:pt x="0" y="1489840"/>
                        <a:pt x="0" y="1346835"/>
                      </a:cubicBezTo>
                      <a:cubicBezTo>
                        <a:pt x="0" y="602999"/>
                        <a:pt x="597028" y="0"/>
                        <a:pt x="1333500" y="0"/>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89" name="Oval 7"/>
                <p:cNvSpPr/>
                <p:nvPr/>
              </p:nvSpPr>
              <p:spPr>
                <a:xfrm rot="15956783">
                  <a:off x="3755592" y="2887679"/>
                  <a:ext cx="670668" cy="681741"/>
                </a:xfrm>
                <a:custGeom>
                  <a:avLst/>
                  <a:gdLst/>
                  <a:ahLst/>
                  <a:cxnLst/>
                  <a:rect l="l" t="t" r="r" b="b"/>
                  <a:pathLst>
                    <a:path w="2343039" h="2310408">
                      <a:moveTo>
                        <a:pt x="1940247" y="0"/>
                      </a:moveTo>
                      <a:cubicBezTo>
                        <a:pt x="2188934" y="244106"/>
                        <a:pt x="2343039" y="585663"/>
                        <a:pt x="2343039" y="963573"/>
                      </a:cubicBezTo>
                      <a:cubicBezTo>
                        <a:pt x="2343039" y="1707409"/>
                        <a:pt x="1746011" y="2310408"/>
                        <a:pt x="1009539" y="2310408"/>
                      </a:cubicBezTo>
                      <a:cubicBezTo>
                        <a:pt x="605664" y="2310408"/>
                        <a:pt x="243724" y="2129066"/>
                        <a:pt x="0" y="1841905"/>
                      </a:cubicBezTo>
                      <a:cubicBezTo>
                        <a:pt x="239849" y="2079236"/>
                        <a:pt x="568405" y="2225167"/>
                        <a:pt x="930708" y="2225167"/>
                      </a:cubicBezTo>
                      <a:cubicBezTo>
                        <a:pt x="1667180" y="2225167"/>
                        <a:pt x="2264208" y="1622168"/>
                        <a:pt x="2264208" y="878332"/>
                      </a:cubicBezTo>
                      <a:cubicBezTo>
                        <a:pt x="2264208" y="542410"/>
                        <a:pt x="2142444" y="235211"/>
                        <a:pt x="1940247" y="0"/>
                      </a:cubicBezTo>
                      <a:close/>
                    </a:path>
                  </a:pathLst>
                </a:custGeom>
                <a:gradFill flip="none" rotWithShape="1">
                  <a:gsLst>
                    <a:gs pos="14000">
                      <a:sysClr val="windowText" lastClr="000000">
                        <a:lumMod val="50000"/>
                        <a:lumOff val="50000"/>
                      </a:sysClr>
                    </a:gs>
                    <a:gs pos="100000">
                      <a:sysClr val="windowText" lastClr="000000">
                        <a:lumMod val="85000"/>
                        <a:lumOff val="15000"/>
                      </a:sysClr>
                    </a:gs>
                  </a:gsLst>
                  <a:lin ang="18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90" name="Rectangle 4"/>
                <p:cNvSpPr/>
                <p:nvPr/>
              </p:nvSpPr>
              <p:spPr>
                <a:xfrm rot="15956783">
                  <a:off x="3539795" y="3257058"/>
                  <a:ext cx="397780" cy="122050"/>
                </a:xfrm>
                <a:custGeom>
                  <a:avLst/>
                  <a:gdLst>
                    <a:gd name="connsiteX0" fmla="*/ 0 w 1219200"/>
                    <a:gd name="connsiteY0" fmla="*/ 0 h 90609"/>
                    <a:gd name="connsiteX1" fmla="*/ 1219200 w 1219200"/>
                    <a:gd name="connsiteY1" fmla="*/ 0 h 90609"/>
                    <a:gd name="connsiteX2" fmla="*/ 1219200 w 1219200"/>
                    <a:gd name="connsiteY2" fmla="*/ 90609 h 90609"/>
                    <a:gd name="connsiteX3" fmla="*/ 0 w 1219200"/>
                    <a:gd name="connsiteY3" fmla="*/ 90609 h 90609"/>
                    <a:gd name="connsiteX4" fmla="*/ 0 w 1219200"/>
                    <a:gd name="connsiteY4" fmla="*/ 0 h 90609"/>
                    <a:gd name="connsiteX0" fmla="*/ 0 w 1219200"/>
                    <a:gd name="connsiteY0" fmla="*/ 0 h 90609"/>
                    <a:gd name="connsiteX1" fmla="*/ 1219200 w 1219200"/>
                    <a:gd name="connsiteY1" fmla="*/ 90609 h 90609"/>
                    <a:gd name="connsiteX2" fmla="*/ 0 w 1219200"/>
                    <a:gd name="connsiteY2" fmla="*/ 90609 h 90609"/>
                    <a:gd name="connsiteX3" fmla="*/ 0 w 1219200"/>
                    <a:gd name="connsiteY3" fmla="*/ 0 h 90609"/>
                    <a:gd name="connsiteX0" fmla="*/ 0 w 1245030"/>
                    <a:gd name="connsiteY0" fmla="*/ 2380 h 92989"/>
                    <a:gd name="connsiteX1" fmla="*/ 1245030 w 1245030"/>
                    <a:gd name="connsiteY1" fmla="*/ 0 h 92989"/>
                    <a:gd name="connsiteX2" fmla="*/ 0 w 1245030"/>
                    <a:gd name="connsiteY2" fmla="*/ 92989 h 92989"/>
                    <a:gd name="connsiteX3" fmla="*/ 0 w 1245030"/>
                    <a:gd name="connsiteY3" fmla="*/ 2380 h 92989"/>
                    <a:gd name="connsiteX0" fmla="*/ 0 w 1245030"/>
                    <a:gd name="connsiteY0" fmla="*/ 2380 h 242806"/>
                    <a:gd name="connsiteX1" fmla="*/ 1245030 w 1245030"/>
                    <a:gd name="connsiteY1" fmla="*/ 0 h 242806"/>
                    <a:gd name="connsiteX2" fmla="*/ 5166 w 1245030"/>
                    <a:gd name="connsiteY2" fmla="*/ 242806 h 242806"/>
                    <a:gd name="connsiteX3" fmla="*/ 0 w 1245030"/>
                    <a:gd name="connsiteY3" fmla="*/ 2380 h 242806"/>
                    <a:gd name="connsiteX0" fmla="*/ 0 w 1389681"/>
                    <a:gd name="connsiteY0" fmla="*/ 116034 h 242806"/>
                    <a:gd name="connsiteX1" fmla="*/ 1389681 w 1389681"/>
                    <a:gd name="connsiteY1" fmla="*/ 0 h 242806"/>
                    <a:gd name="connsiteX2" fmla="*/ 149817 w 1389681"/>
                    <a:gd name="connsiteY2" fmla="*/ 242806 h 242806"/>
                    <a:gd name="connsiteX3" fmla="*/ 0 w 1389681"/>
                    <a:gd name="connsiteY3" fmla="*/ 116034 h 242806"/>
                    <a:gd name="connsiteX0" fmla="*/ 0 w 1389681"/>
                    <a:gd name="connsiteY0" fmla="*/ 160414 h 287186"/>
                    <a:gd name="connsiteX1" fmla="*/ 1389681 w 1389681"/>
                    <a:gd name="connsiteY1" fmla="*/ 44380 h 287186"/>
                    <a:gd name="connsiteX2" fmla="*/ 149817 w 1389681"/>
                    <a:gd name="connsiteY2" fmla="*/ 287186 h 287186"/>
                    <a:gd name="connsiteX3" fmla="*/ 0 w 1389681"/>
                    <a:gd name="connsiteY3" fmla="*/ 160414 h 287186"/>
                    <a:gd name="connsiteX0" fmla="*/ 0 w 1389681"/>
                    <a:gd name="connsiteY0" fmla="*/ 292847 h 419619"/>
                    <a:gd name="connsiteX1" fmla="*/ 1389681 w 1389681"/>
                    <a:gd name="connsiteY1" fmla="*/ 176813 h 419619"/>
                    <a:gd name="connsiteX2" fmla="*/ 149817 w 1389681"/>
                    <a:gd name="connsiteY2" fmla="*/ 419619 h 419619"/>
                    <a:gd name="connsiteX3" fmla="*/ 0 w 1389681"/>
                    <a:gd name="connsiteY3" fmla="*/ 292847 h 419619"/>
                    <a:gd name="connsiteX0" fmla="*/ 0 w 1389681"/>
                    <a:gd name="connsiteY0" fmla="*/ 286854 h 413626"/>
                    <a:gd name="connsiteX1" fmla="*/ 1389681 w 1389681"/>
                    <a:gd name="connsiteY1" fmla="*/ 170820 h 413626"/>
                    <a:gd name="connsiteX2" fmla="*/ 149817 w 1389681"/>
                    <a:gd name="connsiteY2" fmla="*/ 413626 h 413626"/>
                    <a:gd name="connsiteX3" fmla="*/ 0 w 1389681"/>
                    <a:gd name="connsiteY3" fmla="*/ 286854 h 413626"/>
                    <a:gd name="connsiteX0" fmla="*/ 0 w 1389681"/>
                    <a:gd name="connsiteY0" fmla="*/ 286854 h 413626"/>
                    <a:gd name="connsiteX1" fmla="*/ 1389681 w 1389681"/>
                    <a:gd name="connsiteY1" fmla="*/ 170820 h 413626"/>
                    <a:gd name="connsiteX2" fmla="*/ 149817 w 1389681"/>
                    <a:gd name="connsiteY2" fmla="*/ 413626 h 413626"/>
                    <a:gd name="connsiteX3" fmla="*/ 0 w 1389681"/>
                    <a:gd name="connsiteY3" fmla="*/ 286854 h 413626"/>
                    <a:gd name="connsiteX0" fmla="*/ 0 w 1389681"/>
                    <a:gd name="connsiteY0" fmla="*/ 286854 h 413626"/>
                    <a:gd name="connsiteX1" fmla="*/ 1389681 w 1389681"/>
                    <a:gd name="connsiteY1" fmla="*/ 170820 h 413626"/>
                    <a:gd name="connsiteX2" fmla="*/ 149817 w 1389681"/>
                    <a:gd name="connsiteY2" fmla="*/ 413626 h 413626"/>
                    <a:gd name="connsiteX3" fmla="*/ 0 w 1389681"/>
                    <a:gd name="connsiteY3" fmla="*/ 286854 h 413626"/>
                    <a:gd name="connsiteX0" fmla="*/ 0 w 1389681"/>
                    <a:gd name="connsiteY0" fmla="*/ 286854 h 413626"/>
                    <a:gd name="connsiteX1" fmla="*/ 1389681 w 1389681"/>
                    <a:gd name="connsiteY1" fmla="*/ 170820 h 413626"/>
                    <a:gd name="connsiteX2" fmla="*/ 149817 w 1389681"/>
                    <a:gd name="connsiteY2" fmla="*/ 413626 h 413626"/>
                    <a:gd name="connsiteX3" fmla="*/ 0 w 1389681"/>
                    <a:gd name="connsiteY3" fmla="*/ 286854 h 413626"/>
                    <a:gd name="connsiteX0" fmla="*/ 0 w 1389681"/>
                    <a:gd name="connsiteY0" fmla="*/ 286854 h 413626"/>
                    <a:gd name="connsiteX1" fmla="*/ 1389681 w 1389681"/>
                    <a:gd name="connsiteY1" fmla="*/ 170820 h 413626"/>
                    <a:gd name="connsiteX2" fmla="*/ 149817 w 1389681"/>
                    <a:gd name="connsiteY2" fmla="*/ 413626 h 413626"/>
                    <a:gd name="connsiteX3" fmla="*/ 0 w 1389681"/>
                    <a:gd name="connsiteY3" fmla="*/ 286854 h 413626"/>
                  </a:gdLst>
                  <a:ahLst/>
                  <a:cxnLst>
                    <a:cxn ang="0">
                      <a:pos x="connsiteX0" y="connsiteY0"/>
                    </a:cxn>
                    <a:cxn ang="0">
                      <a:pos x="connsiteX1" y="connsiteY1"/>
                    </a:cxn>
                    <a:cxn ang="0">
                      <a:pos x="connsiteX2" y="connsiteY2"/>
                    </a:cxn>
                    <a:cxn ang="0">
                      <a:pos x="connsiteX3" y="connsiteY3"/>
                    </a:cxn>
                  </a:cxnLst>
                  <a:rect l="l" t="t" r="r" b="b"/>
                  <a:pathLst>
                    <a:path w="1389681" h="413626">
                      <a:moveTo>
                        <a:pt x="0" y="286854"/>
                      </a:moveTo>
                      <a:cubicBezTo>
                        <a:pt x="349574" y="5369"/>
                        <a:pt x="983281" y="-131465"/>
                        <a:pt x="1389681" y="170820"/>
                      </a:cubicBezTo>
                      <a:cubicBezTo>
                        <a:pt x="945396" y="60609"/>
                        <a:pt x="423620" y="213870"/>
                        <a:pt x="149817" y="413626"/>
                      </a:cubicBezTo>
                      <a:lnTo>
                        <a:pt x="0" y="286854"/>
                      </a:lnTo>
                      <a:close/>
                    </a:path>
                  </a:pathLst>
                </a:custGeom>
                <a:solidFill>
                  <a:sysClr val="window" lastClr="FFFFFF">
                    <a:alpha val="47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91" name="Rectangle 9"/>
                <p:cNvSpPr/>
                <p:nvPr/>
              </p:nvSpPr>
              <p:spPr>
                <a:xfrm rot="13717815">
                  <a:off x="3864938" y="2973360"/>
                  <a:ext cx="596544" cy="263808"/>
                </a:xfrm>
                <a:custGeom>
                  <a:avLst/>
                  <a:gdLst>
                    <a:gd name="connsiteX0" fmla="*/ 0 w 1219200"/>
                    <a:gd name="connsiteY0" fmla="*/ 0 h 304800"/>
                    <a:gd name="connsiteX1" fmla="*/ 1219200 w 1219200"/>
                    <a:gd name="connsiteY1" fmla="*/ 0 h 304800"/>
                    <a:gd name="connsiteX2" fmla="*/ 1219200 w 1219200"/>
                    <a:gd name="connsiteY2" fmla="*/ 304800 h 304800"/>
                    <a:gd name="connsiteX3" fmla="*/ 0 w 1219200"/>
                    <a:gd name="connsiteY3" fmla="*/ 304800 h 304800"/>
                    <a:gd name="connsiteX4" fmla="*/ 0 w 1219200"/>
                    <a:gd name="connsiteY4" fmla="*/ 0 h 304800"/>
                    <a:gd name="connsiteX0" fmla="*/ 0 w 1219200"/>
                    <a:gd name="connsiteY0" fmla="*/ 0 h 304800"/>
                    <a:gd name="connsiteX1" fmla="*/ 1167339 w 1219200"/>
                    <a:gd name="connsiteY1" fmla="*/ 25427 h 304800"/>
                    <a:gd name="connsiteX2" fmla="*/ 1219200 w 1219200"/>
                    <a:gd name="connsiteY2" fmla="*/ 304800 h 304800"/>
                    <a:gd name="connsiteX3" fmla="*/ 0 w 1219200"/>
                    <a:gd name="connsiteY3" fmla="*/ 304800 h 304800"/>
                    <a:gd name="connsiteX4" fmla="*/ 0 w 1219200"/>
                    <a:gd name="connsiteY4" fmla="*/ 0 h 304800"/>
                    <a:gd name="connsiteX0" fmla="*/ 0 w 1219200"/>
                    <a:gd name="connsiteY0" fmla="*/ 0 h 304800"/>
                    <a:gd name="connsiteX1" fmla="*/ 1219200 w 1219200"/>
                    <a:gd name="connsiteY1" fmla="*/ 304800 h 304800"/>
                    <a:gd name="connsiteX2" fmla="*/ 0 w 1219200"/>
                    <a:gd name="connsiteY2" fmla="*/ 304800 h 304800"/>
                    <a:gd name="connsiteX3" fmla="*/ 0 w 1219200"/>
                    <a:gd name="connsiteY3" fmla="*/ 0 h 304800"/>
                    <a:gd name="connsiteX0" fmla="*/ 0 w 1736946"/>
                    <a:gd name="connsiteY0" fmla="*/ 502270 h 807070"/>
                    <a:gd name="connsiteX1" fmla="*/ 1736946 w 1736946"/>
                    <a:gd name="connsiteY1" fmla="*/ 0 h 807070"/>
                    <a:gd name="connsiteX2" fmla="*/ 0 w 1736946"/>
                    <a:gd name="connsiteY2" fmla="*/ 807070 h 807070"/>
                    <a:gd name="connsiteX3" fmla="*/ 0 w 1736946"/>
                    <a:gd name="connsiteY3" fmla="*/ 502270 h 807070"/>
                    <a:gd name="connsiteX0" fmla="*/ 0 w 2088591"/>
                    <a:gd name="connsiteY0" fmla="*/ 546027 h 807070"/>
                    <a:gd name="connsiteX1" fmla="*/ 2088591 w 2088591"/>
                    <a:gd name="connsiteY1" fmla="*/ 0 h 807070"/>
                    <a:gd name="connsiteX2" fmla="*/ 351645 w 2088591"/>
                    <a:gd name="connsiteY2" fmla="*/ 807070 h 807070"/>
                    <a:gd name="connsiteX3" fmla="*/ 0 w 2088591"/>
                    <a:gd name="connsiteY3" fmla="*/ 546027 h 807070"/>
                    <a:gd name="connsiteX0" fmla="*/ 0 w 2088591"/>
                    <a:gd name="connsiteY0" fmla="*/ 546027 h 807070"/>
                    <a:gd name="connsiteX1" fmla="*/ 2088591 w 2088591"/>
                    <a:gd name="connsiteY1" fmla="*/ 0 h 807070"/>
                    <a:gd name="connsiteX2" fmla="*/ 351645 w 2088591"/>
                    <a:gd name="connsiteY2" fmla="*/ 807070 h 807070"/>
                    <a:gd name="connsiteX3" fmla="*/ 0 w 2088591"/>
                    <a:gd name="connsiteY3" fmla="*/ 546027 h 807070"/>
                    <a:gd name="connsiteX0" fmla="*/ 0 w 2088591"/>
                    <a:gd name="connsiteY0" fmla="*/ 548504 h 809547"/>
                    <a:gd name="connsiteX1" fmla="*/ 2088591 w 2088591"/>
                    <a:gd name="connsiteY1" fmla="*/ 2477 h 809547"/>
                    <a:gd name="connsiteX2" fmla="*/ 351645 w 2088591"/>
                    <a:gd name="connsiteY2" fmla="*/ 809547 h 809547"/>
                    <a:gd name="connsiteX3" fmla="*/ 0 w 2088591"/>
                    <a:gd name="connsiteY3" fmla="*/ 548504 h 809547"/>
                    <a:gd name="connsiteX0" fmla="*/ 0 w 2088591"/>
                    <a:gd name="connsiteY0" fmla="*/ 548504 h 548504"/>
                    <a:gd name="connsiteX1" fmla="*/ 2088591 w 2088591"/>
                    <a:gd name="connsiteY1" fmla="*/ 2477 h 548504"/>
                    <a:gd name="connsiteX2" fmla="*/ 0 w 2088591"/>
                    <a:gd name="connsiteY2" fmla="*/ 548504 h 548504"/>
                    <a:gd name="connsiteX0" fmla="*/ 0 w 2084080"/>
                    <a:gd name="connsiteY0" fmla="*/ 507041 h 507041"/>
                    <a:gd name="connsiteX1" fmla="*/ 2084080 w 2084080"/>
                    <a:gd name="connsiteY1" fmla="*/ 9542 h 507041"/>
                    <a:gd name="connsiteX2" fmla="*/ 0 w 2084080"/>
                    <a:gd name="connsiteY2" fmla="*/ 507041 h 507041"/>
                    <a:gd name="connsiteX0" fmla="*/ 0 w 2084080"/>
                    <a:gd name="connsiteY0" fmla="*/ 507041 h 770108"/>
                    <a:gd name="connsiteX1" fmla="*/ 2084080 w 2084080"/>
                    <a:gd name="connsiteY1" fmla="*/ 9542 h 770108"/>
                    <a:gd name="connsiteX2" fmla="*/ 0 w 2084080"/>
                    <a:gd name="connsiteY2" fmla="*/ 507041 h 770108"/>
                    <a:gd name="connsiteX0" fmla="*/ 0 w 2084080"/>
                    <a:gd name="connsiteY0" fmla="*/ 507041 h 888647"/>
                    <a:gd name="connsiteX1" fmla="*/ 2084080 w 2084080"/>
                    <a:gd name="connsiteY1" fmla="*/ 9542 h 888647"/>
                    <a:gd name="connsiteX2" fmla="*/ 0 w 2084080"/>
                    <a:gd name="connsiteY2" fmla="*/ 507041 h 888647"/>
                    <a:gd name="connsiteX0" fmla="*/ 0 w 2084080"/>
                    <a:gd name="connsiteY0" fmla="*/ 497499 h 879105"/>
                    <a:gd name="connsiteX1" fmla="*/ 2084080 w 2084080"/>
                    <a:gd name="connsiteY1" fmla="*/ 0 h 879105"/>
                    <a:gd name="connsiteX2" fmla="*/ 0 w 2084080"/>
                    <a:gd name="connsiteY2" fmla="*/ 497499 h 879105"/>
                    <a:gd name="connsiteX0" fmla="*/ 0 w 2084080"/>
                    <a:gd name="connsiteY0" fmla="*/ 497499 h 879105"/>
                    <a:gd name="connsiteX1" fmla="*/ 2084080 w 2084080"/>
                    <a:gd name="connsiteY1" fmla="*/ 0 h 879105"/>
                    <a:gd name="connsiteX2" fmla="*/ 0 w 2084080"/>
                    <a:gd name="connsiteY2" fmla="*/ 497499 h 879105"/>
                    <a:gd name="connsiteX0" fmla="*/ 0 w 2084080"/>
                    <a:gd name="connsiteY0" fmla="*/ 497499 h 879105"/>
                    <a:gd name="connsiteX1" fmla="*/ 2084080 w 2084080"/>
                    <a:gd name="connsiteY1" fmla="*/ 0 h 879105"/>
                    <a:gd name="connsiteX2" fmla="*/ 0 w 2084080"/>
                    <a:gd name="connsiteY2" fmla="*/ 497499 h 879105"/>
                    <a:gd name="connsiteX0" fmla="*/ 0 w 2084080"/>
                    <a:gd name="connsiteY0" fmla="*/ 497499 h 894039"/>
                    <a:gd name="connsiteX1" fmla="*/ 2084080 w 2084080"/>
                    <a:gd name="connsiteY1" fmla="*/ 0 h 894039"/>
                    <a:gd name="connsiteX2" fmla="*/ 0 w 2084080"/>
                    <a:gd name="connsiteY2" fmla="*/ 497499 h 894039"/>
                    <a:gd name="connsiteX0" fmla="*/ 0 w 2084080"/>
                    <a:gd name="connsiteY0" fmla="*/ 497499 h 894039"/>
                    <a:gd name="connsiteX1" fmla="*/ 2084080 w 2084080"/>
                    <a:gd name="connsiteY1" fmla="*/ 0 h 894039"/>
                    <a:gd name="connsiteX2" fmla="*/ 0 w 2084080"/>
                    <a:gd name="connsiteY2" fmla="*/ 497499 h 894039"/>
                    <a:gd name="connsiteX0" fmla="*/ 0 w 2084080"/>
                    <a:gd name="connsiteY0" fmla="*/ 497499 h 894039"/>
                    <a:gd name="connsiteX1" fmla="*/ 2084080 w 2084080"/>
                    <a:gd name="connsiteY1" fmla="*/ 0 h 894039"/>
                    <a:gd name="connsiteX2" fmla="*/ 0 w 2084080"/>
                    <a:gd name="connsiteY2" fmla="*/ 497499 h 894039"/>
                    <a:gd name="connsiteX0" fmla="*/ 0 w 2084080"/>
                    <a:gd name="connsiteY0" fmla="*/ 497499 h 894039"/>
                    <a:gd name="connsiteX1" fmla="*/ 2084080 w 2084080"/>
                    <a:gd name="connsiteY1" fmla="*/ 0 h 894039"/>
                    <a:gd name="connsiteX2" fmla="*/ 0 w 2084080"/>
                    <a:gd name="connsiteY2" fmla="*/ 497499 h 894039"/>
                    <a:gd name="connsiteX0" fmla="*/ 0 w 2084080"/>
                    <a:gd name="connsiteY0" fmla="*/ 497499 h 894039"/>
                    <a:gd name="connsiteX1" fmla="*/ 2084080 w 2084080"/>
                    <a:gd name="connsiteY1" fmla="*/ 0 h 894039"/>
                    <a:gd name="connsiteX2" fmla="*/ 0 w 2084080"/>
                    <a:gd name="connsiteY2" fmla="*/ 497499 h 894039"/>
                  </a:gdLst>
                  <a:ahLst/>
                  <a:cxnLst>
                    <a:cxn ang="0">
                      <a:pos x="connsiteX0" y="connsiteY0"/>
                    </a:cxn>
                    <a:cxn ang="0">
                      <a:pos x="connsiteX1" y="connsiteY1"/>
                    </a:cxn>
                    <a:cxn ang="0">
                      <a:pos x="connsiteX2" y="connsiteY2"/>
                    </a:cxn>
                  </a:cxnLst>
                  <a:rect l="l" t="t" r="r" b="b"/>
                  <a:pathLst>
                    <a:path w="2084080" h="894039">
                      <a:moveTo>
                        <a:pt x="0" y="497499"/>
                      </a:moveTo>
                      <a:cubicBezTo>
                        <a:pt x="453814" y="923222"/>
                        <a:pt x="1569695" y="983162"/>
                        <a:pt x="2084080" y="0"/>
                      </a:cubicBezTo>
                      <a:cubicBezTo>
                        <a:pt x="1838718" y="846112"/>
                        <a:pt x="663776" y="1249985"/>
                        <a:pt x="0" y="497499"/>
                      </a:cubicBezTo>
                      <a:close/>
                    </a:path>
                  </a:pathLst>
                </a:custGeom>
                <a:solidFill>
                  <a:sysClr val="window" lastClr="FFFFFF">
                    <a:alpha val="86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092" name="Group 776"/>
                <p:cNvGrpSpPr/>
                <p:nvPr/>
              </p:nvGrpSpPr>
              <p:grpSpPr>
                <a:xfrm rot="5400000">
                  <a:off x="4491426" y="3357174"/>
                  <a:ext cx="431860" cy="880312"/>
                  <a:chOff x="4299542" y="2153953"/>
                  <a:chExt cx="431860" cy="880312"/>
                </a:xfrm>
              </p:grpSpPr>
              <p:sp>
                <p:nvSpPr>
                  <p:cNvPr id="1093" name="Rectangle 11"/>
                  <p:cNvSpPr/>
                  <p:nvPr/>
                </p:nvSpPr>
                <p:spPr>
                  <a:xfrm rot="13351951">
                    <a:off x="4299542" y="2801081"/>
                    <a:ext cx="111245" cy="233184"/>
                  </a:xfrm>
                  <a:custGeom>
                    <a:avLst/>
                    <a:gdLst>
                      <a:gd name="connsiteX0" fmla="*/ 0 w 304800"/>
                      <a:gd name="connsiteY0" fmla="*/ 0 h 525719"/>
                      <a:gd name="connsiteX1" fmla="*/ 304800 w 304800"/>
                      <a:gd name="connsiteY1" fmla="*/ 0 h 525719"/>
                      <a:gd name="connsiteX2" fmla="*/ 304800 w 304800"/>
                      <a:gd name="connsiteY2" fmla="*/ 525719 h 525719"/>
                      <a:gd name="connsiteX3" fmla="*/ 0 w 304800"/>
                      <a:gd name="connsiteY3" fmla="*/ 525719 h 525719"/>
                      <a:gd name="connsiteX4" fmla="*/ 0 w 304800"/>
                      <a:gd name="connsiteY4" fmla="*/ 0 h 525719"/>
                      <a:gd name="connsiteX0" fmla="*/ 0 w 334530"/>
                      <a:gd name="connsiteY0" fmla="*/ 114111 h 639830"/>
                      <a:gd name="connsiteX1" fmla="*/ 334530 w 334530"/>
                      <a:gd name="connsiteY1" fmla="*/ 0 h 639830"/>
                      <a:gd name="connsiteX2" fmla="*/ 304800 w 334530"/>
                      <a:gd name="connsiteY2" fmla="*/ 639830 h 639830"/>
                      <a:gd name="connsiteX3" fmla="*/ 0 w 334530"/>
                      <a:gd name="connsiteY3" fmla="*/ 639830 h 639830"/>
                      <a:gd name="connsiteX4" fmla="*/ 0 w 334530"/>
                      <a:gd name="connsiteY4" fmla="*/ 114111 h 639830"/>
                      <a:gd name="connsiteX0" fmla="*/ 0 w 366168"/>
                      <a:gd name="connsiteY0" fmla="*/ 27282 h 639830"/>
                      <a:gd name="connsiteX1" fmla="*/ 366168 w 366168"/>
                      <a:gd name="connsiteY1" fmla="*/ 0 h 639830"/>
                      <a:gd name="connsiteX2" fmla="*/ 336438 w 366168"/>
                      <a:gd name="connsiteY2" fmla="*/ 639830 h 639830"/>
                      <a:gd name="connsiteX3" fmla="*/ 31638 w 366168"/>
                      <a:gd name="connsiteY3" fmla="*/ 639830 h 639830"/>
                      <a:gd name="connsiteX4" fmla="*/ 0 w 366168"/>
                      <a:gd name="connsiteY4" fmla="*/ 27282 h 639830"/>
                      <a:gd name="connsiteX0" fmla="*/ 0 w 366168"/>
                      <a:gd name="connsiteY0" fmla="*/ 46722 h 659270"/>
                      <a:gd name="connsiteX1" fmla="*/ 366168 w 366168"/>
                      <a:gd name="connsiteY1" fmla="*/ 19440 h 659270"/>
                      <a:gd name="connsiteX2" fmla="*/ 336438 w 366168"/>
                      <a:gd name="connsiteY2" fmla="*/ 659270 h 659270"/>
                      <a:gd name="connsiteX3" fmla="*/ 31638 w 366168"/>
                      <a:gd name="connsiteY3" fmla="*/ 659270 h 659270"/>
                      <a:gd name="connsiteX4" fmla="*/ 0 w 366168"/>
                      <a:gd name="connsiteY4" fmla="*/ 46722 h 659270"/>
                      <a:gd name="connsiteX0" fmla="*/ 0 w 366168"/>
                      <a:gd name="connsiteY0" fmla="*/ 71345 h 683893"/>
                      <a:gd name="connsiteX1" fmla="*/ 366168 w 366168"/>
                      <a:gd name="connsiteY1" fmla="*/ 44063 h 683893"/>
                      <a:gd name="connsiteX2" fmla="*/ 336438 w 366168"/>
                      <a:gd name="connsiteY2" fmla="*/ 683893 h 683893"/>
                      <a:gd name="connsiteX3" fmla="*/ 31638 w 366168"/>
                      <a:gd name="connsiteY3" fmla="*/ 683893 h 683893"/>
                      <a:gd name="connsiteX4" fmla="*/ 0 w 366168"/>
                      <a:gd name="connsiteY4" fmla="*/ 71345 h 683893"/>
                      <a:gd name="connsiteX0" fmla="*/ 0 w 366168"/>
                      <a:gd name="connsiteY0" fmla="*/ 71345 h 767172"/>
                      <a:gd name="connsiteX1" fmla="*/ 366168 w 366168"/>
                      <a:gd name="connsiteY1" fmla="*/ 44063 h 767172"/>
                      <a:gd name="connsiteX2" fmla="*/ 364325 w 366168"/>
                      <a:gd name="connsiteY2" fmla="*/ 767172 h 767172"/>
                      <a:gd name="connsiteX3" fmla="*/ 31638 w 366168"/>
                      <a:gd name="connsiteY3" fmla="*/ 683893 h 767172"/>
                      <a:gd name="connsiteX4" fmla="*/ 0 w 366168"/>
                      <a:gd name="connsiteY4" fmla="*/ 71345 h 767172"/>
                      <a:gd name="connsiteX0" fmla="*/ 0 w 366168"/>
                      <a:gd name="connsiteY0" fmla="*/ 71345 h 782588"/>
                      <a:gd name="connsiteX1" fmla="*/ 366168 w 366168"/>
                      <a:gd name="connsiteY1" fmla="*/ 44063 h 782588"/>
                      <a:gd name="connsiteX2" fmla="*/ 364325 w 366168"/>
                      <a:gd name="connsiteY2" fmla="*/ 767172 h 782588"/>
                      <a:gd name="connsiteX3" fmla="*/ 30717 w 366168"/>
                      <a:gd name="connsiteY3" fmla="*/ 782588 h 782588"/>
                      <a:gd name="connsiteX4" fmla="*/ 0 w 366168"/>
                      <a:gd name="connsiteY4" fmla="*/ 71345 h 782588"/>
                      <a:gd name="connsiteX0" fmla="*/ 0 w 366168"/>
                      <a:gd name="connsiteY0" fmla="*/ 79012 h 790255"/>
                      <a:gd name="connsiteX1" fmla="*/ 366168 w 366168"/>
                      <a:gd name="connsiteY1" fmla="*/ 51730 h 790255"/>
                      <a:gd name="connsiteX2" fmla="*/ 364325 w 366168"/>
                      <a:gd name="connsiteY2" fmla="*/ 774839 h 790255"/>
                      <a:gd name="connsiteX3" fmla="*/ 30717 w 366168"/>
                      <a:gd name="connsiteY3" fmla="*/ 790255 h 790255"/>
                      <a:gd name="connsiteX4" fmla="*/ 0 w 366168"/>
                      <a:gd name="connsiteY4" fmla="*/ 79012 h 790255"/>
                      <a:gd name="connsiteX0" fmla="*/ 0 w 373907"/>
                      <a:gd name="connsiteY0" fmla="*/ 79012 h 790255"/>
                      <a:gd name="connsiteX1" fmla="*/ 366168 w 373907"/>
                      <a:gd name="connsiteY1" fmla="*/ 51730 h 790255"/>
                      <a:gd name="connsiteX2" fmla="*/ 364325 w 373907"/>
                      <a:gd name="connsiteY2" fmla="*/ 774839 h 790255"/>
                      <a:gd name="connsiteX3" fmla="*/ 30717 w 373907"/>
                      <a:gd name="connsiteY3" fmla="*/ 790255 h 790255"/>
                      <a:gd name="connsiteX4" fmla="*/ 0 w 373907"/>
                      <a:gd name="connsiteY4" fmla="*/ 79012 h 790255"/>
                      <a:gd name="connsiteX0" fmla="*/ 0 w 386309"/>
                      <a:gd name="connsiteY0" fmla="*/ 79012 h 790255"/>
                      <a:gd name="connsiteX1" fmla="*/ 366168 w 386309"/>
                      <a:gd name="connsiteY1" fmla="*/ 51730 h 790255"/>
                      <a:gd name="connsiteX2" fmla="*/ 364325 w 386309"/>
                      <a:gd name="connsiteY2" fmla="*/ 774839 h 790255"/>
                      <a:gd name="connsiteX3" fmla="*/ 30717 w 386309"/>
                      <a:gd name="connsiteY3" fmla="*/ 790255 h 790255"/>
                      <a:gd name="connsiteX4" fmla="*/ 0 w 386309"/>
                      <a:gd name="connsiteY4" fmla="*/ 79012 h 790255"/>
                      <a:gd name="connsiteX0" fmla="*/ 0 w 387541"/>
                      <a:gd name="connsiteY0" fmla="*/ 79012 h 790255"/>
                      <a:gd name="connsiteX1" fmla="*/ 366168 w 387541"/>
                      <a:gd name="connsiteY1" fmla="*/ 51730 h 790255"/>
                      <a:gd name="connsiteX2" fmla="*/ 364325 w 387541"/>
                      <a:gd name="connsiteY2" fmla="*/ 774839 h 790255"/>
                      <a:gd name="connsiteX3" fmla="*/ 30717 w 387541"/>
                      <a:gd name="connsiteY3" fmla="*/ 790255 h 790255"/>
                      <a:gd name="connsiteX4" fmla="*/ 0 w 387541"/>
                      <a:gd name="connsiteY4" fmla="*/ 79012 h 790255"/>
                      <a:gd name="connsiteX0" fmla="*/ 470 w 388011"/>
                      <a:gd name="connsiteY0" fmla="*/ 79012 h 790255"/>
                      <a:gd name="connsiteX1" fmla="*/ 366638 w 388011"/>
                      <a:gd name="connsiteY1" fmla="*/ 51730 h 790255"/>
                      <a:gd name="connsiteX2" fmla="*/ 364795 w 388011"/>
                      <a:gd name="connsiteY2" fmla="*/ 774839 h 790255"/>
                      <a:gd name="connsiteX3" fmla="*/ 31187 w 388011"/>
                      <a:gd name="connsiteY3" fmla="*/ 790255 h 790255"/>
                      <a:gd name="connsiteX4" fmla="*/ 470 w 388011"/>
                      <a:gd name="connsiteY4" fmla="*/ 79012 h 790255"/>
                      <a:gd name="connsiteX0" fmla="*/ 11303 w 398844"/>
                      <a:gd name="connsiteY0" fmla="*/ 79012 h 790255"/>
                      <a:gd name="connsiteX1" fmla="*/ 377471 w 398844"/>
                      <a:gd name="connsiteY1" fmla="*/ 51730 h 790255"/>
                      <a:gd name="connsiteX2" fmla="*/ 375628 w 398844"/>
                      <a:gd name="connsiteY2" fmla="*/ 774839 h 790255"/>
                      <a:gd name="connsiteX3" fmla="*/ 42020 w 398844"/>
                      <a:gd name="connsiteY3" fmla="*/ 790255 h 790255"/>
                      <a:gd name="connsiteX4" fmla="*/ 11303 w 398844"/>
                      <a:gd name="connsiteY4" fmla="*/ 79012 h 790255"/>
                      <a:gd name="connsiteX0" fmla="*/ 8868 w 396409"/>
                      <a:gd name="connsiteY0" fmla="*/ 79012 h 790255"/>
                      <a:gd name="connsiteX1" fmla="*/ 375036 w 396409"/>
                      <a:gd name="connsiteY1" fmla="*/ 51730 h 790255"/>
                      <a:gd name="connsiteX2" fmla="*/ 373193 w 396409"/>
                      <a:gd name="connsiteY2" fmla="*/ 774839 h 790255"/>
                      <a:gd name="connsiteX3" fmla="*/ 39585 w 396409"/>
                      <a:gd name="connsiteY3" fmla="*/ 790255 h 790255"/>
                      <a:gd name="connsiteX4" fmla="*/ 8868 w 396409"/>
                      <a:gd name="connsiteY4" fmla="*/ 79012 h 790255"/>
                      <a:gd name="connsiteX0" fmla="*/ 8868 w 388645"/>
                      <a:gd name="connsiteY0" fmla="*/ 79012 h 790255"/>
                      <a:gd name="connsiteX1" fmla="*/ 375036 w 388645"/>
                      <a:gd name="connsiteY1" fmla="*/ 51730 h 790255"/>
                      <a:gd name="connsiteX2" fmla="*/ 373193 w 388645"/>
                      <a:gd name="connsiteY2" fmla="*/ 774839 h 790255"/>
                      <a:gd name="connsiteX3" fmla="*/ 39585 w 388645"/>
                      <a:gd name="connsiteY3" fmla="*/ 790255 h 790255"/>
                      <a:gd name="connsiteX4" fmla="*/ 8868 w 388645"/>
                      <a:gd name="connsiteY4" fmla="*/ 79012 h 7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45" h="790255">
                        <a:moveTo>
                          <a:pt x="8868" y="79012"/>
                        </a:moveTo>
                        <a:cubicBezTo>
                          <a:pt x="88431" y="-12956"/>
                          <a:pt x="294373" y="-28027"/>
                          <a:pt x="375036" y="51730"/>
                        </a:cubicBezTo>
                        <a:cubicBezTo>
                          <a:pt x="393185" y="310517"/>
                          <a:pt x="393784" y="595376"/>
                          <a:pt x="373193" y="774839"/>
                        </a:cubicBezTo>
                        <a:lnTo>
                          <a:pt x="39585" y="790255"/>
                        </a:lnTo>
                        <a:cubicBezTo>
                          <a:pt x="-3619" y="550435"/>
                          <a:pt x="-7365" y="283936"/>
                          <a:pt x="8868" y="79012"/>
                        </a:cubicBezTo>
                        <a:close/>
                      </a:path>
                    </a:pathLst>
                  </a:custGeom>
                  <a:gradFill>
                    <a:gsLst>
                      <a:gs pos="48000">
                        <a:sysClr val="window" lastClr="FFFFFF">
                          <a:lumMod val="65000"/>
                        </a:sysClr>
                      </a:gs>
                      <a:gs pos="32918">
                        <a:sysClr val="windowText" lastClr="000000">
                          <a:lumMod val="65000"/>
                          <a:lumOff val="35000"/>
                        </a:sysClr>
                      </a:gs>
                      <a:gs pos="18000">
                        <a:sysClr val="window" lastClr="FFFFFF">
                          <a:lumMod val="95000"/>
                        </a:sysClr>
                      </a:gs>
                      <a:gs pos="0">
                        <a:sysClr val="windowText" lastClr="000000">
                          <a:lumMod val="75000"/>
                          <a:lumOff val="25000"/>
                        </a:sysClr>
                      </a:gs>
                      <a:gs pos="66000">
                        <a:sysClr val="window" lastClr="FFFFFF">
                          <a:lumMod val="65000"/>
                        </a:sysClr>
                      </a:gs>
                      <a:gs pos="83000">
                        <a:sysClr val="window" lastClr="FFFFFF">
                          <a:lumMod val="85000"/>
                        </a:sysClr>
                      </a:gs>
                      <a:gs pos="99000">
                        <a:sysClr val="windowText" lastClr="000000">
                          <a:lumMod val="65000"/>
                          <a:lumOff val="35000"/>
                        </a:sysClr>
                      </a:gs>
                    </a:gsLst>
                    <a:lin ang="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94" name="Rectangle 12"/>
                  <p:cNvSpPr/>
                  <p:nvPr/>
                </p:nvSpPr>
                <p:spPr>
                  <a:xfrm rot="13268790">
                    <a:off x="4625300" y="2153953"/>
                    <a:ext cx="106102" cy="779026"/>
                  </a:xfrm>
                  <a:custGeom>
                    <a:avLst/>
                    <a:gdLst>
                      <a:gd name="connsiteX0" fmla="*/ 0 w 384775"/>
                      <a:gd name="connsiteY0" fmla="*/ 0 h 1480674"/>
                      <a:gd name="connsiteX1" fmla="*/ 384775 w 384775"/>
                      <a:gd name="connsiteY1" fmla="*/ 0 h 1480674"/>
                      <a:gd name="connsiteX2" fmla="*/ 384775 w 384775"/>
                      <a:gd name="connsiteY2" fmla="*/ 1480674 h 1480674"/>
                      <a:gd name="connsiteX3" fmla="*/ 0 w 384775"/>
                      <a:gd name="connsiteY3" fmla="*/ 1480674 h 1480674"/>
                      <a:gd name="connsiteX4" fmla="*/ 0 w 384775"/>
                      <a:gd name="connsiteY4" fmla="*/ 0 h 1480674"/>
                      <a:gd name="connsiteX0" fmla="*/ 0 w 386089"/>
                      <a:gd name="connsiteY0" fmla="*/ 0 h 2591662"/>
                      <a:gd name="connsiteX1" fmla="*/ 384775 w 386089"/>
                      <a:gd name="connsiteY1" fmla="*/ 0 h 2591662"/>
                      <a:gd name="connsiteX2" fmla="*/ 386089 w 386089"/>
                      <a:gd name="connsiteY2" fmla="*/ 2591662 h 2591662"/>
                      <a:gd name="connsiteX3" fmla="*/ 0 w 386089"/>
                      <a:gd name="connsiteY3" fmla="*/ 1480674 h 2591662"/>
                      <a:gd name="connsiteX4" fmla="*/ 0 w 386089"/>
                      <a:gd name="connsiteY4" fmla="*/ 0 h 2591662"/>
                      <a:gd name="connsiteX0" fmla="*/ 0 w 386089"/>
                      <a:gd name="connsiteY0" fmla="*/ 0 h 2591662"/>
                      <a:gd name="connsiteX1" fmla="*/ 384775 w 386089"/>
                      <a:gd name="connsiteY1" fmla="*/ 0 h 2591662"/>
                      <a:gd name="connsiteX2" fmla="*/ 386089 w 386089"/>
                      <a:gd name="connsiteY2" fmla="*/ 2591662 h 2591662"/>
                      <a:gd name="connsiteX3" fmla="*/ 32104 w 386089"/>
                      <a:gd name="connsiteY3" fmla="*/ 2591555 h 2591662"/>
                      <a:gd name="connsiteX4" fmla="*/ 0 w 386089"/>
                      <a:gd name="connsiteY4" fmla="*/ 0 h 2591662"/>
                      <a:gd name="connsiteX0" fmla="*/ 0 w 370676"/>
                      <a:gd name="connsiteY0" fmla="*/ 5077 h 2591662"/>
                      <a:gd name="connsiteX1" fmla="*/ 369362 w 370676"/>
                      <a:gd name="connsiteY1" fmla="*/ 0 h 2591662"/>
                      <a:gd name="connsiteX2" fmla="*/ 370676 w 370676"/>
                      <a:gd name="connsiteY2" fmla="*/ 2591662 h 2591662"/>
                      <a:gd name="connsiteX3" fmla="*/ 16691 w 370676"/>
                      <a:gd name="connsiteY3" fmla="*/ 2591555 h 2591662"/>
                      <a:gd name="connsiteX4" fmla="*/ 0 w 370676"/>
                      <a:gd name="connsiteY4" fmla="*/ 5077 h 2591662"/>
                      <a:gd name="connsiteX0" fmla="*/ 0 w 370676"/>
                      <a:gd name="connsiteY0" fmla="*/ 0 h 2586585"/>
                      <a:gd name="connsiteX1" fmla="*/ 346296 w 370676"/>
                      <a:gd name="connsiteY1" fmla="*/ 2701 h 2586585"/>
                      <a:gd name="connsiteX2" fmla="*/ 370676 w 370676"/>
                      <a:gd name="connsiteY2" fmla="*/ 2586585 h 2586585"/>
                      <a:gd name="connsiteX3" fmla="*/ 16691 w 370676"/>
                      <a:gd name="connsiteY3" fmla="*/ 2586478 h 2586585"/>
                      <a:gd name="connsiteX4" fmla="*/ 0 w 370676"/>
                      <a:gd name="connsiteY4" fmla="*/ 0 h 2586585"/>
                      <a:gd name="connsiteX0" fmla="*/ 0 w 370676"/>
                      <a:gd name="connsiteY0" fmla="*/ 5089 h 2591674"/>
                      <a:gd name="connsiteX1" fmla="*/ 346296 w 370676"/>
                      <a:gd name="connsiteY1" fmla="*/ 7790 h 2591674"/>
                      <a:gd name="connsiteX2" fmla="*/ 370676 w 370676"/>
                      <a:gd name="connsiteY2" fmla="*/ 2591674 h 2591674"/>
                      <a:gd name="connsiteX3" fmla="*/ 16691 w 370676"/>
                      <a:gd name="connsiteY3" fmla="*/ 2591567 h 2591674"/>
                      <a:gd name="connsiteX4" fmla="*/ 0 w 370676"/>
                      <a:gd name="connsiteY4" fmla="*/ 5089 h 2591674"/>
                      <a:gd name="connsiteX0" fmla="*/ 0 w 370676"/>
                      <a:gd name="connsiteY0" fmla="*/ 11251 h 2597836"/>
                      <a:gd name="connsiteX1" fmla="*/ 346296 w 370676"/>
                      <a:gd name="connsiteY1" fmla="*/ 13952 h 2597836"/>
                      <a:gd name="connsiteX2" fmla="*/ 370676 w 370676"/>
                      <a:gd name="connsiteY2" fmla="*/ 2597836 h 2597836"/>
                      <a:gd name="connsiteX3" fmla="*/ 16691 w 370676"/>
                      <a:gd name="connsiteY3" fmla="*/ 2597729 h 2597836"/>
                      <a:gd name="connsiteX4" fmla="*/ 0 w 370676"/>
                      <a:gd name="connsiteY4" fmla="*/ 11251 h 2597836"/>
                      <a:gd name="connsiteX0" fmla="*/ 0 w 370676"/>
                      <a:gd name="connsiteY0" fmla="*/ 11251 h 2613737"/>
                      <a:gd name="connsiteX1" fmla="*/ 346296 w 370676"/>
                      <a:gd name="connsiteY1" fmla="*/ 13952 h 2613737"/>
                      <a:gd name="connsiteX2" fmla="*/ 370676 w 370676"/>
                      <a:gd name="connsiteY2" fmla="*/ 2597836 h 2613737"/>
                      <a:gd name="connsiteX3" fmla="*/ 16691 w 370676"/>
                      <a:gd name="connsiteY3" fmla="*/ 2597729 h 2613737"/>
                      <a:gd name="connsiteX4" fmla="*/ 0 w 370676"/>
                      <a:gd name="connsiteY4" fmla="*/ 11251 h 2613737"/>
                      <a:gd name="connsiteX0" fmla="*/ 0 w 370676"/>
                      <a:gd name="connsiteY0" fmla="*/ 11251 h 2625670"/>
                      <a:gd name="connsiteX1" fmla="*/ 346296 w 370676"/>
                      <a:gd name="connsiteY1" fmla="*/ 13952 h 2625670"/>
                      <a:gd name="connsiteX2" fmla="*/ 370676 w 370676"/>
                      <a:gd name="connsiteY2" fmla="*/ 2597836 h 2625670"/>
                      <a:gd name="connsiteX3" fmla="*/ 16691 w 370676"/>
                      <a:gd name="connsiteY3" fmla="*/ 2597729 h 2625670"/>
                      <a:gd name="connsiteX4" fmla="*/ 0 w 370676"/>
                      <a:gd name="connsiteY4" fmla="*/ 11251 h 2625670"/>
                      <a:gd name="connsiteX0" fmla="*/ 0 w 370676"/>
                      <a:gd name="connsiteY0" fmla="*/ 11251 h 2633707"/>
                      <a:gd name="connsiteX1" fmla="*/ 346296 w 370676"/>
                      <a:gd name="connsiteY1" fmla="*/ 13952 h 2633707"/>
                      <a:gd name="connsiteX2" fmla="*/ 370676 w 370676"/>
                      <a:gd name="connsiteY2" fmla="*/ 2597836 h 2633707"/>
                      <a:gd name="connsiteX3" fmla="*/ 16691 w 370676"/>
                      <a:gd name="connsiteY3" fmla="*/ 2597729 h 2633707"/>
                      <a:gd name="connsiteX4" fmla="*/ 0 w 370676"/>
                      <a:gd name="connsiteY4" fmla="*/ 11251 h 2633707"/>
                      <a:gd name="connsiteX0" fmla="*/ 0 w 370676"/>
                      <a:gd name="connsiteY0" fmla="*/ 11251 h 2640104"/>
                      <a:gd name="connsiteX1" fmla="*/ 346296 w 370676"/>
                      <a:gd name="connsiteY1" fmla="*/ 13952 h 2640104"/>
                      <a:gd name="connsiteX2" fmla="*/ 370676 w 370676"/>
                      <a:gd name="connsiteY2" fmla="*/ 2597836 h 2640104"/>
                      <a:gd name="connsiteX3" fmla="*/ 16691 w 370676"/>
                      <a:gd name="connsiteY3" fmla="*/ 2597729 h 2640104"/>
                      <a:gd name="connsiteX4" fmla="*/ 0 w 370676"/>
                      <a:gd name="connsiteY4" fmla="*/ 11251 h 264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76" h="2640104">
                        <a:moveTo>
                          <a:pt x="0" y="11251"/>
                        </a:moveTo>
                        <a:cubicBezTo>
                          <a:pt x="102541" y="-5764"/>
                          <a:pt x="235940" y="-2360"/>
                          <a:pt x="346296" y="13952"/>
                        </a:cubicBezTo>
                        <a:lnTo>
                          <a:pt x="370676" y="2597836"/>
                        </a:lnTo>
                        <a:cubicBezTo>
                          <a:pt x="293931" y="2654104"/>
                          <a:pt x="104094" y="2654319"/>
                          <a:pt x="16691" y="2597729"/>
                        </a:cubicBezTo>
                        <a:lnTo>
                          <a:pt x="0" y="11251"/>
                        </a:lnTo>
                        <a:close/>
                      </a:path>
                    </a:pathLst>
                  </a:custGeom>
                  <a:gradFill flip="none" rotWithShape="1">
                    <a:gsLst>
                      <a:gs pos="50000">
                        <a:srgbClr val="00B0F0"/>
                      </a:gs>
                      <a:gs pos="0">
                        <a:srgbClr val="0070C0"/>
                      </a:gs>
                      <a:gs pos="99000">
                        <a:srgbClr val="0070C0"/>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cxnSp>
          <p:nvCxnSpPr>
            <p:cNvPr id="993" name="Straight Connector 766"/>
            <p:cNvCxnSpPr/>
            <p:nvPr/>
          </p:nvCxnSpPr>
          <p:spPr>
            <a:xfrm flipV="1">
              <a:off x="5568550" y="3955228"/>
              <a:ext cx="213432" cy="81307"/>
            </a:xfrm>
            <a:prstGeom prst="line">
              <a:avLst/>
            </a:prstGeom>
            <a:noFill/>
            <a:ln w="15875" cap="flat" cmpd="sng" algn="ctr">
              <a:solidFill>
                <a:sysClr val="windowText" lastClr="000000">
                  <a:lumMod val="50000"/>
                  <a:lumOff val="50000"/>
                </a:sysClr>
              </a:solidFill>
              <a:prstDash val="sysDash"/>
            </a:ln>
            <a:effectLst/>
          </p:spPr>
        </p:cxnSp>
        <p:cxnSp>
          <p:nvCxnSpPr>
            <p:cNvPr id="994" name="Straight Connector 767"/>
            <p:cNvCxnSpPr/>
            <p:nvPr/>
          </p:nvCxnSpPr>
          <p:spPr>
            <a:xfrm flipV="1">
              <a:off x="5589250" y="3994586"/>
              <a:ext cx="213432" cy="81307"/>
            </a:xfrm>
            <a:prstGeom prst="line">
              <a:avLst/>
            </a:prstGeom>
            <a:noFill/>
            <a:ln w="15875" cap="flat" cmpd="sng" algn="ctr">
              <a:solidFill>
                <a:sysClr val="windowText" lastClr="000000">
                  <a:lumMod val="50000"/>
                  <a:lumOff val="50000"/>
                </a:sysClr>
              </a:solidFill>
              <a:prstDash val="sysDash"/>
            </a:ln>
            <a:effectLst/>
          </p:spPr>
        </p:cxnSp>
        <p:cxnSp>
          <p:nvCxnSpPr>
            <p:cNvPr id="995" name="Straight Connector 768"/>
            <p:cNvCxnSpPr/>
            <p:nvPr/>
          </p:nvCxnSpPr>
          <p:spPr>
            <a:xfrm flipV="1">
              <a:off x="5557515" y="3914838"/>
              <a:ext cx="213432" cy="81307"/>
            </a:xfrm>
            <a:prstGeom prst="line">
              <a:avLst/>
            </a:prstGeom>
            <a:noFill/>
            <a:ln w="15875" cap="flat" cmpd="sng" algn="ctr">
              <a:solidFill>
                <a:sysClr val="windowText" lastClr="000000">
                  <a:lumMod val="50000"/>
                  <a:lumOff val="50000"/>
                </a:sysClr>
              </a:solidFill>
              <a:prstDash val="sysDash"/>
            </a:ln>
            <a:effectLst/>
          </p:spPr>
        </p:cxnSp>
        <p:grpSp>
          <p:nvGrpSpPr>
            <p:cNvPr id="996" name="Group 681"/>
            <p:cNvGrpSpPr/>
            <p:nvPr/>
          </p:nvGrpSpPr>
          <p:grpSpPr>
            <a:xfrm>
              <a:off x="5178039" y="2801647"/>
              <a:ext cx="521287" cy="616959"/>
              <a:chOff x="5098269" y="2659304"/>
              <a:chExt cx="521287" cy="616959"/>
            </a:xfrm>
          </p:grpSpPr>
          <p:sp>
            <p:nvSpPr>
              <p:cNvPr id="1069" name="Folded Corner 747"/>
              <p:cNvSpPr/>
              <p:nvPr/>
            </p:nvSpPr>
            <p:spPr>
              <a:xfrm rot="5400000" flipH="1" flipV="1">
                <a:off x="4981621" y="2775952"/>
                <a:ext cx="616959" cy="383664"/>
              </a:xfrm>
              <a:prstGeom prst="foldedCorner">
                <a:avLst>
                  <a:gd name="adj" fmla="val 41789"/>
                </a:avLst>
              </a:prstGeom>
              <a:solidFill>
                <a:srgbClr val="E0E0E0"/>
              </a:solidFill>
              <a:ln w="25400" cap="flat" cmpd="sng" algn="ctr">
                <a:solidFill>
                  <a:sysClr val="window" lastClr="FFFFFF"/>
                </a:solidFill>
                <a:prstDash val="solid"/>
              </a:ln>
              <a:effectLst>
                <a:outerShdw blurRad="50800" dist="38100" dir="10800000" algn="r"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cxnSp>
            <p:nvCxnSpPr>
              <p:cNvPr id="1070" name="Straight Connector 748"/>
              <p:cNvCxnSpPr/>
              <p:nvPr/>
            </p:nvCxnSpPr>
            <p:spPr>
              <a:xfrm>
                <a:off x="5170920" y="2888916"/>
                <a:ext cx="262030" cy="0"/>
              </a:xfrm>
              <a:prstGeom prst="line">
                <a:avLst/>
              </a:prstGeom>
              <a:noFill/>
              <a:ln w="9525" cap="flat" cmpd="sng" algn="ctr">
                <a:solidFill>
                  <a:sysClr val="windowText" lastClr="000000"/>
                </a:solidFill>
                <a:prstDash val="solid"/>
              </a:ln>
              <a:effectLst/>
            </p:spPr>
          </p:cxnSp>
          <p:cxnSp>
            <p:nvCxnSpPr>
              <p:cNvPr id="1071" name="Straight Connector 749"/>
              <p:cNvCxnSpPr/>
              <p:nvPr/>
            </p:nvCxnSpPr>
            <p:spPr>
              <a:xfrm>
                <a:off x="5170920" y="2972793"/>
                <a:ext cx="262030" cy="0"/>
              </a:xfrm>
              <a:prstGeom prst="line">
                <a:avLst/>
              </a:prstGeom>
              <a:noFill/>
              <a:ln w="9525" cap="flat" cmpd="sng" algn="ctr">
                <a:solidFill>
                  <a:sysClr val="windowText" lastClr="000000"/>
                </a:solidFill>
                <a:prstDash val="solid"/>
              </a:ln>
              <a:effectLst/>
            </p:spPr>
          </p:cxnSp>
          <p:cxnSp>
            <p:nvCxnSpPr>
              <p:cNvPr id="1072" name="Straight Connector 750"/>
              <p:cNvCxnSpPr/>
              <p:nvPr/>
            </p:nvCxnSpPr>
            <p:spPr>
              <a:xfrm>
                <a:off x="5164570" y="3061693"/>
                <a:ext cx="262030" cy="0"/>
              </a:xfrm>
              <a:prstGeom prst="line">
                <a:avLst/>
              </a:prstGeom>
              <a:noFill/>
              <a:ln w="9525" cap="flat" cmpd="sng" algn="ctr">
                <a:solidFill>
                  <a:sysClr val="windowText" lastClr="000000"/>
                </a:solidFill>
                <a:prstDash val="solid"/>
              </a:ln>
              <a:effectLst/>
            </p:spPr>
          </p:cxnSp>
          <p:grpSp>
            <p:nvGrpSpPr>
              <p:cNvPr id="1073" name="Group 751"/>
              <p:cNvGrpSpPr/>
              <p:nvPr/>
            </p:nvGrpSpPr>
            <p:grpSpPr>
              <a:xfrm rot="2755873">
                <a:off x="5329498" y="2757182"/>
                <a:ext cx="106490" cy="473626"/>
                <a:chOff x="3876481" y="477957"/>
                <a:chExt cx="905245" cy="5753244"/>
              </a:xfrm>
            </p:grpSpPr>
            <p:sp>
              <p:nvSpPr>
                <p:cNvPr id="1074" name="Rectangle 3"/>
                <p:cNvSpPr/>
                <p:nvPr/>
              </p:nvSpPr>
              <p:spPr>
                <a:xfrm>
                  <a:off x="4022506" y="477957"/>
                  <a:ext cx="622467" cy="516983"/>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687" h="559816">
                      <a:moveTo>
                        <a:pt x="6439" y="180962"/>
                      </a:moveTo>
                      <a:cubicBezTo>
                        <a:pt x="23611" y="-25100"/>
                        <a:pt x="671848" y="-83055"/>
                        <a:pt x="830687" y="155204"/>
                      </a:cubicBezTo>
                      <a:lnTo>
                        <a:pt x="824248" y="546937"/>
                      </a:lnTo>
                      <a:cubicBezTo>
                        <a:pt x="530180" y="390244"/>
                        <a:pt x="184597" y="452492"/>
                        <a:pt x="0" y="559816"/>
                      </a:cubicBezTo>
                      <a:lnTo>
                        <a:pt x="6439" y="180962"/>
                      </a:lnTo>
                      <a:close/>
                    </a:path>
                  </a:pathLst>
                </a:custGeom>
                <a:gradFill>
                  <a:gsLst>
                    <a:gs pos="92000">
                      <a:srgbClr val="FF5050"/>
                    </a:gs>
                    <a:gs pos="99000">
                      <a:srgbClr val="CC0000"/>
                    </a:gs>
                    <a:gs pos="0">
                      <a:srgbClr val="CC0000"/>
                    </a:gs>
                    <a:gs pos="30000">
                      <a:srgbClr val="FF5050"/>
                    </a:gs>
                    <a:gs pos="64000">
                      <a:srgbClr val="990000"/>
                    </a:gs>
                    <a:gs pos="82000">
                      <a:srgbClr val="CC0000"/>
                    </a:gs>
                  </a:gsLst>
                  <a:lin ang="0" scaled="1"/>
                </a:gradFill>
                <a:ln w="25400" cap="flat" cmpd="sng" algn="ctr">
                  <a:noFill/>
                  <a:prstDash val="solid"/>
                </a:ln>
                <a:effectLst/>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sp>
              <p:nvSpPr>
                <p:cNvPr id="1075" name="Rectangle 3"/>
                <p:cNvSpPr/>
                <p:nvPr/>
              </p:nvSpPr>
              <p:spPr>
                <a:xfrm>
                  <a:off x="3916346" y="902448"/>
                  <a:ext cx="830474" cy="200089"/>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9186 h 197638"/>
                    <a:gd name="connsiteX1" fmla="*/ 824249 w 830474"/>
                    <a:gd name="connsiteY1" fmla="*/ 96092 h 197638"/>
                    <a:gd name="connsiteX2" fmla="*/ 830474 w 830474"/>
                    <a:gd name="connsiteY2" fmla="*/ 191467 h 197638"/>
                    <a:gd name="connsiteX3" fmla="*/ 6226 w 830474"/>
                    <a:gd name="connsiteY3" fmla="*/ 189149 h 197638"/>
                    <a:gd name="connsiteX4" fmla="*/ 0 w 830474"/>
                    <a:gd name="connsiteY4" fmla="*/ 109186 h 197638"/>
                    <a:gd name="connsiteX0" fmla="*/ 0 w 830474"/>
                    <a:gd name="connsiteY0" fmla="*/ 111637 h 200089"/>
                    <a:gd name="connsiteX1" fmla="*/ 824249 w 830474"/>
                    <a:gd name="connsiteY1" fmla="*/ 98543 h 200089"/>
                    <a:gd name="connsiteX2" fmla="*/ 830474 w 830474"/>
                    <a:gd name="connsiteY2" fmla="*/ 193918 h 200089"/>
                    <a:gd name="connsiteX3" fmla="*/ 6226 w 830474"/>
                    <a:gd name="connsiteY3" fmla="*/ 191600 h 200089"/>
                    <a:gd name="connsiteX4" fmla="*/ 0 w 830474"/>
                    <a:gd name="connsiteY4" fmla="*/ 111637 h 20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74" h="200089">
                      <a:moveTo>
                        <a:pt x="0" y="111637"/>
                      </a:moveTo>
                      <a:cubicBezTo>
                        <a:pt x="131155" y="-20514"/>
                        <a:pt x="590027" y="-48073"/>
                        <a:pt x="824249" y="98543"/>
                      </a:cubicBezTo>
                      <a:cubicBezTo>
                        <a:pt x="825480" y="243474"/>
                        <a:pt x="826710" y="183234"/>
                        <a:pt x="830474" y="193918"/>
                      </a:cubicBezTo>
                      <a:cubicBezTo>
                        <a:pt x="536406" y="37225"/>
                        <a:pt x="190823" y="84276"/>
                        <a:pt x="6226" y="191600"/>
                      </a:cubicBezTo>
                      <a:cubicBezTo>
                        <a:pt x="3306" y="179298"/>
                        <a:pt x="387" y="253120"/>
                        <a:pt x="0" y="111637"/>
                      </a:cubicBezTo>
                      <a:close/>
                    </a:path>
                  </a:pathLst>
                </a:custGeom>
                <a:gradFill flip="none" rotWithShape="1">
                  <a:gsLst>
                    <a:gs pos="92000">
                      <a:srgbClr val="E0E0E0"/>
                    </a:gs>
                    <a:gs pos="100000">
                      <a:srgbClr val="CACACA"/>
                    </a:gs>
                    <a:gs pos="0">
                      <a:srgbClr val="C0C0C0"/>
                    </a:gs>
                    <a:gs pos="30000">
                      <a:sysClr val="window" lastClr="FFFFFF">
                        <a:lumMod val="95000"/>
                      </a:sysClr>
                    </a:gs>
                    <a:gs pos="64000">
                      <a:sysClr val="windowText" lastClr="000000">
                        <a:lumMod val="65000"/>
                        <a:lumOff val="35000"/>
                      </a:sysClr>
                    </a:gs>
                    <a:gs pos="82000">
                      <a:sysClr val="window" lastClr="FFFFFF">
                        <a:lumMod val="65000"/>
                      </a:sysClr>
                    </a:gs>
                  </a:gsLst>
                  <a:lin ang="0" scaled="1"/>
                  <a:tileRect/>
                </a:gradFill>
                <a:ln w="25400" cap="flat" cmpd="sng" algn="ctr">
                  <a:noFill/>
                  <a:prstDash val="solid"/>
                </a:ln>
                <a:effectLst/>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sp>
              <p:nvSpPr>
                <p:cNvPr id="1076" name="Rectangle 3"/>
                <p:cNvSpPr/>
                <p:nvPr/>
              </p:nvSpPr>
              <p:spPr>
                <a:xfrm>
                  <a:off x="3876481" y="994624"/>
                  <a:ext cx="902033" cy="248823"/>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42570"/>
                    <a:gd name="connsiteY0" fmla="*/ 106308 h 251484"/>
                    <a:gd name="connsiteX1" fmla="*/ 824249 w 842570"/>
                    <a:gd name="connsiteY1" fmla="*/ 93214 h 251484"/>
                    <a:gd name="connsiteX2" fmla="*/ 842570 w 842570"/>
                    <a:gd name="connsiteY2" fmla="*/ 251484 h 251484"/>
                    <a:gd name="connsiteX3" fmla="*/ 6226 w 842570"/>
                    <a:gd name="connsiteY3" fmla="*/ 186271 h 251484"/>
                    <a:gd name="connsiteX4" fmla="*/ 0 w 842570"/>
                    <a:gd name="connsiteY4" fmla="*/ 106308 h 251484"/>
                    <a:gd name="connsiteX0" fmla="*/ 0 w 871053"/>
                    <a:gd name="connsiteY0" fmla="*/ 106308 h 251484"/>
                    <a:gd name="connsiteX1" fmla="*/ 824249 w 871053"/>
                    <a:gd name="connsiteY1" fmla="*/ 93214 h 251484"/>
                    <a:gd name="connsiteX2" fmla="*/ 842570 w 871053"/>
                    <a:gd name="connsiteY2" fmla="*/ 251484 h 251484"/>
                    <a:gd name="connsiteX3" fmla="*/ 6226 w 871053"/>
                    <a:gd name="connsiteY3" fmla="*/ 186271 h 251484"/>
                    <a:gd name="connsiteX4" fmla="*/ 0 w 871053"/>
                    <a:gd name="connsiteY4" fmla="*/ 106308 h 251484"/>
                    <a:gd name="connsiteX0" fmla="*/ 0 w 873694"/>
                    <a:gd name="connsiteY0" fmla="*/ 106308 h 251484"/>
                    <a:gd name="connsiteX1" fmla="*/ 824249 w 873694"/>
                    <a:gd name="connsiteY1" fmla="*/ 93214 h 251484"/>
                    <a:gd name="connsiteX2" fmla="*/ 842570 w 873694"/>
                    <a:gd name="connsiteY2" fmla="*/ 251484 h 251484"/>
                    <a:gd name="connsiteX3" fmla="*/ 6226 w 873694"/>
                    <a:gd name="connsiteY3" fmla="*/ 186271 h 251484"/>
                    <a:gd name="connsiteX4" fmla="*/ 0 w 873694"/>
                    <a:gd name="connsiteY4" fmla="*/ 106308 h 251484"/>
                    <a:gd name="connsiteX0" fmla="*/ 0 w 873694"/>
                    <a:gd name="connsiteY0" fmla="*/ 103647 h 248823"/>
                    <a:gd name="connsiteX1" fmla="*/ 824249 w 873694"/>
                    <a:gd name="connsiteY1" fmla="*/ 95391 h 248823"/>
                    <a:gd name="connsiteX2" fmla="*/ 842570 w 873694"/>
                    <a:gd name="connsiteY2" fmla="*/ 248823 h 248823"/>
                    <a:gd name="connsiteX3" fmla="*/ 6226 w 873694"/>
                    <a:gd name="connsiteY3" fmla="*/ 183610 h 248823"/>
                    <a:gd name="connsiteX4" fmla="*/ 0 w 873694"/>
                    <a:gd name="connsiteY4" fmla="*/ 103647 h 248823"/>
                    <a:gd name="connsiteX0" fmla="*/ 23029 w 896723"/>
                    <a:gd name="connsiteY0" fmla="*/ 103647 h 256182"/>
                    <a:gd name="connsiteX1" fmla="*/ 847278 w 896723"/>
                    <a:gd name="connsiteY1" fmla="*/ 95391 h 256182"/>
                    <a:gd name="connsiteX2" fmla="*/ 865599 w 896723"/>
                    <a:gd name="connsiteY2" fmla="*/ 248823 h 256182"/>
                    <a:gd name="connsiteX3" fmla="*/ 227 w 896723"/>
                    <a:gd name="connsiteY3" fmla="*/ 256182 h 256182"/>
                    <a:gd name="connsiteX4" fmla="*/ 23029 w 896723"/>
                    <a:gd name="connsiteY4" fmla="*/ 103647 h 256182"/>
                    <a:gd name="connsiteX0" fmla="*/ 40199 w 913893"/>
                    <a:gd name="connsiteY0" fmla="*/ 103647 h 256182"/>
                    <a:gd name="connsiteX1" fmla="*/ 864448 w 913893"/>
                    <a:gd name="connsiteY1" fmla="*/ 95391 h 256182"/>
                    <a:gd name="connsiteX2" fmla="*/ 882769 w 913893"/>
                    <a:gd name="connsiteY2" fmla="*/ 248823 h 256182"/>
                    <a:gd name="connsiteX3" fmla="*/ 17397 w 913893"/>
                    <a:gd name="connsiteY3" fmla="*/ 256182 h 256182"/>
                    <a:gd name="connsiteX4" fmla="*/ 40199 w 913893"/>
                    <a:gd name="connsiteY4" fmla="*/ 103647 h 256182"/>
                    <a:gd name="connsiteX0" fmla="*/ 40199 w 913215"/>
                    <a:gd name="connsiteY0" fmla="*/ 103647 h 256182"/>
                    <a:gd name="connsiteX1" fmla="*/ 864448 w 913215"/>
                    <a:gd name="connsiteY1" fmla="*/ 95391 h 256182"/>
                    <a:gd name="connsiteX2" fmla="*/ 882769 w 913215"/>
                    <a:gd name="connsiteY2" fmla="*/ 248823 h 256182"/>
                    <a:gd name="connsiteX3" fmla="*/ 17397 w 913215"/>
                    <a:gd name="connsiteY3" fmla="*/ 256182 h 256182"/>
                    <a:gd name="connsiteX4" fmla="*/ 40199 w 913215"/>
                    <a:gd name="connsiteY4" fmla="*/ 103647 h 256182"/>
                    <a:gd name="connsiteX0" fmla="*/ 33311 w 906327"/>
                    <a:gd name="connsiteY0" fmla="*/ 103647 h 248823"/>
                    <a:gd name="connsiteX1" fmla="*/ 857560 w 906327"/>
                    <a:gd name="connsiteY1" fmla="*/ 95391 h 248823"/>
                    <a:gd name="connsiteX2" fmla="*/ 875881 w 906327"/>
                    <a:gd name="connsiteY2" fmla="*/ 248823 h 248823"/>
                    <a:gd name="connsiteX3" fmla="*/ 31223 w 906327"/>
                    <a:gd name="connsiteY3" fmla="*/ 238427 h 248823"/>
                    <a:gd name="connsiteX4" fmla="*/ 33311 w 906327"/>
                    <a:gd name="connsiteY4" fmla="*/ 103647 h 248823"/>
                    <a:gd name="connsiteX0" fmla="*/ 45136 w 918152"/>
                    <a:gd name="connsiteY0" fmla="*/ 103647 h 248823"/>
                    <a:gd name="connsiteX1" fmla="*/ 869385 w 918152"/>
                    <a:gd name="connsiteY1" fmla="*/ 95391 h 248823"/>
                    <a:gd name="connsiteX2" fmla="*/ 887706 w 918152"/>
                    <a:gd name="connsiteY2" fmla="*/ 248823 h 248823"/>
                    <a:gd name="connsiteX3" fmla="*/ 43048 w 918152"/>
                    <a:gd name="connsiteY3" fmla="*/ 238427 h 248823"/>
                    <a:gd name="connsiteX4" fmla="*/ 45136 w 918152"/>
                    <a:gd name="connsiteY4" fmla="*/ 103647 h 248823"/>
                    <a:gd name="connsiteX0" fmla="*/ 46541 w 919557"/>
                    <a:gd name="connsiteY0" fmla="*/ 103647 h 248823"/>
                    <a:gd name="connsiteX1" fmla="*/ 870790 w 919557"/>
                    <a:gd name="connsiteY1" fmla="*/ 95391 h 248823"/>
                    <a:gd name="connsiteX2" fmla="*/ 889111 w 919557"/>
                    <a:gd name="connsiteY2" fmla="*/ 248823 h 248823"/>
                    <a:gd name="connsiteX3" fmla="*/ 44453 w 919557"/>
                    <a:gd name="connsiteY3" fmla="*/ 238427 h 248823"/>
                    <a:gd name="connsiteX4" fmla="*/ 46541 w 919557"/>
                    <a:gd name="connsiteY4" fmla="*/ 103647 h 248823"/>
                    <a:gd name="connsiteX0" fmla="*/ 46541 w 906576"/>
                    <a:gd name="connsiteY0" fmla="*/ 103647 h 248823"/>
                    <a:gd name="connsiteX1" fmla="*/ 870790 w 906576"/>
                    <a:gd name="connsiteY1" fmla="*/ 95391 h 248823"/>
                    <a:gd name="connsiteX2" fmla="*/ 889111 w 906576"/>
                    <a:gd name="connsiteY2" fmla="*/ 248823 h 248823"/>
                    <a:gd name="connsiteX3" fmla="*/ 44453 w 906576"/>
                    <a:gd name="connsiteY3" fmla="*/ 238427 h 248823"/>
                    <a:gd name="connsiteX4" fmla="*/ 46541 w 906576"/>
                    <a:gd name="connsiteY4" fmla="*/ 103647 h 248823"/>
                    <a:gd name="connsiteX0" fmla="*/ 46541 w 908710"/>
                    <a:gd name="connsiteY0" fmla="*/ 103647 h 248823"/>
                    <a:gd name="connsiteX1" fmla="*/ 870790 w 908710"/>
                    <a:gd name="connsiteY1" fmla="*/ 95391 h 248823"/>
                    <a:gd name="connsiteX2" fmla="*/ 889111 w 908710"/>
                    <a:gd name="connsiteY2" fmla="*/ 248823 h 248823"/>
                    <a:gd name="connsiteX3" fmla="*/ 44453 w 908710"/>
                    <a:gd name="connsiteY3" fmla="*/ 238427 h 248823"/>
                    <a:gd name="connsiteX4" fmla="*/ 46541 w 908710"/>
                    <a:gd name="connsiteY4" fmla="*/ 103647 h 248823"/>
                    <a:gd name="connsiteX0" fmla="*/ 39864 w 902033"/>
                    <a:gd name="connsiteY0" fmla="*/ 103647 h 248823"/>
                    <a:gd name="connsiteX1" fmla="*/ 864113 w 902033"/>
                    <a:gd name="connsiteY1" fmla="*/ 95391 h 248823"/>
                    <a:gd name="connsiteX2" fmla="*/ 882434 w 902033"/>
                    <a:gd name="connsiteY2" fmla="*/ 248823 h 248823"/>
                    <a:gd name="connsiteX3" fmla="*/ 37776 w 902033"/>
                    <a:gd name="connsiteY3" fmla="*/ 238427 h 248823"/>
                    <a:gd name="connsiteX4" fmla="*/ 39864 w 902033"/>
                    <a:gd name="connsiteY4" fmla="*/ 103647 h 24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33" h="248823">
                      <a:moveTo>
                        <a:pt x="39864" y="103647"/>
                      </a:moveTo>
                      <a:cubicBezTo>
                        <a:pt x="171019" y="-21360"/>
                        <a:pt x="639416" y="-44082"/>
                        <a:pt x="864113" y="95391"/>
                      </a:cubicBezTo>
                      <a:cubicBezTo>
                        <a:pt x="934566" y="155656"/>
                        <a:pt x="885927" y="240558"/>
                        <a:pt x="882434" y="248823"/>
                      </a:cubicBezTo>
                      <a:cubicBezTo>
                        <a:pt x="588366" y="92130"/>
                        <a:pt x="222373" y="131103"/>
                        <a:pt x="37776" y="238427"/>
                      </a:cubicBezTo>
                      <a:cubicBezTo>
                        <a:pt x="28937" y="243880"/>
                        <a:pt x="-43880" y="170831"/>
                        <a:pt x="39864" y="103647"/>
                      </a:cubicBezTo>
                      <a:close/>
                    </a:path>
                  </a:pathLst>
                </a:custGeom>
                <a:gradFill>
                  <a:gsLst>
                    <a:gs pos="92000">
                      <a:srgbClr val="E0E0E0"/>
                    </a:gs>
                    <a:gs pos="100000">
                      <a:srgbClr val="CACACA"/>
                    </a:gs>
                    <a:gs pos="0">
                      <a:srgbClr val="C0C0C0"/>
                    </a:gs>
                    <a:gs pos="30000">
                      <a:sysClr val="window" lastClr="FFFFFF">
                        <a:lumMod val="95000"/>
                      </a:sysClr>
                    </a:gs>
                    <a:gs pos="64000">
                      <a:sysClr val="windowText" lastClr="000000">
                        <a:lumMod val="65000"/>
                        <a:lumOff val="35000"/>
                      </a:sysClr>
                    </a:gs>
                    <a:gs pos="82000">
                      <a:sysClr val="window" lastClr="FFFFFF">
                        <a:lumMod val="65000"/>
                      </a:sysClr>
                    </a:gs>
                  </a:gsLst>
                  <a:lin ang="0" scaled="1"/>
                </a:gradFill>
                <a:ln w="25400" cap="flat" cmpd="sng" algn="ctr">
                  <a:noFill/>
                  <a:prstDash val="solid"/>
                </a:ln>
                <a:effectLst/>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sp>
              <p:nvSpPr>
                <p:cNvPr id="1077" name="Rectangle 3"/>
                <p:cNvSpPr/>
                <p:nvPr/>
              </p:nvSpPr>
              <p:spPr>
                <a:xfrm>
                  <a:off x="3911888" y="1125062"/>
                  <a:ext cx="855712" cy="588285"/>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6439 w 848443"/>
                    <a:gd name="connsiteY0" fmla="*/ 205890 h 584744"/>
                    <a:gd name="connsiteX1" fmla="*/ 848443 w 848443"/>
                    <a:gd name="connsiteY1" fmla="*/ 138703 h 584744"/>
                    <a:gd name="connsiteX2" fmla="*/ 824248 w 848443"/>
                    <a:gd name="connsiteY2" fmla="*/ 571865 h 584744"/>
                    <a:gd name="connsiteX3" fmla="*/ 0 w 848443"/>
                    <a:gd name="connsiteY3" fmla="*/ 584744 h 584744"/>
                    <a:gd name="connsiteX4" fmla="*/ 6439 w 848443"/>
                    <a:gd name="connsiteY4" fmla="*/ 205890 h 584744"/>
                    <a:gd name="connsiteX0" fmla="*/ 521 w 848443"/>
                    <a:gd name="connsiteY0" fmla="*/ 160274 h 619027"/>
                    <a:gd name="connsiteX1" fmla="*/ 848443 w 848443"/>
                    <a:gd name="connsiteY1" fmla="*/ 172986 h 619027"/>
                    <a:gd name="connsiteX2" fmla="*/ 824248 w 848443"/>
                    <a:gd name="connsiteY2" fmla="*/ 606148 h 619027"/>
                    <a:gd name="connsiteX3" fmla="*/ 0 w 848443"/>
                    <a:gd name="connsiteY3" fmla="*/ 619027 h 619027"/>
                    <a:gd name="connsiteX4" fmla="*/ 521 w 848443"/>
                    <a:gd name="connsiteY4" fmla="*/ 160274 h 619027"/>
                    <a:gd name="connsiteX0" fmla="*/ 521 w 848443"/>
                    <a:gd name="connsiteY0" fmla="*/ 113985 h 572738"/>
                    <a:gd name="connsiteX1" fmla="*/ 848443 w 848443"/>
                    <a:gd name="connsiteY1" fmla="*/ 126697 h 572738"/>
                    <a:gd name="connsiteX2" fmla="*/ 824248 w 848443"/>
                    <a:gd name="connsiteY2" fmla="*/ 559859 h 572738"/>
                    <a:gd name="connsiteX3" fmla="*/ 0 w 848443"/>
                    <a:gd name="connsiteY3" fmla="*/ 572738 h 572738"/>
                    <a:gd name="connsiteX4" fmla="*/ 521 w 848443"/>
                    <a:gd name="connsiteY4" fmla="*/ 113985 h 572738"/>
                    <a:gd name="connsiteX0" fmla="*/ 521 w 848443"/>
                    <a:gd name="connsiteY0" fmla="*/ 86089 h 544842"/>
                    <a:gd name="connsiteX1" fmla="*/ 848443 w 848443"/>
                    <a:gd name="connsiteY1" fmla="*/ 98801 h 544842"/>
                    <a:gd name="connsiteX2" fmla="*/ 824248 w 848443"/>
                    <a:gd name="connsiteY2" fmla="*/ 531963 h 544842"/>
                    <a:gd name="connsiteX3" fmla="*/ 0 w 848443"/>
                    <a:gd name="connsiteY3" fmla="*/ 544842 h 544842"/>
                    <a:gd name="connsiteX4" fmla="*/ 521 w 848443"/>
                    <a:gd name="connsiteY4" fmla="*/ 86089 h 544842"/>
                    <a:gd name="connsiteX0" fmla="*/ 521 w 848443"/>
                    <a:gd name="connsiteY0" fmla="*/ 96683 h 555436"/>
                    <a:gd name="connsiteX1" fmla="*/ 848443 w 848443"/>
                    <a:gd name="connsiteY1" fmla="*/ 109395 h 555436"/>
                    <a:gd name="connsiteX2" fmla="*/ 824248 w 848443"/>
                    <a:gd name="connsiteY2" fmla="*/ 542557 h 555436"/>
                    <a:gd name="connsiteX3" fmla="*/ 0 w 848443"/>
                    <a:gd name="connsiteY3" fmla="*/ 555436 h 555436"/>
                    <a:gd name="connsiteX4" fmla="*/ 521 w 848443"/>
                    <a:gd name="connsiteY4" fmla="*/ 96683 h 555436"/>
                    <a:gd name="connsiteX0" fmla="*/ 521 w 848443"/>
                    <a:gd name="connsiteY0" fmla="*/ 102856 h 561609"/>
                    <a:gd name="connsiteX1" fmla="*/ 848443 w 848443"/>
                    <a:gd name="connsiteY1" fmla="*/ 115568 h 561609"/>
                    <a:gd name="connsiteX2" fmla="*/ 824248 w 848443"/>
                    <a:gd name="connsiteY2" fmla="*/ 548730 h 561609"/>
                    <a:gd name="connsiteX3" fmla="*/ 0 w 848443"/>
                    <a:gd name="connsiteY3" fmla="*/ 561609 h 561609"/>
                    <a:gd name="connsiteX4" fmla="*/ 521 w 848443"/>
                    <a:gd name="connsiteY4" fmla="*/ 102856 h 561609"/>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39044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47922 w 848443"/>
                    <a:gd name="connsiteY2" fmla="*/ 552241 h 565120"/>
                    <a:gd name="connsiteX3" fmla="*/ 0 w 848443"/>
                    <a:gd name="connsiteY3" fmla="*/ 565120 h 565120"/>
                    <a:gd name="connsiteX4" fmla="*/ 521 w 848443"/>
                    <a:gd name="connsiteY4" fmla="*/ 106367 h 565120"/>
                    <a:gd name="connsiteX0" fmla="*/ 521 w 848443"/>
                    <a:gd name="connsiteY0" fmla="*/ 106367 h 573998"/>
                    <a:gd name="connsiteX1" fmla="*/ 848443 w 848443"/>
                    <a:gd name="connsiteY1" fmla="*/ 119079 h 573998"/>
                    <a:gd name="connsiteX2" fmla="*/ 847922 w 848443"/>
                    <a:gd name="connsiteY2" fmla="*/ 552241 h 573998"/>
                    <a:gd name="connsiteX3" fmla="*/ 0 w 848443"/>
                    <a:gd name="connsiteY3" fmla="*/ 573998 h 573998"/>
                    <a:gd name="connsiteX4" fmla="*/ 521 w 848443"/>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81142"/>
                    <a:gd name="connsiteX1" fmla="*/ 848443 w 853844"/>
                    <a:gd name="connsiteY1" fmla="*/ 119079 h 581142"/>
                    <a:gd name="connsiteX2" fmla="*/ 853841 w 853844"/>
                    <a:gd name="connsiteY2" fmla="*/ 558160 h 581142"/>
                    <a:gd name="connsiteX3" fmla="*/ 0 w 853844"/>
                    <a:gd name="connsiteY3" fmla="*/ 581142 h 581142"/>
                    <a:gd name="connsiteX4" fmla="*/ 521 w 853844"/>
                    <a:gd name="connsiteY4" fmla="*/ 106367 h 581142"/>
                    <a:gd name="connsiteX0" fmla="*/ 521 w 853844"/>
                    <a:gd name="connsiteY0" fmla="*/ 106367 h 581142"/>
                    <a:gd name="connsiteX1" fmla="*/ 848443 w 853844"/>
                    <a:gd name="connsiteY1" fmla="*/ 119079 h 581142"/>
                    <a:gd name="connsiteX2" fmla="*/ 853841 w 853844"/>
                    <a:gd name="connsiteY2" fmla="*/ 567685 h 581142"/>
                    <a:gd name="connsiteX3" fmla="*/ 0 w 853844"/>
                    <a:gd name="connsiteY3" fmla="*/ 581142 h 581142"/>
                    <a:gd name="connsiteX4" fmla="*/ 521 w 853844"/>
                    <a:gd name="connsiteY4" fmla="*/ 106367 h 581142"/>
                    <a:gd name="connsiteX0" fmla="*/ 521 w 853844"/>
                    <a:gd name="connsiteY0" fmla="*/ 110344 h 585119"/>
                    <a:gd name="connsiteX1" fmla="*/ 848443 w 853844"/>
                    <a:gd name="connsiteY1" fmla="*/ 115913 h 585119"/>
                    <a:gd name="connsiteX2" fmla="*/ 853841 w 853844"/>
                    <a:gd name="connsiteY2" fmla="*/ 571662 h 585119"/>
                    <a:gd name="connsiteX3" fmla="*/ 0 w 853844"/>
                    <a:gd name="connsiteY3" fmla="*/ 585119 h 585119"/>
                    <a:gd name="connsiteX4" fmla="*/ 521 w 853844"/>
                    <a:gd name="connsiteY4" fmla="*/ 110344 h 585119"/>
                    <a:gd name="connsiteX0" fmla="*/ 4 w 858090"/>
                    <a:gd name="connsiteY0" fmla="*/ 106367 h 588285"/>
                    <a:gd name="connsiteX1" fmla="*/ 852689 w 858090"/>
                    <a:gd name="connsiteY1" fmla="*/ 119079 h 588285"/>
                    <a:gd name="connsiteX2" fmla="*/ 858087 w 858090"/>
                    <a:gd name="connsiteY2" fmla="*/ 574828 h 588285"/>
                    <a:gd name="connsiteX3" fmla="*/ 4246 w 858090"/>
                    <a:gd name="connsiteY3" fmla="*/ 588285 h 588285"/>
                    <a:gd name="connsiteX4" fmla="*/ 4 w 858090"/>
                    <a:gd name="connsiteY4" fmla="*/ 106367 h 588285"/>
                    <a:gd name="connsiteX0" fmla="*/ 4 w 858090"/>
                    <a:gd name="connsiteY0" fmla="*/ 106367 h 588285"/>
                    <a:gd name="connsiteX1" fmla="*/ 852689 w 858090"/>
                    <a:gd name="connsiteY1" fmla="*/ 119079 h 588285"/>
                    <a:gd name="connsiteX2" fmla="*/ 858087 w 858090"/>
                    <a:gd name="connsiteY2" fmla="*/ 574828 h 588285"/>
                    <a:gd name="connsiteX3" fmla="*/ 4246 w 858090"/>
                    <a:gd name="connsiteY3" fmla="*/ 588285 h 588285"/>
                    <a:gd name="connsiteX4" fmla="*/ 4 w 858090"/>
                    <a:gd name="connsiteY4" fmla="*/ 106367 h 588285"/>
                    <a:gd name="connsiteX0" fmla="*/ 4 w 853345"/>
                    <a:gd name="connsiteY0" fmla="*/ 106367 h 588285"/>
                    <a:gd name="connsiteX1" fmla="*/ 852689 w 853345"/>
                    <a:gd name="connsiteY1" fmla="*/ 119079 h 588285"/>
                    <a:gd name="connsiteX2" fmla="*/ 853325 w 853345"/>
                    <a:gd name="connsiteY2" fmla="*/ 567684 h 588285"/>
                    <a:gd name="connsiteX3" fmla="*/ 4246 w 853345"/>
                    <a:gd name="connsiteY3" fmla="*/ 588285 h 588285"/>
                    <a:gd name="connsiteX4" fmla="*/ 4 w 853345"/>
                    <a:gd name="connsiteY4" fmla="*/ 106367 h 588285"/>
                    <a:gd name="connsiteX0" fmla="*/ 4 w 855712"/>
                    <a:gd name="connsiteY0" fmla="*/ 106367 h 588285"/>
                    <a:gd name="connsiteX1" fmla="*/ 852689 w 855712"/>
                    <a:gd name="connsiteY1" fmla="*/ 119079 h 588285"/>
                    <a:gd name="connsiteX2" fmla="*/ 855706 w 855712"/>
                    <a:gd name="connsiteY2" fmla="*/ 570066 h 588285"/>
                    <a:gd name="connsiteX3" fmla="*/ 4246 w 855712"/>
                    <a:gd name="connsiteY3" fmla="*/ 588285 h 588285"/>
                    <a:gd name="connsiteX4" fmla="*/ 4 w 855712"/>
                    <a:gd name="connsiteY4" fmla="*/ 106367 h 58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712" h="588285">
                      <a:moveTo>
                        <a:pt x="4" y="106367"/>
                      </a:moveTo>
                      <a:cubicBezTo>
                        <a:pt x="61565" y="-10919"/>
                        <a:pt x="625788" y="-62955"/>
                        <a:pt x="852689" y="119079"/>
                      </a:cubicBezTo>
                      <a:cubicBezTo>
                        <a:pt x="852515" y="263466"/>
                        <a:pt x="855880" y="425679"/>
                        <a:pt x="855706" y="570066"/>
                      </a:cubicBezTo>
                      <a:cubicBezTo>
                        <a:pt x="505414" y="404495"/>
                        <a:pt x="108945" y="492798"/>
                        <a:pt x="4246" y="588285"/>
                      </a:cubicBezTo>
                      <a:cubicBezTo>
                        <a:pt x="4420" y="435367"/>
                        <a:pt x="-170" y="259285"/>
                        <a:pt x="4" y="106367"/>
                      </a:cubicBezTo>
                      <a:close/>
                    </a:path>
                  </a:pathLst>
                </a:custGeom>
                <a:gradFill>
                  <a:gsLst>
                    <a:gs pos="92000">
                      <a:srgbClr val="E0E0E0"/>
                    </a:gs>
                    <a:gs pos="100000">
                      <a:srgbClr val="CACACA"/>
                    </a:gs>
                    <a:gs pos="0">
                      <a:srgbClr val="C0C0C0"/>
                    </a:gs>
                    <a:gs pos="30000">
                      <a:sysClr val="window" lastClr="FFFFFF">
                        <a:lumMod val="95000"/>
                      </a:sysClr>
                    </a:gs>
                    <a:gs pos="64000">
                      <a:sysClr val="windowText" lastClr="000000">
                        <a:lumMod val="65000"/>
                        <a:lumOff val="35000"/>
                      </a:sysClr>
                    </a:gs>
                    <a:gs pos="82000">
                      <a:sysClr val="window" lastClr="FFFFFF">
                        <a:lumMod val="65000"/>
                      </a:sysClr>
                    </a:gs>
                  </a:gsLst>
                  <a:lin ang="0" scaled="1"/>
                </a:gradFill>
                <a:ln w="25400" cap="flat" cmpd="sng" algn="ctr">
                  <a:noFill/>
                  <a:prstDash val="solid"/>
                </a:ln>
                <a:effectLst/>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sp>
              <p:nvSpPr>
                <p:cNvPr id="1078" name="Rectangle 3"/>
                <p:cNvSpPr/>
                <p:nvPr/>
              </p:nvSpPr>
              <p:spPr>
                <a:xfrm>
                  <a:off x="3894895" y="1587709"/>
                  <a:ext cx="886831" cy="243799"/>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42570"/>
                    <a:gd name="connsiteY0" fmla="*/ 106308 h 251484"/>
                    <a:gd name="connsiteX1" fmla="*/ 824249 w 842570"/>
                    <a:gd name="connsiteY1" fmla="*/ 93214 h 251484"/>
                    <a:gd name="connsiteX2" fmla="*/ 842570 w 842570"/>
                    <a:gd name="connsiteY2" fmla="*/ 251484 h 251484"/>
                    <a:gd name="connsiteX3" fmla="*/ 6226 w 842570"/>
                    <a:gd name="connsiteY3" fmla="*/ 186271 h 251484"/>
                    <a:gd name="connsiteX4" fmla="*/ 0 w 842570"/>
                    <a:gd name="connsiteY4" fmla="*/ 106308 h 251484"/>
                    <a:gd name="connsiteX0" fmla="*/ 0 w 871053"/>
                    <a:gd name="connsiteY0" fmla="*/ 106308 h 251484"/>
                    <a:gd name="connsiteX1" fmla="*/ 824249 w 871053"/>
                    <a:gd name="connsiteY1" fmla="*/ 93214 h 251484"/>
                    <a:gd name="connsiteX2" fmla="*/ 842570 w 871053"/>
                    <a:gd name="connsiteY2" fmla="*/ 251484 h 251484"/>
                    <a:gd name="connsiteX3" fmla="*/ 6226 w 871053"/>
                    <a:gd name="connsiteY3" fmla="*/ 186271 h 251484"/>
                    <a:gd name="connsiteX4" fmla="*/ 0 w 871053"/>
                    <a:gd name="connsiteY4" fmla="*/ 106308 h 251484"/>
                    <a:gd name="connsiteX0" fmla="*/ 0 w 873694"/>
                    <a:gd name="connsiteY0" fmla="*/ 106308 h 251484"/>
                    <a:gd name="connsiteX1" fmla="*/ 824249 w 873694"/>
                    <a:gd name="connsiteY1" fmla="*/ 93214 h 251484"/>
                    <a:gd name="connsiteX2" fmla="*/ 842570 w 873694"/>
                    <a:gd name="connsiteY2" fmla="*/ 251484 h 251484"/>
                    <a:gd name="connsiteX3" fmla="*/ 6226 w 873694"/>
                    <a:gd name="connsiteY3" fmla="*/ 186271 h 251484"/>
                    <a:gd name="connsiteX4" fmla="*/ 0 w 873694"/>
                    <a:gd name="connsiteY4" fmla="*/ 106308 h 251484"/>
                    <a:gd name="connsiteX0" fmla="*/ 0 w 873694"/>
                    <a:gd name="connsiteY0" fmla="*/ 103647 h 248823"/>
                    <a:gd name="connsiteX1" fmla="*/ 824249 w 873694"/>
                    <a:gd name="connsiteY1" fmla="*/ 95391 h 248823"/>
                    <a:gd name="connsiteX2" fmla="*/ 842570 w 873694"/>
                    <a:gd name="connsiteY2" fmla="*/ 248823 h 248823"/>
                    <a:gd name="connsiteX3" fmla="*/ 6226 w 873694"/>
                    <a:gd name="connsiteY3" fmla="*/ 183610 h 248823"/>
                    <a:gd name="connsiteX4" fmla="*/ 0 w 873694"/>
                    <a:gd name="connsiteY4" fmla="*/ 103647 h 248823"/>
                    <a:gd name="connsiteX0" fmla="*/ 23029 w 896723"/>
                    <a:gd name="connsiteY0" fmla="*/ 103647 h 256182"/>
                    <a:gd name="connsiteX1" fmla="*/ 847278 w 896723"/>
                    <a:gd name="connsiteY1" fmla="*/ 95391 h 256182"/>
                    <a:gd name="connsiteX2" fmla="*/ 865599 w 896723"/>
                    <a:gd name="connsiteY2" fmla="*/ 248823 h 256182"/>
                    <a:gd name="connsiteX3" fmla="*/ 227 w 896723"/>
                    <a:gd name="connsiteY3" fmla="*/ 256182 h 256182"/>
                    <a:gd name="connsiteX4" fmla="*/ 23029 w 896723"/>
                    <a:gd name="connsiteY4" fmla="*/ 103647 h 256182"/>
                    <a:gd name="connsiteX0" fmla="*/ 40199 w 913893"/>
                    <a:gd name="connsiteY0" fmla="*/ 103647 h 256182"/>
                    <a:gd name="connsiteX1" fmla="*/ 864448 w 913893"/>
                    <a:gd name="connsiteY1" fmla="*/ 95391 h 256182"/>
                    <a:gd name="connsiteX2" fmla="*/ 882769 w 913893"/>
                    <a:gd name="connsiteY2" fmla="*/ 248823 h 256182"/>
                    <a:gd name="connsiteX3" fmla="*/ 17397 w 913893"/>
                    <a:gd name="connsiteY3" fmla="*/ 256182 h 256182"/>
                    <a:gd name="connsiteX4" fmla="*/ 40199 w 913893"/>
                    <a:gd name="connsiteY4" fmla="*/ 103647 h 256182"/>
                    <a:gd name="connsiteX0" fmla="*/ 40199 w 913215"/>
                    <a:gd name="connsiteY0" fmla="*/ 103647 h 256182"/>
                    <a:gd name="connsiteX1" fmla="*/ 864448 w 913215"/>
                    <a:gd name="connsiteY1" fmla="*/ 95391 h 256182"/>
                    <a:gd name="connsiteX2" fmla="*/ 882769 w 913215"/>
                    <a:gd name="connsiteY2" fmla="*/ 248823 h 256182"/>
                    <a:gd name="connsiteX3" fmla="*/ 17397 w 913215"/>
                    <a:gd name="connsiteY3" fmla="*/ 256182 h 256182"/>
                    <a:gd name="connsiteX4" fmla="*/ 40199 w 913215"/>
                    <a:gd name="connsiteY4" fmla="*/ 103647 h 256182"/>
                    <a:gd name="connsiteX0" fmla="*/ 33311 w 906327"/>
                    <a:gd name="connsiteY0" fmla="*/ 103647 h 248823"/>
                    <a:gd name="connsiteX1" fmla="*/ 857560 w 906327"/>
                    <a:gd name="connsiteY1" fmla="*/ 95391 h 248823"/>
                    <a:gd name="connsiteX2" fmla="*/ 875881 w 906327"/>
                    <a:gd name="connsiteY2" fmla="*/ 248823 h 248823"/>
                    <a:gd name="connsiteX3" fmla="*/ 31223 w 906327"/>
                    <a:gd name="connsiteY3" fmla="*/ 238427 h 248823"/>
                    <a:gd name="connsiteX4" fmla="*/ 33311 w 906327"/>
                    <a:gd name="connsiteY4" fmla="*/ 103647 h 248823"/>
                    <a:gd name="connsiteX0" fmla="*/ 45136 w 918152"/>
                    <a:gd name="connsiteY0" fmla="*/ 103647 h 248823"/>
                    <a:gd name="connsiteX1" fmla="*/ 869385 w 918152"/>
                    <a:gd name="connsiteY1" fmla="*/ 95391 h 248823"/>
                    <a:gd name="connsiteX2" fmla="*/ 887706 w 918152"/>
                    <a:gd name="connsiteY2" fmla="*/ 248823 h 248823"/>
                    <a:gd name="connsiteX3" fmla="*/ 43048 w 918152"/>
                    <a:gd name="connsiteY3" fmla="*/ 238427 h 248823"/>
                    <a:gd name="connsiteX4" fmla="*/ 45136 w 918152"/>
                    <a:gd name="connsiteY4" fmla="*/ 103647 h 248823"/>
                    <a:gd name="connsiteX0" fmla="*/ 46541 w 919557"/>
                    <a:gd name="connsiteY0" fmla="*/ 103647 h 248823"/>
                    <a:gd name="connsiteX1" fmla="*/ 870790 w 919557"/>
                    <a:gd name="connsiteY1" fmla="*/ 95391 h 248823"/>
                    <a:gd name="connsiteX2" fmla="*/ 889111 w 919557"/>
                    <a:gd name="connsiteY2" fmla="*/ 248823 h 248823"/>
                    <a:gd name="connsiteX3" fmla="*/ 44453 w 919557"/>
                    <a:gd name="connsiteY3" fmla="*/ 238427 h 248823"/>
                    <a:gd name="connsiteX4" fmla="*/ 46541 w 919557"/>
                    <a:gd name="connsiteY4" fmla="*/ 103647 h 248823"/>
                    <a:gd name="connsiteX0" fmla="*/ 46541 w 904460"/>
                    <a:gd name="connsiteY0" fmla="*/ 103647 h 248823"/>
                    <a:gd name="connsiteX1" fmla="*/ 870790 w 904460"/>
                    <a:gd name="connsiteY1" fmla="*/ 95391 h 248823"/>
                    <a:gd name="connsiteX2" fmla="*/ 889111 w 904460"/>
                    <a:gd name="connsiteY2" fmla="*/ 248823 h 248823"/>
                    <a:gd name="connsiteX3" fmla="*/ 44453 w 904460"/>
                    <a:gd name="connsiteY3" fmla="*/ 238427 h 248823"/>
                    <a:gd name="connsiteX4" fmla="*/ 46541 w 904460"/>
                    <a:gd name="connsiteY4" fmla="*/ 103647 h 248823"/>
                    <a:gd name="connsiteX0" fmla="*/ 35418 w 893337"/>
                    <a:gd name="connsiteY0" fmla="*/ 103647 h 248823"/>
                    <a:gd name="connsiteX1" fmla="*/ 859667 w 893337"/>
                    <a:gd name="connsiteY1" fmla="*/ 95391 h 248823"/>
                    <a:gd name="connsiteX2" fmla="*/ 877988 w 893337"/>
                    <a:gd name="connsiteY2" fmla="*/ 248823 h 248823"/>
                    <a:gd name="connsiteX3" fmla="*/ 33330 w 893337"/>
                    <a:gd name="connsiteY3" fmla="*/ 238427 h 248823"/>
                    <a:gd name="connsiteX4" fmla="*/ 35418 w 893337"/>
                    <a:gd name="connsiteY4" fmla="*/ 103647 h 248823"/>
                    <a:gd name="connsiteX0" fmla="*/ 35418 w 886831"/>
                    <a:gd name="connsiteY0" fmla="*/ 103647 h 243799"/>
                    <a:gd name="connsiteX1" fmla="*/ 859667 w 886831"/>
                    <a:gd name="connsiteY1" fmla="*/ 95391 h 243799"/>
                    <a:gd name="connsiteX2" fmla="*/ 857891 w 886831"/>
                    <a:gd name="connsiteY2" fmla="*/ 243799 h 243799"/>
                    <a:gd name="connsiteX3" fmla="*/ 33330 w 886831"/>
                    <a:gd name="connsiteY3" fmla="*/ 238427 h 243799"/>
                    <a:gd name="connsiteX4" fmla="*/ 35418 w 886831"/>
                    <a:gd name="connsiteY4" fmla="*/ 103647 h 24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31" h="243799">
                      <a:moveTo>
                        <a:pt x="35418" y="103647"/>
                      </a:moveTo>
                      <a:cubicBezTo>
                        <a:pt x="166573" y="-21360"/>
                        <a:pt x="634970" y="-44082"/>
                        <a:pt x="859667" y="95391"/>
                      </a:cubicBezTo>
                      <a:cubicBezTo>
                        <a:pt x="920072" y="180776"/>
                        <a:pt x="861384" y="235534"/>
                        <a:pt x="857891" y="243799"/>
                      </a:cubicBezTo>
                      <a:cubicBezTo>
                        <a:pt x="563823" y="87106"/>
                        <a:pt x="217927" y="131103"/>
                        <a:pt x="33330" y="238427"/>
                      </a:cubicBezTo>
                      <a:cubicBezTo>
                        <a:pt x="24491" y="243880"/>
                        <a:pt x="-38279" y="170830"/>
                        <a:pt x="35418" y="103647"/>
                      </a:cubicBezTo>
                      <a:close/>
                    </a:path>
                  </a:pathLst>
                </a:custGeom>
                <a:gradFill>
                  <a:gsLst>
                    <a:gs pos="92000">
                      <a:srgbClr val="E0E0E0"/>
                    </a:gs>
                    <a:gs pos="100000">
                      <a:srgbClr val="CACACA"/>
                    </a:gs>
                    <a:gs pos="0">
                      <a:srgbClr val="C0C0C0"/>
                    </a:gs>
                    <a:gs pos="30000">
                      <a:sysClr val="window" lastClr="FFFFFF">
                        <a:lumMod val="95000"/>
                      </a:sysClr>
                    </a:gs>
                    <a:gs pos="64000">
                      <a:sysClr val="windowText" lastClr="000000">
                        <a:lumMod val="65000"/>
                        <a:lumOff val="35000"/>
                      </a:sysClr>
                    </a:gs>
                    <a:gs pos="82000">
                      <a:sysClr val="window" lastClr="FFFFFF">
                        <a:lumMod val="65000"/>
                      </a:sysClr>
                    </a:gs>
                  </a:gsLst>
                  <a:lin ang="0" scaled="1"/>
                </a:gradFill>
                <a:ln w="25400" cap="flat" cmpd="sng" algn="ctr">
                  <a:noFill/>
                  <a:prstDash val="solid"/>
                </a:ln>
                <a:effectLst/>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sp>
              <p:nvSpPr>
                <p:cNvPr id="1079" name="Rectangle 3"/>
                <p:cNvSpPr/>
                <p:nvPr/>
              </p:nvSpPr>
              <p:spPr>
                <a:xfrm>
                  <a:off x="3922679" y="1717185"/>
                  <a:ext cx="830474" cy="199961"/>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2400 h 195441"/>
                    <a:gd name="connsiteX1" fmla="*/ 824249 w 830474"/>
                    <a:gd name="connsiteY1" fmla="*/ 96450 h 195441"/>
                    <a:gd name="connsiteX2" fmla="*/ 830474 w 830474"/>
                    <a:gd name="connsiteY2" fmla="*/ 191825 h 195441"/>
                    <a:gd name="connsiteX3" fmla="*/ 6226 w 830474"/>
                    <a:gd name="connsiteY3" fmla="*/ 189507 h 195441"/>
                    <a:gd name="connsiteX4" fmla="*/ 0 w 830474"/>
                    <a:gd name="connsiteY4" fmla="*/ 102400 h 195441"/>
                    <a:gd name="connsiteX0" fmla="*/ 0 w 830474"/>
                    <a:gd name="connsiteY0" fmla="*/ 107642 h 199961"/>
                    <a:gd name="connsiteX1" fmla="*/ 829012 w 830474"/>
                    <a:gd name="connsiteY1" fmla="*/ 92167 h 199961"/>
                    <a:gd name="connsiteX2" fmla="*/ 830474 w 830474"/>
                    <a:gd name="connsiteY2" fmla="*/ 197067 h 199961"/>
                    <a:gd name="connsiteX3" fmla="*/ 6226 w 830474"/>
                    <a:gd name="connsiteY3" fmla="*/ 194749 h 199961"/>
                    <a:gd name="connsiteX4" fmla="*/ 0 w 830474"/>
                    <a:gd name="connsiteY4" fmla="*/ 107642 h 19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74" h="199961">
                      <a:moveTo>
                        <a:pt x="0" y="107642"/>
                      </a:moveTo>
                      <a:cubicBezTo>
                        <a:pt x="131155" y="-17365"/>
                        <a:pt x="604315" y="-47306"/>
                        <a:pt x="829012" y="92167"/>
                      </a:cubicBezTo>
                      <a:cubicBezTo>
                        <a:pt x="830243" y="237098"/>
                        <a:pt x="826710" y="186383"/>
                        <a:pt x="830474" y="197067"/>
                      </a:cubicBezTo>
                      <a:cubicBezTo>
                        <a:pt x="536406" y="57043"/>
                        <a:pt x="200348" y="87425"/>
                        <a:pt x="6226" y="194749"/>
                      </a:cubicBezTo>
                      <a:cubicBezTo>
                        <a:pt x="3306" y="182447"/>
                        <a:pt x="387" y="249125"/>
                        <a:pt x="0" y="107642"/>
                      </a:cubicBezTo>
                      <a:close/>
                    </a:path>
                  </a:pathLst>
                </a:custGeom>
                <a:gradFill>
                  <a:gsLst>
                    <a:gs pos="92000">
                      <a:srgbClr val="E0E0E0"/>
                    </a:gs>
                    <a:gs pos="100000">
                      <a:srgbClr val="CACACA"/>
                    </a:gs>
                    <a:gs pos="0">
                      <a:srgbClr val="C0C0C0"/>
                    </a:gs>
                    <a:gs pos="30000">
                      <a:sysClr val="window" lastClr="FFFFFF">
                        <a:lumMod val="95000"/>
                      </a:sysClr>
                    </a:gs>
                    <a:gs pos="64000">
                      <a:sysClr val="windowText" lastClr="000000">
                        <a:lumMod val="65000"/>
                        <a:lumOff val="35000"/>
                      </a:sysClr>
                    </a:gs>
                    <a:gs pos="82000">
                      <a:sysClr val="window" lastClr="FFFFFF">
                        <a:lumMod val="65000"/>
                      </a:sysClr>
                    </a:gs>
                  </a:gsLst>
                  <a:lin ang="0" scaled="1"/>
                </a:gradFill>
                <a:ln w="25400" cap="flat" cmpd="sng" algn="ctr">
                  <a:noFill/>
                  <a:prstDash val="solid"/>
                </a:ln>
                <a:effectLst/>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sp>
              <p:nvSpPr>
                <p:cNvPr id="1080" name="Rectangle 4"/>
                <p:cNvSpPr/>
                <p:nvPr/>
              </p:nvSpPr>
              <p:spPr>
                <a:xfrm>
                  <a:off x="3921744" y="1841887"/>
                  <a:ext cx="204276" cy="3036214"/>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204276"/>
                    <a:gd name="connsiteY0" fmla="*/ 70122 h 3010546"/>
                    <a:gd name="connsiteX1" fmla="*/ 204276 w 204276"/>
                    <a:gd name="connsiteY1" fmla="*/ 0 h 3010546"/>
                    <a:gd name="connsiteX2" fmla="*/ 195861 w 204276"/>
                    <a:gd name="connsiteY2" fmla="*/ 3001254 h 3010546"/>
                    <a:gd name="connsiteX3" fmla="*/ 2805 w 204276"/>
                    <a:gd name="connsiteY3" fmla="*/ 2905888 h 3010546"/>
                    <a:gd name="connsiteX4" fmla="*/ 0 w 204276"/>
                    <a:gd name="connsiteY4" fmla="*/ 70122 h 3010546"/>
                    <a:gd name="connsiteX0" fmla="*/ 0 w 204276"/>
                    <a:gd name="connsiteY0" fmla="*/ 70122 h 3032401"/>
                    <a:gd name="connsiteX1" fmla="*/ 204276 w 204276"/>
                    <a:gd name="connsiteY1" fmla="*/ 0 h 3032401"/>
                    <a:gd name="connsiteX2" fmla="*/ 195861 w 204276"/>
                    <a:gd name="connsiteY2" fmla="*/ 3001254 h 3032401"/>
                    <a:gd name="connsiteX3" fmla="*/ 2805 w 204276"/>
                    <a:gd name="connsiteY3" fmla="*/ 2905888 h 3032401"/>
                    <a:gd name="connsiteX4" fmla="*/ 0 w 204276"/>
                    <a:gd name="connsiteY4" fmla="*/ 70122 h 3032401"/>
                    <a:gd name="connsiteX0" fmla="*/ 0 w 204276"/>
                    <a:gd name="connsiteY0" fmla="*/ 70122 h 3036214"/>
                    <a:gd name="connsiteX1" fmla="*/ 204276 w 204276"/>
                    <a:gd name="connsiteY1" fmla="*/ 0 h 3036214"/>
                    <a:gd name="connsiteX2" fmla="*/ 195861 w 204276"/>
                    <a:gd name="connsiteY2" fmla="*/ 3001254 h 3036214"/>
                    <a:gd name="connsiteX3" fmla="*/ 2805 w 204276"/>
                    <a:gd name="connsiteY3" fmla="*/ 2905888 h 3036214"/>
                    <a:gd name="connsiteX4" fmla="*/ 0 w 204276"/>
                    <a:gd name="connsiteY4" fmla="*/ 70122 h 303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6" h="3036214">
                      <a:moveTo>
                        <a:pt x="0" y="70122"/>
                      </a:moveTo>
                      <a:cubicBezTo>
                        <a:pt x="58743" y="35528"/>
                        <a:pt x="131509" y="9349"/>
                        <a:pt x="204276" y="0"/>
                      </a:cubicBezTo>
                      <a:lnTo>
                        <a:pt x="195861" y="3001254"/>
                      </a:lnTo>
                      <a:cubicBezTo>
                        <a:pt x="89435" y="3076051"/>
                        <a:pt x="8253" y="3024629"/>
                        <a:pt x="2805" y="2905888"/>
                      </a:cubicBezTo>
                      <a:lnTo>
                        <a:pt x="0" y="70122"/>
                      </a:lnTo>
                      <a:close/>
                    </a:path>
                  </a:pathLst>
                </a:custGeom>
                <a:gradFill>
                  <a:gsLst>
                    <a:gs pos="100000">
                      <a:srgbClr val="FFC000"/>
                    </a:gs>
                    <a:gs pos="2000">
                      <a:srgbClr val="F79646">
                        <a:lumMod val="75000"/>
                      </a:srgbClr>
                    </a:gs>
                  </a:gsLst>
                  <a:lin ang="10800000" scaled="1"/>
                </a:gradFill>
                <a:ln w="25400" cap="flat" cmpd="sng" algn="ctr">
                  <a:noFill/>
                  <a:prstDash val="solid"/>
                </a:ln>
                <a:effectLst/>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sp>
              <p:nvSpPr>
                <p:cNvPr id="1081" name="Rectangle 4"/>
                <p:cNvSpPr/>
                <p:nvPr/>
              </p:nvSpPr>
              <p:spPr>
                <a:xfrm>
                  <a:off x="4117605" y="1815572"/>
                  <a:ext cx="439888" cy="3111331"/>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338911"/>
                    <a:gd name="connsiteY0" fmla="*/ 4333 h 3177487"/>
                    <a:gd name="connsiteX1" fmla="*/ 338911 w 338911"/>
                    <a:gd name="connsiteY1" fmla="*/ 144579 h 3177487"/>
                    <a:gd name="connsiteX2" fmla="*/ 333301 w 338911"/>
                    <a:gd name="connsiteY2" fmla="*/ 3171077 h 3177487"/>
                    <a:gd name="connsiteX3" fmla="*/ 137440 w 338911"/>
                    <a:gd name="connsiteY3" fmla="*/ 3050467 h 3177487"/>
                    <a:gd name="connsiteX4" fmla="*/ 0 w 338911"/>
                    <a:gd name="connsiteY4" fmla="*/ 4333 h 3177487"/>
                    <a:gd name="connsiteX0" fmla="*/ 0 w 434278"/>
                    <a:gd name="connsiteY0" fmla="*/ 14099 h 3187253"/>
                    <a:gd name="connsiteX1" fmla="*/ 434278 w 434278"/>
                    <a:gd name="connsiteY1" fmla="*/ 11295 h 3187253"/>
                    <a:gd name="connsiteX2" fmla="*/ 333301 w 434278"/>
                    <a:gd name="connsiteY2" fmla="*/ 3180843 h 3187253"/>
                    <a:gd name="connsiteX3" fmla="*/ 137440 w 434278"/>
                    <a:gd name="connsiteY3" fmla="*/ 3060233 h 3187253"/>
                    <a:gd name="connsiteX4" fmla="*/ 0 w 434278"/>
                    <a:gd name="connsiteY4" fmla="*/ 14099 h 3187253"/>
                    <a:gd name="connsiteX0" fmla="*/ 0 w 434278"/>
                    <a:gd name="connsiteY0" fmla="*/ 23525 h 3196679"/>
                    <a:gd name="connsiteX1" fmla="*/ 434278 w 434278"/>
                    <a:gd name="connsiteY1" fmla="*/ 20721 h 3196679"/>
                    <a:gd name="connsiteX2" fmla="*/ 333301 w 434278"/>
                    <a:gd name="connsiteY2" fmla="*/ 3190269 h 3196679"/>
                    <a:gd name="connsiteX3" fmla="*/ 137440 w 434278"/>
                    <a:gd name="connsiteY3" fmla="*/ 3069659 h 3196679"/>
                    <a:gd name="connsiteX4" fmla="*/ 0 w 434278"/>
                    <a:gd name="connsiteY4" fmla="*/ 23525 h 3196679"/>
                    <a:gd name="connsiteX0" fmla="*/ 0 w 434278"/>
                    <a:gd name="connsiteY0" fmla="*/ 25745 h 3198899"/>
                    <a:gd name="connsiteX1" fmla="*/ 434278 w 434278"/>
                    <a:gd name="connsiteY1" fmla="*/ 22941 h 3198899"/>
                    <a:gd name="connsiteX2" fmla="*/ 333301 w 434278"/>
                    <a:gd name="connsiteY2" fmla="*/ 3192489 h 3198899"/>
                    <a:gd name="connsiteX3" fmla="*/ 137440 w 434278"/>
                    <a:gd name="connsiteY3" fmla="*/ 3071879 h 3198899"/>
                    <a:gd name="connsiteX4" fmla="*/ 0 w 434278"/>
                    <a:gd name="connsiteY4" fmla="*/ 25745 h 3198899"/>
                    <a:gd name="connsiteX0" fmla="*/ 5610 w 439888"/>
                    <a:gd name="connsiteY0" fmla="*/ 25745 h 3197733"/>
                    <a:gd name="connsiteX1" fmla="*/ 439888 w 439888"/>
                    <a:gd name="connsiteY1" fmla="*/ 22941 h 3197733"/>
                    <a:gd name="connsiteX2" fmla="*/ 338911 w 439888"/>
                    <a:gd name="connsiteY2" fmla="*/ 3192489 h 3197733"/>
                    <a:gd name="connsiteX3" fmla="*/ 0 w 439888"/>
                    <a:gd name="connsiteY3" fmla="*/ 3055049 h 3197733"/>
                    <a:gd name="connsiteX4" fmla="*/ 5610 w 439888"/>
                    <a:gd name="connsiteY4" fmla="*/ 25745 h 3197733"/>
                    <a:gd name="connsiteX0" fmla="*/ 5610 w 439888"/>
                    <a:gd name="connsiteY0" fmla="*/ 25745 h 3196681"/>
                    <a:gd name="connsiteX1" fmla="*/ 439888 w 439888"/>
                    <a:gd name="connsiteY1" fmla="*/ 22941 h 3196681"/>
                    <a:gd name="connsiteX2" fmla="*/ 338911 w 439888"/>
                    <a:gd name="connsiteY2" fmla="*/ 3192489 h 3196681"/>
                    <a:gd name="connsiteX3" fmla="*/ 0 w 439888"/>
                    <a:gd name="connsiteY3" fmla="*/ 3032610 h 3196681"/>
                    <a:gd name="connsiteX4" fmla="*/ 5610 w 439888"/>
                    <a:gd name="connsiteY4" fmla="*/ 25745 h 3196681"/>
                    <a:gd name="connsiteX0" fmla="*/ 5610 w 439888"/>
                    <a:gd name="connsiteY0" fmla="*/ 25745 h 3088497"/>
                    <a:gd name="connsiteX1" fmla="*/ 439888 w 439888"/>
                    <a:gd name="connsiteY1" fmla="*/ 22941 h 3088497"/>
                    <a:gd name="connsiteX2" fmla="*/ 431473 w 439888"/>
                    <a:gd name="connsiteY2" fmla="*/ 3049438 h 3088497"/>
                    <a:gd name="connsiteX3" fmla="*/ 0 w 439888"/>
                    <a:gd name="connsiteY3" fmla="*/ 3032610 h 3088497"/>
                    <a:gd name="connsiteX4" fmla="*/ 5610 w 439888"/>
                    <a:gd name="connsiteY4" fmla="*/ 25745 h 3088497"/>
                    <a:gd name="connsiteX0" fmla="*/ 5610 w 439888"/>
                    <a:gd name="connsiteY0" fmla="*/ 25745 h 3107368"/>
                    <a:gd name="connsiteX1" fmla="*/ 439888 w 439888"/>
                    <a:gd name="connsiteY1" fmla="*/ 22941 h 3107368"/>
                    <a:gd name="connsiteX2" fmla="*/ 431473 w 439888"/>
                    <a:gd name="connsiteY2" fmla="*/ 3049438 h 3107368"/>
                    <a:gd name="connsiteX3" fmla="*/ 0 w 439888"/>
                    <a:gd name="connsiteY3" fmla="*/ 3032610 h 3107368"/>
                    <a:gd name="connsiteX4" fmla="*/ 5610 w 439888"/>
                    <a:gd name="connsiteY4" fmla="*/ 25745 h 3107368"/>
                    <a:gd name="connsiteX0" fmla="*/ 5610 w 439888"/>
                    <a:gd name="connsiteY0" fmla="*/ 25745 h 3105359"/>
                    <a:gd name="connsiteX1" fmla="*/ 439888 w 439888"/>
                    <a:gd name="connsiteY1" fmla="*/ 22941 h 3105359"/>
                    <a:gd name="connsiteX2" fmla="*/ 431473 w 439888"/>
                    <a:gd name="connsiteY2" fmla="*/ 3049438 h 3105359"/>
                    <a:gd name="connsiteX3" fmla="*/ 0 w 439888"/>
                    <a:gd name="connsiteY3" fmla="*/ 3032610 h 3105359"/>
                    <a:gd name="connsiteX4" fmla="*/ 5610 w 439888"/>
                    <a:gd name="connsiteY4" fmla="*/ 25745 h 3105359"/>
                    <a:gd name="connsiteX0" fmla="*/ 5610 w 439888"/>
                    <a:gd name="connsiteY0" fmla="*/ 25745 h 3100979"/>
                    <a:gd name="connsiteX1" fmla="*/ 439888 w 439888"/>
                    <a:gd name="connsiteY1" fmla="*/ 22941 h 3100979"/>
                    <a:gd name="connsiteX2" fmla="*/ 425863 w 439888"/>
                    <a:gd name="connsiteY2" fmla="*/ 3041023 h 3100979"/>
                    <a:gd name="connsiteX3" fmla="*/ 0 w 439888"/>
                    <a:gd name="connsiteY3" fmla="*/ 3032610 h 3100979"/>
                    <a:gd name="connsiteX4" fmla="*/ 5610 w 439888"/>
                    <a:gd name="connsiteY4" fmla="*/ 25745 h 3100979"/>
                    <a:gd name="connsiteX0" fmla="*/ 5610 w 439888"/>
                    <a:gd name="connsiteY0" fmla="*/ 25745 h 3108549"/>
                    <a:gd name="connsiteX1" fmla="*/ 439888 w 439888"/>
                    <a:gd name="connsiteY1" fmla="*/ 22941 h 3108549"/>
                    <a:gd name="connsiteX2" fmla="*/ 425863 w 439888"/>
                    <a:gd name="connsiteY2" fmla="*/ 3041023 h 3108549"/>
                    <a:gd name="connsiteX3" fmla="*/ 0 w 439888"/>
                    <a:gd name="connsiteY3" fmla="*/ 3032610 h 3108549"/>
                    <a:gd name="connsiteX4" fmla="*/ 5610 w 439888"/>
                    <a:gd name="connsiteY4" fmla="*/ 25745 h 3108549"/>
                    <a:gd name="connsiteX0" fmla="*/ 5610 w 439888"/>
                    <a:gd name="connsiteY0" fmla="*/ 25745 h 3108549"/>
                    <a:gd name="connsiteX1" fmla="*/ 439888 w 439888"/>
                    <a:gd name="connsiteY1" fmla="*/ 22941 h 3108549"/>
                    <a:gd name="connsiteX2" fmla="*/ 425863 w 439888"/>
                    <a:gd name="connsiteY2" fmla="*/ 3041023 h 3108549"/>
                    <a:gd name="connsiteX3" fmla="*/ 0 w 439888"/>
                    <a:gd name="connsiteY3" fmla="*/ 3032610 h 3108549"/>
                    <a:gd name="connsiteX4" fmla="*/ 5610 w 439888"/>
                    <a:gd name="connsiteY4" fmla="*/ 25745 h 3108549"/>
                    <a:gd name="connsiteX0" fmla="*/ 5610 w 439888"/>
                    <a:gd name="connsiteY0" fmla="*/ 25745 h 3109657"/>
                    <a:gd name="connsiteX1" fmla="*/ 439888 w 439888"/>
                    <a:gd name="connsiteY1" fmla="*/ 22941 h 3109657"/>
                    <a:gd name="connsiteX2" fmla="*/ 425863 w 439888"/>
                    <a:gd name="connsiteY2" fmla="*/ 3041023 h 3109657"/>
                    <a:gd name="connsiteX3" fmla="*/ 0 w 439888"/>
                    <a:gd name="connsiteY3" fmla="*/ 3032610 h 3109657"/>
                    <a:gd name="connsiteX4" fmla="*/ 5610 w 439888"/>
                    <a:gd name="connsiteY4" fmla="*/ 25745 h 3109657"/>
                    <a:gd name="connsiteX0" fmla="*/ 5610 w 439888"/>
                    <a:gd name="connsiteY0" fmla="*/ 25745 h 3103784"/>
                    <a:gd name="connsiteX1" fmla="*/ 439888 w 439888"/>
                    <a:gd name="connsiteY1" fmla="*/ 22941 h 3103784"/>
                    <a:gd name="connsiteX2" fmla="*/ 425863 w 439888"/>
                    <a:gd name="connsiteY2" fmla="*/ 3029803 h 3103784"/>
                    <a:gd name="connsiteX3" fmla="*/ 0 w 439888"/>
                    <a:gd name="connsiteY3" fmla="*/ 3032610 h 3103784"/>
                    <a:gd name="connsiteX4" fmla="*/ 5610 w 439888"/>
                    <a:gd name="connsiteY4" fmla="*/ 25745 h 3103784"/>
                    <a:gd name="connsiteX0" fmla="*/ 5610 w 439888"/>
                    <a:gd name="connsiteY0" fmla="*/ 25745 h 3111331"/>
                    <a:gd name="connsiteX1" fmla="*/ 439888 w 439888"/>
                    <a:gd name="connsiteY1" fmla="*/ 22941 h 3111331"/>
                    <a:gd name="connsiteX2" fmla="*/ 425863 w 439888"/>
                    <a:gd name="connsiteY2" fmla="*/ 3029803 h 3111331"/>
                    <a:gd name="connsiteX3" fmla="*/ 0 w 439888"/>
                    <a:gd name="connsiteY3" fmla="*/ 3032610 h 3111331"/>
                    <a:gd name="connsiteX4" fmla="*/ 5610 w 439888"/>
                    <a:gd name="connsiteY4" fmla="*/ 25745 h 31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8" h="3111331">
                      <a:moveTo>
                        <a:pt x="5610" y="25745"/>
                      </a:moveTo>
                      <a:cubicBezTo>
                        <a:pt x="75572" y="-14459"/>
                        <a:pt x="336267" y="-1369"/>
                        <a:pt x="439888" y="22941"/>
                      </a:cubicBezTo>
                      <a:lnTo>
                        <a:pt x="425863" y="3029803"/>
                      </a:lnTo>
                      <a:cubicBezTo>
                        <a:pt x="282973" y="3149478"/>
                        <a:pt x="58741" y="3126108"/>
                        <a:pt x="0" y="3032610"/>
                      </a:cubicBezTo>
                      <a:lnTo>
                        <a:pt x="5610" y="25745"/>
                      </a:lnTo>
                      <a:close/>
                    </a:path>
                  </a:pathLst>
                </a:custGeom>
                <a:gradFill>
                  <a:gsLst>
                    <a:gs pos="100000">
                      <a:srgbClr val="FFC000"/>
                    </a:gs>
                    <a:gs pos="2000">
                      <a:srgbClr val="F79646">
                        <a:lumMod val="75000"/>
                      </a:srgb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sp>
              <p:nvSpPr>
                <p:cNvPr id="1082" name="Rectangle 4"/>
                <p:cNvSpPr/>
                <p:nvPr/>
              </p:nvSpPr>
              <p:spPr>
                <a:xfrm flipH="1">
                  <a:off x="4541357" y="1841886"/>
                  <a:ext cx="209885" cy="3036464"/>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204276"/>
                    <a:gd name="connsiteY0" fmla="*/ 70122 h 3010546"/>
                    <a:gd name="connsiteX1" fmla="*/ 204276 w 204276"/>
                    <a:gd name="connsiteY1" fmla="*/ 0 h 3010546"/>
                    <a:gd name="connsiteX2" fmla="*/ 195861 w 204276"/>
                    <a:gd name="connsiteY2" fmla="*/ 3001254 h 3010546"/>
                    <a:gd name="connsiteX3" fmla="*/ 2805 w 204276"/>
                    <a:gd name="connsiteY3" fmla="*/ 2905888 h 3010546"/>
                    <a:gd name="connsiteX4" fmla="*/ 0 w 204276"/>
                    <a:gd name="connsiteY4" fmla="*/ 70122 h 3010546"/>
                    <a:gd name="connsiteX0" fmla="*/ 0 w 204276"/>
                    <a:gd name="connsiteY0" fmla="*/ 70122 h 3032401"/>
                    <a:gd name="connsiteX1" fmla="*/ 204276 w 204276"/>
                    <a:gd name="connsiteY1" fmla="*/ 0 h 3032401"/>
                    <a:gd name="connsiteX2" fmla="*/ 195861 w 204276"/>
                    <a:gd name="connsiteY2" fmla="*/ 3001254 h 3032401"/>
                    <a:gd name="connsiteX3" fmla="*/ 2805 w 204276"/>
                    <a:gd name="connsiteY3" fmla="*/ 2905888 h 3032401"/>
                    <a:gd name="connsiteX4" fmla="*/ 0 w 204276"/>
                    <a:gd name="connsiteY4" fmla="*/ 70122 h 3032401"/>
                    <a:gd name="connsiteX0" fmla="*/ 0 w 204276"/>
                    <a:gd name="connsiteY0" fmla="*/ 70122 h 3036214"/>
                    <a:gd name="connsiteX1" fmla="*/ 204276 w 204276"/>
                    <a:gd name="connsiteY1" fmla="*/ 0 h 3036214"/>
                    <a:gd name="connsiteX2" fmla="*/ 195861 w 204276"/>
                    <a:gd name="connsiteY2" fmla="*/ 3001254 h 3036214"/>
                    <a:gd name="connsiteX3" fmla="*/ 2805 w 204276"/>
                    <a:gd name="connsiteY3" fmla="*/ 2905888 h 3036214"/>
                    <a:gd name="connsiteX4" fmla="*/ 0 w 204276"/>
                    <a:gd name="connsiteY4" fmla="*/ 70122 h 3036214"/>
                    <a:gd name="connsiteX0" fmla="*/ 0 w 195861"/>
                    <a:gd name="connsiteY0" fmla="*/ 72927 h 3039019"/>
                    <a:gd name="connsiteX1" fmla="*/ 179031 w 195861"/>
                    <a:gd name="connsiteY1" fmla="*/ 0 h 3039019"/>
                    <a:gd name="connsiteX2" fmla="*/ 195861 w 195861"/>
                    <a:gd name="connsiteY2" fmla="*/ 3004059 h 3039019"/>
                    <a:gd name="connsiteX3" fmla="*/ 2805 w 195861"/>
                    <a:gd name="connsiteY3" fmla="*/ 2908693 h 3039019"/>
                    <a:gd name="connsiteX4" fmla="*/ 0 w 195861"/>
                    <a:gd name="connsiteY4" fmla="*/ 72927 h 3039019"/>
                    <a:gd name="connsiteX0" fmla="*/ 0 w 209885"/>
                    <a:gd name="connsiteY0" fmla="*/ 72927 h 3039019"/>
                    <a:gd name="connsiteX1" fmla="*/ 193055 w 209885"/>
                    <a:gd name="connsiteY1" fmla="*/ 0 h 3039019"/>
                    <a:gd name="connsiteX2" fmla="*/ 209885 w 209885"/>
                    <a:gd name="connsiteY2" fmla="*/ 3004059 h 3039019"/>
                    <a:gd name="connsiteX3" fmla="*/ 16829 w 209885"/>
                    <a:gd name="connsiteY3" fmla="*/ 2908693 h 3039019"/>
                    <a:gd name="connsiteX4" fmla="*/ 0 w 209885"/>
                    <a:gd name="connsiteY4" fmla="*/ 72927 h 3039019"/>
                    <a:gd name="connsiteX0" fmla="*/ 0 w 209885"/>
                    <a:gd name="connsiteY0" fmla="*/ 72927 h 3036464"/>
                    <a:gd name="connsiteX1" fmla="*/ 193055 w 209885"/>
                    <a:gd name="connsiteY1" fmla="*/ 0 h 3036464"/>
                    <a:gd name="connsiteX2" fmla="*/ 209885 w 209885"/>
                    <a:gd name="connsiteY2" fmla="*/ 3004059 h 3036464"/>
                    <a:gd name="connsiteX3" fmla="*/ 14024 w 209885"/>
                    <a:gd name="connsiteY3" fmla="*/ 2897474 h 3036464"/>
                    <a:gd name="connsiteX4" fmla="*/ 0 w 209885"/>
                    <a:gd name="connsiteY4" fmla="*/ 72927 h 30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85" h="3036464">
                      <a:moveTo>
                        <a:pt x="0" y="72927"/>
                      </a:moveTo>
                      <a:cubicBezTo>
                        <a:pt x="58743" y="38333"/>
                        <a:pt x="120288" y="9349"/>
                        <a:pt x="193055" y="0"/>
                      </a:cubicBezTo>
                      <a:lnTo>
                        <a:pt x="209885" y="3004059"/>
                      </a:lnTo>
                      <a:cubicBezTo>
                        <a:pt x="103459" y="3078856"/>
                        <a:pt x="19472" y="3016215"/>
                        <a:pt x="14024" y="2897474"/>
                      </a:cubicBezTo>
                      <a:cubicBezTo>
                        <a:pt x="8414" y="1952219"/>
                        <a:pt x="5610" y="1018182"/>
                        <a:pt x="0" y="72927"/>
                      </a:cubicBezTo>
                      <a:close/>
                    </a:path>
                  </a:pathLst>
                </a:custGeom>
                <a:gradFill>
                  <a:gsLst>
                    <a:gs pos="100000">
                      <a:srgbClr val="FFC000"/>
                    </a:gs>
                    <a:gs pos="2000">
                      <a:srgbClr val="F79646">
                        <a:lumMod val="75000"/>
                      </a:srgbClr>
                    </a:gs>
                  </a:gsLst>
                  <a:lin ang="10800000" scaled="1"/>
                </a:gradFill>
                <a:ln w="25400" cap="flat" cmpd="sng" algn="ctr">
                  <a:noFill/>
                  <a:prstDash val="solid"/>
                </a:ln>
                <a:effectLst/>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sp>
              <p:nvSpPr>
                <p:cNvPr id="1083" name="Rectangle 10"/>
                <p:cNvSpPr/>
                <p:nvPr/>
              </p:nvSpPr>
              <p:spPr>
                <a:xfrm>
                  <a:off x="3925061" y="4764880"/>
                  <a:ext cx="812234" cy="1217867"/>
                </a:xfrm>
                <a:custGeom>
                  <a:avLst/>
                  <a:gdLst>
                    <a:gd name="connsiteX0" fmla="*/ 0 w 824141"/>
                    <a:gd name="connsiteY0" fmla="*/ 0 h 1219200"/>
                    <a:gd name="connsiteX1" fmla="*/ 824141 w 824141"/>
                    <a:gd name="connsiteY1" fmla="*/ 0 h 1219200"/>
                    <a:gd name="connsiteX2" fmla="*/ 824141 w 824141"/>
                    <a:gd name="connsiteY2" fmla="*/ 1219200 h 1219200"/>
                    <a:gd name="connsiteX3" fmla="*/ 0 w 824141"/>
                    <a:gd name="connsiteY3" fmla="*/ 1219200 h 1219200"/>
                    <a:gd name="connsiteX4" fmla="*/ 0 w 824141"/>
                    <a:gd name="connsiteY4" fmla="*/ 0 h 1219200"/>
                    <a:gd name="connsiteX0" fmla="*/ 0 w 824141"/>
                    <a:gd name="connsiteY0" fmla="*/ 0 h 1245394"/>
                    <a:gd name="connsiteX1" fmla="*/ 824141 w 824141"/>
                    <a:gd name="connsiteY1" fmla="*/ 26194 h 1245394"/>
                    <a:gd name="connsiteX2" fmla="*/ 824141 w 824141"/>
                    <a:gd name="connsiteY2" fmla="*/ 1245394 h 1245394"/>
                    <a:gd name="connsiteX3" fmla="*/ 0 w 824141"/>
                    <a:gd name="connsiteY3" fmla="*/ 1245394 h 1245394"/>
                    <a:gd name="connsiteX4" fmla="*/ 0 w 824141"/>
                    <a:gd name="connsiteY4" fmla="*/ 0 h 1245394"/>
                    <a:gd name="connsiteX0" fmla="*/ 0 w 824141"/>
                    <a:gd name="connsiteY0" fmla="*/ 0 h 1245394"/>
                    <a:gd name="connsiteX1" fmla="*/ 313565 w 824141"/>
                    <a:gd name="connsiteY1" fmla="*/ 7144 h 1245394"/>
                    <a:gd name="connsiteX2" fmla="*/ 824141 w 824141"/>
                    <a:gd name="connsiteY2" fmla="*/ 26194 h 1245394"/>
                    <a:gd name="connsiteX3" fmla="*/ 824141 w 824141"/>
                    <a:gd name="connsiteY3" fmla="*/ 1245394 h 1245394"/>
                    <a:gd name="connsiteX4" fmla="*/ 0 w 824141"/>
                    <a:gd name="connsiteY4" fmla="*/ 1245394 h 1245394"/>
                    <a:gd name="connsiteX5" fmla="*/ 0 w 824141"/>
                    <a:gd name="connsiteY5" fmla="*/ 0 h 1245394"/>
                    <a:gd name="connsiteX0" fmla="*/ 0 w 824141"/>
                    <a:gd name="connsiteY0" fmla="*/ 0 h 1245394"/>
                    <a:gd name="connsiteX1" fmla="*/ 313565 w 824141"/>
                    <a:gd name="connsiteY1" fmla="*/ 7144 h 1245394"/>
                    <a:gd name="connsiteX2" fmla="*/ 577884 w 824141"/>
                    <a:gd name="connsiteY2" fmla="*/ 14288 h 1245394"/>
                    <a:gd name="connsiteX3" fmla="*/ 824141 w 824141"/>
                    <a:gd name="connsiteY3" fmla="*/ 26194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313565 w 824141"/>
                    <a:gd name="connsiteY1" fmla="*/ 7144 h 1245394"/>
                    <a:gd name="connsiteX2" fmla="*/ 623127 w 824141"/>
                    <a:gd name="connsiteY2" fmla="*/ 73819 h 1245394"/>
                    <a:gd name="connsiteX3" fmla="*/ 824141 w 824141"/>
                    <a:gd name="connsiteY3" fmla="*/ 26194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313565 w 824141"/>
                    <a:gd name="connsiteY1" fmla="*/ 7144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323850 w 824141"/>
                    <a:gd name="connsiteY5" fmla="*/ 1200150 h 1245394"/>
                    <a:gd name="connsiteX6" fmla="*/ 0 w 824141"/>
                    <a:gd name="connsiteY6" fmla="*/ 0 h 1245394"/>
                    <a:gd name="connsiteX0" fmla="*/ 0 w 817002"/>
                    <a:gd name="connsiteY0" fmla="*/ 0 h 1200150"/>
                    <a:gd name="connsiteX1" fmla="*/ 189740 w 817002"/>
                    <a:gd name="connsiteY1" fmla="*/ 73819 h 1200150"/>
                    <a:gd name="connsiteX2" fmla="*/ 623127 w 817002"/>
                    <a:gd name="connsiteY2" fmla="*/ 73819 h 1200150"/>
                    <a:gd name="connsiteX3" fmla="*/ 816997 w 817002"/>
                    <a:gd name="connsiteY3" fmla="*/ 4762 h 1200150"/>
                    <a:gd name="connsiteX4" fmla="*/ 497910 w 817002"/>
                    <a:gd name="connsiteY4" fmla="*/ 1193006 h 1200150"/>
                    <a:gd name="connsiteX5" fmla="*/ 323850 w 817002"/>
                    <a:gd name="connsiteY5" fmla="*/ 1200150 h 1200150"/>
                    <a:gd name="connsiteX6" fmla="*/ 0 w 817002"/>
                    <a:gd name="connsiteY6" fmla="*/ 0 h 1200150"/>
                    <a:gd name="connsiteX0" fmla="*/ 0 w 817003"/>
                    <a:gd name="connsiteY0" fmla="*/ 0 h 1200150"/>
                    <a:gd name="connsiteX1" fmla="*/ 189740 w 817003"/>
                    <a:gd name="connsiteY1" fmla="*/ 73819 h 1200150"/>
                    <a:gd name="connsiteX2" fmla="*/ 623127 w 817003"/>
                    <a:gd name="connsiteY2" fmla="*/ 73819 h 1200150"/>
                    <a:gd name="connsiteX3" fmla="*/ 816997 w 817003"/>
                    <a:gd name="connsiteY3" fmla="*/ 4762 h 1200150"/>
                    <a:gd name="connsiteX4" fmla="*/ 497910 w 817003"/>
                    <a:gd name="connsiteY4" fmla="*/ 1193006 h 1200150"/>
                    <a:gd name="connsiteX5" fmla="*/ 323850 w 817003"/>
                    <a:gd name="connsiteY5" fmla="*/ 1200150 h 1200150"/>
                    <a:gd name="connsiteX6" fmla="*/ 0 w 817003"/>
                    <a:gd name="connsiteY6" fmla="*/ 0 h 1200150"/>
                    <a:gd name="connsiteX0" fmla="*/ 0 w 816997"/>
                    <a:gd name="connsiteY0" fmla="*/ 0 h 1200150"/>
                    <a:gd name="connsiteX1" fmla="*/ 189740 w 816997"/>
                    <a:gd name="connsiteY1" fmla="*/ 73819 h 1200150"/>
                    <a:gd name="connsiteX2" fmla="*/ 623127 w 816997"/>
                    <a:gd name="connsiteY2" fmla="*/ 73819 h 1200150"/>
                    <a:gd name="connsiteX3" fmla="*/ 816997 w 816997"/>
                    <a:gd name="connsiteY3" fmla="*/ 4762 h 1200150"/>
                    <a:gd name="connsiteX4" fmla="*/ 497910 w 816997"/>
                    <a:gd name="connsiteY4" fmla="*/ 1193006 h 1200150"/>
                    <a:gd name="connsiteX5" fmla="*/ 323850 w 816997"/>
                    <a:gd name="connsiteY5" fmla="*/ 1200150 h 1200150"/>
                    <a:gd name="connsiteX6" fmla="*/ 0 w 816997"/>
                    <a:gd name="connsiteY6" fmla="*/ 0 h 1200150"/>
                    <a:gd name="connsiteX0" fmla="*/ 0 w 816997"/>
                    <a:gd name="connsiteY0" fmla="*/ 0 h 1203072"/>
                    <a:gd name="connsiteX1" fmla="*/ 189740 w 816997"/>
                    <a:gd name="connsiteY1" fmla="*/ 73819 h 1203072"/>
                    <a:gd name="connsiteX2" fmla="*/ 623127 w 816997"/>
                    <a:gd name="connsiteY2" fmla="*/ 73819 h 1203072"/>
                    <a:gd name="connsiteX3" fmla="*/ 816997 w 816997"/>
                    <a:gd name="connsiteY3" fmla="*/ 4762 h 1203072"/>
                    <a:gd name="connsiteX4" fmla="*/ 497910 w 816997"/>
                    <a:gd name="connsiteY4" fmla="*/ 1193006 h 1203072"/>
                    <a:gd name="connsiteX5" fmla="*/ 323850 w 816997"/>
                    <a:gd name="connsiteY5" fmla="*/ 1200150 h 1203072"/>
                    <a:gd name="connsiteX6" fmla="*/ 0 w 816997"/>
                    <a:gd name="connsiteY6" fmla="*/ 0 h 120307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0746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4616"/>
                    <a:gd name="connsiteY0" fmla="*/ 0 h 1217867"/>
                    <a:gd name="connsiteX1" fmla="*/ 187359 w 814616"/>
                    <a:gd name="connsiteY1" fmla="*/ 83344 h 1217867"/>
                    <a:gd name="connsiteX2" fmla="*/ 618365 w 814616"/>
                    <a:gd name="connsiteY2" fmla="*/ 83344 h 1217867"/>
                    <a:gd name="connsiteX3" fmla="*/ 814616 w 814616"/>
                    <a:gd name="connsiteY3" fmla="*/ 14287 h 1217867"/>
                    <a:gd name="connsiteX4" fmla="*/ 495529 w 814616"/>
                    <a:gd name="connsiteY4" fmla="*/ 1202531 h 1217867"/>
                    <a:gd name="connsiteX5" fmla="*/ 321469 w 814616"/>
                    <a:gd name="connsiteY5" fmla="*/ 1209675 h 1217867"/>
                    <a:gd name="connsiteX6" fmla="*/ 0 w 814616"/>
                    <a:gd name="connsiteY6" fmla="*/ 0 h 1217867"/>
                    <a:gd name="connsiteX0" fmla="*/ 0 w 812234"/>
                    <a:gd name="connsiteY0" fmla="*/ 0 h 1217867"/>
                    <a:gd name="connsiteX1" fmla="*/ 187359 w 812234"/>
                    <a:gd name="connsiteY1" fmla="*/ 83344 h 1217867"/>
                    <a:gd name="connsiteX2" fmla="*/ 618365 w 812234"/>
                    <a:gd name="connsiteY2" fmla="*/ 83344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87359 w 812234"/>
                    <a:gd name="connsiteY1" fmla="*/ 83344 h 1217867"/>
                    <a:gd name="connsiteX2" fmla="*/ 618365 w 812234"/>
                    <a:gd name="connsiteY2" fmla="*/ 83344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87359 w 812234"/>
                    <a:gd name="connsiteY1" fmla="*/ 83344 h 1217867"/>
                    <a:gd name="connsiteX2" fmla="*/ 618365 w 812234"/>
                    <a:gd name="connsiteY2" fmla="*/ 80963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92122 w 812234"/>
                    <a:gd name="connsiteY1" fmla="*/ 80963 h 1217867"/>
                    <a:gd name="connsiteX2" fmla="*/ 618365 w 812234"/>
                    <a:gd name="connsiteY2" fmla="*/ 80963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34" h="1217867">
                      <a:moveTo>
                        <a:pt x="0" y="0"/>
                      </a:moveTo>
                      <a:cubicBezTo>
                        <a:pt x="56103" y="138906"/>
                        <a:pt x="116968" y="108745"/>
                        <a:pt x="192122" y="80963"/>
                      </a:cubicBezTo>
                      <a:cubicBezTo>
                        <a:pt x="343727" y="200026"/>
                        <a:pt x="485809" y="166688"/>
                        <a:pt x="618365" y="80963"/>
                      </a:cubicBezTo>
                      <a:cubicBezTo>
                        <a:pt x="695688" y="134938"/>
                        <a:pt x="777772" y="84137"/>
                        <a:pt x="812234" y="2381"/>
                      </a:cubicBezTo>
                      <a:cubicBezTo>
                        <a:pt x="756672" y="184150"/>
                        <a:pt x="503466" y="1177925"/>
                        <a:pt x="495529" y="1202531"/>
                      </a:cubicBezTo>
                      <a:cubicBezTo>
                        <a:pt x="430365" y="1221580"/>
                        <a:pt x="369964" y="1221581"/>
                        <a:pt x="321469" y="1209675"/>
                      </a:cubicBezTo>
                      <a:lnTo>
                        <a:pt x="0" y="0"/>
                      </a:lnTo>
                      <a:close/>
                    </a:path>
                  </a:pathLst>
                </a:custGeom>
                <a:gradFill>
                  <a:gsLst>
                    <a:gs pos="100000">
                      <a:srgbClr val="FABA86"/>
                    </a:gs>
                    <a:gs pos="0">
                      <a:srgbClr val="F79646">
                        <a:lumMod val="40000"/>
                        <a:lumOff val="60000"/>
                      </a:srgbClr>
                    </a:gs>
                    <a:gs pos="30000">
                      <a:srgbClr val="FDEDDF"/>
                    </a:gs>
                    <a:gs pos="59000">
                      <a:srgbClr val="F79646">
                        <a:lumMod val="40000"/>
                        <a:lumOff val="60000"/>
                      </a:srgbClr>
                    </a:gs>
                    <a:gs pos="77000">
                      <a:srgbClr val="F79646">
                        <a:lumMod val="60000"/>
                        <a:lumOff val="40000"/>
                      </a:srgbClr>
                    </a:gs>
                  </a:gsLst>
                  <a:lin ang="0" scaled="1"/>
                </a:gradFill>
                <a:ln w="25400" cap="flat" cmpd="sng" algn="ctr">
                  <a:noFill/>
                  <a:prstDash val="solid"/>
                </a:ln>
                <a:effectLst/>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sp>
              <p:nvSpPr>
                <p:cNvPr id="1084" name="Rectangle 13"/>
                <p:cNvSpPr/>
                <p:nvPr/>
              </p:nvSpPr>
              <p:spPr>
                <a:xfrm rot="243469">
                  <a:off x="4164025" y="5715055"/>
                  <a:ext cx="318320" cy="516146"/>
                </a:xfrm>
                <a:custGeom>
                  <a:avLst/>
                  <a:gdLst>
                    <a:gd name="connsiteX0" fmla="*/ 0 w 152400"/>
                    <a:gd name="connsiteY0" fmla="*/ 0 h 265652"/>
                    <a:gd name="connsiteX1" fmla="*/ 152400 w 152400"/>
                    <a:gd name="connsiteY1" fmla="*/ 0 h 265652"/>
                    <a:gd name="connsiteX2" fmla="*/ 152400 w 152400"/>
                    <a:gd name="connsiteY2" fmla="*/ 265652 h 265652"/>
                    <a:gd name="connsiteX3" fmla="*/ 0 w 152400"/>
                    <a:gd name="connsiteY3" fmla="*/ 265652 h 265652"/>
                    <a:gd name="connsiteX4" fmla="*/ 0 w 152400"/>
                    <a:gd name="connsiteY4" fmla="*/ 0 h 265652"/>
                    <a:gd name="connsiteX0" fmla="*/ 0 w 166687"/>
                    <a:gd name="connsiteY0" fmla="*/ 0 h 275177"/>
                    <a:gd name="connsiteX1" fmla="*/ 166687 w 166687"/>
                    <a:gd name="connsiteY1" fmla="*/ 9525 h 275177"/>
                    <a:gd name="connsiteX2" fmla="*/ 166687 w 166687"/>
                    <a:gd name="connsiteY2" fmla="*/ 275177 h 275177"/>
                    <a:gd name="connsiteX3" fmla="*/ 14287 w 166687"/>
                    <a:gd name="connsiteY3" fmla="*/ 275177 h 275177"/>
                    <a:gd name="connsiteX4" fmla="*/ 0 w 166687"/>
                    <a:gd name="connsiteY4" fmla="*/ 0 h 275177"/>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57149 w 171449"/>
                    <a:gd name="connsiteY3" fmla="*/ 241839 h 282321"/>
                    <a:gd name="connsiteX4" fmla="*/ 0 w 171449"/>
                    <a:gd name="connsiteY4" fmla="*/ 7144 h 282321"/>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6211"/>
                    <a:gd name="connsiteY0" fmla="*/ 4763 h 241839"/>
                    <a:gd name="connsiteX1" fmla="*/ 176211 w 176211"/>
                    <a:gd name="connsiteY1" fmla="*/ 0 h 241839"/>
                    <a:gd name="connsiteX2" fmla="*/ 111918 w 176211"/>
                    <a:gd name="connsiteY2" fmla="*/ 237077 h 241839"/>
                    <a:gd name="connsiteX3" fmla="*/ 61911 w 176211"/>
                    <a:gd name="connsiteY3" fmla="*/ 241839 h 241839"/>
                    <a:gd name="connsiteX4" fmla="*/ 0 w 176211"/>
                    <a:gd name="connsiteY4" fmla="*/ 4763 h 241839"/>
                    <a:gd name="connsiteX0" fmla="*/ 0 w 176211"/>
                    <a:gd name="connsiteY0" fmla="*/ 4763 h 237077"/>
                    <a:gd name="connsiteX1" fmla="*/ 176211 w 176211"/>
                    <a:gd name="connsiteY1" fmla="*/ 0 h 237077"/>
                    <a:gd name="connsiteX2" fmla="*/ 111918 w 176211"/>
                    <a:gd name="connsiteY2" fmla="*/ 237077 h 237077"/>
                    <a:gd name="connsiteX3" fmla="*/ 76983 w 176211"/>
                    <a:gd name="connsiteY3" fmla="*/ 236815 h 237077"/>
                    <a:gd name="connsiteX4" fmla="*/ 0 w 176211"/>
                    <a:gd name="connsiteY4" fmla="*/ 4763 h 237077"/>
                    <a:gd name="connsiteX0" fmla="*/ 0 w 176211"/>
                    <a:gd name="connsiteY0" fmla="*/ 4763 h 241136"/>
                    <a:gd name="connsiteX1" fmla="*/ 176211 w 176211"/>
                    <a:gd name="connsiteY1" fmla="*/ 0 h 241136"/>
                    <a:gd name="connsiteX2" fmla="*/ 111918 w 176211"/>
                    <a:gd name="connsiteY2" fmla="*/ 237077 h 241136"/>
                    <a:gd name="connsiteX3" fmla="*/ 76983 w 176211"/>
                    <a:gd name="connsiteY3" fmla="*/ 236815 h 241136"/>
                    <a:gd name="connsiteX4" fmla="*/ 0 w 176211"/>
                    <a:gd name="connsiteY4" fmla="*/ 4763 h 241136"/>
                    <a:gd name="connsiteX0" fmla="*/ 0 w 176211"/>
                    <a:gd name="connsiteY0" fmla="*/ 4763 h 244090"/>
                    <a:gd name="connsiteX1" fmla="*/ 176211 w 176211"/>
                    <a:gd name="connsiteY1" fmla="*/ 0 h 244090"/>
                    <a:gd name="connsiteX2" fmla="*/ 111918 w 176211"/>
                    <a:gd name="connsiteY2" fmla="*/ 237077 h 244090"/>
                    <a:gd name="connsiteX3" fmla="*/ 76983 w 176211"/>
                    <a:gd name="connsiteY3" fmla="*/ 236815 h 244090"/>
                    <a:gd name="connsiteX4" fmla="*/ 0 w 176211"/>
                    <a:gd name="connsiteY4" fmla="*/ 4763 h 244090"/>
                    <a:gd name="connsiteX0" fmla="*/ 0 w 176211"/>
                    <a:gd name="connsiteY0" fmla="*/ 4763 h 246928"/>
                    <a:gd name="connsiteX1" fmla="*/ 176211 w 176211"/>
                    <a:gd name="connsiteY1" fmla="*/ 0 h 246928"/>
                    <a:gd name="connsiteX2" fmla="*/ 111918 w 176211"/>
                    <a:gd name="connsiteY2" fmla="*/ 237077 h 246928"/>
                    <a:gd name="connsiteX3" fmla="*/ 76983 w 176211"/>
                    <a:gd name="connsiteY3" fmla="*/ 236815 h 246928"/>
                    <a:gd name="connsiteX4" fmla="*/ 0 w 176211"/>
                    <a:gd name="connsiteY4" fmla="*/ 4763 h 246928"/>
                    <a:gd name="connsiteX0" fmla="*/ 0 w 176211"/>
                    <a:gd name="connsiteY0" fmla="*/ 4763 h 246928"/>
                    <a:gd name="connsiteX1" fmla="*/ 176211 w 176211"/>
                    <a:gd name="connsiteY1" fmla="*/ 0 h 246928"/>
                    <a:gd name="connsiteX2" fmla="*/ 111918 w 176211"/>
                    <a:gd name="connsiteY2" fmla="*/ 237077 h 246928"/>
                    <a:gd name="connsiteX3" fmla="*/ 76983 w 176211"/>
                    <a:gd name="connsiteY3" fmla="*/ 236815 h 246928"/>
                    <a:gd name="connsiteX4" fmla="*/ 0 w 176211"/>
                    <a:gd name="connsiteY4" fmla="*/ 4763 h 246928"/>
                    <a:gd name="connsiteX0" fmla="*/ 0 w 176211"/>
                    <a:gd name="connsiteY0" fmla="*/ 4763 h 247724"/>
                    <a:gd name="connsiteX1" fmla="*/ 176211 w 176211"/>
                    <a:gd name="connsiteY1" fmla="*/ 0 h 247724"/>
                    <a:gd name="connsiteX2" fmla="*/ 111918 w 176211"/>
                    <a:gd name="connsiteY2" fmla="*/ 237077 h 247724"/>
                    <a:gd name="connsiteX3" fmla="*/ 76983 w 176211"/>
                    <a:gd name="connsiteY3" fmla="*/ 236815 h 247724"/>
                    <a:gd name="connsiteX4" fmla="*/ 0 w 176211"/>
                    <a:gd name="connsiteY4" fmla="*/ 4763 h 247724"/>
                    <a:gd name="connsiteX0" fmla="*/ 0 w 178592"/>
                    <a:gd name="connsiteY0" fmla="*/ 4763 h 247724"/>
                    <a:gd name="connsiteX1" fmla="*/ 178592 w 178592"/>
                    <a:gd name="connsiteY1" fmla="*/ 0 h 247724"/>
                    <a:gd name="connsiteX2" fmla="*/ 114299 w 178592"/>
                    <a:gd name="connsiteY2" fmla="*/ 237077 h 247724"/>
                    <a:gd name="connsiteX3" fmla="*/ 79364 w 178592"/>
                    <a:gd name="connsiteY3" fmla="*/ 236815 h 247724"/>
                    <a:gd name="connsiteX4" fmla="*/ 0 w 178592"/>
                    <a:gd name="connsiteY4" fmla="*/ 4763 h 247724"/>
                    <a:gd name="connsiteX0" fmla="*/ 0 w 173830"/>
                    <a:gd name="connsiteY0" fmla="*/ 4763 h 247724"/>
                    <a:gd name="connsiteX1" fmla="*/ 173830 w 173830"/>
                    <a:gd name="connsiteY1" fmla="*/ 0 h 247724"/>
                    <a:gd name="connsiteX2" fmla="*/ 114299 w 173830"/>
                    <a:gd name="connsiteY2" fmla="*/ 237077 h 247724"/>
                    <a:gd name="connsiteX3" fmla="*/ 79364 w 173830"/>
                    <a:gd name="connsiteY3" fmla="*/ 236815 h 247724"/>
                    <a:gd name="connsiteX4" fmla="*/ 0 w 173830"/>
                    <a:gd name="connsiteY4" fmla="*/ 4763 h 247724"/>
                    <a:gd name="connsiteX0" fmla="*/ 0 w 173830"/>
                    <a:gd name="connsiteY0" fmla="*/ 4763 h 247724"/>
                    <a:gd name="connsiteX1" fmla="*/ 173830 w 173830"/>
                    <a:gd name="connsiteY1" fmla="*/ 0 h 247724"/>
                    <a:gd name="connsiteX2" fmla="*/ 114299 w 173830"/>
                    <a:gd name="connsiteY2" fmla="*/ 237077 h 247724"/>
                    <a:gd name="connsiteX3" fmla="*/ 79364 w 173830"/>
                    <a:gd name="connsiteY3" fmla="*/ 236815 h 247724"/>
                    <a:gd name="connsiteX4" fmla="*/ 0 w 173830"/>
                    <a:gd name="connsiteY4" fmla="*/ 4763 h 247724"/>
                    <a:gd name="connsiteX0" fmla="*/ 0 w 173830"/>
                    <a:gd name="connsiteY0" fmla="*/ 4763 h 246471"/>
                    <a:gd name="connsiteX1" fmla="*/ 173830 w 173830"/>
                    <a:gd name="connsiteY1" fmla="*/ 0 h 246471"/>
                    <a:gd name="connsiteX2" fmla="*/ 114299 w 173830"/>
                    <a:gd name="connsiteY2" fmla="*/ 237077 h 246471"/>
                    <a:gd name="connsiteX3" fmla="*/ 72220 w 173830"/>
                    <a:gd name="connsiteY3" fmla="*/ 234434 h 246471"/>
                    <a:gd name="connsiteX4" fmla="*/ 0 w 173830"/>
                    <a:gd name="connsiteY4" fmla="*/ 4763 h 246471"/>
                    <a:gd name="connsiteX0" fmla="*/ 0 w 173830"/>
                    <a:gd name="connsiteY0" fmla="*/ 4763 h 245342"/>
                    <a:gd name="connsiteX1" fmla="*/ 173830 w 173830"/>
                    <a:gd name="connsiteY1" fmla="*/ 0 h 245342"/>
                    <a:gd name="connsiteX2" fmla="*/ 111917 w 173830"/>
                    <a:gd name="connsiteY2" fmla="*/ 234695 h 245342"/>
                    <a:gd name="connsiteX3" fmla="*/ 72220 w 173830"/>
                    <a:gd name="connsiteY3" fmla="*/ 234434 h 245342"/>
                    <a:gd name="connsiteX4" fmla="*/ 0 w 173830"/>
                    <a:gd name="connsiteY4" fmla="*/ 4763 h 245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0" h="245342">
                      <a:moveTo>
                        <a:pt x="0" y="4763"/>
                      </a:moveTo>
                      <a:cubicBezTo>
                        <a:pt x="52388" y="14289"/>
                        <a:pt x="104773" y="21431"/>
                        <a:pt x="173830" y="0"/>
                      </a:cubicBezTo>
                      <a:cubicBezTo>
                        <a:pt x="141287" y="96487"/>
                        <a:pt x="127792" y="192976"/>
                        <a:pt x="111917" y="234695"/>
                      </a:cubicBezTo>
                      <a:cubicBezTo>
                        <a:pt x="100273" y="246514"/>
                        <a:pt x="88628" y="251189"/>
                        <a:pt x="72220" y="234434"/>
                      </a:cubicBezTo>
                      <a:lnTo>
                        <a:pt x="0" y="4763"/>
                      </a:lnTo>
                      <a:close/>
                    </a:path>
                  </a:pathLst>
                </a:custGeom>
                <a:gradFill>
                  <a:gsLst>
                    <a:gs pos="100000">
                      <a:sysClr val="windowText" lastClr="000000">
                        <a:lumMod val="85000"/>
                        <a:lumOff val="15000"/>
                      </a:sysClr>
                    </a:gs>
                    <a:gs pos="0">
                      <a:sysClr val="windowText" lastClr="000000">
                        <a:lumMod val="75000"/>
                        <a:lumOff val="25000"/>
                      </a:sysClr>
                    </a:gs>
                    <a:gs pos="41000">
                      <a:sysClr val="window" lastClr="FFFFFF">
                        <a:lumMod val="65000"/>
                      </a:sysClr>
                    </a:gs>
                  </a:gsLst>
                  <a:lin ang="0" scaled="1"/>
                </a:gradFill>
                <a:ln w="25400" cap="flat" cmpd="sng" algn="ctr">
                  <a:noFill/>
                  <a:prstDash val="solid"/>
                </a:ln>
                <a:effectLst/>
                <a:sp3d prstMaterial="clear">
                  <a:bevelT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prstClr val="white"/>
                    </a:solidFill>
                    <a:effectLst/>
                    <a:uLnTx/>
                    <a:uFillTx/>
                    <a:latin typeface="Calibri"/>
                  </a:endParaRPr>
                </a:p>
              </p:txBody>
            </p:sp>
          </p:grpSp>
        </p:grpSp>
        <p:grpSp>
          <p:nvGrpSpPr>
            <p:cNvPr id="997" name="Group 687"/>
            <p:cNvGrpSpPr/>
            <p:nvPr/>
          </p:nvGrpSpPr>
          <p:grpSpPr>
            <a:xfrm>
              <a:off x="4304503" y="3040522"/>
              <a:ext cx="429332" cy="1018544"/>
              <a:chOff x="4224733" y="2898179"/>
              <a:chExt cx="429332" cy="1018544"/>
            </a:xfrm>
          </p:grpSpPr>
          <p:grpSp>
            <p:nvGrpSpPr>
              <p:cNvPr id="1062" name="Group 738"/>
              <p:cNvGrpSpPr/>
              <p:nvPr/>
            </p:nvGrpSpPr>
            <p:grpSpPr>
              <a:xfrm>
                <a:off x="4313194" y="2898179"/>
                <a:ext cx="301332" cy="952255"/>
                <a:chOff x="4395000" y="2315182"/>
                <a:chExt cx="1308970" cy="4136545"/>
              </a:xfrm>
            </p:grpSpPr>
            <p:sp>
              <p:nvSpPr>
                <p:cNvPr id="1064" name="Rectangle 1"/>
                <p:cNvSpPr/>
                <p:nvPr/>
              </p:nvSpPr>
              <p:spPr>
                <a:xfrm>
                  <a:off x="4840902" y="2315182"/>
                  <a:ext cx="450739" cy="637767"/>
                </a:xfrm>
                <a:custGeom>
                  <a:avLst/>
                  <a:gdLst>
                    <a:gd name="connsiteX0" fmla="*/ 0 w 685800"/>
                    <a:gd name="connsiteY0" fmla="*/ 0 h 685800"/>
                    <a:gd name="connsiteX1" fmla="*/ 685800 w 685800"/>
                    <a:gd name="connsiteY1" fmla="*/ 0 h 685800"/>
                    <a:gd name="connsiteX2" fmla="*/ 685800 w 685800"/>
                    <a:gd name="connsiteY2" fmla="*/ 685800 h 685800"/>
                    <a:gd name="connsiteX3" fmla="*/ 0 w 685800"/>
                    <a:gd name="connsiteY3" fmla="*/ 685800 h 685800"/>
                    <a:gd name="connsiteX4" fmla="*/ 0 w 685800"/>
                    <a:gd name="connsiteY4" fmla="*/ 0 h 685800"/>
                    <a:gd name="connsiteX0" fmla="*/ 134957 w 685800"/>
                    <a:gd name="connsiteY0" fmla="*/ 253388 h 685800"/>
                    <a:gd name="connsiteX1" fmla="*/ 685800 w 685800"/>
                    <a:gd name="connsiteY1" fmla="*/ 0 h 685800"/>
                    <a:gd name="connsiteX2" fmla="*/ 685800 w 685800"/>
                    <a:gd name="connsiteY2" fmla="*/ 685800 h 685800"/>
                    <a:gd name="connsiteX3" fmla="*/ 0 w 685800"/>
                    <a:gd name="connsiteY3" fmla="*/ 685800 h 685800"/>
                    <a:gd name="connsiteX4" fmla="*/ 134957 w 685800"/>
                    <a:gd name="connsiteY4" fmla="*/ 253388 h 685800"/>
                    <a:gd name="connsiteX0" fmla="*/ 134957 w 685800"/>
                    <a:gd name="connsiteY0" fmla="*/ 0 h 432412"/>
                    <a:gd name="connsiteX1" fmla="*/ 473726 w 685800"/>
                    <a:gd name="connsiteY1" fmla="*/ 2754 h 432412"/>
                    <a:gd name="connsiteX2" fmla="*/ 685800 w 685800"/>
                    <a:gd name="connsiteY2" fmla="*/ 432412 h 432412"/>
                    <a:gd name="connsiteX3" fmla="*/ 0 w 685800"/>
                    <a:gd name="connsiteY3" fmla="*/ 432412 h 432412"/>
                    <a:gd name="connsiteX4" fmla="*/ 134957 w 685800"/>
                    <a:gd name="connsiteY4" fmla="*/ 0 h 432412"/>
                    <a:gd name="connsiteX0" fmla="*/ 134957 w 685800"/>
                    <a:gd name="connsiteY0" fmla="*/ 145057 h 577469"/>
                    <a:gd name="connsiteX1" fmla="*/ 473726 w 685800"/>
                    <a:gd name="connsiteY1" fmla="*/ 147811 h 577469"/>
                    <a:gd name="connsiteX2" fmla="*/ 685800 w 685800"/>
                    <a:gd name="connsiteY2" fmla="*/ 577469 h 577469"/>
                    <a:gd name="connsiteX3" fmla="*/ 0 w 685800"/>
                    <a:gd name="connsiteY3" fmla="*/ 577469 h 577469"/>
                    <a:gd name="connsiteX4" fmla="*/ 134957 w 685800"/>
                    <a:gd name="connsiteY4" fmla="*/ 145057 h 577469"/>
                    <a:gd name="connsiteX0" fmla="*/ 134957 w 685800"/>
                    <a:gd name="connsiteY0" fmla="*/ 239308 h 671720"/>
                    <a:gd name="connsiteX1" fmla="*/ 473726 w 685800"/>
                    <a:gd name="connsiteY1" fmla="*/ 242062 h 671720"/>
                    <a:gd name="connsiteX2" fmla="*/ 685800 w 685800"/>
                    <a:gd name="connsiteY2" fmla="*/ 671720 h 671720"/>
                    <a:gd name="connsiteX3" fmla="*/ 0 w 685800"/>
                    <a:gd name="connsiteY3" fmla="*/ 671720 h 671720"/>
                    <a:gd name="connsiteX4" fmla="*/ 134957 w 685800"/>
                    <a:gd name="connsiteY4" fmla="*/ 239308 h 671720"/>
                    <a:gd name="connsiteX0" fmla="*/ 134957 w 685800"/>
                    <a:gd name="connsiteY0" fmla="*/ 250927 h 683339"/>
                    <a:gd name="connsiteX1" fmla="*/ 473726 w 685800"/>
                    <a:gd name="connsiteY1" fmla="*/ 253681 h 683339"/>
                    <a:gd name="connsiteX2" fmla="*/ 685800 w 685800"/>
                    <a:gd name="connsiteY2" fmla="*/ 683339 h 683339"/>
                    <a:gd name="connsiteX3" fmla="*/ 0 w 685800"/>
                    <a:gd name="connsiteY3" fmla="*/ 683339 h 683339"/>
                    <a:gd name="connsiteX4" fmla="*/ 134957 w 685800"/>
                    <a:gd name="connsiteY4" fmla="*/ 250927 h 683339"/>
                    <a:gd name="connsiteX0" fmla="*/ 134957 w 685800"/>
                    <a:gd name="connsiteY0" fmla="*/ 244992 h 677404"/>
                    <a:gd name="connsiteX1" fmla="*/ 473726 w 685800"/>
                    <a:gd name="connsiteY1" fmla="*/ 247746 h 677404"/>
                    <a:gd name="connsiteX2" fmla="*/ 685800 w 685800"/>
                    <a:gd name="connsiteY2" fmla="*/ 677404 h 677404"/>
                    <a:gd name="connsiteX3" fmla="*/ 0 w 685800"/>
                    <a:gd name="connsiteY3" fmla="*/ 677404 h 677404"/>
                    <a:gd name="connsiteX4" fmla="*/ 134957 w 685800"/>
                    <a:gd name="connsiteY4" fmla="*/ 244992 h 677404"/>
                    <a:gd name="connsiteX0" fmla="*/ 134957 w 685800"/>
                    <a:gd name="connsiteY0" fmla="*/ 243914 h 676326"/>
                    <a:gd name="connsiteX1" fmla="*/ 473726 w 685800"/>
                    <a:gd name="connsiteY1" fmla="*/ 246668 h 676326"/>
                    <a:gd name="connsiteX2" fmla="*/ 685800 w 685800"/>
                    <a:gd name="connsiteY2" fmla="*/ 676326 h 676326"/>
                    <a:gd name="connsiteX3" fmla="*/ 0 w 685800"/>
                    <a:gd name="connsiteY3" fmla="*/ 676326 h 676326"/>
                    <a:gd name="connsiteX4" fmla="*/ 134957 w 685800"/>
                    <a:gd name="connsiteY4" fmla="*/ 243914 h 676326"/>
                    <a:gd name="connsiteX0" fmla="*/ 134957 w 685800"/>
                    <a:gd name="connsiteY0" fmla="*/ 248864 h 681276"/>
                    <a:gd name="connsiteX1" fmla="*/ 473726 w 685800"/>
                    <a:gd name="connsiteY1" fmla="*/ 251618 h 681276"/>
                    <a:gd name="connsiteX2" fmla="*/ 685800 w 685800"/>
                    <a:gd name="connsiteY2" fmla="*/ 681276 h 681276"/>
                    <a:gd name="connsiteX3" fmla="*/ 0 w 685800"/>
                    <a:gd name="connsiteY3" fmla="*/ 681276 h 681276"/>
                    <a:gd name="connsiteX4" fmla="*/ 134957 w 685800"/>
                    <a:gd name="connsiteY4" fmla="*/ 248864 h 681276"/>
                    <a:gd name="connsiteX0" fmla="*/ 14773 w 565616"/>
                    <a:gd name="connsiteY0" fmla="*/ 248864 h 681276"/>
                    <a:gd name="connsiteX1" fmla="*/ 353542 w 565616"/>
                    <a:gd name="connsiteY1" fmla="*/ 251618 h 681276"/>
                    <a:gd name="connsiteX2" fmla="*/ 565616 w 565616"/>
                    <a:gd name="connsiteY2" fmla="*/ 681276 h 681276"/>
                    <a:gd name="connsiteX3" fmla="*/ 42315 w 565616"/>
                    <a:gd name="connsiteY3" fmla="*/ 436151 h 681276"/>
                    <a:gd name="connsiteX4" fmla="*/ 14773 w 565616"/>
                    <a:gd name="connsiteY4" fmla="*/ 248864 h 681276"/>
                    <a:gd name="connsiteX0" fmla="*/ 17981 w 568824"/>
                    <a:gd name="connsiteY0" fmla="*/ 248864 h 681276"/>
                    <a:gd name="connsiteX1" fmla="*/ 356750 w 568824"/>
                    <a:gd name="connsiteY1" fmla="*/ 251618 h 681276"/>
                    <a:gd name="connsiteX2" fmla="*/ 568824 w 568824"/>
                    <a:gd name="connsiteY2" fmla="*/ 681276 h 681276"/>
                    <a:gd name="connsiteX3" fmla="*/ 45523 w 568824"/>
                    <a:gd name="connsiteY3" fmla="*/ 436151 h 681276"/>
                    <a:gd name="connsiteX4" fmla="*/ 17981 w 568824"/>
                    <a:gd name="connsiteY4" fmla="*/ 248864 h 681276"/>
                    <a:gd name="connsiteX0" fmla="*/ 40205 w 591048"/>
                    <a:gd name="connsiteY0" fmla="*/ 248864 h 681276"/>
                    <a:gd name="connsiteX1" fmla="*/ 378974 w 591048"/>
                    <a:gd name="connsiteY1" fmla="*/ 251618 h 681276"/>
                    <a:gd name="connsiteX2" fmla="*/ 591048 w 591048"/>
                    <a:gd name="connsiteY2" fmla="*/ 681276 h 681276"/>
                    <a:gd name="connsiteX3" fmla="*/ 67747 w 591048"/>
                    <a:gd name="connsiteY3" fmla="*/ 436151 h 681276"/>
                    <a:gd name="connsiteX4" fmla="*/ 40205 w 591048"/>
                    <a:gd name="connsiteY4" fmla="*/ 248864 h 681276"/>
                    <a:gd name="connsiteX0" fmla="*/ 38996 w 589839"/>
                    <a:gd name="connsiteY0" fmla="*/ 248864 h 681276"/>
                    <a:gd name="connsiteX1" fmla="*/ 377765 w 589839"/>
                    <a:gd name="connsiteY1" fmla="*/ 251618 h 681276"/>
                    <a:gd name="connsiteX2" fmla="*/ 589839 w 589839"/>
                    <a:gd name="connsiteY2" fmla="*/ 681276 h 681276"/>
                    <a:gd name="connsiteX3" fmla="*/ 69292 w 589839"/>
                    <a:gd name="connsiteY3" fmla="*/ 427888 h 681276"/>
                    <a:gd name="connsiteX4" fmla="*/ 38996 w 589839"/>
                    <a:gd name="connsiteY4" fmla="*/ 248864 h 681276"/>
                    <a:gd name="connsiteX0" fmla="*/ 38996 w 389248"/>
                    <a:gd name="connsiteY0" fmla="*/ 248864 h 427888"/>
                    <a:gd name="connsiteX1" fmla="*/ 377765 w 389248"/>
                    <a:gd name="connsiteY1" fmla="*/ 251618 h 427888"/>
                    <a:gd name="connsiteX2" fmla="*/ 363993 w 389248"/>
                    <a:gd name="connsiteY2" fmla="*/ 422379 h 427888"/>
                    <a:gd name="connsiteX3" fmla="*/ 69292 w 389248"/>
                    <a:gd name="connsiteY3" fmla="*/ 427888 h 427888"/>
                    <a:gd name="connsiteX4" fmla="*/ 38996 w 389248"/>
                    <a:gd name="connsiteY4" fmla="*/ 248864 h 427888"/>
                    <a:gd name="connsiteX0" fmla="*/ 38996 w 389749"/>
                    <a:gd name="connsiteY0" fmla="*/ 248864 h 427888"/>
                    <a:gd name="connsiteX1" fmla="*/ 377765 w 389749"/>
                    <a:gd name="connsiteY1" fmla="*/ 251618 h 427888"/>
                    <a:gd name="connsiteX2" fmla="*/ 363993 w 389749"/>
                    <a:gd name="connsiteY2" fmla="*/ 422379 h 427888"/>
                    <a:gd name="connsiteX3" fmla="*/ 69292 w 389749"/>
                    <a:gd name="connsiteY3" fmla="*/ 427888 h 427888"/>
                    <a:gd name="connsiteX4" fmla="*/ 38996 w 389749"/>
                    <a:gd name="connsiteY4" fmla="*/ 248864 h 427888"/>
                    <a:gd name="connsiteX0" fmla="*/ 38996 w 407460"/>
                    <a:gd name="connsiteY0" fmla="*/ 248864 h 427888"/>
                    <a:gd name="connsiteX1" fmla="*/ 377765 w 407460"/>
                    <a:gd name="connsiteY1" fmla="*/ 251618 h 427888"/>
                    <a:gd name="connsiteX2" fmla="*/ 363993 w 407460"/>
                    <a:gd name="connsiteY2" fmla="*/ 422379 h 427888"/>
                    <a:gd name="connsiteX3" fmla="*/ 69292 w 407460"/>
                    <a:gd name="connsiteY3" fmla="*/ 427888 h 427888"/>
                    <a:gd name="connsiteX4" fmla="*/ 38996 w 407460"/>
                    <a:gd name="connsiteY4" fmla="*/ 248864 h 427888"/>
                    <a:gd name="connsiteX0" fmla="*/ 38996 w 413204"/>
                    <a:gd name="connsiteY0" fmla="*/ 248864 h 427888"/>
                    <a:gd name="connsiteX1" fmla="*/ 377765 w 413204"/>
                    <a:gd name="connsiteY1" fmla="*/ 251618 h 427888"/>
                    <a:gd name="connsiteX2" fmla="*/ 363993 w 413204"/>
                    <a:gd name="connsiteY2" fmla="*/ 422379 h 427888"/>
                    <a:gd name="connsiteX3" fmla="*/ 69292 w 413204"/>
                    <a:gd name="connsiteY3" fmla="*/ 427888 h 427888"/>
                    <a:gd name="connsiteX4" fmla="*/ 38996 w 413204"/>
                    <a:gd name="connsiteY4" fmla="*/ 248864 h 427888"/>
                    <a:gd name="connsiteX0" fmla="*/ 38996 w 410214"/>
                    <a:gd name="connsiteY0" fmla="*/ 248864 h 427888"/>
                    <a:gd name="connsiteX1" fmla="*/ 377765 w 410214"/>
                    <a:gd name="connsiteY1" fmla="*/ 251618 h 427888"/>
                    <a:gd name="connsiteX2" fmla="*/ 355730 w 410214"/>
                    <a:gd name="connsiteY2" fmla="*/ 419625 h 427888"/>
                    <a:gd name="connsiteX3" fmla="*/ 69292 w 410214"/>
                    <a:gd name="connsiteY3" fmla="*/ 427888 h 427888"/>
                    <a:gd name="connsiteX4" fmla="*/ 38996 w 410214"/>
                    <a:gd name="connsiteY4" fmla="*/ 248864 h 427888"/>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53552"/>
                    <a:gd name="connsiteX1" fmla="*/ 377765 w 410214"/>
                    <a:gd name="connsiteY1" fmla="*/ 251618 h 653552"/>
                    <a:gd name="connsiteX2" fmla="*/ 355730 w 410214"/>
                    <a:gd name="connsiteY2" fmla="*/ 419625 h 653552"/>
                    <a:gd name="connsiteX3" fmla="*/ 358484 w 410214"/>
                    <a:gd name="connsiteY3" fmla="*/ 609667 h 653552"/>
                    <a:gd name="connsiteX4" fmla="*/ 50011 w 410214"/>
                    <a:gd name="connsiteY4" fmla="*/ 576617 h 653552"/>
                    <a:gd name="connsiteX5" fmla="*/ 69292 w 410214"/>
                    <a:gd name="connsiteY5" fmla="*/ 427888 h 653552"/>
                    <a:gd name="connsiteX6" fmla="*/ 38996 w 410214"/>
                    <a:gd name="connsiteY6" fmla="*/ 248864 h 653552"/>
                    <a:gd name="connsiteX0" fmla="*/ 38996 w 410214"/>
                    <a:gd name="connsiteY0" fmla="*/ 248864 h 671110"/>
                    <a:gd name="connsiteX1" fmla="*/ 377765 w 410214"/>
                    <a:gd name="connsiteY1" fmla="*/ 251618 h 671110"/>
                    <a:gd name="connsiteX2" fmla="*/ 355730 w 410214"/>
                    <a:gd name="connsiteY2" fmla="*/ 419625 h 671110"/>
                    <a:gd name="connsiteX3" fmla="*/ 358484 w 410214"/>
                    <a:gd name="connsiteY3" fmla="*/ 609667 h 671110"/>
                    <a:gd name="connsiteX4" fmla="*/ 50011 w 410214"/>
                    <a:gd name="connsiteY4" fmla="*/ 576617 h 671110"/>
                    <a:gd name="connsiteX5" fmla="*/ 69292 w 410214"/>
                    <a:gd name="connsiteY5" fmla="*/ 427888 h 671110"/>
                    <a:gd name="connsiteX6" fmla="*/ 38996 w 410214"/>
                    <a:gd name="connsiteY6" fmla="*/ 248864 h 671110"/>
                    <a:gd name="connsiteX0" fmla="*/ 38996 w 410214"/>
                    <a:gd name="connsiteY0" fmla="*/ 248864 h 676074"/>
                    <a:gd name="connsiteX1" fmla="*/ 377765 w 410214"/>
                    <a:gd name="connsiteY1" fmla="*/ 251618 h 676074"/>
                    <a:gd name="connsiteX2" fmla="*/ 355730 w 410214"/>
                    <a:gd name="connsiteY2" fmla="*/ 419625 h 676074"/>
                    <a:gd name="connsiteX3" fmla="*/ 358484 w 410214"/>
                    <a:gd name="connsiteY3" fmla="*/ 609667 h 676074"/>
                    <a:gd name="connsiteX4" fmla="*/ 85180 w 410214"/>
                    <a:gd name="connsiteY4" fmla="*/ 584432 h 676074"/>
                    <a:gd name="connsiteX5" fmla="*/ 69292 w 410214"/>
                    <a:gd name="connsiteY5" fmla="*/ 427888 h 676074"/>
                    <a:gd name="connsiteX6" fmla="*/ 38996 w 410214"/>
                    <a:gd name="connsiteY6" fmla="*/ 248864 h 676074"/>
                    <a:gd name="connsiteX0" fmla="*/ 38996 w 410214"/>
                    <a:gd name="connsiteY0" fmla="*/ 248864 h 674708"/>
                    <a:gd name="connsiteX1" fmla="*/ 377765 w 410214"/>
                    <a:gd name="connsiteY1" fmla="*/ 251618 h 674708"/>
                    <a:gd name="connsiteX2" fmla="*/ 355730 w 410214"/>
                    <a:gd name="connsiteY2" fmla="*/ 419625 h 674708"/>
                    <a:gd name="connsiteX3" fmla="*/ 401468 w 410214"/>
                    <a:gd name="connsiteY3" fmla="*/ 605760 h 674708"/>
                    <a:gd name="connsiteX4" fmla="*/ 85180 w 410214"/>
                    <a:gd name="connsiteY4" fmla="*/ 584432 h 674708"/>
                    <a:gd name="connsiteX5" fmla="*/ 69292 w 410214"/>
                    <a:gd name="connsiteY5" fmla="*/ 427888 h 674708"/>
                    <a:gd name="connsiteX6" fmla="*/ 38996 w 410214"/>
                    <a:gd name="connsiteY6" fmla="*/ 248864 h 674708"/>
                    <a:gd name="connsiteX0" fmla="*/ 38996 w 410214"/>
                    <a:gd name="connsiteY0" fmla="*/ 248864 h 681649"/>
                    <a:gd name="connsiteX1" fmla="*/ 377765 w 410214"/>
                    <a:gd name="connsiteY1" fmla="*/ 251618 h 681649"/>
                    <a:gd name="connsiteX2" fmla="*/ 355730 w 410214"/>
                    <a:gd name="connsiteY2" fmla="*/ 419625 h 681649"/>
                    <a:gd name="connsiteX3" fmla="*/ 401468 w 410214"/>
                    <a:gd name="connsiteY3" fmla="*/ 605760 h 681649"/>
                    <a:gd name="connsiteX4" fmla="*/ 85180 w 410214"/>
                    <a:gd name="connsiteY4" fmla="*/ 584432 h 681649"/>
                    <a:gd name="connsiteX5" fmla="*/ 69292 w 410214"/>
                    <a:gd name="connsiteY5" fmla="*/ 427888 h 681649"/>
                    <a:gd name="connsiteX6" fmla="*/ 38996 w 410214"/>
                    <a:gd name="connsiteY6" fmla="*/ 248864 h 681649"/>
                    <a:gd name="connsiteX0" fmla="*/ 38996 w 440899"/>
                    <a:gd name="connsiteY0" fmla="*/ 248864 h 681649"/>
                    <a:gd name="connsiteX1" fmla="*/ 377765 w 440899"/>
                    <a:gd name="connsiteY1" fmla="*/ 251618 h 681649"/>
                    <a:gd name="connsiteX2" fmla="*/ 414345 w 440899"/>
                    <a:gd name="connsiteY2" fmla="*/ 474333 h 681649"/>
                    <a:gd name="connsiteX3" fmla="*/ 401468 w 440899"/>
                    <a:gd name="connsiteY3" fmla="*/ 605760 h 681649"/>
                    <a:gd name="connsiteX4" fmla="*/ 85180 w 440899"/>
                    <a:gd name="connsiteY4" fmla="*/ 584432 h 681649"/>
                    <a:gd name="connsiteX5" fmla="*/ 69292 w 440899"/>
                    <a:gd name="connsiteY5" fmla="*/ 427888 h 681649"/>
                    <a:gd name="connsiteX6" fmla="*/ 38996 w 440899"/>
                    <a:gd name="connsiteY6" fmla="*/ 248864 h 681649"/>
                    <a:gd name="connsiteX0" fmla="*/ 38996 w 474161"/>
                    <a:gd name="connsiteY0" fmla="*/ 242779 h 675564"/>
                    <a:gd name="connsiteX1" fmla="*/ 444196 w 474161"/>
                    <a:gd name="connsiteY1" fmla="*/ 257256 h 675564"/>
                    <a:gd name="connsiteX2" fmla="*/ 414345 w 474161"/>
                    <a:gd name="connsiteY2" fmla="*/ 468248 h 675564"/>
                    <a:gd name="connsiteX3" fmla="*/ 401468 w 474161"/>
                    <a:gd name="connsiteY3" fmla="*/ 599675 h 675564"/>
                    <a:gd name="connsiteX4" fmla="*/ 85180 w 474161"/>
                    <a:gd name="connsiteY4" fmla="*/ 578347 h 675564"/>
                    <a:gd name="connsiteX5" fmla="*/ 69292 w 474161"/>
                    <a:gd name="connsiteY5" fmla="*/ 421803 h 675564"/>
                    <a:gd name="connsiteX6" fmla="*/ 38996 w 474161"/>
                    <a:gd name="connsiteY6" fmla="*/ 242779 h 675564"/>
                    <a:gd name="connsiteX0" fmla="*/ 38996 w 454542"/>
                    <a:gd name="connsiteY0" fmla="*/ 242779 h 675564"/>
                    <a:gd name="connsiteX1" fmla="*/ 444196 w 454542"/>
                    <a:gd name="connsiteY1" fmla="*/ 257256 h 675564"/>
                    <a:gd name="connsiteX2" fmla="*/ 414345 w 454542"/>
                    <a:gd name="connsiteY2" fmla="*/ 468248 h 675564"/>
                    <a:gd name="connsiteX3" fmla="*/ 401468 w 454542"/>
                    <a:gd name="connsiteY3" fmla="*/ 599675 h 675564"/>
                    <a:gd name="connsiteX4" fmla="*/ 85180 w 454542"/>
                    <a:gd name="connsiteY4" fmla="*/ 578347 h 675564"/>
                    <a:gd name="connsiteX5" fmla="*/ 69292 w 454542"/>
                    <a:gd name="connsiteY5" fmla="*/ 421803 h 675564"/>
                    <a:gd name="connsiteX6" fmla="*/ 38996 w 454542"/>
                    <a:gd name="connsiteY6" fmla="*/ 242779 h 675564"/>
                    <a:gd name="connsiteX0" fmla="*/ 46394 w 461940"/>
                    <a:gd name="connsiteY0" fmla="*/ 242779 h 675564"/>
                    <a:gd name="connsiteX1" fmla="*/ 451594 w 461940"/>
                    <a:gd name="connsiteY1" fmla="*/ 257256 h 675564"/>
                    <a:gd name="connsiteX2" fmla="*/ 421743 w 461940"/>
                    <a:gd name="connsiteY2" fmla="*/ 468248 h 675564"/>
                    <a:gd name="connsiteX3" fmla="*/ 408866 w 461940"/>
                    <a:gd name="connsiteY3" fmla="*/ 599675 h 675564"/>
                    <a:gd name="connsiteX4" fmla="*/ 92578 w 461940"/>
                    <a:gd name="connsiteY4" fmla="*/ 578347 h 675564"/>
                    <a:gd name="connsiteX5" fmla="*/ 61060 w 461940"/>
                    <a:gd name="connsiteY5" fmla="*/ 437434 h 675564"/>
                    <a:gd name="connsiteX6" fmla="*/ 46394 w 461940"/>
                    <a:gd name="connsiteY6" fmla="*/ 242779 h 675564"/>
                    <a:gd name="connsiteX0" fmla="*/ 27959 w 443505"/>
                    <a:gd name="connsiteY0" fmla="*/ 242779 h 675564"/>
                    <a:gd name="connsiteX1" fmla="*/ 433159 w 443505"/>
                    <a:gd name="connsiteY1" fmla="*/ 257256 h 675564"/>
                    <a:gd name="connsiteX2" fmla="*/ 403308 w 443505"/>
                    <a:gd name="connsiteY2" fmla="*/ 468248 h 675564"/>
                    <a:gd name="connsiteX3" fmla="*/ 390431 w 443505"/>
                    <a:gd name="connsiteY3" fmla="*/ 599675 h 675564"/>
                    <a:gd name="connsiteX4" fmla="*/ 74143 w 443505"/>
                    <a:gd name="connsiteY4" fmla="*/ 578347 h 675564"/>
                    <a:gd name="connsiteX5" fmla="*/ 89517 w 443505"/>
                    <a:gd name="connsiteY5" fmla="*/ 472603 h 675564"/>
                    <a:gd name="connsiteX6" fmla="*/ 27959 w 443505"/>
                    <a:gd name="connsiteY6" fmla="*/ 242779 h 675564"/>
                    <a:gd name="connsiteX0" fmla="*/ 27959 w 443505"/>
                    <a:gd name="connsiteY0" fmla="*/ 242779 h 675564"/>
                    <a:gd name="connsiteX1" fmla="*/ 433159 w 443505"/>
                    <a:gd name="connsiteY1" fmla="*/ 257256 h 675564"/>
                    <a:gd name="connsiteX2" fmla="*/ 403308 w 443505"/>
                    <a:gd name="connsiteY2" fmla="*/ 468248 h 675564"/>
                    <a:gd name="connsiteX3" fmla="*/ 390431 w 443505"/>
                    <a:gd name="connsiteY3" fmla="*/ 599675 h 675564"/>
                    <a:gd name="connsiteX4" fmla="*/ 74143 w 443505"/>
                    <a:gd name="connsiteY4" fmla="*/ 578347 h 675564"/>
                    <a:gd name="connsiteX5" fmla="*/ 89517 w 443505"/>
                    <a:gd name="connsiteY5" fmla="*/ 472603 h 675564"/>
                    <a:gd name="connsiteX6" fmla="*/ 27959 w 443505"/>
                    <a:gd name="connsiteY6" fmla="*/ 242779 h 675564"/>
                    <a:gd name="connsiteX0" fmla="*/ 26475 w 447446"/>
                    <a:gd name="connsiteY0" fmla="*/ 257320 h 662563"/>
                    <a:gd name="connsiteX1" fmla="*/ 437184 w 447446"/>
                    <a:gd name="connsiteY1" fmla="*/ 244255 h 662563"/>
                    <a:gd name="connsiteX2" fmla="*/ 407333 w 447446"/>
                    <a:gd name="connsiteY2" fmla="*/ 455247 h 662563"/>
                    <a:gd name="connsiteX3" fmla="*/ 394456 w 447446"/>
                    <a:gd name="connsiteY3" fmla="*/ 586674 h 662563"/>
                    <a:gd name="connsiteX4" fmla="*/ 78168 w 447446"/>
                    <a:gd name="connsiteY4" fmla="*/ 565346 h 662563"/>
                    <a:gd name="connsiteX5" fmla="*/ 93542 w 447446"/>
                    <a:gd name="connsiteY5" fmla="*/ 459602 h 662563"/>
                    <a:gd name="connsiteX6" fmla="*/ 26475 w 447446"/>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80290 w 434194"/>
                    <a:gd name="connsiteY5" fmla="*/ 459602 h 662563"/>
                    <a:gd name="connsiteX6" fmla="*/ 13223 w 434194"/>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72027 w 434194"/>
                    <a:gd name="connsiteY5" fmla="*/ 470619 h 662563"/>
                    <a:gd name="connsiteX6" fmla="*/ 13223 w 434194"/>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72027 w 434194"/>
                    <a:gd name="connsiteY5" fmla="*/ 470619 h 662563"/>
                    <a:gd name="connsiteX6" fmla="*/ 13223 w 434194"/>
                    <a:gd name="connsiteY6" fmla="*/ 257320 h 662563"/>
                    <a:gd name="connsiteX0" fmla="*/ 13065 w 442174"/>
                    <a:gd name="connsiteY0" fmla="*/ 272696 h 650397"/>
                    <a:gd name="connsiteX1" fmla="*/ 432036 w 442174"/>
                    <a:gd name="connsiteY1" fmla="*/ 232089 h 650397"/>
                    <a:gd name="connsiteX2" fmla="*/ 402185 w 442174"/>
                    <a:gd name="connsiteY2" fmla="*/ 443081 h 650397"/>
                    <a:gd name="connsiteX3" fmla="*/ 389308 w 442174"/>
                    <a:gd name="connsiteY3" fmla="*/ 574508 h 650397"/>
                    <a:gd name="connsiteX4" fmla="*/ 73020 w 442174"/>
                    <a:gd name="connsiteY4" fmla="*/ 553180 h 650397"/>
                    <a:gd name="connsiteX5" fmla="*/ 80131 w 442174"/>
                    <a:gd name="connsiteY5" fmla="*/ 458453 h 650397"/>
                    <a:gd name="connsiteX6" fmla="*/ 13065 w 442174"/>
                    <a:gd name="connsiteY6" fmla="*/ 272696 h 650397"/>
                    <a:gd name="connsiteX0" fmla="*/ 7111 w 368454"/>
                    <a:gd name="connsiteY0" fmla="*/ 226364 h 418308"/>
                    <a:gd name="connsiteX1" fmla="*/ 359016 w 368454"/>
                    <a:gd name="connsiteY1" fmla="*/ 0 h 418308"/>
                    <a:gd name="connsiteX2" fmla="*/ 329165 w 368454"/>
                    <a:gd name="connsiteY2" fmla="*/ 210992 h 418308"/>
                    <a:gd name="connsiteX3" fmla="*/ 316288 w 368454"/>
                    <a:gd name="connsiteY3" fmla="*/ 342419 h 418308"/>
                    <a:gd name="connsiteX4" fmla="*/ 0 w 368454"/>
                    <a:gd name="connsiteY4" fmla="*/ 321091 h 418308"/>
                    <a:gd name="connsiteX5" fmla="*/ 7111 w 368454"/>
                    <a:gd name="connsiteY5" fmla="*/ 226364 h 418308"/>
                    <a:gd name="connsiteX0" fmla="*/ 76792 w 438135"/>
                    <a:gd name="connsiteY0" fmla="*/ 259234 h 451178"/>
                    <a:gd name="connsiteX1" fmla="*/ 428697 w 438135"/>
                    <a:gd name="connsiteY1" fmla="*/ 32870 h 451178"/>
                    <a:gd name="connsiteX2" fmla="*/ 398846 w 438135"/>
                    <a:gd name="connsiteY2" fmla="*/ 243862 h 451178"/>
                    <a:gd name="connsiteX3" fmla="*/ 385969 w 438135"/>
                    <a:gd name="connsiteY3" fmla="*/ 375289 h 451178"/>
                    <a:gd name="connsiteX4" fmla="*/ 69681 w 438135"/>
                    <a:gd name="connsiteY4" fmla="*/ 353961 h 451178"/>
                    <a:gd name="connsiteX5" fmla="*/ 76792 w 438135"/>
                    <a:gd name="connsiteY5" fmla="*/ 259234 h 451178"/>
                    <a:gd name="connsiteX0" fmla="*/ 77549 w 438892"/>
                    <a:gd name="connsiteY0" fmla="*/ 449000 h 640944"/>
                    <a:gd name="connsiteX1" fmla="*/ 429454 w 438892"/>
                    <a:gd name="connsiteY1" fmla="*/ 222636 h 640944"/>
                    <a:gd name="connsiteX2" fmla="*/ 399603 w 438892"/>
                    <a:gd name="connsiteY2" fmla="*/ 433628 h 640944"/>
                    <a:gd name="connsiteX3" fmla="*/ 386726 w 438892"/>
                    <a:gd name="connsiteY3" fmla="*/ 565055 h 640944"/>
                    <a:gd name="connsiteX4" fmla="*/ 70438 w 438892"/>
                    <a:gd name="connsiteY4" fmla="*/ 543727 h 640944"/>
                    <a:gd name="connsiteX5" fmla="*/ 77549 w 438892"/>
                    <a:gd name="connsiteY5" fmla="*/ 449000 h 640944"/>
                    <a:gd name="connsiteX0" fmla="*/ 76733 w 443718"/>
                    <a:gd name="connsiteY0" fmla="*/ 449000 h 640944"/>
                    <a:gd name="connsiteX1" fmla="*/ 436901 w 443718"/>
                    <a:gd name="connsiteY1" fmla="*/ 222636 h 640944"/>
                    <a:gd name="connsiteX2" fmla="*/ 398787 w 443718"/>
                    <a:gd name="connsiteY2" fmla="*/ 433628 h 640944"/>
                    <a:gd name="connsiteX3" fmla="*/ 385910 w 443718"/>
                    <a:gd name="connsiteY3" fmla="*/ 565055 h 640944"/>
                    <a:gd name="connsiteX4" fmla="*/ 69622 w 443718"/>
                    <a:gd name="connsiteY4" fmla="*/ 543727 h 640944"/>
                    <a:gd name="connsiteX5" fmla="*/ 76733 w 443718"/>
                    <a:gd name="connsiteY5" fmla="*/ 449000 h 640944"/>
                    <a:gd name="connsiteX0" fmla="*/ 67021 w 434006"/>
                    <a:gd name="connsiteY0" fmla="*/ 447784 h 639728"/>
                    <a:gd name="connsiteX1" fmla="*/ 427189 w 434006"/>
                    <a:gd name="connsiteY1" fmla="*/ 221420 h 639728"/>
                    <a:gd name="connsiteX2" fmla="*/ 389075 w 434006"/>
                    <a:gd name="connsiteY2" fmla="*/ 432412 h 639728"/>
                    <a:gd name="connsiteX3" fmla="*/ 376198 w 434006"/>
                    <a:gd name="connsiteY3" fmla="*/ 563839 h 639728"/>
                    <a:gd name="connsiteX4" fmla="*/ 59910 w 434006"/>
                    <a:gd name="connsiteY4" fmla="*/ 542511 h 639728"/>
                    <a:gd name="connsiteX5" fmla="*/ 67021 w 434006"/>
                    <a:gd name="connsiteY5" fmla="*/ 447784 h 639728"/>
                    <a:gd name="connsiteX0" fmla="*/ 83754 w 450739"/>
                    <a:gd name="connsiteY0" fmla="*/ 467396 h 659340"/>
                    <a:gd name="connsiteX1" fmla="*/ 443922 w 450739"/>
                    <a:gd name="connsiteY1" fmla="*/ 241032 h 659340"/>
                    <a:gd name="connsiteX2" fmla="*/ 405808 w 450739"/>
                    <a:gd name="connsiteY2" fmla="*/ 452024 h 659340"/>
                    <a:gd name="connsiteX3" fmla="*/ 392931 w 450739"/>
                    <a:gd name="connsiteY3" fmla="*/ 583451 h 659340"/>
                    <a:gd name="connsiteX4" fmla="*/ 76643 w 450739"/>
                    <a:gd name="connsiteY4" fmla="*/ 562123 h 659340"/>
                    <a:gd name="connsiteX5" fmla="*/ 83754 w 450739"/>
                    <a:gd name="connsiteY5" fmla="*/ 467396 h 659340"/>
                    <a:gd name="connsiteX0" fmla="*/ 83754 w 450739"/>
                    <a:gd name="connsiteY0" fmla="*/ 461919 h 653863"/>
                    <a:gd name="connsiteX1" fmla="*/ 443922 w 450739"/>
                    <a:gd name="connsiteY1" fmla="*/ 243818 h 653863"/>
                    <a:gd name="connsiteX2" fmla="*/ 405808 w 450739"/>
                    <a:gd name="connsiteY2" fmla="*/ 446547 h 653863"/>
                    <a:gd name="connsiteX3" fmla="*/ 392931 w 450739"/>
                    <a:gd name="connsiteY3" fmla="*/ 577974 h 653863"/>
                    <a:gd name="connsiteX4" fmla="*/ 76643 w 450739"/>
                    <a:gd name="connsiteY4" fmla="*/ 556646 h 653863"/>
                    <a:gd name="connsiteX5" fmla="*/ 83754 w 450739"/>
                    <a:gd name="connsiteY5" fmla="*/ 461919 h 653863"/>
                    <a:gd name="connsiteX0" fmla="*/ 83754 w 450739"/>
                    <a:gd name="connsiteY0" fmla="*/ 445179 h 637123"/>
                    <a:gd name="connsiteX1" fmla="*/ 443922 w 450739"/>
                    <a:gd name="connsiteY1" fmla="*/ 227078 h 637123"/>
                    <a:gd name="connsiteX2" fmla="*/ 405808 w 450739"/>
                    <a:gd name="connsiteY2" fmla="*/ 429807 h 637123"/>
                    <a:gd name="connsiteX3" fmla="*/ 392931 w 450739"/>
                    <a:gd name="connsiteY3" fmla="*/ 561234 h 637123"/>
                    <a:gd name="connsiteX4" fmla="*/ 76643 w 450739"/>
                    <a:gd name="connsiteY4" fmla="*/ 539906 h 637123"/>
                    <a:gd name="connsiteX5" fmla="*/ 83754 w 450739"/>
                    <a:gd name="connsiteY5" fmla="*/ 445179 h 637123"/>
                    <a:gd name="connsiteX0" fmla="*/ 83754 w 450739"/>
                    <a:gd name="connsiteY0" fmla="*/ 445179 h 636076"/>
                    <a:gd name="connsiteX1" fmla="*/ 443922 w 450739"/>
                    <a:gd name="connsiteY1" fmla="*/ 227078 h 636076"/>
                    <a:gd name="connsiteX2" fmla="*/ 405808 w 450739"/>
                    <a:gd name="connsiteY2" fmla="*/ 429807 h 636076"/>
                    <a:gd name="connsiteX3" fmla="*/ 370897 w 450739"/>
                    <a:gd name="connsiteY3" fmla="*/ 558480 h 636076"/>
                    <a:gd name="connsiteX4" fmla="*/ 76643 w 450739"/>
                    <a:gd name="connsiteY4" fmla="*/ 539906 h 636076"/>
                    <a:gd name="connsiteX5" fmla="*/ 83754 w 450739"/>
                    <a:gd name="connsiteY5" fmla="*/ 445179 h 636076"/>
                    <a:gd name="connsiteX0" fmla="*/ 83754 w 450739"/>
                    <a:gd name="connsiteY0" fmla="*/ 445179 h 637767"/>
                    <a:gd name="connsiteX1" fmla="*/ 443922 w 450739"/>
                    <a:gd name="connsiteY1" fmla="*/ 227078 h 637767"/>
                    <a:gd name="connsiteX2" fmla="*/ 405808 w 450739"/>
                    <a:gd name="connsiteY2" fmla="*/ 429807 h 637767"/>
                    <a:gd name="connsiteX3" fmla="*/ 370897 w 450739"/>
                    <a:gd name="connsiteY3" fmla="*/ 558480 h 637767"/>
                    <a:gd name="connsiteX4" fmla="*/ 76643 w 450739"/>
                    <a:gd name="connsiteY4" fmla="*/ 539906 h 637767"/>
                    <a:gd name="connsiteX5" fmla="*/ 83754 w 450739"/>
                    <a:gd name="connsiteY5" fmla="*/ 445179 h 63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39" h="637767">
                      <a:moveTo>
                        <a:pt x="83754" y="445179"/>
                      </a:moveTo>
                      <a:cubicBezTo>
                        <a:pt x="-244754" y="-18714"/>
                        <a:pt x="503170" y="-166967"/>
                        <a:pt x="443922" y="227078"/>
                      </a:cubicBezTo>
                      <a:cubicBezTo>
                        <a:pt x="455786" y="267026"/>
                        <a:pt x="457221" y="372887"/>
                        <a:pt x="405808" y="429807"/>
                      </a:cubicBezTo>
                      <a:cubicBezTo>
                        <a:pt x="350724" y="490401"/>
                        <a:pt x="368142" y="514412"/>
                        <a:pt x="370897" y="558480"/>
                      </a:cubicBezTo>
                      <a:cubicBezTo>
                        <a:pt x="310257" y="615894"/>
                        <a:pt x="221698" y="712504"/>
                        <a:pt x="76643" y="539906"/>
                      </a:cubicBezTo>
                      <a:cubicBezTo>
                        <a:pt x="102349" y="487576"/>
                        <a:pt x="93852" y="516789"/>
                        <a:pt x="83754" y="445179"/>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65" name="Rectangle 4"/>
                <p:cNvSpPr/>
                <p:nvPr/>
              </p:nvSpPr>
              <p:spPr>
                <a:xfrm>
                  <a:off x="4930612" y="2971908"/>
                  <a:ext cx="282594" cy="722867"/>
                </a:xfrm>
                <a:custGeom>
                  <a:avLst/>
                  <a:gdLst>
                    <a:gd name="connsiteX0" fmla="*/ 0 w 361238"/>
                    <a:gd name="connsiteY0" fmla="*/ 0 h 467366"/>
                    <a:gd name="connsiteX1" fmla="*/ 361238 w 361238"/>
                    <a:gd name="connsiteY1" fmla="*/ 0 h 467366"/>
                    <a:gd name="connsiteX2" fmla="*/ 361238 w 361238"/>
                    <a:gd name="connsiteY2" fmla="*/ 467366 h 467366"/>
                    <a:gd name="connsiteX3" fmla="*/ 0 w 361238"/>
                    <a:gd name="connsiteY3" fmla="*/ 467366 h 467366"/>
                    <a:gd name="connsiteX4" fmla="*/ 0 w 361238"/>
                    <a:gd name="connsiteY4" fmla="*/ 0 h 467366"/>
                    <a:gd name="connsiteX0" fmla="*/ 26194 w 361238"/>
                    <a:gd name="connsiteY0" fmla="*/ 0 h 529278"/>
                    <a:gd name="connsiteX1" fmla="*/ 361238 w 361238"/>
                    <a:gd name="connsiteY1" fmla="*/ 61912 h 529278"/>
                    <a:gd name="connsiteX2" fmla="*/ 361238 w 361238"/>
                    <a:gd name="connsiteY2" fmla="*/ 529278 h 529278"/>
                    <a:gd name="connsiteX3" fmla="*/ 0 w 361238"/>
                    <a:gd name="connsiteY3" fmla="*/ 529278 h 529278"/>
                    <a:gd name="connsiteX4" fmla="*/ 26194 w 361238"/>
                    <a:gd name="connsiteY4" fmla="*/ 0 h 529278"/>
                    <a:gd name="connsiteX0" fmla="*/ 0 w 335044"/>
                    <a:gd name="connsiteY0" fmla="*/ 0 h 734065"/>
                    <a:gd name="connsiteX1" fmla="*/ 335044 w 335044"/>
                    <a:gd name="connsiteY1" fmla="*/ 61912 h 734065"/>
                    <a:gd name="connsiteX2" fmla="*/ 335044 w 335044"/>
                    <a:gd name="connsiteY2" fmla="*/ 529278 h 734065"/>
                    <a:gd name="connsiteX3" fmla="*/ 59531 w 335044"/>
                    <a:gd name="connsiteY3" fmla="*/ 734065 h 734065"/>
                    <a:gd name="connsiteX4" fmla="*/ 0 w 335044"/>
                    <a:gd name="connsiteY4" fmla="*/ 0 h 734065"/>
                    <a:gd name="connsiteX0" fmla="*/ 0 w 335044"/>
                    <a:gd name="connsiteY0" fmla="*/ 0 h 762641"/>
                    <a:gd name="connsiteX1" fmla="*/ 335044 w 335044"/>
                    <a:gd name="connsiteY1" fmla="*/ 61912 h 762641"/>
                    <a:gd name="connsiteX2" fmla="*/ 256463 w 335044"/>
                    <a:gd name="connsiteY2" fmla="*/ 762641 h 762641"/>
                    <a:gd name="connsiteX3" fmla="*/ 59531 w 335044"/>
                    <a:gd name="connsiteY3" fmla="*/ 734065 h 762641"/>
                    <a:gd name="connsiteX4" fmla="*/ 0 w 335044"/>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64293 w 344569"/>
                    <a:gd name="connsiteY3" fmla="*/ 748352 h 762641"/>
                    <a:gd name="connsiteX4" fmla="*/ 0 w 344569"/>
                    <a:gd name="connsiteY4"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29422 h 792063"/>
                    <a:gd name="connsiteX1" fmla="*/ 77869 w 344569"/>
                    <a:gd name="connsiteY1" fmla="*/ 208656 h 792063"/>
                    <a:gd name="connsiteX2" fmla="*/ 180263 w 344569"/>
                    <a:gd name="connsiteY2" fmla="*/ 96738 h 792063"/>
                    <a:gd name="connsiteX3" fmla="*/ 344569 w 344569"/>
                    <a:gd name="connsiteY3" fmla="*/ 65141 h 792063"/>
                    <a:gd name="connsiteX4" fmla="*/ 256463 w 344569"/>
                    <a:gd name="connsiteY4" fmla="*/ 792063 h 792063"/>
                    <a:gd name="connsiteX5" fmla="*/ 64293 w 344569"/>
                    <a:gd name="connsiteY5" fmla="*/ 777774 h 792063"/>
                    <a:gd name="connsiteX6" fmla="*/ 0 w 344569"/>
                    <a:gd name="connsiteY6" fmla="*/ 29422 h 792063"/>
                    <a:gd name="connsiteX0" fmla="*/ 6279 w 350848"/>
                    <a:gd name="connsiteY0" fmla="*/ 29422 h 792063"/>
                    <a:gd name="connsiteX1" fmla="*/ 84148 w 350848"/>
                    <a:gd name="connsiteY1" fmla="*/ 208656 h 792063"/>
                    <a:gd name="connsiteX2" fmla="*/ 186542 w 350848"/>
                    <a:gd name="connsiteY2" fmla="*/ 96738 h 792063"/>
                    <a:gd name="connsiteX3" fmla="*/ 350848 w 350848"/>
                    <a:gd name="connsiteY3" fmla="*/ 65141 h 792063"/>
                    <a:gd name="connsiteX4" fmla="*/ 262742 w 350848"/>
                    <a:gd name="connsiteY4" fmla="*/ 792063 h 792063"/>
                    <a:gd name="connsiteX5" fmla="*/ 70572 w 350848"/>
                    <a:gd name="connsiteY5" fmla="*/ 777774 h 792063"/>
                    <a:gd name="connsiteX6" fmla="*/ 6279 w 350848"/>
                    <a:gd name="connsiteY6" fmla="*/ 29422 h 792063"/>
                    <a:gd name="connsiteX0" fmla="*/ 6279 w 350848"/>
                    <a:gd name="connsiteY0" fmla="*/ 419 h 763060"/>
                    <a:gd name="connsiteX1" fmla="*/ 84148 w 350848"/>
                    <a:gd name="connsiteY1" fmla="*/ 179653 h 763060"/>
                    <a:gd name="connsiteX2" fmla="*/ 186542 w 350848"/>
                    <a:gd name="connsiteY2" fmla="*/ 67735 h 763060"/>
                    <a:gd name="connsiteX3" fmla="*/ 350848 w 350848"/>
                    <a:gd name="connsiteY3" fmla="*/ 36138 h 763060"/>
                    <a:gd name="connsiteX4" fmla="*/ 262742 w 350848"/>
                    <a:gd name="connsiteY4" fmla="*/ 763060 h 763060"/>
                    <a:gd name="connsiteX5" fmla="*/ 70572 w 350848"/>
                    <a:gd name="connsiteY5" fmla="*/ 748771 h 763060"/>
                    <a:gd name="connsiteX6" fmla="*/ 6279 w 350848"/>
                    <a:gd name="connsiteY6" fmla="*/ 419 h 763060"/>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9629 w 354198"/>
                    <a:gd name="connsiteY0" fmla="*/ 1335 h 763976"/>
                    <a:gd name="connsiteX1" fmla="*/ 87498 w 354198"/>
                    <a:gd name="connsiteY1" fmla="*/ 180569 h 763976"/>
                    <a:gd name="connsiteX2" fmla="*/ 189892 w 354198"/>
                    <a:gd name="connsiteY2" fmla="*/ 68651 h 763976"/>
                    <a:gd name="connsiteX3" fmla="*/ 287523 w 354198"/>
                    <a:gd name="connsiteY3" fmla="*/ 192475 h 763976"/>
                    <a:gd name="connsiteX4" fmla="*/ 354198 w 354198"/>
                    <a:gd name="connsiteY4" fmla="*/ 37054 h 763976"/>
                    <a:gd name="connsiteX5" fmla="*/ 266092 w 354198"/>
                    <a:gd name="connsiteY5" fmla="*/ 763976 h 763976"/>
                    <a:gd name="connsiteX6" fmla="*/ 73922 w 354198"/>
                    <a:gd name="connsiteY6" fmla="*/ 749687 h 763976"/>
                    <a:gd name="connsiteX7" fmla="*/ 9629 w 354198"/>
                    <a:gd name="connsiteY7" fmla="*/ 1335 h 763976"/>
                    <a:gd name="connsiteX0" fmla="*/ 9629 w 354198"/>
                    <a:gd name="connsiteY0" fmla="*/ 1335 h 763976"/>
                    <a:gd name="connsiteX1" fmla="*/ 87498 w 354198"/>
                    <a:gd name="connsiteY1" fmla="*/ 180569 h 763976"/>
                    <a:gd name="connsiteX2" fmla="*/ 189892 w 354198"/>
                    <a:gd name="connsiteY2" fmla="*/ 68651 h 763976"/>
                    <a:gd name="connsiteX3" fmla="*/ 287523 w 354198"/>
                    <a:gd name="connsiteY3" fmla="*/ 192475 h 763976"/>
                    <a:gd name="connsiteX4" fmla="*/ 354198 w 354198"/>
                    <a:gd name="connsiteY4" fmla="*/ 37054 h 763976"/>
                    <a:gd name="connsiteX5" fmla="*/ 266092 w 354198"/>
                    <a:gd name="connsiteY5" fmla="*/ 763976 h 763976"/>
                    <a:gd name="connsiteX6" fmla="*/ 73922 w 354198"/>
                    <a:gd name="connsiteY6" fmla="*/ 749687 h 763976"/>
                    <a:gd name="connsiteX7" fmla="*/ 9629 w 354198"/>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7920 w 357203"/>
                    <a:gd name="connsiteY0" fmla="*/ 0 h 762641"/>
                    <a:gd name="connsiteX1" fmla="*/ 85789 w 357203"/>
                    <a:gd name="connsiteY1" fmla="*/ 179234 h 762641"/>
                    <a:gd name="connsiteX2" fmla="*/ 188183 w 357203"/>
                    <a:gd name="connsiteY2" fmla="*/ 67316 h 762641"/>
                    <a:gd name="connsiteX3" fmla="*/ 285814 w 357203"/>
                    <a:gd name="connsiteY3" fmla="*/ 191140 h 762641"/>
                    <a:gd name="connsiteX4" fmla="*/ 352489 w 357203"/>
                    <a:gd name="connsiteY4" fmla="*/ 35719 h 762641"/>
                    <a:gd name="connsiteX5" fmla="*/ 264383 w 357203"/>
                    <a:gd name="connsiteY5" fmla="*/ 762641 h 762641"/>
                    <a:gd name="connsiteX6" fmla="*/ 72213 w 357203"/>
                    <a:gd name="connsiteY6" fmla="*/ 748352 h 762641"/>
                    <a:gd name="connsiteX7" fmla="*/ 7920 w 357203"/>
                    <a:gd name="connsiteY7" fmla="*/ 0 h 762641"/>
                    <a:gd name="connsiteX0" fmla="*/ 8514 w 350653"/>
                    <a:gd name="connsiteY0" fmla="*/ 0 h 753116"/>
                    <a:gd name="connsiteX1" fmla="*/ 79239 w 350653"/>
                    <a:gd name="connsiteY1" fmla="*/ 169709 h 753116"/>
                    <a:gd name="connsiteX2" fmla="*/ 181633 w 350653"/>
                    <a:gd name="connsiteY2" fmla="*/ 57791 h 753116"/>
                    <a:gd name="connsiteX3" fmla="*/ 279264 w 350653"/>
                    <a:gd name="connsiteY3" fmla="*/ 181615 h 753116"/>
                    <a:gd name="connsiteX4" fmla="*/ 345939 w 350653"/>
                    <a:gd name="connsiteY4" fmla="*/ 26194 h 753116"/>
                    <a:gd name="connsiteX5" fmla="*/ 257833 w 350653"/>
                    <a:gd name="connsiteY5" fmla="*/ 753116 h 753116"/>
                    <a:gd name="connsiteX6" fmla="*/ 65663 w 350653"/>
                    <a:gd name="connsiteY6" fmla="*/ 738827 h 753116"/>
                    <a:gd name="connsiteX7" fmla="*/ 8514 w 350653"/>
                    <a:gd name="connsiteY7" fmla="*/ 0 h 753116"/>
                    <a:gd name="connsiteX0" fmla="*/ 11201 w 353340"/>
                    <a:gd name="connsiteY0" fmla="*/ 0 h 753116"/>
                    <a:gd name="connsiteX1" fmla="*/ 81926 w 353340"/>
                    <a:gd name="connsiteY1" fmla="*/ 169709 h 753116"/>
                    <a:gd name="connsiteX2" fmla="*/ 184320 w 353340"/>
                    <a:gd name="connsiteY2" fmla="*/ 57791 h 753116"/>
                    <a:gd name="connsiteX3" fmla="*/ 281951 w 353340"/>
                    <a:gd name="connsiteY3" fmla="*/ 181615 h 753116"/>
                    <a:gd name="connsiteX4" fmla="*/ 348626 w 353340"/>
                    <a:gd name="connsiteY4" fmla="*/ 26194 h 753116"/>
                    <a:gd name="connsiteX5" fmla="*/ 260520 w 353340"/>
                    <a:gd name="connsiteY5" fmla="*/ 753116 h 753116"/>
                    <a:gd name="connsiteX6" fmla="*/ 68350 w 353340"/>
                    <a:gd name="connsiteY6" fmla="*/ 738827 h 753116"/>
                    <a:gd name="connsiteX7" fmla="*/ 11201 w 353340"/>
                    <a:gd name="connsiteY7" fmla="*/ 0 h 753116"/>
                    <a:gd name="connsiteX0" fmla="*/ 11201 w 353340"/>
                    <a:gd name="connsiteY0" fmla="*/ 0 h 753116"/>
                    <a:gd name="connsiteX1" fmla="*/ 81926 w 353340"/>
                    <a:gd name="connsiteY1" fmla="*/ 169709 h 753116"/>
                    <a:gd name="connsiteX2" fmla="*/ 184320 w 353340"/>
                    <a:gd name="connsiteY2" fmla="*/ 57791 h 753116"/>
                    <a:gd name="connsiteX3" fmla="*/ 281951 w 353340"/>
                    <a:gd name="connsiteY3" fmla="*/ 174471 h 753116"/>
                    <a:gd name="connsiteX4" fmla="*/ 348626 w 353340"/>
                    <a:gd name="connsiteY4" fmla="*/ 26194 h 753116"/>
                    <a:gd name="connsiteX5" fmla="*/ 260520 w 353340"/>
                    <a:gd name="connsiteY5" fmla="*/ 753116 h 753116"/>
                    <a:gd name="connsiteX6" fmla="*/ 68350 w 353340"/>
                    <a:gd name="connsiteY6" fmla="*/ 738827 h 753116"/>
                    <a:gd name="connsiteX7" fmla="*/ 11201 w 353340"/>
                    <a:gd name="connsiteY7" fmla="*/ 0 h 753116"/>
                    <a:gd name="connsiteX0" fmla="*/ 11201 w 327471"/>
                    <a:gd name="connsiteY0" fmla="*/ 0 h 753116"/>
                    <a:gd name="connsiteX1" fmla="*/ 81926 w 327471"/>
                    <a:gd name="connsiteY1" fmla="*/ 169709 h 753116"/>
                    <a:gd name="connsiteX2" fmla="*/ 184320 w 327471"/>
                    <a:gd name="connsiteY2" fmla="*/ 57791 h 753116"/>
                    <a:gd name="connsiteX3" fmla="*/ 281951 w 327471"/>
                    <a:gd name="connsiteY3" fmla="*/ 174471 h 753116"/>
                    <a:gd name="connsiteX4" fmla="*/ 321084 w 327471"/>
                    <a:gd name="connsiteY4" fmla="*/ 84032 h 753116"/>
                    <a:gd name="connsiteX5" fmla="*/ 260520 w 327471"/>
                    <a:gd name="connsiteY5" fmla="*/ 753116 h 753116"/>
                    <a:gd name="connsiteX6" fmla="*/ 68350 w 327471"/>
                    <a:gd name="connsiteY6" fmla="*/ 738827 h 753116"/>
                    <a:gd name="connsiteX7" fmla="*/ 11201 w 327471"/>
                    <a:gd name="connsiteY7" fmla="*/ 0 h 753116"/>
                    <a:gd name="connsiteX0" fmla="*/ 11201 w 290152"/>
                    <a:gd name="connsiteY0" fmla="*/ 0 h 753116"/>
                    <a:gd name="connsiteX1" fmla="*/ 81926 w 290152"/>
                    <a:gd name="connsiteY1" fmla="*/ 169709 h 753116"/>
                    <a:gd name="connsiteX2" fmla="*/ 184320 w 290152"/>
                    <a:gd name="connsiteY2" fmla="*/ 57791 h 753116"/>
                    <a:gd name="connsiteX3" fmla="*/ 281951 w 290152"/>
                    <a:gd name="connsiteY3" fmla="*/ 174471 h 753116"/>
                    <a:gd name="connsiteX4" fmla="*/ 260520 w 290152"/>
                    <a:gd name="connsiteY4" fmla="*/ 753116 h 753116"/>
                    <a:gd name="connsiteX5" fmla="*/ 68350 w 290152"/>
                    <a:gd name="connsiteY5" fmla="*/ 738827 h 753116"/>
                    <a:gd name="connsiteX6" fmla="*/ 11201 w 290152"/>
                    <a:gd name="connsiteY6" fmla="*/ 0 h 753116"/>
                    <a:gd name="connsiteX0" fmla="*/ 11201 w 307758"/>
                    <a:gd name="connsiteY0" fmla="*/ 0 h 753116"/>
                    <a:gd name="connsiteX1" fmla="*/ 81926 w 307758"/>
                    <a:gd name="connsiteY1" fmla="*/ 169709 h 753116"/>
                    <a:gd name="connsiteX2" fmla="*/ 184320 w 307758"/>
                    <a:gd name="connsiteY2" fmla="*/ 57791 h 753116"/>
                    <a:gd name="connsiteX3" fmla="*/ 303984 w 307758"/>
                    <a:gd name="connsiteY3" fmla="*/ 130404 h 753116"/>
                    <a:gd name="connsiteX4" fmla="*/ 260520 w 307758"/>
                    <a:gd name="connsiteY4" fmla="*/ 753116 h 753116"/>
                    <a:gd name="connsiteX5" fmla="*/ 68350 w 307758"/>
                    <a:gd name="connsiteY5" fmla="*/ 738827 h 753116"/>
                    <a:gd name="connsiteX6" fmla="*/ 11201 w 307758"/>
                    <a:gd name="connsiteY6" fmla="*/ 0 h 753116"/>
                    <a:gd name="connsiteX0" fmla="*/ 11201 w 307758"/>
                    <a:gd name="connsiteY0" fmla="*/ 0 h 753116"/>
                    <a:gd name="connsiteX1" fmla="*/ 81926 w 307758"/>
                    <a:gd name="connsiteY1" fmla="*/ 169709 h 753116"/>
                    <a:gd name="connsiteX2" fmla="*/ 181566 w 307758"/>
                    <a:gd name="connsiteY2" fmla="*/ 41266 h 753116"/>
                    <a:gd name="connsiteX3" fmla="*/ 303984 w 307758"/>
                    <a:gd name="connsiteY3" fmla="*/ 130404 h 753116"/>
                    <a:gd name="connsiteX4" fmla="*/ 260520 w 307758"/>
                    <a:gd name="connsiteY4" fmla="*/ 753116 h 753116"/>
                    <a:gd name="connsiteX5" fmla="*/ 68350 w 307758"/>
                    <a:gd name="connsiteY5" fmla="*/ 738827 h 753116"/>
                    <a:gd name="connsiteX6" fmla="*/ 11201 w 307758"/>
                    <a:gd name="connsiteY6" fmla="*/ 0 h 753116"/>
                    <a:gd name="connsiteX0" fmla="*/ 13905 w 253313"/>
                    <a:gd name="connsiteY0" fmla="*/ 699557 h 713846"/>
                    <a:gd name="connsiteX1" fmla="*/ 27481 w 253313"/>
                    <a:gd name="connsiteY1" fmla="*/ 130439 h 713846"/>
                    <a:gd name="connsiteX2" fmla="*/ 127121 w 253313"/>
                    <a:gd name="connsiteY2" fmla="*/ 1996 h 713846"/>
                    <a:gd name="connsiteX3" fmla="*/ 249539 w 253313"/>
                    <a:gd name="connsiteY3" fmla="*/ 91134 h 713846"/>
                    <a:gd name="connsiteX4" fmla="*/ 206075 w 253313"/>
                    <a:gd name="connsiteY4" fmla="*/ 713846 h 713846"/>
                    <a:gd name="connsiteX5" fmla="*/ 13905 w 253313"/>
                    <a:gd name="connsiteY5" fmla="*/ 699557 h 713846"/>
                    <a:gd name="connsiteX0" fmla="*/ 42530 w 281938"/>
                    <a:gd name="connsiteY0" fmla="*/ 701342 h 715631"/>
                    <a:gd name="connsiteX1" fmla="*/ 6530 w 281938"/>
                    <a:gd name="connsiteY1" fmla="*/ 104682 h 715631"/>
                    <a:gd name="connsiteX2" fmla="*/ 155746 w 281938"/>
                    <a:gd name="connsiteY2" fmla="*/ 3781 h 715631"/>
                    <a:gd name="connsiteX3" fmla="*/ 278164 w 281938"/>
                    <a:gd name="connsiteY3" fmla="*/ 92919 h 715631"/>
                    <a:gd name="connsiteX4" fmla="*/ 234700 w 281938"/>
                    <a:gd name="connsiteY4" fmla="*/ 715631 h 715631"/>
                    <a:gd name="connsiteX5" fmla="*/ 42530 w 281938"/>
                    <a:gd name="connsiteY5" fmla="*/ 701342 h 715631"/>
                    <a:gd name="connsiteX0" fmla="*/ 85933 w 278519"/>
                    <a:gd name="connsiteY0" fmla="*/ 698588 h 715631"/>
                    <a:gd name="connsiteX1" fmla="*/ 3111 w 278519"/>
                    <a:gd name="connsiteY1" fmla="*/ 104682 h 715631"/>
                    <a:gd name="connsiteX2" fmla="*/ 152327 w 278519"/>
                    <a:gd name="connsiteY2" fmla="*/ 3781 h 715631"/>
                    <a:gd name="connsiteX3" fmla="*/ 274745 w 278519"/>
                    <a:gd name="connsiteY3" fmla="*/ 92919 h 715631"/>
                    <a:gd name="connsiteX4" fmla="*/ 231281 w 278519"/>
                    <a:gd name="connsiteY4" fmla="*/ 715631 h 715631"/>
                    <a:gd name="connsiteX5" fmla="*/ 85933 w 278519"/>
                    <a:gd name="connsiteY5" fmla="*/ 698588 h 715631"/>
                    <a:gd name="connsiteX0" fmla="*/ 85933 w 277442"/>
                    <a:gd name="connsiteY0" fmla="*/ 698588 h 715631"/>
                    <a:gd name="connsiteX1" fmla="*/ 3111 w 277442"/>
                    <a:gd name="connsiteY1" fmla="*/ 104682 h 715631"/>
                    <a:gd name="connsiteX2" fmla="*/ 152327 w 277442"/>
                    <a:gd name="connsiteY2" fmla="*/ 3781 h 715631"/>
                    <a:gd name="connsiteX3" fmla="*/ 274745 w 277442"/>
                    <a:gd name="connsiteY3" fmla="*/ 92919 h 715631"/>
                    <a:gd name="connsiteX4" fmla="*/ 217510 w 277442"/>
                    <a:gd name="connsiteY4" fmla="*/ 715631 h 715631"/>
                    <a:gd name="connsiteX5" fmla="*/ 85933 w 277442"/>
                    <a:gd name="connsiteY5" fmla="*/ 698588 h 715631"/>
                    <a:gd name="connsiteX0" fmla="*/ 85933 w 277442"/>
                    <a:gd name="connsiteY0" fmla="*/ 709605 h 715631"/>
                    <a:gd name="connsiteX1" fmla="*/ 3111 w 277442"/>
                    <a:gd name="connsiteY1" fmla="*/ 104682 h 715631"/>
                    <a:gd name="connsiteX2" fmla="*/ 152327 w 277442"/>
                    <a:gd name="connsiteY2" fmla="*/ 3781 h 715631"/>
                    <a:gd name="connsiteX3" fmla="*/ 274745 w 277442"/>
                    <a:gd name="connsiteY3" fmla="*/ 92919 h 715631"/>
                    <a:gd name="connsiteX4" fmla="*/ 217510 w 277442"/>
                    <a:gd name="connsiteY4" fmla="*/ 715631 h 715631"/>
                    <a:gd name="connsiteX5" fmla="*/ 85933 w 277442"/>
                    <a:gd name="connsiteY5" fmla="*/ 709605 h 715631"/>
                    <a:gd name="connsiteX0" fmla="*/ 83234 w 274743"/>
                    <a:gd name="connsiteY0" fmla="*/ 709605 h 715631"/>
                    <a:gd name="connsiteX1" fmla="*/ 412 w 274743"/>
                    <a:gd name="connsiteY1" fmla="*/ 104682 h 715631"/>
                    <a:gd name="connsiteX2" fmla="*/ 149628 w 274743"/>
                    <a:gd name="connsiteY2" fmla="*/ 3781 h 715631"/>
                    <a:gd name="connsiteX3" fmla="*/ 272046 w 274743"/>
                    <a:gd name="connsiteY3" fmla="*/ 92919 h 715631"/>
                    <a:gd name="connsiteX4" fmla="*/ 214811 w 274743"/>
                    <a:gd name="connsiteY4" fmla="*/ 715631 h 715631"/>
                    <a:gd name="connsiteX5" fmla="*/ 83234 w 274743"/>
                    <a:gd name="connsiteY5" fmla="*/ 709605 h 715631"/>
                    <a:gd name="connsiteX0" fmla="*/ 91469 w 282978"/>
                    <a:gd name="connsiteY0" fmla="*/ 710658 h 716684"/>
                    <a:gd name="connsiteX1" fmla="*/ 384 w 282978"/>
                    <a:gd name="connsiteY1" fmla="*/ 97473 h 716684"/>
                    <a:gd name="connsiteX2" fmla="*/ 157863 w 282978"/>
                    <a:gd name="connsiteY2" fmla="*/ 4834 h 716684"/>
                    <a:gd name="connsiteX3" fmla="*/ 280281 w 282978"/>
                    <a:gd name="connsiteY3" fmla="*/ 93972 h 716684"/>
                    <a:gd name="connsiteX4" fmla="*/ 223046 w 282978"/>
                    <a:gd name="connsiteY4" fmla="*/ 716684 h 716684"/>
                    <a:gd name="connsiteX5" fmla="*/ 91469 w 282978"/>
                    <a:gd name="connsiteY5" fmla="*/ 710658 h 716684"/>
                    <a:gd name="connsiteX0" fmla="*/ 91085 w 282594"/>
                    <a:gd name="connsiteY0" fmla="*/ 707381 h 713407"/>
                    <a:gd name="connsiteX1" fmla="*/ 0 w 282594"/>
                    <a:gd name="connsiteY1" fmla="*/ 94196 h 713407"/>
                    <a:gd name="connsiteX2" fmla="*/ 157479 w 282594"/>
                    <a:gd name="connsiteY2" fmla="*/ 1557 h 713407"/>
                    <a:gd name="connsiteX3" fmla="*/ 279897 w 282594"/>
                    <a:gd name="connsiteY3" fmla="*/ 90695 h 713407"/>
                    <a:gd name="connsiteX4" fmla="*/ 222662 w 282594"/>
                    <a:gd name="connsiteY4" fmla="*/ 713407 h 713407"/>
                    <a:gd name="connsiteX5" fmla="*/ 91085 w 282594"/>
                    <a:gd name="connsiteY5" fmla="*/ 707381 h 713407"/>
                    <a:gd name="connsiteX0" fmla="*/ 91085 w 282594"/>
                    <a:gd name="connsiteY0" fmla="*/ 718169 h 724195"/>
                    <a:gd name="connsiteX1" fmla="*/ 0 w 282594"/>
                    <a:gd name="connsiteY1" fmla="*/ 104984 h 724195"/>
                    <a:gd name="connsiteX2" fmla="*/ 146462 w 282594"/>
                    <a:gd name="connsiteY2" fmla="*/ 1328 h 724195"/>
                    <a:gd name="connsiteX3" fmla="*/ 279897 w 282594"/>
                    <a:gd name="connsiteY3" fmla="*/ 101483 h 724195"/>
                    <a:gd name="connsiteX4" fmla="*/ 222662 w 282594"/>
                    <a:gd name="connsiteY4" fmla="*/ 724195 h 724195"/>
                    <a:gd name="connsiteX5" fmla="*/ 91085 w 282594"/>
                    <a:gd name="connsiteY5" fmla="*/ 718169 h 724195"/>
                    <a:gd name="connsiteX0" fmla="*/ 91085 w 282594"/>
                    <a:gd name="connsiteY0" fmla="*/ 717332 h 723358"/>
                    <a:gd name="connsiteX1" fmla="*/ 0 w 282594"/>
                    <a:gd name="connsiteY1" fmla="*/ 104147 h 723358"/>
                    <a:gd name="connsiteX2" fmla="*/ 146462 w 282594"/>
                    <a:gd name="connsiteY2" fmla="*/ 491 h 723358"/>
                    <a:gd name="connsiteX3" fmla="*/ 279897 w 282594"/>
                    <a:gd name="connsiteY3" fmla="*/ 100646 h 723358"/>
                    <a:gd name="connsiteX4" fmla="*/ 222662 w 282594"/>
                    <a:gd name="connsiteY4" fmla="*/ 723358 h 723358"/>
                    <a:gd name="connsiteX5" fmla="*/ 91085 w 282594"/>
                    <a:gd name="connsiteY5" fmla="*/ 717332 h 723358"/>
                    <a:gd name="connsiteX0" fmla="*/ 91085 w 282594"/>
                    <a:gd name="connsiteY0" fmla="*/ 717332 h 723358"/>
                    <a:gd name="connsiteX1" fmla="*/ 0 w 282594"/>
                    <a:gd name="connsiteY1" fmla="*/ 104147 h 723358"/>
                    <a:gd name="connsiteX2" fmla="*/ 146462 w 282594"/>
                    <a:gd name="connsiteY2" fmla="*/ 491 h 723358"/>
                    <a:gd name="connsiteX3" fmla="*/ 279897 w 282594"/>
                    <a:gd name="connsiteY3" fmla="*/ 100646 h 723358"/>
                    <a:gd name="connsiteX4" fmla="*/ 222662 w 282594"/>
                    <a:gd name="connsiteY4" fmla="*/ 723358 h 723358"/>
                    <a:gd name="connsiteX5" fmla="*/ 91085 w 282594"/>
                    <a:gd name="connsiteY5" fmla="*/ 717332 h 723358"/>
                    <a:gd name="connsiteX0" fmla="*/ 91085 w 282594"/>
                    <a:gd name="connsiteY0" fmla="*/ 716841 h 722867"/>
                    <a:gd name="connsiteX1" fmla="*/ 0 w 282594"/>
                    <a:gd name="connsiteY1" fmla="*/ 103656 h 722867"/>
                    <a:gd name="connsiteX2" fmla="*/ 146462 w 282594"/>
                    <a:gd name="connsiteY2" fmla="*/ 0 h 722867"/>
                    <a:gd name="connsiteX3" fmla="*/ 279897 w 282594"/>
                    <a:gd name="connsiteY3" fmla="*/ 100155 h 722867"/>
                    <a:gd name="connsiteX4" fmla="*/ 222662 w 282594"/>
                    <a:gd name="connsiteY4" fmla="*/ 722867 h 722867"/>
                    <a:gd name="connsiteX5" fmla="*/ 91085 w 282594"/>
                    <a:gd name="connsiteY5" fmla="*/ 716841 h 722867"/>
                    <a:gd name="connsiteX0" fmla="*/ 91085 w 282594"/>
                    <a:gd name="connsiteY0" fmla="*/ 716841 h 722867"/>
                    <a:gd name="connsiteX1" fmla="*/ 0 w 282594"/>
                    <a:gd name="connsiteY1" fmla="*/ 103656 h 722867"/>
                    <a:gd name="connsiteX2" fmla="*/ 146462 w 282594"/>
                    <a:gd name="connsiteY2" fmla="*/ 0 h 722867"/>
                    <a:gd name="connsiteX3" fmla="*/ 279897 w 282594"/>
                    <a:gd name="connsiteY3" fmla="*/ 100155 h 722867"/>
                    <a:gd name="connsiteX4" fmla="*/ 222662 w 282594"/>
                    <a:gd name="connsiteY4" fmla="*/ 722867 h 722867"/>
                    <a:gd name="connsiteX5" fmla="*/ 91085 w 282594"/>
                    <a:gd name="connsiteY5" fmla="*/ 716841 h 72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94" h="722867">
                      <a:moveTo>
                        <a:pt x="91085" y="716841"/>
                      </a:moveTo>
                      <a:cubicBezTo>
                        <a:pt x="61319" y="619607"/>
                        <a:pt x="3164" y="219916"/>
                        <a:pt x="0" y="103656"/>
                      </a:cubicBezTo>
                      <a:cubicBezTo>
                        <a:pt x="24995" y="52905"/>
                        <a:pt x="134666" y="10631"/>
                        <a:pt x="146462" y="0"/>
                      </a:cubicBezTo>
                      <a:cubicBezTo>
                        <a:pt x="184523" y="5460"/>
                        <a:pt x="233630" y="55935"/>
                        <a:pt x="279897" y="100155"/>
                      </a:cubicBezTo>
                      <a:cubicBezTo>
                        <a:pt x="292597" y="216042"/>
                        <a:pt x="258262" y="628808"/>
                        <a:pt x="222662" y="722867"/>
                      </a:cubicBezTo>
                      <a:lnTo>
                        <a:pt x="91085" y="716841"/>
                      </a:lnTo>
                      <a:close/>
                    </a:path>
                  </a:pathLst>
                </a:custGeom>
                <a:solidFill>
                  <a:srgbClr val="D2EC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66" name="Rectangle 5"/>
                <p:cNvSpPr/>
                <p:nvPr/>
              </p:nvSpPr>
              <p:spPr>
                <a:xfrm>
                  <a:off x="5012256" y="2969771"/>
                  <a:ext cx="127698" cy="723168"/>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98" h="723168">
                      <a:moveTo>
                        <a:pt x="0" y="39004"/>
                      </a:moveTo>
                      <a:cubicBezTo>
                        <a:pt x="41274" y="13604"/>
                        <a:pt x="61264" y="-28779"/>
                        <a:pt x="126063" y="28733"/>
                      </a:cubicBezTo>
                      <a:cubicBezTo>
                        <a:pt x="105664" y="111646"/>
                        <a:pt x="84980" y="110440"/>
                        <a:pt x="77836" y="139762"/>
                      </a:cubicBezTo>
                      <a:cubicBezTo>
                        <a:pt x="150860" y="336612"/>
                        <a:pt x="116586" y="528699"/>
                        <a:pt x="127698" y="723168"/>
                      </a:cubicBezTo>
                      <a:lnTo>
                        <a:pt x="16382" y="723168"/>
                      </a:lnTo>
                      <a:cubicBezTo>
                        <a:pt x="16382" y="523937"/>
                        <a:pt x="-31846" y="322325"/>
                        <a:pt x="46736" y="135000"/>
                      </a:cubicBezTo>
                      <a:cubicBezTo>
                        <a:pt x="22924" y="101710"/>
                        <a:pt x="4762" y="77057"/>
                        <a:pt x="0" y="39004"/>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67" name="Rectangle 15"/>
                <p:cNvSpPr/>
                <p:nvPr/>
              </p:nvSpPr>
              <p:spPr>
                <a:xfrm>
                  <a:off x="4914075" y="2848342"/>
                  <a:ext cx="302047" cy="223223"/>
                </a:xfrm>
                <a:custGeom>
                  <a:avLst/>
                  <a:gdLst>
                    <a:gd name="connsiteX0" fmla="*/ 0 w 304800"/>
                    <a:gd name="connsiteY0" fmla="*/ 0 h 126826"/>
                    <a:gd name="connsiteX1" fmla="*/ 304800 w 304800"/>
                    <a:gd name="connsiteY1" fmla="*/ 0 h 126826"/>
                    <a:gd name="connsiteX2" fmla="*/ 304800 w 304800"/>
                    <a:gd name="connsiteY2" fmla="*/ 126826 h 126826"/>
                    <a:gd name="connsiteX3" fmla="*/ 0 w 304800"/>
                    <a:gd name="connsiteY3" fmla="*/ 126826 h 126826"/>
                    <a:gd name="connsiteX4" fmla="*/ 0 w 304800"/>
                    <a:gd name="connsiteY4" fmla="*/ 0 h 126826"/>
                    <a:gd name="connsiteX0" fmla="*/ 5508 w 304800"/>
                    <a:gd name="connsiteY0" fmla="*/ 0 h 190173"/>
                    <a:gd name="connsiteX1" fmla="*/ 304800 w 304800"/>
                    <a:gd name="connsiteY1" fmla="*/ 63347 h 190173"/>
                    <a:gd name="connsiteX2" fmla="*/ 304800 w 304800"/>
                    <a:gd name="connsiteY2" fmla="*/ 190173 h 190173"/>
                    <a:gd name="connsiteX3" fmla="*/ 0 w 304800"/>
                    <a:gd name="connsiteY3" fmla="*/ 190173 h 190173"/>
                    <a:gd name="connsiteX4" fmla="*/ 5508 w 304800"/>
                    <a:gd name="connsiteY4" fmla="*/ 0 h 190173"/>
                    <a:gd name="connsiteX0" fmla="*/ 5508 w 315817"/>
                    <a:gd name="connsiteY0" fmla="*/ 0 h 190173"/>
                    <a:gd name="connsiteX1" fmla="*/ 315817 w 315817"/>
                    <a:gd name="connsiteY1" fmla="*/ 44067 h 190173"/>
                    <a:gd name="connsiteX2" fmla="*/ 304800 w 315817"/>
                    <a:gd name="connsiteY2" fmla="*/ 190173 h 190173"/>
                    <a:gd name="connsiteX3" fmla="*/ 0 w 315817"/>
                    <a:gd name="connsiteY3" fmla="*/ 190173 h 190173"/>
                    <a:gd name="connsiteX4" fmla="*/ 5508 w 315817"/>
                    <a:gd name="connsiteY4" fmla="*/ 0 h 190173"/>
                    <a:gd name="connsiteX0" fmla="*/ 5508 w 310309"/>
                    <a:gd name="connsiteY0" fmla="*/ 0 h 190173"/>
                    <a:gd name="connsiteX1" fmla="*/ 310309 w 310309"/>
                    <a:gd name="connsiteY1" fmla="*/ 33050 h 190173"/>
                    <a:gd name="connsiteX2" fmla="*/ 304800 w 310309"/>
                    <a:gd name="connsiteY2" fmla="*/ 190173 h 190173"/>
                    <a:gd name="connsiteX3" fmla="*/ 0 w 310309"/>
                    <a:gd name="connsiteY3" fmla="*/ 190173 h 190173"/>
                    <a:gd name="connsiteX4" fmla="*/ 5508 w 310309"/>
                    <a:gd name="connsiteY4" fmla="*/ 0 h 190173"/>
                    <a:gd name="connsiteX0" fmla="*/ 5508 w 310309"/>
                    <a:gd name="connsiteY0" fmla="*/ 0 h 190173"/>
                    <a:gd name="connsiteX1" fmla="*/ 165253 w 310309"/>
                    <a:gd name="connsiteY1" fmla="*/ 114433 h 190173"/>
                    <a:gd name="connsiteX2" fmla="*/ 310309 w 310309"/>
                    <a:gd name="connsiteY2" fmla="*/ 33050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65253 w 310309"/>
                    <a:gd name="connsiteY1" fmla="*/ 114433 h 190173"/>
                    <a:gd name="connsiteX2" fmla="*/ 310309 w 310309"/>
                    <a:gd name="connsiteY2" fmla="*/ 33050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65253 w 310309"/>
                    <a:gd name="connsiteY1" fmla="*/ 114433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65253 w 310309"/>
                    <a:gd name="connsiteY1" fmla="*/ 114433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0 w 304801"/>
                    <a:gd name="connsiteY0" fmla="*/ 0 h 214961"/>
                    <a:gd name="connsiteX1" fmla="*/ 165253 w 304801"/>
                    <a:gd name="connsiteY1" fmla="*/ 108924 h 214961"/>
                    <a:gd name="connsiteX2" fmla="*/ 304801 w 304801"/>
                    <a:gd name="connsiteY2" fmla="*/ 24787 h 214961"/>
                    <a:gd name="connsiteX3" fmla="*/ 299292 w 304801"/>
                    <a:gd name="connsiteY3" fmla="*/ 190173 h 214961"/>
                    <a:gd name="connsiteX4" fmla="*/ 11017 w 304801"/>
                    <a:gd name="connsiteY4" fmla="*/ 214961 h 214961"/>
                    <a:gd name="connsiteX5" fmla="*/ 0 w 304801"/>
                    <a:gd name="connsiteY5" fmla="*/ 0 h 214961"/>
                    <a:gd name="connsiteX0" fmla="*/ 0 w 304801"/>
                    <a:gd name="connsiteY0" fmla="*/ 0 h 214961"/>
                    <a:gd name="connsiteX1" fmla="*/ 165253 w 304801"/>
                    <a:gd name="connsiteY1" fmla="*/ 108924 h 214961"/>
                    <a:gd name="connsiteX2" fmla="*/ 304801 w 304801"/>
                    <a:gd name="connsiteY2" fmla="*/ 24787 h 214961"/>
                    <a:gd name="connsiteX3" fmla="*/ 299292 w 304801"/>
                    <a:gd name="connsiteY3" fmla="*/ 190173 h 214961"/>
                    <a:gd name="connsiteX4" fmla="*/ 162499 w 304801"/>
                    <a:gd name="connsiteY4" fmla="*/ 122696 h 214961"/>
                    <a:gd name="connsiteX5" fmla="*/ 11017 w 304801"/>
                    <a:gd name="connsiteY5" fmla="*/ 214961 h 214961"/>
                    <a:gd name="connsiteX6" fmla="*/ 0 w 304801"/>
                    <a:gd name="connsiteY6" fmla="*/ 0 h 214961"/>
                    <a:gd name="connsiteX0" fmla="*/ 0 w 304801"/>
                    <a:gd name="connsiteY0" fmla="*/ 0 h 220469"/>
                    <a:gd name="connsiteX1" fmla="*/ 165253 w 304801"/>
                    <a:gd name="connsiteY1" fmla="*/ 108924 h 220469"/>
                    <a:gd name="connsiteX2" fmla="*/ 304801 w 304801"/>
                    <a:gd name="connsiteY2" fmla="*/ 24787 h 220469"/>
                    <a:gd name="connsiteX3" fmla="*/ 299292 w 304801"/>
                    <a:gd name="connsiteY3" fmla="*/ 190173 h 220469"/>
                    <a:gd name="connsiteX4" fmla="*/ 162499 w 304801"/>
                    <a:gd name="connsiteY4" fmla="*/ 122696 h 220469"/>
                    <a:gd name="connsiteX5" fmla="*/ 19280 w 304801"/>
                    <a:gd name="connsiteY5" fmla="*/ 220469 h 220469"/>
                    <a:gd name="connsiteX6" fmla="*/ 0 w 304801"/>
                    <a:gd name="connsiteY6" fmla="*/ 0 h 220469"/>
                    <a:gd name="connsiteX0" fmla="*/ 0 w 304801"/>
                    <a:gd name="connsiteY0" fmla="*/ 0 h 223390"/>
                    <a:gd name="connsiteX1" fmla="*/ 165253 w 304801"/>
                    <a:gd name="connsiteY1" fmla="*/ 108924 h 223390"/>
                    <a:gd name="connsiteX2" fmla="*/ 304801 w 304801"/>
                    <a:gd name="connsiteY2" fmla="*/ 24787 h 223390"/>
                    <a:gd name="connsiteX3" fmla="*/ 299292 w 304801"/>
                    <a:gd name="connsiteY3" fmla="*/ 223223 h 223390"/>
                    <a:gd name="connsiteX4" fmla="*/ 162499 w 304801"/>
                    <a:gd name="connsiteY4" fmla="*/ 122696 h 223390"/>
                    <a:gd name="connsiteX5" fmla="*/ 19280 w 304801"/>
                    <a:gd name="connsiteY5" fmla="*/ 220469 h 223390"/>
                    <a:gd name="connsiteX6" fmla="*/ 0 w 304801"/>
                    <a:gd name="connsiteY6" fmla="*/ 0 h 223390"/>
                    <a:gd name="connsiteX0" fmla="*/ 0 w 304801"/>
                    <a:gd name="connsiteY0" fmla="*/ 0 h 223223"/>
                    <a:gd name="connsiteX1" fmla="*/ 165253 w 304801"/>
                    <a:gd name="connsiteY1" fmla="*/ 108924 h 223223"/>
                    <a:gd name="connsiteX2" fmla="*/ 304801 w 304801"/>
                    <a:gd name="connsiteY2" fmla="*/ 24787 h 223223"/>
                    <a:gd name="connsiteX3" fmla="*/ 299292 w 304801"/>
                    <a:gd name="connsiteY3" fmla="*/ 223223 h 223223"/>
                    <a:gd name="connsiteX4" fmla="*/ 162499 w 304801"/>
                    <a:gd name="connsiteY4" fmla="*/ 122696 h 223223"/>
                    <a:gd name="connsiteX5" fmla="*/ 19280 w 304801"/>
                    <a:gd name="connsiteY5" fmla="*/ 220469 h 223223"/>
                    <a:gd name="connsiteX6" fmla="*/ 0 w 304801"/>
                    <a:gd name="connsiteY6" fmla="*/ 0 h 223223"/>
                    <a:gd name="connsiteX0" fmla="*/ 0 w 304801"/>
                    <a:gd name="connsiteY0" fmla="*/ 0 h 223223"/>
                    <a:gd name="connsiteX1" fmla="*/ 165253 w 304801"/>
                    <a:gd name="connsiteY1" fmla="*/ 108924 h 223223"/>
                    <a:gd name="connsiteX2" fmla="*/ 304801 w 304801"/>
                    <a:gd name="connsiteY2" fmla="*/ 24787 h 223223"/>
                    <a:gd name="connsiteX3" fmla="*/ 299292 w 304801"/>
                    <a:gd name="connsiteY3" fmla="*/ 223223 h 223223"/>
                    <a:gd name="connsiteX4" fmla="*/ 170762 w 304801"/>
                    <a:gd name="connsiteY4" fmla="*/ 125450 h 223223"/>
                    <a:gd name="connsiteX5" fmla="*/ 19280 w 304801"/>
                    <a:gd name="connsiteY5" fmla="*/ 220469 h 223223"/>
                    <a:gd name="connsiteX6" fmla="*/ 0 w 304801"/>
                    <a:gd name="connsiteY6" fmla="*/ 0 h 223223"/>
                    <a:gd name="connsiteX0" fmla="*/ 0 w 304801"/>
                    <a:gd name="connsiteY0" fmla="*/ 0 h 223223"/>
                    <a:gd name="connsiteX1" fmla="*/ 165253 w 304801"/>
                    <a:gd name="connsiteY1" fmla="*/ 108924 h 223223"/>
                    <a:gd name="connsiteX2" fmla="*/ 304801 w 304801"/>
                    <a:gd name="connsiteY2" fmla="*/ 24787 h 223223"/>
                    <a:gd name="connsiteX3" fmla="*/ 299292 w 304801"/>
                    <a:gd name="connsiteY3" fmla="*/ 223223 h 223223"/>
                    <a:gd name="connsiteX4" fmla="*/ 170762 w 304801"/>
                    <a:gd name="connsiteY4" fmla="*/ 125450 h 223223"/>
                    <a:gd name="connsiteX5" fmla="*/ 19280 w 304801"/>
                    <a:gd name="connsiteY5" fmla="*/ 220469 h 223223"/>
                    <a:gd name="connsiteX6" fmla="*/ 0 w 304801"/>
                    <a:gd name="connsiteY6" fmla="*/ 0 h 223223"/>
                    <a:gd name="connsiteX0" fmla="*/ 0 w 302047"/>
                    <a:gd name="connsiteY0" fmla="*/ 0 h 223223"/>
                    <a:gd name="connsiteX1" fmla="*/ 165253 w 302047"/>
                    <a:gd name="connsiteY1" fmla="*/ 108924 h 223223"/>
                    <a:gd name="connsiteX2" fmla="*/ 302047 w 302047"/>
                    <a:gd name="connsiteY2" fmla="*/ 16524 h 223223"/>
                    <a:gd name="connsiteX3" fmla="*/ 299292 w 302047"/>
                    <a:gd name="connsiteY3" fmla="*/ 223223 h 223223"/>
                    <a:gd name="connsiteX4" fmla="*/ 170762 w 302047"/>
                    <a:gd name="connsiteY4" fmla="*/ 125450 h 223223"/>
                    <a:gd name="connsiteX5" fmla="*/ 19280 w 302047"/>
                    <a:gd name="connsiteY5" fmla="*/ 220469 h 223223"/>
                    <a:gd name="connsiteX6" fmla="*/ 0 w 302047"/>
                    <a:gd name="connsiteY6" fmla="*/ 0 h 22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047" h="223223">
                      <a:moveTo>
                        <a:pt x="0" y="0"/>
                      </a:moveTo>
                      <a:cubicBezTo>
                        <a:pt x="30297" y="35390"/>
                        <a:pt x="110168" y="101076"/>
                        <a:pt x="165253" y="108924"/>
                      </a:cubicBezTo>
                      <a:cubicBezTo>
                        <a:pt x="202587" y="98322"/>
                        <a:pt x="253695" y="76702"/>
                        <a:pt x="302047" y="16524"/>
                      </a:cubicBezTo>
                      <a:cubicBezTo>
                        <a:pt x="301129" y="85424"/>
                        <a:pt x="300210" y="154323"/>
                        <a:pt x="299292" y="223223"/>
                      </a:cubicBezTo>
                      <a:cubicBezTo>
                        <a:pt x="253694" y="206239"/>
                        <a:pt x="199834" y="120400"/>
                        <a:pt x="170762" y="125450"/>
                      </a:cubicBezTo>
                      <a:lnTo>
                        <a:pt x="19280" y="220469"/>
                      </a:lnTo>
                      <a:lnTo>
                        <a:pt x="0" y="0"/>
                      </a:lnTo>
                      <a:close/>
                    </a:path>
                  </a:pathLst>
                </a:custGeom>
                <a:solidFill>
                  <a:srgbClr val="D2ECB6"/>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68" name="Rectangle 18"/>
                <p:cNvSpPr/>
                <p:nvPr/>
              </p:nvSpPr>
              <p:spPr>
                <a:xfrm>
                  <a:off x="4395000" y="2855322"/>
                  <a:ext cx="1308970" cy="3596405"/>
                </a:xfrm>
                <a:custGeom>
                  <a:avLst/>
                  <a:gdLst/>
                  <a:ahLst/>
                  <a:cxnLst/>
                  <a:rect l="l" t="t" r="r" b="b"/>
                  <a:pathLst>
                    <a:path w="1308970" h="3596405">
                      <a:moveTo>
                        <a:pt x="281836" y="762590"/>
                      </a:moveTo>
                      <a:cubicBezTo>
                        <a:pt x="264225" y="814932"/>
                        <a:pt x="215297" y="914251"/>
                        <a:pt x="216473" y="991645"/>
                      </a:cubicBezTo>
                      <a:cubicBezTo>
                        <a:pt x="243480" y="1040705"/>
                        <a:pt x="192199" y="1114818"/>
                        <a:pt x="241127" y="1129432"/>
                      </a:cubicBezTo>
                      <a:cubicBezTo>
                        <a:pt x="275573" y="1125105"/>
                        <a:pt x="328810" y="788838"/>
                        <a:pt x="281836" y="762590"/>
                      </a:cubicBezTo>
                      <a:close/>
                      <a:moveTo>
                        <a:pt x="1042414" y="703861"/>
                      </a:moveTo>
                      <a:cubicBezTo>
                        <a:pt x="1018540" y="690441"/>
                        <a:pt x="994665" y="877443"/>
                        <a:pt x="995841" y="954837"/>
                      </a:cubicBezTo>
                      <a:cubicBezTo>
                        <a:pt x="1007191" y="1019554"/>
                        <a:pt x="1012276" y="1137508"/>
                        <a:pt x="1061204" y="1152122"/>
                      </a:cubicBezTo>
                      <a:cubicBezTo>
                        <a:pt x="1098257" y="1145904"/>
                        <a:pt x="1118992" y="1015728"/>
                        <a:pt x="1083502" y="898742"/>
                      </a:cubicBezTo>
                      <a:cubicBezTo>
                        <a:pt x="1079327" y="828729"/>
                        <a:pt x="1060678" y="697643"/>
                        <a:pt x="1042414" y="703861"/>
                      </a:cubicBezTo>
                      <a:close/>
                      <a:moveTo>
                        <a:pt x="529225" y="0"/>
                      </a:moveTo>
                      <a:cubicBezTo>
                        <a:pt x="527137" y="99165"/>
                        <a:pt x="587680" y="837156"/>
                        <a:pt x="641959" y="839244"/>
                      </a:cubicBezTo>
                      <a:cubicBezTo>
                        <a:pt x="681625" y="838200"/>
                        <a:pt x="740081" y="846552"/>
                        <a:pt x="760957" y="823587"/>
                      </a:cubicBezTo>
                      <a:cubicBezTo>
                        <a:pt x="813497" y="523533"/>
                        <a:pt x="803405" y="282979"/>
                        <a:pt x="821498" y="7977"/>
                      </a:cubicBezTo>
                      <a:cubicBezTo>
                        <a:pt x="873342" y="85694"/>
                        <a:pt x="1091155" y="103911"/>
                        <a:pt x="1164920" y="162839"/>
                      </a:cubicBezTo>
                      <a:cubicBezTo>
                        <a:pt x="1227551" y="223382"/>
                        <a:pt x="1271391" y="672231"/>
                        <a:pt x="1308970" y="889349"/>
                      </a:cubicBezTo>
                      <a:cubicBezTo>
                        <a:pt x="1271392" y="1272436"/>
                        <a:pt x="1199367" y="1245297"/>
                        <a:pt x="1174315" y="1515650"/>
                      </a:cubicBezTo>
                      <a:cubicBezTo>
                        <a:pt x="1159701" y="1551140"/>
                        <a:pt x="1135694" y="1473897"/>
                        <a:pt x="1127343" y="1499993"/>
                      </a:cubicBezTo>
                      <a:cubicBezTo>
                        <a:pt x="1031309" y="1710848"/>
                        <a:pt x="925883" y="2281825"/>
                        <a:pt x="879953" y="2927960"/>
                      </a:cubicBezTo>
                      <a:cubicBezTo>
                        <a:pt x="842722" y="3048924"/>
                        <a:pt x="745995" y="3141703"/>
                        <a:pt x="740079" y="3243877"/>
                      </a:cubicBezTo>
                      <a:cubicBezTo>
                        <a:pt x="936842" y="3452123"/>
                        <a:pt x="754345" y="3443554"/>
                        <a:pt x="654485" y="3422738"/>
                      </a:cubicBezTo>
                      <a:cubicBezTo>
                        <a:pt x="661096" y="3520920"/>
                        <a:pt x="609344" y="3510482"/>
                        <a:pt x="522962" y="3504157"/>
                      </a:cubicBezTo>
                      <a:cubicBezTo>
                        <a:pt x="469195" y="3540569"/>
                        <a:pt x="597057" y="3608297"/>
                        <a:pt x="267717" y="3594605"/>
                      </a:cubicBezTo>
                      <a:cubicBezTo>
                        <a:pt x="180383" y="3515335"/>
                        <a:pt x="418834" y="3467039"/>
                        <a:pt x="397701" y="3344450"/>
                      </a:cubicBezTo>
                      <a:cubicBezTo>
                        <a:pt x="392225" y="3008918"/>
                        <a:pt x="222859" y="1865335"/>
                        <a:pt x="212942" y="1565754"/>
                      </a:cubicBezTo>
                      <a:cubicBezTo>
                        <a:pt x="177717" y="1409240"/>
                        <a:pt x="151355" y="1528176"/>
                        <a:pt x="125260" y="1506256"/>
                      </a:cubicBezTo>
                      <a:cubicBezTo>
                        <a:pt x="20096" y="1354440"/>
                        <a:pt x="28971" y="1109312"/>
                        <a:pt x="0" y="895612"/>
                      </a:cubicBezTo>
                      <a:cubicBezTo>
                        <a:pt x="43841" y="496169"/>
                        <a:pt x="134107" y="179688"/>
                        <a:pt x="180036" y="142631"/>
                      </a:cubicBezTo>
                      <a:cubicBezTo>
                        <a:pt x="265117" y="98218"/>
                        <a:pt x="368988" y="97649"/>
                        <a:pt x="529225" y="0"/>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063" name="Picture 739"/>
              <p:cNvPicPr>
                <a:picLocks noChangeAspect="1"/>
              </p:cNvPicPr>
              <p:nvPr/>
            </p:nvPicPr>
            <p:blipFill rotWithShape="1">
              <a:blip r:embed="rId6" cstate="print">
                <a:extLst>
                  <a:ext uri="{28A0092B-C50C-407E-A947-70E740481C1C}">
                    <a14:useLocalDpi xmlns:a14="http://schemas.microsoft.com/office/drawing/2010/main" val="0"/>
                  </a:ext>
                </a:extLst>
              </a:blip>
              <a:srcRect t="31372" b="32353"/>
              <a:stretch/>
            </p:blipFill>
            <p:spPr>
              <a:xfrm>
                <a:off x="4224733" y="3764007"/>
                <a:ext cx="429332" cy="152716"/>
              </a:xfrm>
              <a:prstGeom prst="rect">
                <a:avLst/>
              </a:prstGeom>
            </p:spPr>
          </p:pic>
        </p:grpSp>
        <p:grpSp>
          <p:nvGrpSpPr>
            <p:cNvPr id="998" name="Group 688"/>
            <p:cNvGrpSpPr/>
            <p:nvPr/>
          </p:nvGrpSpPr>
          <p:grpSpPr>
            <a:xfrm>
              <a:off x="4060652" y="3889299"/>
              <a:ext cx="522338" cy="904674"/>
              <a:chOff x="4370328" y="3657600"/>
              <a:chExt cx="522338" cy="904674"/>
            </a:xfrm>
          </p:grpSpPr>
          <p:grpSp>
            <p:nvGrpSpPr>
              <p:cNvPr id="1058" name="Group 734"/>
              <p:cNvGrpSpPr/>
              <p:nvPr/>
            </p:nvGrpSpPr>
            <p:grpSpPr>
              <a:xfrm>
                <a:off x="4471003" y="3657600"/>
                <a:ext cx="282131" cy="838403"/>
                <a:chOff x="5425626" y="632316"/>
                <a:chExt cx="1340152" cy="3982495"/>
              </a:xfrm>
              <a:effectLst/>
            </p:grpSpPr>
            <p:sp>
              <p:nvSpPr>
                <p:cNvPr id="1060" name="Rectangle 11"/>
                <p:cNvSpPr/>
                <p:nvPr/>
              </p:nvSpPr>
              <p:spPr>
                <a:xfrm>
                  <a:off x="5425626" y="632316"/>
                  <a:ext cx="1340152" cy="3982495"/>
                </a:xfrm>
                <a:custGeom>
                  <a:avLst/>
                  <a:gdLst>
                    <a:gd name="connsiteX0" fmla="*/ 0 w 1080523"/>
                    <a:gd name="connsiteY0" fmla="*/ 0 h 3962400"/>
                    <a:gd name="connsiteX1" fmla="*/ 1080523 w 1080523"/>
                    <a:gd name="connsiteY1" fmla="*/ 0 h 3962400"/>
                    <a:gd name="connsiteX2" fmla="*/ 1080523 w 1080523"/>
                    <a:gd name="connsiteY2" fmla="*/ 3962400 h 3962400"/>
                    <a:gd name="connsiteX3" fmla="*/ 0 w 1080523"/>
                    <a:gd name="connsiteY3" fmla="*/ 3962400 h 3962400"/>
                    <a:gd name="connsiteX4" fmla="*/ 0 w 1080523"/>
                    <a:gd name="connsiteY4" fmla="*/ 0 h 3962400"/>
                    <a:gd name="connsiteX0" fmla="*/ 190500 w 1080523"/>
                    <a:gd name="connsiteY0" fmla="*/ 647700 h 3962400"/>
                    <a:gd name="connsiteX1" fmla="*/ 1080523 w 1080523"/>
                    <a:gd name="connsiteY1" fmla="*/ 0 h 3962400"/>
                    <a:gd name="connsiteX2" fmla="*/ 1080523 w 1080523"/>
                    <a:gd name="connsiteY2" fmla="*/ 3962400 h 3962400"/>
                    <a:gd name="connsiteX3" fmla="*/ 0 w 1080523"/>
                    <a:gd name="connsiteY3" fmla="*/ 3962400 h 3962400"/>
                    <a:gd name="connsiteX4" fmla="*/ 190500 w 1080523"/>
                    <a:gd name="connsiteY4" fmla="*/ 647700 h 3962400"/>
                    <a:gd name="connsiteX0" fmla="*/ 228970 w 1080523"/>
                    <a:gd name="connsiteY0" fmla="*/ 626985 h 3962400"/>
                    <a:gd name="connsiteX1" fmla="*/ 1080523 w 1080523"/>
                    <a:gd name="connsiteY1" fmla="*/ 0 h 3962400"/>
                    <a:gd name="connsiteX2" fmla="*/ 1080523 w 1080523"/>
                    <a:gd name="connsiteY2" fmla="*/ 3962400 h 3962400"/>
                    <a:gd name="connsiteX3" fmla="*/ 0 w 1080523"/>
                    <a:gd name="connsiteY3" fmla="*/ 3962400 h 3962400"/>
                    <a:gd name="connsiteX4" fmla="*/ 228970 w 1080523"/>
                    <a:gd name="connsiteY4" fmla="*/ 626985 h 3962400"/>
                    <a:gd name="connsiteX0" fmla="*/ 228970 w 1080523"/>
                    <a:gd name="connsiteY0" fmla="*/ 626985 h 3962400"/>
                    <a:gd name="connsiteX1" fmla="*/ 240843 w 1080523"/>
                    <a:gd name="connsiteY1" fmla="*/ 187171 h 3962400"/>
                    <a:gd name="connsiteX2" fmla="*/ 1080523 w 1080523"/>
                    <a:gd name="connsiteY2" fmla="*/ 0 h 3962400"/>
                    <a:gd name="connsiteX3" fmla="*/ 1080523 w 1080523"/>
                    <a:gd name="connsiteY3" fmla="*/ 3962400 h 3962400"/>
                    <a:gd name="connsiteX4" fmla="*/ 0 w 1080523"/>
                    <a:gd name="connsiteY4" fmla="*/ 3962400 h 3962400"/>
                    <a:gd name="connsiteX5" fmla="*/ 228970 w 1080523"/>
                    <a:gd name="connsiteY5" fmla="*/ 626985 h 3962400"/>
                    <a:gd name="connsiteX0" fmla="*/ 228970 w 1080523"/>
                    <a:gd name="connsiteY0" fmla="*/ 626985 h 3962400"/>
                    <a:gd name="connsiteX1" fmla="*/ 169822 w 1080523"/>
                    <a:gd name="connsiteY1" fmla="*/ 432786 h 3962400"/>
                    <a:gd name="connsiteX2" fmla="*/ 240843 w 1080523"/>
                    <a:gd name="connsiteY2" fmla="*/ 187171 h 3962400"/>
                    <a:gd name="connsiteX3" fmla="*/ 1080523 w 1080523"/>
                    <a:gd name="connsiteY3" fmla="*/ 0 h 3962400"/>
                    <a:gd name="connsiteX4" fmla="*/ 1080523 w 1080523"/>
                    <a:gd name="connsiteY4" fmla="*/ 3962400 h 3962400"/>
                    <a:gd name="connsiteX5" fmla="*/ 0 w 1080523"/>
                    <a:gd name="connsiteY5" fmla="*/ 3962400 h 3962400"/>
                    <a:gd name="connsiteX6" fmla="*/ 228970 w 1080523"/>
                    <a:gd name="connsiteY6" fmla="*/ 626985 h 3962400"/>
                    <a:gd name="connsiteX0" fmla="*/ 228970 w 1080523"/>
                    <a:gd name="connsiteY0" fmla="*/ 626985 h 3962400"/>
                    <a:gd name="connsiteX1" fmla="*/ 169822 w 1080523"/>
                    <a:gd name="connsiteY1" fmla="*/ 432786 h 3962400"/>
                    <a:gd name="connsiteX2" fmla="*/ 240843 w 1080523"/>
                    <a:gd name="connsiteY2" fmla="*/ 187171 h 3962400"/>
                    <a:gd name="connsiteX3" fmla="*/ 1080523 w 1080523"/>
                    <a:gd name="connsiteY3" fmla="*/ 0 h 3962400"/>
                    <a:gd name="connsiteX4" fmla="*/ 1080523 w 1080523"/>
                    <a:gd name="connsiteY4" fmla="*/ 3962400 h 3962400"/>
                    <a:gd name="connsiteX5" fmla="*/ 0 w 1080523"/>
                    <a:gd name="connsiteY5" fmla="*/ 3962400 h 3962400"/>
                    <a:gd name="connsiteX6" fmla="*/ 228970 w 1080523"/>
                    <a:gd name="connsiteY6" fmla="*/ 626985 h 3962400"/>
                    <a:gd name="connsiteX0" fmla="*/ 228970 w 1080523"/>
                    <a:gd name="connsiteY0" fmla="*/ 626985 h 3962400"/>
                    <a:gd name="connsiteX1" fmla="*/ 169822 w 1080523"/>
                    <a:gd name="connsiteY1" fmla="*/ 432786 h 3962400"/>
                    <a:gd name="connsiteX2" fmla="*/ 240843 w 1080523"/>
                    <a:gd name="connsiteY2" fmla="*/ 187171 h 3962400"/>
                    <a:gd name="connsiteX3" fmla="*/ 1080523 w 1080523"/>
                    <a:gd name="connsiteY3" fmla="*/ 0 h 3962400"/>
                    <a:gd name="connsiteX4" fmla="*/ 1080523 w 1080523"/>
                    <a:gd name="connsiteY4" fmla="*/ 3962400 h 3962400"/>
                    <a:gd name="connsiteX5" fmla="*/ 0 w 1080523"/>
                    <a:gd name="connsiteY5" fmla="*/ 3962400 h 3962400"/>
                    <a:gd name="connsiteX6" fmla="*/ 228970 w 1080523"/>
                    <a:gd name="connsiteY6" fmla="*/ 626985 h 3962400"/>
                    <a:gd name="connsiteX0" fmla="*/ 228970 w 1080523"/>
                    <a:gd name="connsiteY0" fmla="*/ 626985 h 3962400"/>
                    <a:gd name="connsiteX1" fmla="*/ 155026 w 1080523"/>
                    <a:gd name="connsiteY1" fmla="*/ 432786 h 3962400"/>
                    <a:gd name="connsiteX2" fmla="*/ 240843 w 1080523"/>
                    <a:gd name="connsiteY2" fmla="*/ 187171 h 3962400"/>
                    <a:gd name="connsiteX3" fmla="*/ 1080523 w 1080523"/>
                    <a:gd name="connsiteY3" fmla="*/ 0 h 3962400"/>
                    <a:gd name="connsiteX4" fmla="*/ 1080523 w 1080523"/>
                    <a:gd name="connsiteY4" fmla="*/ 3962400 h 3962400"/>
                    <a:gd name="connsiteX5" fmla="*/ 0 w 1080523"/>
                    <a:gd name="connsiteY5" fmla="*/ 3962400 h 3962400"/>
                    <a:gd name="connsiteX6" fmla="*/ 228970 w 1080523"/>
                    <a:gd name="connsiteY6" fmla="*/ 626985 h 3962400"/>
                    <a:gd name="connsiteX0" fmla="*/ 228970 w 1080523"/>
                    <a:gd name="connsiteY0" fmla="*/ 626985 h 3962400"/>
                    <a:gd name="connsiteX1" fmla="*/ 155026 w 1080523"/>
                    <a:gd name="connsiteY1" fmla="*/ 432786 h 3962400"/>
                    <a:gd name="connsiteX2" fmla="*/ 240843 w 1080523"/>
                    <a:gd name="connsiteY2" fmla="*/ 187171 h 3962400"/>
                    <a:gd name="connsiteX3" fmla="*/ 1080523 w 1080523"/>
                    <a:gd name="connsiteY3" fmla="*/ 0 h 3962400"/>
                    <a:gd name="connsiteX4" fmla="*/ 1080523 w 1080523"/>
                    <a:gd name="connsiteY4" fmla="*/ 3962400 h 3962400"/>
                    <a:gd name="connsiteX5" fmla="*/ 0 w 1080523"/>
                    <a:gd name="connsiteY5" fmla="*/ 3962400 h 3962400"/>
                    <a:gd name="connsiteX6" fmla="*/ 228970 w 1080523"/>
                    <a:gd name="connsiteY6" fmla="*/ 626985 h 3962400"/>
                    <a:gd name="connsiteX0" fmla="*/ 228970 w 1080523"/>
                    <a:gd name="connsiteY0" fmla="*/ 439814 h 3775229"/>
                    <a:gd name="connsiteX1" fmla="*/ 155026 w 1080523"/>
                    <a:gd name="connsiteY1" fmla="*/ 245615 h 3775229"/>
                    <a:gd name="connsiteX2" fmla="*/ 240843 w 1080523"/>
                    <a:gd name="connsiteY2" fmla="*/ 0 h 3775229"/>
                    <a:gd name="connsiteX3" fmla="*/ 686946 w 1080523"/>
                    <a:gd name="connsiteY3" fmla="*/ 212324 h 3775229"/>
                    <a:gd name="connsiteX4" fmla="*/ 1080523 w 1080523"/>
                    <a:gd name="connsiteY4" fmla="*/ 3775229 h 3775229"/>
                    <a:gd name="connsiteX5" fmla="*/ 0 w 1080523"/>
                    <a:gd name="connsiteY5" fmla="*/ 3775229 h 3775229"/>
                    <a:gd name="connsiteX6" fmla="*/ 228970 w 1080523"/>
                    <a:gd name="connsiteY6" fmla="*/ 439814 h 3775229"/>
                    <a:gd name="connsiteX0" fmla="*/ 228970 w 1080523"/>
                    <a:gd name="connsiteY0" fmla="*/ 464485 h 3799900"/>
                    <a:gd name="connsiteX1" fmla="*/ 155026 w 1080523"/>
                    <a:gd name="connsiteY1" fmla="*/ 270286 h 3799900"/>
                    <a:gd name="connsiteX2" fmla="*/ 240843 w 1080523"/>
                    <a:gd name="connsiteY2" fmla="*/ 24671 h 3799900"/>
                    <a:gd name="connsiteX3" fmla="*/ 686946 w 1080523"/>
                    <a:gd name="connsiteY3" fmla="*/ 236995 h 3799900"/>
                    <a:gd name="connsiteX4" fmla="*/ 1080523 w 1080523"/>
                    <a:gd name="connsiteY4" fmla="*/ 3799900 h 3799900"/>
                    <a:gd name="connsiteX5" fmla="*/ 0 w 1080523"/>
                    <a:gd name="connsiteY5" fmla="*/ 3799900 h 3799900"/>
                    <a:gd name="connsiteX6" fmla="*/ 228970 w 1080523"/>
                    <a:gd name="connsiteY6" fmla="*/ 464485 h 3799900"/>
                    <a:gd name="connsiteX0" fmla="*/ 228970 w 1080523"/>
                    <a:gd name="connsiteY0" fmla="*/ 558508 h 3893923"/>
                    <a:gd name="connsiteX1" fmla="*/ 155026 w 1080523"/>
                    <a:gd name="connsiteY1" fmla="*/ 364309 h 3893923"/>
                    <a:gd name="connsiteX2" fmla="*/ 240843 w 1080523"/>
                    <a:gd name="connsiteY2" fmla="*/ 118694 h 3893923"/>
                    <a:gd name="connsiteX3" fmla="*/ 686946 w 1080523"/>
                    <a:gd name="connsiteY3" fmla="*/ 331018 h 3893923"/>
                    <a:gd name="connsiteX4" fmla="*/ 1080523 w 1080523"/>
                    <a:gd name="connsiteY4" fmla="*/ 3893923 h 3893923"/>
                    <a:gd name="connsiteX5" fmla="*/ 0 w 1080523"/>
                    <a:gd name="connsiteY5" fmla="*/ 3893923 h 3893923"/>
                    <a:gd name="connsiteX6" fmla="*/ 228970 w 1080523"/>
                    <a:gd name="connsiteY6" fmla="*/ 558508 h 3893923"/>
                    <a:gd name="connsiteX0" fmla="*/ 228970 w 1080523"/>
                    <a:gd name="connsiteY0" fmla="*/ 543730 h 3879145"/>
                    <a:gd name="connsiteX1" fmla="*/ 155026 w 1080523"/>
                    <a:gd name="connsiteY1" fmla="*/ 349531 h 3879145"/>
                    <a:gd name="connsiteX2" fmla="*/ 240843 w 1080523"/>
                    <a:gd name="connsiteY2" fmla="*/ 103916 h 3879145"/>
                    <a:gd name="connsiteX3" fmla="*/ 686946 w 1080523"/>
                    <a:gd name="connsiteY3" fmla="*/ 316240 h 3879145"/>
                    <a:gd name="connsiteX4" fmla="*/ 1080523 w 1080523"/>
                    <a:gd name="connsiteY4" fmla="*/ 3879145 h 3879145"/>
                    <a:gd name="connsiteX5" fmla="*/ 0 w 1080523"/>
                    <a:gd name="connsiteY5" fmla="*/ 3879145 h 3879145"/>
                    <a:gd name="connsiteX6" fmla="*/ 228970 w 1080523"/>
                    <a:gd name="connsiteY6" fmla="*/ 543730 h 3879145"/>
                    <a:gd name="connsiteX0" fmla="*/ 228970 w 1080523"/>
                    <a:gd name="connsiteY0" fmla="*/ 555343 h 3890758"/>
                    <a:gd name="connsiteX1" fmla="*/ 155026 w 1080523"/>
                    <a:gd name="connsiteY1" fmla="*/ 361144 h 3890758"/>
                    <a:gd name="connsiteX2" fmla="*/ 240843 w 1080523"/>
                    <a:gd name="connsiteY2" fmla="*/ 115529 h 3890758"/>
                    <a:gd name="connsiteX3" fmla="*/ 686946 w 1080523"/>
                    <a:gd name="connsiteY3" fmla="*/ 327853 h 3890758"/>
                    <a:gd name="connsiteX4" fmla="*/ 1080523 w 1080523"/>
                    <a:gd name="connsiteY4" fmla="*/ 3890758 h 3890758"/>
                    <a:gd name="connsiteX5" fmla="*/ 0 w 1080523"/>
                    <a:gd name="connsiteY5" fmla="*/ 3890758 h 3890758"/>
                    <a:gd name="connsiteX6" fmla="*/ 228970 w 1080523"/>
                    <a:gd name="connsiteY6" fmla="*/ 555343 h 3890758"/>
                    <a:gd name="connsiteX0" fmla="*/ 228970 w 1080523"/>
                    <a:gd name="connsiteY0" fmla="*/ 555343 h 3890758"/>
                    <a:gd name="connsiteX1" fmla="*/ 155026 w 1080523"/>
                    <a:gd name="connsiteY1" fmla="*/ 361144 h 3890758"/>
                    <a:gd name="connsiteX2" fmla="*/ 240843 w 1080523"/>
                    <a:gd name="connsiteY2" fmla="*/ 115529 h 3890758"/>
                    <a:gd name="connsiteX3" fmla="*/ 686946 w 1080523"/>
                    <a:gd name="connsiteY3" fmla="*/ 327853 h 3890758"/>
                    <a:gd name="connsiteX4" fmla="*/ 797177 w 1080523"/>
                    <a:gd name="connsiteY4" fmla="*/ 648190 h 3890758"/>
                    <a:gd name="connsiteX5" fmla="*/ 1080523 w 1080523"/>
                    <a:gd name="connsiteY5" fmla="*/ 3890758 h 3890758"/>
                    <a:gd name="connsiteX6" fmla="*/ 0 w 1080523"/>
                    <a:gd name="connsiteY6" fmla="*/ 3890758 h 3890758"/>
                    <a:gd name="connsiteX7" fmla="*/ 228970 w 1080523"/>
                    <a:gd name="connsiteY7" fmla="*/ 555343 h 3890758"/>
                    <a:gd name="connsiteX0" fmla="*/ 228970 w 1080523"/>
                    <a:gd name="connsiteY0" fmla="*/ 555343 h 3890758"/>
                    <a:gd name="connsiteX1" fmla="*/ 155026 w 1080523"/>
                    <a:gd name="connsiteY1" fmla="*/ 361144 h 3890758"/>
                    <a:gd name="connsiteX2" fmla="*/ 240843 w 1080523"/>
                    <a:gd name="connsiteY2" fmla="*/ 115529 h 3890758"/>
                    <a:gd name="connsiteX3" fmla="*/ 686946 w 1080523"/>
                    <a:gd name="connsiteY3" fmla="*/ 327853 h 3890758"/>
                    <a:gd name="connsiteX4" fmla="*/ 797177 w 1080523"/>
                    <a:gd name="connsiteY4" fmla="*/ 648190 h 3890758"/>
                    <a:gd name="connsiteX5" fmla="*/ 1080523 w 1080523"/>
                    <a:gd name="connsiteY5" fmla="*/ 3890758 h 3890758"/>
                    <a:gd name="connsiteX6" fmla="*/ 0 w 1080523"/>
                    <a:gd name="connsiteY6" fmla="*/ 3890758 h 3890758"/>
                    <a:gd name="connsiteX7" fmla="*/ 228970 w 1080523"/>
                    <a:gd name="connsiteY7" fmla="*/ 555343 h 3890758"/>
                    <a:gd name="connsiteX0" fmla="*/ 228970 w 1080523"/>
                    <a:gd name="connsiteY0" fmla="*/ 555343 h 3890758"/>
                    <a:gd name="connsiteX1" fmla="*/ 155026 w 1080523"/>
                    <a:gd name="connsiteY1" fmla="*/ 361144 h 3890758"/>
                    <a:gd name="connsiteX2" fmla="*/ 240843 w 1080523"/>
                    <a:gd name="connsiteY2" fmla="*/ 115529 h 3890758"/>
                    <a:gd name="connsiteX3" fmla="*/ 686946 w 1080523"/>
                    <a:gd name="connsiteY3" fmla="*/ 327853 h 3890758"/>
                    <a:gd name="connsiteX4" fmla="*/ 797177 w 1080523"/>
                    <a:gd name="connsiteY4" fmla="*/ 648190 h 3890758"/>
                    <a:gd name="connsiteX5" fmla="*/ 1080523 w 1080523"/>
                    <a:gd name="connsiteY5" fmla="*/ 3890758 h 3890758"/>
                    <a:gd name="connsiteX6" fmla="*/ 0 w 1080523"/>
                    <a:gd name="connsiteY6" fmla="*/ 3890758 h 3890758"/>
                    <a:gd name="connsiteX7" fmla="*/ 228970 w 1080523"/>
                    <a:gd name="connsiteY7" fmla="*/ 555343 h 3890758"/>
                    <a:gd name="connsiteX0" fmla="*/ 228970 w 1080523"/>
                    <a:gd name="connsiteY0" fmla="*/ 555343 h 3890758"/>
                    <a:gd name="connsiteX1" fmla="*/ 155026 w 1080523"/>
                    <a:gd name="connsiteY1" fmla="*/ 361144 h 3890758"/>
                    <a:gd name="connsiteX2" fmla="*/ 240843 w 1080523"/>
                    <a:gd name="connsiteY2" fmla="*/ 115529 h 3890758"/>
                    <a:gd name="connsiteX3" fmla="*/ 686946 w 1080523"/>
                    <a:gd name="connsiteY3" fmla="*/ 327853 h 3890758"/>
                    <a:gd name="connsiteX4" fmla="*/ 806055 w 1080523"/>
                    <a:gd name="connsiteY4" fmla="*/ 651149 h 3890758"/>
                    <a:gd name="connsiteX5" fmla="*/ 1080523 w 1080523"/>
                    <a:gd name="connsiteY5" fmla="*/ 3890758 h 3890758"/>
                    <a:gd name="connsiteX6" fmla="*/ 0 w 1080523"/>
                    <a:gd name="connsiteY6" fmla="*/ 3890758 h 3890758"/>
                    <a:gd name="connsiteX7" fmla="*/ 228970 w 1080523"/>
                    <a:gd name="connsiteY7" fmla="*/ 555343 h 3890758"/>
                    <a:gd name="connsiteX0" fmla="*/ 228970 w 1080523"/>
                    <a:gd name="connsiteY0" fmla="*/ 555343 h 3890758"/>
                    <a:gd name="connsiteX1" fmla="*/ 155026 w 1080523"/>
                    <a:gd name="connsiteY1" fmla="*/ 361144 h 3890758"/>
                    <a:gd name="connsiteX2" fmla="*/ 240843 w 1080523"/>
                    <a:gd name="connsiteY2" fmla="*/ 115529 h 3890758"/>
                    <a:gd name="connsiteX3" fmla="*/ 686946 w 1080523"/>
                    <a:gd name="connsiteY3" fmla="*/ 327853 h 3890758"/>
                    <a:gd name="connsiteX4" fmla="*/ 806055 w 1080523"/>
                    <a:gd name="connsiteY4" fmla="*/ 651149 h 3890758"/>
                    <a:gd name="connsiteX5" fmla="*/ 1080523 w 1080523"/>
                    <a:gd name="connsiteY5" fmla="*/ 3890758 h 3890758"/>
                    <a:gd name="connsiteX6" fmla="*/ 0 w 1080523"/>
                    <a:gd name="connsiteY6" fmla="*/ 3890758 h 3890758"/>
                    <a:gd name="connsiteX7" fmla="*/ 228970 w 1080523"/>
                    <a:gd name="connsiteY7" fmla="*/ 555343 h 3890758"/>
                    <a:gd name="connsiteX0" fmla="*/ 228970 w 1080523"/>
                    <a:gd name="connsiteY0" fmla="*/ 555343 h 3890758"/>
                    <a:gd name="connsiteX1" fmla="*/ 155026 w 1080523"/>
                    <a:gd name="connsiteY1" fmla="*/ 361144 h 3890758"/>
                    <a:gd name="connsiteX2" fmla="*/ 240843 w 1080523"/>
                    <a:gd name="connsiteY2" fmla="*/ 115529 h 3890758"/>
                    <a:gd name="connsiteX3" fmla="*/ 686946 w 1080523"/>
                    <a:gd name="connsiteY3" fmla="*/ 327853 h 3890758"/>
                    <a:gd name="connsiteX4" fmla="*/ 806055 w 1080523"/>
                    <a:gd name="connsiteY4" fmla="*/ 651149 h 3890758"/>
                    <a:gd name="connsiteX5" fmla="*/ 1080523 w 1080523"/>
                    <a:gd name="connsiteY5" fmla="*/ 3890758 h 3890758"/>
                    <a:gd name="connsiteX6" fmla="*/ 0 w 1080523"/>
                    <a:gd name="connsiteY6" fmla="*/ 3890758 h 3890758"/>
                    <a:gd name="connsiteX7" fmla="*/ 228970 w 1080523"/>
                    <a:gd name="connsiteY7" fmla="*/ 555343 h 3890758"/>
                    <a:gd name="connsiteX0" fmla="*/ 228970 w 1080523"/>
                    <a:gd name="connsiteY0" fmla="*/ 555343 h 3890758"/>
                    <a:gd name="connsiteX1" fmla="*/ 155026 w 1080523"/>
                    <a:gd name="connsiteY1" fmla="*/ 361144 h 3890758"/>
                    <a:gd name="connsiteX2" fmla="*/ 240843 w 1080523"/>
                    <a:gd name="connsiteY2" fmla="*/ 115529 h 3890758"/>
                    <a:gd name="connsiteX3" fmla="*/ 686946 w 1080523"/>
                    <a:gd name="connsiteY3" fmla="*/ 327853 h 3890758"/>
                    <a:gd name="connsiteX4" fmla="*/ 806055 w 1080523"/>
                    <a:gd name="connsiteY4" fmla="*/ 651149 h 3890758"/>
                    <a:gd name="connsiteX5" fmla="*/ 1080523 w 1080523"/>
                    <a:gd name="connsiteY5" fmla="*/ 3890758 h 3890758"/>
                    <a:gd name="connsiteX6" fmla="*/ 0 w 1080523"/>
                    <a:gd name="connsiteY6" fmla="*/ 3890758 h 3890758"/>
                    <a:gd name="connsiteX7" fmla="*/ 228970 w 1080523"/>
                    <a:gd name="connsiteY7" fmla="*/ 555343 h 3890758"/>
                    <a:gd name="connsiteX0" fmla="*/ 228970 w 1113186"/>
                    <a:gd name="connsiteY0" fmla="*/ 555343 h 3890758"/>
                    <a:gd name="connsiteX1" fmla="*/ 155026 w 1113186"/>
                    <a:gd name="connsiteY1" fmla="*/ 361144 h 3890758"/>
                    <a:gd name="connsiteX2" fmla="*/ 240843 w 1113186"/>
                    <a:gd name="connsiteY2" fmla="*/ 115529 h 3890758"/>
                    <a:gd name="connsiteX3" fmla="*/ 686946 w 1113186"/>
                    <a:gd name="connsiteY3" fmla="*/ 327853 h 3890758"/>
                    <a:gd name="connsiteX4" fmla="*/ 806055 w 1113186"/>
                    <a:gd name="connsiteY4" fmla="*/ 651149 h 3890758"/>
                    <a:gd name="connsiteX5" fmla="*/ 720238 w 1113186"/>
                    <a:gd name="connsiteY5" fmla="*/ 1408710 h 3890758"/>
                    <a:gd name="connsiteX6" fmla="*/ 1080523 w 1113186"/>
                    <a:gd name="connsiteY6" fmla="*/ 3890758 h 3890758"/>
                    <a:gd name="connsiteX7" fmla="*/ 0 w 1113186"/>
                    <a:gd name="connsiteY7" fmla="*/ 3890758 h 3890758"/>
                    <a:gd name="connsiteX8" fmla="*/ 228970 w 1113186"/>
                    <a:gd name="connsiteY8" fmla="*/ 555343 h 3890758"/>
                    <a:gd name="connsiteX0" fmla="*/ 228970 w 1113186"/>
                    <a:gd name="connsiteY0" fmla="*/ 555343 h 3890758"/>
                    <a:gd name="connsiteX1" fmla="*/ 155026 w 1113186"/>
                    <a:gd name="connsiteY1" fmla="*/ 361144 h 3890758"/>
                    <a:gd name="connsiteX2" fmla="*/ 240843 w 1113186"/>
                    <a:gd name="connsiteY2" fmla="*/ 115529 h 3890758"/>
                    <a:gd name="connsiteX3" fmla="*/ 686946 w 1113186"/>
                    <a:gd name="connsiteY3" fmla="*/ 327853 h 3890758"/>
                    <a:gd name="connsiteX4" fmla="*/ 806055 w 1113186"/>
                    <a:gd name="connsiteY4" fmla="*/ 651149 h 3890758"/>
                    <a:gd name="connsiteX5" fmla="*/ 720238 w 1113186"/>
                    <a:gd name="connsiteY5" fmla="*/ 1408710 h 3890758"/>
                    <a:gd name="connsiteX6" fmla="*/ 1080523 w 1113186"/>
                    <a:gd name="connsiteY6" fmla="*/ 3890758 h 3890758"/>
                    <a:gd name="connsiteX7" fmla="*/ 0 w 1113186"/>
                    <a:gd name="connsiteY7" fmla="*/ 3890758 h 3890758"/>
                    <a:gd name="connsiteX8" fmla="*/ 228970 w 1113186"/>
                    <a:gd name="connsiteY8" fmla="*/ 555343 h 3890758"/>
                    <a:gd name="connsiteX0" fmla="*/ 228970 w 1112542"/>
                    <a:gd name="connsiteY0" fmla="*/ 555343 h 3890758"/>
                    <a:gd name="connsiteX1" fmla="*/ 155026 w 1112542"/>
                    <a:gd name="connsiteY1" fmla="*/ 361144 h 3890758"/>
                    <a:gd name="connsiteX2" fmla="*/ 240843 w 1112542"/>
                    <a:gd name="connsiteY2" fmla="*/ 115529 h 3890758"/>
                    <a:gd name="connsiteX3" fmla="*/ 686946 w 1112542"/>
                    <a:gd name="connsiteY3" fmla="*/ 327853 h 3890758"/>
                    <a:gd name="connsiteX4" fmla="*/ 806055 w 1112542"/>
                    <a:gd name="connsiteY4" fmla="*/ 651149 h 3890758"/>
                    <a:gd name="connsiteX5" fmla="*/ 708401 w 1112542"/>
                    <a:gd name="connsiteY5" fmla="*/ 1405751 h 3890758"/>
                    <a:gd name="connsiteX6" fmla="*/ 1080523 w 1112542"/>
                    <a:gd name="connsiteY6" fmla="*/ 3890758 h 3890758"/>
                    <a:gd name="connsiteX7" fmla="*/ 0 w 1112542"/>
                    <a:gd name="connsiteY7" fmla="*/ 3890758 h 3890758"/>
                    <a:gd name="connsiteX8" fmla="*/ 228970 w 1112542"/>
                    <a:gd name="connsiteY8" fmla="*/ 555343 h 3890758"/>
                    <a:gd name="connsiteX0" fmla="*/ 228970 w 1112542"/>
                    <a:gd name="connsiteY0" fmla="*/ 555343 h 3890758"/>
                    <a:gd name="connsiteX1" fmla="*/ 155026 w 1112542"/>
                    <a:gd name="connsiteY1" fmla="*/ 361144 h 3890758"/>
                    <a:gd name="connsiteX2" fmla="*/ 240843 w 1112542"/>
                    <a:gd name="connsiteY2" fmla="*/ 115529 h 3890758"/>
                    <a:gd name="connsiteX3" fmla="*/ 686946 w 1112542"/>
                    <a:gd name="connsiteY3" fmla="*/ 327853 h 3890758"/>
                    <a:gd name="connsiteX4" fmla="*/ 806055 w 1112542"/>
                    <a:gd name="connsiteY4" fmla="*/ 651149 h 3890758"/>
                    <a:gd name="connsiteX5" fmla="*/ 708401 w 1112542"/>
                    <a:gd name="connsiteY5" fmla="*/ 1405751 h 3890758"/>
                    <a:gd name="connsiteX6" fmla="*/ 1080523 w 1112542"/>
                    <a:gd name="connsiteY6" fmla="*/ 3890758 h 3890758"/>
                    <a:gd name="connsiteX7" fmla="*/ 0 w 1112542"/>
                    <a:gd name="connsiteY7" fmla="*/ 3890758 h 3890758"/>
                    <a:gd name="connsiteX8" fmla="*/ 228970 w 1112542"/>
                    <a:gd name="connsiteY8" fmla="*/ 555343 h 3890758"/>
                    <a:gd name="connsiteX0" fmla="*/ 228970 w 1112542"/>
                    <a:gd name="connsiteY0" fmla="*/ 555343 h 3890758"/>
                    <a:gd name="connsiteX1" fmla="*/ 155026 w 1112542"/>
                    <a:gd name="connsiteY1" fmla="*/ 361144 h 3890758"/>
                    <a:gd name="connsiteX2" fmla="*/ 240843 w 1112542"/>
                    <a:gd name="connsiteY2" fmla="*/ 115529 h 3890758"/>
                    <a:gd name="connsiteX3" fmla="*/ 686946 w 1112542"/>
                    <a:gd name="connsiteY3" fmla="*/ 327853 h 3890758"/>
                    <a:gd name="connsiteX4" fmla="*/ 806055 w 1112542"/>
                    <a:gd name="connsiteY4" fmla="*/ 651149 h 3890758"/>
                    <a:gd name="connsiteX5" fmla="*/ 708401 w 1112542"/>
                    <a:gd name="connsiteY5" fmla="*/ 1405751 h 3890758"/>
                    <a:gd name="connsiteX6" fmla="*/ 1080523 w 1112542"/>
                    <a:gd name="connsiteY6" fmla="*/ 3890758 h 3890758"/>
                    <a:gd name="connsiteX7" fmla="*/ 0 w 1112542"/>
                    <a:gd name="connsiteY7" fmla="*/ 3890758 h 3890758"/>
                    <a:gd name="connsiteX8" fmla="*/ 228970 w 1112542"/>
                    <a:gd name="connsiteY8" fmla="*/ 555343 h 3890758"/>
                    <a:gd name="connsiteX0" fmla="*/ 228970 w 1112542"/>
                    <a:gd name="connsiteY0" fmla="*/ 555343 h 3890758"/>
                    <a:gd name="connsiteX1" fmla="*/ 155026 w 1112542"/>
                    <a:gd name="connsiteY1" fmla="*/ 361144 h 3890758"/>
                    <a:gd name="connsiteX2" fmla="*/ 240843 w 1112542"/>
                    <a:gd name="connsiteY2" fmla="*/ 115529 h 3890758"/>
                    <a:gd name="connsiteX3" fmla="*/ 686946 w 1112542"/>
                    <a:gd name="connsiteY3" fmla="*/ 327853 h 3890758"/>
                    <a:gd name="connsiteX4" fmla="*/ 806055 w 1112542"/>
                    <a:gd name="connsiteY4" fmla="*/ 651149 h 3890758"/>
                    <a:gd name="connsiteX5" fmla="*/ 708401 w 1112542"/>
                    <a:gd name="connsiteY5" fmla="*/ 1405751 h 3890758"/>
                    <a:gd name="connsiteX6" fmla="*/ 1080523 w 1112542"/>
                    <a:gd name="connsiteY6" fmla="*/ 3890758 h 3890758"/>
                    <a:gd name="connsiteX7" fmla="*/ 0 w 1112542"/>
                    <a:gd name="connsiteY7" fmla="*/ 3890758 h 3890758"/>
                    <a:gd name="connsiteX8" fmla="*/ 228970 w 1112542"/>
                    <a:gd name="connsiteY8" fmla="*/ 555343 h 3890758"/>
                    <a:gd name="connsiteX0" fmla="*/ 228970 w 1112542"/>
                    <a:gd name="connsiteY0" fmla="*/ 555343 h 3890758"/>
                    <a:gd name="connsiteX1" fmla="*/ 155026 w 1112542"/>
                    <a:gd name="connsiteY1" fmla="*/ 361144 h 3890758"/>
                    <a:gd name="connsiteX2" fmla="*/ 240843 w 1112542"/>
                    <a:gd name="connsiteY2" fmla="*/ 115529 h 3890758"/>
                    <a:gd name="connsiteX3" fmla="*/ 686946 w 1112542"/>
                    <a:gd name="connsiteY3" fmla="*/ 327853 h 3890758"/>
                    <a:gd name="connsiteX4" fmla="*/ 806055 w 1112542"/>
                    <a:gd name="connsiteY4" fmla="*/ 651149 h 3890758"/>
                    <a:gd name="connsiteX5" fmla="*/ 708401 w 1112542"/>
                    <a:gd name="connsiteY5" fmla="*/ 1405751 h 3890758"/>
                    <a:gd name="connsiteX6" fmla="*/ 1080523 w 1112542"/>
                    <a:gd name="connsiteY6" fmla="*/ 3890758 h 3890758"/>
                    <a:gd name="connsiteX7" fmla="*/ 0 w 1112542"/>
                    <a:gd name="connsiteY7" fmla="*/ 3890758 h 3890758"/>
                    <a:gd name="connsiteX8" fmla="*/ 98800 w 1112542"/>
                    <a:gd name="connsiteY8" fmla="*/ 636353 h 3890758"/>
                    <a:gd name="connsiteX9" fmla="*/ 228970 w 1112542"/>
                    <a:gd name="connsiteY9" fmla="*/ 555343 h 3890758"/>
                    <a:gd name="connsiteX0" fmla="*/ 228970 w 1112542"/>
                    <a:gd name="connsiteY0" fmla="*/ 555343 h 3890758"/>
                    <a:gd name="connsiteX1" fmla="*/ 155026 w 1112542"/>
                    <a:gd name="connsiteY1" fmla="*/ 361144 h 3890758"/>
                    <a:gd name="connsiteX2" fmla="*/ 240843 w 1112542"/>
                    <a:gd name="connsiteY2" fmla="*/ 115529 h 3890758"/>
                    <a:gd name="connsiteX3" fmla="*/ 686946 w 1112542"/>
                    <a:gd name="connsiteY3" fmla="*/ 327853 h 3890758"/>
                    <a:gd name="connsiteX4" fmla="*/ 806055 w 1112542"/>
                    <a:gd name="connsiteY4" fmla="*/ 651149 h 3890758"/>
                    <a:gd name="connsiteX5" fmla="*/ 708401 w 1112542"/>
                    <a:gd name="connsiteY5" fmla="*/ 1405751 h 3890758"/>
                    <a:gd name="connsiteX6" fmla="*/ 1080523 w 1112542"/>
                    <a:gd name="connsiteY6" fmla="*/ 3890758 h 3890758"/>
                    <a:gd name="connsiteX7" fmla="*/ 0 w 1112542"/>
                    <a:gd name="connsiteY7" fmla="*/ 3890758 h 3890758"/>
                    <a:gd name="connsiteX8" fmla="*/ 98800 w 1112542"/>
                    <a:gd name="connsiteY8" fmla="*/ 636353 h 3890758"/>
                    <a:gd name="connsiteX9" fmla="*/ 228970 w 1112542"/>
                    <a:gd name="connsiteY9" fmla="*/ 555343 h 3890758"/>
                    <a:gd name="connsiteX0" fmla="*/ 228970 w 1112542"/>
                    <a:gd name="connsiteY0" fmla="*/ 555343 h 3890758"/>
                    <a:gd name="connsiteX1" fmla="*/ 155026 w 1112542"/>
                    <a:gd name="connsiteY1" fmla="*/ 361144 h 3890758"/>
                    <a:gd name="connsiteX2" fmla="*/ 240843 w 1112542"/>
                    <a:gd name="connsiteY2" fmla="*/ 115529 h 3890758"/>
                    <a:gd name="connsiteX3" fmla="*/ 686946 w 1112542"/>
                    <a:gd name="connsiteY3" fmla="*/ 327853 h 3890758"/>
                    <a:gd name="connsiteX4" fmla="*/ 806055 w 1112542"/>
                    <a:gd name="connsiteY4" fmla="*/ 651149 h 3890758"/>
                    <a:gd name="connsiteX5" fmla="*/ 708401 w 1112542"/>
                    <a:gd name="connsiteY5" fmla="*/ 1405751 h 3890758"/>
                    <a:gd name="connsiteX6" fmla="*/ 1080523 w 1112542"/>
                    <a:gd name="connsiteY6" fmla="*/ 3890758 h 3890758"/>
                    <a:gd name="connsiteX7" fmla="*/ 0 w 1112542"/>
                    <a:gd name="connsiteY7" fmla="*/ 3890758 h 3890758"/>
                    <a:gd name="connsiteX8" fmla="*/ 98800 w 1112542"/>
                    <a:gd name="connsiteY8" fmla="*/ 636353 h 3890758"/>
                    <a:gd name="connsiteX9" fmla="*/ 228970 w 1112542"/>
                    <a:gd name="connsiteY9" fmla="*/ 555343 h 3890758"/>
                    <a:gd name="connsiteX0" fmla="*/ 228970 w 1112542"/>
                    <a:gd name="connsiteY0" fmla="*/ 555343 h 3890758"/>
                    <a:gd name="connsiteX1" fmla="*/ 155026 w 1112542"/>
                    <a:gd name="connsiteY1" fmla="*/ 361144 h 3890758"/>
                    <a:gd name="connsiteX2" fmla="*/ 240843 w 1112542"/>
                    <a:gd name="connsiteY2" fmla="*/ 115529 h 3890758"/>
                    <a:gd name="connsiteX3" fmla="*/ 686946 w 1112542"/>
                    <a:gd name="connsiteY3" fmla="*/ 327853 h 3890758"/>
                    <a:gd name="connsiteX4" fmla="*/ 806055 w 1112542"/>
                    <a:gd name="connsiteY4" fmla="*/ 651149 h 3890758"/>
                    <a:gd name="connsiteX5" fmla="*/ 708401 w 1112542"/>
                    <a:gd name="connsiteY5" fmla="*/ 1405751 h 3890758"/>
                    <a:gd name="connsiteX6" fmla="*/ 1080523 w 1112542"/>
                    <a:gd name="connsiteY6" fmla="*/ 3890758 h 3890758"/>
                    <a:gd name="connsiteX7" fmla="*/ 0 w 1112542"/>
                    <a:gd name="connsiteY7" fmla="*/ 3890758 h 3890758"/>
                    <a:gd name="connsiteX8" fmla="*/ 89922 w 1112542"/>
                    <a:gd name="connsiteY8" fmla="*/ 636353 h 3890758"/>
                    <a:gd name="connsiteX9" fmla="*/ 228970 w 1112542"/>
                    <a:gd name="connsiteY9" fmla="*/ 555343 h 3890758"/>
                    <a:gd name="connsiteX0" fmla="*/ 228970 w 1112542"/>
                    <a:gd name="connsiteY0" fmla="*/ 555343 h 3890758"/>
                    <a:gd name="connsiteX1" fmla="*/ 155026 w 1112542"/>
                    <a:gd name="connsiteY1" fmla="*/ 361144 h 3890758"/>
                    <a:gd name="connsiteX2" fmla="*/ 240843 w 1112542"/>
                    <a:gd name="connsiteY2" fmla="*/ 115529 h 3890758"/>
                    <a:gd name="connsiteX3" fmla="*/ 686946 w 1112542"/>
                    <a:gd name="connsiteY3" fmla="*/ 327853 h 3890758"/>
                    <a:gd name="connsiteX4" fmla="*/ 806055 w 1112542"/>
                    <a:gd name="connsiteY4" fmla="*/ 651149 h 3890758"/>
                    <a:gd name="connsiteX5" fmla="*/ 708401 w 1112542"/>
                    <a:gd name="connsiteY5" fmla="*/ 1405751 h 3890758"/>
                    <a:gd name="connsiteX6" fmla="*/ 1080523 w 1112542"/>
                    <a:gd name="connsiteY6" fmla="*/ 3890758 h 3890758"/>
                    <a:gd name="connsiteX7" fmla="*/ 0 w 1112542"/>
                    <a:gd name="connsiteY7" fmla="*/ 3890758 h 3890758"/>
                    <a:gd name="connsiteX8" fmla="*/ 89922 w 1112542"/>
                    <a:gd name="connsiteY8" fmla="*/ 636353 h 3890758"/>
                    <a:gd name="connsiteX9" fmla="*/ 228970 w 1112542"/>
                    <a:gd name="connsiteY9" fmla="*/ 555343 h 3890758"/>
                    <a:gd name="connsiteX0" fmla="*/ 328096 w 1211668"/>
                    <a:gd name="connsiteY0" fmla="*/ 555343 h 3890758"/>
                    <a:gd name="connsiteX1" fmla="*/ 254152 w 1211668"/>
                    <a:gd name="connsiteY1" fmla="*/ 361144 h 3890758"/>
                    <a:gd name="connsiteX2" fmla="*/ 339969 w 1211668"/>
                    <a:gd name="connsiteY2" fmla="*/ 115529 h 3890758"/>
                    <a:gd name="connsiteX3" fmla="*/ 786072 w 1211668"/>
                    <a:gd name="connsiteY3" fmla="*/ 327853 h 3890758"/>
                    <a:gd name="connsiteX4" fmla="*/ 905181 w 1211668"/>
                    <a:gd name="connsiteY4" fmla="*/ 651149 h 3890758"/>
                    <a:gd name="connsiteX5" fmla="*/ 807527 w 1211668"/>
                    <a:gd name="connsiteY5" fmla="*/ 1405751 h 3890758"/>
                    <a:gd name="connsiteX6" fmla="*/ 1179649 w 1211668"/>
                    <a:gd name="connsiteY6" fmla="*/ 3890758 h 3890758"/>
                    <a:gd name="connsiteX7" fmla="*/ 99126 w 1211668"/>
                    <a:gd name="connsiteY7" fmla="*/ 3890758 h 3890758"/>
                    <a:gd name="connsiteX8" fmla="*/ 41087 w 1211668"/>
                    <a:gd name="connsiteY8" fmla="*/ 1077277 h 3890758"/>
                    <a:gd name="connsiteX9" fmla="*/ 189048 w 1211668"/>
                    <a:gd name="connsiteY9" fmla="*/ 636353 h 3890758"/>
                    <a:gd name="connsiteX10" fmla="*/ 328096 w 1211668"/>
                    <a:gd name="connsiteY10" fmla="*/ 555343 h 3890758"/>
                    <a:gd name="connsiteX0" fmla="*/ 328096 w 1211668"/>
                    <a:gd name="connsiteY0" fmla="*/ 555343 h 3890758"/>
                    <a:gd name="connsiteX1" fmla="*/ 254152 w 1211668"/>
                    <a:gd name="connsiteY1" fmla="*/ 361144 h 3890758"/>
                    <a:gd name="connsiteX2" fmla="*/ 339969 w 1211668"/>
                    <a:gd name="connsiteY2" fmla="*/ 115529 h 3890758"/>
                    <a:gd name="connsiteX3" fmla="*/ 786072 w 1211668"/>
                    <a:gd name="connsiteY3" fmla="*/ 327853 h 3890758"/>
                    <a:gd name="connsiteX4" fmla="*/ 905181 w 1211668"/>
                    <a:gd name="connsiteY4" fmla="*/ 651149 h 3890758"/>
                    <a:gd name="connsiteX5" fmla="*/ 807527 w 1211668"/>
                    <a:gd name="connsiteY5" fmla="*/ 1405751 h 3890758"/>
                    <a:gd name="connsiteX6" fmla="*/ 1179649 w 1211668"/>
                    <a:gd name="connsiteY6" fmla="*/ 3890758 h 3890758"/>
                    <a:gd name="connsiteX7" fmla="*/ 99126 w 1211668"/>
                    <a:gd name="connsiteY7" fmla="*/ 3890758 h 3890758"/>
                    <a:gd name="connsiteX8" fmla="*/ 41087 w 1211668"/>
                    <a:gd name="connsiteY8" fmla="*/ 1077277 h 3890758"/>
                    <a:gd name="connsiteX9" fmla="*/ 189048 w 1211668"/>
                    <a:gd name="connsiteY9" fmla="*/ 636353 h 3890758"/>
                    <a:gd name="connsiteX10" fmla="*/ 328096 w 1211668"/>
                    <a:gd name="connsiteY10" fmla="*/ 555343 h 3890758"/>
                    <a:gd name="connsiteX0" fmla="*/ 328096 w 1211668"/>
                    <a:gd name="connsiteY0" fmla="*/ 555343 h 3890758"/>
                    <a:gd name="connsiteX1" fmla="*/ 254152 w 1211668"/>
                    <a:gd name="connsiteY1" fmla="*/ 361144 h 3890758"/>
                    <a:gd name="connsiteX2" fmla="*/ 339969 w 1211668"/>
                    <a:gd name="connsiteY2" fmla="*/ 115529 h 3890758"/>
                    <a:gd name="connsiteX3" fmla="*/ 786072 w 1211668"/>
                    <a:gd name="connsiteY3" fmla="*/ 327853 h 3890758"/>
                    <a:gd name="connsiteX4" fmla="*/ 905181 w 1211668"/>
                    <a:gd name="connsiteY4" fmla="*/ 651149 h 3890758"/>
                    <a:gd name="connsiteX5" fmla="*/ 807527 w 1211668"/>
                    <a:gd name="connsiteY5" fmla="*/ 1405751 h 3890758"/>
                    <a:gd name="connsiteX6" fmla="*/ 1179649 w 1211668"/>
                    <a:gd name="connsiteY6" fmla="*/ 3890758 h 3890758"/>
                    <a:gd name="connsiteX7" fmla="*/ 99126 w 1211668"/>
                    <a:gd name="connsiteY7" fmla="*/ 3890758 h 3890758"/>
                    <a:gd name="connsiteX8" fmla="*/ 41087 w 1211668"/>
                    <a:gd name="connsiteY8" fmla="*/ 1077277 h 3890758"/>
                    <a:gd name="connsiteX9" fmla="*/ 189048 w 1211668"/>
                    <a:gd name="connsiteY9" fmla="*/ 636353 h 3890758"/>
                    <a:gd name="connsiteX10" fmla="*/ 328096 w 1211668"/>
                    <a:gd name="connsiteY10" fmla="*/ 555343 h 3890758"/>
                    <a:gd name="connsiteX0" fmla="*/ 330749 w 1214321"/>
                    <a:gd name="connsiteY0" fmla="*/ 555343 h 3890758"/>
                    <a:gd name="connsiteX1" fmla="*/ 256805 w 1214321"/>
                    <a:gd name="connsiteY1" fmla="*/ 361144 h 3890758"/>
                    <a:gd name="connsiteX2" fmla="*/ 342622 w 1214321"/>
                    <a:gd name="connsiteY2" fmla="*/ 115529 h 3890758"/>
                    <a:gd name="connsiteX3" fmla="*/ 788725 w 1214321"/>
                    <a:gd name="connsiteY3" fmla="*/ 327853 h 3890758"/>
                    <a:gd name="connsiteX4" fmla="*/ 907834 w 1214321"/>
                    <a:gd name="connsiteY4" fmla="*/ 651149 h 3890758"/>
                    <a:gd name="connsiteX5" fmla="*/ 810180 w 1214321"/>
                    <a:gd name="connsiteY5" fmla="*/ 1405751 h 3890758"/>
                    <a:gd name="connsiteX6" fmla="*/ 1182302 w 1214321"/>
                    <a:gd name="connsiteY6" fmla="*/ 3890758 h 3890758"/>
                    <a:gd name="connsiteX7" fmla="*/ 101779 w 1214321"/>
                    <a:gd name="connsiteY7" fmla="*/ 3890758 h 3890758"/>
                    <a:gd name="connsiteX8" fmla="*/ 40781 w 1214321"/>
                    <a:gd name="connsiteY8" fmla="*/ 1485650 h 3890758"/>
                    <a:gd name="connsiteX9" fmla="*/ 43740 w 1214321"/>
                    <a:gd name="connsiteY9" fmla="*/ 1077277 h 3890758"/>
                    <a:gd name="connsiteX10" fmla="*/ 191701 w 1214321"/>
                    <a:gd name="connsiteY10" fmla="*/ 636353 h 3890758"/>
                    <a:gd name="connsiteX11" fmla="*/ 330749 w 1214321"/>
                    <a:gd name="connsiteY11" fmla="*/ 555343 h 3890758"/>
                    <a:gd name="connsiteX0" fmla="*/ 346197 w 1229769"/>
                    <a:gd name="connsiteY0" fmla="*/ 555343 h 3890758"/>
                    <a:gd name="connsiteX1" fmla="*/ 272253 w 1229769"/>
                    <a:gd name="connsiteY1" fmla="*/ 361144 h 3890758"/>
                    <a:gd name="connsiteX2" fmla="*/ 358070 w 1229769"/>
                    <a:gd name="connsiteY2" fmla="*/ 115529 h 3890758"/>
                    <a:gd name="connsiteX3" fmla="*/ 804173 w 1229769"/>
                    <a:gd name="connsiteY3" fmla="*/ 327853 h 3890758"/>
                    <a:gd name="connsiteX4" fmla="*/ 923282 w 1229769"/>
                    <a:gd name="connsiteY4" fmla="*/ 651149 h 3890758"/>
                    <a:gd name="connsiteX5" fmla="*/ 825628 w 1229769"/>
                    <a:gd name="connsiteY5" fmla="*/ 1405751 h 3890758"/>
                    <a:gd name="connsiteX6" fmla="*/ 1197750 w 1229769"/>
                    <a:gd name="connsiteY6" fmla="*/ 3890758 h 3890758"/>
                    <a:gd name="connsiteX7" fmla="*/ 117227 w 1229769"/>
                    <a:gd name="connsiteY7" fmla="*/ 3890758 h 3890758"/>
                    <a:gd name="connsiteX8" fmla="*/ 56229 w 1229769"/>
                    <a:gd name="connsiteY8" fmla="*/ 1485650 h 3890758"/>
                    <a:gd name="connsiteX9" fmla="*/ 4 w 1229769"/>
                    <a:gd name="connsiteY9" fmla="*/ 1272586 h 3890758"/>
                    <a:gd name="connsiteX10" fmla="*/ 59188 w 1229769"/>
                    <a:gd name="connsiteY10" fmla="*/ 1077277 h 3890758"/>
                    <a:gd name="connsiteX11" fmla="*/ 207149 w 1229769"/>
                    <a:gd name="connsiteY11" fmla="*/ 636353 h 3890758"/>
                    <a:gd name="connsiteX12" fmla="*/ 346197 w 1229769"/>
                    <a:gd name="connsiteY12" fmla="*/ 555343 h 3890758"/>
                    <a:gd name="connsiteX0" fmla="*/ 346211 w 1229783"/>
                    <a:gd name="connsiteY0" fmla="*/ 555343 h 3890758"/>
                    <a:gd name="connsiteX1" fmla="*/ 272267 w 1229783"/>
                    <a:gd name="connsiteY1" fmla="*/ 361144 h 3890758"/>
                    <a:gd name="connsiteX2" fmla="*/ 358084 w 1229783"/>
                    <a:gd name="connsiteY2" fmla="*/ 115529 h 3890758"/>
                    <a:gd name="connsiteX3" fmla="*/ 804187 w 1229783"/>
                    <a:gd name="connsiteY3" fmla="*/ 327853 h 3890758"/>
                    <a:gd name="connsiteX4" fmla="*/ 923296 w 1229783"/>
                    <a:gd name="connsiteY4" fmla="*/ 651149 h 3890758"/>
                    <a:gd name="connsiteX5" fmla="*/ 825642 w 1229783"/>
                    <a:gd name="connsiteY5" fmla="*/ 1405751 h 3890758"/>
                    <a:gd name="connsiteX6" fmla="*/ 1197764 w 1229783"/>
                    <a:gd name="connsiteY6" fmla="*/ 3890758 h 3890758"/>
                    <a:gd name="connsiteX7" fmla="*/ 117241 w 1229783"/>
                    <a:gd name="connsiteY7" fmla="*/ 3890758 h 3890758"/>
                    <a:gd name="connsiteX8" fmla="*/ 56243 w 1229783"/>
                    <a:gd name="connsiteY8" fmla="*/ 1485650 h 3890758"/>
                    <a:gd name="connsiteX9" fmla="*/ 18 w 1229783"/>
                    <a:gd name="connsiteY9" fmla="*/ 1272586 h 3890758"/>
                    <a:gd name="connsiteX10" fmla="*/ 59202 w 1229783"/>
                    <a:gd name="connsiteY10" fmla="*/ 1077277 h 3890758"/>
                    <a:gd name="connsiteX11" fmla="*/ 207163 w 1229783"/>
                    <a:gd name="connsiteY11" fmla="*/ 636353 h 3890758"/>
                    <a:gd name="connsiteX12" fmla="*/ 346211 w 1229783"/>
                    <a:gd name="connsiteY12" fmla="*/ 555343 h 3890758"/>
                    <a:gd name="connsiteX0" fmla="*/ 334555 w 1218127"/>
                    <a:gd name="connsiteY0" fmla="*/ 555343 h 3890758"/>
                    <a:gd name="connsiteX1" fmla="*/ 260611 w 1218127"/>
                    <a:gd name="connsiteY1" fmla="*/ 361144 h 3890758"/>
                    <a:gd name="connsiteX2" fmla="*/ 346428 w 1218127"/>
                    <a:gd name="connsiteY2" fmla="*/ 115529 h 3890758"/>
                    <a:gd name="connsiteX3" fmla="*/ 792531 w 1218127"/>
                    <a:gd name="connsiteY3" fmla="*/ 327853 h 3890758"/>
                    <a:gd name="connsiteX4" fmla="*/ 911640 w 1218127"/>
                    <a:gd name="connsiteY4" fmla="*/ 651149 h 3890758"/>
                    <a:gd name="connsiteX5" fmla="*/ 813986 w 1218127"/>
                    <a:gd name="connsiteY5" fmla="*/ 1405751 h 3890758"/>
                    <a:gd name="connsiteX6" fmla="*/ 1186108 w 1218127"/>
                    <a:gd name="connsiteY6" fmla="*/ 3890758 h 3890758"/>
                    <a:gd name="connsiteX7" fmla="*/ 105585 w 1218127"/>
                    <a:gd name="connsiteY7" fmla="*/ 3890758 h 3890758"/>
                    <a:gd name="connsiteX8" fmla="*/ 44587 w 1218127"/>
                    <a:gd name="connsiteY8" fmla="*/ 1485650 h 3890758"/>
                    <a:gd name="connsiteX9" fmla="*/ 198 w 1218127"/>
                    <a:gd name="connsiteY9" fmla="*/ 1263709 h 3890758"/>
                    <a:gd name="connsiteX10" fmla="*/ 47546 w 1218127"/>
                    <a:gd name="connsiteY10" fmla="*/ 1077277 h 3890758"/>
                    <a:gd name="connsiteX11" fmla="*/ 195507 w 1218127"/>
                    <a:gd name="connsiteY11" fmla="*/ 636353 h 3890758"/>
                    <a:gd name="connsiteX12" fmla="*/ 334555 w 1218127"/>
                    <a:gd name="connsiteY12" fmla="*/ 555343 h 3890758"/>
                    <a:gd name="connsiteX0" fmla="*/ 346848 w 1230420"/>
                    <a:gd name="connsiteY0" fmla="*/ 555343 h 3890758"/>
                    <a:gd name="connsiteX1" fmla="*/ 272904 w 1230420"/>
                    <a:gd name="connsiteY1" fmla="*/ 361144 h 3890758"/>
                    <a:gd name="connsiteX2" fmla="*/ 358721 w 1230420"/>
                    <a:gd name="connsiteY2" fmla="*/ 115529 h 3890758"/>
                    <a:gd name="connsiteX3" fmla="*/ 804824 w 1230420"/>
                    <a:gd name="connsiteY3" fmla="*/ 327853 h 3890758"/>
                    <a:gd name="connsiteX4" fmla="*/ 923933 w 1230420"/>
                    <a:gd name="connsiteY4" fmla="*/ 651149 h 3890758"/>
                    <a:gd name="connsiteX5" fmla="*/ 826279 w 1230420"/>
                    <a:gd name="connsiteY5" fmla="*/ 1405751 h 3890758"/>
                    <a:gd name="connsiteX6" fmla="*/ 1198401 w 1230420"/>
                    <a:gd name="connsiteY6" fmla="*/ 3890758 h 3890758"/>
                    <a:gd name="connsiteX7" fmla="*/ 117878 w 1230420"/>
                    <a:gd name="connsiteY7" fmla="*/ 3890758 h 3890758"/>
                    <a:gd name="connsiteX8" fmla="*/ 56880 w 1230420"/>
                    <a:gd name="connsiteY8" fmla="*/ 1485650 h 3890758"/>
                    <a:gd name="connsiteX9" fmla="*/ 12491 w 1230420"/>
                    <a:gd name="connsiteY9" fmla="*/ 1263709 h 3890758"/>
                    <a:gd name="connsiteX10" fmla="*/ 59839 w 1230420"/>
                    <a:gd name="connsiteY10" fmla="*/ 1077277 h 3890758"/>
                    <a:gd name="connsiteX11" fmla="*/ 207800 w 1230420"/>
                    <a:gd name="connsiteY11" fmla="*/ 636353 h 3890758"/>
                    <a:gd name="connsiteX12" fmla="*/ 346848 w 1230420"/>
                    <a:gd name="connsiteY12"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124576 w 1237118"/>
                    <a:gd name="connsiteY7" fmla="*/ 3890758 h 3890758"/>
                    <a:gd name="connsiteX8" fmla="*/ 63578 w 1237118"/>
                    <a:gd name="connsiteY8" fmla="*/ 1485650 h 3890758"/>
                    <a:gd name="connsiteX9" fmla="*/ 19189 w 1237118"/>
                    <a:gd name="connsiteY9" fmla="*/ 1263709 h 3890758"/>
                    <a:gd name="connsiteX10" fmla="*/ 66537 w 1237118"/>
                    <a:gd name="connsiteY10" fmla="*/ 1077277 h 3890758"/>
                    <a:gd name="connsiteX11" fmla="*/ 214498 w 1237118"/>
                    <a:gd name="connsiteY11" fmla="*/ 636353 h 3890758"/>
                    <a:gd name="connsiteX12" fmla="*/ 353546 w 1237118"/>
                    <a:gd name="connsiteY12"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124576 w 1237118"/>
                    <a:gd name="connsiteY7" fmla="*/ 3890758 h 3890758"/>
                    <a:gd name="connsiteX8" fmla="*/ 63578 w 1237118"/>
                    <a:gd name="connsiteY8" fmla="*/ 1485650 h 3890758"/>
                    <a:gd name="connsiteX9" fmla="*/ 19189 w 1237118"/>
                    <a:gd name="connsiteY9" fmla="*/ 1263709 h 3890758"/>
                    <a:gd name="connsiteX10" fmla="*/ 66537 w 1237118"/>
                    <a:gd name="connsiteY10" fmla="*/ 1077277 h 3890758"/>
                    <a:gd name="connsiteX11" fmla="*/ 214498 w 1237118"/>
                    <a:gd name="connsiteY11" fmla="*/ 636353 h 3890758"/>
                    <a:gd name="connsiteX12" fmla="*/ 353546 w 1237118"/>
                    <a:gd name="connsiteY12"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124576 w 1237118"/>
                    <a:gd name="connsiteY7" fmla="*/ 3890758 h 3890758"/>
                    <a:gd name="connsiteX8" fmla="*/ 33986 w 1237118"/>
                    <a:gd name="connsiteY8" fmla="*/ 1793409 h 3890758"/>
                    <a:gd name="connsiteX9" fmla="*/ 63578 w 1237118"/>
                    <a:gd name="connsiteY9" fmla="*/ 1485650 h 3890758"/>
                    <a:gd name="connsiteX10" fmla="*/ 19189 w 1237118"/>
                    <a:gd name="connsiteY10" fmla="*/ 1263709 h 3890758"/>
                    <a:gd name="connsiteX11" fmla="*/ 66537 w 1237118"/>
                    <a:gd name="connsiteY11" fmla="*/ 1077277 h 3890758"/>
                    <a:gd name="connsiteX12" fmla="*/ 214498 w 1237118"/>
                    <a:gd name="connsiteY12" fmla="*/ 636353 h 3890758"/>
                    <a:gd name="connsiteX13" fmla="*/ 353546 w 1237118"/>
                    <a:gd name="connsiteY13"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124576 w 1237118"/>
                    <a:gd name="connsiteY7" fmla="*/ 3890758 h 3890758"/>
                    <a:gd name="connsiteX8" fmla="*/ 33986 w 1237118"/>
                    <a:gd name="connsiteY8" fmla="*/ 1793409 h 3890758"/>
                    <a:gd name="connsiteX9" fmla="*/ 63578 w 1237118"/>
                    <a:gd name="connsiteY9" fmla="*/ 1485650 h 3890758"/>
                    <a:gd name="connsiteX10" fmla="*/ 19189 w 1237118"/>
                    <a:gd name="connsiteY10" fmla="*/ 1263709 h 3890758"/>
                    <a:gd name="connsiteX11" fmla="*/ 66537 w 1237118"/>
                    <a:gd name="connsiteY11" fmla="*/ 1077277 h 3890758"/>
                    <a:gd name="connsiteX12" fmla="*/ 214498 w 1237118"/>
                    <a:gd name="connsiteY12" fmla="*/ 636353 h 3890758"/>
                    <a:gd name="connsiteX13" fmla="*/ 353546 w 1237118"/>
                    <a:gd name="connsiteY13"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124576 w 1237118"/>
                    <a:gd name="connsiteY7" fmla="*/ 3890758 h 3890758"/>
                    <a:gd name="connsiteX8" fmla="*/ 33986 w 1237118"/>
                    <a:gd name="connsiteY8" fmla="*/ 1793409 h 3890758"/>
                    <a:gd name="connsiteX9" fmla="*/ 63578 w 1237118"/>
                    <a:gd name="connsiteY9" fmla="*/ 1485650 h 3890758"/>
                    <a:gd name="connsiteX10" fmla="*/ 19189 w 1237118"/>
                    <a:gd name="connsiteY10" fmla="*/ 1263709 h 3890758"/>
                    <a:gd name="connsiteX11" fmla="*/ 66537 w 1237118"/>
                    <a:gd name="connsiteY11" fmla="*/ 1077277 h 3890758"/>
                    <a:gd name="connsiteX12" fmla="*/ 214498 w 1237118"/>
                    <a:gd name="connsiteY12" fmla="*/ 636353 h 3890758"/>
                    <a:gd name="connsiteX13" fmla="*/ 353546 w 1237118"/>
                    <a:gd name="connsiteY13"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124576 w 1237118"/>
                    <a:gd name="connsiteY7" fmla="*/ 3890758 h 3890758"/>
                    <a:gd name="connsiteX8" fmla="*/ 33986 w 1237118"/>
                    <a:gd name="connsiteY8" fmla="*/ 1793409 h 3890758"/>
                    <a:gd name="connsiteX9" fmla="*/ 63578 w 1237118"/>
                    <a:gd name="connsiteY9" fmla="*/ 1485650 h 3890758"/>
                    <a:gd name="connsiteX10" fmla="*/ 19189 w 1237118"/>
                    <a:gd name="connsiteY10" fmla="*/ 1263709 h 3890758"/>
                    <a:gd name="connsiteX11" fmla="*/ 66537 w 1237118"/>
                    <a:gd name="connsiteY11" fmla="*/ 1077277 h 3890758"/>
                    <a:gd name="connsiteX12" fmla="*/ 214498 w 1237118"/>
                    <a:gd name="connsiteY12" fmla="*/ 636353 h 3890758"/>
                    <a:gd name="connsiteX13" fmla="*/ 353546 w 1237118"/>
                    <a:gd name="connsiteY13"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124576 w 1237118"/>
                    <a:gd name="connsiteY7" fmla="*/ 3890758 h 3890758"/>
                    <a:gd name="connsiteX8" fmla="*/ 78375 w 1237118"/>
                    <a:gd name="connsiteY8" fmla="*/ 1849635 h 3890758"/>
                    <a:gd name="connsiteX9" fmla="*/ 33986 w 1237118"/>
                    <a:gd name="connsiteY9" fmla="*/ 1793409 h 3890758"/>
                    <a:gd name="connsiteX10" fmla="*/ 63578 w 1237118"/>
                    <a:gd name="connsiteY10" fmla="*/ 1485650 h 3890758"/>
                    <a:gd name="connsiteX11" fmla="*/ 19189 w 1237118"/>
                    <a:gd name="connsiteY11" fmla="*/ 1263709 h 3890758"/>
                    <a:gd name="connsiteX12" fmla="*/ 66537 w 1237118"/>
                    <a:gd name="connsiteY12" fmla="*/ 1077277 h 3890758"/>
                    <a:gd name="connsiteX13" fmla="*/ 214498 w 1237118"/>
                    <a:gd name="connsiteY13" fmla="*/ 636353 h 3890758"/>
                    <a:gd name="connsiteX14" fmla="*/ 353546 w 1237118"/>
                    <a:gd name="connsiteY14"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124576 w 1237118"/>
                    <a:gd name="connsiteY7" fmla="*/ 3890758 h 3890758"/>
                    <a:gd name="connsiteX8" fmla="*/ 78375 w 1237118"/>
                    <a:gd name="connsiteY8" fmla="*/ 1849635 h 3890758"/>
                    <a:gd name="connsiteX9" fmla="*/ 33986 w 1237118"/>
                    <a:gd name="connsiteY9" fmla="*/ 1793409 h 3890758"/>
                    <a:gd name="connsiteX10" fmla="*/ 63578 w 1237118"/>
                    <a:gd name="connsiteY10" fmla="*/ 1485650 h 3890758"/>
                    <a:gd name="connsiteX11" fmla="*/ 19189 w 1237118"/>
                    <a:gd name="connsiteY11" fmla="*/ 1263709 h 3890758"/>
                    <a:gd name="connsiteX12" fmla="*/ 66537 w 1237118"/>
                    <a:gd name="connsiteY12" fmla="*/ 1077277 h 3890758"/>
                    <a:gd name="connsiteX13" fmla="*/ 214498 w 1237118"/>
                    <a:gd name="connsiteY13" fmla="*/ 636353 h 3890758"/>
                    <a:gd name="connsiteX14" fmla="*/ 353546 w 1237118"/>
                    <a:gd name="connsiteY14"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124576 w 1237118"/>
                    <a:gd name="connsiteY7" fmla="*/ 3890758 h 3890758"/>
                    <a:gd name="connsiteX8" fmla="*/ 78375 w 1237118"/>
                    <a:gd name="connsiteY8" fmla="*/ 1849635 h 3890758"/>
                    <a:gd name="connsiteX9" fmla="*/ 33986 w 1237118"/>
                    <a:gd name="connsiteY9" fmla="*/ 1793409 h 3890758"/>
                    <a:gd name="connsiteX10" fmla="*/ 63578 w 1237118"/>
                    <a:gd name="connsiteY10" fmla="*/ 1485650 h 3890758"/>
                    <a:gd name="connsiteX11" fmla="*/ 19189 w 1237118"/>
                    <a:gd name="connsiteY11" fmla="*/ 1263709 h 3890758"/>
                    <a:gd name="connsiteX12" fmla="*/ 66537 w 1237118"/>
                    <a:gd name="connsiteY12" fmla="*/ 1077277 h 3890758"/>
                    <a:gd name="connsiteX13" fmla="*/ 214498 w 1237118"/>
                    <a:gd name="connsiteY13" fmla="*/ 636353 h 3890758"/>
                    <a:gd name="connsiteX14" fmla="*/ 353546 w 1237118"/>
                    <a:gd name="connsiteY14"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124576 w 1237118"/>
                    <a:gd name="connsiteY7" fmla="*/ 3890758 h 3890758"/>
                    <a:gd name="connsiteX8" fmla="*/ 78375 w 1237118"/>
                    <a:gd name="connsiteY8" fmla="*/ 1849635 h 3890758"/>
                    <a:gd name="connsiteX9" fmla="*/ 33986 w 1237118"/>
                    <a:gd name="connsiteY9" fmla="*/ 1793409 h 3890758"/>
                    <a:gd name="connsiteX10" fmla="*/ 63578 w 1237118"/>
                    <a:gd name="connsiteY10" fmla="*/ 1485650 h 3890758"/>
                    <a:gd name="connsiteX11" fmla="*/ 19189 w 1237118"/>
                    <a:gd name="connsiteY11" fmla="*/ 1263709 h 3890758"/>
                    <a:gd name="connsiteX12" fmla="*/ 66537 w 1237118"/>
                    <a:gd name="connsiteY12" fmla="*/ 1077277 h 3890758"/>
                    <a:gd name="connsiteX13" fmla="*/ 214498 w 1237118"/>
                    <a:gd name="connsiteY13" fmla="*/ 636353 h 3890758"/>
                    <a:gd name="connsiteX14" fmla="*/ 353546 w 1237118"/>
                    <a:gd name="connsiteY14"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225189 w 1237118"/>
                    <a:gd name="connsiteY7" fmla="*/ 3864125 h 3890758"/>
                    <a:gd name="connsiteX8" fmla="*/ 78375 w 1237118"/>
                    <a:gd name="connsiteY8" fmla="*/ 1849635 h 3890758"/>
                    <a:gd name="connsiteX9" fmla="*/ 33986 w 1237118"/>
                    <a:gd name="connsiteY9" fmla="*/ 1793409 h 3890758"/>
                    <a:gd name="connsiteX10" fmla="*/ 63578 w 1237118"/>
                    <a:gd name="connsiteY10" fmla="*/ 1485650 h 3890758"/>
                    <a:gd name="connsiteX11" fmla="*/ 19189 w 1237118"/>
                    <a:gd name="connsiteY11" fmla="*/ 1263709 h 3890758"/>
                    <a:gd name="connsiteX12" fmla="*/ 66537 w 1237118"/>
                    <a:gd name="connsiteY12" fmla="*/ 1077277 h 3890758"/>
                    <a:gd name="connsiteX13" fmla="*/ 214498 w 1237118"/>
                    <a:gd name="connsiteY13" fmla="*/ 636353 h 3890758"/>
                    <a:gd name="connsiteX14" fmla="*/ 353546 w 1237118"/>
                    <a:gd name="connsiteY14" fmla="*/ 555343 h 3890758"/>
                    <a:gd name="connsiteX0" fmla="*/ 353546 w 1237118"/>
                    <a:gd name="connsiteY0" fmla="*/ 555343 h 3900218"/>
                    <a:gd name="connsiteX1" fmla="*/ 279602 w 1237118"/>
                    <a:gd name="connsiteY1" fmla="*/ 361144 h 3900218"/>
                    <a:gd name="connsiteX2" fmla="*/ 365419 w 1237118"/>
                    <a:gd name="connsiteY2" fmla="*/ 115529 h 3900218"/>
                    <a:gd name="connsiteX3" fmla="*/ 811522 w 1237118"/>
                    <a:gd name="connsiteY3" fmla="*/ 327853 h 3900218"/>
                    <a:gd name="connsiteX4" fmla="*/ 930631 w 1237118"/>
                    <a:gd name="connsiteY4" fmla="*/ 651149 h 3900218"/>
                    <a:gd name="connsiteX5" fmla="*/ 832977 w 1237118"/>
                    <a:gd name="connsiteY5" fmla="*/ 1405751 h 3900218"/>
                    <a:gd name="connsiteX6" fmla="*/ 1205099 w 1237118"/>
                    <a:gd name="connsiteY6" fmla="*/ 3890758 h 3900218"/>
                    <a:gd name="connsiteX7" fmla="*/ 225189 w 1237118"/>
                    <a:gd name="connsiteY7" fmla="*/ 3864125 h 3900218"/>
                    <a:gd name="connsiteX8" fmla="*/ 229295 w 1237118"/>
                    <a:gd name="connsiteY8" fmla="*/ 3708027 h 3900218"/>
                    <a:gd name="connsiteX9" fmla="*/ 78375 w 1237118"/>
                    <a:gd name="connsiteY9" fmla="*/ 1849635 h 3900218"/>
                    <a:gd name="connsiteX10" fmla="*/ 33986 w 1237118"/>
                    <a:gd name="connsiteY10" fmla="*/ 1793409 h 3900218"/>
                    <a:gd name="connsiteX11" fmla="*/ 63578 w 1237118"/>
                    <a:gd name="connsiteY11" fmla="*/ 1485650 h 3900218"/>
                    <a:gd name="connsiteX12" fmla="*/ 19189 w 1237118"/>
                    <a:gd name="connsiteY12" fmla="*/ 1263709 h 3900218"/>
                    <a:gd name="connsiteX13" fmla="*/ 66537 w 1237118"/>
                    <a:gd name="connsiteY13" fmla="*/ 1077277 h 3900218"/>
                    <a:gd name="connsiteX14" fmla="*/ 214498 w 1237118"/>
                    <a:gd name="connsiteY14" fmla="*/ 636353 h 3900218"/>
                    <a:gd name="connsiteX15" fmla="*/ 353546 w 1237118"/>
                    <a:gd name="connsiteY15" fmla="*/ 555343 h 390021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225189 w 1237118"/>
                    <a:gd name="connsiteY7" fmla="*/ 3864125 h 3890758"/>
                    <a:gd name="connsiteX8" fmla="*/ 229295 w 1237118"/>
                    <a:gd name="connsiteY8" fmla="*/ 3708027 h 3890758"/>
                    <a:gd name="connsiteX9" fmla="*/ 78375 w 1237118"/>
                    <a:gd name="connsiteY9" fmla="*/ 1849635 h 3890758"/>
                    <a:gd name="connsiteX10" fmla="*/ 33986 w 1237118"/>
                    <a:gd name="connsiteY10" fmla="*/ 1793409 h 3890758"/>
                    <a:gd name="connsiteX11" fmla="*/ 63578 w 1237118"/>
                    <a:gd name="connsiteY11" fmla="*/ 1485650 h 3890758"/>
                    <a:gd name="connsiteX12" fmla="*/ 19189 w 1237118"/>
                    <a:gd name="connsiteY12" fmla="*/ 1263709 h 3890758"/>
                    <a:gd name="connsiteX13" fmla="*/ 66537 w 1237118"/>
                    <a:gd name="connsiteY13" fmla="*/ 1077277 h 3890758"/>
                    <a:gd name="connsiteX14" fmla="*/ 214498 w 1237118"/>
                    <a:gd name="connsiteY14" fmla="*/ 636353 h 3890758"/>
                    <a:gd name="connsiteX15" fmla="*/ 353546 w 1237118"/>
                    <a:gd name="connsiteY15"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225189 w 1237118"/>
                    <a:gd name="connsiteY7" fmla="*/ 3864125 h 3890758"/>
                    <a:gd name="connsiteX8" fmla="*/ 229295 w 1237118"/>
                    <a:gd name="connsiteY8" fmla="*/ 3708027 h 3890758"/>
                    <a:gd name="connsiteX9" fmla="*/ 78375 w 1237118"/>
                    <a:gd name="connsiteY9" fmla="*/ 1849635 h 3890758"/>
                    <a:gd name="connsiteX10" fmla="*/ 33986 w 1237118"/>
                    <a:gd name="connsiteY10" fmla="*/ 1793409 h 3890758"/>
                    <a:gd name="connsiteX11" fmla="*/ 63578 w 1237118"/>
                    <a:gd name="connsiteY11" fmla="*/ 1485650 h 3890758"/>
                    <a:gd name="connsiteX12" fmla="*/ 19189 w 1237118"/>
                    <a:gd name="connsiteY12" fmla="*/ 1263709 h 3890758"/>
                    <a:gd name="connsiteX13" fmla="*/ 66537 w 1237118"/>
                    <a:gd name="connsiteY13" fmla="*/ 1077277 h 3890758"/>
                    <a:gd name="connsiteX14" fmla="*/ 214498 w 1237118"/>
                    <a:gd name="connsiteY14" fmla="*/ 636353 h 3890758"/>
                    <a:gd name="connsiteX15" fmla="*/ 353546 w 1237118"/>
                    <a:gd name="connsiteY15"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225189 w 1237118"/>
                    <a:gd name="connsiteY7" fmla="*/ 3864125 h 3890758"/>
                    <a:gd name="connsiteX8" fmla="*/ 229295 w 1237118"/>
                    <a:gd name="connsiteY8" fmla="*/ 3708027 h 3890758"/>
                    <a:gd name="connsiteX9" fmla="*/ 146437 w 1237118"/>
                    <a:gd name="connsiteY9" fmla="*/ 3583740 h 3890758"/>
                    <a:gd name="connsiteX10" fmla="*/ 78375 w 1237118"/>
                    <a:gd name="connsiteY10" fmla="*/ 1849635 h 3890758"/>
                    <a:gd name="connsiteX11" fmla="*/ 33986 w 1237118"/>
                    <a:gd name="connsiteY11" fmla="*/ 1793409 h 3890758"/>
                    <a:gd name="connsiteX12" fmla="*/ 63578 w 1237118"/>
                    <a:gd name="connsiteY12" fmla="*/ 1485650 h 3890758"/>
                    <a:gd name="connsiteX13" fmla="*/ 19189 w 1237118"/>
                    <a:gd name="connsiteY13" fmla="*/ 1263709 h 3890758"/>
                    <a:gd name="connsiteX14" fmla="*/ 66537 w 1237118"/>
                    <a:gd name="connsiteY14" fmla="*/ 1077277 h 3890758"/>
                    <a:gd name="connsiteX15" fmla="*/ 214498 w 1237118"/>
                    <a:gd name="connsiteY15" fmla="*/ 636353 h 3890758"/>
                    <a:gd name="connsiteX16" fmla="*/ 353546 w 1237118"/>
                    <a:gd name="connsiteY16"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225189 w 1237118"/>
                    <a:gd name="connsiteY7" fmla="*/ 3864125 h 3890758"/>
                    <a:gd name="connsiteX8" fmla="*/ 229295 w 1237118"/>
                    <a:gd name="connsiteY8" fmla="*/ 3708027 h 3890758"/>
                    <a:gd name="connsiteX9" fmla="*/ 146437 w 1237118"/>
                    <a:gd name="connsiteY9" fmla="*/ 3583740 h 3890758"/>
                    <a:gd name="connsiteX10" fmla="*/ 78375 w 1237118"/>
                    <a:gd name="connsiteY10" fmla="*/ 1849635 h 3890758"/>
                    <a:gd name="connsiteX11" fmla="*/ 33986 w 1237118"/>
                    <a:gd name="connsiteY11" fmla="*/ 1793409 h 3890758"/>
                    <a:gd name="connsiteX12" fmla="*/ 63578 w 1237118"/>
                    <a:gd name="connsiteY12" fmla="*/ 1485650 h 3890758"/>
                    <a:gd name="connsiteX13" fmla="*/ 19189 w 1237118"/>
                    <a:gd name="connsiteY13" fmla="*/ 1263709 h 3890758"/>
                    <a:gd name="connsiteX14" fmla="*/ 66537 w 1237118"/>
                    <a:gd name="connsiteY14" fmla="*/ 1077277 h 3890758"/>
                    <a:gd name="connsiteX15" fmla="*/ 214498 w 1237118"/>
                    <a:gd name="connsiteY15" fmla="*/ 636353 h 3890758"/>
                    <a:gd name="connsiteX16" fmla="*/ 353546 w 1237118"/>
                    <a:gd name="connsiteY16"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225189 w 1237118"/>
                    <a:gd name="connsiteY7" fmla="*/ 3864125 h 3890758"/>
                    <a:gd name="connsiteX8" fmla="*/ 229295 w 1237118"/>
                    <a:gd name="connsiteY8" fmla="*/ 3708027 h 3890758"/>
                    <a:gd name="connsiteX9" fmla="*/ 146437 w 1237118"/>
                    <a:gd name="connsiteY9" fmla="*/ 3583740 h 3890758"/>
                    <a:gd name="connsiteX10" fmla="*/ 78375 w 1237118"/>
                    <a:gd name="connsiteY10" fmla="*/ 1849635 h 3890758"/>
                    <a:gd name="connsiteX11" fmla="*/ 33986 w 1237118"/>
                    <a:gd name="connsiteY11" fmla="*/ 1793409 h 3890758"/>
                    <a:gd name="connsiteX12" fmla="*/ 63578 w 1237118"/>
                    <a:gd name="connsiteY12" fmla="*/ 1485650 h 3890758"/>
                    <a:gd name="connsiteX13" fmla="*/ 19189 w 1237118"/>
                    <a:gd name="connsiteY13" fmla="*/ 1263709 h 3890758"/>
                    <a:gd name="connsiteX14" fmla="*/ 66537 w 1237118"/>
                    <a:gd name="connsiteY14" fmla="*/ 1077277 h 3890758"/>
                    <a:gd name="connsiteX15" fmla="*/ 214498 w 1237118"/>
                    <a:gd name="connsiteY15" fmla="*/ 636353 h 3890758"/>
                    <a:gd name="connsiteX16" fmla="*/ 353546 w 1237118"/>
                    <a:gd name="connsiteY16"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225189 w 1237118"/>
                    <a:gd name="connsiteY7" fmla="*/ 3864125 h 3890758"/>
                    <a:gd name="connsiteX8" fmla="*/ 229295 w 1237118"/>
                    <a:gd name="connsiteY8" fmla="*/ 3708027 h 3890758"/>
                    <a:gd name="connsiteX9" fmla="*/ 146437 w 1237118"/>
                    <a:gd name="connsiteY9" fmla="*/ 3583740 h 3890758"/>
                    <a:gd name="connsiteX10" fmla="*/ 78375 w 1237118"/>
                    <a:gd name="connsiteY10" fmla="*/ 1849635 h 3890758"/>
                    <a:gd name="connsiteX11" fmla="*/ 33986 w 1237118"/>
                    <a:gd name="connsiteY11" fmla="*/ 1793409 h 3890758"/>
                    <a:gd name="connsiteX12" fmla="*/ 63578 w 1237118"/>
                    <a:gd name="connsiteY12" fmla="*/ 1485650 h 3890758"/>
                    <a:gd name="connsiteX13" fmla="*/ 19189 w 1237118"/>
                    <a:gd name="connsiteY13" fmla="*/ 1263709 h 3890758"/>
                    <a:gd name="connsiteX14" fmla="*/ 66537 w 1237118"/>
                    <a:gd name="connsiteY14" fmla="*/ 1077277 h 3890758"/>
                    <a:gd name="connsiteX15" fmla="*/ 214498 w 1237118"/>
                    <a:gd name="connsiteY15" fmla="*/ 636353 h 3890758"/>
                    <a:gd name="connsiteX16" fmla="*/ 353546 w 1237118"/>
                    <a:gd name="connsiteY16"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225189 w 1237118"/>
                    <a:gd name="connsiteY7" fmla="*/ 3864125 h 3890758"/>
                    <a:gd name="connsiteX8" fmla="*/ 229295 w 1237118"/>
                    <a:gd name="connsiteY8" fmla="*/ 3708027 h 3890758"/>
                    <a:gd name="connsiteX9" fmla="*/ 146437 w 1237118"/>
                    <a:gd name="connsiteY9" fmla="*/ 3583740 h 3890758"/>
                    <a:gd name="connsiteX10" fmla="*/ 78375 w 1237118"/>
                    <a:gd name="connsiteY10" fmla="*/ 1849635 h 3890758"/>
                    <a:gd name="connsiteX11" fmla="*/ 33986 w 1237118"/>
                    <a:gd name="connsiteY11" fmla="*/ 1793409 h 3890758"/>
                    <a:gd name="connsiteX12" fmla="*/ 63578 w 1237118"/>
                    <a:gd name="connsiteY12" fmla="*/ 1485650 h 3890758"/>
                    <a:gd name="connsiteX13" fmla="*/ 19189 w 1237118"/>
                    <a:gd name="connsiteY13" fmla="*/ 1263709 h 3890758"/>
                    <a:gd name="connsiteX14" fmla="*/ 66537 w 1237118"/>
                    <a:gd name="connsiteY14" fmla="*/ 1077277 h 3890758"/>
                    <a:gd name="connsiteX15" fmla="*/ 214498 w 1237118"/>
                    <a:gd name="connsiteY15" fmla="*/ 636353 h 3890758"/>
                    <a:gd name="connsiteX16" fmla="*/ 353546 w 1237118"/>
                    <a:gd name="connsiteY16" fmla="*/ 555343 h 3890758"/>
                    <a:gd name="connsiteX0" fmla="*/ 353546 w 1237118"/>
                    <a:gd name="connsiteY0" fmla="*/ 555343 h 3890758"/>
                    <a:gd name="connsiteX1" fmla="*/ 279602 w 1237118"/>
                    <a:gd name="connsiteY1" fmla="*/ 361144 h 3890758"/>
                    <a:gd name="connsiteX2" fmla="*/ 365419 w 1237118"/>
                    <a:gd name="connsiteY2" fmla="*/ 115529 h 3890758"/>
                    <a:gd name="connsiteX3" fmla="*/ 811522 w 1237118"/>
                    <a:gd name="connsiteY3" fmla="*/ 327853 h 3890758"/>
                    <a:gd name="connsiteX4" fmla="*/ 930631 w 1237118"/>
                    <a:gd name="connsiteY4" fmla="*/ 651149 h 3890758"/>
                    <a:gd name="connsiteX5" fmla="*/ 832977 w 1237118"/>
                    <a:gd name="connsiteY5" fmla="*/ 1405751 h 3890758"/>
                    <a:gd name="connsiteX6" fmla="*/ 1205099 w 1237118"/>
                    <a:gd name="connsiteY6" fmla="*/ 3890758 h 3890758"/>
                    <a:gd name="connsiteX7" fmla="*/ 225189 w 1237118"/>
                    <a:gd name="connsiteY7" fmla="*/ 3864125 h 3890758"/>
                    <a:gd name="connsiteX8" fmla="*/ 229295 w 1237118"/>
                    <a:gd name="connsiteY8" fmla="*/ 3708027 h 3890758"/>
                    <a:gd name="connsiteX9" fmla="*/ 146437 w 1237118"/>
                    <a:gd name="connsiteY9" fmla="*/ 3583740 h 3890758"/>
                    <a:gd name="connsiteX10" fmla="*/ 78375 w 1237118"/>
                    <a:gd name="connsiteY10" fmla="*/ 1849635 h 3890758"/>
                    <a:gd name="connsiteX11" fmla="*/ 33986 w 1237118"/>
                    <a:gd name="connsiteY11" fmla="*/ 1793409 h 3890758"/>
                    <a:gd name="connsiteX12" fmla="*/ 63578 w 1237118"/>
                    <a:gd name="connsiteY12" fmla="*/ 1485650 h 3890758"/>
                    <a:gd name="connsiteX13" fmla="*/ 19189 w 1237118"/>
                    <a:gd name="connsiteY13" fmla="*/ 1263709 h 3890758"/>
                    <a:gd name="connsiteX14" fmla="*/ 66537 w 1237118"/>
                    <a:gd name="connsiteY14" fmla="*/ 1077277 h 3890758"/>
                    <a:gd name="connsiteX15" fmla="*/ 214498 w 1237118"/>
                    <a:gd name="connsiteY15" fmla="*/ 636353 h 3890758"/>
                    <a:gd name="connsiteX16" fmla="*/ 353546 w 1237118"/>
                    <a:gd name="connsiteY16" fmla="*/ 555343 h 3890758"/>
                    <a:gd name="connsiteX0" fmla="*/ 353546 w 1225792"/>
                    <a:gd name="connsiteY0" fmla="*/ 555343 h 3890758"/>
                    <a:gd name="connsiteX1" fmla="*/ 279602 w 1225792"/>
                    <a:gd name="connsiteY1" fmla="*/ 361144 h 3890758"/>
                    <a:gd name="connsiteX2" fmla="*/ 365419 w 1225792"/>
                    <a:gd name="connsiteY2" fmla="*/ 115529 h 3890758"/>
                    <a:gd name="connsiteX3" fmla="*/ 811522 w 1225792"/>
                    <a:gd name="connsiteY3" fmla="*/ 327853 h 3890758"/>
                    <a:gd name="connsiteX4" fmla="*/ 930631 w 1225792"/>
                    <a:gd name="connsiteY4" fmla="*/ 651149 h 3890758"/>
                    <a:gd name="connsiteX5" fmla="*/ 832977 w 1225792"/>
                    <a:gd name="connsiteY5" fmla="*/ 1405751 h 3890758"/>
                    <a:gd name="connsiteX6" fmla="*/ 871447 w 1225792"/>
                    <a:gd name="connsiteY6" fmla="*/ 1846676 h 3890758"/>
                    <a:gd name="connsiteX7" fmla="*/ 1205099 w 1225792"/>
                    <a:gd name="connsiteY7" fmla="*/ 3890758 h 3890758"/>
                    <a:gd name="connsiteX8" fmla="*/ 225189 w 1225792"/>
                    <a:gd name="connsiteY8" fmla="*/ 3864125 h 3890758"/>
                    <a:gd name="connsiteX9" fmla="*/ 229295 w 1225792"/>
                    <a:gd name="connsiteY9" fmla="*/ 3708027 h 3890758"/>
                    <a:gd name="connsiteX10" fmla="*/ 146437 w 1225792"/>
                    <a:gd name="connsiteY10" fmla="*/ 3583740 h 3890758"/>
                    <a:gd name="connsiteX11" fmla="*/ 78375 w 1225792"/>
                    <a:gd name="connsiteY11" fmla="*/ 1849635 h 3890758"/>
                    <a:gd name="connsiteX12" fmla="*/ 33986 w 1225792"/>
                    <a:gd name="connsiteY12" fmla="*/ 1793409 h 3890758"/>
                    <a:gd name="connsiteX13" fmla="*/ 63578 w 1225792"/>
                    <a:gd name="connsiteY13" fmla="*/ 1485650 h 3890758"/>
                    <a:gd name="connsiteX14" fmla="*/ 19189 w 1225792"/>
                    <a:gd name="connsiteY14" fmla="*/ 1263709 h 3890758"/>
                    <a:gd name="connsiteX15" fmla="*/ 66537 w 1225792"/>
                    <a:gd name="connsiteY15" fmla="*/ 1077277 h 3890758"/>
                    <a:gd name="connsiteX16" fmla="*/ 214498 w 1225792"/>
                    <a:gd name="connsiteY16" fmla="*/ 636353 h 3890758"/>
                    <a:gd name="connsiteX17" fmla="*/ 353546 w 1225792"/>
                    <a:gd name="connsiteY17" fmla="*/ 555343 h 3890758"/>
                    <a:gd name="connsiteX0" fmla="*/ 353546 w 1225792"/>
                    <a:gd name="connsiteY0" fmla="*/ 555343 h 3890758"/>
                    <a:gd name="connsiteX1" fmla="*/ 279602 w 1225792"/>
                    <a:gd name="connsiteY1" fmla="*/ 361144 h 3890758"/>
                    <a:gd name="connsiteX2" fmla="*/ 365419 w 1225792"/>
                    <a:gd name="connsiteY2" fmla="*/ 115529 h 3890758"/>
                    <a:gd name="connsiteX3" fmla="*/ 811522 w 1225792"/>
                    <a:gd name="connsiteY3" fmla="*/ 327853 h 3890758"/>
                    <a:gd name="connsiteX4" fmla="*/ 930631 w 1225792"/>
                    <a:gd name="connsiteY4" fmla="*/ 651149 h 3890758"/>
                    <a:gd name="connsiteX5" fmla="*/ 832977 w 1225792"/>
                    <a:gd name="connsiteY5" fmla="*/ 1405751 h 3890758"/>
                    <a:gd name="connsiteX6" fmla="*/ 871447 w 1225792"/>
                    <a:gd name="connsiteY6" fmla="*/ 1846676 h 3890758"/>
                    <a:gd name="connsiteX7" fmla="*/ 1205099 w 1225792"/>
                    <a:gd name="connsiteY7" fmla="*/ 3890758 h 3890758"/>
                    <a:gd name="connsiteX8" fmla="*/ 225189 w 1225792"/>
                    <a:gd name="connsiteY8" fmla="*/ 3864125 h 3890758"/>
                    <a:gd name="connsiteX9" fmla="*/ 229295 w 1225792"/>
                    <a:gd name="connsiteY9" fmla="*/ 3708027 h 3890758"/>
                    <a:gd name="connsiteX10" fmla="*/ 146437 w 1225792"/>
                    <a:gd name="connsiteY10" fmla="*/ 3583740 h 3890758"/>
                    <a:gd name="connsiteX11" fmla="*/ 78375 w 1225792"/>
                    <a:gd name="connsiteY11" fmla="*/ 1849635 h 3890758"/>
                    <a:gd name="connsiteX12" fmla="*/ 33986 w 1225792"/>
                    <a:gd name="connsiteY12" fmla="*/ 1793409 h 3890758"/>
                    <a:gd name="connsiteX13" fmla="*/ 63578 w 1225792"/>
                    <a:gd name="connsiteY13" fmla="*/ 1485650 h 3890758"/>
                    <a:gd name="connsiteX14" fmla="*/ 19189 w 1225792"/>
                    <a:gd name="connsiteY14" fmla="*/ 1263709 h 3890758"/>
                    <a:gd name="connsiteX15" fmla="*/ 66537 w 1225792"/>
                    <a:gd name="connsiteY15" fmla="*/ 1077277 h 3890758"/>
                    <a:gd name="connsiteX16" fmla="*/ 214498 w 1225792"/>
                    <a:gd name="connsiteY16" fmla="*/ 636353 h 3890758"/>
                    <a:gd name="connsiteX17" fmla="*/ 353546 w 1225792"/>
                    <a:gd name="connsiteY17" fmla="*/ 555343 h 3890758"/>
                    <a:gd name="connsiteX0" fmla="*/ 353546 w 1225792"/>
                    <a:gd name="connsiteY0" fmla="*/ 555343 h 3890758"/>
                    <a:gd name="connsiteX1" fmla="*/ 279602 w 1225792"/>
                    <a:gd name="connsiteY1" fmla="*/ 361144 h 3890758"/>
                    <a:gd name="connsiteX2" fmla="*/ 365419 w 1225792"/>
                    <a:gd name="connsiteY2" fmla="*/ 115529 h 3890758"/>
                    <a:gd name="connsiteX3" fmla="*/ 811522 w 1225792"/>
                    <a:gd name="connsiteY3" fmla="*/ 327853 h 3890758"/>
                    <a:gd name="connsiteX4" fmla="*/ 930631 w 1225792"/>
                    <a:gd name="connsiteY4" fmla="*/ 651149 h 3890758"/>
                    <a:gd name="connsiteX5" fmla="*/ 832977 w 1225792"/>
                    <a:gd name="connsiteY5" fmla="*/ 1405751 h 3890758"/>
                    <a:gd name="connsiteX6" fmla="*/ 871447 w 1225792"/>
                    <a:gd name="connsiteY6" fmla="*/ 1846676 h 3890758"/>
                    <a:gd name="connsiteX7" fmla="*/ 1205099 w 1225792"/>
                    <a:gd name="connsiteY7" fmla="*/ 3890758 h 3890758"/>
                    <a:gd name="connsiteX8" fmla="*/ 225189 w 1225792"/>
                    <a:gd name="connsiteY8" fmla="*/ 3864125 h 3890758"/>
                    <a:gd name="connsiteX9" fmla="*/ 229295 w 1225792"/>
                    <a:gd name="connsiteY9" fmla="*/ 3708027 h 3890758"/>
                    <a:gd name="connsiteX10" fmla="*/ 146437 w 1225792"/>
                    <a:gd name="connsiteY10" fmla="*/ 3583740 h 3890758"/>
                    <a:gd name="connsiteX11" fmla="*/ 78375 w 1225792"/>
                    <a:gd name="connsiteY11" fmla="*/ 1849635 h 3890758"/>
                    <a:gd name="connsiteX12" fmla="*/ 33986 w 1225792"/>
                    <a:gd name="connsiteY12" fmla="*/ 1793409 h 3890758"/>
                    <a:gd name="connsiteX13" fmla="*/ 63578 w 1225792"/>
                    <a:gd name="connsiteY13" fmla="*/ 1485650 h 3890758"/>
                    <a:gd name="connsiteX14" fmla="*/ 19189 w 1225792"/>
                    <a:gd name="connsiteY14" fmla="*/ 1263709 h 3890758"/>
                    <a:gd name="connsiteX15" fmla="*/ 66537 w 1225792"/>
                    <a:gd name="connsiteY15" fmla="*/ 1077277 h 3890758"/>
                    <a:gd name="connsiteX16" fmla="*/ 214498 w 1225792"/>
                    <a:gd name="connsiteY16" fmla="*/ 636353 h 3890758"/>
                    <a:gd name="connsiteX17" fmla="*/ 353546 w 1225792"/>
                    <a:gd name="connsiteY17" fmla="*/ 555343 h 3890758"/>
                    <a:gd name="connsiteX0" fmla="*/ 353546 w 1239210"/>
                    <a:gd name="connsiteY0" fmla="*/ 555343 h 3890758"/>
                    <a:gd name="connsiteX1" fmla="*/ 279602 w 1239210"/>
                    <a:gd name="connsiteY1" fmla="*/ 361144 h 3890758"/>
                    <a:gd name="connsiteX2" fmla="*/ 365419 w 1239210"/>
                    <a:gd name="connsiteY2" fmla="*/ 115529 h 3890758"/>
                    <a:gd name="connsiteX3" fmla="*/ 811522 w 1239210"/>
                    <a:gd name="connsiteY3" fmla="*/ 327853 h 3890758"/>
                    <a:gd name="connsiteX4" fmla="*/ 930631 w 1239210"/>
                    <a:gd name="connsiteY4" fmla="*/ 651149 h 3890758"/>
                    <a:gd name="connsiteX5" fmla="*/ 832977 w 1239210"/>
                    <a:gd name="connsiteY5" fmla="*/ 1405751 h 3890758"/>
                    <a:gd name="connsiteX6" fmla="*/ 871447 w 1239210"/>
                    <a:gd name="connsiteY6" fmla="*/ 1846676 h 3890758"/>
                    <a:gd name="connsiteX7" fmla="*/ 983897 w 1239210"/>
                    <a:gd name="connsiteY7" fmla="*/ 2542093 h 3890758"/>
                    <a:gd name="connsiteX8" fmla="*/ 1205099 w 1239210"/>
                    <a:gd name="connsiteY8" fmla="*/ 3890758 h 3890758"/>
                    <a:gd name="connsiteX9" fmla="*/ 225189 w 1239210"/>
                    <a:gd name="connsiteY9" fmla="*/ 3864125 h 3890758"/>
                    <a:gd name="connsiteX10" fmla="*/ 229295 w 1239210"/>
                    <a:gd name="connsiteY10" fmla="*/ 3708027 h 3890758"/>
                    <a:gd name="connsiteX11" fmla="*/ 146437 w 1239210"/>
                    <a:gd name="connsiteY11" fmla="*/ 3583740 h 3890758"/>
                    <a:gd name="connsiteX12" fmla="*/ 78375 w 1239210"/>
                    <a:gd name="connsiteY12" fmla="*/ 1849635 h 3890758"/>
                    <a:gd name="connsiteX13" fmla="*/ 33986 w 1239210"/>
                    <a:gd name="connsiteY13" fmla="*/ 1793409 h 3890758"/>
                    <a:gd name="connsiteX14" fmla="*/ 63578 w 1239210"/>
                    <a:gd name="connsiteY14" fmla="*/ 1485650 h 3890758"/>
                    <a:gd name="connsiteX15" fmla="*/ 19189 w 1239210"/>
                    <a:gd name="connsiteY15" fmla="*/ 1263709 h 3890758"/>
                    <a:gd name="connsiteX16" fmla="*/ 66537 w 1239210"/>
                    <a:gd name="connsiteY16" fmla="*/ 1077277 h 3890758"/>
                    <a:gd name="connsiteX17" fmla="*/ 214498 w 1239210"/>
                    <a:gd name="connsiteY17" fmla="*/ 636353 h 3890758"/>
                    <a:gd name="connsiteX18" fmla="*/ 353546 w 1239210"/>
                    <a:gd name="connsiteY18" fmla="*/ 555343 h 3890758"/>
                    <a:gd name="connsiteX0" fmla="*/ 353546 w 1239210"/>
                    <a:gd name="connsiteY0" fmla="*/ 555343 h 3890758"/>
                    <a:gd name="connsiteX1" fmla="*/ 279602 w 1239210"/>
                    <a:gd name="connsiteY1" fmla="*/ 361144 h 3890758"/>
                    <a:gd name="connsiteX2" fmla="*/ 365419 w 1239210"/>
                    <a:gd name="connsiteY2" fmla="*/ 115529 h 3890758"/>
                    <a:gd name="connsiteX3" fmla="*/ 811522 w 1239210"/>
                    <a:gd name="connsiteY3" fmla="*/ 327853 h 3890758"/>
                    <a:gd name="connsiteX4" fmla="*/ 930631 w 1239210"/>
                    <a:gd name="connsiteY4" fmla="*/ 651149 h 3890758"/>
                    <a:gd name="connsiteX5" fmla="*/ 832977 w 1239210"/>
                    <a:gd name="connsiteY5" fmla="*/ 1405751 h 3890758"/>
                    <a:gd name="connsiteX6" fmla="*/ 871447 w 1239210"/>
                    <a:gd name="connsiteY6" fmla="*/ 1846676 h 3890758"/>
                    <a:gd name="connsiteX7" fmla="*/ 983897 w 1239210"/>
                    <a:gd name="connsiteY7" fmla="*/ 2542093 h 3890758"/>
                    <a:gd name="connsiteX8" fmla="*/ 1205099 w 1239210"/>
                    <a:gd name="connsiteY8" fmla="*/ 3890758 h 3890758"/>
                    <a:gd name="connsiteX9" fmla="*/ 225189 w 1239210"/>
                    <a:gd name="connsiteY9" fmla="*/ 3864125 h 3890758"/>
                    <a:gd name="connsiteX10" fmla="*/ 229295 w 1239210"/>
                    <a:gd name="connsiteY10" fmla="*/ 3708027 h 3890758"/>
                    <a:gd name="connsiteX11" fmla="*/ 146437 w 1239210"/>
                    <a:gd name="connsiteY11" fmla="*/ 3583740 h 3890758"/>
                    <a:gd name="connsiteX12" fmla="*/ 78375 w 1239210"/>
                    <a:gd name="connsiteY12" fmla="*/ 1849635 h 3890758"/>
                    <a:gd name="connsiteX13" fmla="*/ 33986 w 1239210"/>
                    <a:gd name="connsiteY13" fmla="*/ 1793409 h 3890758"/>
                    <a:gd name="connsiteX14" fmla="*/ 63578 w 1239210"/>
                    <a:gd name="connsiteY14" fmla="*/ 1485650 h 3890758"/>
                    <a:gd name="connsiteX15" fmla="*/ 19189 w 1239210"/>
                    <a:gd name="connsiteY15" fmla="*/ 1263709 h 3890758"/>
                    <a:gd name="connsiteX16" fmla="*/ 66537 w 1239210"/>
                    <a:gd name="connsiteY16" fmla="*/ 1077277 h 3890758"/>
                    <a:gd name="connsiteX17" fmla="*/ 214498 w 1239210"/>
                    <a:gd name="connsiteY17" fmla="*/ 636353 h 3890758"/>
                    <a:gd name="connsiteX18" fmla="*/ 353546 w 1239210"/>
                    <a:gd name="connsiteY18" fmla="*/ 555343 h 3890758"/>
                    <a:gd name="connsiteX0" fmla="*/ 353546 w 1239210"/>
                    <a:gd name="connsiteY0" fmla="*/ 555343 h 3890758"/>
                    <a:gd name="connsiteX1" fmla="*/ 279602 w 1239210"/>
                    <a:gd name="connsiteY1" fmla="*/ 361144 h 3890758"/>
                    <a:gd name="connsiteX2" fmla="*/ 365419 w 1239210"/>
                    <a:gd name="connsiteY2" fmla="*/ 115529 h 3890758"/>
                    <a:gd name="connsiteX3" fmla="*/ 811522 w 1239210"/>
                    <a:gd name="connsiteY3" fmla="*/ 327853 h 3890758"/>
                    <a:gd name="connsiteX4" fmla="*/ 930631 w 1239210"/>
                    <a:gd name="connsiteY4" fmla="*/ 651149 h 3890758"/>
                    <a:gd name="connsiteX5" fmla="*/ 832977 w 1239210"/>
                    <a:gd name="connsiteY5" fmla="*/ 1405751 h 3890758"/>
                    <a:gd name="connsiteX6" fmla="*/ 871447 w 1239210"/>
                    <a:gd name="connsiteY6" fmla="*/ 1846676 h 3890758"/>
                    <a:gd name="connsiteX7" fmla="*/ 983897 w 1239210"/>
                    <a:gd name="connsiteY7" fmla="*/ 2542093 h 3890758"/>
                    <a:gd name="connsiteX8" fmla="*/ 1205099 w 1239210"/>
                    <a:gd name="connsiteY8" fmla="*/ 3890758 h 3890758"/>
                    <a:gd name="connsiteX9" fmla="*/ 225189 w 1239210"/>
                    <a:gd name="connsiteY9" fmla="*/ 3864125 h 3890758"/>
                    <a:gd name="connsiteX10" fmla="*/ 229295 w 1239210"/>
                    <a:gd name="connsiteY10" fmla="*/ 3708027 h 3890758"/>
                    <a:gd name="connsiteX11" fmla="*/ 146437 w 1239210"/>
                    <a:gd name="connsiteY11" fmla="*/ 3583740 h 3890758"/>
                    <a:gd name="connsiteX12" fmla="*/ 78375 w 1239210"/>
                    <a:gd name="connsiteY12" fmla="*/ 1849635 h 3890758"/>
                    <a:gd name="connsiteX13" fmla="*/ 33986 w 1239210"/>
                    <a:gd name="connsiteY13" fmla="*/ 1793409 h 3890758"/>
                    <a:gd name="connsiteX14" fmla="*/ 63578 w 1239210"/>
                    <a:gd name="connsiteY14" fmla="*/ 1485650 h 3890758"/>
                    <a:gd name="connsiteX15" fmla="*/ 19189 w 1239210"/>
                    <a:gd name="connsiteY15" fmla="*/ 1263709 h 3890758"/>
                    <a:gd name="connsiteX16" fmla="*/ 66537 w 1239210"/>
                    <a:gd name="connsiteY16" fmla="*/ 1077277 h 3890758"/>
                    <a:gd name="connsiteX17" fmla="*/ 214498 w 1239210"/>
                    <a:gd name="connsiteY17" fmla="*/ 636353 h 3890758"/>
                    <a:gd name="connsiteX18" fmla="*/ 353546 w 1239210"/>
                    <a:gd name="connsiteY18" fmla="*/ 555343 h 3890758"/>
                    <a:gd name="connsiteX0" fmla="*/ 353546 w 1346959"/>
                    <a:gd name="connsiteY0" fmla="*/ 555343 h 3955861"/>
                    <a:gd name="connsiteX1" fmla="*/ 279602 w 1346959"/>
                    <a:gd name="connsiteY1" fmla="*/ 361144 h 3955861"/>
                    <a:gd name="connsiteX2" fmla="*/ 365419 w 1346959"/>
                    <a:gd name="connsiteY2" fmla="*/ 115529 h 3955861"/>
                    <a:gd name="connsiteX3" fmla="*/ 811522 w 1346959"/>
                    <a:gd name="connsiteY3" fmla="*/ 327853 h 3955861"/>
                    <a:gd name="connsiteX4" fmla="*/ 930631 w 1346959"/>
                    <a:gd name="connsiteY4" fmla="*/ 651149 h 3955861"/>
                    <a:gd name="connsiteX5" fmla="*/ 832977 w 1346959"/>
                    <a:gd name="connsiteY5" fmla="*/ 1405751 h 3955861"/>
                    <a:gd name="connsiteX6" fmla="*/ 871447 w 1346959"/>
                    <a:gd name="connsiteY6" fmla="*/ 1846676 h 3955861"/>
                    <a:gd name="connsiteX7" fmla="*/ 983897 w 1346959"/>
                    <a:gd name="connsiteY7" fmla="*/ 2542093 h 3955861"/>
                    <a:gd name="connsiteX8" fmla="*/ 1320508 w 1346959"/>
                    <a:gd name="connsiteY8" fmla="*/ 3955861 h 3955861"/>
                    <a:gd name="connsiteX9" fmla="*/ 225189 w 1346959"/>
                    <a:gd name="connsiteY9" fmla="*/ 3864125 h 3955861"/>
                    <a:gd name="connsiteX10" fmla="*/ 229295 w 1346959"/>
                    <a:gd name="connsiteY10" fmla="*/ 3708027 h 3955861"/>
                    <a:gd name="connsiteX11" fmla="*/ 146437 w 1346959"/>
                    <a:gd name="connsiteY11" fmla="*/ 3583740 h 3955861"/>
                    <a:gd name="connsiteX12" fmla="*/ 78375 w 1346959"/>
                    <a:gd name="connsiteY12" fmla="*/ 1849635 h 3955861"/>
                    <a:gd name="connsiteX13" fmla="*/ 33986 w 1346959"/>
                    <a:gd name="connsiteY13" fmla="*/ 1793409 h 3955861"/>
                    <a:gd name="connsiteX14" fmla="*/ 63578 w 1346959"/>
                    <a:gd name="connsiteY14" fmla="*/ 1485650 h 3955861"/>
                    <a:gd name="connsiteX15" fmla="*/ 19189 w 1346959"/>
                    <a:gd name="connsiteY15" fmla="*/ 1263709 h 3955861"/>
                    <a:gd name="connsiteX16" fmla="*/ 66537 w 1346959"/>
                    <a:gd name="connsiteY16" fmla="*/ 1077277 h 3955861"/>
                    <a:gd name="connsiteX17" fmla="*/ 214498 w 1346959"/>
                    <a:gd name="connsiteY17" fmla="*/ 636353 h 3955861"/>
                    <a:gd name="connsiteX18" fmla="*/ 353546 w 1346959"/>
                    <a:gd name="connsiteY18" fmla="*/ 555343 h 3955861"/>
                    <a:gd name="connsiteX0" fmla="*/ 353546 w 1291224"/>
                    <a:gd name="connsiteY0" fmla="*/ 555343 h 3994331"/>
                    <a:gd name="connsiteX1" fmla="*/ 279602 w 1291224"/>
                    <a:gd name="connsiteY1" fmla="*/ 361144 h 3994331"/>
                    <a:gd name="connsiteX2" fmla="*/ 365419 w 1291224"/>
                    <a:gd name="connsiteY2" fmla="*/ 115529 h 3994331"/>
                    <a:gd name="connsiteX3" fmla="*/ 811522 w 1291224"/>
                    <a:gd name="connsiteY3" fmla="*/ 327853 h 3994331"/>
                    <a:gd name="connsiteX4" fmla="*/ 930631 w 1291224"/>
                    <a:gd name="connsiteY4" fmla="*/ 651149 h 3994331"/>
                    <a:gd name="connsiteX5" fmla="*/ 832977 w 1291224"/>
                    <a:gd name="connsiteY5" fmla="*/ 1405751 h 3994331"/>
                    <a:gd name="connsiteX6" fmla="*/ 871447 w 1291224"/>
                    <a:gd name="connsiteY6" fmla="*/ 1846676 h 3994331"/>
                    <a:gd name="connsiteX7" fmla="*/ 983897 w 1291224"/>
                    <a:gd name="connsiteY7" fmla="*/ 2542093 h 3994331"/>
                    <a:gd name="connsiteX8" fmla="*/ 1261324 w 1291224"/>
                    <a:gd name="connsiteY8" fmla="*/ 3994331 h 3994331"/>
                    <a:gd name="connsiteX9" fmla="*/ 225189 w 1291224"/>
                    <a:gd name="connsiteY9" fmla="*/ 3864125 h 3994331"/>
                    <a:gd name="connsiteX10" fmla="*/ 229295 w 1291224"/>
                    <a:gd name="connsiteY10" fmla="*/ 3708027 h 3994331"/>
                    <a:gd name="connsiteX11" fmla="*/ 146437 w 1291224"/>
                    <a:gd name="connsiteY11" fmla="*/ 3583740 h 3994331"/>
                    <a:gd name="connsiteX12" fmla="*/ 78375 w 1291224"/>
                    <a:gd name="connsiteY12" fmla="*/ 1849635 h 3994331"/>
                    <a:gd name="connsiteX13" fmla="*/ 33986 w 1291224"/>
                    <a:gd name="connsiteY13" fmla="*/ 1793409 h 3994331"/>
                    <a:gd name="connsiteX14" fmla="*/ 63578 w 1291224"/>
                    <a:gd name="connsiteY14" fmla="*/ 1485650 h 3994331"/>
                    <a:gd name="connsiteX15" fmla="*/ 19189 w 1291224"/>
                    <a:gd name="connsiteY15" fmla="*/ 1263709 h 3994331"/>
                    <a:gd name="connsiteX16" fmla="*/ 66537 w 1291224"/>
                    <a:gd name="connsiteY16" fmla="*/ 1077277 h 3994331"/>
                    <a:gd name="connsiteX17" fmla="*/ 214498 w 1291224"/>
                    <a:gd name="connsiteY17" fmla="*/ 636353 h 3994331"/>
                    <a:gd name="connsiteX18" fmla="*/ 353546 w 1291224"/>
                    <a:gd name="connsiteY18" fmla="*/ 555343 h 3994331"/>
                    <a:gd name="connsiteX0" fmla="*/ 353546 w 1366689"/>
                    <a:gd name="connsiteY0" fmla="*/ 555343 h 3994331"/>
                    <a:gd name="connsiteX1" fmla="*/ 279602 w 1366689"/>
                    <a:gd name="connsiteY1" fmla="*/ 361144 h 3994331"/>
                    <a:gd name="connsiteX2" fmla="*/ 365419 w 1366689"/>
                    <a:gd name="connsiteY2" fmla="*/ 115529 h 3994331"/>
                    <a:gd name="connsiteX3" fmla="*/ 811522 w 1366689"/>
                    <a:gd name="connsiteY3" fmla="*/ 327853 h 3994331"/>
                    <a:gd name="connsiteX4" fmla="*/ 930631 w 1366689"/>
                    <a:gd name="connsiteY4" fmla="*/ 651149 h 3994331"/>
                    <a:gd name="connsiteX5" fmla="*/ 832977 w 1366689"/>
                    <a:gd name="connsiteY5" fmla="*/ 1405751 h 3994331"/>
                    <a:gd name="connsiteX6" fmla="*/ 871447 w 1366689"/>
                    <a:gd name="connsiteY6" fmla="*/ 1846676 h 3994331"/>
                    <a:gd name="connsiteX7" fmla="*/ 983897 w 1366689"/>
                    <a:gd name="connsiteY7" fmla="*/ 2542093 h 3994331"/>
                    <a:gd name="connsiteX8" fmla="*/ 1303493 w 1366689"/>
                    <a:gd name="connsiteY8" fmla="*/ 3705068 h 3994331"/>
                    <a:gd name="connsiteX9" fmla="*/ 1261324 w 1366689"/>
                    <a:gd name="connsiteY9" fmla="*/ 3994331 h 3994331"/>
                    <a:gd name="connsiteX10" fmla="*/ 225189 w 1366689"/>
                    <a:gd name="connsiteY10" fmla="*/ 3864125 h 3994331"/>
                    <a:gd name="connsiteX11" fmla="*/ 229295 w 1366689"/>
                    <a:gd name="connsiteY11" fmla="*/ 3708027 h 3994331"/>
                    <a:gd name="connsiteX12" fmla="*/ 146437 w 1366689"/>
                    <a:gd name="connsiteY12" fmla="*/ 3583740 h 3994331"/>
                    <a:gd name="connsiteX13" fmla="*/ 78375 w 1366689"/>
                    <a:gd name="connsiteY13" fmla="*/ 1849635 h 3994331"/>
                    <a:gd name="connsiteX14" fmla="*/ 33986 w 1366689"/>
                    <a:gd name="connsiteY14" fmla="*/ 1793409 h 3994331"/>
                    <a:gd name="connsiteX15" fmla="*/ 63578 w 1366689"/>
                    <a:gd name="connsiteY15" fmla="*/ 1485650 h 3994331"/>
                    <a:gd name="connsiteX16" fmla="*/ 19189 w 1366689"/>
                    <a:gd name="connsiteY16" fmla="*/ 1263709 h 3994331"/>
                    <a:gd name="connsiteX17" fmla="*/ 66537 w 1366689"/>
                    <a:gd name="connsiteY17" fmla="*/ 1077277 h 3994331"/>
                    <a:gd name="connsiteX18" fmla="*/ 214498 w 1366689"/>
                    <a:gd name="connsiteY18" fmla="*/ 636353 h 3994331"/>
                    <a:gd name="connsiteX19" fmla="*/ 353546 w 1366689"/>
                    <a:gd name="connsiteY19" fmla="*/ 555343 h 3994331"/>
                    <a:gd name="connsiteX0" fmla="*/ 353546 w 1366689"/>
                    <a:gd name="connsiteY0" fmla="*/ 555343 h 3982495"/>
                    <a:gd name="connsiteX1" fmla="*/ 279602 w 1366689"/>
                    <a:gd name="connsiteY1" fmla="*/ 361144 h 3982495"/>
                    <a:gd name="connsiteX2" fmla="*/ 365419 w 1366689"/>
                    <a:gd name="connsiteY2" fmla="*/ 115529 h 3982495"/>
                    <a:gd name="connsiteX3" fmla="*/ 811522 w 1366689"/>
                    <a:gd name="connsiteY3" fmla="*/ 327853 h 3982495"/>
                    <a:gd name="connsiteX4" fmla="*/ 930631 w 1366689"/>
                    <a:gd name="connsiteY4" fmla="*/ 651149 h 3982495"/>
                    <a:gd name="connsiteX5" fmla="*/ 832977 w 1366689"/>
                    <a:gd name="connsiteY5" fmla="*/ 1405751 h 3982495"/>
                    <a:gd name="connsiteX6" fmla="*/ 871447 w 1366689"/>
                    <a:gd name="connsiteY6" fmla="*/ 1846676 h 3982495"/>
                    <a:gd name="connsiteX7" fmla="*/ 983897 w 1366689"/>
                    <a:gd name="connsiteY7" fmla="*/ 2542093 h 3982495"/>
                    <a:gd name="connsiteX8" fmla="*/ 1303493 w 1366689"/>
                    <a:gd name="connsiteY8" fmla="*/ 3705068 h 3982495"/>
                    <a:gd name="connsiteX9" fmla="*/ 1261324 w 1366689"/>
                    <a:gd name="connsiteY9" fmla="*/ 3982495 h 3982495"/>
                    <a:gd name="connsiteX10" fmla="*/ 225189 w 1366689"/>
                    <a:gd name="connsiteY10" fmla="*/ 3864125 h 3982495"/>
                    <a:gd name="connsiteX11" fmla="*/ 229295 w 1366689"/>
                    <a:gd name="connsiteY11" fmla="*/ 3708027 h 3982495"/>
                    <a:gd name="connsiteX12" fmla="*/ 146437 w 1366689"/>
                    <a:gd name="connsiteY12" fmla="*/ 3583740 h 3982495"/>
                    <a:gd name="connsiteX13" fmla="*/ 78375 w 1366689"/>
                    <a:gd name="connsiteY13" fmla="*/ 1849635 h 3982495"/>
                    <a:gd name="connsiteX14" fmla="*/ 33986 w 1366689"/>
                    <a:gd name="connsiteY14" fmla="*/ 1793409 h 3982495"/>
                    <a:gd name="connsiteX15" fmla="*/ 63578 w 1366689"/>
                    <a:gd name="connsiteY15" fmla="*/ 1485650 h 3982495"/>
                    <a:gd name="connsiteX16" fmla="*/ 19189 w 1366689"/>
                    <a:gd name="connsiteY16" fmla="*/ 1263709 h 3982495"/>
                    <a:gd name="connsiteX17" fmla="*/ 66537 w 1366689"/>
                    <a:gd name="connsiteY17" fmla="*/ 1077277 h 3982495"/>
                    <a:gd name="connsiteX18" fmla="*/ 214498 w 1366689"/>
                    <a:gd name="connsiteY18" fmla="*/ 636353 h 3982495"/>
                    <a:gd name="connsiteX19" fmla="*/ 353546 w 1366689"/>
                    <a:gd name="connsiteY19" fmla="*/ 555343 h 3982495"/>
                    <a:gd name="connsiteX0" fmla="*/ 353546 w 1337636"/>
                    <a:gd name="connsiteY0" fmla="*/ 555343 h 3982495"/>
                    <a:gd name="connsiteX1" fmla="*/ 279602 w 1337636"/>
                    <a:gd name="connsiteY1" fmla="*/ 361144 h 3982495"/>
                    <a:gd name="connsiteX2" fmla="*/ 365419 w 1337636"/>
                    <a:gd name="connsiteY2" fmla="*/ 115529 h 3982495"/>
                    <a:gd name="connsiteX3" fmla="*/ 811522 w 1337636"/>
                    <a:gd name="connsiteY3" fmla="*/ 327853 h 3982495"/>
                    <a:gd name="connsiteX4" fmla="*/ 930631 w 1337636"/>
                    <a:gd name="connsiteY4" fmla="*/ 651149 h 3982495"/>
                    <a:gd name="connsiteX5" fmla="*/ 832977 w 1337636"/>
                    <a:gd name="connsiteY5" fmla="*/ 1405751 h 3982495"/>
                    <a:gd name="connsiteX6" fmla="*/ 871447 w 1337636"/>
                    <a:gd name="connsiteY6" fmla="*/ 1846676 h 3982495"/>
                    <a:gd name="connsiteX7" fmla="*/ 983897 w 1337636"/>
                    <a:gd name="connsiteY7" fmla="*/ 2542093 h 3982495"/>
                    <a:gd name="connsiteX8" fmla="*/ 1303493 w 1337636"/>
                    <a:gd name="connsiteY8" fmla="*/ 3705068 h 3982495"/>
                    <a:gd name="connsiteX9" fmla="*/ 1261324 w 1337636"/>
                    <a:gd name="connsiteY9" fmla="*/ 3982495 h 3982495"/>
                    <a:gd name="connsiteX10" fmla="*/ 225189 w 1337636"/>
                    <a:gd name="connsiteY10" fmla="*/ 3864125 h 3982495"/>
                    <a:gd name="connsiteX11" fmla="*/ 229295 w 1337636"/>
                    <a:gd name="connsiteY11" fmla="*/ 3708027 h 3982495"/>
                    <a:gd name="connsiteX12" fmla="*/ 146437 w 1337636"/>
                    <a:gd name="connsiteY12" fmla="*/ 3583740 h 3982495"/>
                    <a:gd name="connsiteX13" fmla="*/ 78375 w 1337636"/>
                    <a:gd name="connsiteY13" fmla="*/ 1849635 h 3982495"/>
                    <a:gd name="connsiteX14" fmla="*/ 33986 w 1337636"/>
                    <a:gd name="connsiteY14" fmla="*/ 1793409 h 3982495"/>
                    <a:gd name="connsiteX15" fmla="*/ 63578 w 1337636"/>
                    <a:gd name="connsiteY15" fmla="*/ 1485650 h 3982495"/>
                    <a:gd name="connsiteX16" fmla="*/ 19189 w 1337636"/>
                    <a:gd name="connsiteY16" fmla="*/ 1263709 h 3982495"/>
                    <a:gd name="connsiteX17" fmla="*/ 66537 w 1337636"/>
                    <a:gd name="connsiteY17" fmla="*/ 1077277 h 3982495"/>
                    <a:gd name="connsiteX18" fmla="*/ 214498 w 1337636"/>
                    <a:gd name="connsiteY18" fmla="*/ 636353 h 3982495"/>
                    <a:gd name="connsiteX19" fmla="*/ 353546 w 1337636"/>
                    <a:gd name="connsiteY19" fmla="*/ 555343 h 3982495"/>
                    <a:gd name="connsiteX0" fmla="*/ 353546 w 1318463"/>
                    <a:gd name="connsiteY0" fmla="*/ 555343 h 3982495"/>
                    <a:gd name="connsiteX1" fmla="*/ 279602 w 1318463"/>
                    <a:gd name="connsiteY1" fmla="*/ 361144 h 3982495"/>
                    <a:gd name="connsiteX2" fmla="*/ 365419 w 1318463"/>
                    <a:gd name="connsiteY2" fmla="*/ 115529 h 3982495"/>
                    <a:gd name="connsiteX3" fmla="*/ 811522 w 1318463"/>
                    <a:gd name="connsiteY3" fmla="*/ 327853 h 3982495"/>
                    <a:gd name="connsiteX4" fmla="*/ 930631 w 1318463"/>
                    <a:gd name="connsiteY4" fmla="*/ 651149 h 3982495"/>
                    <a:gd name="connsiteX5" fmla="*/ 832977 w 1318463"/>
                    <a:gd name="connsiteY5" fmla="*/ 1405751 h 3982495"/>
                    <a:gd name="connsiteX6" fmla="*/ 871447 w 1318463"/>
                    <a:gd name="connsiteY6" fmla="*/ 1846676 h 3982495"/>
                    <a:gd name="connsiteX7" fmla="*/ 983897 w 1318463"/>
                    <a:gd name="connsiteY7" fmla="*/ 2542093 h 3982495"/>
                    <a:gd name="connsiteX8" fmla="*/ 1303493 w 1318463"/>
                    <a:gd name="connsiteY8" fmla="*/ 3705068 h 3982495"/>
                    <a:gd name="connsiteX9" fmla="*/ 1261324 w 1318463"/>
                    <a:gd name="connsiteY9" fmla="*/ 3982495 h 3982495"/>
                    <a:gd name="connsiteX10" fmla="*/ 225189 w 1318463"/>
                    <a:gd name="connsiteY10" fmla="*/ 3864125 h 3982495"/>
                    <a:gd name="connsiteX11" fmla="*/ 229295 w 1318463"/>
                    <a:gd name="connsiteY11" fmla="*/ 3708027 h 3982495"/>
                    <a:gd name="connsiteX12" fmla="*/ 146437 w 1318463"/>
                    <a:gd name="connsiteY12" fmla="*/ 3583740 h 3982495"/>
                    <a:gd name="connsiteX13" fmla="*/ 78375 w 1318463"/>
                    <a:gd name="connsiteY13" fmla="*/ 1849635 h 3982495"/>
                    <a:gd name="connsiteX14" fmla="*/ 33986 w 1318463"/>
                    <a:gd name="connsiteY14" fmla="*/ 1793409 h 3982495"/>
                    <a:gd name="connsiteX15" fmla="*/ 63578 w 1318463"/>
                    <a:gd name="connsiteY15" fmla="*/ 1485650 h 3982495"/>
                    <a:gd name="connsiteX16" fmla="*/ 19189 w 1318463"/>
                    <a:gd name="connsiteY16" fmla="*/ 1263709 h 3982495"/>
                    <a:gd name="connsiteX17" fmla="*/ 66537 w 1318463"/>
                    <a:gd name="connsiteY17" fmla="*/ 1077277 h 3982495"/>
                    <a:gd name="connsiteX18" fmla="*/ 214498 w 1318463"/>
                    <a:gd name="connsiteY18" fmla="*/ 636353 h 3982495"/>
                    <a:gd name="connsiteX19" fmla="*/ 353546 w 1318463"/>
                    <a:gd name="connsiteY19" fmla="*/ 555343 h 3982495"/>
                    <a:gd name="connsiteX0" fmla="*/ 353546 w 1335833"/>
                    <a:gd name="connsiteY0" fmla="*/ 555343 h 3982495"/>
                    <a:gd name="connsiteX1" fmla="*/ 279602 w 1335833"/>
                    <a:gd name="connsiteY1" fmla="*/ 361144 h 3982495"/>
                    <a:gd name="connsiteX2" fmla="*/ 365419 w 1335833"/>
                    <a:gd name="connsiteY2" fmla="*/ 115529 h 3982495"/>
                    <a:gd name="connsiteX3" fmla="*/ 811522 w 1335833"/>
                    <a:gd name="connsiteY3" fmla="*/ 327853 h 3982495"/>
                    <a:gd name="connsiteX4" fmla="*/ 930631 w 1335833"/>
                    <a:gd name="connsiteY4" fmla="*/ 651149 h 3982495"/>
                    <a:gd name="connsiteX5" fmla="*/ 832977 w 1335833"/>
                    <a:gd name="connsiteY5" fmla="*/ 1405751 h 3982495"/>
                    <a:gd name="connsiteX6" fmla="*/ 871447 w 1335833"/>
                    <a:gd name="connsiteY6" fmla="*/ 1846676 h 3982495"/>
                    <a:gd name="connsiteX7" fmla="*/ 983897 w 1335833"/>
                    <a:gd name="connsiteY7" fmla="*/ 2542093 h 3982495"/>
                    <a:gd name="connsiteX8" fmla="*/ 1303493 w 1335833"/>
                    <a:gd name="connsiteY8" fmla="*/ 3705068 h 3982495"/>
                    <a:gd name="connsiteX9" fmla="*/ 1261324 w 1335833"/>
                    <a:gd name="connsiteY9" fmla="*/ 3982495 h 3982495"/>
                    <a:gd name="connsiteX10" fmla="*/ 225189 w 1335833"/>
                    <a:gd name="connsiteY10" fmla="*/ 3864125 h 3982495"/>
                    <a:gd name="connsiteX11" fmla="*/ 229295 w 1335833"/>
                    <a:gd name="connsiteY11" fmla="*/ 3708027 h 3982495"/>
                    <a:gd name="connsiteX12" fmla="*/ 146437 w 1335833"/>
                    <a:gd name="connsiteY12" fmla="*/ 3583740 h 3982495"/>
                    <a:gd name="connsiteX13" fmla="*/ 78375 w 1335833"/>
                    <a:gd name="connsiteY13" fmla="*/ 1849635 h 3982495"/>
                    <a:gd name="connsiteX14" fmla="*/ 33986 w 1335833"/>
                    <a:gd name="connsiteY14" fmla="*/ 1793409 h 3982495"/>
                    <a:gd name="connsiteX15" fmla="*/ 63578 w 1335833"/>
                    <a:gd name="connsiteY15" fmla="*/ 1485650 h 3982495"/>
                    <a:gd name="connsiteX16" fmla="*/ 19189 w 1335833"/>
                    <a:gd name="connsiteY16" fmla="*/ 1263709 h 3982495"/>
                    <a:gd name="connsiteX17" fmla="*/ 66537 w 1335833"/>
                    <a:gd name="connsiteY17" fmla="*/ 1077277 h 3982495"/>
                    <a:gd name="connsiteX18" fmla="*/ 214498 w 1335833"/>
                    <a:gd name="connsiteY18" fmla="*/ 636353 h 3982495"/>
                    <a:gd name="connsiteX19" fmla="*/ 353546 w 1335833"/>
                    <a:gd name="connsiteY19" fmla="*/ 555343 h 3982495"/>
                    <a:gd name="connsiteX0" fmla="*/ 353546 w 1335833"/>
                    <a:gd name="connsiteY0" fmla="*/ 555343 h 3982495"/>
                    <a:gd name="connsiteX1" fmla="*/ 279602 w 1335833"/>
                    <a:gd name="connsiteY1" fmla="*/ 361144 h 3982495"/>
                    <a:gd name="connsiteX2" fmla="*/ 365419 w 1335833"/>
                    <a:gd name="connsiteY2" fmla="*/ 115529 h 3982495"/>
                    <a:gd name="connsiteX3" fmla="*/ 811522 w 1335833"/>
                    <a:gd name="connsiteY3" fmla="*/ 327853 h 3982495"/>
                    <a:gd name="connsiteX4" fmla="*/ 930631 w 1335833"/>
                    <a:gd name="connsiteY4" fmla="*/ 651149 h 3982495"/>
                    <a:gd name="connsiteX5" fmla="*/ 832977 w 1335833"/>
                    <a:gd name="connsiteY5" fmla="*/ 1405751 h 3982495"/>
                    <a:gd name="connsiteX6" fmla="*/ 871447 w 1335833"/>
                    <a:gd name="connsiteY6" fmla="*/ 1846676 h 3982495"/>
                    <a:gd name="connsiteX7" fmla="*/ 983897 w 1335833"/>
                    <a:gd name="connsiteY7" fmla="*/ 2542093 h 3982495"/>
                    <a:gd name="connsiteX8" fmla="*/ 1303493 w 1335833"/>
                    <a:gd name="connsiteY8" fmla="*/ 3705068 h 3982495"/>
                    <a:gd name="connsiteX9" fmla="*/ 1261324 w 1335833"/>
                    <a:gd name="connsiteY9" fmla="*/ 3982495 h 3982495"/>
                    <a:gd name="connsiteX10" fmla="*/ 225189 w 1335833"/>
                    <a:gd name="connsiteY10" fmla="*/ 3864125 h 3982495"/>
                    <a:gd name="connsiteX11" fmla="*/ 229295 w 1335833"/>
                    <a:gd name="connsiteY11" fmla="*/ 3708027 h 3982495"/>
                    <a:gd name="connsiteX12" fmla="*/ 146437 w 1335833"/>
                    <a:gd name="connsiteY12" fmla="*/ 3583740 h 3982495"/>
                    <a:gd name="connsiteX13" fmla="*/ 78375 w 1335833"/>
                    <a:gd name="connsiteY13" fmla="*/ 1849635 h 3982495"/>
                    <a:gd name="connsiteX14" fmla="*/ 33986 w 1335833"/>
                    <a:gd name="connsiteY14" fmla="*/ 1793409 h 3982495"/>
                    <a:gd name="connsiteX15" fmla="*/ 63578 w 1335833"/>
                    <a:gd name="connsiteY15" fmla="*/ 1485650 h 3982495"/>
                    <a:gd name="connsiteX16" fmla="*/ 19189 w 1335833"/>
                    <a:gd name="connsiteY16" fmla="*/ 1263709 h 3982495"/>
                    <a:gd name="connsiteX17" fmla="*/ 66537 w 1335833"/>
                    <a:gd name="connsiteY17" fmla="*/ 1077277 h 3982495"/>
                    <a:gd name="connsiteX18" fmla="*/ 214498 w 1335833"/>
                    <a:gd name="connsiteY18" fmla="*/ 636353 h 3982495"/>
                    <a:gd name="connsiteX19" fmla="*/ 353546 w 1335833"/>
                    <a:gd name="connsiteY19" fmla="*/ 555343 h 3982495"/>
                    <a:gd name="connsiteX0" fmla="*/ 353546 w 1333723"/>
                    <a:gd name="connsiteY0" fmla="*/ 555343 h 3982495"/>
                    <a:gd name="connsiteX1" fmla="*/ 279602 w 1333723"/>
                    <a:gd name="connsiteY1" fmla="*/ 361144 h 3982495"/>
                    <a:gd name="connsiteX2" fmla="*/ 365419 w 1333723"/>
                    <a:gd name="connsiteY2" fmla="*/ 115529 h 3982495"/>
                    <a:gd name="connsiteX3" fmla="*/ 811522 w 1333723"/>
                    <a:gd name="connsiteY3" fmla="*/ 327853 h 3982495"/>
                    <a:gd name="connsiteX4" fmla="*/ 930631 w 1333723"/>
                    <a:gd name="connsiteY4" fmla="*/ 651149 h 3982495"/>
                    <a:gd name="connsiteX5" fmla="*/ 832977 w 1333723"/>
                    <a:gd name="connsiteY5" fmla="*/ 1405751 h 3982495"/>
                    <a:gd name="connsiteX6" fmla="*/ 871447 w 1333723"/>
                    <a:gd name="connsiteY6" fmla="*/ 1846676 h 3982495"/>
                    <a:gd name="connsiteX7" fmla="*/ 983897 w 1333723"/>
                    <a:gd name="connsiteY7" fmla="*/ 2542093 h 3982495"/>
                    <a:gd name="connsiteX8" fmla="*/ 1297574 w 1333723"/>
                    <a:gd name="connsiteY8" fmla="*/ 3710986 h 3982495"/>
                    <a:gd name="connsiteX9" fmla="*/ 1261324 w 1333723"/>
                    <a:gd name="connsiteY9" fmla="*/ 3982495 h 3982495"/>
                    <a:gd name="connsiteX10" fmla="*/ 225189 w 1333723"/>
                    <a:gd name="connsiteY10" fmla="*/ 3864125 h 3982495"/>
                    <a:gd name="connsiteX11" fmla="*/ 229295 w 1333723"/>
                    <a:gd name="connsiteY11" fmla="*/ 3708027 h 3982495"/>
                    <a:gd name="connsiteX12" fmla="*/ 146437 w 1333723"/>
                    <a:gd name="connsiteY12" fmla="*/ 3583740 h 3982495"/>
                    <a:gd name="connsiteX13" fmla="*/ 78375 w 1333723"/>
                    <a:gd name="connsiteY13" fmla="*/ 1849635 h 3982495"/>
                    <a:gd name="connsiteX14" fmla="*/ 33986 w 1333723"/>
                    <a:gd name="connsiteY14" fmla="*/ 1793409 h 3982495"/>
                    <a:gd name="connsiteX15" fmla="*/ 63578 w 1333723"/>
                    <a:gd name="connsiteY15" fmla="*/ 1485650 h 3982495"/>
                    <a:gd name="connsiteX16" fmla="*/ 19189 w 1333723"/>
                    <a:gd name="connsiteY16" fmla="*/ 1263709 h 3982495"/>
                    <a:gd name="connsiteX17" fmla="*/ 66537 w 1333723"/>
                    <a:gd name="connsiteY17" fmla="*/ 1077277 h 3982495"/>
                    <a:gd name="connsiteX18" fmla="*/ 214498 w 1333723"/>
                    <a:gd name="connsiteY18" fmla="*/ 636353 h 3982495"/>
                    <a:gd name="connsiteX19" fmla="*/ 353546 w 1333723"/>
                    <a:gd name="connsiteY19"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225189 w 1340152"/>
                    <a:gd name="connsiteY10" fmla="*/ 3864125 h 3982495"/>
                    <a:gd name="connsiteX11" fmla="*/ 229295 w 1340152"/>
                    <a:gd name="connsiteY11" fmla="*/ 3708027 h 3982495"/>
                    <a:gd name="connsiteX12" fmla="*/ 146437 w 1340152"/>
                    <a:gd name="connsiteY12" fmla="*/ 3583740 h 3982495"/>
                    <a:gd name="connsiteX13" fmla="*/ 78375 w 1340152"/>
                    <a:gd name="connsiteY13" fmla="*/ 1849635 h 3982495"/>
                    <a:gd name="connsiteX14" fmla="*/ 33986 w 1340152"/>
                    <a:gd name="connsiteY14" fmla="*/ 1793409 h 3982495"/>
                    <a:gd name="connsiteX15" fmla="*/ 63578 w 1340152"/>
                    <a:gd name="connsiteY15" fmla="*/ 1485650 h 3982495"/>
                    <a:gd name="connsiteX16" fmla="*/ 19189 w 1340152"/>
                    <a:gd name="connsiteY16" fmla="*/ 1263709 h 3982495"/>
                    <a:gd name="connsiteX17" fmla="*/ 66537 w 1340152"/>
                    <a:gd name="connsiteY17" fmla="*/ 1077277 h 3982495"/>
                    <a:gd name="connsiteX18" fmla="*/ 214498 w 1340152"/>
                    <a:gd name="connsiteY18" fmla="*/ 636353 h 3982495"/>
                    <a:gd name="connsiteX19" fmla="*/ 353546 w 1340152"/>
                    <a:gd name="connsiteY19"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225189 w 1340152"/>
                    <a:gd name="connsiteY11" fmla="*/ 3864125 h 3982495"/>
                    <a:gd name="connsiteX12" fmla="*/ 229295 w 1340152"/>
                    <a:gd name="connsiteY12" fmla="*/ 3708027 h 3982495"/>
                    <a:gd name="connsiteX13" fmla="*/ 146437 w 1340152"/>
                    <a:gd name="connsiteY13" fmla="*/ 3583740 h 3982495"/>
                    <a:gd name="connsiteX14" fmla="*/ 78375 w 1340152"/>
                    <a:gd name="connsiteY14" fmla="*/ 1849635 h 3982495"/>
                    <a:gd name="connsiteX15" fmla="*/ 33986 w 1340152"/>
                    <a:gd name="connsiteY15" fmla="*/ 1793409 h 3982495"/>
                    <a:gd name="connsiteX16" fmla="*/ 63578 w 1340152"/>
                    <a:gd name="connsiteY16" fmla="*/ 1485650 h 3982495"/>
                    <a:gd name="connsiteX17" fmla="*/ 19189 w 1340152"/>
                    <a:gd name="connsiteY17" fmla="*/ 1263709 h 3982495"/>
                    <a:gd name="connsiteX18" fmla="*/ 66537 w 1340152"/>
                    <a:gd name="connsiteY18" fmla="*/ 1077277 h 3982495"/>
                    <a:gd name="connsiteX19" fmla="*/ 214498 w 1340152"/>
                    <a:gd name="connsiteY19" fmla="*/ 636353 h 3982495"/>
                    <a:gd name="connsiteX20" fmla="*/ 353546 w 1340152"/>
                    <a:gd name="connsiteY20"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225189 w 1340152"/>
                    <a:gd name="connsiteY11" fmla="*/ 3864125 h 3982495"/>
                    <a:gd name="connsiteX12" fmla="*/ 229295 w 1340152"/>
                    <a:gd name="connsiteY12" fmla="*/ 3708027 h 3982495"/>
                    <a:gd name="connsiteX13" fmla="*/ 146437 w 1340152"/>
                    <a:gd name="connsiteY13" fmla="*/ 3583740 h 3982495"/>
                    <a:gd name="connsiteX14" fmla="*/ 78375 w 1340152"/>
                    <a:gd name="connsiteY14" fmla="*/ 1849635 h 3982495"/>
                    <a:gd name="connsiteX15" fmla="*/ 33986 w 1340152"/>
                    <a:gd name="connsiteY15" fmla="*/ 1793409 h 3982495"/>
                    <a:gd name="connsiteX16" fmla="*/ 63578 w 1340152"/>
                    <a:gd name="connsiteY16" fmla="*/ 1485650 h 3982495"/>
                    <a:gd name="connsiteX17" fmla="*/ 19189 w 1340152"/>
                    <a:gd name="connsiteY17" fmla="*/ 1263709 h 3982495"/>
                    <a:gd name="connsiteX18" fmla="*/ 66537 w 1340152"/>
                    <a:gd name="connsiteY18" fmla="*/ 1077277 h 3982495"/>
                    <a:gd name="connsiteX19" fmla="*/ 214498 w 1340152"/>
                    <a:gd name="connsiteY19" fmla="*/ 636353 h 3982495"/>
                    <a:gd name="connsiteX20" fmla="*/ 353546 w 1340152"/>
                    <a:gd name="connsiteY20"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225189 w 1340152"/>
                    <a:gd name="connsiteY11" fmla="*/ 3864125 h 3982495"/>
                    <a:gd name="connsiteX12" fmla="*/ 229295 w 1340152"/>
                    <a:gd name="connsiteY12" fmla="*/ 3708027 h 3982495"/>
                    <a:gd name="connsiteX13" fmla="*/ 146437 w 1340152"/>
                    <a:gd name="connsiteY13" fmla="*/ 3583740 h 3982495"/>
                    <a:gd name="connsiteX14" fmla="*/ 78375 w 1340152"/>
                    <a:gd name="connsiteY14" fmla="*/ 1849635 h 3982495"/>
                    <a:gd name="connsiteX15" fmla="*/ 33986 w 1340152"/>
                    <a:gd name="connsiteY15" fmla="*/ 1793409 h 3982495"/>
                    <a:gd name="connsiteX16" fmla="*/ 63578 w 1340152"/>
                    <a:gd name="connsiteY16" fmla="*/ 1485650 h 3982495"/>
                    <a:gd name="connsiteX17" fmla="*/ 19189 w 1340152"/>
                    <a:gd name="connsiteY17" fmla="*/ 1263709 h 3982495"/>
                    <a:gd name="connsiteX18" fmla="*/ 66537 w 1340152"/>
                    <a:gd name="connsiteY18" fmla="*/ 1077277 h 3982495"/>
                    <a:gd name="connsiteX19" fmla="*/ 214498 w 1340152"/>
                    <a:gd name="connsiteY19" fmla="*/ 636353 h 3982495"/>
                    <a:gd name="connsiteX20" fmla="*/ 353546 w 1340152"/>
                    <a:gd name="connsiteY20"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225189 w 1340152"/>
                    <a:gd name="connsiteY12" fmla="*/ 3864125 h 3982495"/>
                    <a:gd name="connsiteX13" fmla="*/ 229295 w 1340152"/>
                    <a:gd name="connsiteY13" fmla="*/ 3708027 h 3982495"/>
                    <a:gd name="connsiteX14" fmla="*/ 146437 w 1340152"/>
                    <a:gd name="connsiteY14" fmla="*/ 3583740 h 3982495"/>
                    <a:gd name="connsiteX15" fmla="*/ 78375 w 1340152"/>
                    <a:gd name="connsiteY15" fmla="*/ 1849635 h 3982495"/>
                    <a:gd name="connsiteX16" fmla="*/ 33986 w 1340152"/>
                    <a:gd name="connsiteY16" fmla="*/ 1793409 h 3982495"/>
                    <a:gd name="connsiteX17" fmla="*/ 63578 w 1340152"/>
                    <a:gd name="connsiteY17" fmla="*/ 1485650 h 3982495"/>
                    <a:gd name="connsiteX18" fmla="*/ 19189 w 1340152"/>
                    <a:gd name="connsiteY18" fmla="*/ 1263709 h 3982495"/>
                    <a:gd name="connsiteX19" fmla="*/ 66537 w 1340152"/>
                    <a:gd name="connsiteY19" fmla="*/ 1077277 h 3982495"/>
                    <a:gd name="connsiteX20" fmla="*/ 214498 w 1340152"/>
                    <a:gd name="connsiteY20" fmla="*/ 636353 h 3982495"/>
                    <a:gd name="connsiteX21" fmla="*/ 353546 w 1340152"/>
                    <a:gd name="connsiteY21"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225189 w 1340152"/>
                    <a:gd name="connsiteY12" fmla="*/ 3864125 h 3982495"/>
                    <a:gd name="connsiteX13" fmla="*/ 229295 w 1340152"/>
                    <a:gd name="connsiteY13" fmla="*/ 3708027 h 3982495"/>
                    <a:gd name="connsiteX14" fmla="*/ 146437 w 1340152"/>
                    <a:gd name="connsiteY14" fmla="*/ 3583740 h 3982495"/>
                    <a:gd name="connsiteX15" fmla="*/ 78375 w 1340152"/>
                    <a:gd name="connsiteY15" fmla="*/ 1849635 h 3982495"/>
                    <a:gd name="connsiteX16" fmla="*/ 33986 w 1340152"/>
                    <a:gd name="connsiteY16" fmla="*/ 1793409 h 3982495"/>
                    <a:gd name="connsiteX17" fmla="*/ 63578 w 1340152"/>
                    <a:gd name="connsiteY17" fmla="*/ 1485650 h 3982495"/>
                    <a:gd name="connsiteX18" fmla="*/ 19189 w 1340152"/>
                    <a:gd name="connsiteY18" fmla="*/ 1263709 h 3982495"/>
                    <a:gd name="connsiteX19" fmla="*/ 66537 w 1340152"/>
                    <a:gd name="connsiteY19" fmla="*/ 1077277 h 3982495"/>
                    <a:gd name="connsiteX20" fmla="*/ 214498 w 1340152"/>
                    <a:gd name="connsiteY20" fmla="*/ 636353 h 3982495"/>
                    <a:gd name="connsiteX21" fmla="*/ 353546 w 1340152"/>
                    <a:gd name="connsiteY21"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225189 w 1340152"/>
                    <a:gd name="connsiteY12" fmla="*/ 3864125 h 3982495"/>
                    <a:gd name="connsiteX13" fmla="*/ 229295 w 1340152"/>
                    <a:gd name="connsiteY13" fmla="*/ 3708027 h 3982495"/>
                    <a:gd name="connsiteX14" fmla="*/ 146437 w 1340152"/>
                    <a:gd name="connsiteY14" fmla="*/ 3583740 h 3982495"/>
                    <a:gd name="connsiteX15" fmla="*/ 78375 w 1340152"/>
                    <a:gd name="connsiteY15" fmla="*/ 1849635 h 3982495"/>
                    <a:gd name="connsiteX16" fmla="*/ 33986 w 1340152"/>
                    <a:gd name="connsiteY16" fmla="*/ 1793409 h 3982495"/>
                    <a:gd name="connsiteX17" fmla="*/ 63578 w 1340152"/>
                    <a:gd name="connsiteY17" fmla="*/ 1485650 h 3982495"/>
                    <a:gd name="connsiteX18" fmla="*/ 19189 w 1340152"/>
                    <a:gd name="connsiteY18" fmla="*/ 1263709 h 3982495"/>
                    <a:gd name="connsiteX19" fmla="*/ 66537 w 1340152"/>
                    <a:gd name="connsiteY19" fmla="*/ 1077277 h 3982495"/>
                    <a:gd name="connsiteX20" fmla="*/ 214498 w 1340152"/>
                    <a:gd name="connsiteY20" fmla="*/ 636353 h 3982495"/>
                    <a:gd name="connsiteX21" fmla="*/ 353546 w 1340152"/>
                    <a:gd name="connsiteY21"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572565 w 1340152"/>
                    <a:gd name="connsiteY12" fmla="*/ 2704850 h 3982495"/>
                    <a:gd name="connsiteX13" fmla="*/ 225189 w 1340152"/>
                    <a:gd name="connsiteY13" fmla="*/ 3864125 h 3982495"/>
                    <a:gd name="connsiteX14" fmla="*/ 229295 w 1340152"/>
                    <a:gd name="connsiteY14" fmla="*/ 3708027 h 3982495"/>
                    <a:gd name="connsiteX15" fmla="*/ 146437 w 1340152"/>
                    <a:gd name="connsiteY15" fmla="*/ 3583740 h 3982495"/>
                    <a:gd name="connsiteX16" fmla="*/ 78375 w 1340152"/>
                    <a:gd name="connsiteY16" fmla="*/ 1849635 h 3982495"/>
                    <a:gd name="connsiteX17" fmla="*/ 33986 w 1340152"/>
                    <a:gd name="connsiteY17" fmla="*/ 1793409 h 3982495"/>
                    <a:gd name="connsiteX18" fmla="*/ 63578 w 1340152"/>
                    <a:gd name="connsiteY18" fmla="*/ 1485650 h 3982495"/>
                    <a:gd name="connsiteX19" fmla="*/ 19189 w 1340152"/>
                    <a:gd name="connsiteY19" fmla="*/ 1263709 h 3982495"/>
                    <a:gd name="connsiteX20" fmla="*/ 66537 w 1340152"/>
                    <a:gd name="connsiteY20" fmla="*/ 1077277 h 3982495"/>
                    <a:gd name="connsiteX21" fmla="*/ 214498 w 1340152"/>
                    <a:gd name="connsiteY21" fmla="*/ 636353 h 3982495"/>
                    <a:gd name="connsiteX22" fmla="*/ 353546 w 1340152"/>
                    <a:gd name="connsiteY22"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542973 w 1340152"/>
                    <a:gd name="connsiteY12" fmla="*/ 2314233 h 3982495"/>
                    <a:gd name="connsiteX13" fmla="*/ 225189 w 1340152"/>
                    <a:gd name="connsiteY13" fmla="*/ 3864125 h 3982495"/>
                    <a:gd name="connsiteX14" fmla="*/ 229295 w 1340152"/>
                    <a:gd name="connsiteY14" fmla="*/ 3708027 h 3982495"/>
                    <a:gd name="connsiteX15" fmla="*/ 146437 w 1340152"/>
                    <a:gd name="connsiteY15" fmla="*/ 3583740 h 3982495"/>
                    <a:gd name="connsiteX16" fmla="*/ 78375 w 1340152"/>
                    <a:gd name="connsiteY16" fmla="*/ 1849635 h 3982495"/>
                    <a:gd name="connsiteX17" fmla="*/ 33986 w 1340152"/>
                    <a:gd name="connsiteY17" fmla="*/ 1793409 h 3982495"/>
                    <a:gd name="connsiteX18" fmla="*/ 63578 w 1340152"/>
                    <a:gd name="connsiteY18" fmla="*/ 1485650 h 3982495"/>
                    <a:gd name="connsiteX19" fmla="*/ 19189 w 1340152"/>
                    <a:gd name="connsiteY19" fmla="*/ 1263709 h 3982495"/>
                    <a:gd name="connsiteX20" fmla="*/ 66537 w 1340152"/>
                    <a:gd name="connsiteY20" fmla="*/ 1077277 h 3982495"/>
                    <a:gd name="connsiteX21" fmla="*/ 214498 w 1340152"/>
                    <a:gd name="connsiteY21" fmla="*/ 636353 h 3982495"/>
                    <a:gd name="connsiteX22" fmla="*/ 353546 w 1340152"/>
                    <a:gd name="connsiteY22"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225189 w 1340152"/>
                    <a:gd name="connsiteY13" fmla="*/ 3864125 h 3982495"/>
                    <a:gd name="connsiteX14" fmla="*/ 229295 w 1340152"/>
                    <a:gd name="connsiteY14" fmla="*/ 3708027 h 3982495"/>
                    <a:gd name="connsiteX15" fmla="*/ 146437 w 1340152"/>
                    <a:gd name="connsiteY15" fmla="*/ 3583740 h 3982495"/>
                    <a:gd name="connsiteX16" fmla="*/ 78375 w 1340152"/>
                    <a:gd name="connsiteY16" fmla="*/ 1849635 h 3982495"/>
                    <a:gd name="connsiteX17" fmla="*/ 33986 w 1340152"/>
                    <a:gd name="connsiteY17" fmla="*/ 1793409 h 3982495"/>
                    <a:gd name="connsiteX18" fmla="*/ 63578 w 1340152"/>
                    <a:gd name="connsiteY18" fmla="*/ 1485650 h 3982495"/>
                    <a:gd name="connsiteX19" fmla="*/ 19189 w 1340152"/>
                    <a:gd name="connsiteY19" fmla="*/ 1263709 h 3982495"/>
                    <a:gd name="connsiteX20" fmla="*/ 66537 w 1340152"/>
                    <a:gd name="connsiteY20" fmla="*/ 1077277 h 3982495"/>
                    <a:gd name="connsiteX21" fmla="*/ 214498 w 1340152"/>
                    <a:gd name="connsiteY21" fmla="*/ 636353 h 3982495"/>
                    <a:gd name="connsiteX22" fmla="*/ 353546 w 1340152"/>
                    <a:gd name="connsiteY22"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225189 w 1340152"/>
                    <a:gd name="connsiteY13" fmla="*/ 3864125 h 3982495"/>
                    <a:gd name="connsiteX14" fmla="*/ 229295 w 1340152"/>
                    <a:gd name="connsiteY14" fmla="*/ 3708027 h 3982495"/>
                    <a:gd name="connsiteX15" fmla="*/ 146437 w 1340152"/>
                    <a:gd name="connsiteY15" fmla="*/ 3583740 h 3982495"/>
                    <a:gd name="connsiteX16" fmla="*/ 78375 w 1340152"/>
                    <a:gd name="connsiteY16" fmla="*/ 1849635 h 3982495"/>
                    <a:gd name="connsiteX17" fmla="*/ 33986 w 1340152"/>
                    <a:gd name="connsiteY17" fmla="*/ 1793409 h 3982495"/>
                    <a:gd name="connsiteX18" fmla="*/ 63578 w 1340152"/>
                    <a:gd name="connsiteY18" fmla="*/ 1485650 h 3982495"/>
                    <a:gd name="connsiteX19" fmla="*/ 19189 w 1340152"/>
                    <a:gd name="connsiteY19" fmla="*/ 1263709 h 3982495"/>
                    <a:gd name="connsiteX20" fmla="*/ 66537 w 1340152"/>
                    <a:gd name="connsiteY20" fmla="*/ 1077277 h 3982495"/>
                    <a:gd name="connsiteX21" fmla="*/ 214498 w 1340152"/>
                    <a:gd name="connsiteY21" fmla="*/ 636353 h 3982495"/>
                    <a:gd name="connsiteX22" fmla="*/ 353546 w 1340152"/>
                    <a:gd name="connsiteY22"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225189 w 1340152"/>
                    <a:gd name="connsiteY13" fmla="*/ 3864125 h 3982495"/>
                    <a:gd name="connsiteX14" fmla="*/ 229295 w 1340152"/>
                    <a:gd name="connsiteY14" fmla="*/ 3708027 h 3982495"/>
                    <a:gd name="connsiteX15" fmla="*/ 146437 w 1340152"/>
                    <a:gd name="connsiteY15" fmla="*/ 3583740 h 3982495"/>
                    <a:gd name="connsiteX16" fmla="*/ 78375 w 1340152"/>
                    <a:gd name="connsiteY16" fmla="*/ 1849635 h 3982495"/>
                    <a:gd name="connsiteX17" fmla="*/ 33986 w 1340152"/>
                    <a:gd name="connsiteY17" fmla="*/ 1793409 h 3982495"/>
                    <a:gd name="connsiteX18" fmla="*/ 63578 w 1340152"/>
                    <a:gd name="connsiteY18" fmla="*/ 1485650 h 3982495"/>
                    <a:gd name="connsiteX19" fmla="*/ 19189 w 1340152"/>
                    <a:gd name="connsiteY19" fmla="*/ 1263709 h 3982495"/>
                    <a:gd name="connsiteX20" fmla="*/ 66537 w 1340152"/>
                    <a:gd name="connsiteY20" fmla="*/ 1077277 h 3982495"/>
                    <a:gd name="connsiteX21" fmla="*/ 214498 w 1340152"/>
                    <a:gd name="connsiteY21" fmla="*/ 636353 h 3982495"/>
                    <a:gd name="connsiteX22" fmla="*/ 353546 w 1340152"/>
                    <a:gd name="connsiteY22"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225189 w 1340152"/>
                    <a:gd name="connsiteY13" fmla="*/ 3864125 h 3982495"/>
                    <a:gd name="connsiteX14" fmla="*/ 229295 w 1340152"/>
                    <a:gd name="connsiteY14" fmla="*/ 3708027 h 3982495"/>
                    <a:gd name="connsiteX15" fmla="*/ 146437 w 1340152"/>
                    <a:gd name="connsiteY15" fmla="*/ 3583740 h 3982495"/>
                    <a:gd name="connsiteX16" fmla="*/ 78375 w 1340152"/>
                    <a:gd name="connsiteY16" fmla="*/ 1849635 h 3982495"/>
                    <a:gd name="connsiteX17" fmla="*/ 33986 w 1340152"/>
                    <a:gd name="connsiteY17" fmla="*/ 1793409 h 3982495"/>
                    <a:gd name="connsiteX18" fmla="*/ 63578 w 1340152"/>
                    <a:gd name="connsiteY18" fmla="*/ 1485650 h 3982495"/>
                    <a:gd name="connsiteX19" fmla="*/ 19189 w 1340152"/>
                    <a:gd name="connsiteY19" fmla="*/ 1263709 h 3982495"/>
                    <a:gd name="connsiteX20" fmla="*/ 66537 w 1340152"/>
                    <a:gd name="connsiteY20" fmla="*/ 1077277 h 3982495"/>
                    <a:gd name="connsiteX21" fmla="*/ 214498 w 1340152"/>
                    <a:gd name="connsiteY21" fmla="*/ 636353 h 3982495"/>
                    <a:gd name="connsiteX22" fmla="*/ 353546 w 1340152"/>
                    <a:gd name="connsiteY22"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39400 w 1340152"/>
                    <a:gd name="connsiteY13" fmla="*/ 3702109 h 3982495"/>
                    <a:gd name="connsiteX14" fmla="*/ 225189 w 1340152"/>
                    <a:gd name="connsiteY14" fmla="*/ 3864125 h 3982495"/>
                    <a:gd name="connsiteX15" fmla="*/ 229295 w 1340152"/>
                    <a:gd name="connsiteY15" fmla="*/ 3708027 h 3982495"/>
                    <a:gd name="connsiteX16" fmla="*/ 146437 w 1340152"/>
                    <a:gd name="connsiteY16" fmla="*/ 3583740 h 3982495"/>
                    <a:gd name="connsiteX17" fmla="*/ 78375 w 1340152"/>
                    <a:gd name="connsiteY17" fmla="*/ 1849635 h 3982495"/>
                    <a:gd name="connsiteX18" fmla="*/ 33986 w 1340152"/>
                    <a:gd name="connsiteY18" fmla="*/ 1793409 h 3982495"/>
                    <a:gd name="connsiteX19" fmla="*/ 63578 w 1340152"/>
                    <a:gd name="connsiteY19" fmla="*/ 1485650 h 3982495"/>
                    <a:gd name="connsiteX20" fmla="*/ 19189 w 1340152"/>
                    <a:gd name="connsiteY20" fmla="*/ 1263709 h 3982495"/>
                    <a:gd name="connsiteX21" fmla="*/ 66537 w 1340152"/>
                    <a:gd name="connsiteY21" fmla="*/ 1077277 h 3982495"/>
                    <a:gd name="connsiteX22" fmla="*/ 214498 w 1340152"/>
                    <a:gd name="connsiteY22" fmla="*/ 636353 h 3982495"/>
                    <a:gd name="connsiteX23" fmla="*/ 353546 w 1340152"/>
                    <a:gd name="connsiteY23"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39400 w 1340152"/>
                    <a:gd name="connsiteY13" fmla="*/ 3702109 h 3982495"/>
                    <a:gd name="connsiteX14" fmla="*/ 225189 w 1340152"/>
                    <a:gd name="connsiteY14" fmla="*/ 3864125 h 3982495"/>
                    <a:gd name="connsiteX15" fmla="*/ 229295 w 1340152"/>
                    <a:gd name="connsiteY15" fmla="*/ 3708027 h 3982495"/>
                    <a:gd name="connsiteX16" fmla="*/ 146437 w 1340152"/>
                    <a:gd name="connsiteY16" fmla="*/ 3583740 h 3982495"/>
                    <a:gd name="connsiteX17" fmla="*/ 78375 w 1340152"/>
                    <a:gd name="connsiteY17" fmla="*/ 1849635 h 3982495"/>
                    <a:gd name="connsiteX18" fmla="*/ 33986 w 1340152"/>
                    <a:gd name="connsiteY18" fmla="*/ 1793409 h 3982495"/>
                    <a:gd name="connsiteX19" fmla="*/ 63578 w 1340152"/>
                    <a:gd name="connsiteY19" fmla="*/ 1485650 h 3982495"/>
                    <a:gd name="connsiteX20" fmla="*/ 19189 w 1340152"/>
                    <a:gd name="connsiteY20" fmla="*/ 1263709 h 3982495"/>
                    <a:gd name="connsiteX21" fmla="*/ 66537 w 1340152"/>
                    <a:gd name="connsiteY21" fmla="*/ 1077277 h 3982495"/>
                    <a:gd name="connsiteX22" fmla="*/ 214498 w 1340152"/>
                    <a:gd name="connsiteY22" fmla="*/ 636353 h 3982495"/>
                    <a:gd name="connsiteX23" fmla="*/ 353546 w 1340152"/>
                    <a:gd name="connsiteY23"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39400 w 1340152"/>
                    <a:gd name="connsiteY13" fmla="*/ 3702109 h 3982495"/>
                    <a:gd name="connsiteX14" fmla="*/ 395012 w 1340152"/>
                    <a:gd name="connsiteY14" fmla="*/ 3746497 h 3982495"/>
                    <a:gd name="connsiteX15" fmla="*/ 225189 w 1340152"/>
                    <a:gd name="connsiteY15" fmla="*/ 3864125 h 3982495"/>
                    <a:gd name="connsiteX16" fmla="*/ 229295 w 1340152"/>
                    <a:gd name="connsiteY16" fmla="*/ 3708027 h 3982495"/>
                    <a:gd name="connsiteX17" fmla="*/ 146437 w 1340152"/>
                    <a:gd name="connsiteY17" fmla="*/ 3583740 h 3982495"/>
                    <a:gd name="connsiteX18" fmla="*/ 78375 w 1340152"/>
                    <a:gd name="connsiteY18" fmla="*/ 1849635 h 3982495"/>
                    <a:gd name="connsiteX19" fmla="*/ 33986 w 1340152"/>
                    <a:gd name="connsiteY19" fmla="*/ 1793409 h 3982495"/>
                    <a:gd name="connsiteX20" fmla="*/ 63578 w 1340152"/>
                    <a:gd name="connsiteY20" fmla="*/ 1485650 h 3982495"/>
                    <a:gd name="connsiteX21" fmla="*/ 19189 w 1340152"/>
                    <a:gd name="connsiteY21" fmla="*/ 1263709 h 3982495"/>
                    <a:gd name="connsiteX22" fmla="*/ 66537 w 1340152"/>
                    <a:gd name="connsiteY22" fmla="*/ 1077277 h 3982495"/>
                    <a:gd name="connsiteX23" fmla="*/ 214498 w 1340152"/>
                    <a:gd name="connsiteY23" fmla="*/ 636353 h 3982495"/>
                    <a:gd name="connsiteX24" fmla="*/ 353546 w 1340152"/>
                    <a:gd name="connsiteY24"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39400 w 1340152"/>
                    <a:gd name="connsiteY13" fmla="*/ 3702109 h 3982495"/>
                    <a:gd name="connsiteX14" fmla="*/ 395012 w 1340152"/>
                    <a:gd name="connsiteY14" fmla="*/ 3746497 h 3982495"/>
                    <a:gd name="connsiteX15" fmla="*/ 225189 w 1340152"/>
                    <a:gd name="connsiteY15" fmla="*/ 3864125 h 3982495"/>
                    <a:gd name="connsiteX16" fmla="*/ 229295 w 1340152"/>
                    <a:gd name="connsiteY16" fmla="*/ 3708027 h 3982495"/>
                    <a:gd name="connsiteX17" fmla="*/ 146437 w 1340152"/>
                    <a:gd name="connsiteY17" fmla="*/ 3583740 h 3982495"/>
                    <a:gd name="connsiteX18" fmla="*/ 78375 w 1340152"/>
                    <a:gd name="connsiteY18" fmla="*/ 1849635 h 3982495"/>
                    <a:gd name="connsiteX19" fmla="*/ 33986 w 1340152"/>
                    <a:gd name="connsiteY19" fmla="*/ 1793409 h 3982495"/>
                    <a:gd name="connsiteX20" fmla="*/ 63578 w 1340152"/>
                    <a:gd name="connsiteY20" fmla="*/ 1485650 h 3982495"/>
                    <a:gd name="connsiteX21" fmla="*/ 19189 w 1340152"/>
                    <a:gd name="connsiteY21" fmla="*/ 1263709 h 3982495"/>
                    <a:gd name="connsiteX22" fmla="*/ 66537 w 1340152"/>
                    <a:gd name="connsiteY22" fmla="*/ 1077277 h 3982495"/>
                    <a:gd name="connsiteX23" fmla="*/ 214498 w 1340152"/>
                    <a:gd name="connsiteY23" fmla="*/ 636353 h 3982495"/>
                    <a:gd name="connsiteX24" fmla="*/ 353546 w 1340152"/>
                    <a:gd name="connsiteY24"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39400 w 1340152"/>
                    <a:gd name="connsiteY13" fmla="*/ 3702109 h 3982495"/>
                    <a:gd name="connsiteX14" fmla="*/ 395012 w 1340152"/>
                    <a:gd name="connsiteY14" fmla="*/ 3746497 h 3982495"/>
                    <a:gd name="connsiteX15" fmla="*/ 225189 w 1340152"/>
                    <a:gd name="connsiteY15" fmla="*/ 3864125 h 3982495"/>
                    <a:gd name="connsiteX16" fmla="*/ 229295 w 1340152"/>
                    <a:gd name="connsiteY16" fmla="*/ 3708027 h 3982495"/>
                    <a:gd name="connsiteX17" fmla="*/ 146437 w 1340152"/>
                    <a:gd name="connsiteY17" fmla="*/ 3583740 h 3982495"/>
                    <a:gd name="connsiteX18" fmla="*/ 78375 w 1340152"/>
                    <a:gd name="connsiteY18" fmla="*/ 1849635 h 3982495"/>
                    <a:gd name="connsiteX19" fmla="*/ 33986 w 1340152"/>
                    <a:gd name="connsiteY19" fmla="*/ 1793409 h 3982495"/>
                    <a:gd name="connsiteX20" fmla="*/ 63578 w 1340152"/>
                    <a:gd name="connsiteY20" fmla="*/ 1485650 h 3982495"/>
                    <a:gd name="connsiteX21" fmla="*/ 19189 w 1340152"/>
                    <a:gd name="connsiteY21" fmla="*/ 1263709 h 3982495"/>
                    <a:gd name="connsiteX22" fmla="*/ 66537 w 1340152"/>
                    <a:gd name="connsiteY22" fmla="*/ 1077277 h 3982495"/>
                    <a:gd name="connsiteX23" fmla="*/ 214498 w 1340152"/>
                    <a:gd name="connsiteY23" fmla="*/ 636353 h 3982495"/>
                    <a:gd name="connsiteX24" fmla="*/ 353546 w 1340152"/>
                    <a:gd name="connsiteY24"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39400 w 1340152"/>
                    <a:gd name="connsiteY13" fmla="*/ 3702109 h 3982495"/>
                    <a:gd name="connsiteX14" fmla="*/ 395012 w 1340152"/>
                    <a:gd name="connsiteY14" fmla="*/ 3746497 h 3982495"/>
                    <a:gd name="connsiteX15" fmla="*/ 225189 w 1340152"/>
                    <a:gd name="connsiteY15" fmla="*/ 3864125 h 3982495"/>
                    <a:gd name="connsiteX16" fmla="*/ 229295 w 1340152"/>
                    <a:gd name="connsiteY16" fmla="*/ 3708027 h 3982495"/>
                    <a:gd name="connsiteX17" fmla="*/ 146437 w 1340152"/>
                    <a:gd name="connsiteY17" fmla="*/ 3583740 h 3982495"/>
                    <a:gd name="connsiteX18" fmla="*/ 78375 w 1340152"/>
                    <a:gd name="connsiteY18" fmla="*/ 1849635 h 3982495"/>
                    <a:gd name="connsiteX19" fmla="*/ 33986 w 1340152"/>
                    <a:gd name="connsiteY19" fmla="*/ 1793409 h 3982495"/>
                    <a:gd name="connsiteX20" fmla="*/ 63578 w 1340152"/>
                    <a:gd name="connsiteY20" fmla="*/ 1485650 h 3982495"/>
                    <a:gd name="connsiteX21" fmla="*/ 19189 w 1340152"/>
                    <a:gd name="connsiteY21" fmla="*/ 1263709 h 3982495"/>
                    <a:gd name="connsiteX22" fmla="*/ 66537 w 1340152"/>
                    <a:gd name="connsiteY22" fmla="*/ 1077277 h 3982495"/>
                    <a:gd name="connsiteX23" fmla="*/ 214498 w 1340152"/>
                    <a:gd name="connsiteY23" fmla="*/ 636353 h 3982495"/>
                    <a:gd name="connsiteX24" fmla="*/ 353546 w 1340152"/>
                    <a:gd name="connsiteY24"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39400 w 1340152"/>
                    <a:gd name="connsiteY13" fmla="*/ 3702109 h 3982495"/>
                    <a:gd name="connsiteX14" fmla="*/ 395012 w 1340152"/>
                    <a:gd name="connsiteY14" fmla="*/ 3746497 h 3982495"/>
                    <a:gd name="connsiteX15" fmla="*/ 225189 w 1340152"/>
                    <a:gd name="connsiteY15" fmla="*/ 3864125 h 3982495"/>
                    <a:gd name="connsiteX16" fmla="*/ 229295 w 1340152"/>
                    <a:gd name="connsiteY16" fmla="*/ 3708027 h 3982495"/>
                    <a:gd name="connsiteX17" fmla="*/ 146437 w 1340152"/>
                    <a:gd name="connsiteY17" fmla="*/ 3583740 h 3982495"/>
                    <a:gd name="connsiteX18" fmla="*/ 78375 w 1340152"/>
                    <a:gd name="connsiteY18" fmla="*/ 1849635 h 3982495"/>
                    <a:gd name="connsiteX19" fmla="*/ 33986 w 1340152"/>
                    <a:gd name="connsiteY19" fmla="*/ 1793409 h 3982495"/>
                    <a:gd name="connsiteX20" fmla="*/ 63578 w 1340152"/>
                    <a:gd name="connsiteY20" fmla="*/ 1485650 h 3982495"/>
                    <a:gd name="connsiteX21" fmla="*/ 19189 w 1340152"/>
                    <a:gd name="connsiteY21" fmla="*/ 1263709 h 3982495"/>
                    <a:gd name="connsiteX22" fmla="*/ 66537 w 1340152"/>
                    <a:gd name="connsiteY22" fmla="*/ 1077277 h 3982495"/>
                    <a:gd name="connsiteX23" fmla="*/ 214498 w 1340152"/>
                    <a:gd name="connsiteY23" fmla="*/ 636353 h 3982495"/>
                    <a:gd name="connsiteX24" fmla="*/ 353546 w 1340152"/>
                    <a:gd name="connsiteY24"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39400 w 1340152"/>
                    <a:gd name="connsiteY13" fmla="*/ 3702109 h 3982495"/>
                    <a:gd name="connsiteX14" fmla="*/ 395012 w 1340152"/>
                    <a:gd name="connsiteY14" fmla="*/ 3746497 h 3982495"/>
                    <a:gd name="connsiteX15" fmla="*/ 225189 w 1340152"/>
                    <a:gd name="connsiteY15" fmla="*/ 3864125 h 3982495"/>
                    <a:gd name="connsiteX16" fmla="*/ 229295 w 1340152"/>
                    <a:gd name="connsiteY16" fmla="*/ 3708027 h 3982495"/>
                    <a:gd name="connsiteX17" fmla="*/ 146437 w 1340152"/>
                    <a:gd name="connsiteY17" fmla="*/ 3583740 h 3982495"/>
                    <a:gd name="connsiteX18" fmla="*/ 78375 w 1340152"/>
                    <a:gd name="connsiteY18" fmla="*/ 1849635 h 3982495"/>
                    <a:gd name="connsiteX19" fmla="*/ 33986 w 1340152"/>
                    <a:gd name="connsiteY19" fmla="*/ 1793409 h 3982495"/>
                    <a:gd name="connsiteX20" fmla="*/ 63578 w 1340152"/>
                    <a:gd name="connsiteY20" fmla="*/ 1485650 h 3982495"/>
                    <a:gd name="connsiteX21" fmla="*/ 19189 w 1340152"/>
                    <a:gd name="connsiteY21" fmla="*/ 1263709 h 3982495"/>
                    <a:gd name="connsiteX22" fmla="*/ 66537 w 1340152"/>
                    <a:gd name="connsiteY22" fmla="*/ 1077277 h 3982495"/>
                    <a:gd name="connsiteX23" fmla="*/ 214498 w 1340152"/>
                    <a:gd name="connsiteY23" fmla="*/ 636353 h 3982495"/>
                    <a:gd name="connsiteX24" fmla="*/ 353546 w 1340152"/>
                    <a:gd name="connsiteY24"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66033 w 1340152"/>
                    <a:gd name="connsiteY13" fmla="*/ 3278940 h 3982495"/>
                    <a:gd name="connsiteX14" fmla="*/ 439400 w 1340152"/>
                    <a:gd name="connsiteY14" fmla="*/ 3702109 h 3982495"/>
                    <a:gd name="connsiteX15" fmla="*/ 395012 w 1340152"/>
                    <a:gd name="connsiteY15" fmla="*/ 3746497 h 3982495"/>
                    <a:gd name="connsiteX16" fmla="*/ 225189 w 1340152"/>
                    <a:gd name="connsiteY16" fmla="*/ 3864125 h 3982495"/>
                    <a:gd name="connsiteX17" fmla="*/ 229295 w 1340152"/>
                    <a:gd name="connsiteY17" fmla="*/ 3708027 h 3982495"/>
                    <a:gd name="connsiteX18" fmla="*/ 146437 w 1340152"/>
                    <a:gd name="connsiteY18" fmla="*/ 3583740 h 3982495"/>
                    <a:gd name="connsiteX19" fmla="*/ 78375 w 1340152"/>
                    <a:gd name="connsiteY19" fmla="*/ 1849635 h 3982495"/>
                    <a:gd name="connsiteX20" fmla="*/ 33986 w 1340152"/>
                    <a:gd name="connsiteY20" fmla="*/ 1793409 h 3982495"/>
                    <a:gd name="connsiteX21" fmla="*/ 63578 w 1340152"/>
                    <a:gd name="connsiteY21" fmla="*/ 1485650 h 3982495"/>
                    <a:gd name="connsiteX22" fmla="*/ 19189 w 1340152"/>
                    <a:gd name="connsiteY22" fmla="*/ 1263709 h 3982495"/>
                    <a:gd name="connsiteX23" fmla="*/ 66537 w 1340152"/>
                    <a:gd name="connsiteY23" fmla="*/ 1077277 h 3982495"/>
                    <a:gd name="connsiteX24" fmla="*/ 214498 w 1340152"/>
                    <a:gd name="connsiteY24" fmla="*/ 636353 h 3982495"/>
                    <a:gd name="connsiteX25" fmla="*/ 353546 w 1340152"/>
                    <a:gd name="connsiteY25"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66033 w 1340152"/>
                    <a:gd name="connsiteY13" fmla="*/ 3278940 h 3982495"/>
                    <a:gd name="connsiteX14" fmla="*/ 439400 w 1340152"/>
                    <a:gd name="connsiteY14" fmla="*/ 3702109 h 3982495"/>
                    <a:gd name="connsiteX15" fmla="*/ 395012 w 1340152"/>
                    <a:gd name="connsiteY15" fmla="*/ 3746497 h 3982495"/>
                    <a:gd name="connsiteX16" fmla="*/ 225189 w 1340152"/>
                    <a:gd name="connsiteY16" fmla="*/ 3864125 h 3982495"/>
                    <a:gd name="connsiteX17" fmla="*/ 229295 w 1340152"/>
                    <a:gd name="connsiteY17" fmla="*/ 3708027 h 3982495"/>
                    <a:gd name="connsiteX18" fmla="*/ 146437 w 1340152"/>
                    <a:gd name="connsiteY18" fmla="*/ 3583740 h 3982495"/>
                    <a:gd name="connsiteX19" fmla="*/ 78375 w 1340152"/>
                    <a:gd name="connsiteY19" fmla="*/ 1849635 h 3982495"/>
                    <a:gd name="connsiteX20" fmla="*/ 33986 w 1340152"/>
                    <a:gd name="connsiteY20" fmla="*/ 1793409 h 3982495"/>
                    <a:gd name="connsiteX21" fmla="*/ 63578 w 1340152"/>
                    <a:gd name="connsiteY21" fmla="*/ 1485650 h 3982495"/>
                    <a:gd name="connsiteX22" fmla="*/ 19189 w 1340152"/>
                    <a:gd name="connsiteY22" fmla="*/ 1263709 h 3982495"/>
                    <a:gd name="connsiteX23" fmla="*/ 66537 w 1340152"/>
                    <a:gd name="connsiteY23" fmla="*/ 1077277 h 3982495"/>
                    <a:gd name="connsiteX24" fmla="*/ 214498 w 1340152"/>
                    <a:gd name="connsiteY24" fmla="*/ 636353 h 3982495"/>
                    <a:gd name="connsiteX25" fmla="*/ 353546 w 1340152"/>
                    <a:gd name="connsiteY25"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66033 w 1340152"/>
                    <a:gd name="connsiteY13" fmla="*/ 3278940 h 3982495"/>
                    <a:gd name="connsiteX14" fmla="*/ 439400 w 1340152"/>
                    <a:gd name="connsiteY14" fmla="*/ 3702109 h 3982495"/>
                    <a:gd name="connsiteX15" fmla="*/ 395012 w 1340152"/>
                    <a:gd name="connsiteY15" fmla="*/ 3746497 h 3982495"/>
                    <a:gd name="connsiteX16" fmla="*/ 225189 w 1340152"/>
                    <a:gd name="connsiteY16" fmla="*/ 3864125 h 3982495"/>
                    <a:gd name="connsiteX17" fmla="*/ 229295 w 1340152"/>
                    <a:gd name="connsiteY17" fmla="*/ 3708027 h 3982495"/>
                    <a:gd name="connsiteX18" fmla="*/ 146437 w 1340152"/>
                    <a:gd name="connsiteY18" fmla="*/ 3583740 h 3982495"/>
                    <a:gd name="connsiteX19" fmla="*/ 78375 w 1340152"/>
                    <a:gd name="connsiteY19" fmla="*/ 1849635 h 3982495"/>
                    <a:gd name="connsiteX20" fmla="*/ 33986 w 1340152"/>
                    <a:gd name="connsiteY20" fmla="*/ 1793409 h 3982495"/>
                    <a:gd name="connsiteX21" fmla="*/ 63578 w 1340152"/>
                    <a:gd name="connsiteY21" fmla="*/ 1485650 h 3982495"/>
                    <a:gd name="connsiteX22" fmla="*/ 19189 w 1340152"/>
                    <a:gd name="connsiteY22" fmla="*/ 1263709 h 3982495"/>
                    <a:gd name="connsiteX23" fmla="*/ 66537 w 1340152"/>
                    <a:gd name="connsiteY23" fmla="*/ 1077277 h 3982495"/>
                    <a:gd name="connsiteX24" fmla="*/ 214498 w 1340152"/>
                    <a:gd name="connsiteY24" fmla="*/ 636353 h 3982495"/>
                    <a:gd name="connsiteX25" fmla="*/ 353546 w 1340152"/>
                    <a:gd name="connsiteY25"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66033 w 1340152"/>
                    <a:gd name="connsiteY13" fmla="*/ 3278940 h 3982495"/>
                    <a:gd name="connsiteX14" fmla="*/ 439400 w 1340152"/>
                    <a:gd name="connsiteY14" fmla="*/ 3702109 h 3982495"/>
                    <a:gd name="connsiteX15" fmla="*/ 395012 w 1340152"/>
                    <a:gd name="connsiteY15" fmla="*/ 3746497 h 3982495"/>
                    <a:gd name="connsiteX16" fmla="*/ 225189 w 1340152"/>
                    <a:gd name="connsiteY16" fmla="*/ 3864125 h 3982495"/>
                    <a:gd name="connsiteX17" fmla="*/ 229295 w 1340152"/>
                    <a:gd name="connsiteY17" fmla="*/ 3708027 h 3982495"/>
                    <a:gd name="connsiteX18" fmla="*/ 146437 w 1340152"/>
                    <a:gd name="connsiteY18" fmla="*/ 3583740 h 3982495"/>
                    <a:gd name="connsiteX19" fmla="*/ 78375 w 1340152"/>
                    <a:gd name="connsiteY19" fmla="*/ 1849635 h 3982495"/>
                    <a:gd name="connsiteX20" fmla="*/ 33986 w 1340152"/>
                    <a:gd name="connsiteY20" fmla="*/ 1793409 h 3982495"/>
                    <a:gd name="connsiteX21" fmla="*/ 63578 w 1340152"/>
                    <a:gd name="connsiteY21" fmla="*/ 1485650 h 3982495"/>
                    <a:gd name="connsiteX22" fmla="*/ 19189 w 1340152"/>
                    <a:gd name="connsiteY22" fmla="*/ 1263709 h 3982495"/>
                    <a:gd name="connsiteX23" fmla="*/ 66537 w 1340152"/>
                    <a:gd name="connsiteY23" fmla="*/ 1077277 h 3982495"/>
                    <a:gd name="connsiteX24" fmla="*/ 214498 w 1340152"/>
                    <a:gd name="connsiteY24" fmla="*/ 636353 h 3982495"/>
                    <a:gd name="connsiteX25" fmla="*/ 353546 w 1340152"/>
                    <a:gd name="connsiteY25"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66033 w 1340152"/>
                    <a:gd name="connsiteY13" fmla="*/ 3278940 h 3982495"/>
                    <a:gd name="connsiteX14" fmla="*/ 439400 w 1340152"/>
                    <a:gd name="connsiteY14" fmla="*/ 3702109 h 3982495"/>
                    <a:gd name="connsiteX15" fmla="*/ 395012 w 1340152"/>
                    <a:gd name="connsiteY15" fmla="*/ 3746497 h 3982495"/>
                    <a:gd name="connsiteX16" fmla="*/ 225189 w 1340152"/>
                    <a:gd name="connsiteY16" fmla="*/ 3864125 h 3982495"/>
                    <a:gd name="connsiteX17" fmla="*/ 229295 w 1340152"/>
                    <a:gd name="connsiteY17" fmla="*/ 3708027 h 3982495"/>
                    <a:gd name="connsiteX18" fmla="*/ 146437 w 1340152"/>
                    <a:gd name="connsiteY18" fmla="*/ 3583740 h 3982495"/>
                    <a:gd name="connsiteX19" fmla="*/ 78375 w 1340152"/>
                    <a:gd name="connsiteY19" fmla="*/ 1849635 h 3982495"/>
                    <a:gd name="connsiteX20" fmla="*/ 33986 w 1340152"/>
                    <a:gd name="connsiteY20" fmla="*/ 1793409 h 3982495"/>
                    <a:gd name="connsiteX21" fmla="*/ 63578 w 1340152"/>
                    <a:gd name="connsiteY21" fmla="*/ 1485650 h 3982495"/>
                    <a:gd name="connsiteX22" fmla="*/ 19189 w 1340152"/>
                    <a:gd name="connsiteY22" fmla="*/ 1263709 h 3982495"/>
                    <a:gd name="connsiteX23" fmla="*/ 66537 w 1340152"/>
                    <a:gd name="connsiteY23" fmla="*/ 1077277 h 3982495"/>
                    <a:gd name="connsiteX24" fmla="*/ 214498 w 1340152"/>
                    <a:gd name="connsiteY24" fmla="*/ 636353 h 3982495"/>
                    <a:gd name="connsiteX25" fmla="*/ 353546 w 1340152"/>
                    <a:gd name="connsiteY25"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66033 w 1340152"/>
                    <a:gd name="connsiteY13" fmla="*/ 3278940 h 3982495"/>
                    <a:gd name="connsiteX14" fmla="*/ 439400 w 1340152"/>
                    <a:gd name="connsiteY14" fmla="*/ 3702109 h 3982495"/>
                    <a:gd name="connsiteX15" fmla="*/ 395012 w 1340152"/>
                    <a:gd name="connsiteY15" fmla="*/ 3746497 h 3982495"/>
                    <a:gd name="connsiteX16" fmla="*/ 225189 w 1340152"/>
                    <a:gd name="connsiteY16" fmla="*/ 3864125 h 3982495"/>
                    <a:gd name="connsiteX17" fmla="*/ 229295 w 1340152"/>
                    <a:gd name="connsiteY17" fmla="*/ 3708027 h 3982495"/>
                    <a:gd name="connsiteX18" fmla="*/ 146437 w 1340152"/>
                    <a:gd name="connsiteY18" fmla="*/ 3583740 h 3982495"/>
                    <a:gd name="connsiteX19" fmla="*/ 78375 w 1340152"/>
                    <a:gd name="connsiteY19" fmla="*/ 1849635 h 3982495"/>
                    <a:gd name="connsiteX20" fmla="*/ 33986 w 1340152"/>
                    <a:gd name="connsiteY20" fmla="*/ 1793409 h 3982495"/>
                    <a:gd name="connsiteX21" fmla="*/ 63578 w 1340152"/>
                    <a:gd name="connsiteY21" fmla="*/ 1485650 h 3982495"/>
                    <a:gd name="connsiteX22" fmla="*/ 19189 w 1340152"/>
                    <a:gd name="connsiteY22" fmla="*/ 1263709 h 3982495"/>
                    <a:gd name="connsiteX23" fmla="*/ 66537 w 1340152"/>
                    <a:gd name="connsiteY23" fmla="*/ 1077277 h 3982495"/>
                    <a:gd name="connsiteX24" fmla="*/ 214498 w 1340152"/>
                    <a:gd name="connsiteY24" fmla="*/ 636353 h 3982495"/>
                    <a:gd name="connsiteX25" fmla="*/ 353546 w 1340152"/>
                    <a:gd name="connsiteY25"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66033 w 1340152"/>
                    <a:gd name="connsiteY13" fmla="*/ 3278940 h 3982495"/>
                    <a:gd name="connsiteX14" fmla="*/ 439400 w 1340152"/>
                    <a:gd name="connsiteY14" fmla="*/ 3702109 h 3982495"/>
                    <a:gd name="connsiteX15" fmla="*/ 395012 w 1340152"/>
                    <a:gd name="connsiteY15" fmla="*/ 3746497 h 3982495"/>
                    <a:gd name="connsiteX16" fmla="*/ 225189 w 1340152"/>
                    <a:gd name="connsiteY16" fmla="*/ 3864125 h 3982495"/>
                    <a:gd name="connsiteX17" fmla="*/ 229295 w 1340152"/>
                    <a:gd name="connsiteY17" fmla="*/ 3708027 h 3982495"/>
                    <a:gd name="connsiteX18" fmla="*/ 146437 w 1340152"/>
                    <a:gd name="connsiteY18" fmla="*/ 3583740 h 3982495"/>
                    <a:gd name="connsiteX19" fmla="*/ 78375 w 1340152"/>
                    <a:gd name="connsiteY19" fmla="*/ 1849635 h 3982495"/>
                    <a:gd name="connsiteX20" fmla="*/ 33986 w 1340152"/>
                    <a:gd name="connsiteY20" fmla="*/ 1793409 h 3982495"/>
                    <a:gd name="connsiteX21" fmla="*/ 63578 w 1340152"/>
                    <a:gd name="connsiteY21" fmla="*/ 1485650 h 3982495"/>
                    <a:gd name="connsiteX22" fmla="*/ 19189 w 1340152"/>
                    <a:gd name="connsiteY22" fmla="*/ 1263709 h 3982495"/>
                    <a:gd name="connsiteX23" fmla="*/ 66537 w 1340152"/>
                    <a:gd name="connsiteY23" fmla="*/ 1077277 h 3982495"/>
                    <a:gd name="connsiteX24" fmla="*/ 214498 w 1340152"/>
                    <a:gd name="connsiteY24" fmla="*/ 636353 h 3982495"/>
                    <a:gd name="connsiteX25" fmla="*/ 353546 w 1340152"/>
                    <a:gd name="connsiteY25"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66033 w 1340152"/>
                    <a:gd name="connsiteY13" fmla="*/ 3278940 h 3982495"/>
                    <a:gd name="connsiteX14" fmla="*/ 439400 w 1340152"/>
                    <a:gd name="connsiteY14" fmla="*/ 3702109 h 3982495"/>
                    <a:gd name="connsiteX15" fmla="*/ 395012 w 1340152"/>
                    <a:gd name="connsiteY15" fmla="*/ 3746497 h 3982495"/>
                    <a:gd name="connsiteX16" fmla="*/ 225189 w 1340152"/>
                    <a:gd name="connsiteY16" fmla="*/ 3864125 h 3982495"/>
                    <a:gd name="connsiteX17" fmla="*/ 229295 w 1340152"/>
                    <a:gd name="connsiteY17" fmla="*/ 3708027 h 3982495"/>
                    <a:gd name="connsiteX18" fmla="*/ 146437 w 1340152"/>
                    <a:gd name="connsiteY18" fmla="*/ 3583740 h 3982495"/>
                    <a:gd name="connsiteX19" fmla="*/ 78375 w 1340152"/>
                    <a:gd name="connsiteY19" fmla="*/ 1849635 h 3982495"/>
                    <a:gd name="connsiteX20" fmla="*/ 33986 w 1340152"/>
                    <a:gd name="connsiteY20" fmla="*/ 1793409 h 3982495"/>
                    <a:gd name="connsiteX21" fmla="*/ 63578 w 1340152"/>
                    <a:gd name="connsiteY21" fmla="*/ 1485650 h 3982495"/>
                    <a:gd name="connsiteX22" fmla="*/ 19189 w 1340152"/>
                    <a:gd name="connsiteY22" fmla="*/ 1263709 h 3982495"/>
                    <a:gd name="connsiteX23" fmla="*/ 66537 w 1340152"/>
                    <a:gd name="connsiteY23" fmla="*/ 1077277 h 3982495"/>
                    <a:gd name="connsiteX24" fmla="*/ 214498 w 1340152"/>
                    <a:gd name="connsiteY24" fmla="*/ 636353 h 3982495"/>
                    <a:gd name="connsiteX25" fmla="*/ 353546 w 1340152"/>
                    <a:gd name="connsiteY25" fmla="*/ 555343 h 3982495"/>
                    <a:gd name="connsiteX0" fmla="*/ 353546 w 1340152"/>
                    <a:gd name="connsiteY0" fmla="*/ 555343 h 3982495"/>
                    <a:gd name="connsiteX1" fmla="*/ 279602 w 1340152"/>
                    <a:gd name="connsiteY1" fmla="*/ 361144 h 3982495"/>
                    <a:gd name="connsiteX2" fmla="*/ 365419 w 1340152"/>
                    <a:gd name="connsiteY2" fmla="*/ 115529 h 3982495"/>
                    <a:gd name="connsiteX3" fmla="*/ 811522 w 1340152"/>
                    <a:gd name="connsiteY3" fmla="*/ 327853 h 3982495"/>
                    <a:gd name="connsiteX4" fmla="*/ 930631 w 1340152"/>
                    <a:gd name="connsiteY4" fmla="*/ 651149 h 3982495"/>
                    <a:gd name="connsiteX5" fmla="*/ 832977 w 1340152"/>
                    <a:gd name="connsiteY5" fmla="*/ 1405751 h 3982495"/>
                    <a:gd name="connsiteX6" fmla="*/ 871447 w 1340152"/>
                    <a:gd name="connsiteY6" fmla="*/ 1846676 h 3982495"/>
                    <a:gd name="connsiteX7" fmla="*/ 983897 w 1340152"/>
                    <a:gd name="connsiteY7" fmla="*/ 2542093 h 3982495"/>
                    <a:gd name="connsiteX8" fmla="*/ 1297574 w 1340152"/>
                    <a:gd name="connsiteY8" fmla="*/ 3710986 h 3982495"/>
                    <a:gd name="connsiteX9" fmla="*/ 1261324 w 1340152"/>
                    <a:gd name="connsiteY9" fmla="*/ 3982495 h 3982495"/>
                    <a:gd name="connsiteX10" fmla="*/ 1093388 w 1340152"/>
                    <a:gd name="connsiteY10" fmla="*/ 3867825 h 3982495"/>
                    <a:gd name="connsiteX11" fmla="*/ 880324 w 1340152"/>
                    <a:gd name="connsiteY11" fmla="*/ 3814559 h 3982495"/>
                    <a:gd name="connsiteX12" fmla="*/ 463074 w 1340152"/>
                    <a:gd name="connsiteY12" fmla="*/ 2077495 h 3982495"/>
                    <a:gd name="connsiteX13" fmla="*/ 466033 w 1340152"/>
                    <a:gd name="connsiteY13" fmla="*/ 3278940 h 3982495"/>
                    <a:gd name="connsiteX14" fmla="*/ 439400 w 1340152"/>
                    <a:gd name="connsiteY14" fmla="*/ 3702109 h 3982495"/>
                    <a:gd name="connsiteX15" fmla="*/ 395012 w 1340152"/>
                    <a:gd name="connsiteY15" fmla="*/ 3746497 h 3982495"/>
                    <a:gd name="connsiteX16" fmla="*/ 225189 w 1340152"/>
                    <a:gd name="connsiteY16" fmla="*/ 3864125 h 3982495"/>
                    <a:gd name="connsiteX17" fmla="*/ 229295 w 1340152"/>
                    <a:gd name="connsiteY17" fmla="*/ 3708027 h 3982495"/>
                    <a:gd name="connsiteX18" fmla="*/ 146437 w 1340152"/>
                    <a:gd name="connsiteY18" fmla="*/ 3583740 h 3982495"/>
                    <a:gd name="connsiteX19" fmla="*/ 78375 w 1340152"/>
                    <a:gd name="connsiteY19" fmla="*/ 1849635 h 3982495"/>
                    <a:gd name="connsiteX20" fmla="*/ 33986 w 1340152"/>
                    <a:gd name="connsiteY20" fmla="*/ 1793409 h 3982495"/>
                    <a:gd name="connsiteX21" fmla="*/ 63578 w 1340152"/>
                    <a:gd name="connsiteY21" fmla="*/ 1485650 h 3982495"/>
                    <a:gd name="connsiteX22" fmla="*/ 19189 w 1340152"/>
                    <a:gd name="connsiteY22" fmla="*/ 1263709 h 3982495"/>
                    <a:gd name="connsiteX23" fmla="*/ 66537 w 1340152"/>
                    <a:gd name="connsiteY23" fmla="*/ 1077277 h 3982495"/>
                    <a:gd name="connsiteX24" fmla="*/ 214498 w 1340152"/>
                    <a:gd name="connsiteY24" fmla="*/ 636353 h 3982495"/>
                    <a:gd name="connsiteX25" fmla="*/ 353546 w 1340152"/>
                    <a:gd name="connsiteY25" fmla="*/ 555343 h 398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0152" h="3982495">
                      <a:moveTo>
                        <a:pt x="353546" y="555343"/>
                      </a:moveTo>
                      <a:cubicBezTo>
                        <a:pt x="295046" y="426247"/>
                        <a:pt x="277623" y="434446"/>
                        <a:pt x="279602" y="361144"/>
                      </a:cubicBezTo>
                      <a:cubicBezTo>
                        <a:pt x="308214" y="287842"/>
                        <a:pt x="304384" y="223664"/>
                        <a:pt x="365419" y="115529"/>
                      </a:cubicBezTo>
                      <a:cubicBezTo>
                        <a:pt x="469732" y="-80026"/>
                        <a:pt x="754557" y="-38845"/>
                        <a:pt x="811522" y="327853"/>
                      </a:cubicBezTo>
                      <a:cubicBezTo>
                        <a:pt x="860103" y="430686"/>
                        <a:pt x="648271" y="663726"/>
                        <a:pt x="930631" y="651149"/>
                      </a:cubicBezTo>
                      <a:cubicBezTo>
                        <a:pt x="1132475" y="715882"/>
                        <a:pt x="893764" y="1277148"/>
                        <a:pt x="832977" y="1405751"/>
                      </a:cubicBezTo>
                      <a:cubicBezTo>
                        <a:pt x="887722" y="1529545"/>
                        <a:pt x="892286" y="1734348"/>
                        <a:pt x="871447" y="1846676"/>
                      </a:cubicBezTo>
                      <a:cubicBezTo>
                        <a:pt x="921753" y="2032613"/>
                        <a:pt x="943084" y="2201413"/>
                        <a:pt x="983897" y="2542093"/>
                      </a:cubicBezTo>
                      <a:cubicBezTo>
                        <a:pt x="1052452" y="2852811"/>
                        <a:pt x="1156641" y="2933327"/>
                        <a:pt x="1297574" y="3710986"/>
                      </a:cubicBezTo>
                      <a:cubicBezTo>
                        <a:pt x="1293506" y="3816902"/>
                        <a:pt x="1416876" y="3962891"/>
                        <a:pt x="1261324" y="3982495"/>
                      </a:cubicBezTo>
                      <a:cubicBezTo>
                        <a:pt x="1085990" y="3975837"/>
                        <a:pt x="1209538" y="3883361"/>
                        <a:pt x="1093388" y="3867825"/>
                      </a:cubicBezTo>
                      <a:cubicBezTo>
                        <a:pt x="979951" y="3867825"/>
                        <a:pt x="893147" y="3927010"/>
                        <a:pt x="880324" y="3814559"/>
                      </a:cubicBezTo>
                      <a:cubicBezTo>
                        <a:pt x="753078" y="2788696"/>
                        <a:pt x="584401" y="2076508"/>
                        <a:pt x="463074" y="2077495"/>
                      </a:cubicBezTo>
                      <a:cubicBezTo>
                        <a:pt x="432496" y="2112513"/>
                        <a:pt x="431509" y="2978579"/>
                        <a:pt x="466033" y="3278940"/>
                      </a:cubicBezTo>
                      <a:cubicBezTo>
                        <a:pt x="491679" y="3472770"/>
                        <a:pt x="430522" y="3615305"/>
                        <a:pt x="439400" y="3702109"/>
                      </a:cubicBezTo>
                      <a:cubicBezTo>
                        <a:pt x="432002" y="3745512"/>
                        <a:pt x="430714" y="3719494"/>
                        <a:pt x="395012" y="3746497"/>
                      </a:cubicBezTo>
                      <a:cubicBezTo>
                        <a:pt x="377066" y="3820847"/>
                        <a:pt x="413593" y="3878428"/>
                        <a:pt x="225189" y="3864125"/>
                      </a:cubicBezTo>
                      <a:cubicBezTo>
                        <a:pt x="183883" y="3785829"/>
                        <a:pt x="238968" y="3771526"/>
                        <a:pt x="229295" y="3708027"/>
                      </a:cubicBezTo>
                      <a:cubicBezTo>
                        <a:pt x="210252" y="3653405"/>
                        <a:pt x="168631" y="3701123"/>
                        <a:pt x="146437" y="3583740"/>
                      </a:cubicBezTo>
                      <a:cubicBezTo>
                        <a:pt x="254449" y="2350731"/>
                        <a:pt x="58647" y="2134213"/>
                        <a:pt x="78375" y="1849635"/>
                      </a:cubicBezTo>
                      <a:cubicBezTo>
                        <a:pt x="75114" y="1793040"/>
                        <a:pt x="45329" y="1838784"/>
                        <a:pt x="33986" y="1793409"/>
                      </a:cubicBezTo>
                      <a:cubicBezTo>
                        <a:pt x="11983" y="1626336"/>
                        <a:pt x="56673" y="1605498"/>
                        <a:pt x="63578" y="1485650"/>
                      </a:cubicBezTo>
                      <a:cubicBezTo>
                        <a:pt x="-13664" y="1448784"/>
                        <a:pt x="18696" y="1331771"/>
                        <a:pt x="19189" y="1263709"/>
                      </a:cubicBezTo>
                      <a:cubicBezTo>
                        <a:pt x="-18788" y="1180851"/>
                        <a:pt x="941" y="1103417"/>
                        <a:pt x="66537" y="1077277"/>
                      </a:cubicBezTo>
                      <a:cubicBezTo>
                        <a:pt x="78565" y="887024"/>
                        <a:pt x="124247" y="678460"/>
                        <a:pt x="214498" y="636353"/>
                      </a:cubicBezTo>
                      <a:cubicBezTo>
                        <a:pt x="296358" y="635983"/>
                        <a:pt x="336789" y="635612"/>
                        <a:pt x="353546" y="555343"/>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61" name="Rectangle 9"/>
                <p:cNvSpPr/>
                <p:nvPr/>
              </p:nvSpPr>
              <p:spPr>
                <a:xfrm>
                  <a:off x="5829823" y="1298661"/>
                  <a:ext cx="277320" cy="458566"/>
                </a:xfrm>
                <a:custGeom>
                  <a:avLst/>
                  <a:gdLst>
                    <a:gd name="connsiteX0" fmla="*/ 0 w 457200"/>
                    <a:gd name="connsiteY0" fmla="*/ 0 h 447993"/>
                    <a:gd name="connsiteX1" fmla="*/ 457200 w 457200"/>
                    <a:gd name="connsiteY1" fmla="*/ 0 h 447993"/>
                    <a:gd name="connsiteX2" fmla="*/ 457200 w 457200"/>
                    <a:gd name="connsiteY2" fmla="*/ 447993 h 447993"/>
                    <a:gd name="connsiteX3" fmla="*/ 0 w 457200"/>
                    <a:gd name="connsiteY3" fmla="*/ 447993 h 447993"/>
                    <a:gd name="connsiteX4" fmla="*/ 0 w 457200"/>
                    <a:gd name="connsiteY4" fmla="*/ 0 h 447993"/>
                    <a:gd name="connsiteX0" fmla="*/ 0 w 465867"/>
                    <a:gd name="connsiteY0" fmla="*/ 39003 h 447993"/>
                    <a:gd name="connsiteX1" fmla="*/ 465867 w 465867"/>
                    <a:gd name="connsiteY1" fmla="*/ 0 h 447993"/>
                    <a:gd name="connsiteX2" fmla="*/ 465867 w 465867"/>
                    <a:gd name="connsiteY2" fmla="*/ 447993 h 447993"/>
                    <a:gd name="connsiteX3" fmla="*/ 8667 w 465867"/>
                    <a:gd name="connsiteY3" fmla="*/ 447993 h 447993"/>
                    <a:gd name="connsiteX4" fmla="*/ 0 w 465867"/>
                    <a:gd name="connsiteY4" fmla="*/ 39003 h 447993"/>
                    <a:gd name="connsiteX0" fmla="*/ 0 w 465867"/>
                    <a:gd name="connsiteY0" fmla="*/ 45321 h 454311"/>
                    <a:gd name="connsiteX1" fmla="*/ 176236 w 465867"/>
                    <a:gd name="connsiteY1" fmla="*/ 0 h 454311"/>
                    <a:gd name="connsiteX2" fmla="*/ 465867 w 465867"/>
                    <a:gd name="connsiteY2" fmla="*/ 6318 h 454311"/>
                    <a:gd name="connsiteX3" fmla="*/ 465867 w 465867"/>
                    <a:gd name="connsiteY3" fmla="*/ 454311 h 454311"/>
                    <a:gd name="connsiteX4" fmla="*/ 8667 w 465867"/>
                    <a:gd name="connsiteY4" fmla="*/ 454311 h 454311"/>
                    <a:gd name="connsiteX5" fmla="*/ 0 w 465867"/>
                    <a:gd name="connsiteY5" fmla="*/ 45321 h 454311"/>
                    <a:gd name="connsiteX0" fmla="*/ 3614 w 469481"/>
                    <a:gd name="connsiteY0" fmla="*/ 55173 h 464163"/>
                    <a:gd name="connsiteX1" fmla="*/ 179850 w 469481"/>
                    <a:gd name="connsiteY1" fmla="*/ 9852 h 464163"/>
                    <a:gd name="connsiteX2" fmla="*/ 469481 w 469481"/>
                    <a:gd name="connsiteY2" fmla="*/ 16170 h 464163"/>
                    <a:gd name="connsiteX3" fmla="*/ 469481 w 469481"/>
                    <a:gd name="connsiteY3" fmla="*/ 464163 h 464163"/>
                    <a:gd name="connsiteX4" fmla="*/ 12281 w 469481"/>
                    <a:gd name="connsiteY4" fmla="*/ 464163 h 464163"/>
                    <a:gd name="connsiteX5" fmla="*/ 3614 w 469481"/>
                    <a:gd name="connsiteY5" fmla="*/ 55173 h 464163"/>
                    <a:gd name="connsiteX0" fmla="*/ 3614 w 469481"/>
                    <a:gd name="connsiteY0" fmla="*/ 49157 h 458147"/>
                    <a:gd name="connsiteX1" fmla="*/ 179850 w 469481"/>
                    <a:gd name="connsiteY1" fmla="*/ 3836 h 458147"/>
                    <a:gd name="connsiteX2" fmla="*/ 469481 w 469481"/>
                    <a:gd name="connsiteY2" fmla="*/ 10154 h 458147"/>
                    <a:gd name="connsiteX3" fmla="*/ 469481 w 469481"/>
                    <a:gd name="connsiteY3" fmla="*/ 458147 h 458147"/>
                    <a:gd name="connsiteX4" fmla="*/ 12281 w 469481"/>
                    <a:gd name="connsiteY4" fmla="*/ 458147 h 458147"/>
                    <a:gd name="connsiteX5" fmla="*/ 3614 w 469481"/>
                    <a:gd name="connsiteY5" fmla="*/ 49157 h 458147"/>
                    <a:gd name="connsiteX0" fmla="*/ 3614 w 469481"/>
                    <a:gd name="connsiteY0" fmla="*/ 49157 h 458147"/>
                    <a:gd name="connsiteX1" fmla="*/ 179850 w 469481"/>
                    <a:gd name="connsiteY1" fmla="*/ 3836 h 458147"/>
                    <a:gd name="connsiteX2" fmla="*/ 365473 w 469481"/>
                    <a:gd name="connsiteY2" fmla="*/ 10154 h 458147"/>
                    <a:gd name="connsiteX3" fmla="*/ 469481 w 469481"/>
                    <a:gd name="connsiteY3" fmla="*/ 458147 h 458147"/>
                    <a:gd name="connsiteX4" fmla="*/ 12281 w 469481"/>
                    <a:gd name="connsiteY4" fmla="*/ 458147 h 458147"/>
                    <a:gd name="connsiteX5" fmla="*/ 3614 w 469481"/>
                    <a:gd name="connsiteY5" fmla="*/ 49157 h 458147"/>
                    <a:gd name="connsiteX0" fmla="*/ 3614 w 469481"/>
                    <a:gd name="connsiteY0" fmla="*/ 89291 h 498281"/>
                    <a:gd name="connsiteX1" fmla="*/ 179850 w 469481"/>
                    <a:gd name="connsiteY1" fmla="*/ 43970 h 498281"/>
                    <a:gd name="connsiteX2" fmla="*/ 365473 w 469481"/>
                    <a:gd name="connsiteY2" fmla="*/ 50288 h 498281"/>
                    <a:gd name="connsiteX3" fmla="*/ 469481 w 469481"/>
                    <a:gd name="connsiteY3" fmla="*/ 498281 h 498281"/>
                    <a:gd name="connsiteX4" fmla="*/ 12281 w 469481"/>
                    <a:gd name="connsiteY4" fmla="*/ 498281 h 498281"/>
                    <a:gd name="connsiteX5" fmla="*/ 3614 w 469481"/>
                    <a:gd name="connsiteY5" fmla="*/ 89291 h 498281"/>
                    <a:gd name="connsiteX0" fmla="*/ 3614 w 469481"/>
                    <a:gd name="connsiteY0" fmla="*/ 92470 h 501460"/>
                    <a:gd name="connsiteX1" fmla="*/ 179850 w 469481"/>
                    <a:gd name="connsiteY1" fmla="*/ 47149 h 501460"/>
                    <a:gd name="connsiteX2" fmla="*/ 378474 w 469481"/>
                    <a:gd name="connsiteY2" fmla="*/ 49134 h 501460"/>
                    <a:gd name="connsiteX3" fmla="*/ 469481 w 469481"/>
                    <a:gd name="connsiteY3" fmla="*/ 501460 h 501460"/>
                    <a:gd name="connsiteX4" fmla="*/ 12281 w 469481"/>
                    <a:gd name="connsiteY4" fmla="*/ 501460 h 501460"/>
                    <a:gd name="connsiteX5" fmla="*/ 3614 w 469481"/>
                    <a:gd name="connsiteY5" fmla="*/ 92470 h 501460"/>
                    <a:gd name="connsiteX0" fmla="*/ 3614 w 469481"/>
                    <a:gd name="connsiteY0" fmla="*/ 90545 h 499535"/>
                    <a:gd name="connsiteX1" fmla="*/ 179850 w 469481"/>
                    <a:gd name="connsiteY1" fmla="*/ 45224 h 499535"/>
                    <a:gd name="connsiteX2" fmla="*/ 378474 w 469481"/>
                    <a:gd name="connsiteY2" fmla="*/ 47209 h 499535"/>
                    <a:gd name="connsiteX3" fmla="*/ 469481 w 469481"/>
                    <a:gd name="connsiteY3" fmla="*/ 499535 h 499535"/>
                    <a:gd name="connsiteX4" fmla="*/ 12281 w 469481"/>
                    <a:gd name="connsiteY4" fmla="*/ 499535 h 499535"/>
                    <a:gd name="connsiteX5" fmla="*/ 3614 w 469481"/>
                    <a:gd name="connsiteY5" fmla="*/ 90545 h 499535"/>
                    <a:gd name="connsiteX0" fmla="*/ 3614 w 469481"/>
                    <a:gd name="connsiteY0" fmla="*/ 86909 h 495899"/>
                    <a:gd name="connsiteX1" fmla="*/ 179850 w 469481"/>
                    <a:gd name="connsiteY1" fmla="*/ 41588 h 495899"/>
                    <a:gd name="connsiteX2" fmla="*/ 378474 w 469481"/>
                    <a:gd name="connsiteY2" fmla="*/ 43573 h 495899"/>
                    <a:gd name="connsiteX3" fmla="*/ 469481 w 469481"/>
                    <a:gd name="connsiteY3" fmla="*/ 495899 h 495899"/>
                    <a:gd name="connsiteX4" fmla="*/ 12281 w 469481"/>
                    <a:gd name="connsiteY4" fmla="*/ 495899 h 495899"/>
                    <a:gd name="connsiteX5" fmla="*/ 3614 w 469481"/>
                    <a:gd name="connsiteY5" fmla="*/ 86909 h 495899"/>
                    <a:gd name="connsiteX0" fmla="*/ 3614 w 469481"/>
                    <a:gd name="connsiteY0" fmla="*/ 86909 h 495899"/>
                    <a:gd name="connsiteX1" fmla="*/ 179850 w 469481"/>
                    <a:gd name="connsiteY1" fmla="*/ 41588 h 495899"/>
                    <a:gd name="connsiteX2" fmla="*/ 378474 w 469481"/>
                    <a:gd name="connsiteY2" fmla="*/ 43573 h 495899"/>
                    <a:gd name="connsiteX3" fmla="*/ 469481 w 469481"/>
                    <a:gd name="connsiteY3" fmla="*/ 495899 h 495899"/>
                    <a:gd name="connsiteX4" fmla="*/ 3614 w 469481"/>
                    <a:gd name="connsiteY4" fmla="*/ 86909 h 495899"/>
                    <a:gd name="connsiteX0" fmla="*/ 3614 w 378789"/>
                    <a:gd name="connsiteY0" fmla="*/ 86909 h 400559"/>
                    <a:gd name="connsiteX1" fmla="*/ 179850 w 378789"/>
                    <a:gd name="connsiteY1" fmla="*/ 41588 h 400559"/>
                    <a:gd name="connsiteX2" fmla="*/ 378474 w 378789"/>
                    <a:gd name="connsiteY2" fmla="*/ 43573 h 400559"/>
                    <a:gd name="connsiteX3" fmla="*/ 200794 w 378789"/>
                    <a:gd name="connsiteY3" fmla="*/ 400559 h 400559"/>
                    <a:gd name="connsiteX4" fmla="*/ 3614 w 378789"/>
                    <a:gd name="connsiteY4" fmla="*/ 86909 h 400559"/>
                    <a:gd name="connsiteX0" fmla="*/ 3614 w 378789"/>
                    <a:gd name="connsiteY0" fmla="*/ 86909 h 400693"/>
                    <a:gd name="connsiteX1" fmla="*/ 179850 w 378789"/>
                    <a:gd name="connsiteY1" fmla="*/ 41588 h 400693"/>
                    <a:gd name="connsiteX2" fmla="*/ 378474 w 378789"/>
                    <a:gd name="connsiteY2" fmla="*/ 43573 h 400693"/>
                    <a:gd name="connsiteX3" fmla="*/ 200794 w 378789"/>
                    <a:gd name="connsiteY3" fmla="*/ 400559 h 400693"/>
                    <a:gd name="connsiteX4" fmla="*/ 3614 w 378789"/>
                    <a:gd name="connsiteY4" fmla="*/ 86909 h 400693"/>
                    <a:gd name="connsiteX0" fmla="*/ 3614 w 378789"/>
                    <a:gd name="connsiteY0" fmla="*/ 86909 h 400693"/>
                    <a:gd name="connsiteX1" fmla="*/ 179850 w 378789"/>
                    <a:gd name="connsiteY1" fmla="*/ 41588 h 400693"/>
                    <a:gd name="connsiteX2" fmla="*/ 378474 w 378789"/>
                    <a:gd name="connsiteY2" fmla="*/ 43573 h 400693"/>
                    <a:gd name="connsiteX3" fmla="*/ 200794 w 378789"/>
                    <a:gd name="connsiteY3" fmla="*/ 400559 h 400693"/>
                    <a:gd name="connsiteX4" fmla="*/ 3614 w 378789"/>
                    <a:gd name="connsiteY4" fmla="*/ 86909 h 400693"/>
                    <a:gd name="connsiteX0" fmla="*/ 3614 w 378789"/>
                    <a:gd name="connsiteY0" fmla="*/ 86909 h 400693"/>
                    <a:gd name="connsiteX1" fmla="*/ 179850 w 378789"/>
                    <a:gd name="connsiteY1" fmla="*/ 41588 h 400693"/>
                    <a:gd name="connsiteX2" fmla="*/ 378474 w 378789"/>
                    <a:gd name="connsiteY2" fmla="*/ 43573 h 400693"/>
                    <a:gd name="connsiteX3" fmla="*/ 200794 w 378789"/>
                    <a:gd name="connsiteY3" fmla="*/ 400559 h 400693"/>
                    <a:gd name="connsiteX4" fmla="*/ 3614 w 378789"/>
                    <a:gd name="connsiteY4" fmla="*/ 86909 h 400693"/>
                    <a:gd name="connsiteX0" fmla="*/ 3614 w 378789"/>
                    <a:gd name="connsiteY0" fmla="*/ 86909 h 400695"/>
                    <a:gd name="connsiteX1" fmla="*/ 179850 w 378789"/>
                    <a:gd name="connsiteY1" fmla="*/ 41588 h 400695"/>
                    <a:gd name="connsiteX2" fmla="*/ 378474 w 378789"/>
                    <a:gd name="connsiteY2" fmla="*/ 43573 h 400695"/>
                    <a:gd name="connsiteX3" fmla="*/ 200794 w 378789"/>
                    <a:gd name="connsiteY3" fmla="*/ 400559 h 400695"/>
                    <a:gd name="connsiteX4" fmla="*/ 3614 w 378789"/>
                    <a:gd name="connsiteY4" fmla="*/ 86909 h 400695"/>
                    <a:gd name="connsiteX0" fmla="*/ 3614 w 378789"/>
                    <a:gd name="connsiteY0" fmla="*/ 86909 h 436188"/>
                    <a:gd name="connsiteX1" fmla="*/ 179850 w 378789"/>
                    <a:gd name="connsiteY1" fmla="*/ 41588 h 436188"/>
                    <a:gd name="connsiteX2" fmla="*/ 378474 w 378789"/>
                    <a:gd name="connsiteY2" fmla="*/ 43573 h 436188"/>
                    <a:gd name="connsiteX3" fmla="*/ 150487 w 378789"/>
                    <a:gd name="connsiteY3" fmla="*/ 436069 h 436188"/>
                    <a:gd name="connsiteX4" fmla="*/ 3614 w 378789"/>
                    <a:gd name="connsiteY4" fmla="*/ 86909 h 436188"/>
                    <a:gd name="connsiteX0" fmla="*/ 3614 w 378789"/>
                    <a:gd name="connsiteY0" fmla="*/ 105029 h 454308"/>
                    <a:gd name="connsiteX1" fmla="*/ 179850 w 378789"/>
                    <a:gd name="connsiteY1" fmla="*/ 3483 h 454308"/>
                    <a:gd name="connsiteX2" fmla="*/ 378474 w 378789"/>
                    <a:gd name="connsiteY2" fmla="*/ 61693 h 454308"/>
                    <a:gd name="connsiteX3" fmla="*/ 150487 w 378789"/>
                    <a:gd name="connsiteY3" fmla="*/ 454189 h 454308"/>
                    <a:gd name="connsiteX4" fmla="*/ 3614 w 378789"/>
                    <a:gd name="connsiteY4" fmla="*/ 105029 h 454308"/>
                    <a:gd name="connsiteX0" fmla="*/ 4608 w 344272"/>
                    <a:gd name="connsiteY0" fmla="*/ 72478 h 454308"/>
                    <a:gd name="connsiteX1" fmla="*/ 145333 w 344272"/>
                    <a:gd name="connsiteY1" fmla="*/ 3483 h 454308"/>
                    <a:gd name="connsiteX2" fmla="*/ 343957 w 344272"/>
                    <a:gd name="connsiteY2" fmla="*/ 61693 h 454308"/>
                    <a:gd name="connsiteX3" fmla="*/ 115970 w 344272"/>
                    <a:gd name="connsiteY3" fmla="*/ 454189 h 454308"/>
                    <a:gd name="connsiteX4" fmla="*/ 4608 w 344272"/>
                    <a:gd name="connsiteY4" fmla="*/ 72478 h 454308"/>
                    <a:gd name="connsiteX0" fmla="*/ 4608 w 344272"/>
                    <a:gd name="connsiteY0" fmla="*/ 72478 h 454308"/>
                    <a:gd name="connsiteX1" fmla="*/ 145333 w 344272"/>
                    <a:gd name="connsiteY1" fmla="*/ 3483 h 454308"/>
                    <a:gd name="connsiteX2" fmla="*/ 343957 w 344272"/>
                    <a:gd name="connsiteY2" fmla="*/ 61693 h 454308"/>
                    <a:gd name="connsiteX3" fmla="*/ 115970 w 344272"/>
                    <a:gd name="connsiteY3" fmla="*/ 454189 h 454308"/>
                    <a:gd name="connsiteX4" fmla="*/ 4608 w 344272"/>
                    <a:gd name="connsiteY4" fmla="*/ 72478 h 454308"/>
                    <a:gd name="connsiteX0" fmla="*/ 4608 w 279465"/>
                    <a:gd name="connsiteY0" fmla="*/ 68995 h 450837"/>
                    <a:gd name="connsiteX1" fmla="*/ 145333 w 279465"/>
                    <a:gd name="connsiteY1" fmla="*/ 0 h 450837"/>
                    <a:gd name="connsiteX2" fmla="*/ 278854 w 279465"/>
                    <a:gd name="connsiteY2" fmla="*/ 84843 h 450837"/>
                    <a:gd name="connsiteX3" fmla="*/ 115970 w 279465"/>
                    <a:gd name="connsiteY3" fmla="*/ 450706 h 450837"/>
                    <a:gd name="connsiteX4" fmla="*/ 4608 w 279465"/>
                    <a:gd name="connsiteY4" fmla="*/ 68995 h 450837"/>
                    <a:gd name="connsiteX0" fmla="*/ 4608 w 279465"/>
                    <a:gd name="connsiteY0" fmla="*/ 68995 h 450839"/>
                    <a:gd name="connsiteX1" fmla="*/ 145333 w 279465"/>
                    <a:gd name="connsiteY1" fmla="*/ 0 h 450839"/>
                    <a:gd name="connsiteX2" fmla="*/ 278854 w 279465"/>
                    <a:gd name="connsiteY2" fmla="*/ 84843 h 450839"/>
                    <a:gd name="connsiteX3" fmla="*/ 115970 w 279465"/>
                    <a:gd name="connsiteY3" fmla="*/ 450706 h 450839"/>
                    <a:gd name="connsiteX4" fmla="*/ 4608 w 279465"/>
                    <a:gd name="connsiteY4" fmla="*/ 68995 h 450839"/>
                    <a:gd name="connsiteX0" fmla="*/ 4608 w 279465"/>
                    <a:gd name="connsiteY0" fmla="*/ 68995 h 453796"/>
                    <a:gd name="connsiteX1" fmla="*/ 145333 w 279465"/>
                    <a:gd name="connsiteY1" fmla="*/ 0 h 453796"/>
                    <a:gd name="connsiteX2" fmla="*/ 278854 w 279465"/>
                    <a:gd name="connsiteY2" fmla="*/ 84843 h 453796"/>
                    <a:gd name="connsiteX3" fmla="*/ 110052 w 279465"/>
                    <a:gd name="connsiteY3" fmla="*/ 453665 h 453796"/>
                    <a:gd name="connsiteX4" fmla="*/ 4608 w 279465"/>
                    <a:gd name="connsiteY4" fmla="*/ 68995 h 453796"/>
                    <a:gd name="connsiteX0" fmla="*/ 4608 w 279465"/>
                    <a:gd name="connsiteY0" fmla="*/ 72406 h 457207"/>
                    <a:gd name="connsiteX1" fmla="*/ 145333 w 279465"/>
                    <a:gd name="connsiteY1" fmla="*/ 3411 h 457207"/>
                    <a:gd name="connsiteX2" fmla="*/ 278854 w 279465"/>
                    <a:gd name="connsiteY2" fmla="*/ 88254 h 457207"/>
                    <a:gd name="connsiteX3" fmla="*/ 110052 w 279465"/>
                    <a:gd name="connsiteY3" fmla="*/ 457076 h 457207"/>
                    <a:gd name="connsiteX4" fmla="*/ 4608 w 279465"/>
                    <a:gd name="connsiteY4" fmla="*/ 72406 h 457207"/>
                    <a:gd name="connsiteX0" fmla="*/ 4608 w 279552"/>
                    <a:gd name="connsiteY0" fmla="*/ 72406 h 457207"/>
                    <a:gd name="connsiteX1" fmla="*/ 145333 w 279552"/>
                    <a:gd name="connsiteY1" fmla="*/ 3411 h 457207"/>
                    <a:gd name="connsiteX2" fmla="*/ 278854 w 279552"/>
                    <a:gd name="connsiteY2" fmla="*/ 88254 h 457207"/>
                    <a:gd name="connsiteX3" fmla="*/ 110052 w 279552"/>
                    <a:gd name="connsiteY3" fmla="*/ 457076 h 457207"/>
                    <a:gd name="connsiteX4" fmla="*/ 4608 w 279552"/>
                    <a:gd name="connsiteY4" fmla="*/ 72406 h 457207"/>
                    <a:gd name="connsiteX0" fmla="*/ 4608 w 280100"/>
                    <a:gd name="connsiteY0" fmla="*/ 72406 h 457207"/>
                    <a:gd name="connsiteX1" fmla="*/ 145333 w 280100"/>
                    <a:gd name="connsiteY1" fmla="*/ 3411 h 457207"/>
                    <a:gd name="connsiteX2" fmla="*/ 278854 w 280100"/>
                    <a:gd name="connsiteY2" fmla="*/ 88254 h 457207"/>
                    <a:gd name="connsiteX3" fmla="*/ 110052 w 280100"/>
                    <a:gd name="connsiteY3" fmla="*/ 457076 h 457207"/>
                    <a:gd name="connsiteX4" fmla="*/ 4608 w 280100"/>
                    <a:gd name="connsiteY4" fmla="*/ 72406 h 457207"/>
                    <a:gd name="connsiteX0" fmla="*/ 4608 w 280100"/>
                    <a:gd name="connsiteY0" fmla="*/ 74519 h 459320"/>
                    <a:gd name="connsiteX1" fmla="*/ 145333 w 280100"/>
                    <a:gd name="connsiteY1" fmla="*/ 5524 h 459320"/>
                    <a:gd name="connsiteX2" fmla="*/ 278854 w 280100"/>
                    <a:gd name="connsiteY2" fmla="*/ 90367 h 459320"/>
                    <a:gd name="connsiteX3" fmla="*/ 110052 w 280100"/>
                    <a:gd name="connsiteY3" fmla="*/ 459189 h 459320"/>
                    <a:gd name="connsiteX4" fmla="*/ 4608 w 280100"/>
                    <a:gd name="connsiteY4" fmla="*/ 74519 h 459320"/>
                    <a:gd name="connsiteX0" fmla="*/ 1828 w 277320"/>
                    <a:gd name="connsiteY0" fmla="*/ 73765 h 458566"/>
                    <a:gd name="connsiteX1" fmla="*/ 142553 w 277320"/>
                    <a:gd name="connsiteY1" fmla="*/ 4770 h 458566"/>
                    <a:gd name="connsiteX2" fmla="*/ 276074 w 277320"/>
                    <a:gd name="connsiteY2" fmla="*/ 89613 h 458566"/>
                    <a:gd name="connsiteX3" fmla="*/ 107272 w 277320"/>
                    <a:gd name="connsiteY3" fmla="*/ 458435 h 458566"/>
                    <a:gd name="connsiteX4" fmla="*/ 1828 w 277320"/>
                    <a:gd name="connsiteY4" fmla="*/ 73765 h 45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20" h="458566">
                      <a:moveTo>
                        <a:pt x="1828" y="73765"/>
                      </a:moveTo>
                      <a:cubicBezTo>
                        <a:pt x="-14263" y="-22377"/>
                        <a:pt x="79474" y="1983"/>
                        <a:pt x="142553" y="4770"/>
                      </a:cubicBezTo>
                      <a:cubicBezTo>
                        <a:pt x="230639" y="9414"/>
                        <a:pt x="286498" y="-28337"/>
                        <a:pt x="276074" y="89613"/>
                      </a:cubicBezTo>
                      <a:cubicBezTo>
                        <a:pt x="254685" y="215900"/>
                        <a:pt x="162166" y="465116"/>
                        <a:pt x="107272" y="458435"/>
                      </a:cubicBezTo>
                      <a:cubicBezTo>
                        <a:pt x="37211" y="444892"/>
                        <a:pt x="7416" y="150729"/>
                        <a:pt x="1828" y="73765"/>
                      </a:cubicBezTo>
                      <a:close/>
                    </a:path>
                  </a:pathLst>
                </a:custGeom>
                <a:solidFill>
                  <a:srgbClr val="D2EC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059" name="Picture 735"/>
              <p:cNvPicPr>
                <a:picLocks noChangeAspect="1"/>
              </p:cNvPicPr>
              <p:nvPr/>
            </p:nvPicPr>
            <p:blipFill rotWithShape="1">
              <a:blip r:embed="rId7" cstate="print">
                <a:extLst>
                  <a:ext uri="{28A0092B-C50C-407E-A947-70E740481C1C}">
                    <a14:useLocalDpi xmlns:a14="http://schemas.microsoft.com/office/drawing/2010/main" val="0"/>
                  </a:ext>
                </a:extLst>
              </a:blip>
              <a:srcRect t="31372" b="32353"/>
              <a:stretch/>
            </p:blipFill>
            <p:spPr>
              <a:xfrm>
                <a:off x="4370328" y="4396407"/>
                <a:ext cx="522338" cy="165867"/>
              </a:xfrm>
              <a:prstGeom prst="rect">
                <a:avLst/>
              </a:prstGeom>
            </p:spPr>
          </p:pic>
        </p:grpSp>
        <p:grpSp>
          <p:nvGrpSpPr>
            <p:cNvPr id="999" name="Group 689"/>
            <p:cNvGrpSpPr/>
            <p:nvPr/>
          </p:nvGrpSpPr>
          <p:grpSpPr>
            <a:xfrm>
              <a:off x="4416253" y="3876143"/>
              <a:ext cx="522338" cy="964266"/>
              <a:chOff x="3984409" y="3782867"/>
              <a:chExt cx="522338" cy="964266"/>
            </a:xfrm>
          </p:grpSpPr>
          <p:grpSp>
            <p:nvGrpSpPr>
              <p:cNvPr id="1051" name="Group 721"/>
              <p:cNvGrpSpPr/>
              <p:nvPr/>
            </p:nvGrpSpPr>
            <p:grpSpPr>
              <a:xfrm>
                <a:off x="4104927" y="3782867"/>
                <a:ext cx="267765" cy="899583"/>
                <a:chOff x="5738762" y="1501858"/>
                <a:chExt cx="540595" cy="1816189"/>
              </a:xfrm>
              <a:effectLst/>
            </p:grpSpPr>
            <p:sp>
              <p:nvSpPr>
                <p:cNvPr id="1053" name="Rectangle 13"/>
                <p:cNvSpPr/>
                <p:nvPr/>
              </p:nvSpPr>
              <p:spPr>
                <a:xfrm>
                  <a:off x="5856155" y="1501858"/>
                  <a:ext cx="184619" cy="284399"/>
                </a:xfrm>
                <a:custGeom>
                  <a:avLst/>
                  <a:gdLst>
                    <a:gd name="connsiteX0" fmla="*/ 0 w 152400"/>
                    <a:gd name="connsiteY0" fmla="*/ 0 h 228600"/>
                    <a:gd name="connsiteX1" fmla="*/ 152400 w 152400"/>
                    <a:gd name="connsiteY1" fmla="*/ 0 h 228600"/>
                    <a:gd name="connsiteX2" fmla="*/ 152400 w 152400"/>
                    <a:gd name="connsiteY2" fmla="*/ 228600 h 228600"/>
                    <a:gd name="connsiteX3" fmla="*/ 0 w 152400"/>
                    <a:gd name="connsiteY3" fmla="*/ 228600 h 228600"/>
                    <a:gd name="connsiteX4" fmla="*/ 0 w 152400"/>
                    <a:gd name="connsiteY4" fmla="*/ 0 h 228600"/>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0 w 152400"/>
                    <a:gd name="connsiteY4" fmla="*/ 0 h 265064"/>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38113 w 152400"/>
                    <a:gd name="connsiteY2" fmla="*/ 20955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38113 w 152400"/>
                    <a:gd name="connsiteY2" fmla="*/ 209550 h 265064"/>
                    <a:gd name="connsiteX3" fmla="*/ 61708 w 152400"/>
                    <a:gd name="connsiteY3" fmla="*/ 265064 h 265064"/>
                    <a:gd name="connsiteX4" fmla="*/ 25711 w 152400"/>
                    <a:gd name="connsiteY4" fmla="*/ 195410 h 265064"/>
                    <a:gd name="connsiteX5" fmla="*/ 0 w 152400"/>
                    <a:gd name="connsiteY5" fmla="*/ 0 h 265064"/>
                    <a:gd name="connsiteX0" fmla="*/ 0 w 159278"/>
                    <a:gd name="connsiteY0" fmla="*/ 0 h 265064"/>
                    <a:gd name="connsiteX1" fmla="*/ 152400 w 159278"/>
                    <a:gd name="connsiteY1" fmla="*/ 0 h 265064"/>
                    <a:gd name="connsiteX2" fmla="*/ 158696 w 159278"/>
                    <a:gd name="connsiteY2" fmla="*/ 143300 h 265064"/>
                    <a:gd name="connsiteX3" fmla="*/ 138113 w 159278"/>
                    <a:gd name="connsiteY3" fmla="*/ 209550 h 265064"/>
                    <a:gd name="connsiteX4" fmla="*/ 61708 w 159278"/>
                    <a:gd name="connsiteY4" fmla="*/ 265064 h 265064"/>
                    <a:gd name="connsiteX5" fmla="*/ 25711 w 159278"/>
                    <a:gd name="connsiteY5" fmla="*/ 195410 h 265064"/>
                    <a:gd name="connsiteX6" fmla="*/ 0 w 159278"/>
                    <a:gd name="connsiteY6" fmla="*/ 0 h 265064"/>
                    <a:gd name="connsiteX0" fmla="*/ 0 w 159278"/>
                    <a:gd name="connsiteY0" fmla="*/ 0 h 265064"/>
                    <a:gd name="connsiteX1" fmla="*/ 152400 w 159278"/>
                    <a:gd name="connsiteY1" fmla="*/ 0 h 265064"/>
                    <a:gd name="connsiteX2" fmla="*/ 158696 w 159278"/>
                    <a:gd name="connsiteY2" fmla="*/ 143300 h 265064"/>
                    <a:gd name="connsiteX3" fmla="*/ 138113 w 159278"/>
                    <a:gd name="connsiteY3" fmla="*/ 209550 h 265064"/>
                    <a:gd name="connsiteX4" fmla="*/ 61708 w 159278"/>
                    <a:gd name="connsiteY4" fmla="*/ 265064 h 265064"/>
                    <a:gd name="connsiteX5" fmla="*/ 25711 w 159278"/>
                    <a:gd name="connsiteY5" fmla="*/ 195410 h 265064"/>
                    <a:gd name="connsiteX6" fmla="*/ 0 w 159278"/>
                    <a:gd name="connsiteY6" fmla="*/ 0 h 265064"/>
                    <a:gd name="connsiteX0" fmla="*/ 0 w 159544"/>
                    <a:gd name="connsiteY0" fmla="*/ 0 h 265064"/>
                    <a:gd name="connsiteX1" fmla="*/ 157162 w 159544"/>
                    <a:gd name="connsiteY1" fmla="*/ 76200 h 265064"/>
                    <a:gd name="connsiteX2" fmla="*/ 158696 w 159544"/>
                    <a:gd name="connsiteY2" fmla="*/ 143300 h 265064"/>
                    <a:gd name="connsiteX3" fmla="*/ 138113 w 159544"/>
                    <a:gd name="connsiteY3" fmla="*/ 209550 h 265064"/>
                    <a:gd name="connsiteX4" fmla="*/ 61708 w 159544"/>
                    <a:gd name="connsiteY4" fmla="*/ 265064 h 265064"/>
                    <a:gd name="connsiteX5" fmla="*/ 25711 w 159544"/>
                    <a:gd name="connsiteY5" fmla="*/ 195410 h 265064"/>
                    <a:gd name="connsiteX6" fmla="*/ 0 w 159544"/>
                    <a:gd name="connsiteY6" fmla="*/ 0 h 265064"/>
                    <a:gd name="connsiteX0" fmla="*/ 0 w 165433"/>
                    <a:gd name="connsiteY0" fmla="*/ 0 h 265064"/>
                    <a:gd name="connsiteX1" fmla="*/ 157162 w 165433"/>
                    <a:gd name="connsiteY1" fmla="*/ 76200 h 265064"/>
                    <a:gd name="connsiteX2" fmla="*/ 158696 w 165433"/>
                    <a:gd name="connsiteY2" fmla="*/ 143300 h 265064"/>
                    <a:gd name="connsiteX3" fmla="*/ 138113 w 165433"/>
                    <a:gd name="connsiteY3" fmla="*/ 209550 h 265064"/>
                    <a:gd name="connsiteX4" fmla="*/ 61708 w 165433"/>
                    <a:gd name="connsiteY4" fmla="*/ 265064 h 265064"/>
                    <a:gd name="connsiteX5" fmla="*/ 25711 w 165433"/>
                    <a:gd name="connsiteY5" fmla="*/ 195410 h 265064"/>
                    <a:gd name="connsiteX6" fmla="*/ 0 w 165433"/>
                    <a:gd name="connsiteY6" fmla="*/ 0 h 265064"/>
                    <a:gd name="connsiteX0" fmla="*/ 0 w 167764"/>
                    <a:gd name="connsiteY0" fmla="*/ 0 h 265064"/>
                    <a:gd name="connsiteX1" fmla="*/ 157162 w 167764"/>
                    <a:gd name="connsiteY1" fmla="*/ 76200 h 265064"/>
                    <a:gd name="connsiteX2" fmla="*/ 158696 w 167764"/>
                    <a:gd name="connsiteY2" fmla="*/ 143300 h 265064"/>
                    <a:gd name="connsiteX3" fmla="*/ 138113 w 167764"/>
                    <a:gd name="connsiteY3" fmla="*/ 209550 h 265064"/>
                    <a:gd name="connsiteX4" fmla="*/ 61708 w 167764"/>
                    <a:gd name="connsiteY4" fmla="*/ 265064 h 265064"/>
                    <a:gd name="connsiteX5" fmla="*/ 25711 w 167764"/>
                    <a:gd name="connsiteY5" fmla="*/ 195410 h 265064"/>
                    <a:gd name="connsiteX6" fmla="*/ 0 w 167764"/>
                    <a:gd name="connsiteY6" fmla="*/ 0 h 265064"/>
                    <a:gd name="connsiteX0" fmla="*/ 0 w 167764"/>
                    <a:gd name="connsiteY0" fmla="*/ 0 h 265064"/>
                    <a:gd name="connsiteX1" fmla="*/ 157162 w 167764"/>
                    <a:gd name="connsiteY1" fmla="*/ 76200 h 265064"/>
                    <a:gd name="connsiteX2" fmla="*/ 158696 w 167764"/>
                    <a:gd name="connsiteY2" fmla="*/ 143300 h 265064"/>
                    <a:gd name="connsiteX3" fmla="*/ 138113 w 167764"/>
                    <a:gd name="connsiteY3" fmla="*/ 209550 h 265064"/>
                    <a:gd name="connsiteX4" fmla="*/ 61708 w 167764"/>
                    <a:gd name="connsiteY4" fmla="*/ 265064 h 265064"/>
                    <a:gd name="connsiteX5" fmla="*/ 25711 w 167764"/>
                    <a:gd name="connsiteY5" fmla="*/ 195410 h 265064"/>
                    <a:gd name="connsiteX6" fmla="*/ 0 w 167764"/>
                    <a:gd name="connsiteY6" fmla="*/ 0 h 265064"/>
                    <a:gd name="connsiteX0" fmla="*/ 0 w 182052"/>
                    <a:gd name="connsiteY0" fmla="*/ 57720 h 232296"/>
                    <a:gd name="connsiteX1" fmla="*/ 171450 w 182052"/>
                    <a:gd name="connsiteY1" fmla="*/ 43432 h 232296"/>
                    <a:gd name="connsiteX2" fmla="*/ 172984 w 182052"/>
                    <a:gd name="connsiteY2" fmla="*/ 110532 h 232296"/>
                    <a:gd name="connsiteX3" fmla="*/ 152401 w 182052"/>
                    <a:gd name="connsiteY3" fmla="*/ 176782 h 232296"/>
                    <a:gd name="connsiteX4" fmla="*/ 75996 w 182052"/>
                    <a:gd name="connsiteY4" fmla="*/ 232296 h 232296"/>
                    <a:gd name="connsiteX5" fmla="*/ 39999 w 182052"/>
                    <a:gd name="connsiteY5" fmla="*/ 162642 h 232296"/>
                    <a:gd name="connsiteX6" fmla="*/ 0 w 182052"/>
                    <a:gd name="connsiteY6" fmla="*/ 57720 h 232296"/>
                    <a:gd name="connsiteX0" fmla="*/ 1323 w 183375"/>
                    <a:gd name="connsiteY0" fmla="*/ 97487 h 272063"/>
                    <a:gd name="connsiteX1" fmla="*/ 172773 w 183375"/>
                    <a:gd name="connsiteY1" fmla="*/ 83199 h 272063"/>
                    <a:gd name="connsiteX2" fmla="*/ 174307 w 183375"/>
                    <a:gd name="connsiteY2" fmla="*/ 150299 h 272063"/>
                    <a:gd name="connsiteX3" fmla="*/ 153724 w 183375"/>
                    <a:gd name="connsiteY3" fmla="*/ 216549 h 272063"/>
                    <a:gd name="connsiteX4" fmla="*/ 77319 w 183375"/>
                    <a:gd name="connsiteY4" fmla="*/ 272063 h 272063"/>
                    <a:gd name="connsiteX5" fmla="*/ 41322 w 183375"/>
                    <a:gd name="connsiteY5" fmla="*/ 202409 h 272063"/>
                    <a:gd name="connsiteX6" fmla="*/ 1323 w 183375"/>
                    <a:gd name="connsiteY6" fmla="*/ 97487 h 272063"/>
                    <a:gd name="connsiteX0" fmla="*/ 1323 w 183375"/>
                    <a:gd name="connsiteY0" fmla="*/ 109823 h 284399"/>
                    <a:gd name="connsiteX1" fmla="*/ 172773 w 183375"/>
                    <a:gd name="connsiteY1" fmla="*/ 95535 h 284399"/>
                    <a:gd name="connsiteX2" fmla="*/ 174307 w 183375"/>
                    <a:gd name="connsiteY2" fmla="*/ 162635 h 284399"/>
                    <a:gd name="connsiteX3" fmla="*/ 153724 w 183375"/>
                    <a:gd name="connsiteY3" fmla="*/ 228885 h 284399"/>
                    <a:gd name="connsiteX4" fmla="*/ 77319 w 183375"/>
                    <a:gd name="connsiteY4" fmla="*/ 284399 h 284399"/>
                    <a:gd name="connsiteX5" fmla="*/ 41322 w 183375"/>
                    <a:gd name="connsiteY5" fmla="*/ 214745 h 284399"/>
                    <a:gd name="connsiteX6" fmla="*/ 1323 w 183375"/>
                    <a:gd name="connsiteY6"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41252 w 183305"/>
                    <a:gd name="connsiteY5" fmla="*/ 214745 h 284399"/>
                    <a:gd name="connsiteX6" fmla="*/ 1253 w 183305"/>
                    <a:gd name="connsiteY6"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41252 w 183305"/>
                    <a:gd name="connsiteY5" fmla="*/ 214745 h 284399"/>
                    <a:gd name="connsiteX6" fmla="*/ 12312 w 183305"/>
                    <a:gd name="connsiteY6" fmla="*/ 160255 h 284399"/>
                    <a:gd name="connsiteX7" fmla="*/ 1253 w 183305"/>
                    <a:gd name="connsiteY7"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36490 w 183305"/>
                    <a:gd name="connsiteY5" fmla="*/ 209983 h 284399"/>
                    <a:gd name="connsiteX6" fmla="*/ 12312 w 183305"/>
                    <a:gd name="connsiteY6" fmla="*/ 160255 h 284399"/>
                    <a:gd name="connsiteX7" fmla="*/ 1253 w 183305"/>
                    <a:gd name="connsiteY7"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36490 w 183305"/>
                    <a:gd name="connsiteY5" fmla="*/ 209983 h 284399"/>
                    <a:gd name="connsiteX6" fmla="*/ 12312 w 183305"/>
                    <a:gd name="connsiteY6" fmla="*/ 160255 h 284399"/>
                    <a:gd name="connsiteX7" fmla="*/ 1253 w 183305"/>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38534 w 185349"/>
                    <a:gd name="connsiteY5" fmla="*/ 209983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2567 w 184619"/>
                    <a:gd name="connsiteY0" fmla="*/ 109823 h 284399"/>
                    <a:gd name="connsiteX1" fmla="*/ 174017 w 184619"/>
                    <a:gd name="connsiteY1" fmla="*/ 95535 h 284399"/>
                    <a:gd name="connsiteX2" fmla="*/ 175551 w 184619"/>
                    <a:gd name="connsiteY2" fmla="*/ 162635 h 284399"/>
                    <a:gd name="connsiteX3" fmla="*/ 154968 w 184619"/>
                    <a:gd name="connsiteY3" fmla="*/ 228885 h 284399"/>
                    <a:gd name="connsiteX4" fmla="*/ 78563 w 184619"/>
                    <a:gd name="connsiteY4" fmla="*/ 284399 h 284399"/>
                    <a:gd name="connsiteX5" fmla="*/ 42566 w 184619"/>
                    <a:gd name="connsiteY5" fmla="*/ 236176 h 284399"/>
                    <a:gd name="connsiteX6" fmla="*/ 18389 w 184619"/>
                    <a:gd name="connsiteY6" fmla="*/ 167398 h 284399"/>
                    <a:gd name="connsiteX7" fmla="*/ 2567 w 184619"/>
                    <a:gd name="connsiteY7" fmla="*/ 109823 h 2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19" h="284399">
                      <a:moveTo>
                        <a:pt x="2567" y="109823"/>
                      </a:moveTo>
                      <a:cubicBezTo>
                        <a:pt x="-16484" y="-14796"/>
                        <a:pt x="188305" y="-51308"/>
                        <a:pt x="174017" y="95535"/>
                      </a:cubicBezTo>
                      <a:cubicBezTo>
                        <a:pt x="189610" y="124251"/>
                        <a:pt x="186152" y="129156"/>
                        <a:pt x="175551" y="162635"/>
                      </a:cubicBezTo>
                      <a:cubicBezTo>
                        <a:pt x="144877" y="182337"/>
                        <a:pt x="161829" y="206802"/>
                        <a:pt x="154968" y="228885"/>
                      </a:cubicBezTo>
                      <a:cubicBezTo>
                        <a:pt x="129500" y="247390"/>
                        <a:pt x="108794" y="275419"/>
                        <a:pt x="78563" y="284399"/>
                      </a:cubicBezTo>
                      <a:cubicBezTo>
                        <a:pt x="51604" y="261181"/>
                        <a:pt x="52696" y="268657"/>
                        <a:pt x="42566" y="236176"/>
                      </a:cubicBezTo>
                      <a:cubicBezTo>
                        <a:pt x="36888" y="202931"/>
                        <a:pt x="26448" y="186355"/>
                        <a:pt x="18389" y="167398"/>
                      </a:cubicBezTo>
                      <a:cubicBezTo>
                        <a:pt x="7560" y="150587"/>
                        <a:pt x="-5653" y="129015"/>
                        <a:pt x="2567" y="109823"/>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54" name="Rectangle 4095"/>
                <p:cNvSpPr/>
                <p:nvPr/>
              </p:nvSpPr>
              <p:spPr>
                <a:xfrm>
                  <a:off x="5780077" y="1725848"/>
                  <a:ext cx="299254" cy="586231"/>
                </a:xfrm>
                <a:custGeom>
                  <a:avLst/>
                  <a:gdLst>
                    <a:gd name="connsiteX0" fmla="*/ 0 w 152400"/>
                    <a:gd name="connsiteY0" fmla="*/ 0 h 304800"/>
                    <a:gd name="connsiteX1" fmla="*/ 152400 w 152400"/>
                    <a:gd name="connsiteY1" fmla="*/ 0 h 304800"/>
                    <a:gd name="connsiteX2" fmla="*/ 152400 w 152400"/>
                    <a:gd name="connsiteY2" fmla="*/ 304800 h 304800"/>
                    <a:gd name="connsiteX3" fmla="*/ 0 w 152400"/>
                    <a:gd name="connsiteY3" fmla="*/ 304800 h 304800"/>
                    <a:gd name="connsiteX4" fmla="*/ 0 w 152400"/>
                    <a:gd name="connsiteY4" fmla="*/ 0 h 304800"/>
                    <a:gd name="connsiteX0" fmla="*/ 35719 w 152400"/>
                    <a:gd name="connsiteY0" fmla="*/ 0 h 457200"/>
                    <a:gd name="connsiteX1" fmla="*/ 152400 w 152400"/>
                    <a:gd name="connsiteY1" fmla="*/ 152400 h 457200"/>
                    <a:gd name="connsiteX2" fmla="*/ 152400 w 152400"/>
                    <a:gd name="connsiteY2" fmla="*/ 457200 h 457200"/>
                    <a:gd name="connsiteX3" fmla="*/ 0 w 152400"/>
                    <a:gd name="connsiteY3" fmla="*/ 457200 h 457200"/>
                    <a:gd name="connsiteX4" fmla="*/ 35719 w 152400"/>
                    <a:gd name="connsiteY4" fmla="*/ 0 h 457200"/>
                    <a:gd name="connsiteX0" fmla="*/ 35719 w 152400"/>
                    <a:gd name="connsiteY0" fmla="*/ 26194 h 483394"/>
                    <a:gd name="connsiteX1" fmla="*/ 147638 w 152400"/>
                    <a:gd name="connsiteY1" fmla="*/ 0 h 483394"/>
                    <a:gd name="connsiteX2" fmla="*/ 152400 w 152400"/>
                    <a:gd name="connsiteY2" fmla="*/ 483394 h 483394"/>
                    <a:gd name="connsiteX3" fmla="*/ 0 w 152400"/>
                    <a:gd name="connsiteY3" fmla="*/ 483394 h 483394"/>
                    <a:gd name="connsiteX4" fmla="*/ 35719 w 152400"/>
                    <a:gd name="connsiteY4" fmla="*/ 26194 h 483394"/>
                    <a:gd name="connsiteX0" fmla="*/ 35719 w 152400"/>
                    <a:gd name="connsiteY0" fmla="*/ 26194 h 483394"/>
                    <a:gd name="connsiteX1" fmla="*/ 73819 w 152400"/>
                    <a:gd name="connsiteY1" fmla="*/ 64294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35719 w 152400"/>
                    <a:gd name="connsiteY0" fmla="*/ 26194 h 483394"/>
                    <a:gd name="connsiteX1" fmla="*/ 73819 w 152400"/>
                    <a:gd name="connsiteY1" fmla="*/ 64294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35719 w 152400"/>
                    <a:gd name="connsiteY0" fmla="*/ 26194 h 483394"/>
                    <a:gd name="connsiteX1" fmla="*/ 69057 w 152400"/>
                    <a:gd name="connsiteY1" fmla="*/ 61913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111919 w 228600"/>
                    <a:gd name="connsiteY0" fmla="*/ 26194 h 514351"/>
                    <a:gd name="connsiteX1" fmla="*/ 145257 w 228600"/>
                    <a:gd name="connsiteY1" fmla="*/ 61913 h 514351"/>
                    <a:gd name="connsiteX2" fmla="*/ 223838 w 228600"/>
                    <a:gd name="connsiteY2" fmla="*/ 0 h 514351"/>
                    <a:gd name="connsiteX3" fmla="*/ 228600 w 228600"/>
                    <a:gd name="connsiteY3" fmla="*/ 483394 h 514351"/>
                    <a:gd name="connsiteX4" fmla="*/ 0 w 228600"/>
                    <a:gd name="connsiteY4" fmla="*/ 514351 h 514351"/>
                    <a:gd name="connsiteX5" fmla="*/ 111919 w 228600"/>
                    <a:gd name="connsiteY5" fmla="*/ 26194 h 514351"/>
                    <a:gd name="connsiteX0" fmla="*/ 121444 w 238125"/>
                    <a:gd name="connsiteY0" fmla="*/ 26194 h 547688"/>
                    <a:gd name="connsiteX1" fmla="*/ 154782 w 238125"/>
                    <a:gd name="connsiteY1" fmla="*/ 61913 h 547688"/>
                    <a:gd name="connsiteX2" fmla="*/ 233363 w 238125"/>
                    <a:gd name="connsiteY2" fmla="*/ 0 h 547688"/>
                    <a:gd name="connsiteX3" fmla="*/ 238125 w 238125"/>
                    <a:gd name="connsiteY3" fmla="*/ 483394 h 547688"/>
                    <a:gd name="connsiteX4" fmla="*/ 0 w 238125"/>
                    <a:gd name="connsiteY4" fmla="*/ 547688 h 547688"/>
                    <a:gd name="connsiteX5" fmla="*/ 9525 w 238125"/>
                    <a:gd name="connsiteY5" fmla="*/ 514351 h 547688"/>
                    <a:gd name="connsiteX6" fmla="*/ 121444 w 238125"/>
                    <a:gd name="connsiteY6" fmla="*/ 26194 h 547688"/>
                    <a:gd name="connsiteX0" fmla="*/ 126094 w 242775"/>
                    <a:gd name="connsiteY0" fmla="*/ 26194 h 547688"/>
                    <a:gd name="connsiteX1" fmla="*/ 159432 w 242775"/>
                    <a:gd name="connsiteY1" fmla="*/ 61913 h 547688"/>
                    <a:gd name="connsiteX2" fmla="*/ 238013 w 242775"/>
                    <a:gd name="connsiteY2" fmla="*/ 0 h 547688"/>
                    <a:gd name="connsiteX3" fmla="*/ 242775 w 242775"/>
                    <a:gd name="connsiteY3" fmla="*/ 483394 h 547688"/>
                    <a:gd name="connsiteX4" fmla="*/ 4650 w 242775"/>
                    <a:gd name="connsiteY4" fmla="*/ 547688 h 547688"/>
                    <a:gd name="connsiteX5" fmla="*/ 14175 w 242775"/>
                    <a:gd name="connsiteY5" fmla="*/ 514351 h 547688"/>
                    <a:gd name="connsiteX6" fmla="*/ 126094 w 242775"/>
                    <a:gd name="connsiteY6" fmla="*/ 26194 h 547688"/>
                    <a:gd name="connsiteX0" fmla="*/ 127793 w 244474"/>
                    <a:gd name="connsiteY0" fmla="*/ 26194 h 547688"/>
                    <a:gd name="connsiteX1" fmla="*/ 161131 w 244474"/>
                    <a:gd name="connsiteY1" fmla="*/ 61913 h 547688"/>
                    <a:gd name="connsiteX2" fmla="*/ 239712 w 244474"/>
                    <a:gd name="connsiteY2" fmla="*/ 0 h 547688"/>
                    <a:gd name="connsiteX3" fmla="*/ 244474 w 244474"/>
                    <a:gd name="connsiteY3" fmla="*/ 483394 h 547688"/>
                    <a:gd name="connsiteX4" fmla="*/ 6349 w 244474"/>
                    <a:gd name="connsiteY4" fmla="*/ 547688 h 547688"/>
                    <a:gd name="connsiteX5" fmla="*/ 15874 w 244474"/>
                    <a:gd name="connsiteY5" fmla="*/ 514351 h 547688"/>
                    <a:gd name="connsiteX6" fmla="*/ 127793 w 244474"/>
                    <a:gd name="connsiteY6" fmla="*/ 26194 h 547688"/>
                    <a:gd name="connsiteX0" fmla="*/ 127793 w 304006"/>
                    <a:gd name="connsiteY0" fmla="*/ 26194 h 579553"/>
                    <a:gd name="connsiteX1" fmla="*/ 161131 w 304006"/>
                    <a:gd name="connsiteY1" fmla="*/ 61913 h 579553"/>
                    <a:gd name="connsiteX2" fmla="*/ 239712 w 304006"/>
                    <a:gd name="connsiteY2" fmla="*/ 0 h 579553"/>
                    <a:gd name="connsiteX3" fmla="*/ 304006 w 304006"/>
                    <a:gd name="connsiteY3" fmla="*/ 578644 h 579553"/>
                    <a:gd name="connsiteX4" fmla="*/ 6349 w 304006"/>
                    <a:gd name="connsiteY4" fmla="*/ 547688 h 579553"/>
                    <a:gd name="connsiteX5" fmla="*/ 15874 w 304006"/>
                    <a:gd name="connsiteY5" fmla="*/ 514351 h 579553"/>
                    <a:gd name="connsiteX6" fmla="*/ 127793 w 304006"/>
                    <a:gd name="connsiteY6" fmla="*/ 26194 h 579553"/>
                    <a:gd name="connsiteX0" fmla="*/ 119630 w 295843"/>
                    <a:gd name="connsiteY0" fmla="*/ 26194 h 579646"/>
                    <a:gd name="connsiteX1" fmla="*/ 152968 w 295843"/>
                    <a:gd name="connsiteY1" fmla="*/ 61913 h 579646"/>
                    <a:gd name="connsiteX2" fmla="*/ 231549 w 295843"/>
                    <a:gd name="connsiteY2" fmla="*/ 0 h 579646"/>
                    <a:gd name="connsiteX3" fmla="*/ 295843 w 295843"/>
                    <a:gd name="connsiteY3" fmla="*/ 578644 h 579646"/>
                    <a:gd name="connsiteX4" fmla="*/ 12473 w 295843"/>
                    <a:gd name="connsiteY4" fmla="*/ 552450 h 579646"/>
                    <a:gd name="connsiteX5" fmla="*/ 7711 w 295843"/>
                    <a:gd name="connsiteY5" fmla="*/ 514351 h 579646"/>
                    <a:gd name="connsiteX6" fmla="*/ 119630 w 295843"/>
                    <a:gd name="connsiteY6" fmla="*/ 26194 h 579646"/>
                    <a:gd name="connsiteX0" fmla="*/ 123041 w 299254"/>
                    <a:gd name="connsiteY0" fmla="*/ 26194 h 579646"/>
                    <a:gd name="connsiteX1" fmla="*/ 156379 w 299254"/>
                    <a:gd name="connsiteY1" fmla="*/ 61913 h 579646"/>
                    <a:gd name="connsiteX2" fmla="*/ 234960 w 299254"/>
                    <a:gd name="connsiteY2" fmla="*/ 0 h 579646"/>
                    <a:gd name="connsiteX3" fmla="*/ 299254 w 299254"/>
                    <a:gd name="connsiteY3" fmla="*/ 578644 h 579646"/>
                    <a:gd name="connsiteX4" fmla="*/ 8740 w 299254"/>
                    <a:gd name="connsiteY4" fmla="*/ 552450 h 579646"/>
                    <a:gd name="connsiteX5" fmla="*/ 11122 w 299254"/>
                    <a:gd name="connsiteY5" fmla="*/ 514351 h 579646"/>
                    <a:gd name="connsiteX6" fmla="*/ 123041 w 299254"/>
                    <a:gd name="connsiteY6" fmla="*/ 26194 h 579646"/>
                    <a:gd name="connsiteX0" fmla="*/ 123041 w 299254"/>
                    <a:gd name="connsiteY0" fmla="*/ 26194 h 585671"/>
                    <a:gd name="connsiteX1" fmla="*/ 156379 w 299254"/>
                    <a:gd name="connsiteY1" fmla="*/ 61913 h 585671"/>
                    <a:gd name="connsiteX2" fmla="*/ 234960 w 299254"/>
                    <a:gd name="connsiteY2" fmla="*/ 0 h 585671"/>
                    <a:gd name="connsiteX3" fmla="*/ 299254 w 299254"/>
                    <a:gd name="connsiteY3" fmla="*/ 578644 h 585671"/>
                    <a:gd name="connsiteX4" fmla="*/ 8740 w 299254"/>
                    <a:gd name="connsiteY4" fmla="*/ 552450 h 585671"/>
                    <a:gd name="connsiteX5" fmla="*/ 11122 w 299254"/>
                    <a:gd name="connsiteY5" fmla="*/ 514351 h 585671"/>
                    <a:gd name="connsiteX6" fmla="*/ 123041 w 299254"/>
                    <a:gd name="connsiteY6" fmla="*/ 26194 h 585671"/>
                    <a:gd name="connsiteX0" fmla="*/ 123041 w 309339"/>
                    <a:gd name="connsiteY0" fmla="*/ 54998 h 614475"/>
                    <a:gd name="connsiteX1" fmla="*/ 156379 w 309339"/>
                    <a:gd name="connsiteY1" fmla="*/ 90717 h 614475"/>
                    <a:gd name="connsiteX2" fmla="*/ 234960 w 309339"/>
                    <a:gd name="connsiteY2" fmla="*/ 28804 h 614475"/>
                    <a:gd name="connsiteX3" fmla="*/ 246867 w 309339"/>
                    <a:gd name="connsiteY3" fmla="*/ 50234 h 614475"/>
                    <a:gd name="connsiteX4" fmla="*/ 299254 w 309339"/>
                    <a:gd name="connsiteY4" fmla="*/ 607448 h 614475"/>
                    <a:gd name="connsiteX5" fmla="*/ 8740 w 309339"/>
                    <a:gd name="connsiteY5" fmla="*/ 581254 h 614475"/>
                    <a:gd name="connsiteX6" fmla="*/ 11122 w 309339"/>
                    <a:gd name="connsiteY6" fmla="*/ 543155 h 614475"/>
                    <a:gd name="connsiteX7" fmla="*/ 123041 w 309339"/>
                    <a:gd name="connsiteY7" fmla="*/ 54998 h 614475"/>
                    <a:gd name="connsiteX0" fmla="*/ 123041 w 309339"/>
                    <a:gd name="connsiteY0" fmla="*/ 26754 h 586231"/>
                    <a:gd name="connsiteX1" fmla="*/ 156379 w 309339"/>
                    <a:gd name="connsiteY1" fmla="*/ 62473 h 586231"/>
                    <a:gd name="connsiteX2" fmla="*/ 234960 w 309339"/>
                    <a:gd name="connsiteY2" fmla="*/ 560 h 586231"/>
                    <a:gd name="connsiteX3" fmla="*/ 246867 w 309339"/>
                    <a:gd name="connsiteY3" fmla="*/ 21990 h 586231"/>
                    <a:gd name="connsiteX4" fmla="*/ 299254 w 309339"/>
                    <a:gd name="connsiteY4" fmla="*/ 579204 h 586231"/>
                    <a:gd name="connsiteX5" fmla="*/ 8740 w 309339"/>
                    <a:gd name="connsiteY5" fmla="*/ 553010 h 586231"/>
                    <a:gd name="connsiteX6" fmla="*/ 11122 w 309339"/>
                    <a:gd name="connsiteY6" fmla="*/ 514911 h 586231"/>
                    <a:gd name="connsiteX7" fmla="*/ 123041 w 309339"/>
                    <a:gd name="connsiteY7" fmla="*/ 26754 h 586231"/>
                    <a:gd name="connsiteX0" fmla="*/ 123041 w 303503"/>
                    <a:gd name="connsiteY0" fmla="*/ 26754 h 586231"/>
                    <a:gd name="connsiteX1" fmla="*/ 156379 w 303503"/>
                    <a:gd name="connsiteY1" fmla="*/ 62473 h 586231"/>
                    <a:gd name="connsiteX2" fmla="*/ 234960 w 303503"/>
                    <a:gd name="connsiteY2" fmla="*/ 560 h 586231"/>
                    <a:gd name="connsiteX3" fmla="*/ 246867 w 303503"/>
                    <a:gd name="connsiteY3" fmla="*/ 21990 h 586231"/>
                    <a:gd name="connsiteX4" fmla="*/ 299254 w 303503"/>
                    <a:gd name="connsiteY4" fmla="*/ 579204 h 586231"/>
                    <a:gd name="connsiteX5" fmla="*/ 8740 w 303503"/>
                    <a:gd name="connsiteY5" fmla="*/ 553010 h 586231"/>
                    <a:gd name="connsiteX6" fmla="*/ 11122 w 303503"/>
                    <a:gd name="connsiteY6" fmla="*/ 514911 h 586231"/>
                    <a:gd name="connsiteX7" fmla="*/ 123041 w 303503"/>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23041 w 299254"/>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23041 w 299254"/>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01611 w 299254"/>
                    <a:gd name="connsiteY7" fmla="*/ 52946 h 586231"/>
                    <a:gd name="connsiteX8" fmla="*/ 123041 w 299254"/>
                    <a:gd name="connsiteY8"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01611 w 299254"/>
                    <a:gd name="connsiteY7" fmla="*/ 52946 h 586231"/>
                    <a:gd name="connsiteX8" fmla="*/ 123041 w 299254"/>
                    <a:gd name="connsiteY8" fmla="*/ 2675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254" h="586231">
                      <a:moveTo>
                        <a:pt x="123041" y="26754"/>
                      </a:moveTo>
                      <a:cubicBezTo>
                        <a:pt x="127010" y="27547"/>
                        <a:pt x="142885" y="66442"/>
                        <a:pt x="156379" y="62473"/>
                      </a:cubicBezTo>
                      <a:lnTo>
                        <a:pt x="234960" y="560"/>
                      </a:lnTo>
                      <a:cubicBezTo>
                        <a:pt x="248057" y="-3012"/>
                        <a:pt x="248057" y="11274"/>
                        <a:pt x="246867" y="21990"/>
                      </a:cubicBezTo>
                      <a:cubicBezTo>
                        <a:pt x="95658" y="416088"/>
                        <a:pt x="294095" y="501019"/>
                        <a:pt x="299254" y="579204"/>
                      </a:cubicBezTo>
                      <a:cubicBezTo>
                        <a:pt x="240517" y="587142"/>
                        <a:pt x="53189" y="597459"/>
                        <a:pt x="8740" y="553010"/>
                      </a:cubicBezTo>
                      <a:cubicBezTo>
                        <a:pt x="-4753" y="529991"/>
                        <a:pt x="-1578" y="523641"/>
                        <a:pt x="11122" y="514911"/>
                      </a:cubicBezTo>
                      <a:cubicBezTo>
                        <a:pt x="25410" y="297423"/>
                        <a:pt x="70654" y="184709"/>
                        <a:pt x="101611" y="52946"/>
                      </a:cubicBezTo>
                      <a:lnTo>
                        <a:pt x="123041" y="26754"/>
                      </a:lnTo>
                      <a:close/>
                    </a:path>
                  </a:pathLst>
                </a:custGeom>
                <a:solidFill>
                  <a:srgbClr val="D2EC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55" name="Rectangle 5"/>
                <p:cNvSpPr/>
                <p:nvPr/>
              </p:nvSpPr>
              <p:spPr>
                <a:xfrm>
                  <a:off x="5853213" y="1802539"/>
                  <a:ext cx="101566" cy="478699"/>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43149 w 170847"/>
                    <a:gd name="connsiteY0" fmla="*/ 39004 h 723168"/>
                    <a:gd name="connsiteX1" fmla="*/ 169212 w 170847"/>
                    <a:gd name="connsiteY1" fmla="*/ 28733 h 723168"/>
                    <a:gd name="connsiteX2" fmla="*/ 120985 w 170847"/>
                    <a:gd name="connsiteY2" fmla="*/ 139762 h 723168"/>
                    <a:gd name="connsiteX3" fmla="*/ 170847 w 170847"/>
                    <a:gd name="connsiteY3" fmla="*/ 723168 h 723168"/>
                    <a:gd name="connsiteX4" fmla="*/ 0 w 170847"/>
                    <a:gd name="connsiteY4" fmla="*/ 720787 h 723168"/>
                    <a:gd name="connsiteX5" fmla="*/ 89885 w 170847"/>
                    <a:gd name="connsiteY5" fmla="*/ 135000 h 723168"/>
                    <a:gd name="connsiteX6" fmla="*/ 43149 w 170847"/>
                    <a:gd name="connsiteY6" fmla="*/ 39004 h 723168"/>
                    <a:gd name="connsiteX0" fmla="*/ 43149 w 169212"/>
                    <a:gd name="connsiteY0" fmla="*/ 39004 h 725549"/>
                    <a:gd name="connsiteX1" fmla="*/ 169212 w 169212"/>
                    <a:gd name="connsiteY1" fmla="*/ 28733 h 725549"/>
                    <a:gd name="connsiteX2" fmla="*/ 120985 w 169212"/>
                    <a:gd name="connsiteY2" fmla="*/ 139762 h 725549"/>
                    <a:gd name="connsiteX3" fmla="*/ 108935 w 169212"/>
                    <a:gd name="connsiteY3" fmla="*/ 725549 h 725549"/>
                    <a:gd name="connsiteX4" fmla="*/ 0 w 169212"/>
                    <a:gd name="connsiteY4" fmla="*/ 720787 h 725549"/>
                    <a:gd name="connsiteX5" fmla="*/ 89885 w 169212"/>
                    <a:gd name="connsiteY5" fmla="*/ 135000 h 725549"/>
                    <a:gd name="connsiteX6" fmla="*/ 43149 w 169212"/>
                    <a:gd name="connsiteY6" fmla="*/ 39004 h 725549"/>
                    <a:gd name="connsiteX0" fmla="*/ 47911 w 173974"/>
                    <a:gd name="connsiteY0" fmla="*/ 39004 h 744600"/>
                    <a:gd name="connsiteX1" fmla="*/ 173974 w 173974"/>
                    <a:gd name="connsiteY1" fmla="*/ 28733 h 744600"/>
                    <a:gd name="connsiteX2" fmla="*/ 125747 w 173974"/>
                    <a:gd name="connsiteY2" fmla="*/ 139762 h 744600"/>
                    <a:gd name="connsiteX3" fmla="*/ 113697 w 173974"/>
                    <a:gd name="connsiteY3" fmla="*/ 725549 h 744600"/>
                    <a:gd name="connsiteX4" fmla="*/ 0 w 173974"/>
                    <a:gd name="connsiteY4" fmla="*/ 744600 h 744600"/>
                    <a:gd name="connsiteX5" fmla="*/ 94647 w 173974"/>
                    <a:gd name="connsiteY5" fmla="*/ 135000 h 744600"/>
                    <a:gd name="connsiteX6" fmla="*/ 47911 w 173974"/>
                    <a:gd name="connsiteY6" fmla="*/ 39004 h 744600"/>
                    <a:gd name="connsiteX0" fmla="*/ 47911 w 173974"/>
                    <a:gd name="connsiteY0" fmla="*/ 39004 h 761268"/>
                    <a:gd name="connsiteX1" fmla="*/ 173974 w 173974"/>
                    <a:gd name="connsiteY1" fmla="*/ 28733 h 761268"/>
                    <a:gd name="connsiteX2" fmla="*/ 125747 w 173974"/>
                    <a:gd name="connsiteY2" fmla="*/ 139762 h 761268"/>
                    <a:gd name="connsiteX3" fmla="*/ 101791 w 173974"/>
                    <a:gd name="connsiteY3" fmla="*/ 761268 h 761268"/>
                    <a:gd name="connsiteX4" fmla="*/ 0 w 173974"/>
                    <a:gd name="connsiteY4" fmla="*/ 744600 h 761268"/>
                    <a:gd name="connsiteX5" fmla="*/ 94647 w 173974"/>
                    <a:gd name="connsiteY5" fmla="*/ 135000 h 761268"/>
                    <a:gd name="connsiteX6" fmla="*/ 47911 w 173974"/>
                    <a:gd name="connsiteY6" fmla="*/ 39004 h 761268"/>
                    <a:gd name="connsiteX0" fmla="*/ 47925 w 173988"/>
                    <a:gd name="connsiteY0" fmla="*/ 39004 h 761268"/>
                    <a:gd name="connsiteX1" fmla="*/ 173988 w 173988"/>
                    <a:gd name="connsiteY1" fmla="*/ 28733 h 761268"/>
                    <a:gd name="connsiteX2" fmla="*/ 125761 w 173988"/>
                    <a:gd name="connsiteY2" fmla="*/ 139762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7925 w 173988"/>
                    <a:gd name="connsiteY0" fmla="*/ 39004 h 761268"/>
                    <a:gd name="connsiteX1" fmla="*/ 173988 w 173988"/>
                    <a:gd name="connsiteY1" fmla="*/ 28733 h 761268"/>
                    <a:gd name="connsiteX2" fmla="*/ 116236 w 173988"/>
                    <a:gd name="connsiteY2" fmla="*/ 123093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8489 h 807486"/>
                    <a:gd name="connsiteX1" fmla="*/ 174184 w 174184"/>
                    <a:gd name="connsiteY1" fmla="*/ 74951 h 807486"/>
                    <a:gd name="connsiteX2" fmla="*/ 116432 w 174184"/>
                    <a:gd name="connsiteY2" fmla="*/ 169311 h 807486"/>
                    <a:gd name="connsiteX3" fmla="*/ 102001 w 174184"/>
                    <a:gd name="connsiteY3" fmla="*/ 807486 h 807486"/>
                    <a:gd name="connsiteX4" fmla="*/ 210 w 174184"/>
                    <a:gd name="connsiteY4" fmla="*/ 790818 h 807486"/>
                    <a:gd name="connsiteX5" fmla="*/ 71045 w 174184"/>
                    <a:gd name="connsiteY5" fmla="*/ 164550 h 807486"/>
                    <a:gd name="connsiteX6" fmla="*/ 48121 w 174184"/>
                    <a:gd name="connsiteY6" fmla="*/ 8489 h 807486"/>
                    <a:gd name="connsiteX0" fmla="*/ 48121 w 186972"/>
                    <a:gd name="connsiteY0" fmla="*/ 17715 h 816712"/>
                    <a:gd name="connsiteX1" fmla="*/ 186972 w 186972"/>
                    <a:gd name="connsiteY1" fmla="*/ 45811 h 816712"/>
                    <a:gd name="connsiteX2" fmla="*/ 116432 w 186972"/>
                    <a:gd name="connsiteY2" fmla="*/ 178537 h 816712"/>
                    <a:gd name="connsiteX3" fmla="*/ 102001 w 186972"/>
                    <a:gd name="connsiteY3" fmla="*/ 816712 h 816712"/>
                    <a:gd name="connsiteX4" fmla="*/ 210 w 186972"/>
                    <a:gd name="connsiteY4" fmla="*/ 800044 h 816712"/>
                    <a:gd name="connsiteX5" fmla="*/ 71045 w 186972"/>
                    <a:gd name="connsiteY5" fmla="*/ 173776 h 816712"/>
                    <a:gd name="connsiteX6" fmla="*/ 48121 w 186972"/>
                    <a:gd name="connsiteY6" fmla="*/ 17715 h 816712"/>
                    <a:gd name="connsiteX0" fmla="*/ 48121 w 186972"/>
                    <a:gd name="connsiteY0" fmla="*/ 8175 h 807172"/>
                    <a:gd name="connsiteX1" fmla="*/ 186972 w 186972"/>
                    <a:gd name="connsiteY1" fmla="*/ 36271 h 807172"/>
                    <a:gd name="connsiteX2" fmla="*/ 116432 w 186972"/>
                    <a:gd name="connsiteY2" fmla="*/ 168997 h 807172"/>
                    <a:gd name="connsiteX3" fmla="*/ 102001 w 186972"/>
                    <a:gd name="connsiteY3" fmla="*/ 807172 h 807172"/>
                    <a:gd name="connsiteX4" fmla="*/ 210 w 186972"/>
                    <a:gd name="connsiteY4" fmla="*/ 790504 h 807172"/>
                    <a:gd name="connsiteX5" fmla="*/ 71045 w 186972"/>
                    <a:gd name="connsiteY5" fmla="*/ 164236 h 807172"/>
                    <a:gd name="connsiteX6" fmla="*/ 48121 w 186972"/>
                    <a:gd name="connsiteY6" fmla="*/ 8175 h 807172"/>
                    <a:gd name="connsiteX0" fmla="*/ 48121 w 186972"/>
                    <a:gd name="connsiteY0" fmla="*/ 0 h 798997"/>
                    <a:gd name="connsiteX1" fmla="*/ 186972 w 186972"/>
                    <a:gd name="connsiteY1" fmla="*/ 28096 h 798997"/>
                    <a:gd name="connsiteX2" fmla="*/ 116432 w 186972"/>
                    <a:gd name="connsiteY2" fmla="*/ 160822 h 798997"/>
                    <a:gd name="connsiteX3" fmla="*/ 102001 w 186972"/>
                    <a:gd name="connsiteY3" fmla="*/ 798997 h 798997"/>
                    <a:gd name="connsiteX4" fmla="*/ 210 w 186972"/>
                    <a:gd name="connsiteY4" fmla="*/ 782329 h 798997"/>
                    <a:gd name="connsiteX5" fmla="*/ 71045 w 186972"/>
                    <a:gd name="connsiteY5" fmla="*/ 156061 h 798997"/>
                    <a:gd name="connsiteX6" fmla="*/ 48121 w 186972"/>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55232 h 854229"/>
                    <a:gd name="connsiteX1" fmla="*/ 125205 w 183775"/>
                    <a:gd name="connsiteY1" fmla="*/ 141 h 854229"/>
                    <a:gd name="connsiteX2" fmla="*/ 183775 w 183775"/>
                    <a:gd name="connsiteY2" fmla="*/ 70539 h 854229"/>
                    <a:gd name="connsiteX3" fmla="*/ 116432 w 183775"/>
                    <a:gd name="connsiteY3" fmla="*/ 216054 h 854229"/>
                    <a:gd name="connsiteX4" fmla="*/ 102001 w 183775"/>
                    <a:gd name="connsiteY4" fmla="*/ 854229 h 854229"/>
                    <a:gd name="connsiteX5" fmla="*/ 210 w 183775"/>
                    <a:gd name="connsiteY5" fmla="*/ 837561 h 854229"/>
                    <a:gd name="connsiteX6" fmla="*/ 71045 w 183775"/>
                    <a:gd name="connsiteY6" fmla="*/ 211293 h 854229"/>
                    <a:gd name="connsiteX7" fmla="*/ 48121 w 183775"/>
                    <a:gd name="connsiteY7" fmla="*/ 55232 h 854229"/>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31839 w 213613"/>
                    <a:gd name="connsiteY4" fmla="*/ 854229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21823 w 213613"/>
                    <a:gd name="connsiteY4" fmla="*/ 939368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1823 w 213613"/>
                    <a:gd name="connsiteY4" fmla="*/ 939368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3" h="1006796">
                      <a:moveTo>
                        <a:pt x="77959" y="55232"/>
                      </a:moveTo>
                      <a:cubicBezTo>
                        <a:pt x="84482" y="30057"/>
                        <a:pt x="132434" y="-2410"/>
                        <a:pt x="155043" y="141"/>
                      </a:cubicBezTo>
                      <a:cubicBezTo>
                        <a:pt x="177652" y="2692"/>
                        <a:pt x="212571" y="44570"/>
                        <a:pt x="213613" y="70539"/>
                      </a:cubicBezTo>
                      <a:cubicBezTo>
                        <a:pt x="193214" y="153452"/>
                        <a:pt x="168438" y="186733"/>
                        <a:pt x="161294" y="216055"/>
                      </a:cubicBezTo>
                      <a:cubicBezTo>
                        <a:pt x="234318" y="412905"/>
                        <a:pt x="119991" y="609431"/>
                        <a:pt x="126831" y="959401"/>
                      </a:cubicBezTo>
                      <a:cubicBezTo>
                        <a:pt x="102847" y="963513"/>
                        <a:pt x="93888" y="1002684"/>
                        <a:pt x="69904" y="1006796"/>
                      </a:cubicBezTo>
                      <a:lnTo>
                        <a:pt x="0" y="962766"/>
                      </a:lnTo>
                      <a:cubicBezTo>
                        <a:pt x="0" y="763535"/>
                        <a:pt x="22301" y="398618"/>
                        <a:pt x="100883" y="211293"/>
                      </a:cubicBezTo>
                      <a:cubicBezTo>
                        <a:pt x="77071" y="178003"/>
                        <a:pt x="82721" y="93285"/>
                        <a:pt x="77959" y="55232"/>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56" name="Rectangle 4096"/>
                <p:cNvSpPr/>
                <p:nvPr/>
              </p:nvSpPr>
              <p:spPr>
                <a:xfrm>
                  <a:off x="5738762" y="1726409"/>
                  <a:ext cx="540595" cy="1591638"/>
                </a:xfrm>
                <a:custGeom>
                  <a:avLst/>
                  <a:gdLst>
                    <a:gd name="connsiteX0" fmla="*/ 0 w 457200"/>
                    <a:gd name="connsiteY0" fmla="*/ 0 h 990600"/>
                    <a:gd name="connsiteX1" fmla="*/ 457200 w 457200"/>
                    <a:gd name="connsiteY1" fmla="*/ 0 h 990600"/>
                    <a:gd name="connsiteX2" fmla="*/ 457200 w 457200"/>
                    <a:gd name="connsiteY2" fmla="*/ 990600 h 990600"/>
                    <a:gd name="connsiteX3" fmla="*/ 0 w 457200"/>
                    <a:gd name="connsiteY3" fmla="*/ 990600 h 990600"/>
                    <a:gd name="connsiteX4" fmla="*/ 0 w 457200"/>
                    <a:gd name="connsiteY4" fmla="*/ 0 h 990600"/>
                    <a:gd name="connsiteX0" fmla="*/ 0 w 457200"/>
                    <a:gd name="connsiteY0" fmla="*/ 104775 h 1095375"/>
                    <a:gd name="connsiteX1" fmla="*/ 314325 w 457200"/>
                    <a:gd name="connsiteY1" fmla="*/ 0 h 1095375"/>
                    <a:gd name="connsiteX2" fmla="*/ 457200 w 457200"/>
                    <a:gd name="connsiteY2" fmla="*/ 1095375 h 1095375"/>
                    <a:gd name="connsiteX3" fmla="*/ 0 w 457200"/>
                    <a:gd name="connsiteY3" fmla="*/ 1095375 h 1095375"/>
                    <a:gd name="connsiteX4" fmla="*/ 0 w 457200"/>
                    <a:gd name="connsiteY4" fmla="*/ 104775 h 1095375"/>
                    <a:gd name="connsiteX0" fmla="*/ 0 w 488156"/>
                    <a:gd name="connsiteY0" fmla="*/ 104775 h 1095375"/>
                    <a:gd name="connsiteX1" fmla="*/ 314325 w 488156"/>
                    <a:gd name="connsiteY1" fmla="*/ 0 h 1095375"/>
                    <a:gd name="connsiteX2" fmla="*/ 488156 w 488156"/>
                    <a:gd name="connsiteY2" fmla="*/ 111920 h 1095375"/>
                    <a:gd name="connsiteX3" fmla="*/ 457200 w 488156"/>
                    <a:gd name="connsiteY3" fmla="*/ 1095375 h 1095375"/>
                    <a:gd name="connsiteX4" fmla="*/ 0 w 488156"/>
                    <a:gd name="connsiteY4" fmla="*/ 1095375 h 1095375"/>
                    <a:gd name="connsiteX5" fmla="*/ 0 w 488156"/>
                    <a:gd name="connsiteY5" fmla="*/ 104775 h 1095375"/>
                    <a:gd name="connsiteX0" fmla="*/ 42862 w 488156"/>
                    <a:gd name="connsiteY0" fmla="*/ 109537 h 1095375"/>
                    <a:gd name="connsiteX1" fmla="*/ 314325 w 488156"/>
                    <a:gd name="connsiteY1" fmla="*/ 0 h 1095375"/>
                    <a:gd name="connsiteX2" fmla="*/ 488156 w 488156"/>
                    <a:gd name="connsiteY2" fmla="*/ 111920 h 1095375"/>
                    <a:gd name="connsiteX3" fmla="*/ 457200 w 488156"/>
                    <a:gd name="connsiteY3" fmla="*/ 1095375 h 1095375"/>
                    <a:gd name="connsiteX4" fmla="*/ 0 w 488156"/>
                    <a:gd name="connsiteY4" fmla="*/ 1095375 h 1095375"/>
                    <a:gd name="connsiteX5" fmla="*/ 42862 w 488156"/>
                    <a:gd name="connsiteY5" fmla="*/ 109537 h 1095375"/>
                    <a:gd name="connsiteX0" fmla="*/ 42862 w 488156"/>
                    <a:gd name="connsiteY0" fmla="*/ 109537 h 1095375"/>
                    <a:gd name="connsiteX1" fmla="*/ 161925 w 488156"/>
                    <a:gd name="connsiteY1" fmla="*/ 47626 h 1095375"/>
                    <a:gd name="connsiteX2" fmla="*/ 314325 w 488156"/>
                    <a:gd name="connsiteY2" fmla="*/ 0 h 1095375"/>
                    <a:gd name="connsiteX3" fmla="*/ 488156 w 488156"/>
                    <a:gd name="connsiteY3" fmla="*/ 111920 h 1095375"/>
                    <a:gd name="connsiteX4" fmla="*/ 457200 w 488156"/>
                    <a:gd name="connsiteY4" fmla="*/ 1095375 h 1095375"/>
                    <a:gd name="connsiteX5" fmla="*/ 0 w 488156"/>
                    <a:gd name="connsiteY5" fmla="*/ 1095375 h 1095375"/>
                    <a:gd name="connsiteX6" fmla="*/ 42862 w 488156"/>
                    <a:gd name="connsiteY6"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314325 w 488156"/>
                    <a:gd name="connsiteY3" fmla="*/ 0 h 1095375"/>
                    <a:gd name="connsiteX4" fmla="*/ 488156 w 488156"/>
                    <a:gd name="connsiteY4" fmla="*/ 111920 h 1095375"/>
                    <a:gd name="connsiteX5" fmla="*/ 457200 w 488156"/>
                    <a:gd name="connsiteY5" fmla="*/ 1095375 h 1095375"/>
                    <a:gd name="connsiteX6" fmla="*/ 0 w 488156"/>
                    <a:gd name="connsiteY6" fmla="*/ 1095375 h 1095375"/>
                    <a:gd name="connsiteX7" fmla="*/ 42862 w 488156"/>
                    <a:gd name="connsiteY7"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14325 w 488156"/>
                    <a:gd name="connsiteY4" fmla="*/ 0 h 1095375"/>
                    <a:gd name="connsiteX5" fmla="*/ 488156 w 488156"/>
                    <a:gd name="connsiteY5" fmla="*/ 111920 h 1095375"/>
                    <a:gd name="connsiteX6" fmla="*/ 457200 w 488156"/>
                    <a:gd name="connsiteY6" fmla="*/ 1095375 h 1095375"/>
                    <a:gd name="connsiteX7" fmla="*/ 0 w 488156"/>
                    <a:gd name="connsiteY7" fmla="*/ 1095375 h 1095375"/>
                    <a:gd name="connsiteX8" fmla="*/ 42862 w 488156"/>
                    <a:gd name="connsiteY8"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9069 w 488156"/>
                    <a:gd name="connsiteY1" fmla="*/ 52388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9069 w 488156"/>
                    <a:gd name="connsiteY1" fmla="*/ 52388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564547"/>
                    <a:gd name="connsiteY0" fmla="*/ 107155 h 1092993"/>
                    <a:gd name="connsiteX1" fmla="*/ 169069 w 564547"/>
                    <a:gd name="connsiteY1" fmla="*/ 50006 h 1092993"/>
                    <a:gd name="connsiteX2" fmla="*/ 88106 w 564547"/>
                    <a:gd name="connsiteY2" fmla="*/ 511969 h 1092993"/>
                    <a:gd name="connsiteX3" fmla="*/ 78582 w 564547"/>
                    <a:gd name="connsiteY3" fmla="*/ 552451 h 1092993"/>
                    <a:gd name="connsiteX4" fmla="*/ 366713 w 564547"/>
                    <a:gd name="connsiteY4" fmla="*/ 578644 h 1092993"/>
                    <a:gd name="connsiteX5" fmla="*/ 307181 w 564547"/>
                    <a:gd name="connsiteY5" fmla="*/ 0 h 1092993"/>
                    <a:gd name="connsiteX6" fmla="*/ 488156 w 564547"/>
                    <a:gd name="connsiteY6" fmla="*/ 109538 h 1092993"/>
                    <a:gd name="connsiteX7" fmla="*/ 564356 w 564547"/>
                    <a:gd name="connsiteY7" fmla="*/ 426244 h 1092993"/>
                    <a:gd name="connsiteX8" fmla="*/ 457200 w 564547"/>
                    <a:gd name="connsiteY8" fmla="*/ 1092993 h 1092993"/>
                    <a:gd name="connsiteX9" fmla="*/ 0 w 564547"/>
                    <a:gd name="connsiteY9" fmla="*/ 1092993 h 1092993"/>
                    <a:gd name="connsiteX10" fmla="*/ 42862 w 564547"/>
                    <a:gd name="connsiteY10" fmla="*/ 107155 h 1092993"/>
                    <a:gd name="connsiteX0" fmla="*/ 42862 w 564590"/>
                    <a:gd name="connsiteY0" fmla="*/ 107155 h 1092993"/>
                    <a:gd name="connsiteX1" fmla="*/ 169069 w 564590"/>
                    <a:gd name="connsiteY1" fmla="*/ 50006 h 1092993"/>
                    <a:gd name="connsiteX2" fmla="*/ 88106 w 564590"/>
                    <a:gd name="connsiteY2" fmla="*/ 511969 h 1092993"/>
                    <a:gd name="connsiteX3" fmla="*/ 78582 w 564590"/>
                    <a:gd name="connsiteY3" fmla="*/ 552451 h 1092993"/>
                    <a:gd name="connsiteX4" fmla="*/ 366713 w 564590"/>
                    <a:gd name="connsiteY4" fmla="*/ 578644 h 1092993"/>
                    <a:gd name="connsiteX5" fmla="*/ 307181 w 564590"/>
                    <a:gd name="connsiteY5" fmla="*/ 0 h 1092993"/>
                    <a:gd name="connsiteX6" fmla="*/ 488156 w 564590"/>
                    <a:gd name="connsiteY6" fmla="*/ 109538 h 1092993"/>
                    <a:gd name="connsiteX7" fmla="*/ 564356 w 564590"/>
                    <a:gd name="connsiteY7" fmla="*/ 426244 h 1092993"/>
                    <a:gd name="connsiteX8" fmla="*/ 457200 w 564590"/>
                    <a:gd name="connsiteY8" fmla="*/ 1092993 h 1092993"/>
                    <a:gd name="connsiteX9" fmla="*/ 0 w 564590"/>
                    <a:gd name="connsiteY9" fmla="*/ 1092993 h 1092993"/>
                    <a:gd name="connsiteX10" fmla="*/ 42862 w 564590"/>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57200 w 564356"/>
                    <a:gd name="connsiteY8" fmla="*/ 1092993 h 1092993"/>
                    <a:gd name="connsiteX9" fmla="*/ 0 w 564356"/>
                    <a:gd name="connsiteY9" fmla="*/ 1092993 h 1092993"/>
                    <a:gd name="connsiteX10" fmla="*/ 42862 w 564356"/>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57200 w 564356"/>
                    <a:gd name="connsiteY8" fmla="*/ 1092993 h 1092993"/>
                    <a:gd name="connsiteX9" fmla="*/ 0 w 564356"/>
                    <a:gd name="connsiteY9" fmla="*/ 1092993 h 1092993"/>
                    <a:gd name="connsiteX10" fmla="*/ 42862 w 564356"/>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457200 w 564356"/>
                    <a:gd name="connsiteY9" fmla="*/ 1092993 h 1092993"/>
                    <a:gd name="connsiteX10" fmla="*/ 0 w 564356"/>
                    <a:gd name="connsiteY10" fmla="*/ 1092993 h 1092993"/>
                    <a:gd name="connsiteX11" fmla="*/ 42862 w 564356"/>
                    <a:gd name="connsiteY11"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457200 w 564356"/>
                    <a:gd name="connsiteY9" fmla="*/ 1092993 h 1092993"/>
                    <a:gd name="connsiteX10" fmla="*/ 0 w 564356"/>
                    <a:gd name="connsiteY10" fmla="*/ 1092993 h 1092993"/>
                    <a:gd name="connsiteX11" fmla="*/ 42862 w 564356"/>
                    <a:gd name="connsiteY11"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67232 w 588726"/>
                    <a:gd name="connsiteY13"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57707 w 588726"/>
                    <a:gd name="connsiteY13" fmla="*/ 504825 h 1092993"/>
                    <a:gd name="connsiteX14" fmla="*/ 67232 w 588726"/>
                    <a:gd name="connsiteY14"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36275 w 588726"/>
                    <a:gd name="connsiteY13" fmla="*/ 592932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95857 w 588726"/>
                    <a:gd name="connsiteY10" fmla="*/ 804863 h 1092993"/>
                    <a:gd name="connsiteX11" fmla="*/ 481570 w 588726"/>
                    <a:gd name="connsiteY11" fmla="*/ 1092993 h 1092993"/>
                    <a:gd name="connsiteX12" fmla="*/ 24370 w 588726"/>
                    <a:gd name="connsiteY12" fmla="*/ 1092993 h 1092993"/>
                    <a:gd name="connsiteX13" fmla="*/ 76757 w 588726"/>
                    <a:gd name="connsiteY13" fmla="*/ 652463 h 1092993"/>
                    <a:gd name="connsiteX14" fmla="*/ 48182 w 588726"/>
                    <a:gd name="connsiteY14" fmla="*/ 597695 h 1092993"/>
                    <a:gd name="connsiteX15" fmla="*/ 57707 w 588726"/>
                    <a:gd name="connsiteY15" fmla="*/ 504825 h 1092993"/>
                    <a:gd name="connsiteX16" fmla="*/ 67232 w 588726"/>
                    <a:gd name="connsiteY16"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93476 w 588726"/>
                    <a:gd name="connsiteY10" fmla="*/ 814388 h 1092993"/>
                    <a:gd name="connsiteX11" fmla="*/ 481570 w 588726"/>
                    <a:gd name="connsiteY11" fmla="*/ 1092993 h 1092993"/>
                    <a:gd name="connsiteX12" fmla="*/ 24370 w 588726"/>
                    <a:gd name="connsiteY12" fmla="*/ 1092993 h 1092993"/>
                    <a:gd name="connsiteX13" fmla="*/ 76757 w 588726"/>
                    <a:gd name="connsiteY13" fmla="*/ 652463 h 1092993"/>
                    <a:gd name="connsiteX14" fmla="*/ 48182 w 588726"/>
                    <a:gd name="connsiteY14" fmla="*/ 597695 h 1092993"/>
                    <a:gd name="connsiteX15" fmla="*/ 57707 w 588726"/>
                    <a:gd name="connsiteY15" fmla="*/ 504825 h 1092993"/>
                    <a:gd name="connsiteX16" fmla="*/ 67232 w 588726"/>
                    <a:gd name="connsiteY16" fmla="*/ 107155 h 1092993"/>
                    <a:gd name="connsiteX0" fmla="*/ 30522 w 552016"/>
                    <a:gd name="connsiteY0" fmla="*/ 107155 h 1552574"/>
                    <a:gd name="connsiteX1" fmla="*/ 156729 w 552016"/>
                    <a:gd name="connsiteY1" fmla="*/ 50006 h 1552574"/>
                    <a:gd name="connsiteX2" fmla="*/ 75766 w 552016"/>
                    <a:gd name="connsiteY2" fmla="*/ 511969 h 1552574"/>
                    <a:gd name="connsiteX3" fmla="*/ 66242 w 552016"/>
                    <a:gd name="connsiteY3" fmla="*/ 552451 h 1552574"/>
                    <a:gd name="connsiteX4" fmla="*/ 354373 w 552016"/>
                    <a:gd name="connsiteY4" fmla="*/ 578644 h 1552574"/>
                    <a:gd name="connsiteX5" fmla="*/ 294841 w 552016"/>
                    <a:gd name="connsiteY5" fmla="*/ 0 h 1552574"/>
                    <a:gd name="connsiteX6" fmla="*/ 475816 w 552016"/>
                    <a:gd name="connsiteY6" fmla="*/ 109538 h 1552574"/>
                    <a:gd name="connsiteX7" fmla="*/ 552016 w 552016"/>
                    <a:gd name="connsiteY7" fmla="*/ 426244 h 1552574"/>
                    <a:gd name="connsiteX8" fmla="*/ 475815 w 552016"/>
                    <a:gd name="connsiteY8" fmla="*/ 583407 h 1552574"/>
                    <a:gd name="connsiteX9" fmla="*/ 530584 w 552016"/>
                    <a:gd name="connsiteY9" fmla="*/ 769144 h 1552574"/>
                    <a:gd name="connsiteX10" fmla="*/ 456766 w 552016"/>
                    <a:gd name="connsiteY10" fmla="*/ 814388 h 1552574"/>
                    <a:gd name="connsiteX11" fmla="*/ 444860 w 552016"/>
                    <a:gd name="connsiteY11" fmla="*/ 1092993 h 1552574"/>
                    <a:gd name="connsiteX12" fmla="*/ 32904 w 552016"/>
                    <a:gd name="connsiteY12" fmla="*/ 1552574 h 1552574"/>
                    <a:gd name="connsiteX13" fmla="*/ 40047 w 552016"/>
                    <a:gd name="connsiteY13" fmla="*/ 652463 h 1552574"/>
                    <a:gd name="connsiteX14" fmla="*/ 11472 w 552016"/>
                    <a:gd name="connsiteY14" fmla="*/ 597695 h 1552574"/>
                    <a:gd name="connsiteX15" fmla="*/ 20997 w 552016"/>
                    <a:gd name="connsiteY15" fmla="*/ 504825 h 1552574"/>
                    <a:gd name="connsiteX16" fmla="*/ 30522 w 552016"/>
                    <a:gd name="connsiteY16" fmla="*/ 107155 h 1552574"/>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44860 w 552016"/>
                    <a:gd name="connsiteY11" fmla="*/ 1092993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94865 w 552016"/>
                    <a:gd name="connsiteY13" fmla="*/ 1576387 h 1576387"/>
                    <a:gd name="connsiteX14" fmla="*/ 32904 w 552016"/>
                    <a:gd name="connsiteY14" fmla="*/ 1552574 h 1576387"/>
                    <a:gd name="connsiteX15" fmla="*/ 40047 w 552016"/>
                    <a:gd name="connsiteY15" fmla="*/ 652463 h 1576387"/>
                    <a:gd name="connsiteX16" fmla="*/ 11472 w 552016"/>
                    <a:gd name="connsiteY16" fmla="*/ 597695 h 1576387"/>
                    <a:gd name="connsiteX17" fmla="*/ 20997 w 552016"/>
                    <a:gd name="connsiteY17" fmla="*/ 504825 h 1576387"/>
                    <a:gd name="connsiteX18" fmla="*/ 30522 w 552016"/>
                    <a:gd name="connsiteY18"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94865 w 552016"/>
                    <a:gd name="connsiteY13" fmla="*/ 1576387 h 1576387"/>
                    <a:gd name="connsiteX14" fmla="*/ 32904 w 552016"/>
                    <a:gd name="connsiteY14" fmla="*/ 1552574 h 1576387"/>
                    <a:gd name="connsiteX15" fmla="*/ 40047 w 552016"/>
                    <a:gd name="connsiteY15" fmla="*/ 652463 h 1576387"/>
                    <a:gd name="connsiteX16" fmla="*/ 11472 w 552016"/>
                    <a:gd name="connsiteY16" fmla="*/ 597695 h 1576387"/>
                    <a:gd name="connsiteX17" fmla="*/ 20997 w 552016"/>
                    <a:gd name="connsiteY17" fmla="*/ 504825 h 1576387"/>
                    <a:gd name="connsiteX18" fmla="*/ 30522 w 552016"/>
                    <a:gd name="connsiteY18"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2904 w 552016"/>
                    <a:gd name="connsiteY16" fmla="*/ 1552574 h 1577990"/>
                    <a:gd name="connsiteX17" fmla="*/ 40047 w 552016"/>
                    <a:gd name="connsiteY17" fmla="*/ 652463 h 1577990"/>
                    <a:gd name="connsiteX18" fmla="*/ 11472 w 552016"/>
                    <a:gd name="connsiteY18" fmla="*/ 597695 h 1577990"/>
                    <a:gd name="connsiteX19" fmla="*/ 20997 w 552016"/>
                    <a:gd name="connsiteY19" fmla="*/ 504825 h 1577990"/>
                    <a:gd name="connsiteX20" fmla="*/ 30522 w 552016"/>
                    <a:gd name="connsiteY20"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273409 w 552016"/>
                    <a:gd name="connsiteY16" fmla="*/ 923923 h 1577990"/>
                    <a:gd name="connsiteX17" fmla="*/ 32904 w 552016"/>
                    <a:gd name="connsiteY17" fmla="*/ 1552574 h 1577990"/>
                    <a:gd name="connsiteX18" fmla="*/ 40047 w 552016"/>
                    <a:gd name="connsiteY18" fmla="*/ 652463 h 1577990"/>
                    <a:gd name="connsiteX19" fmla="*/ 11472 w 552016"/>
                    <a:gd name="connsiteY19" fmla="*/ 597695 h 1577990"/>
                    <a:gd name="connsiteX20" fmla="*/ 20997 w 552016"/>
                    <a:gd name="connsiteY20" fmla="*/ 504825 h 1577990"/>
                    <a:gd name="connsiteX21" fmla="*/ 30522 w 552016"/>
                    <a:gd name="connsiteY21"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32904 w 552016"/>
                    <a:gd name="connsiteY18" fmla="*/ 1552574 h 1577990"/>
                    <a:gd name="connsiteX19" fmla="*/ 40047 w 552016"/>
                    <a:gd name="connsiteY19" fmla="*/ 652463 h 1577990"/>
                    <a:gd name="connsiteX20" fmla="*/ 11472 w 552016"/>
                    <a:gd name="connsiteY20" fmla="*/ 597695 h 1577990"/>
                    <a:gd name="connsiteX21" fmla="*/ 20997 w 552016"/>
                    <a:gd name="connsiteY21" fmla="*/ 504825 h 1577990"/>
                    <a:gd name="connsiteX22" fmla="*/ 30522 w 552016"/>
                    <a:gd name="connsiteY22"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49572 w 552016"/>
                    <a:gd name="connsiteY18" fmla="*/ 1516855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285316 w 552016"/>
                    <a:gd name="connsiteY18" fmla="*/ 1547812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285316 w 552016"/>
                    <a:gd name="connsiteY18" fmla="*/ 1547812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83052"/>
                    <a:gd name="connsiteX1" fmla="*/ 156729 w 552016"/>
                    <a:gd name="connsiteY1" fmla="*/ 50006 h 1583052"/>
                    <a:gd name="connsiteX2" fmla="*/ 75766 w 552016"/>
                    <a:gd name="connsiteY2" fmla="*/ 511969 h 1583052"/>
                    <a:gd name="connsiteX3" fmla="*/ 66242 w 552016"/>
                    <a:gd name="connsiteY3" fmla="*/ 552451 h 1583052"/>
                    <a:gd name="connsiteX4" fmla="*/ 354373 w 552016"/>
                    <a:gd name="connsiteY4" fmla="*/ 578644 h 1583052"/>
                    <a:gd name="connsiteX5" fmla="*/ 294841 w 552016"/>
                    <a:gd name="connsiteY5" fmla="*/ 0 h 1583052"/>
                    <a:gd name="connsiteX6" fmla="*/ 475816 w 552016"/>
                    <a:gd name="connsiteY6" fmla="*/ 109538 h 1583052"/>
                    <a:gd name="connsiteX7" fmla="*/ 552016 w 552016"/>
                    <a:gd name="connsiteY7" fmla="*/ 426244 h 1583052"/>
                    <a:gd name="connsiteX8" fmla="*/ 475815 w 552016"/>
                    <a:gd name="connsiteY8" fmla="*/ 583407 h 1583052"/>
                    <a:gd name="connsiteX9" fmla="*/ 530584 w 552016"/>
                    <a:gd name="connsiteY9" fmla="*/ 769144 h 1583052"/>
                    <a:gd name="connsiteX10" fmla="*/ 456766 w 552016"/>
                    <a:gd name="connsiteY10" fmla="*/ 814388 h 1583052"/>
                    <a:gd name="connsiteX11" fmla="*/ 485341 w 552016"/>
                    <a:gd name="connsiteY11" fmla="*/ 1090612 h 1583052"/>
                    <a:gd name="connsiteX12" fmla="*/ 509153 w 552016"/>
                    <a:gd name="connsiteY12" fmla="*/ 1276349 h 1583052"/>
                    <a:gd name="connsiteX13" fmla="*/ 487722 w 552016"/>
                    <a:gd name="connsiteY13" fmla="*/ 1419224 h 1583052"/>
                    <a:gd name="connsiteX14" fmla="*/ 494865 w 552016"/>
                    <a:gd name="connsiteY14" fmla="*/ 1576387 h 1583052"/>
                    <a:gd name="connsiteX15" fmla="*/ 266265 w 552016"/>
                    <a:gd name="connsiteY15" fmla="*/ 1576387 h 1583052"/>
                    <a:gd name="connsiteX16" fmla="*/ 366278 w 552016"/>
                    <a:gd name="connsiteY16" fmla="*/ 1431130 h 1583052"/>
                    <a:gd name="connsiteX17" fmla="*/ 273409 w 552016"/>
                    <a:gd name="connsiteY17" fmla="*/ 923923 h 1583052"/>
                    <a:gd name="connsiteX18" fmla="*/ 285316 w 552016"/>
                    <a:gd name="connsiteY18" fmla="*/ 1547812 h 1583052"/>
                    <a:gd name="connsiteX19" fmla="*/ 32904 w 552016"/>
                    <a:gd name="connsiteY19" fmla="*/ 1552574 h 1583052"/>
                    <a:gd name="connsiteX20" fmla="*/ 40047 w 552016"/>
                    <a:gd name="connsiteY20" fmla="*/ 652463 h 1583052"/>
                    <a:gd name="connsiteX21" fmla="*/ 11472 w 552016"/>
                    <a:gd name="connsiteY21" fmla="*/ 597695 h 1583052"/>
                    <a:gd name="connsiteX22" fmla="*/ 20997 w 552016"/>
                    <a:gd name="connsiteY22" fmla="*/ 504825 h 1583052"/>
                    <a:gd name="connsiteX23" fmla="*/ 30522 w 552016"/>
                    <a:gd name="connsiteY23" fmla="*/ 107155 h 1583052"/>
                    <a:gd name="connsiteX0" fmla="*/ 30522 w 552016"/>
                    <a:gd name="connsiteY0" fmla="*/ 107155 h 1585107"/>
                    <a:gd name="connsiteX1" fmla="*/ 156729 w 552016"/>
                    <a:gd name="connsiteY1" fmla="*/ 50006 h 1585107"/>
                    <a:gd name="connsiteX2" fmla="*/ 75766 w 552016"/>
                    <a:gd name="connsiteY2" fmla="*/ 511969 h 1585107"/>
                    <a:gd name="connsiteX3" fmla="*/ 66242 w 552016"/>
                    <a:gd name="connsiteY3" fmla="*/ 552451 h 1585107"/>
                    <a:gd name="connsiteX4" fmla="*/ 354373 w 552016"/>
                    <a:gd name="connsiteY4" fmla="*/ 578644 h 1585107"/>
                    <a:gd name="connsiteX5" fmla="*/ 294841 w 552016"/>
                    <a:gd name="connsiteY5" fmla="*/ 0 h 1585107"/>
                    <a:gd name="connsiteX6" fmla="*/ 475816 w 552016"/>
                    <a:gd name="connsiteY6" fmla="*/ 109538 h 1585107"/>
                    <a:gd name="connsiteX7" fmla="*/ 552016 w 552016"/>
                    <a:gd name="connsiteY7" fmla="*/ 426244 h 1585107"/>
                    <a:gd name="connsiteX8" fmla="*/ 475815 w 552016"/>
                    <a:gd name="connsiteY8" fmla="*/ 583407 h 1585107"/>
                    <a:gd name="connsiteX9" fmla="*/ 530584 w 552016"/>
                    <a:gd name="connsiteY9" fmla="*/ 769144 h 1585107"/>
                    <a:gd name="connsiteX10" fmla="*/ 456766 w 552016"/>
                    <a:gd name="connsiteY10" fmla="*/ 814388 h 1585107"/>
                    <a:gd name="connsiteX11" fmla="*/ 485341 w 552016"/>
                    <a:gd name="connsiteY11" fmla="*/ 1090612 h 1585107"/>
                    <a:gd name="connsiteX12" fmla="*/ 509153 w 552016"/>
                    <a:gd name="connsiteY12" fmla="*/ 1276349 h 1585107"/>
                    <a:gd name="connsiteX13" fmla="*/ 487722 w 552016"/>
                    <a:gd name="connsiteY13" fmla="*/ 1419224 h 1585107"/>
                    <a:gd name="connsiteX14" fmla="*/ 494865 w 552016"/>
                    <a:gd name="connsiteY14" fmla="*/ 1576387 h 1585107"/>
                    <a:gd name="connsiteX15" fmla="*/ 266265 w 552016"/>
                    <a:gd name="connsiteY15" fmla="*/ 1576387 h 1585107"/>
                    <a:gd name="connsiteX16" fmla="*/ 366278 w 552016"/>
                    <a:gd name="connsiteY16" fmla="*/ 1431130 h 1585107"/>
                    <a:gd name="connsiteX17" fmla="*/ 273409 w 552016"/>
                    <a:gd name="connsiteY17" fmla="*/ 923923 h 1585107"/>
                    <a:gd name="connsiteX18" fmla="*/ 285316 w 552016"/>
                    <a:gd name="connsiteY18" fmla="*/ 1547812 h 1585107"/>
                    <a:gd name="connsiteX19" fmla="*/ 32904 w 552016"/>
                    <a:gd name="connsiteY19" fmla="*/ 1552574 h 1585107"/>
                    <a:gd name="connsiteX20" fmla="*/ 40047 w 552016"/>
                    <a:gd name="connsiteY20" fmla="*/ 652463 h 1585107"/>
                    <a:gd name="connsiteX21" fmla="*/ 11472 w 552016"/>
                    <a:gd name="connsiteY21" fmla="*/ 597695 h 1585107"/>
                    <a:gd name="connsiteX22" fmla="*/ 20997 w 552016"/>
                    <a:gd name="connsiteY22" fmla="*/ 504825 h 1585107"/>
                    <a:gd name="connsiteX23" fmla="*/ 30522 w 552016"/>
                    <a:gd name="connsiteY23" fmla="*/ 107155 h 1585107"/>
                    <a:gd name="connsiteX0" fmla="*/ 30522 w 552016"/>
                    <a:gd name="connsiteY0" fmla="*/ 107155 h 1585760"/>
                    <a:gd name="connsiteX1" fmla="*/ 156729 w 552016"/>
                    <a:gd name="connsiteY1" fmla="*/ 50006 h 1585760"/>
                    <a:gd name="connsiteX2" fmla="*/ 75766 w 552016"/>
                    <a:gd name="connsiteY2" fmla="*/ 511969 h 1585760"/>
                    <a:gd name="connsiteX3" fmla="*/ 66242 w 552016"/>
                    <a:gd name="connsiteY3" fmla="*/ 552451 h 1585760"/>
                    <a:gd name="connsiteX4" fmla="*/ 354373 w 552016"/>
                    <a:gd name="connsiteY4" fmla="*/ 578644 h 1585760"/>
                    <a:gd name="connsiteX5" fmla="*/ 294841 w 552016"/>
                    <a:gd name="connsiteY5" fmla="*/ 0 h 1585760"/>
                    <a:gd name="connsiteX6" fmla="*/ 475816 w 552016"/>
                    <a:gd name="connsiteY6" fmla="*/ 109538 h 1585760"/>
                    <a:gd name="connsiteX7" fmla="*/ 552016 w 552016"/>
                    <a:gd name="connsiteY7" fmla="*/ 426244 h 1585760"/>
                    <a:gd name="connsiteX8" fmla="*/ 475815 w 552016"/>
                    <a:gd name="connsiteY8" fmla="*/ 583407 h 1585760"/>
                    <a:gd name="connsiteX9" fmla="*/ 530584 w 552016"/>
                    <a:gd name="connsiteY9" fmla="*/ 769144 h 1585760"/>
                    <a:gd name="connsiteX10" fmla="*/ 456766 w 552016"/>
                    <a:gd name="connsiteY10" fmla="*/ 814388 h 1585760"/>
                    <a:gd name="connsiteX11" fmla="*/ 485341 w 552016"/>
                    <a:gd name="connsiteY11" fmla="*/ 1090612 h 1585760"/>
                    <a:gd name="connsiteX12" fmla="*/ 509153 w 552016"/>
                    <a:gd name="connsiteY12" fmla="*/ 1276349 h 1585760"/>
                    <a:gd name="connsiteX13" fmla="*/ 487722 w 552016"/>
                    <a:gd name="connsiteY13" fmla="*/ 1419224 h 1585760"/>
                    <a:gd name="connsiteX14" fmla="*/ 494865 w 552016"/>
                    <a:gd name="connsiteY14" fmla="*/ 1576387 h 1585760"/>
                    <a:gd name="connsiteX15" fmla="*/ 266265 w 552016"/>
                    <a:gd name="connsiteY15" fmla="*/ 1576387 h 1585760"/>
                    <a:gd name="connsiteX16" fmla="*/ 366278 w 552016"/>
                    <a:gd name="connsiteY16" fmla="*/ 1431130 h 1585760"/>
                    <a:gd name="connsiteX17" fmla="*/ 273409 w 552016"/>
                    <a:gd name="connsiteY17" fmla="*/ 923923 h 1585760"/>
                    <a:gd name="connsiteX18" fmla="*/ 285316 w 552016"/>
                    <a:gd name="connsiteY18" fmla="*/ 1547812 h 1585760"/>
                    <a:gd name="connsiteX19" fmla="*/ 32904 w 552016"/>
                    <a:gd name="connsiteY19" fmla="*/ 1552574 h 1585760"/>
                    <a:gd name="connsiteX20" fmla="*/ 40047 w 552016"/>
                    <a:gd name="connsiteY20" fmla="*/ 652463 h 1585760"/>
                    <a:gd name="connsiteX21" fmla="*/ 11472 w 552016"/>
                    <a:gd name="connsiteY21" fmla="*/ 597695 h 1585760"/>
                    <a:gd name="connsiteX22" fmla="*/ 20997 w 552016"/>
                    <a:gd name="connsiteY22" fmla="*/ 504825 h 1585760"/>
                    <a:gd name="connsiteX23" fmla="*/ 30522 w 552016"/>
                    <a:gd name="connsiteY23" fmla="*/ 107155 h 1585760"/>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13890 w 552016"/>
                    <a:gd name="connsiteY18" fmla="*/ 1290636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7688 w 540595"/>
                    <a:gd name="connsiteY21" fmla="*/ 1231104 h 1591638"/>
                    <a:gd name="connsiteX22" fmla="*/ 28626 w 540595"/>
                    <a:gd name="connsiteY22" fmla="*/ 652463 h 1591638"/>
                    <a:gd name="connsiteX23" fmla="*/ 51 w 540595"/>
                    <a:gd name="connsiteY23" fmla="*/ 597695 h 1591638"/>
                    <a:gd name="connsiteX24" fmla="*/ 9576 w 540595"/>
                    <a:gd name="connsiteY24" fmla="*/ 504825 h 1591638"/>
                    <a:gd name="connsiteX25" fmla="*/ 19101 w 540595"/>
                    <a:gd name="connsiteY25"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595" h="1591638">
                      <a:moveTo>
                        <a:pt x="19101" y="107155"/>
                      </a:moveTo>
                      <a:cubicBezTo>
                        <a:pt x="64345" y="88899"/>
                        <a:pt x="100064" y="68262"/>
                        <a:pt x="145308" y="50006"/>
                      </a:cubicBezTo>
                      <a:cubicBezTo>
                        <a:pt x="166739" y="43656"/>
                        <a:pt x="52440" y="320676"/>
                        <a:pt x="64345" y="511969"/>
                      </a:cubicBezTo>
                      <a:cubicBezTo>
                        <a:pt x="44502" y="519114"/>
                        <a:pt x="43708" y="531019"/>
                        <a:pt x="54821" y="552451"/>
                      </a:cubicBezTo>
                      <a:cubicBezTo>
                        <a:pt x="96096" y="573088"/>
                        <a:pt x="292152" y="596106"/>
                        <a:pt x="342952" y="578644"/>
                      </a:cubicBezTo>
                      <a:cubicBezTo>
                        <a:pt x="208808" y="369094"/>
                        <a:pt x="186584" y="338137"/>
                        <a:pt x="283420" y="0"/>
                      </a:cubicBezTo>
                      <a:cubicBezTo>
                        <a:pt x="305646" y="53975"/>
                        <a:pt x="456457" y="46038"/>
                        <a:pt x="464395" y="109538"/>
                      </a:cubicBezTo>
                      <a:cubicBezTo>
                        <a:pt x="483446" y="213519"/>
                        <a:pt x="531069" y="288925"/>
                        <a:pt x="540595" y="426244"/>
                      </a:cubicBezTo>
                      <a:cubicBezTo>
                        <a:pt x="531070" y="504031"/>
                        <a:pt x="473919" y="517526"/>
                        <a:pt x="464394" y="583407"/>
                      </a:cubicBezTo>
                      <a:cubicBezTo>
                        <a:pt x="482651" y="657226"/>
                        <a:pt x="503288" y="690563"/>
                        <a:pt x="519163" y="769144"/>
                      </a:cubicBezTo>
                      <a:cubicBezTo>
                        <a:pt x="508051" y="808832"/>
                        <a:pt x="456457" y="774700"/>
                        <a:pt x="445345" y="814388"/>
                      </a:cubicBezTo>
                      <a:cubicBezTo>
                        <a:pt x="447726" y="906463"/>
                        <a:pt x="464395" y="998537"/>
                        <a:pt x="473920" y="1090612"/>
                      </a:cubicBezTo>
                      <a:cubicBezTo>
                        <a:pt x="468364" y="1172369"/>
                        <a:pt x="496145" y="1195387"/>
                        <a:pt x="497732" y="1276349"/>
                      </a:cubicBezTo>
                      <a:cubicBezTo>
                        <a:pt x="505669" y="1338658"/>
                        <a:pt x="490588" y="1376362"/>
                        <a:pt x="476301" y="1419224"/>
                      </a:cubicBezTo>
                      <a:cubicBezTo>
                        <a:pt x="495352" y="1447799"/>
                        <a:pt x="514400" y="1509315"/>
                        <a:pt x="483444" y="1576387"/>
                      </a:cubicBezTo>
                      <a:cubicBezTo>
                        <a:pt x="442962" y="1599406"/>
                        <a:pt x="350094" y="1593850"/>
                        <a:pt x="254844" y="1576387"/>
                      </a:cubicBezTo>
                      <a:cubicBezTo>
                        <a:pt x="263178" y="1527570"/>
                        <a:pt x="384622" y="1554162"/>
                        <a:pt x="354857" y="1431130"/>
                      </a:cubicBezTo>
                      <a:cubicBezTo>
                        <a:pt x="391767" y="1322386"/>
                        <a:pt x="312788" y="914795"/>
                        <a:pt x="261988" y="921542"/>
                      </a:cubicBezTo>
                      <a:cubicBezTo>
                        <a:pt x="249288" y="985042"/>
                        <a:pt x="293341" y="1179511"/>
                        <a:pt x="302469" y="1290636"/>
                      </a:cubicBezTo>
                      <a:cubicBezTo>
                        <a:pt x="242540" y="1499392"/>
                        <a:pt x="307232" y="1491058"/>
                        <a:pt x="273895" y="1547812"/>
                      </a:cubicBezTo>
                      <a:lnTo>
                        <a:pt x="21483" y="1552574"/>
                      </a:lnTo>
                      <a:cubicBezTo>
                        <a:pt x="-20189" y="1490661"/>
                        <a:pt x="155230" y="1527569"/>
                        <a:pt x="145307" y="1421604"/>
                      </a:cubicBezTo>
                      <a:cubicBezTo>
                        <a:pt x="161578" y="1337070"/>
                        <a:pt x="127844" y="1296985"/>
                        <a:pt x="147688" y="1231104"/>
                      </a:cubicBezTo>
                      <a:cubicBezTo>
                        <a:pt x="138957" y="986629"/>
                        <a:pt x="26245" y="810022"/>
                        <a:pt x="28626" y="652463"/>
                      </a:cubicBezTo>
                      <a:cubicBezTo>
                        <a:pt x="19894" y="620713"/>
                        <a:pt x="3226" y="622301"/>
                        <a:pt x="51" y="597695"/>
                      </a:cubicBezTo>
                      <a:cubicBezTo>
                        <a:pt x="-743" y="561183"/>
                        <a:pt x="7989" y="539750"/>
                        <a:pt x="9576" y="504825"/>
                      </a:cubicBezTo>
                      <a:cubicBezTo>
                        <a:pt x="-6298" y="387746"/>
                        <a:pt x="-743" y="190102"/>
                        <a:pt x="19101" y="107155"/>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57" name="Rectangle 4098"/>
                <p:cNvSpPr/>
                <p:nvPr/>
              </p:nvSpPr>
              <p:spPr>
                <a:xfrm rot="361497">
                  <a:off x="6053107" y="2343150"/>
                  <a:ext cx="98168" cy="71436"/>
                </a:xfrm>
                <a:custGeom>
                  <a:avLst/>
                  <a:gdLst>
                    <a:gd name="connsiteX0" fmla="*/ 0 w 45719"/>
                    <a:gd name="connsiteY0" fmla="*/ 0 h 152400"/>
                    <a:gd name="connsiteX1" fmla="*/ 45719 w 45719"/>
                    <a:gd name="connsiteY1" fmla="*/ 0 h 152400"/>
                    <a:gd name="connsiteX2" fmla="*/ 45719 w 45719"/>
                    <a:gd name="connsiteY2" fmla="*/ 152400 h 152400"/>
                    <a:gd name="connsiteX3" fmla="*/ 0 w 45719"/>
                    <a:gd name="connsiteY3" fmla="*/ 152400 h 152400"/>
                    <a:gd name="connsiteX4" fmla="*/ 0 w 45719"/>
                    <a:gd name="connsiteY4" fmla="*/ 0 h 152400"/>
                    <a:gd name="connsiteX0" fmla="*/ 0 w 71913"/>
                    <a:gd name="connsiteY0" fmla="*/ 7143 h 152400"/>
                    <a:gd name="connsiteX1" fmla="*/ 71913 w 71913"/>
                    <a:gd name="connsiteY1" fmla="*/ 0 h 152400"/>
                    <a:gd name="connsiteX2" fmla="*/ 71913 w 71913"/>
                    <a:gd name="connsiteY2" fmla="*/ 152400 h 152400"/>
                    <a:gd name="connsiteX3" fmla="*/ 26194 w 71913"/>
                    <a:gd name="connsiteY3" fmla="*/ 152400 h 152400"/>
                    <a:gd name="connsiteX4" fmla="*/ 0 w 71913"/>
                    <a:gd name="connsiteY4" fmla="*/ 7143 h 152400"/>
                    <a:gd name="connsiteX0" fmla="*/ 0 w 71913"/>
                    <a:gd name="connsiteY0" fmla="*/ 28574 h 173831"/>
                    <a:gd name="connsiteX1" fmla="*/ 24288 w 71913"/>
                    <a:gd name="connsiteY1" fmla="*/ 0 h 173831"/>
                    <a:gd name="connsiteX2" fmla="*/ 71913 w 71913"/>
                    <a:gd name="connsiteY2" fmla="*/ 173831 h 173831"/>
                    <a:gd name="connsiteX3" fmla="*/ 26194 w 71913"/>
                    <a:gd name="connsiteY3" fmla="*/ 173831 h 173831"/>
                    <a:gd name="connsiteX4" fmla="*/ 0 w 71913"/>
                    <a:gd name="connsiteY4" fmla="*/ 28574 h 173831"/>
                    <a:gd name="connsiteX0" fmla="*/ 0 w 69532"/>
                    <a:gd name="connsiteY0" fmla="*/ 28574 h 173831"/>
                    <a:gd name="connsiteX1" fmla="*/ 24288 w 69532"/>
                    <a:gd name="connsiteY1" fmla="*/ 0 h 173831"/>
                    <a:gd name="connsiteX2" fmla="*/ 69532 w 69532"/>
                    <a:gd name="connsiteY2" fmla="*/ 54768 h 173831"/>
                    <a:gd name="connsiteX3" fmla="*/ 26194 w 69532"/>
                    <a:gd name="connsiteY3" fmla="*/ 173831 h 173831"/>
                    <a:gd name="connsiteX4" fmla="*/ 0 w 69532"/>
                    <a:gd name="connsiteY4" fmla="*/ 28574 h 173831"/>
                    <a:gd name="connsiteX0" fmla="*/ 0 w 69532"/>
                    <a:gd name="connsiteY0" fmla="*/ 28574 h 76199"/>
                    <a:gd name="connsiteX1" fmla="*/ 24288 w 69532"/>
                    <a:gd name="connsiteY1" fmla="*/ 0 h 76199"/>
                    <a:gd name="connsiteX2" fmla="*/ 69532 w 69532"/>
                    <a:gd name="connsiteY2" fmla="*/ 54768 h 76199"/>
                    <a:gd name="connsiteX3" fmla="*/ 52388 w 69532"/>
                    <a:gd name="connsiteY3" fmla="*/ 76199 h 76199"/>
                    <a:gd name="connsiteX4" fmla="*/ 0 w 69532"/>
                    <a:gd name="connsiteY4" fmla="*/ 28574 h 76199"/>
                    <a:gd name="connsiteX0" fmla="*/ 0 w 69532"/>
                    <a:gd name="connsiteY0" fmla="*/ 26192 h 73817"/>
                    <a:gd name="connsiteX1" fmla="*/ 12382 w 69532"/>
                    <a:gd name="connsiteY1" fmla="*/ 0 h 73817"/>
                    <a:gd name="connsiteX2" fmla="*/ 69532 w 69532"/>
                    <a:gd name="connsiteY2" fmla="*/ 52386 h 73817"/>
                    <a:gd name="connsiteX3" fmla="*/ 52388 w 69532"/>
                    <a:gd name="connsiteY3" fmla="*/ 73817 h 73817"/>
                    <a:gd name="connsiteX4" fmla="*/ 0 w 69532"/>
                    <a:gd name="connsiteY4" fmla="*/ 26192 h 73817"/>
                    <a:gd name="connsiteX0" fmla="*/ 0 w 74294"/>
                    <a:gd name="connsiteY0" fmla="*/ 14285 h 73817"/>
                    <a:gd name="connsiteX1" fmla="*/ 17144 w 74294"/>
                    <a:gd name="connsiteY1" fmla="*/ 0 h 73817"/>
                    <a:gd name="connsiteX2" fmla="*/ 74294 w 74294"/>
                    <a:gd name="connsiteY2" fmla="*/ 52386 h 73817"/>
                    <a:gd name="connsiteX3" fmla="*/ 57150 w 74294"/>
                    <a:gd name="connsiteY3" fmla="*/ 73817 h 73817"/>
                    <a:gd name="connsiteX4" fmla="*/ 0 w 74294"/>
                    <a:gd name="connsiteY4" fmla="*/ 14285 h 73817"/>
                    <a:gd name="connsiteX0" fmla="*/ 0 w 74294"/>
                    <a:gd name="connsiteY0" fmla="*/ 14285 h 71436"/>
                    <a:gd name="connsiteX1" fmla="*/ 17144 w 74294"/>
                    <a:gd name="connsiteY1" fmla="*/ 0 h 71436"/>
                    <a:gd name="connsiteX2" fmla="*/ 74294 w 74294"/>
                    <a:gd name="connsiteY2" fmla="*/ 52386 h 71436"/>
                    <a:gd name="connsiteX3" fmla="*/ 61913 w 74294"/>
                    <a:gd name="connsiteY3" fmla="*/ 71436 h 71436"/>
                    <a:gd name="connsiteX4" fmla="*/ 0 w 74294"/>
                    <a:gd name="connsiteY4" fmla="*/ 14285 h 71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4" h="71436">
                      <a:moveTo>
                        <a:pt x="0" y="14285"/>
                      </a:moveTo>
                      <a:lnTo>
                        <a:pt x="17144" y="0"/>
                      </a:lnTo>
                      <a:lnTo>
                        <a:pt x="74294" y="52386"/>
                      </a:lnTo>
                      <a:lnTo>
                        <a:pt x="61913" y="71436"/>
                      </a:lnTo>
                      <a:lnTo>
                        <a:pt x="0" y="14285"/>
                      </a:lnTo>
                      <a:close/>
                    </a:path>
                  </a:pathLst>
                </a:custGeom>
                <a:solidFill>
                  <a:srgbClr val="D2EC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052" name="Picture 722"/>
              <p:cNvPicPr>
                <a:picLocks noChangeAspect="1"/>
              </p:cNvPicPr>
              <p:nvPr/>
            </p:nvPicPr>
            <p:blipFill rotWithShape="1">
              <a:blip r:embed="rId7" cstate="print">
                <a:extLst>
                  <a:ext uri="{28A0092B-C50C-407E-A947-70E740481C1C}">
                    <a14:useLocalDpi xmlns:a14="http://schemas.microsoft.com/office/drawing/2010/main" val="0"/>
                  </a:ext>
                </a:extLst>
              </a:blip>
              <a:srcRect t="31372" b="32353"/>
              <a:stretch/>
            </p:blipFill>
            <p:spPr>
              <a:xfrm>
                <a:off x="3984409" y="4581266"/>
                <a:ext cx="522338" cy="165867"/>
              </a:xfrm>
              <a:prstGeom prst="rect">
                <a:avLst/>
              </a:prstGeom>
            </p:spPr>
          </p:pic>
        </p:grpSp>
        <p:grpSp>
          <p:nvGrpSpPr>
            <p:cNvPr id="1000" name="Group 690"/>
            <p:cNvGrpSpPr/>
            <p:nvPr/>
          </p:nvGrpSpPr>
          <p:grpSpPr>
            <a:xfrm>
              <a:off x="4636881" y="3091120"/>
              <a:ext cx="429332" cy="990470"/>
              <a:chOff x="4557111" y="2948777"/>
              <a:chExt cx="429332" cy="990470"/>
            </a:xfrm>
          </p:grpSpPr>
          <p:grpSp>
            <p:nvGrpSpPr>
              <p:cNvPr id="1046" name="Group 716"/>
              <p:cNvGrpSpPr/>
              <p:nvPr/>
            </p:nvGrpSpPr>
            <p:grpSpPr>
              <a:xfrm>
                <a:off x="4638333" y="2948777"/>
                <a:ext cx="327191" cy="921038"/>
                <a:chOff x="4648200" y="2971800"/>
                <a:chExt cx="327191" cy="921038"/>
              </a:xfrm>
            </p:grpSpPr>
            <p:sp>
              <p:nvSpPr>
                <p:cNvPr id="1048" name="Rectangle 1"/>
                <p:cNvSpPr/>
                <p:nvPr/>
              </p:nvSpPr>
              <p:spPr>
                <a:xfrm>
                  <a:off x="4795442" y="2971800"/>
                  <a:ext cx="92453" cy="147965"/>
                </a:xfrm>
                <a:custGeom>
                  <a:avLst/>
                  <a:gdLst>
                    <a:gd name="connsiteX0" fmla="*/ 0 w 685800"/>
                    <a:gd name="connsiteY0" fmla="*/ 0 h 685800"/>
                    <a:gd name="connsiteX1" fmla="*/ 685800 w 685800"/>
                    <a:gd name="connsiteY1" fmla="*/ 0 h 685800"/>
                    <a:gd name="connsiteX2" fmla="*/ 685800 w 685800"/>
                    <a:gd name="connsiteY2" fmla="*/ 685800 h 685800"/>
                    <a:gd name="connsiteX3" fmla="*/ 0 w 685800"/>
                    <a:gd name="connsiteY3" fmla="*/ 685800 h 685800"/>
                    <a:gd name="connsiteX4" fmla="*/ 0 w 685800"/>
                    <a:gd name="connsiteY4" fmla="*/ 0 h 685800"/>
                    <a:gd name="connsiteX0" fmla="*/ 134957 w 685800"/>
                    <a:gd name="connsiteY0" fmla="*/ 253388 h 685800"/>
                    <a:gd name="connsiteX1" fmla="*/ 685800 w 685800"/>
                    <a:gd name="connsiteY1" fmla="*/ 0 h 685800"/>
                    <a:gd name="connsiteX2" fmla="*/ 685800 w 685800"/>
                    <a:gd name="connsiteY2" fmla="*/ 685800 h 685800"/>
                    <a:gd name="connsiteX3" fmla="*/ 0 w 685800"/>
                    <a:gd name="connsiteY3" fmla="*/ 685800 h 685800"/>
                    <a:gd name="connsiteX4" fmla="*/ 134957 w 685800"/>
                    <a:gd name="connsiteY4" fmla="*/ 253388 h 685800"/>
                    <a:gd name="connsiteX0" fmla="*/ 134957 w 685800"/>
                    <a:gd name="connsiteY0" fmla="*/ 0 h 432412"/>
                    <a:gd name="connsiteX1" fmla="*/ 473726 w 685800"/>
                    <a:gd name="connsiteY1" fmla="*/ 2754 h 432412"/>
                    <a:gd name="connsiteX2" fmla="*/ 685800 w 685800"/>
                    <a:gd name="connsiteY2" fmla="*/ 432412 h 432412"/>
                    <a:gd name="connsiteX3" fmla="*/ 0 w 685800"/>
                    <a:gd name="connsiteY3" fmla="*/ 432412 h 432412"/>
                    <a:gd name="connsiteX4" fmla="*/ 134957 w 685800"/>
                    <a:gd name="connsiteY4" fmla="*/ 0 h 432412"/>
                    <a:gd name="connsiteX0" fmla="*/ 134957 w 685800"/>
                    <a:gd name="connsiteY0" fmla="*/ 145057 h 577469"/>
                    <a:gd name="connsiteX1" fmla="*/ 473726 w 685800"/>
                    <a:gd name="connsiteY1" fmla="*/ 147811 h 577469"/>
                    <a:gd name="connsiteX2" fmla="*/ 685800 w 685800"/>
                    <a:gd name="connsiteY2" fmla="*/ 577469 h 577469"/>
                    <a:gd name="connsiteX3" fmla="*/ 0 w 685800"/>
                    <a:gd name="connsiteY3" fmla="*/ 577469 h 577469"/>
                    <a:gd name="connsiteX4" fmla="*/ 134957 w 685800"/>
                    <a:gd name="connsiteY4" fmla="*/ 145057 h 577469"/>
                    <a:gd name="connsiteX0" fmla="*/ 134957 w 685800"/>
                    <a:gd name="connsiteY0" fmla="*/ 239308 h 671720"/>
                    <a:gd name="connsiteX1" fmla="*/ 473726 w 685800"/>
                    <a:gd name="connsiteY1" fmla="*/ 242062 h 671720"/>
                    <a:gd name="connsiteX2" fmla="*/ 685800 w 685800"/>
                    <a:gd name="connsiteY2" fmla="*/ 671720 h 671720"/>
                    <a:gd name="connsiteX3" fmla="*/ 0 w 685800"/>
                    <a:gd name="connsiteY3" fmla="*/ 671720 h 671720"/>
                    <a:gd name="connsiteX4" fmla="*/ 134957 w 685800"/>
                    <a:gd name="connsiteY4" fmla="*/ 239308 h 671720"/>
                    <a:gd name="connsiteX0" fmla="*/ 134957 w 685800"/>
                    <a:gd name="connsiteY0" fmla="*/ 250927 h 683339"/>
                    <a:gd name="connsiteX1" fmla="*/ 473726 w 685800"/>
                    <a:gd name="connsiteY1" fmla="*/ 253681 h 683339"/>
                    <a:gd name="connsiteX2" fmla="*/ 685800 w 685800"/>
                    <a:gd name="connsiteY2" fmla="*/ 683339 h 683339"/>
                    <a:gd name="connsiteX3" fmla="*/ 0 w 685800"/>
                    <a:gd name="connsiteY3" fmla="*/ 683339 h 683339"/>
                    <a:gd name="connsiteX4" fmla="*/ 134957 w 685800"/>
                    <a:gd name="connsiteY4" fmla="*/ 250927 h 683339"/>
                    <a:gd name="connsiteX0" fmla="*/ 134957 w 685800"/>
                    <a:gd name="connsiteY0" fmla="*/ 244992 h 677404"/>
                    <a:gd name="connsiteX1" fmla="*/ 473726 w 685800"/>
                    <a:gd name="connsiteY1" fmla="*/ 247746 h 677404"/>
                    <a:gd name="connsiteX2" fmla="*/ 685800 w 685800"/>
                    <a:gd name="connsiteY2" fmla="*/ 677404 h 677404"/>
                    <a:gd name="connsiteX3" fmla="*/ 0 w 685800"/>
                    <a:gd name="connsiteY3" fmla="*/ 677404 h 677404"/>
                    <a:gd name="connsiteX4" fmla="*/ 134957 w 685800"/>
                    <a:gd name="connsiteY4" fmla="*/ 244992 h 677404"/>
                    <a:gd name="connsiteX0" fmla="*/ 134957 w 685800"/>
                    <a:gd name="connsiteY0" fmla="*/ 243914 h 676326"/>
                    <a:gd name="connsiteX1" fmla="*/ 473726 w 685800"/>
                    <a:gd name="connsiteY1" fmla="*/ 246668 h 676326"/>
                    <a:gd name="connsiteX2" fmla="*/ 685800 w 685800"/>
                    <a:gd name="connsiteY2" fmla="*/ 676326 h 676326"/>
                    <a:gd name="connsiteX3" fmla="*/ 0 w 685800"/>
                    <a:gd name="connsiteY3" fmla="*/ 676326 h 676326"/>
                    <a:gd name="connsiteX4" fmla="*/ 134957 w 685800"/>
                    <a:gd name="connsiteY4" fmla="*/ 243914 h 676326"/>
                    <a:gd name="connsiteX0" fmla="*/ 134957 w 685800"/>
                    <a:gd name="connsiteY0" fmla="*/ 248864 h 681276"/>
                    <a:gd name="connsiteX1" fmla="*/ 473726 w 685800"/>
                    <a:gd name="connsiteY1" fmla="*/ 251618 h 681276"/>
                    <a:gd name="connsiteX2" fmla="*/ 685800 w 685800"/>
                    <a:gd name="connsiteY2" fmla="*/ 681276 h 681276"/>
                    <a:gd name="connsiteX3" fmla="*/ 0 w 685800"/>
                    <a:gd name="connsiteY3" fmla="*/ 681276 h 681276"/>
                    <a:gd name="connsiteX4" fmla="*/ 134957 w 685800"/>
                    <a:gd name="connsiteY4" fmla="*/ 248864 h 681276"/>
                    <a:gd name="connsiteX0" fmla="*/ 14773 w 565616"/>
                    <a:gd name="connsiteY0" fmla="*/ 248864 h 681276"/>
                    <a:gd name="connsiteX1" fmla="*/ 353542 w 565616"/>
                    <a:gd name="connsiteY1" fmla="*/ 251618 h 681276"/>
                    <a:gd name="connsiteX2" fmla="*/ 565616 w 565616"/>
                    <a:gd name="connsiteY2" fmla="*/ 681276 h 681276"/>
                    <a:gd name="connsiteX3" fmla="*/ 42315 w 565616"/>
                    <a:gd name="connsiteY3" fmla="*/ 436151 h 681276"/>
                    <a:gd name="connsiteX4" fmla="*/ 14773 w 565616"/>
                    <a:gd name="connsiteY4" fmla="*/ 248864 h 681276"/>
                    <a:gd name="connsiteX0" fmla="*/ 17981 w 568824"/>
                    <a:gd name="connsiteY0" fmla="*/ 248864 h 681276"/>
                    <a:gd name="connsiteX1" fmla="*/ 356750 w 568824"/>
                    <a:gd name="connsiteY1" fmla="*/ 251618 h 681276"/>
                    <a:gd name="connsiteX2" fmla="*/ 568824 w 568824"/>
                    <a:gd name="connsiteY2" fmla="*/ 681276 h 681276"/>
                    <a:gd name="connsiteX3" fmla="*/ 45523 w 568824"/>
                    <a:gd name="connsiteY3" fmla="*/ 436151 h 681276"/>
                    <a:gd name="connsiteX4" fmla="*/ 17981 w 568824"/>
                    <a:gd name="connsiteY4" fmla="*/ 248864 h 681276"/>
                    <a:gd name="connsiteX0" fmla="*/ 40205 w 591048"/>
                    <a:gd name="connsiteY0" fmla="*/ 248864 h 681276"/>
                    <a:gd name="connsiteX1" fmla="*/ 378974 w 591048"/>
                    <a:gd name="connsiteY1" fmla="*/ 251618 h 681276"/>
                    <a:gd name="connsiteX2" fmla="*/ 591048 w 591048"/>
                    <a:gd name="connsiteY2" fmla="*/ 681276 h 681276"/>
                    <a:gd name="connsiteX3" fmla="*/ 67747 w 591048"/>
                    <a:gd name="connsiteY3" fmla="*/ 436151 h 681276"/>
                    <a:gd name="connsiteX4" fmla="*/ 40205 w 591048"/>
                    <a:gd name="connsiteY4" fmla="*/ 248864 h 681276"/>
                    <a:gd name="connsiteX0" fmla="*/ 38996 w 589839"/>
                    <a:gd name="connsiteY0" fmla="*/ 248864 h 681276"/>
                    <a:gd name="connsiteX1" fmla="*/ 377765 w 589839"/>
                    <a:gd name="connsiteY1" fmla="*/ 251618 h 681276"/>
                    <a:gd name="connsiteX2" fmla="*/ 589839 w 589839"/>
                    <a:gd name="connsiteY2" fmla="*/ 681276 h 681276"/>
                    <a:gd name="connsiteX3" fmla="*/ 69292 w 589839"/>
                    <a:gd name="connsiteY3" fmla="*/ 427888 h 681276"/>
                    <a:gd name="connsiteX4" fmla="*/ 38996 w 589839"/>
                    <a:gd name="connsiteY4" fmla="*/ 248864 h 681276"/>
                    <a:gd name="connsiteX0" fmla="*/ 38996 w 389248"/>
                    <a:gd name="connsiteY0" fmla="*/ 248864 h 427888"/>
                    <a:gd name="connsiteX1" fmla="*/ 377765 w 389248"/>
                    <a:gd name="connsiteY1" fmla="*/ 251618 h 427888"/>
                    <a:gd name="connsiteX2" fmla="*/ 363993 w 389248"/>
                    <a:gd name="connsiteY2" fmla="*/ 422379 h 427888"/>
                    <a:gd name="connsiteX3" fmla="*/ 69292 w 389248"/>
                    <a:gd name="connsiteY3" fmla="*/ 427888 h 427888"/>
                    <a:gd name="connsiteX4" fmla="*/ 38996 w 389248"/>
                    <a:gd name="connsiteY4" fmla="*/ 248864 h 427888"/>
                    <a:gd name="connsiteX0" fmla="*/ 38996 w 389749"/>
                    <a:gd name="connsiteY0" fmla="*/ 248864 h 427888"/>
                    <a:gd name="connsiteX1" fmla="*/ 377765 w 389749"/>
                    <a:gd name="connsiteY1" fmla="*/ 251618 h 427888"/>
                    <a:gd name="connsiteX2" fmla="*/ 363993 w 389749"/>
                    <a:gd name="connsiteY2" fmla="*/ 422379 h 427888"/>
                    <a:gd name="connsiteX3" fmla="*/ 69292 w 389749"/>
                    <a:gd name="connsiteY3" fmla="*/ 427888 h 427888"/>
                    <a:gd name="connsiteX4" fmla="*/ 38996 w 389749"/>
                    <a:gd name="connsiteY4" fmla="*/ 248864 h 427888"/>
                    <a:gd name="connsiteX0" fmla="*/ 38996 w 407460"/>
                    <a:gd name="connsiteY0" fmla="*/ 248864 h 427888"/>
                    <a:gd name="connsiteX1" fmla="*/ 377765 w 407460"/>
                    <a:gd name="connsiteY1" fmla="*/ 251618 h 427888"/>
                    <a:gd name="connsiteX2" fmla="*/ 363993 w 407460"/>
                    <a:gd name="connsiteY2" fmla="*/ 422379 h 427888"/>
                    <a:gd name="connsiteX3" fmla="*/ 69292 w 407460"/>
                    <a:gd name="connsiteY3" fmla="*/ 427888 h 427888"/>
                    <a:gd name="connsiteX4" fmla="*/ 38996 w 407460"/>
                    <a:gd name="connsiteY4" fmla="*/ 248864 h 427888"/>
                    <a:gd name="connsiteX0" fmla="*/ 38996 w 413204"/>
                    <a:gd name="connsiteY0" fmla="*/ 248864 h 427888"/>
                    <a:gd name="connsiteX1" fmla="*/ 377765 w 413204"/>
                    <a:gd name="connsiteY1" fmla="*/ 251618 h 427888"/>
                    <a:gd name="connsiteX2" fmla="*/ 363993 w 413204"/>
                    <a:gd name="connsiteY2" fmla="*/ 422379 h 427888"/>
                    <a:gd name="connsiteX3" fmla="*/ 69292 w 413204"/>
                    <a:gd name="connsiteY3" fmla="*/ 427888 h 427888"/>
                    <a:gd name="connsiteX4" fmla="*/ 38996 w 413204"/>
                    <a:gd name="connsiteY4" fmla="*/ 248864 h 427888"/>
                    <a:gd name="connsiteX0" fmla="*/ 38996 w 410214"/>
                    <a:gd name="connsiteY0" fmla="*/ 248864 h 427888"/>
                    <a:gd name="connsiteX1" fmla="*/ 377765 w 410214"/>
                    <a:gd name="connsiteY1" fmla="*/ 251618 h 427888"/>
                    <a:gd name="connsiteX2" fmla="*/ 355730 w 410214"/>
                    <a:gd name="connsiteY2" fmla="*/ 419625 h 427888"/>
                    <a:gd name="connsiteX3" fmla="*/ 69292 w 410214"/>
                    <a:gd name="connsiteY3" fmla="*/ 427888 h 427888"/>
                    <a:gd name="connsiteX4" fmla="*/ 38996 w 410214"/>
                    <a:gd name="connsiteY4" fmla="*/ 248864 h 427888"/>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53552"/>
                    <a:gd name="connsiteX1" fmla="*/ 377765 w 410214"/>
                    <a:gd name="connsiteY1" fmla="*/ 251618 h 653552"/>
                    <a:gd name="connsiteX2" fmla="*/ 355730 w 410214"/>
                    <a:gd name="connsiteY2" fmla="*/ 419625 h 653552"/>
                    <a:gd name="connsiteX3" fmla="*/ 358484 w 410214"/>
                    <a:gd name="connsiteY3" fmla="*/ 609667 h 653552"/>
                    <a:gd name="connsiteX4" fmla="*/ 50011 w 410214"/>
                    <a:gd name="connsiteY4" fmla="*/ 576617 h 653552"/>
                    <a:gd name="connsiteX5" fmla="*/ 69292 w 410214"/>
                    <a:gd name="connsiteY5" fmla="*/ 427888 h 653552"/>
                    <a:gd name="connsiteX6" fmla="*/ 38996 w 410214"/>
                    <a:gd name="connsiteY6" fmla="*/ 248864 h 653552"/>
                    <a:gd name="connsiteX0" fmla="*/ 38996 w 410214"/>
                    <a:gd name="connsiteY0" fmla="*/ 248864 h 671110"/>
                    <a:gd name="connsiteX1" fmla="*/ 377765 w 410214"/>
                    <a:gd name="connsiteY1" fmla="*/ 251618 h 671110"/>
                    <a:gd name="connsiteX2" fmla="*/ 355730 w 410214"/>
                    <a:gd name="connsiteY2" fmla="*/ 419625 h 671110"/>
                    <a:gd name="connsiteX3" fmla="*/ 358484 w 410214"/>
                    <a:gd name="connsiteY3" fmla="*/ 609667 h 671110"/>
                    <a:gd name="connsiteX4" fmla="*/ 50011 w 410214"/>
                    <a:gd name="connsiteY4" fmla="*/ 576617 h 671110"/>
                    <a:gd name="connsiteX5" fmla="*/ 69292 w 410214"/>
                    <a:gd name="connsiteY5" fmla="*/ 427888 h 671110"/>
                    <a:gd name="connsiteX6" fmla="*/ 38996 w 410214"/>
                    <a:gd name="connsiteY6" fmla="*/ 248864 h 671110"/>
                    <a:gd name="connsiteX0" fmla="*/ 38996 w 410214"/>
                    <a:gd name="connsiteY0" fmla="*/ 248864 h 676074"/>
                    <a:gd name="connsiteX1" fmla="*/ 377765 w 410214"/>
                    <a:gd name="connsiteY1" fmla="*/ 251618 h 676074"/>
                    <a:gd name="connsiteX2" fmla="*/ 355730 w 410214"/>
                    <a:gd name="connsiteY2" fmla="*/ 419625 h 676074"/>
                    <a:gd name="connsiteX3" fmla="*/ 358484 w 410214"/>
                    <a:gd name="connsiteY3" fmla="*/ 609667 h 676074"/>
                    <a:gd name="connsiteX4" fmla="*/ 85180 w 410214"/>
                    <a:gd name="connsiteY4" fmla="*/ 584432 h 676074"/>
                    <a:gd name="connsiteX5" fmla="*/ 69292 w 410214"/>
                    <a:gd name="connsiteY5" fmla="*/ 427888 h 676074"/>
                    <a:gd name="connsiteX6" fmla="*/ 38996 w 410214"/>
                    <a:gd name="connsiteY6" fmla="*/ 248864 h 676074"/>
                    <a:gd name="connsiteX0" fmla="*/ 38996 w 410214"/>
                    <a:gd name="connsiteY0" fmla="*/ 248864 h 674708"/>
                    <a:gd name="connsiteX1" fmla="*/ 377765 w 410214"/>
                    <a:gd name="connsiteY1" fmla="*/ 251618 h 674708"/>
                    <a:gd name="connsiteX2" fmla="*/ 355730 w 410214"/>
                    <a:gd name="connsiteY2" fmla="*/ 419625 h 674708"/>
                    <a:gd name="connsiteX3" fmla="*/ 401468 w 410214"/>
                    <a:gd name="connsiteY3" fmla="*/ 605760 h 674708"/>
                    <a:gd name="connsiteX4" fmla="*/ 85180 w 410214"/>
                    <a:gd name="connsiteY4" fmla="*/ 584432 h 674708"/>
                    <a:gd name="connsiteX5" fmla="*/ 69292 w 410214"/>
                    <a:gd name="connsiteY5" fmla="*/ 427888 h 674708"/>
                    <a:gd name="connsiteX6" fmla="*/ 38996 w 410214"/>
                    <a:gd name="connsiteY6" fmla="*/ 248864 h 674708"/>
                    <a:gd name="connsiteX0" fmla="*/ 38996 w 410214"/>
                    <a:gd name="connsiteY0" fmla="*/ 248864 h 681649"/>
                    <a:gd name="connsiteX1" fmla="*/ 377765 w 410214"/>
                    <a:gd name="connsiteY1" fmla="*/ 251618 h 681649"/>
                    <a:gd name="connsiteX2" fmla="*/ 355730 w 410214"/>
                    <a:gd name="connsiteY2" fmla="*/ 419625 h 681649"/>
                    <a:gd name="connsiteX3" fmla="*/ 401468 w 410214"/>
                    <a:gd name="connsiteY3" fmla="*/ 605760 h 681649"/>
                    <a:gd name="connsiteX4" fmla="*/ 85180 w 410214"/>
                    <a:gd name="connsiteY4" fmla="*/ 584432 h 681649"/>
                    <a:gd name="connsiteX5" fmla="*/ 69292 w 410214"/>
                    <a:gd name="connsiteY5" fmla="*/ 427888 h 681649"/>
                    <a:gd name="connsiteX6" fmla="*/ 38996 w 410214"/>
                    <a:gd name="connsiteY6" fmla="*/ 248864 h 681649"/>
                    <a:gd name="connsiteX0" fmla="*/ 38996 w 440899"/>
                    <a:gd name="connsiteY0" fmla="*/ 248864 h 681649"/>
                    <a:gd name="connsiteX1" fmla="*/ 377765 w 440899"/>
                    <a:gd name="connsiteY1" fmla="*/ 251618 h 681649"/>
                    <a:gd name="connsiteX2" fmla="*/ 414345 w 440899"/>
                    <a:gd name="connsiteY2" fmla="*/ 474333 h 681649"/>
                    <a:gd name="connsiteX3" fmla="*/ 401468 w 440899"/>
                    <a:gd name="connsiteY3" fmla="*/ 605760 h 681649"/>
                    <a:gd name="connsiteX4" fmla="*/ 85180 w 440899"/>
                    <a:gd name="connsiteY4" fmla="*/ 584432 h 681649"/>
                    <a:gd name="connsiteX5" fmla="*/ 69292 w 440899"/>
                    <a:gd name="connsiteY5" fmla="*/ 427888 h 681649"/>
                    <a:gd name="connsiteX6" fmla="*/ 38996 w 440899"/>
                    <a:gd name="connsiteY6" fmla="*/ 248864 h 681649"/>
                    <a:gd name="connsiteX0" fmla="*/ 38996 w 474161"/>
                    <a:gd name="connsiteY0" fmla="*/ 242779 h 675564"/>
                    <a:gd name="connsiteX1" fmla="*/ 444196 w 474161"/>
                    <a:gd name="connsiteY1" fmla="*/ 257256 h 675564"/>
                    <a:gd name="connsiteX2" fmla="*/ 414345 w 474161"/>
                    <a:gd name="connsiteY2" fmla="*/ 468248 h 675564"/>
                    <a:gd name="connsiteX3" fmla="*/ 401468 w 474161"/>
                    <a:gd name="connsiteY3" fmla="*/ 599675 h 675564"/>
                    <a:gd name="connsiteX4" fmla="*/ 85180 w 474161"/>
                    <a:gd name="connsiteY4" fmla="*/ 578347 h 675564"/>
                    <a:gd name="connsiteX5" fmla="*/ 69292 w 474161"/>
                    <a:gd name="connsiteY5" fmla="*/ 421803 h 675564"/>
                    <a:gd name="connsiteX6" fmla="*/ 38996 w 474161"/>
                    <a:gd name="connsiteY6" fmla="*/ 242779 h 675564"/>
                    <a:gd name="connsiteX0" fmla="*/ 38996 w 454542"/>
                    <a:gd name="connsiteY0" fmla="*/ 242779 h 675564"/>
                    <a:gd name="connsiteX1" fmla="*/ 444196 w 454542"/>
                    <a:gd name="connsiteY1" fmla="*/ 257256 h 675564"/>
                    <a:gd name="connsiteX2" fmla="*/ 414345 w 454542"/>
                    <a:gd name="connsiteY2" fmla="*/ 468248 h 675564"/>
                    <a:gd name="connsiteX3" fmla="*/ 401468 w 454542"/>
                    <a:gd name="connsiteY3" fmla="*/ 599675 h 675564"/>
                    <a:gd name="connsiteX4" fmla="*/ 85180 w 454542"/>
                    <a:gd name="connsiteY4" fmla="*/ 578347 h 675564"/>
                    <a:gd name="connsiteX5" fmla="*/ 69292 w 454542"/>
                    <a:gd name="connsiteY5" fmla="*/ 421803 h 675564"/>
                    <a:gd name="connsiteX6" fmla="*/ 38996 w 454542"/>
                    <a:gd name="connsiteY6" fmla="*/ 242779 h 675564"/>
                    <a:gd name="connsiteX0" fmla="*/ 46394 w 461940"/>
                    <a:gd name="connsiteY0" fmla="*/ 242779 h 675564"/>
                    <a:gd name="connsiteX1" fmla="*/ 451594 w 461940"/>
                    <a:gd name="connsiteY1" fmla="*/ 257256 h 675564"/>
                    <a:gd name="connsiteX2" fmla="*/ 421743 w 461940"/>
                    <a:gd name="connsiteY2" fmla="*/ 468248 h 675564"/>
                    <a:gd name="connsiteX3" fmla="*/ 408866 w 461940"/>
                    <a:gd name="connsiteY3" fmla="*/ 599675 h 675564"/>
                    <a:gd name="connsiteX4" fmla="*/ 92578 w 461940"/>
                    <a:gd name="connsiteY4" fmla="*/ 578347 h 675564"/>
                    <a:gd name="connsiteX5" fmla="*/ 61060 w 461940"/>
                    <a:gd name="connsiteY5" fmla="*/ 437434 h 675564"/>
                    <a:gd name="connsiteX6" fmla="*/ 46394 w 461940"/>
                    <a:gd name="connsiteY6" fmla="*/ 242779 h 675564"/>
                    <a:gd name="connsiteX0" fmla="*/ 27959 w 443505"/>
                    <a:gd name="connsiteY0" fmla="*/ 242779 h 675564"/>
                    <a:gd name="connsiteX1" fmla="*/ 433159 w 443505"/>
                    <a:gd name="connsiteY1" fmla="*/ 257256 h 675564"/>
                    <a:gd name="connsiteX2" fmla="*/ 403308 w 443505"/>
                    <a:gd name="connsiteY2" fmla="*/ 468248 h 675564"/>
                    <a:gd name="connsiteX3" fmla="*/ 390431 w 443505"/>
                    <a:gd name="connsiteY3" fmla="*/ 599675 h 675564"/>
                    <a:gd name="connsiteX4" fmla="*/ 74143 w 443505"/>
                    <a:gd name="connsiteY4" fmla="*/ 578347 h 675564"/>
                    <a:gd name="connsiteX5" fmla="*/ 89517 w 443505"/>
                    <a:gd name="connsiteY5" fmla="*/ 472603 h 675564"/>
                    <a:gd name="connsiteX6" fmla="*/ 27959 w 443505"/>
                    <a:gd name="connsiteY6" fmla="*/ 242779 h 675564"/>
                    <a:gd name="connsiteX0" fmla="*/ 27959 w 443505"/>
                    <a:gd name="connsiteY0" fmla="*/ 242779 h 675564"/>
                    <a:gd name="connsiteX1" fmla="*/ 433159 w 443505"/>
                    <a:gd name="connsiteY1" fmla="*/ 257256 h 675564"/>
                    <a:gd name="connsiteX2" fmla="*/ 403308 w 443505"/>
                    <a:gd name="connsiteY2" fmla="*/ 468248 h 675564"/>
                    <a:gd name="connsiteX3" fmla="*/ 390431 w 443505"/>
                    <a:gd name="connsiteY3" fmla="*/ 599675 h 675564"/>
                    <a:gd name="connsiteX4" fmla="*/ 74143 w 443505"/>
                    <a:gd name="connsiteY4" fmla="*/ 578347 h 675564"/>
                    <a:gd name="connsiteX5" fmla="*/ 89517 w 443505"/>
                    <a:gd name="connsiteY5" fmla="*/ 472603 h 675564"/>
                    <a:gd name="connsiteX6" fmla="*/ 27959 w 443505"/>
                    <a:gd name="connsiteY6" fmla="*/ 242779 h 675564"/>
                    <a:gd name="connsiteX0" fmla="*/ 26475 w 447446"/>
                    <a:gd name="connsiteY0" fmla="*/ 257320 h 662563"/>
                    <a:gd name="connsiteX1" fmla="*/ 437184 w 447446"/>
                    <a:gd name="connsiteY1" fmla="*/ 244255 h 662563"/>
                    <a:gd name="connsiteX2" fmla="*/ 407333 w 447446"/>
                    <a:gd name="connsiteY2" fmla="*/ 455247 h 662563"/>
                    <a:gd name="connsiteX3" fmla="*/ 394456 w 447446"/>
                    <a:gd name="connsiteY3" fmla="*/ 586674 h 662563"/>
                    <a:gd name="connsiteX4" fmla="*/ 78168 w 447446"/>
                    <a:gd name="connsiteY4" fmla="*/ 565346 h 662563"/>
                    <a:gd name="connsiteX5" fmla="*/ 93542 w 447446"/>
                    <a:gd name="connsiteY5" fmla="*/ 459602 h 662563"/>
                    <a:gd name="connsiteX6" fmla="*/ 26475 w 447446"/>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80290 w 434194"/>
                    <a:gd name="connsiteY5" fmla="*/ 459602 h 662563"/>
                    <a:gd name="connsiteX6" fmla="*/ 13223 w 434194"/>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72027 w 434194"/>
                    <a:gd name="connsiteY5" fmla="*/ 470619 h 662563"/>
                    <a:gd name="connsiteX6" fmla="*/ 13223 w 434194"/>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72027 w 434194"/>
                    <a:gd name="connsiteY5" fmla="*/ 470619 h 662563"/>
                    <a:gd name="connsiteX6" fmla="*/ 13223 w 434194"/>
                    <a:gd name="connsiteY6" fmla="*/ 257320 h 662563"/>
                    <a:gd name="connsiteX0" fmla="*/ 13065 w 442174"/>
                    <a:gd name="connsiteY0" fmla="*/ 272696 h 650397"/>
                    <a:gd name="connsiteX1" fmla="*/ 432036 w 442174"/>
                    <a:gd name="connsiteY1" fmla="*/ 232089 h 650397"/>
                    <a:gd name="connsiteX2" fmla="*/ 402185 w 442174"/>
                    <a:gd name="connsiteY2" fmla="*/ 443081 h 650397"/>
                    <a:gd name="connsiteX3" fmla="*/ 389308 w 442174"/>
                    <a:gd name="connsiteY3" fmla="*/ 574508 h 650397"/>
                    <a:gd name="connsiteX4" fmla="*/ 73020 w 442174"/>
                    <a:gd name="connsiteY4" fmla="*/ 553180 h 650397"/>
                    <a:gd name="connsiteX5" fmla="*/ 80131 w 442174"/>
                    <a:gd name="connsiteY5" fmla="*/ 458453 h 650397"/>
                    <a:gd name="connsiteX6" fmla="*/ 13065 w 442174"/>
                    <a:gd name="connsiteY6" fmla="*/ 272696 h 650397"/>
                    <a:gd name="connsiteX0" fmla="*/ 7111 w 368454"/>
                    <a:gd name="connsiteY0" fmla="*/ 226364 h 418308"/>
                    <a:gd name="connsiteX1" fmla="*/ 359016 w 368454"/>
                    <a:gd name="connsiteY1" fmla="*/ 0 h 418308"/>
                    <a:gd name="connsiteX2" fmla="*/ 329165 w 368454"/>
                    <a:gd name="connsiteY2" fmla="*/ 210992 h 418308"/>
                    <a:gd name="connsiteX3" fmla="*/ 316288 w 368454"/>
                    <a:gd name="connsiteY3" fmla="*/ 342419 h 418308"/>
                    <a:gd name="connsiteX4" fmla="*/ 0 w 368454"/>
                    <a:gd name="connsiteY4" fmla="*/ 321091 h 418308"/>
                    <a:gd name="connsiteX5" fmla="*/ 7111 w 368454"/>
                    <a:gd name="connsiteY5" fmla="*/ 226364 h 418308"/>
                    <a:gd name="connsiteX0" fmla="*/ 76792 w 438135"/>
                    <a:gd name="connsiteY0" fmla="*/ 259234 h 451178"/>
                    <a:gd name="connsiteX1" fmla="*/ 428697 w 438135"/>
                    <a:gd name="connsiteY1" fmla="*/ 32870 h 451178"/>
                    <a:gd name="connsiteX2" fmla="*/ 398846 w 438135"/>
                    <a:gd name="connsiteY2" fmla="*/ 243862 h 451178"/>
                    <a:gd name="connsiteX3" fmla="*/ 385969 w 438135"/>
                    <a:gd name="connsiteY3" fmla="*/ 375289 h 451178"/>
                    <a:gd name="connsiteX4" fmla="*/ 69681 w 438135"/>
                    <a:gd name="connsiteY4" fmla="*/ 353961 h 451178"/>
                    <a:gd name="connsiteX5" fmla="*/ 76792 w 438135"/>
                    <a:gd name="connsiteY5" fmla="*/ 259234 h 451178"/>
                    <a:gd name="connsiteX0" fmla="*/ 77549 w 438892"/>
                    <a:gd name="connsiteY0" fmla="*/ 449000 h 640944"/>
                    <a:gd name="connsiteX1" fmla="*/ 429454 w 438892"/>
                    <a:gd name="connsiteY1" fmla="*/ 222636 h 640944"/>
                    <a:gd name="connsiteX2" fmla="*/ 399603 w 438892"/>
                    <a:gd name="connsiteY2" fmla="*/ 433628 h 640944"/>
                    <a:gd name="connsiteX3" fmla="*/ 386726 w 438892"/>
                    <a:gd name="connsiteY3" fmla="*/ 565055 h 640944"/>
                    <a:gd name="connsiteX4" fmla="*/ 70438 w 438892"/>
                    <a:gd name="connsiteY4" fmla="*/ 543727 h 640944"/>
                    <a:gd name="connsiteX5" fmla="*/ 77549 w 438892"/>
                    <a:gd name="connsiteY5" fmla="*/ 449000 h 640944"/>
                    <a:gd name="connsiteX0" fmla="*/ 76733 w 443718"/>
                    <a:gd name="connsiteY0" fmla="*/ 449000 h 640944"/>
                    <a:gd name="connsiteX1" fmla="*/ 436901 w 443718"/>
                    <a:gd name="connsiteY1" fmla="*/ 222636 h 640944"/>
                    <a:gd name="connsiteX2" fmla="*/ 398787 w 443718"/>
                    <a:gd name="connsiteY2" fmla="*/ 433628 h 640944"/>
                    <a:gd name="connsiteX3" fmla="*/ 385910 w 443718"/>
                    <a:gd name="connsiteY3" fmla="*/ 565055 h 640944"/>
                    <a:gd name="connsiteX4" fmla="*/ 69622 w 443718"/>
                    <a:gd name="connsiteY4" fmla="*/ 543727 h 640944"/>
                    <a:gd name="connsiteX5" fmla="*/ 76733 w 443718"/>
                    <a:gd name="connsiteY5" fmla="*/ 449000 h 640944"/>
                    <a:gd name="connsiteX0" fmla="*/ 67021 w 434006"/>
                    <a:gd name="connsiteY0" fmla="*/ 447784 h 639728"/>
                    <a:gd name="connsiteX1" fmla="*/ 427189 w 434006"/>
                    <a:gd name="connsiteY1" fmla="*/ 221420 h 639728"/>
                    <a:gd name="connsiteX2" fmla="*/ 389075 w 434006"/>
                    <a:gd name="connsiteY2" fmla="*/ 432412 h 639728"/>
                    <a:gd name="connsiteX3" fmla="*/ 376198 w 434006"/>
                    <a:gd name="connsiteY3" fmla="*/ 563839 h 639728"/>
                    <a:gd name="connsiteX4" fmla="*/ 59910 w 434006"/>
                    <a:gd name="connsiteY4" fmla="*/ 542511 h 639728"/>
                    <a:gd name="connsiteX5" fmla="*/ 67021 w 434006"/>
                    <a:gd name="connsiteY5" fmla="*/ 447784 h 639728"/>
                    <a:gd name="connsiteX0" fmla="*/ 83754 w 450739"/>
                    <a:gd name="connsiteY0" fmla="*/ 467396 h 659340"/>
                    <a:gd name="connsiteX1" fmla="*/ 443922 w 450739"/>
                    <a:gd name="connsiteY1" fmla="*/ 241032 h 659340"/>
                    <a:gd name="connsiteX2" fmla="*/ 405808 w 450739"/>
                    <a:gd name="connsiteY2" fmla="*/ 452024 h 659340"/>
                    <a:gd name="connsiteX3" fmla="*/ 392931 w 450739"/>
                    <a:gd name="connsiteY3" fmla="*/ 583451 h 659340"/>
                    <a:gd name="connsiteX4" fmla="*/ 76643 w 450739"/>
                    <a:gd name="connsiteY4" fmla="*/ 562123 h 659340"/>
                    <a:gd name="connsiteX5" fmla="*/ 83754 w 450739"/>
                    <a:gd name="connsiteY5" fmla="*/ 467396 h 659340"/>
                    <a:gd name="connsiteX0" fmla="*/ 83754 w 450739"/>
                    <a:gd name="connsiteY0" fmla="*/ 461919 h 653863"/>
                    <a:gd name="connsiteX1" fmla="*/ 443922 w 450739"/>
                    <a:gd name="connsiteY1" fmla="*/ 243818 h 653863"/>
                    <a:gd name="connsiteX2" fmla="*/ 405808 w 450739"/>
                    <a:gd name="connsiteY2" fmla="*/ 446547 h 653863"/>
                    <a:gd name="connsiteX3" fmla="*/ 392931 w 450739"/>
                    <a:gd name="connsiteY3" fmla="*/ 577974 h 653863"/>
                    <a:gd name="connsiteX4" fmla="*/ 76643 w 450739"/>
                    <a:gd name="connsiteY4" fmla="*/ 556646 h 653863"/>
                    <a:gd name="connsiteX5" fmla="*/ 83754 w 450739"/>
                    <a:gd name="connsiteY5" fmla="*/ 461919 h 653863"/>
                    <a:gd name="connsiteX0" fmla="*/ 83754 w 450739"/>
                    <a:gd name="connsiteY0" fmla="*/ 445179 h 637123"/>
                    <a:gd name="connsiteX1" fmla="*/ 443922 w 450739"/>
                    <a:gd name="connsiteY1" fmla="*/ 227078 h 637123"/>
                    <a:gd name="connsiteX2" fmla="*/ 405808 w 450739"/>
                    <a:gd name="connsiteY2" fmla="*/ 429807 h 637123"/>
                    <a:gd name="connsiteX3" fmla="*/ 392931 w 450739"/>
                    <a:gd name="connsiteY3" fmla="*/ 561234 h 637123"/>
                    <a:gd name="connsiteX4" fmla="*/ 76643 w 450739"/>
                    <a:gd name="connsiteY4" fmla="*/ 539906 h 637123"/>
                    <a:gd name="connsiteX5" fmla="*/ 83754 w 450739"/>
                    <a:gd name="connsiteY5" fmla="*/ 445179 h 637123"/>
                    <a:gd name="connsiteX0" fmla="*/ 83754 w 450739"/>
                    <a:gd name="connsiteY0" fmla="*/ 445179 h 636076"/>
                    <a:gd name="connsiteX1" fmla="*/ 443922 w 450739"/>
                    <a:gd name="connsiteY1" fmla="*/ 227078 h 636076"/>
                    <a:gd name="connsiteX2" fmla="*/ 405808 w 450739"/>
                    <a:gd name="connsiteY2" fmla="*/ 429807 h 636076"/>
                    <a:gd name="connsiteX3" fmla="*/ 370897 w 450739"/>
                    <a:gd name="connsiteY3" fmla="*/ 558480 h 636076"/>
                    <a:gd name="connsiteX4" fmla="*/ 76643 w 450739"/>
                    <a:gd name="connsiteY4" fmla="*/ 539906 h 636076"/>
                    <a:gd name="connsiteX5" fmla="*/ 83754 w 450739"/>
                    <a:gd name="connsiteY5" fmla="*/ 445179 h 636076"/>
                    <a:gd name="connsiteX0" fmla="*/ 83754 w 450739"/>
                    <a:gd name="connsiteY0" fmla="*/ 445179 h 637767"/>
                    <a:gd name="connsiteX1" fmla="*/ 443922 w 450739"/>
                    <a:gd name="connsiteY1" fmla="*/ 227078 h 637767"/>
                    <a:gd name="connsiteX2" fmla="*/ 405808 w 450739"/>
                    <a:gd name="connsiteY2" fmla="*/ 429807 h 637767"/>
                    <a:gd name="connsiteX3" fmla="*/ 370897 w 450739"/>
                    <a:gd name="connsiteY3" fmla="*/ 558480 h 637767"/>
                    <a:gd name="connsiteX4" fmla="*/ 76643 w 450739"/>
                    <a:gd name="connsiteY4" fmla="*/ 539906 h 637767"/>
                    <a:gd name="connsiteX5" fmla="*/ 83754 w 450739"/>
                    <a:gd name="connsiteY5" fmla="*/ 445179 h 637767"/>
                    <a:gd name="connsiteX0" fmla="*/ 82534 w 461086"/>
                    <a:gd name="connsiteY0" fmla="*/ 445179 h 637767"/>
                    <a:gd name="connsiteX1" fmla="*/ 456990 w 461086"/>
                    <a:gd name="connsiteY1" fmla="*/ 227078 h 637767"/>
                    <a:gd name="connsiteX2" fmla="*/ 404588 w 461086"/>
                    <a:gd name="connsiteY2" fmla="*/ 429807 h 637767"/>
                    <a:gd name="connsiteX3" fmla="*/ 369677 w 461086"/>
                    <a:gd name="connsiteY3" fmla="*/ 558480 h 637767"/>
                    <a:gd name="connsiteX4" fmla="*/ 75423 w 461086"/>
                    <a:gd name="connsiteY4" fmla="*/ 539906 h 637767"/>
                    <a:gd name="connsiteX5" fmla="*/ 82534 w 461086"/>
                    <a:gd name="connsiteY5" fmla="*/ 445179 h 637767"/>
                    <a:gd name="connsiteX0" fmla="*/ 82534 w 463211"/>
                    <a:gd name="connsiteY0" fmla="*/ 445179 h 637767"/>
                    <a:gd name="connsiteX1" fmla="*/ 456990 w 463211"/>
                    <a:gd name="connsiteY1" fmla="*/ 227078 h 637767"/>
                    <a:gd name="connsiteX2" fmla="*/ 416495 w 463211"/>
                    <a:gd name="connsiteY2" fmla="*/ 432188 h 637767"/>
                    <a:gd name="connsiteX3" fmla="*/ 369677 w 463211"/>
                    <a:gd name="connsiteY3" fmla="*/ 558480 h 637767"/>
                    <a:gd name="connsiteX4" fmla="*/ 75423 w 463211"/>
                    <a:gd name="connsiteY4" fmla="*/ 539906 h 637767"/>
                    <a:gd name="connsiteX5" fmla="*/ 82534 w 463211"/>
                    <a:gd name="connsiteY5" fmla="*/ 445179 h 637767"/>
                    <a:gd name="connsiteX0" fmla="*/ 83549 w 452320"/>
                    <a:gd name="connsiteY0" fmla="*/ 434390 h 643647"/>
                    <a:gd name="connsiteX1" fmla="*/ 446099 w 452320"/>
                    <a:gd name="connsiteY1" fmla="*/ 232958 h 643647"/>
                    <a:gd name="connsiteX2" fmla="*/ 405604 w 452320"/>
                    <a:gd name="connsiteY2" fmla="*/ 438068 h 643647"/>
                    <a:gd name="connsiteX3" fmla="*/ 358786 w 452320"/>
                    <a:gd name="connsiteY3" fmla="*/ 564360 h 643647"/>
                    <a:gd name="connsiteX4" fmla="*/ 64532 w 452320"/>
                    <a:gd name="connsiteY4" fmla="*/ 545786 h 643647"/>
                    <a:gd name="connsiteX5" fmla="*/ 83549 w 452320"/>
                    <a:gd name="connsiteY5" fmla="*/ 434390 h 643647"/>
                    <a:gd name="connsiteX0" fmla="*/ 83549 w 452320"/>
                    <a:gd name="connsiteY0" fmla="*/ 434390 h 643647"/>
                    <a:gd name="connsiteX1" fmla="*/ 446099 w 452320"/>
                    <a:gd name="connsiteY1" fmla="*/ 232958 h 643647"/>
                    <a:gd name="connsiteX2" fmla="*/ 405604 w 452320"/>
                    <a:gd name="connsiteY2" fmla="*/ 438068 h 643647"/>
                    <a:gd name="connsiteX3" fmla="*/ 358786 w 452320"/>
                    <a:gd name="connsiteY3" fmla="*/ 564360 h 643647"/>
                    <a:gd name="connsiteX4" fmla="*/ 71675 w 452320"/>
                    <a:gd name="connsiteY4" fmla="*/ 545786 h 643647"/>
                    <a:gd name="connsiteX5" fmla="*/ 83549 w 452320"/>
                    <a:gd name="connsiteY5" fmla="*/ 434390 h 643647"/>
                    <a:gd name="connsiteX0" fmla="*/ 41261 w 410032"/>
                    <a:gd name="connsiteY0" fmla="*/ 459921 h 669178"/>
                    <a:gd name="connsiteX1" fmla="*/ 403811 w 410032"/>
                    <a:gd name="connsiteY1" fmla="*/ 258489 h 669178"/>
                    <a:gd name="connsiteX2" fmla="*/ 363316 w 410032"/>
                    <a:gd name="connsiteY2" fmla="*/ 463599 h 669178"/>
                    <a:gd name="connsiteX3" fmla="*/ 316498 w 410032"/>
                    <a:gd name="connsiteY3" fmla="*/ 589891 h 669178"/>
                    <a:gd name="connsiteX4" fmla="*/ 29387 w 410032"/>
                    <a:gd name="connsiteY4" fmla="*/ 571317 h 669178"/>
                    <a:gd name="connsiteX5" fmla="*/ 41261 w 410032"/>
                    <a:gd name="connsiteY5" fmla="*/ 459921 h 669178"/>
                    <a:gd name="connsiteX0" fmla="*/ 41261 w 410032"/>
                    <a:gd name="connsiteY0" fmla="*/ 449023 h 658280"/>
                    <a:gd name="connsiteX1" fmla="*/ 403811 w 410032"/>
                    <a:gd name="connsiteY1" fmla="*/ 247591 h 658280"/>
                    <a:gd name="connsiteX2" fmla="*/ 363316 w 410032"/>
                    <a:gd name="connsiteY2" fmla="*/ 452701 h 658280"/>
                    <a:gd name="connsiteX3" fmla="*/ 316498 w 410032"/>
                    <a:gd name="connsiteY3" fmla="*/ 578993 h 658280"/>
                    <a:gd name="connsiteX4" fmla="*/ 29387 w 410032"/>
                    <a:gd name="connsiteY4" fmla="*/ 560419 h 658280"/>
                    <a:gd name="connsiteX5" fmla="*/ 41261 w 410032"/>
                    <a:gd name="connsiteY5" fmla="*/ 449023 h 658280"/>
                    <a:gd name="connsiteX0" fmla="*/ 43508 w 412279"/>
                    <a:gd name="connsiteY0" fmla="*/ 450567 h 659824"/>
                    <a:gd name="connsiteX1" fmla="*/ 406058 w 412279"/>
                    <a:gd name="connsiteY1" fmla="*/ 249135 h 659824"/>
                    <a:gd name="connsiteX2" fmla="*/ 365563 w 412279"/>
                    <a:gd name="connsiteY2" fmla="*/ 454245 h 659824"/>
                    <a:gd name="connsiteX3" fmla="*/ 318745 w 412279"/>
                    <a:gd name="connsiteY3" fmla="*/ 580537 h 659824"/>
                    <a:gd name="connsiteX4" fmla="*/ 31634 w 412279"/>
                    <a:gd name="connsiteY4" fmla="*/ 561963 h 659824"/>
                    <a:gd name="connsiteX5" fmla="*/ 43508 w 412279"/>
                    <a:gd name="connsiteY5" fmla="*/ 450567 h 65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79" h="659824">
                      <a:moveTo>
                        <a:pt x="43508" y="450567"/>
                      </a:moveTo>
                      <a:cubicBezTo>
                        <a:pt x="-168319" y="-101433"/>
                        <a:pt x="465306" y="-118717"/>
                        <a:pt x="406058" y="249135"/>
                      </a:cubicBezTo>
                      <a:cubicBezTo>
                        <a:pt x="417922" y="289083"/>
                        <a:pt x="416976" y="397325"/>
                        <a:pt x="365563" y="454245"/>
                      </a:cubicBezTo>
                      <a:cubicBezTo>
                        <a:pt x="310479" y="514839"/>
                        <a:pt x="315990" y="536469"/>
                        <a:pt x="318745" y="580537"/>
                      </a:cubicBezTo>
                      <a:cubicBezTo>
                        <a:pt x="258105" y="637951"/>
                        <a:pt x="176689" y="734561"/>
                        <a:pt x="31634" y="561963"/>
                      </a:cubicBezTo>
                      <a:cubicBezTo>
                        <a:pt x="57340" y="509633"/>
                        <a:pt x="53606" y="522177"/>
                        <a:pt x="43508" y="450567"/>
                      </a:cubicBezTo>
                      <a:close/>
                    </a:path>
                  </a:pathLst>
                </a:custGeom>
                <a:solidFill>
                  <a:sysClr val="windowText" lastClr="000000">
                    <a:lumMod val="75000"/>
                    <a:lumOff val="2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49" name="Rectangle 5"/>
                <p:cNvSpPr/>
                <p:nvPr/>
              </p:nvSpPr>
              <p:spPr>
                <a:xfrm>
                  <a:off x="4811381" y="3123537"/>
                  <a:ext cx="39060" cy="170713"/>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43149 w 170847"/>
                    <a:gd name="connsiteY0" fmla="*/ 39004 h 723168"/>
                    <a:gd name="connsiteX1" fmla="*/ 169212 w 170847"/>
                    <a:gd name="connsiteY1" fmla="*/ 28733 h 723168"/>
                    <a:gd name="connsiteX2" fmla="*/ 120985 w 170847"/>
                    <a:gd name="connsiteY2" fmla="*/ 139762 h 723168"/>
                    <a:gd name="connsiteX3" fmla="*/ 170847 w 170847"/>
                    <a:gd name="connsiteY3" fmla="*/ 723168 h 723168"/>
                    <a:gd name="connsiteX4" fmla="*/ 0 w 170847"/>
                    <a:gd name="connsiteY4" fmla="*/ 720787 h 723168"/>
                    <a:gd name="connsiteX5" fmla="*/ 89885 w 170847"/>
                    <a:gd name="connsiteY5" fmla="*/ 135000 h 723168"/>
                    <a:gd name="connsiteX6" fmla="*/ 43149 w 170847"/>
                    <a:gd name="connsiteY6" fmla="*/ 39004 h 723168"/>
                    <a:gd name="connsiteX0" fmla="*/ 43149 w 169212"/>
                    <a:gd name="connsiteY0" fmla="*/ 39004 h 725549"/>
                    <a:gd name="connsiteX1" fmla="*/ 169212 w 169212"/>
                    <a:gd name="connsiteY1" fmla="*/ 28733 h 725549"/>
                    <a:gd name="connsiteX2" fmla="*/ 120985 w 169212"/>
                    <a:gd name="connsiteY2" fmla="*/ 139762 h 725549"/>
                    <a:gd name="connsiteX3" fmla="*/ 108935 w 169212"/>
                    <a:gd name="connsiteY3" fmla="*/ 725549 h 725549"/>
                    <a:gd name="connsiteX4" fmla="*/ 0 w 169212"/>
                    <a:gd name="connsiteY4" fmla="*/ 720787 h 725549"/>
                    <a:gd name="connsiteX5" fmla="*/ 89885 w 169212"/>
                    <a:gd name="connsiteY5" fmla="*/ 135000 h 725549"/>
                    <a:gd name="connsiteX6" fmla="*/ 43149 w 169212"/>
                    <a:gd name="connsiteY6" fmla="*/ 39004 h 725549"/>
                    <a:gd name="connsiteX0" fmla="*/ 47911 w 173974"/>
                    <a:gd name="connsiteY0" fmla="*/ 39004 h 744600"/>
                    <a:gd name="connsiteX1" fmla="*/ 173974 w 173974"/>
                    <a:gd name="connsiteY1" fmla="*/ 28733 h 744600"/>
                    <a:gd name="connsiteX2" fmla="*/ 125747 w 173974"/>
                    <a:gd name="connsiteY2" fmla="*/ 139762 h 744600"/>
                    <a:gd name="connsiteX3" fmla="*/ 113697 w 173974"/>
                    <a:gd name="connsiteY3" fmla="*/ 725549 h 744600"/>
                    <a:gd name="connsiteX4" fmla="*/ 0 w 173974"/>
                    <a:gd name="connsiteY4" fmla="*/ 744600 h 744600"/>
                    <a:gd name="connsiteX5" fmla="*/ 94647 w 173974"/>
                    <a:gd name="connsiteY5" fmla="*/ 135000 h 744600"/>
                    <a:gd name="connsiteX6" fmla="*/ 47911 w 173974"/>
                    <a:gd name="connsiteY6" fmla="*/ 39004 h 744600"/>
                    <a:gd name="connsiteX0" fmla="*/ 47911 w 173974"/>
                    <a:gd name="connsiteY0" fmla="*/ 39004 h 761268"/>
                    <a:gd name="connsiteX1" fmla="*/ 173974 w 173974"/>
                    <a:gd name="connsiteY1" fmla="*/ 28733 h 761268"/>
                    <a:gd name="connsiteX2" fmla="*/ 125747 w 173974"/>
                    <a:gd name="connsiteY2" fmla="*/ 139762 h 761268"/>
                    <a:gd name="connsiteX3" fmla="*/ 101791 w 173974"/>
                    <a:gd name="connsiteY3" fmla="*/ 761268 h 761268"/>
                    <a:gd name="connsiteX4" fmla="*/ 0 w 173974"/>
                    <a:gd name="connsiteY4" fmla="*/ 744600 h 761268"/>
                    <a:gd name="connsiteX5" fmla="*/ 94647 w 173974"/>
                    <a:gd name="connsiteY5" fmla="*/ 135000 h 761268"/>
                    <a:gd name="connsiteX6" fmla="*/ 47911 w 173974"/>
                    <a:gd name="connsiteY6" fmla="*/ 39004 h 761268"/>
                    <a:gd name="connsiteX0" fmla="*/ 47925 w 173988"/>
                    <a:gd name="connsiteY0" fmla="*/ 39004 h 761268"/>
                    <a:gd name="connsiteX1" fmla="*/ 173988 w 173988"/>
                    <a:gd name="connsiteY1" fmla="*/ 28733 h 761268"/>
                    <a:gd name="connsiteX2" fmla="*/ 125761 w 173988"/>
                    <a:gd name="connsiteY2" fmla="*/ 139762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7925 w 173988"/>
                    <a:gd name="connsiteY0" fmla="*/ 39004 h 761268"/>
                    <a:gd name="connsiteX1" fmla="*/ 173988 w 173988"/>
                    <a:gd name="connsiteY1" fmla="*/ 28733 h 761268"/>
                    <a:gd name="connsiteX2" fmla="*/ 116236 w 173988"/>
                    <a:gd name="connsiteY2" fmla="*/ 123093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84" h="761268">
                      <a:moveTo>
                        <a:pt x="48121" y="39004"/>
                      </a:moveTo>
                      <a:cubicBezTo>
                        <a:pt x="89395" y="13604"/>
                        <a:pt x="109385" y="-28779"/>
                        <a:pt x="174184" y="28733"/>
                      </a:cubicBezTo>
                      <a:cubicBezTo>
                        <a:pt x="153785" y="111646"/>
                        <a:pt x="123576" y="93771"/>
                        <a:pt x="116432" y="123093"/>
                      </a:cubicBezTo>
                      <a:cubicBezTo>
                        <a:pt x="189456" y="319943"/>
                        <a:pt x="105177" y="571561"/>
                        <a:pt x="102001" y="761268"/>
                      </a:cubicBezTo>
                      <a:lnTo>
                        <a:pt x="210" y="744600"/>
                      </a:lnTo>
                      <a:cubicBezTo>
                        <a:pt x="210" y="545369"/>
                        <a:pt x="-7537" y="305657"/>
                        <a:pt x="71045" y="118332"/>
                      </a:cubicBezTo>
                      <a:cubicBezTo>
                        <a:pt x="47233" y="85042"/>
                        <a:pt x="52883" y="77057"/>
                        <a:pt x="48121" y="39004"/>
                      </a:cubicBezTo>
                      <a:close/>
                    </a:path>
                  </a:pathLst>
                </a:custGeom>
                <a:solidFill>
                  <a:sysClr val="windowText" lastClr="000000">
                    <a:lumMod val="75000"/>
                    <a:lumOff val="2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50" name="Rectangle 28"/>
                <p:cNvSpPr/>
                <p:nvPr/>
              </p:nvSpPr>
              <p:spPr>
                <a:xfrm>
                  <a:off x="4648200" y="3097181"/>
                  <a:ext cx="327191" cy="795657"/>
                </a:xfrm>
                <a:custGeom>
                  <a:avLst/>
                  <a:gdLst/>
                  <a:ahLst/>
                  <a:cxnLst/>
                  <a:rect l="l" t="t" r="r" b="b"/>
                  <a:pathLst>
                    <a:path w="1459056" h="3548102">
                      <a:moveTo>
                        <a:pt x="1142417" y="881625"/>
                      </a:moveTo>
                      <a:cubicBezTo>
                        <a:pt x="1136662" y="881724"/>
                        <a:pt x="1131056" y="883163"/>
                        <a:pt x="1126492" y="885941"/>
                      </a:cubicBezTo>
                      <a:lnTo>
                        <a:pt x="1126492" y="1038224"/>
                      </a:lnTo>
                      <a:cubicBezTo>
                        <a:pt x="1166973" y="1039811"/>
                        <a:pt x="1174116" y="1039018"/>
                        <a:pt x="1190785" y="992980"/>
                      </a:cubicBezTo>
                      <a:cubicBezTo>
                        <a:pt x="1199517" y="967619"/>
                        <a:pt x="1201104" y="927970"/>
                        <a:pt x="1174116" y="916897"/>
                      </a:cubicBezTo>
                      <a:cubicBezTo>
                        <a:pt x="1178283" y="893084"/>
                        <a:pt x="1159680" y="881327"/>
                        <a:pt x="1142417" y="881625"/>
                      </a:cubicBezTo>
                      <a:close/>
                      <a:moveTo>
                        <a:pt x="683580" y="0"/>
                      </a:moveTo>
                      <a:cubicBezTo>
                        <a:pt x="723267" y="34901"/>
                        <a:pt x="680803" y="817167"/>
                        <a:pt x="707393" y="850107"/>
                      </a:cubicBezTo>
                      <a:cubicBezTo>
                        <a:pt x="781212" y="848916"/>
                        <a:pt x="839552" y="877889"/>
                        <a:pt x="876462" y="845345"/>
                      </a:cubicBezTo>
                      <a:cubicBezTo>
                        <a:pt x="910990" y="698502"/>
                        <a:pt x="953534" y="84511"/>
                        <a:pt x="983619" y="26194"/>
                      </a:cubicBezTo>
                      <a:cubicBezTo>
                        <a:pt x="1005689" y="115142"/>
                        <a:pt x="1246835" y="170751"/>
                        <a:pt x="1354631" y="257318"/>
                      </a:cubicBezTo>
                      <a:cubicBezTo>
                        <a:pt x="1400030" y="340614"/>
                        <a:pt x="1383513" y="714424"/>
                        <a:pt x="1443199" y="826295"/>
                      </a:cubicBezTo>
                      <a:cubicBezTo>
                        <a:pt x="1463044" y="898526"/>
                        <a:pt x="1463836" y="899320"/>
                        <a:pt x="1447962" y="947739"/>
                      </a:cubicBezTo>
                      <a:cubicBezTo>
                        <a:pt x="1386842" y="1088232"/>
                        <a:pt x="1316199" y="1190628"/>
                        <a:pt x="1286035" y="1340646"/>
                      </a:cubicBezTo>
                      <a:cubicBezTo>
                        <a:pt x="1239203" y="1339852"/>
                        <a:pt x="1202295" y="1297386"/>
                        <a:pt x="1190785" y="1378745"/>
                      </a:cubicBezTo>
                      <a:cubicBezTo>
                        <a:pt x="1179276" y="1460104"/>
                        <a:pt x="1217772" y="1676402"/>
                        <a:pt x="1214597" y="1821658"/>
                      </a:cubicBezTo>
                      <a:cubicBezTo>
                        <a:pt x="1195548" y="1874045"/>
                        <a:pt x="1012192" y="1783558"/>
                        <a:pt x="1009811" y="1874045"/>
                      </a:cubicBezTo>
                      <a:cubicBezTo>
                        <a:pt x="959011" y="2214564"/>
                        <a:pt x="982030" y="2414589"/>
                        <a:pt x="993142" y="2678908"/>
                      </a:cubicBezTo>
                      <a:cubicBezTo>
                        <a:pt x="957270" y="2913064"/>
                        <a:pt x="1052366" y="3080544"/>
                        <a:pt x="885525" y="3381375"/>
                      </a:cubicBezTo>
                      <a:cubicBezTo>
                        <a:pt x="876397" y="3426221"/>
                        <a:pt x="922819" y="3490119"/>
                        <a:pt x="857411" y="3512344"/>
                      </a:cubicBezTo>
                      <a:cubicBezTo>
                        <a:pt x="811053" y="3534569"/>
                        <a:pt x="629208" y="3579018"/>
                        <a:pt x="607379" y="3514725"/>
                      </a:cubicBezTo>
                      <a:cubicBezTo>
                        <a:pt x="585153" y="3430587"/>
                        <a:pt x="659766" y="3425824"/>
                        <a:pt x="647861" y="3324225"/>
                      </a:cubicBezTo>
                      <a:cubicBezTo>
                        <a:pt x="653417" y="3263503"/>
                        <a:pt x="595077" y="3222627"/>
                        <a:pt x="612142" y="3143251"/>
                      </a:cubicBezTo>
                      <a:cubicBezTo>
                        <a:pt x="688738" y="2921002"/>
                        <a:pt x="688739" y="2587625"/>
                        <a:pt x="657386" y="2395537"/>
                      </a:cubicBezTo>
                      <a:cubicBezTo>
                        <a:pt x="640321" y="2196305"/>
                        <a:pt x="614920" y="1921272"/>
                        <a:pt x="578804" y="1905000"/>
                      </a:cubicBezTo>
                      <a:cubicBezTo>
                        <a:pt x="520540" y="1900238"/>
                        <a:pt x="510542" y="2278460"/>
                        <a:pt x="390686" y="2436019"/>
                      </a:cubicBezTo>
                      <a:cubicBezTo>
                        <a:pt x="421246" y="2564210"/>
                        <a:pt x="467284" y="2831307"/>
                        <a:pt x="619286" y="3348038"/>
                      </a:cubicBezTo>
                      <a:cubicBezTo>
                        <a:pt x="626429" y="3377407"/>
                        <a:pt x="536338" y="3414316"/>
                        <a:pt x="512129" y="3424238"/>
                      </a:cubicBezTo>
                      <a:cubicBezTo>
                        <a:pt x="487920" y="3434160"/>
                        <a:pt x="500223" y="3396855"/>
                        <a:pt x="474029" y="3407570"/>
                      </a:cubicBezTo>
                      <a:cubicBezTo>
                        <a:pt x="429580" y="3482975"/>
                        <a:pt x="235112" y="3563145"/>
                        <a:pt x="76362" y="3476625"/>
                      </a:cubicBezTo>
                      <a:cubicBezTo>
                        <a:pt x="53817" y="3405187"/>
                        <a:pt x="297024" y="3469878"/>
                        <a:pt x="276386" y="3209926"/>
                      </a:cubicBezTo>
                      <a:cubicBezTo>
                        <a:pt x="250986" y="3004742"/>
                        <a:pt x="62073" y="2554289"/>
                        <a:pt x="52548" y="2302670"/>
                      </a:cubicBezTo>
                      <a:cubicBezTo>
                        <a:pt x="59295" y="2054624"/>
                        <a:pt x="102554" y="1875633"/>
                        <a:pt x="121604" y="1743076"/>
                      </a:cubicBezTo>
                      <a:cubicBezTo>
                        <a:pt x="81916" y="1593454"/>
                        <a:pt x="-4206" y="1701777"/>
                        <a:pt x="160" y="1476376"/>
                      </a:cubicBezTo>
                      <a:cubicBezTo>
                        <a:pt x="26355" y="962074"/>
                        <a:pt x="250193" y="178690"/>
                        <a:pt x="271624" y="112063"/>
                      </a:cubicBezTo>
                      <a:cubicBezTo>
                        <a:pt x="285912" y="42165"/>
                        <a:pt x="552611" y="88947"/>
                        <a:pt x="683580" y="0"/>
                      </a:cubicBezTo>
                      <a:close/>
                    </a:path>
                  </a:pathLst>
                </a:custGeom>
                <a:solidFill>
                  <a:sysClr val="windowText" lastClr="000000">
                    <a:lumMod val="75000"/>
                    <a:lumOff val="2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047" name="Picture 717"/>
              <p:cNvPicPr>
                <a:picLocks noChangeAspect="1"/>
              </p:cNvPicPr>
              <p:nvPr/>
            </p:nvPicPr>
            <p:blipFill rotWithShape="1">
              <a:blip r:embed="rId6" cstate="print">
                <a:extLst>
                  <a:ext uri="{28A0092B-C50C-407E-A947-70E740481C1C}">
                    <a14:useLocalDpi xmlns:a14="http://schemas.microsoft.com/office/drawing/2010/main" val="0"/>
                  </a:ext>
                </a:extLst>
              </a:blip>
              <a:srcRect t="31372" b="32353"/>
              <a:stretch/>
            </p:blipFill>
            <p:spPr>
              <a:xfrm>
                <a:off x="4557111" y="3786531"/>
                <a:ext cx="429332" cy="152716"/>
              </a:xfrm>
              <a:prstGeom prst="rect">
                <a:avLst/>
              </a:prstGeom>
            </p:spPr>
          </p:pic>
        </p:grpSp>
        <p:grpSp>
          <p:nvGrpSpPr>
            <p:cNvPr id="1001" name="Group 691"/>
            <p:cNvGrpSpPr/>
            <p:nvPr/>
          </p:nvGrpSpPr>
          <p:grpSpPr>
            <a:xfrm>
              <a:off x="4832038" y="3723743"/>
              <a:ext cx="429332" cy="955780"/>
              <a:chOff x="4752268" y="3581400"/>
              <a:chExt cx="429332" cy="955780"/>
            </a:xfrm>
          </p:grpSpPr>
          <p:grpSp>
            <p:nvGrpSpPr>
              <p:cNvPr id="1038" name="Group 708"/>
              <p:cNvGrpSpPr/>
              <p:nvPr/>
            </p:nvGrpSpPr>
            <p:grpSpPr>
              <a:xfrm>
                <a:off x="4840272" y="3581400"/>
                <a:ext cx="281765" cy="915521"/>
                <a:chOff x="2673235" y="1356571"/>
                <a:chExt cx="1126931" cy="3661661"/>
              </a:xfrm>
            </p:grpSpPr>
            <p:grpSp>
              <p:nvGrpSpPr>
                <p:cNvPr id="1040" name="Group 710"/>
                <p:cNvGrpSpPr/>
                <p:nvPr/>
              </p:nvGrpSpPr>
              <p:grpSpPr>
                <a:xfrm>
                  <a:off x="2673235" y="1848640"/>
                  <a:ext cx="1126931" cy="3169592"/>
                  <a:chOff x="2168297" y="1434459"/>
                  <a:chExt cx="1338413" cy="3764404"/>
                </a:xfrm>
                <a:effectLst/>
              </p:grpSpPr>
              <p:sp>
                <p:nvSpPr>
                  <p:cNvPr id="1042" name="Rectangle 7"/>
                  <p:cNvSpPr/>
                  <p:nvPr/>
                </p:nvSpPr>
                <p:spPr>
                  <a:xfrm>
                    <a:off x="2676910" y="1434459"/>
                    <a:ext cx="393361" cy="1151946"/>
                  </a:xfrm>
                  <a:custGeom>
                    <a:avLst/>
                    <a:gdLst>
                      <a:gd name="connsiteX0" fmla="*/ 0 w 471695"/>
                      <a:gd name="connsiteY0" fmla="*/ 0 h 358698"/>
                      <a:gd name="connsiteX1" fmla="*/ 471695 w 471695"/>
                      <a:gd name="connsiteY1" fmla="*/ 0 h 358698"/>
                      <a:gd name="connsiteX2" fmla="*/ 471695 w 471695"/>
                      <a:gd name="connsiteY2" fmla="*/ 358698 h 358698"/>
                      <a:gd name="connsiteX3" fmla="*/ 0 w 471695"/>
                      <a:gd name="connsiteY3" fmla="*/ 358698 h 358698"/>
                      <a:gd name="connsiteX4" fmla="*/ 0 w 471695"/>
                      <a:gd name="connsiteY4" fmla="*/ 0 h 358698"/>
                      <a:gd name="connsiteX0" fmla="*/ 0 w 471695"/>
                      <a:gd name="connsiteY0" fmla="*/ 13907 h 372605"/>
                      <a:gd name="connsiteX1" fmla="*/ 301332 w 471695"/>
                      <a:gd name="connsiteY1" fmla="*/ 0 h 372605"/>
                      <a:gd name="connsiteX2" fmla="*/ 471695 w 471695"/>
                      <a:gd name="connsiteY2" fmla="*/ 372605 h 372605"/>
                      <a:gd name="connsiteX3" fmla="*/ 0 w 471695"/>
                      <a:gd name="connsiteY3" fmla="*/ 372605 h 372605"/>
                      <a:gd name="connsiteX4" fmla="*/ 0 w 471695"/>
                      <a:gd name="connsiteY4" fmla="*/ 13907 h 372605"/>
                      <a:gd name="connsiteX0" fmla="*/ 0 w 391729"/>
                      <a:gd name="connsiteY0" fmla="*/ 13907 h 372605"/>
                      <a:gd name="connsiteX1" fmla="*/ 301332 w 391729"/>
                      <a:gd name="connsiteY1" fmla="*/ 0 h 372605"/>
                      <a:gd name="connsiteX2" fmla="*/ 391729 w 391729"/>
                      <a:gd name="connsiteY2" fmla="*/ 94460 h 372605"/>
                      <a:gd name="connsiteX3" fmla="*/ 0 w 391729"/>
                      <a:gd name="connsiteY3" fmla="*/ 372605 h 372605"/>
                      <a:gd name="connsiteX4" fmla="*/ 0 w 391729"/>
                      <a:gd name="connsiteY4" fmla="*/ 13907 h 372605"/>
                      <a:gd name="connsiteX0" fmla="*/ 0 w 392981"/>
                      <a:gd name="connsiteY0" fmla="*/ 13907 h 372605"/>
                      <a:gd name="connsiteX1" fmla="*/ 301332 w 392981"/>
                      <a:gd name="connsiteY1" fmla="*/ 0 h 372605"/>
                      <a:gd name="connsiteX2" fmla="*/ 391729 w 392981"/>
                      <a:gd name="connsiteY2" fmla="*/ 94460 h 372605"/>
                      <a:gd name="connsiteX3" fmla="*/ 0 w 392981"/>
                      <a:gd name="connsiteY3" fmla="*/ 372605 h 372605"/>
                      <a:gd name="connsiteX4" fmla="*/ 0 w 392981"/>
                      <a:gd name="connsiteY4" fmla="*/ 13907 h 372605"/>
                      <a:gd name="connsiteX0" fmla="*/ 0 w 393392"/>
                      <a:gd name="connsiteY0" fmla="*/ 13907 h 372605"/>
                      <a:gd name="connsiteX1" fmla="*/ 301332 w 393392"/>
                      <a:gd name="connsiteY1" fmla="*/ 0 h 372605"/>
                      <a:gd name="connsiteX2" fmla="*/ 391729 w 393392"/>
                      <a:gd name="connsiteY2" fmla="*/ 94460 h 372605"/>
                      <a:gd name="connsiteX3" fmla="*/ 0 w 393392"/>
                      <a:gd name="connsiteY3" fmla="*/ 372605 h 372605"/>
                      <a:gd name="connsiteX4" fmla="*/ 0 w 393392"/>
                      <a:gd name="connsiteY4" fmla="*/ 13907 h 372605"/>
                      <a:gd name="connsiteX0" fmla="*/ 0 w 393392"/>
                      <a:gd name="connsiteY0" fmla="*/ 13907 h 424757"/>
                      <a:gd name="connsiteX1" fmla="*/ 301332 w 393392"/>
                      <a:gd name="connsiteY1" fmla="*/ 0 h 424757"/>
                      <a:gd name="connsiteX2" fmla="*/ 391729 w 393392"/>
                      <a:gd name="connsiteY2" fmla="*/ 94460 h 424757"/>
                      <a:gd name="connsiteX3" fmla="*/ 159933 w 393392"/>
                      <a:gd name="connsiteY3" fmla="*/ 424757 h 424757"/>
                      <a:gd name="connsiteX4" fmla="*/ 0 w 393392"/>
                      <a:gd name="connsiteY4" fmla="*/ 13907 h 424757"/>
                      <a:gd name="connsiteX0" fmla="*/ 0 w 393392"/>
                      <a:gd name="connsiteY0" fmla="*/ 13907 h 428790"/>
                      <a:gd name="connsiteX1" fmla="*/ 301332 w 393392"/>
                      <a:gd name="connsiteY1" fmla="*/ 0 h 428790"/>
                      <a:gd name="connsiteX2" fmla="*/ 391729 w 393392"/>
                      <a:gd name="connsiteY2" fmla="*/ 94460 h 428790"/>
                      <a:gd name="connsiteX3" fmla="*/ 159933 w 393392"/>
                      <a:gd name="connsiteY3" fmla="*/ 424757 h 428790"/>
                      <a:gd name="connsiteX4" fmla="*/ 0 w 393392"/>
                      <a:gd name="connsiteY4" fmla="*/ 13907 h 428790"/>
                      <a:gd name="connsiteX0" fmla="*/ 0 w 393392"/>
                      <a:gd name="connsiteY0" fmla="*/ 13907 h 428886"/>
                      <a:gd name="connsiteX1" fmla="*/ 301332 w 393392"/>
                      <a:gd name="connsiteY1" fmla="*/ 0 h 428886"/>
                      <a:gd name="connsiteX2" fmla="*/ 391729 w 393392"/>
                      <a:gd name="connsiteY2" fmla="*/ 94460 h 428886"/>
                      <a:gd name="connsiteX3" fmla="*/ 159933 w 393392"/>
                      <a:gd name="connsiteY3" fmla="*/ 424757 h 428886"/>
                      <a:gd name="connsiteX4" fmla="*/ 0 w 393392"/>
                      <a:gd name="connsiteY4" fmla="*/ 13907 h 428886"/>
                      <a:gd name="connsiteX0" fmla="*/ 0 w 393392"/>
                      <a:gd name="connsiteY0" fmla="*/ 13907 h 428886"/>
                      <a:gd name="connsiteX1" fmla="*/ 301332 w 393392"/>
                      <a:gd name="connsiteY1" fmla="*/ 0 h 428886"/>
                      <a:gd name="connsiteX2" fmla="*/ 391729 w 393392"/>
                      <a:gd name="connsiteY2" fmla="*/ 94460 h 428886"/>
                      <a:gd name="connsiteX3" fmla="*/ 159933 w 393392"/>
                      <a:gd name="connsiteY3" fmla="*/ 424757 h 428886"/>
                      <a:gd name="connsiteX4" fmla="*/ 0 w 393392"/>
                      <a:gd name="connsiteY4" fmla="*/ 13907 h 428886"/>
                      <a:gd name="connsiteX0" fmla="*/ 0 w 292565"/>
                      <a:gd name="connsiteY0" fmla="*/ 0 h 428886"/>
                      <a:gd name="connsiteX1" fmla="*/ 200505 w 292565"/>
                      <a:gd name="connsiteY1" fmla="*/ 0 h 428886"/>
                      <a:gd name="connsiteX2" fmla="*/ 290902 w 292565"/>
                      <a:gd name="connsiteY2" fmla="*/ 94460 h 428886"/>
                      <a:gd name="connsiteX3" fmla="*/ 59106 w 292565"/>
                      <a:gd name="connsiteY3" fmla="*/ 424757 h 428886"/>
                      <a:gd name="connsiteX4" fmla="*/ 0 w 292565"/>
                      <a:gd name="connsiteY4" fmla="*/ 0 h 428886"/>
                      <a:gd name="connsiteX0" fmla="*/ 74502 w 367067"/>
                      <a:gd name="connsiteY0" fmla="*/ 0 h 428886"/>
                      <a:gd name="connsiteX1" fmla="*/ 275007 w 367067"/>
                      <a:gd name="connsiteY1" fmla="*/ 0 h 428886"/>
                      <a:gd name="connsiteX2" fmla="*/ 365404 w 367067"/>
                      <a:gd name="connsiteY2" fmla="*/ 94460 h 428886"/>
                      <a:gd name="connsiteX3" fmla="*/ 133608 w 367067"/>
                      <a:gd name="connsiteY3" fmla="*/ 424757 h 428886"/>
                      <a:gd name="connsiteX4" fmla="*/ 1199 w 367067"/>
                      <a:gd name="connsiteY4" fmla="*/ 140810 h 428886"/>
                      <a:gd name="connsiteX5" fmla="*/ 74502 w 367067"/>
                      <a:gd name="connsiteY5" fmla="*/ 0 h 428886"/>
                      <a:gd name="connsiteX0" fmla="*/ 74833 w 367398"/>
                      <a:gd name="connsiteY0" fmla="*/ 0 h 428886"/>
                      <a:gd name="connsiteX1" fmla="*/ 275338 w 367398"/>
                      <a:gd name="connsiteY1" fmla="*/ 0 h 428886"/>
                      <a:gd name="connsiteX2" fmla="*/ 365735 w 367398"/>
                      <a:gd name="connsiteY2" fmla="*/ 94460 h 428886"/>
                      <a:gd name="connsiteX3" fmla="*/ 133939 w 367398"/>
                      <a:gd name="connsiteY3" fmla="*/ 424757 h 428886"/>
                      <a:gd name="connsiteX4" fmla="*/ 1530 w 367398"/>
                      <a:gd name="connsiteY4" fmla="*/ 140810 h 428886"/>
                      <a:gd name="connsiteX5" fmla="*/ 74833 w 367398"/>
                      <a:gd name="connsiteY5" fmla="*/ 0 h 428886"/>
                      <a:gd name="connsiteX0" fmla="*/ 78209 w 370774"/>
                      <a:gd name="connsiteY0" fmla="*/ 0 h 428886"/>
                      <a:gd name="connsiteX1" fmla="*/ 278714 w 370774"/>
                      <a:gd name="connsiteY1" fmla="*/ 0 h 428886"/>
                      <a:gd name="connsiteX2" fmla="*/ 369111 w 370774"/>
                      <a:gd name="connsiteY2" fmla="*/ 94460 h 428886"/>
                      <a:gd name="connsiteX3" fmla="*/ 137315 w 370774"/>
                      <a:gd name="connsiteY3" fmla="*/ 424757 h 428886"/>
                      <a:gd name="connsiteX4" fmla="*/ 1429 w 370774"/>
                      <a:gd name="connsiteY4" fmla="*/ 168624 h 428886"/>
                      <a:gd name="connsiteX5" fmla="*/ 78209 w 370774"/>
                      <a:gd name="connsiteY5" fmla="*/ 0 h 428886"/>
                      <a:gd name="connsiteX0" fmla="*/ 78209 w 370774"/>
                      <a:gd name="connsiteY0" fmla="*/ 0 h 428886"/>
                      <a:gd name="connsiteX1" fmla="*/ 278714 w 370774"/>
                      <a:gd name="connsiteY1" fmla="*/ 0 h 428886"/>
                      <a:gd name="connsiteX2" fmla="*/ 369111 w 370774"/>
                      <a:gd name="connsiteY2" fmla="*/ 94460 h 428886"/>
                      <a:gd name="connsiteX3" fmla="*/ 137315 w 370774"/>
                      <a:gd name="connsiteY3" fmla="*/ 424757 h 428886"/>
                      <a:gd name="connsiteX4" fmla="*/ 1429 w 370774"/>
                      <a:gd name="connsiteY4" fmla="*/ 123426 h 428886"/>
                      <a:gd name="connsiteX5" fmla="*/ 78209 w 370774"/>
                      <a:gd name="connsiteY5" fmla="*/ 0 h 428886"/>
                      <a:gd name="connsiteX0" fmla="*/ 76780 w 369345"/>
                      <a:gd name="connsiteY0" fmla="*/ 0 h 428886"/>
                      <a:gd name="connsiteX1" fmla="*/ 277285 w 369345"/>
                      <a:gd name="connsiteY1" fmla="*/ 0 h 428886"/>
                      <a:gd name="connsiteX2" fmla="*/ 367682 w 369345"/>
                      <a:gd name="connsiteY2" fmla="*/ 94460 h 428886"/>
                      <a:gd name="connsiteX3" fmla="*/ 135886 w 369345"/>
                      <a:gd name="connsiteY3" fmla="*/ 424757 h 428886"/>
                      <a:gd name="connsiteX4" fmla="*/ 0 w 369345"/>
                      <a:gd name="connsiteY4" fmla="*/ 123426 h 428886"/>
                      <a:gd name="connsiteX5" fmla="*/ 76780 w 369345"/>
                      <a:gd name="connsiteY5" fmla="*/ 0 h 428886"/>
                      <a:gd name="connsiteX0" fmla="*/ 76780 w 369345"/>
                      <a:gd name="connsiteY0" fmla="*/ 0 h 428886"/>
                      <a:gd name="connsiteX1" fmla="*/ 277285 w 369345"/>
                      <a:gd name="connsiteY1" fmla="*/ 0 h 428886"/>
                      <a:gd name="connsiteX2" fmla="*/ 367682 w 369345"/>
                      <a:gd name="connsiteY2" fmla="*/ 94460 h 428886"/>
                      <a:gd name="connsiteX3" fmla="*/ 135886 w 369345"/>
                      <a:gd name="connsiteY3" fmla="*/ 424757 h 428886"/>
                      <a:gd name="connsiteX4" fmla="*/ 0 w 369345"/>
                      <a:gd name="connsiteY4" fmla="*/ 123426 h 428886"/>
                      <a:gd name="connsiteX5" fmla="*/ 76780 w 369345"/>
                      <a:gd name="connsiteY5" fmla="*/ 0 h 428886"/>
                      <a:gd name="connsiteX0" fmla="*/ 76780 w 369345"/>
                      <a:gd name="connsiteY0" fmla="*/ 3 h 428889"/>
                      <a:gd name="connsiteX1" fmla="*/ 173840 w 369345"/>
                      <a:gd name="connsiteY1" fmla="*/ 71277 h 428889"/>
                      <a:gd name="connsiteX2" fmla="*/ 277285 w 369345"/>
                      <a:gd name="connsiteY2" fmla="*/ 3 h 428889"/>
                      <a:gd name="connsiteX3" fmla="*/ 367682 w 369345"/>
                      <a:gd name="connsiteY3" fmla="*/ 94463 h 428889"/>
                      <a:gd name="connsiteX4" fmla="*/ 135886 w 369345"/>
                      <a:gd name="connsiteY4" fmla="*/ 424760 h 428889"/>
                      <a:gd name="connsiteX5" fmla="*/ 0 w 369345"/>
                      <a:gd name="connsiteY5" fmla="*/ 123429 h 428889"/>
                      <a:gd name="connsiteX6" fmla="*/ 76780 w 369345"/>
                      <a:gd name="connsiteY6" fmla="*/ 3 h 428889"/>
                      <a:gd name="connsiteX0" fmla="*/ 76780 w 369345"/>
                      <a:gd name="connsiteY0" fmla="*/ 3 h 428889"/>
                      <a:gd name="connsiteX1" fmla="*/ 173840 w 369345"/>
                      <a:gd name="connsiteY1" fmla="*/ 71277 h 428889"/>
                      <a:gd name="connsiteX2" fmla="*/ 277285 w 369345"/>
                      <a:gd name="connsiteY2" fmla="*/ 3 h 428889"/>
                      <a:gd name="connsiteX3" fmla="*/ 367682 w 369345"/>
                      <a:gd name="connsiteY3" fmla="*/ 94463 h 428889"/>
                      <a:gd name="connsiteX4" fmla="*/ 135886 w 369345"/>
                      <a:gd name="connsiteY4" fmla="*/ 424760 h 428889"/>
                      <a:gd name="connsiteX5" fmla="*/ 0 w 369345"/>
                      <a:gd name="connsiteY5" fmla="*/ 123429 h 428889"/>
                      <a:gd name="connsiteX6" fmla="*/ 76780 w 369345"/>
                      <a:gd name="connsiteY6" fmla="*/ 3 h 428889"/>
                      <a:gd name="connsiteX0" fmla="*/ 76780 w 369345"/>
                      <a:gd name="connsiteY0" fmla="*/ 4 h 428890"/>
                      <a:gd name="connsiteX1" fmla="*/ 166886 w 369345"/>
                      <a:gd name="connsiteY1" fmla="*/ 60848 h 428890"/>
                      <a:gd name="connsiteX2" fmla="*/ 277285 w 369345"/>
                      <a:gd name="connsiteY2" fmla="*/ 4 h 428890"/>
                      <a:gd name="connsiteX3" fmla="*/ 367682 w 369345"/>
                      <a:gd name="connsiteY3" fmla="*/ 94464 h 428890"/>
                      <a:gd name="connsiteX4" fmla="*/ 135886 w 369345"/>
                      <a:gd name="connsiteY4" fmla="*/ 424761 h 428890"/>
                      <a:gd name="connsiteX5" fmla="*/ 0 w 369345"/>
                      <a:gd name="connsiteY5" fmla="*/ 123430 h 428890"/>
                      <a:gd name="connsiteX6" fmla="*/ 76780 w 369345"/>
                      <a:gd name="connsiteY6" fmla="*/ 4 h 428890"/>
                      <a:gd name="connsiteX0" fmla="*/ 90920 w 383485"/>
                      <a:gd name="connsiteY0" fmla="*/ 4 h 428890"/>
                      <a:gd name="connsiteX1" fmla="*/ 181026 w 383485"/>
                      <a:gd name="connsiteY1" fmla="*/ 60848 h 428890"/>
                      <a:gd name="connsiteX2" fmla="*/ 291425 w 383485"/>
                      <a:gd name="connsiteY2" fmla="*/ 4 h 428890"/>
                      <a:gd name="connsiteX3" fmla="*/ 381822 w 383485"/>
                      <a:gd name="connsiteY3" fmla="*/ 94464 h 428890"/>
                      <a:gd name="connsiteX4" fmla="*/ 150026 w 383485"/>
                      <a:gd name="connsiteY4" fmla="*/ 424761 h 428890"/>
                      <a:gd name="connsiteX5" fmla="*/ 0 w 383485"/>
                      <a:gd name="connsiteY5" fmla="*/ 61212 h 428890"/>
                      <a:gd name="connsiteX6" fmla="*/ 90920 w 383485"/>
                      <a:gd name="connsiteY6" fmla="*/ 4 h 428890"/>
                      <a:gd name="connsiteX0" fmla="*/ 93748 w 383485"/>
                      <a:gd name="connsiteY0" fmla="*/ 2 h 451513"/>
                      <a:gd name="connsiteX1" fmla="*/ 181026 w 383485"/>
                      <a:gd name="connsiteY1" fmla="*/ 83471 h 451513"/>
                      <a:gd name="connsiteX2" fmla="*/ 291425 w 383485"/>
                      <a:gd name="connsiteY2" fmla="*/ 22627 h 451513"/>
                      <a:gd name="connsiteX3" fmla="*/ 381822 w 383485"/>
                      <a:gd name="connsiteY3" fmla="*/ 117087 h 451513"/>
                      <a:gd name="connsiteX4" fmla="*/ 150026 w 383485"/>
                      <a:gd name="connsiteY4" fmla="*/ 447384 h 451513"/>
                      <a:gd name="connsiteX5" fmla="*/ 0 w 383485"/>
                      <a:gd name="connsiteY5" fmla="*/ 83835 h 451513"/>
                      <a:gd name="connsiteX6" fmla="*/ 93748 w 383485"/>
                      <a:gd name="connsiteY6" fmla="*/ 2 h 451513"/>
                      <a:gd name="connsiteX0" fmla="*/ 93748 w 383485"/>
                      <a:gd name="connsiteY0" fmla="*/ 2 h 451513"/>
                      <a:gd name="connsiteX1" fmla="*/ 181026 w 383485"/>
                      <a:gd name="connsiteY1" fmla="*/ 83471 h 451513"/>
                      <a:gd name="connsiteX2" fmla="*/ 291425 w 383485"/>
                      <a:gd name="connsiteY2" fmla="*/ 22627 h 451513"/>
                      <a:gd name="connsiteX3" fmla="*/ 381822 w 383485"/>
                      <a:gd name="connsiteY3" fmla="*/ 117087 h 451513"/>
                      <a:gd name="connsiteX4" fmla="*/ 150026 w 383485"/>
                      <a:gd name="connsiteY4" fmla="*/ 447384 h 451513"/>
                      <a:gd name="connsiteX5" fmla="*/ 0 w 383485"/>
                      <a:gd name="connsiteY5" fmla="*/ 83835 h 451513"/>
                      <a:gd name="connsiteX6" fmla="*/ 93748 w 383485"/>
                      <a:gd name="connsiteY6" fmla="*/ 2 h 451513"/>
                      <a:gd name="connsiteX0" fmla="*/ 93748 w 394542"/>
                      <a:gd name="connsiteY0" fmla="*/ 2 h 451041"/>
                      <a:gd name="connsiteX1" fmla="*/ 181026 w 394542"/>
                      <a:gd name="connsiteY1" fmla="*/ 83471 h 451041"/>
                      <a:gd name="connsiteX2" fmla="*/ 291425 w 394542"/>
                      <a:gd name="connsiteY2" fmla="*/ 22627 h 451041"/>
                      <a:gd name="connsiteX3" fmla="*/ 393135 w 394542"/>
                      <a:gd name="connsiteY3" fmla="*/ 80322 h 451041"/>
                      <a:gd name="connsiteX4" fmla="*/ 150026 w 394542"/>
                      <a:gd name="connsiteY4" fmla="*/ 447384 h 451041"/>
                      <a:gd name="connsiteX5" fmla="*/ 0 w 394542"/>
                      <a:gd name="connsiteY5" fmla="*/ 83835 h 451041"/>
                      <a:gd name="connsiteX6" fmla="*/ 93748 w 394542"/>
                      <a:gd name="connsiteY6" fmla="*/ 2 h 451041"/>
                      <a:gd name="connsiteX0" fmla="*/ 93748 w 394542"/>
                      <a:gd name="connsiteY0" fmla="*/ 2 h 451041"/>
                      <a:gd name="connsiteX1" fmla="*/ 181026 w 394542"/>
                      <a:gd name="connsiteY1" fmla="*/ 83471 h 451041"/>
                      <a:gd name="connsiteX2" fmla="*/ 291425 w 394542"/>
                      <a:gd name="connsiteY2" fmla="*/ 22627 h 451041"/>
                      <a:gd name="connsiteX3" fmla="*/ 393135 w 394542"/>
                      <a:gd name="connsiteY3" fmla="*/ 80322 h 451041"/>
                      <a:gd name="connsiteX4" fmla="*/ 150026 w 394542"/>
                      <a:gd name="connsiteY4" fmla="*/ 447384 h 451041"/>
                      <a:gd name="connsiteX5" fmla="*/ 0 w 394542"/>
                      <a:gd name="connsiteY5" fmla="*/ 83835 h 451041"/>
                      <a:gd name="connsiteX6" fmla="*/ 93748 w 394542"/>
                      <a:gd name="connsiteY6" fmla="*/ 2 h 451041"/>
                      <a:gd name="connsiteX0" fmla="*/ 93748 w 395161"/>
                      <a:gd name="connsiteY0" fmla="*/ 19797 h 470836"/>
                      <a:gd name="connsiteX1" fmla="*/ 181026 w 395161"/>
                      <a:gd name="connsiteY1" fmla="*/ 103266 h 470836"/>
                      <a:gd name="connsiteX2" fmla="*/ 314049 w 395161"/>
                      <a:gd name="connsiteY2" fmla="*/ 0 h 470836"/>
                      <a:gd name="connsiteX3" fmla="*/ 393135 w 395161"/>
                      <a:gd name="connsiteY3" fmla="*/ 100117 h 470836"/>
                      <a:gd name="connsiteX4" fmla="*/ 150026 w 395161"/>
                      <a:gd name="connsiteY4" fmla="*/ 467179 h 470836"/>
                      <a:gd name="connsiteX5" fmla="*/ 0 w 395161"/>
                      <a:gd name="connsiteY5" fmla="*/ 103630 h 470836"/>
                      <a:gd name="connsiteX6" fmla="*/ 93748 w 395161"/>
                      <a:gd name="connsiteY6" fmla="*/ 19797 h 470836"/>
                      <a:gd name="connsiteX0" fmla="*/ 88092 w 395161"/>
                      <a:gd name="connsiteY0" fmla="*/ 19797 h 470836"/>
                      <a:gd name="connsiteX1" fmla="*/ 181026 w 395161"/>
                      <a:gd name="connsiteY1" fmla="*/ 103266 h 470836"/>
                      <a:gd name="connsiteX2" fmla="*/ 314049 w 395161"/>
                      <a:gd name="connsiteY2" fmla="*/ 0 h 470836"/>
                      <a:gd name="connsiteX3" fmla="*/ 393135 w 395161"/>
                      <a:gd name="connsiteY3" fmla="*/ 100117 h 470836"/>
                      <a:gd name="connsiteX4" fmla="*/ 150026 w 395161"/>
                      <a:gd name="connsiteY4" fmla="*/ 467179 h 470836"/>
                      <a:gd name="connsiteX5" fmla="*/ 0 w 395161"/>
                      <a:gd name="connsiteY5" fmla="*/ 103630 h 470836"/>
                      <a:gd name="connsiteX6" fmla="*/ 88092 w 395161"/>
                      <a:gd name="connsiteY6" fmla="*/ 19797 h 470836"/>
                      <a:gd name="connsiteX0" fmla="*/ 88092 w 395894"/>
                      <a:gd name="connsiteY0" fmla="*/ 16969 h 468008"/>
                      <a:gd name="connsiteX1" fmla="*/ 181026 w 395894"/>
                      <a:gd name="connsiteY1" fmla="*/ 100438 h 468008"/>
                      <a:gd name="connsiteX2" fmla="*/ 328189 w 395894"/>
                      <a:gd name="connsiteY2" fmla="*/ 0 h 468008"/>
                      <a:gd name="connsiteX3" fmla="*/ 393135 w 395894"/>
                      <a:gd name="connsiteY3" fmla="*/ 97289 h 468008"/>
                      <a:gd name="connsiteX4" fmla="*/ 150026 w 395894"/>
                      <a:gd name="connsiteY4" fmla="*/ 464351 h 468008"/>
                      <a:gd name="connsiteX5" fmla="*/ 0 w 395894"/>
                      <a:gd name="connsiteY5" fmla="*/ 100802 h 468008"/>
                      <a:gd name="connsiteX6" fmla="*/ 88092 w 395894"/>
                      <a:gd name="connsiteY6" fmla="*/ 16969 h 468008"/>
                      <a:gd name="connsiteX0" fmla="*/ 82437 w 395894"/>
                      <a:gd name="connsiteY0" fmla="*/ 22626 h 468008"/>
                      <a:gd name="connsiteX1" fmla="*/ 181026 w 395894"/>
                      <a:gd name="connsiteY1" fmla="*/ 100438 h 468008"/>
                      <a:gd name="connsiteX2" fmla="*/ 328189 w 395894"/>
                      <a:gd name="connsiteY2" fmla="*/ 0 h 468008"/>
                      <a:gd name="connsiteX3" fmla="*/ 393135 w 395894"/>
                      <a:gd name="connsiteY3" fmla="*/ 97289 h 468008"/>
                      <a:gd name="connsiteX4" fmla="*/ 150026 w 395894"/>
                      <a:gd name="connsiteY4" fmla="*/ 464351 h 468008"/>
                      <a:gd name="connsiteX5" fmla="*/ 0 w 395894"/>
                      <a:gd name="connsiteY5" fmla="*/ 100802 h 468008"/>
                      <a:gd name="connsiteX6" fmla="*/ 82437 w 395894"/>
                      <a:gd name="connsiteY6" fmla="*/ 22626 h 468008"/>
                      <a:gd name="connsiteX0" fmla="*/ 82437 w 393363"/>
                      <a:gd name="connsiteY0" fmla="*/ 22626 h 468008"/>
                      <a:gd name="connsiteX1" fmla="*/ 181026 w 393363"/>
                      <a:gd name="connsiteY1" fmla="*/ 100438 h 468008"/>
                      <a:gd name="connsiteX2" fmla="*/ 328189 w 393363"/>
                      <a:gd name="connsiteY2" fmla="*/ 0 h 468008"/>
                      <a:gd name="connsiteX3" fmla="*/ 393135 w 393363"/>
                      <a:gd name="connsiteY3" fmla="*/ 97289 h 468008"/>
                      <a:gd name="connsiteX4" fmla="*/ 150026 w 393363"/>
                      <a:gd name="connsiteY4" fmla="*/ 464351 h 468008"/>
                      <a:gd name="connsiteX5" fmla="*/ 0 w 393363"/>
                      <a:gd name="connsiteY5" fmla="*/ 100802 h 468008"/>
                      <a:gd name="connsiteX6" fmla="*/ 82437 w 393363"/>
                      <a:gd name="connsiteY6" fmla="*/ 22626 h 468008"/>
                      <a:gd name="connsiteX0" fmla="*/ 82437 w 393363"/>
                      <a:gd name="connsiteY0" fmla="*/ 22626 h 1151946"/>
                      <a:gd name="connsiteX1" fmla="*/ 181026 w 393363"/>
                      <a:gd name="connsiteY1" fmla="*/ 100438 h 1151946"/>
                      <a:gd name="connsiteX2" fmla="*/ 328189 w 393363"/>
                      <a:gd name="connsiteY2" fmla="*/ 0 h 1151946"/>
                      <a:gd name="connsiteX3" fmla="*/ 393135 w 393363"/>
                      <a:gd name="connsiteY3" fmla="*/ 97289 h 1151946"/>
                      <a:gd name="connsiteX4" fmla="*/ 138191 w 393363"/>
                      <a:gd name="connsiteY4" fmla="*/ 1150787 h 1151946"/>
                      <a:gd name="connsiteX5" fmla="*/ 0 w 393363"/>
                      <a:gd name="connsiteY5" fmla="*/ 100802 h 1151946"/>
                      <a:gd name="connsiteX6" fmla="*/ 82437 w 393363"/>
                      <a:gd name="connsiteY6" fmla="*/ 22626 h 115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363" h="1151946">
                        <a:moveTo>
                          <a:pt x="82437" y="22626"/>
                        </a:moveTo>
                        <a:cubicBezTo>
                          <a:pt x="111314" y="22046"/>
                          <a:pt x="152149" y="101018"/>
                          <a:pt x="181026" y="100438"/>
                        </a:cubicBezTo>
                        <a:cubicBezTo>
                          <a:pt x="229415" y="76680"/>
                          <a:pt x="293707" y="23758"/>
                          <a:pt x="328189" y="0"/>
                        </a:cubicBezTo>
                        <a:cubicBezTo>
                          <a:pt x="379182" y="14103"/>
                          <a:pt x="395548" y="42145"/>
                          <a:pt x="393135" y="97289"/>
                        </a:cubicBezTo>
                        <a:cubicBezTo>
                          <a:pt x="340207" y="214342"/>
                          <a:pt x="225887" y="1190190"/>
                          <a:pt x="138191" y="1150787"/>
                        </a:cubicBezTo>
                        <a:cubicBezTo>
                          <a:pt x="89659" y="1078546"/>
                          <a:pt x="9851" y="171595"/>
                          <a:pt x="0" y="100802"/>
                        </a:cubicBezTo>
                        <a:cubicBezTo>
                          <a:pt x="7533" y="33486"/>
                          <a:pt x="18744" y="50169"/>
                          <a:pt x="82437" y="22626"/>
                        </a:cubicBezTo>
                        <a:close/>
                      </a:path>
                    </a:pathLst>
                  </a:custGeom>
                  <a:solidFill>
                    <a:srgbClr val="D2EC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43" name="Rectangle 8"/>
                  <p:cNvSpPr/>
                  <p:nvPr/>
                </p:nvSpPr>
                <p:spPr>
                  <a:xfrm>
                    <a:off x="2168297" y="1443494"/>
                    <a:ext cx="1338413" cy="3755369"/>
                  </a:xfrm>
                  <a:custGeom>
                    <a:avLst/>
                    <a:gdLst>
                      <a:gd name="connsiteX0" fmla="*/ 0 w 990600"/>
                      <a:gd name="connsiteY0" fmla="*/ 0 h 1933067"/>
                      <a:gd name="connsiteX1" fmla="*/ 990600 w 990600"/>
                      <a:gd name="connsiteY1" fmla="*/ 0 h 1933067"/>
                      <a:gd name="connsiteX2" fmla="*/ 990600 w 990600"/>
                      <a:gd name="connsiteY2" fmla="*/ 1933067 h 1933067"/>
                      <a:gd name="connsiteX3" fmla="*/ 0 w 990600"/>
                      <a:gd name="connsiteY3" fmla="*/ 1933067 h 1933067"/>
                      <a:gd name="connsiteX4" fmla="*/ 0 w 990600"/>
                      <a:gd name="connsiteY4" fmla="*/ 0 h 1933067"/>
                      <a:gd name="connsiteX0" fmla="*/ 257284 w 990600"/>
                      <a:gd name="connsiteY0" fmla="*/ 0 h 2026940"/>
                      <a:gd name="connsiteX1" fmla="*/ 990600 w 990600"/>
                      <a:gd name="connsiteY1" fmla="*/ 93873 h 2026940"/>
                      <a:gd name="connsiteX2" fmla="*/ 990600 w 990600"/>
                      <a:gd name="connsiteY2" fmla="*/ 2026940 h 2026940"/>
                      <a:gd name="connsiteX3" fmla="*/ 0 w 990600"/>
                      <a:gd name="connsiteY3" fmla="*/ 2026940 h 2026940"/>
                      <a:gd name="connsiteX4" fmla="*/ 257284 w 990600"/>
                      <a:gd name="connsiteY4" fmla="*/ 0 h 2026940"/>
                      <a:gd name="connsiteX0" fmla="*/ 257284 w 990600"/>
                      <a:gd name="connsiteY0" fmla="*/ 34769 h 2061709"/>
                      <a:gd name="connsiteX1" fmla="*/ 635966 w 990600"/>
                      <a:gd name="connsiteY1" fmla="*/ 0 h 2061709"/>
                      <a:gd name="connsiteX2" fmla="*/ 990600 w 990600"/>
                      <a:gd name="connsiteY2" fmla="*/ 2061709 h 2061709"/>
                      <a:gd name="connsiteX3" fmla="*/ 0 w 990600"/>
                      <a:gd name="connsiteY3" fmla="*/ 2061709 h 2061709"/>
                      <a:gd name="connsiteX4" fmla="*/ 257284 w 990600"/>
                      <a:gd name="connsiteY4" fmla="*/ 34769 h 2061709"/>
                      <a:gd name="connsiteX0" fmla="*/ 257284 w 990600"/>
                      <a:gd name="connsiteY0" fmla="*/ 34769 h 2061709"/>
                      <a:gd name="connsiteX1" fmla="*/ 419535 w 990600"/>
                      <a:gd name="connsiteY1" fmla="*/ 340112 h 2061709"/>
                      <a:gd name="connsiteX2" fmla="*/ 635966 w 990600"/>
                      <a:gd name="connsiteY2" fmla="*/ 0 h 2061709"/>
                      <a:gd name="connsiteX3" fmla="*/ 990600 w 990600"/>
                      <a:gd name="connsiteY3" fmla="*/ 2061709 h 2061709"/>
                      <a:gd name="connsiteX4" fmla="*/ 0 w 990600"/>
                      <a:gd name="connsiteY4" fmla="*/ 2061709 h 2061709"/>
                      <a:gd name="connsiteX5" fmla="*/ 257284 w 990600"/>
                      <a:gd name="connsiteY5" fmla="*/ 34769 h 2061709"/>
                      <a:gd name="connsiteX0" fmla="*/ 257284 w 990600"/>
                      <a:gd name="connsiteY0" fmla="*/ 34769 h 2061709"/>
                      <a:gd name="connsiteX1" fmla="*/ 419535 w 990600"/>
                      <a:gd name="connsiteY1" fmla="*/ 340112 h 2061709"/>
                      <a:gd name="connsiteX2" fmla="*/ 635966 w 990600"/>
                      <a:gd name="connsiteY2" fmla="*/ 0 h 2061709"/>
                      <a:gd name="connsiteX3" fmla="*/ 990600 w 990600"/>
                      <a:gd name="connsiteY3" fmla="*/ 2061709 h 2061709"/>
                      <a:gd name="connsiteX4" fmla="*/ 0 w 990600"/>
                      <a:gd name="connsiteY4" fmla="*/ 2061709 h 2061709"/>
                      <a:gd name="connsiteX5" fmla="*/ 257284 w 990600"/>
                      <a:gd name="connsiteY5" fmla="*/ 34769 h 2061709"/>
                      <a:gd name="connsiteX0" fmla="*/ 257284 w 990600"/>
                      <a:gd name="connsiteY0" fmla="*/ 34769 h 2061709"/>
                      <a:gd name="connsiteX1" fmla="*/ 419535 w 990600"/>
                      <a:gd name="connsiteY1" fmla="*/ 340112 h 2061709"/>
                      <a:gd name="connsiteX2" fmla="*/ 635966 w 990600"/>
                      <a:gd name="connsiteY2" fmla="*/ 0 h 2061709"/>
                      <a:gd name="connsiteX3" fmla="*/ 990600 w 990600"/>
                      <a:gd name="connsiteY3" fmla="*/ 2061709 h 2061709"/>
                      <a:gd name="connsiteX4" fmla="*/ 0 w 990600"/>
                      <a:gd name="connsiteY4" fmla="*/ 2061709 h 2061709"/>
                      <a:gd name="connsiteX5" fmla="*/ 257284 w 990600"/>
                      <a:gd name="connsiteY5" fmla="*/ 34769 h 2061709"/>
                      <a:gd name="connsiteX0" fmla="*/ 349983 w 1083299"/>
                      <a:gd name="connsiteY0" fmla="*/ 34769 h 2061709"/>
                      <a:gd name="connsiteX1" fmla="*/ 512234 w 1083299"/>
                      <a:gd name="connsiteY1" fmla="*/ 340112 h 2061709"/>
                      <a:gd name="connsiteX2" fmla="*/ 728665 w 1083299"/>
                      <a:gd name="connsiteY2" fmla="*/ 0 h 2061709"/>
                      <a:gd name="connsiteX3" fmla="*/ 1083299 w 1083299"/>
                      <a:gd name="connsiteY3" fmla="*/ 2061709 h 2061709"/>
                      <a:gd name="connsiteX4" fmla="*/ 92699 w 1083299"/>
                      <a:gd name="connsiteY4" fmla="*/ 2061709 h 2061709"/>
                      <a:gd name="connsiteX5" fmla="*/ 11574 w 1083299"/>
                      <a:gd name="connsiteY5" fmla="*/ 197562 h 2061709"/>
                      <a:gd name="connsiteX6" fmla="*/ 349983 w 1083299"/>
                      <a:gd name="connsiteY6" fmla="*/ 34769 h 2061709"/>
                      <a:gd name="connsiteX0" fmla="*/ 349983 w 1083299"/>
                      <a:gd name="connsiteY0" fmla="*/ 34769 h 2061709"/>
                      <a:gd name="connsiteX1" fmla="*/ 512234 w 1083299"/>
                      <a:gd name="connsiteY1" fmla="*/ 340112 h 2061709"/>
                      <a:gd name="connsiteX2" fmla="*/ 728665 w 1083299"/>
                      <a:gd name="connsiteY2" fmla="*/ 0 h 2061709"/>
                      <a:gd name="connsiteX3" fmla="*/ 1083299 w 1083299"/>
                      <a:gd name="connsiteY3" fmla="*/ 2061709 h 2061709"/>
                      <a:gd name="connsiteX4" fmla="*/ 92699 w 1083299"/>
                      <a:gd name="connsiteY4" fmla="*/ 2061709 h 2061709"/>
                      <a:gd name="connsiteX5" fmla="*/ 11574 w 1083299"/>
                      <a:gd name="connsiteY5" fmla="*/ 197562 h 2061709"/>
                      <a:gd name="connsiteX6" fmla="*/ 349983 w 1083299"/>
                      <a:gd name="connsiteY6" fmla="*/ 34769 h 2061709"/>
                      <a:gd name="connsiteX0" fmla="*/ 349983 w 1083299"/>
                      <a:gd name="connsiteY0" fmla="*/ 34769 h 2061709"/>
                      <a:gd name="connsiteX1" fmla="*/ 512234 w 1083299"/>
                      <a:gd name="connsiteY1" fmla="*/ 340112 h 2061709"/>
                      <a:gd name="connsiteX2" fmla="*/ 728665 w 1083299"/>
                      <a:gd name="connsiteY2" fmla="*/ 0 h 2061709"/>
                      <a:gd name="connsiteX3" fmla="*/ 1083299 w 1083299"/>
                      <a:gd name="connsiteY3" fmla="*/ 2061709 h 2061709"/>
                      <a:gd name="connsiteX4" fmla="*/ 92699 w 1083299"/>
                      <a:gd name="connsiteY4" fmla="*/ 2061709 h 2061709"/>
                      <a:gd name="connsiteX5" fmla="*/ 11574 w 1083299"/>
                      <a:gd name="connsiteY5" fmla="*/ 197562 h 2061709"/>
                      <a:gd name="connsiteX6" fmla="*/ 349983 w 1083299"/>
                      <a:gd name="connsiteY6" fmla="*/ 34769 h 2061709"/>
                      <a:gd name="connsiteX0" fmla="*/ 349983 w 1083299"/>
                      <a:gd name="connsiteY0" fmla="*/ 34769 h 2061709"/>
                      <a:gd name="connsiteX1" fmla="*/ 512234 w 1083299"/>
                      <a:gd name="connsiteY1" fmla="*/ 340112 h 2061709"/>
                      <a:gd name="connsiteX2" fmla="*/ 728665 w 1083299"/>
                      <a:gd name="connsiteY2" fmla="*/ 0 h 2061709"/>
                      <a:gd name="connsiteX3" fmla="*/ 1083299 w 1083299"/>
                      <a:gd name="connsiteY3" fmla="*/ 2061709 h 2061709"/>
                      <a:gd name="connsiteX4" fmla="*/ 92699 w 1083299"/>
                      <a:gd name="connsiteY4" fmla="*/ 2061709 h 2061709"/>
                      <a:gd name="connsiteX5" fmla="*/ 11574 w 1083299"/>
                      <a:gd name="connsiteY5" fmla="*/ 197562 h 2061709"/>
                      <a:gd name="connsiteX6" fmla="*/ 349983 w 1083299"/>
                      <a:gd name="connsiteY6" fmla="*/ 34769 h 2061709"/>
                      <a:gd name="connsiteX0" fmla="*/ 349983 w 1083299"/>
                      <a:gd name="connsiteY0" fmla="*/ 34769 h 2061709"/>
                      <a:gd name="connsiteX1" fmla="*/ 512234 w 1083299"/>
                      <a:gd name="connsiteY1" fmla="*/ 340112 h 2061709"/>
                      <a:gd name="connsiteX2" fmla="*/ 728665 w 1083299"/>
                      <a:gd name="connsiteY2" fmla="*/ 0 h 2061709"/>
                      <a:gd name="connsiteX3" fmla="*/ 1075477 w 1083299"/>
                      <a:gd name="connsiteY3" fmla="*/ 218423 h 2061709"/>
                      <a:gd name="connsiteX4" fmla="*/ 1083299 w 1083299"/>
                      <a:gd name="connsiteY4" fmla="*/ 2061709 h 2061709"/>
                      <a:gd name="connsiteX5" fmla="*/ 92699 w 1083299"/>
                      <a:gd name="connsiteY5" fmla="*/ 2061709 h 2061709"/>
                      <a:gd name="connsiteX6" fmla="*/ 11574 w 1083299"/>
                      <a:gd name="connsiteY6" fmla="*/ 197562 h 2061709"/>
                      <a:gd name="connsiteX7" fmla="*/ 349983 w 1083299"/>
                      <a:gd name="connsiteY7" fmla="*/ 34769 h 2061709"/>
                      <a:gd name="connsiteX0" fmla="*/ 349983 w 1083299"/>
                      <a:gd name="connsiteY0" fmla="*/ 34769 h 2061709"/>
                      <a:gd name="connsiteX1" fmla="*/ 512234 w 1083299"/>
                      <a:gd name="connsiteY1" fmla="*/ 340112 h 2061709"/>
                      <a:gd name="connsiteX2" fmla="*/ 728665 w 1083299"/>
                      <a:gd name="connsiteY2" fmla="*/ 0 h 2061709"/>
                      <a:gd name="connsiteX3" fmla="*/ 1075477 w 1083299"/>
                      <a:gd name="connsiteY3" fmla="*/ 218423 h 2061709"/>
                      <a:gd name="connsiteX4" fmla="*/ 1083299 w 1083299"/>
                      <a:gd name="connsiteY4" fmla="*/ 2061709 h 2061709"/>
                      <a:gd name="connsiteX5" fmla="*/ 92699 w 1083299"/>
                      <a:gd name="connsiteY5" fmla="*/ 2061709 h 2061709"/>
                      <a:gd name="connsiteX6" fmla="*/ 11574 w 1083299"/>
                      <a:gd name="connsiteY6" fmla="*/ 197562 h 2061709"/>
                      <a:gd name="connsiteX7" fmla="*/ 349983 w 1083299"/>
                      <a:gd name="connsiteY7" fmla="*/ 34769 h 2061709"/>
                      <a:gd name="connsiteX0" fmla="*/ 502803 w 1236119"/>
                      <a:gd name="connsiteY0" fmla="*/ 34769 h 2061709"/>
                      <a:gd name="connsiteX1" fmla="*/ 665054 w 1236119"/>
                      <a:gd name="connsiteY1" fmla="*/ 340112 h 2061709"/>
                      <a:gd name="connsiteX2" fmla="*/ 881485 w 1236119"/>
                      <a:gd name="connsiteY2" fmla="*/ 0 h 2061709"/>
                      <a:gd name="connsiteX3" fmla="*/ 1228297 w 1236119"/>
                      <a:gd name="connsiteY3" fmla="*/ 218423 h 2061709"/>
                      <a:gd name="connsiteX4" fmla="*/ 1236119 w 1236119"/>
                      <a:gd name="connsiteY4" fmla="*/ 2061709 h 2061709"/>
                      <a:gd name="connsiteX5" fmla="*/ 245519 w 1236119"/>
                      <a:gd name="connsiteY5" fmla="*/ 2061709 h 2061709"/>
                      <a:gd name="connsiteX6" fmla="*/ 985 w 1236119"/>
                      <a:gd name="connsiteY6" fmla="*/ 1271896 h 2061709"/>
                      <a:gd name="connsiteX7" fmla="*/ 164394 w 1236119"/>
                      <a:gd name="connsiteY7" fmla="*/ 197562 h 2061709"/>
                      <a:gd name="connsiteX8" fmla="*/ 502803 w 1236119"/>
                      <a:gd name="connsiteY8" fmla="*/ 34769 h 2061709"/>
                      <a:gd name="connsiteX0" fmla="*/ 503325 w 1236641"/>
                      <a:gd name="connsiteY0" fmla="*/ 34769 h 2061709"/>
                      <a:gd name="connsiteX1" fmla="*/ 665576 w 1236641"/>
                      <a:gd name="connsiteY1" fmla="*/ 340112 h 2061709"/>
                      <a:gd name="connsiteX2" fmla="*/ 882007 w 1236641"/>
                      <a:gd name="connsiteY2" fmla="*/ 0 h 2061709"/>
                      <a:gd name="connsiteX3" fmla="*/ 1228819 w 1236641"/>
                      <a:gd name="connsiteY3" fmla="*/ 218423 h 2061709"/>
                      <a:gd name="connsiteX4" fmla="*/ 1236641 w 1236641"/>
                      <a:gd name="connsiteY4" fmla="*/ 2061709 h 2061709"/>
                      <a:gd name="connsiteX5" fmla="*/ 246041 w 1236641"/>
                      <a:gd name="connsiteY5" fmla="*/ 2061709 h 2061709"/>
                      <a:gd name="connsiteX6" fmla="*/ 234453 w 1236641"/>
                      <a:gd name="connsiteY6" fmla="*/ 1282326 h 2061709"/>
                      <a:gd name="connsiteX7" fmla="*/ 1507 w 1236641"/>
                      <a:gd name="connsiteY7" fmla="*/ 1271896 h 2061709"/>
                      <a:gd name="connsiteX8" fmla="*/ 164916 w 1236641"/>
                      <a:gd name="connsiteY8" fmla="*/ 197562 h 2061709"/>
                      <a:gd name="connsiteX9" fmla="*/ 503325 w 1236641"/>
                      <a:gd name="connsiteY9" fmla="*/ 34769 h 2061709"/>
                      <a:gd name="connsiteX0" fmla="*/ 501818 w 1235134"/>
                      <a:gd name="connsiteY0" fmla="*/ 34769 h 2061709"/>
                      <a:gd name="connsiteX1" fmla="*/ 664069 w 1235134"/>
                      <a:gd name="connsiteY1" fmla="*/ 340112 h 2061709"/>
                      <a:gd name="connsiteX2" fmla="*/ 880500 w 1235134"/>
                      <a:gd name="connsiteY2" fmla="*/ 0 h 2061709"/>
                      <a:gd name="connsiteX3" fmla="*/ 1227312 w 1235134"/>
                      <a:gd name="connsiteY3" fmla="*/ 218423 h 2061709"/>
                      <a:gd name="connsiteX4" fmla="*/ 1235134 w 1235134"/>
                      <a:gd name="connsiteY4" fmla="*/ 2061709 h 2061709"/>
                      <a:gd name="connsiteX5" fmla="*/ 244534 w 1235134"/>
                      <a:gd name="connsiteY5" fmla="*/ 2061709 h 2061709"/>
                      <a:gd name="connsiteX6" fmla="*/ 232946 w 1235134"/>
                      <a:gd name="connsiteY6" fmla="*/ 1282326 h 2061709"/>
                      <a:gd name="connsiteX7" fmla="*/ 0 w 1235134"/>
                      <a:gd name="connsiteY7" fmla="*/ 1271896 h 2061709"/>
                      <a:gd name="connsiteX8" fmla="*/ 163409 w 1235134"/>
                      <a:gd name="connsiteY8" fmla="*/ 197562 h 2061709"/>
                      <a:gd name="connsiteX9" fmla="*/ 501818 w 1235134"/>
                      <a:gd name="connsiteY9" fmla="*/ 34769 h 2061709"/>
                      <a:gd name="connsiteX0" fmla="*/ 501818 w 1235134"/>
                      <a:gd name="connsiteY0" fmla="*/ 34769 h 2061709"/>
                      <a:gd name="connsiteX1" fmla="*/ 664069 w 1235134"/>
                      <a:gd name="connsiteY1" fmla="*/ 340112 h 2061709"/>
                      <a:gd name="connsiteX2" fmla="*/ 880500 w 1235134"/>
                      <a:gd name="connsiteY2" fmla="*/ 0 h 2061709"/>
                      <a:gd name="connsiteX3" fmla="*/ 1227312 w 1235134"/>
                      <a:gd name="connsiteY3" fmla="*/ 218423 h 2061709"/>
                      <a:gd name="connsiteX4" fmla="*/ 1235134 w 1235134"/>
                      <a:gd name="connsiteY4" fmla="*/ 2061709 h 2061709"/>
                      <a:gd name="connsiteX5" fmla="*/ 244534 w 1235134"/>
                      <a:gd name="connsiteY5" fmla="*/ 2061709 h 2061709"/>
                      <a:gd name="connsiteX6" fmla="*/ 232946 w 1235134"/>
                      <a:gd name="connsiteY6" fmla="*/ 1282326 h 2061709"/>
                      <a:gd name="connsiteX7" fmla="*/ 0 w 1235134"/>
                      <a:gd name="connsiteY7" fmla="*/ 1271896 h 2061709"/>
                      <a:gd name="connsiteX8" fmla="*/ 163409 w 1235134"/>
                      <a:gd name="connsiteY8" fmla="*/ 197562 h 2061709"/>
                      <a:gd name="connsiteX9" fmla="*/ 501818 w 1235134"/>
                      <a:gd name="connsiteY9" fmla="*/ 34769 h 2061709"/>
                      <a:gd name="connsiteX0" fmla="*/ 526156 w 1259472"/>
                      <a:gd name="connsiteY0" fmla="*/ 34769 h 2061709"/>
                      <a:gd name="connsiteX1" fmla="*/ 688407 w 1259472"/>
                      <a:gd name="connsiteY1" fmla="*/ 340112 h 2061709"/>
                      <a:gd name="connsiteX2" fmla="*/ 904838 w 1259472"/>
                      <a:gd name="connsiteY2" fmla="*/ 0 h 2061709"/>
                      <a:gd name="connsiteX3" fmla="*/ 1251650 w 1259472"/>
                      <a:gd name="connsiteY3" fmla="*/ 218423 h 2061709"/>
                      <a:gd name="connsiteX4" fmla="*/ 1259472 w 1259472"/>
                      <a:gd name="connsiteY4" fmla="*/ 2061709 h 2061709"/>
                      <a:gd name="connsiteX5" fmla="*/ 268872 w 1259472"/>
                      <a:gd name="connsiteY5" fmla="*/ 2061709 h 2061709"/>
                      <a:gd name="connsiteX6" fmla="*/ 257284 w 1259472"/>
                      <a:gd name="connsiteY6" fmla="*/ 1282326 h 2061709"/>
                      <a:gd name="connsiteX7" fmla="*/ 0 w 1259472"/>
                      <a:gd name="connsiteY7" fmla="*/ 1268419 h 2061709"/>
                      <a:gd name="connsiteX8" fmla="*/ 187747 w 1259472"/>
                      <a:gd name="connsiteY8" fmla="*/ 197562 h 2061709"/>
                      <a:gd name="connsiteX9" fmla="*/ 526156 w 1259472"/>
                      <a:gd name="connsiteY9" fmla="*/ 34769 h 2061709"/>
                      <a:gd name="connsiteX0" fmla="*/ 527409 w 1260725"/>
                      <a:gd name="connsiteY0" fmla="*/ 34769 h 2061709"/>
                      <a:gd name="connsiteX1" fmla="*/ 689660 w 1260725"/>
                      <a:gd name="connsiteY1" fmla="*/ 340112 h 2061709"/>
                      <a:gd name="connsiteX2" fmla="*/ 906091 w 1260725"/>
                      <a:gd name="connsiteY2" fmla="*/ 0 h 2061709"/>
                      <a:gd name="connsiteX3" fmla="*/ 1252903 w 1260725"/>
                      <a:gd name="connsiteY3" fmla="*/ 218423 h 2061709"/>
                      <a:gd name="connsiteX4" fmla="*/ 1260725 w 1260725"/>
                      <a:gd name="connsiteY4" fmla="*/ 2061709 h 2061709"/>
                      <a:gd name="connsiteX5" fmla="*/ 270125 w 1260725"/>
                      <a:gd name="connsiteY5" fmla="*/ 2061709 h 2061709"/>
                      <a:gd name="connsiteX6" fmla="*/ 258537 w 1260725"/>
                      <a:gd name="connsiteY6" fmla="*/ 1282326 h 2061709"/>
                      <a:gd name="connsiteX7" fmla="*/ 1253 w 1260725"/>
                      <a:gd name="connsiteY7" fmla="*/ 1268419 h 2061709"/>
                      <a:gd name="connsiteX8" fmla="*/ 189000 w 1260725"/>
                      <a:gd name="connsiteY8" fmla="*/ 197562 h 2061709"/>
                      <a:gd name="connsiteX9" fmla="*/ 527409 w 1260725"/>
                      <a:gd name="connsiteY9" fmla="*/ 34769 h 2061709"/>
                      <a:gd name="connsiteX0" fmla="*/ 527386 w 1260702"/>
                      <a:gd name="connsiteY0" fmla="*/ 34769 h 2061709"/>
                      <a:gd name="connsiteX1" fmla="*/ 689637 w 1260702"/>
                      <a:gd name="connsiteY1" fmla="*/ 340112 h 2061709"/>
                      <a:gd name="connsiteX2" fmla="*/ 906068 w 1260702"/>
                      <a:gd name="connsiteY2" fmla="*/ 0 h 2061709"/>
                      <a:gd name="connsiteX3" fmla="*/ 1252880 w 1260702"/>
                      <a:gd name="connsiteY3" fmla="*/ 218423 h 2061709"/>
                      <a:gd name="connsiteX4" fmla="*/ 1260702 w 1260702"/>
                      <a:gd name="connsiteY4" fmla="*/ 2061709 h 2061709"/>
                      <a:gd name="connsiteX5" fmla="*/ 270102 w 1260702"/>
                      <a:gd name="connsiteY5" fmla="*/ 2061709 h 2061709"/>
                      <a:gd name="connsiteX6" fmla="*/ 258514 w 1260702"/>
                      <a:gd name="connsiteY6" fmla="*/ 1282326 h 2061709"/>
                      <a:gd name="connsiteX7" fmla="*/ 1230 w 1260702"/>
                      <a:gd name="connsiteY7" fmla="*/ 1268419 h 2061709"/>
                      <a:gd name="connsiteX8" fmla="*/ 188977 w 1260702"/>
                      <a:gd name="connsiteY8" fmla="*/ 197562 h 2061709"/>
                      <a:gd name="connsiteX9" fmla="*/ 527386 w 1260702"/>
                      <a:gd name="connsiteY9" fmla="*/ 34769 h 2061709"/>
                      <a:gd name="connsiteX0" fmla="*/ 527386 w 1283384"/>
                      <a:gd name="connsiteY0" fmla="*/ 34769 h 2061709"/>
                      <a:gd name="connsiteX1" fmla="*/ 689637 w 1283384"/>
                      <a:gd name="connsiteY1" fmla="*/ 340112 h 2061709"/>
                      <a:gd name="connsiteX2" fmla="*/ 906068 w 1283384"/>
                      <a:gd name="connsiteY2" fmla="*/ 0 h 2061709"/>
                      <a:gd name="connsiteX3" fmla="*/ 1252880 w 1283384"/>
                      <a:gd name="connsiteY3" fmla="*/ 218423 h 2061709"/>
                      <a:gd name="connsiteX4" fmla="*/ 1260702 w 1283384"/>
                      <a:gd name="connsiteY4" fmla="*/ 2061709 h 2061709"/>
                      <a:gd name="connsiteX5" fmla="*/ 270102 w 1283384"/>
                      <a:gd name="connsiteY5" fmla="*/ 2061709 h 2061709"/>
                      <a:gd name="connsiteX6" fmla="*/ 258514 w 1283384"/>
                      <a:gd name="connsiteY6" fmla="*/ 1282326 h 2061709"/>
                      <a:gd name="connsiteX7" fmla="*/ 1230 w 1283384"/>
                      <a:gd name="connsiteY7" fmla="*/ 1268419 h 2061709"/>
                      <a:gd name="connsiteX8" fmla="*/ 188977 w 1283384"/>
                      <a:gd name="connsiteY8" fmla="*/ 197562 h 2061709"/>
                      <a:gd name="connsiteX9" fmla="*/ 527386 w 1283384"/>
                      <a:gd name="connsiteY9" fmla="*/ 34769 h 2061709"/>
                      <a:gd name="connsiteX0" fmla="*/ 527386 w 1270885"/>
                      <a:gd name="connsiteY0" fmla="*/ 34769 h 2061709"/>
                      <a:gd name="connsiteX1" fmla="*/ 689637 w 1270885"/>
                      <a:gd name="connsiteY1" fmla="*/ 340112 h 2061709"/>
                      <a:gd name="connsiteX2" fmla="*/ 906068 w 1270885"/>
                      <a:gd name="connsiteY2" fmla="*/ 0 h 2061709"/>
                      <a:gd name="connsiteX3" fmla="*/ 1252880 w 1270885"/>
                      <a:gd name="connsiteY3" fmla="*/ 218423 h 2061709"/>
                      <a:gd name="connsiteX4" fmla="*/ 1187689 w 1270885"/>
                      <a:gd name="connsiteY4" fmla="*/ 1884392 h 2061709"/>
                      <a:gd name="connsiteX5" fmla="*/ 270102 w 1270885"/>
                      <a:gd name="connsiteY5" fmla="*/ 2061709 h 2061709"/>
                      <a:gd name="connsiteX6" fmla="*/ 258514 w 1270885"/>
                      <a:gd name="connsiteY6" fmla="*/ 1282326 h 2061709"/>
                      <a:gd name="connsiteX7" fmla="*/ 1230 w 1270885"/>
                      <a:gd name="connsiteY7" fmla="*/ 1268419 h 2061709"/>
                      <a:gd name="connsiteX8" fmla="*/ 188977 w 1270885"/>
                      <a:gd name="connsiteY8" fmla="*/ 197562 h 2061709"/>
                      <a:gd name="connsiteX9" fmla="*/ 527386 w 1270885"/>
                      <a:gd name="connsiteY9" fmla="*/ 34769 h 2061709"/>
                      <a:gd name="connsiteX0" fmla="*/ 527386 w 1338413"/>
                      <a:gd name="connsiteY0" fmla="*/ 34769 h 2061709"/>
                      <a:gd name="connsiteX1" fmla="*/ 689637 w 1338413"/>
                      <a:gd name="connsiteY1" fmla="*/ 340112 h 2061709"/>
                      <a:gd name="connsiteX2" fmla="*/ 906068 w 1338413"/>
                      <a:gd name="connsiteY2" fmla="*/ 0 h 2061709"/>
                      <a:gd name="connsiteX3" fmla="*/ 1252880 w 1338413"/>
                      <a:gd name="connsiteY3" fmla="*/ 218423 h 2061709"/>
                      <a:gd name="connsiteX4" fmla="*/ 1187689 w 1338413"/>
                      <a:gd name="connsiteY4" fmla="*/ 1884392 h 2061709"/>
                      <a:gd name="connsiteX5" fmla="*/ 270102 w 1338413"/>
                      <a:gd name="connsiteY5" fmla="*/ 2061709 h 2061709"/>
                      <a:gd name="connsiteX6" fmla="*/ 258514 w 1338413"/>
                      <a:gd name="connsiteY6" fmla="*/ 1282326 h 2061709"/>
                      <a:gd name="connsiteX7" fmla="*/ 1230 w 1338413"/>
                      <a:gd name="connsiteY7" fmla="*/ 1268419 h 2061709"/>
                      <a:gd name="connsiteX8" fmla="*/ 188977 w 1338413"/>
                      <a:gd name="connsiteY8" fmla="*/ 197562 h 2061709"/>
                      <a:gd name="connsiteX9" fmla="*/ 527386 w 1338413"/>
                      <a:gd name="connsiteY9" fmla="*/ 34769 h 2061709"/>
                      <a:gd name="connsiteX0" fmla="*/ 527386 w 1338413"/>
                      <a:gd name="connsiteY0" fmla="*/ 34769 h 2061709"/>
                      <a:gd name="connsiteX1" fmla="*/ 689637 w 1338413"/>
                      <a:gd name="connsiteY1" fmla="*/ 340112 h 2061709"/>
                      <a:gd name="connsiteX2" fmla="*/ 906068 w 1338413"/>
                      <a:gd name="connsiteY2" fmla="*/ 0 h 2061709"/>
                      <a:gd name="connsiteX3" fmla="*/ 1252880 w 1338413"/>
                      <a:gd name="connsiteY3" fmla="*/ 218423 h 2061709"/>
                      <a:gd name="connsiteX4" fmla="*/ 1187689 w 1338413"/>
                      <a:gd name="connsiteY4" fmla="*/ 1884392 h 2061709"/>
                      <a:gd name="connsiteX5" fmla="*/ 270102 w 1338413"/>
                      <a:gd name="connsiteY5" fmla="*/ 2061709 h 2061709"/>
                      <a:gd name="connsiteX6" fmla="*/ 258514 w 1338413"/>
                      <a:gd name="connsiteY6" fmla="*/ 1282326 h 2061709"/>
                      <a:gd name="connsiteX7" fmla="*/ 1230 w 1338413"/>
                      <a:gd name="connsiteY7" fmla="*/ 1268419 h 2061709"/>
                      <a:gd name="connsiteX8" fmla="*/ 188977 w 1338413"/>
                      <a:gd name="connsiteY8" fmla="*/ 197562 h 2061709"/>
                      <a:gd name="connsiteX9" fmla="*/ 527386 w 1338413"/>
                      <a:gd name="connsiteY9" fmla="*/ 34769 h 2061709"/>
                      <a:gd name="connsiteX0" fmla="*/ 527386 w 1338413"/>
                      <a:gd name="connsiteY0" fmla="*/ 34769 h 1926114"/>
                      <a:gd name="connsiteX1" fmla="*/ 689637 w 1338413"/>
                      <a:gd name="connsiteY1" fmla="*/ 340112 h 1926114"/>
                      <a:gd name="connsiteX2" fmla="*/ 906068 w 1338413"/>
                      <a:gd name="connsiteY2" fmla="*/ 0 h 1926114"/>
                      <a:gd name="connsiteX3" fmla="*/ 1252880 w 1338413"/>
                      <a:gd name="connsiteY3" fmla="*/ 218423 h 1926114"/>
                      <a:gd name="connsiteX4" fmla="*/ 1187689 w 1338413"/>
                      <a:gd name="connsiteY4" fmla="*/ 1884392 h 1926114"/>
                      <a:gd name="connsiteX5" fmla="*/ 322254 w 1338413"/>
                      <a:gd name="connsiteY5" fmla="*/ 1926114 h 1926114"/>
                      <a:gd name="connsiteX6" fmla="*/ 258514 w 1338413"/>
                      <a:gd name="connsiteY6" fmla="*/ 1282326 h 1926114"/>
                      <a:gd name="connsiteX7" fmla="*/ 1230 w 1338413"/>
                      <a:gd name="connsiteY7" fmla="*/ 1268419 h 1926114"/>
                      <a:gd name="connsiteX8" fmla="*/ 188977 w 1338413"/>
                      <a:gd name="connsiteY8" fmla="*/ 197562 h 1926114"/>
                      <a:gd name="connsiteX9" fmla="*/ 527386 w 1338413"/>
                      <a:gd name="connsiteY9" fmla="*/ 34769 h 1926114"/>
                      <a:gd name="connsiteX0" fmla="*/ 527386 w 1338413"/>
                      <a:gd name="connsiteY0" fmla="*/ 34769 h 1926114"/>
                      <a:gd name="connsiteX1" fmla="*/ 689637 w 1338413"/>
                      <a:gd name="connsiteY1" fmla="*/ 340112 h 1926114"/>
                      <a:gd name="connsiteX2" fmla="*/ 906068 w 1338413"/>
                      <a:gd name="connsiteY2" fmla="*/ 0 h 1926114"/>
                      <a:gd name="connsiteX3" fmla="*/ 1252880 w 1338413"/>
                      <a:gd name="connsiteY3" fmla="*/ 218423 h 1926114"/>
                      <a:gd name="connsiteX4" fmla="*/ 1187689 w 1338413"/>
                      <a:gd name="connsiteY4" fmla="*/ 1884392 h 1926114"/>
                      <a:gd name="connsiteX5" fmla="*/ 322254 w 1338413"/>
                      <a:gd name="connsiteY5" fmla="*/ 1926114 h 1926114"/>
                      <a:gd name="connsiteX6" fmla="*/ 258514 w 1338413"/>
                      <a:gd name="connsiteY6" fmla="*/ 1282326 h 1926114"/>
                      <a:gd name="connsiteX7" fmla="*/ 1230 w 1338413"/>
                      <a:gd name="connsiteY7" fmla="*/ 1268419 h 1926114"/>
                      <a:gd name="connsiteX8" fmla="*/ 188977 w 1338413"/>
                      <a:gd name="connsiteY8" fmla="*/ 197562 h 1926114"/>
                      <a:gd name="connsiteX9" fmla="*/ 527386 w 1338413"/>
                      <a:gd name="connsiteY9" fmla="*/ 34769 h 1926114"/>
                      <a:gd name="connsiteX0" fmla="*/ 527386 w 1338413"/>
                      <a:gd name="connsiteY0" fmla="*/ 34769 h 1901776"/>
                      <a:gd name="connsiteX1" fmla="*/ 689637 w 1338413"/>
                      <a:gd name="connsiteY1" fmla="*/ 340112 h 1901776"/>
                      <a:gd name="connsiteX2" fmla="*/ 906068 w 1338413"/>
                      <a:gd name="connsiteY2" fmla="*/ 0 h 1901776"/>
                      <a:gd name="connsiteX3" fmla="*/ 1252880 w 1338413"/>
                      <a:gd name="connsiteY3" fmla="*/ 218423 h 1901776"/>
                      <a:gd name="connsiteX4" fmla="*/ 1187689 w 1338413"/>
                      <a:gd name="connsiteY4" fmla="*/ 1884392 h 1901776"/>
                      <a:gd name="connsiteX5" fmla="*/ 322254 w 1338413"/>
                      <a:gd name="connsiteY5" fmla="*/ 1901776 h 1901776"/>
                      <a:gd name="connsiteX6" fmla="*/ 258514 w 1338413"/>
                      <a:gd name="connsiteY6" fmla="*/ 1282326 h 1901776"/>
                      <a:gd name="connsiteX7" fmla="*/ 1230 w 1338413"/>
                      <a:gd name="connsiteY7" fmla="*/ 1268419 h 1901776"/>
                      <a:gd name="connsiteX8" fmla="*/ 188977 w 1338413"/>
                      <a:gd name="connsiteY8" fmla="*/ 197562 h 1901776"/>
                      <a:gd name="connsiteX9" fmla="*/ 527386 w 1338413"/>
                      <a:gd name="connsiteY9" fmla="*/ 34769 h 1901776"/>
                      <a:gd name="connsiteX0" fmla="*/ 527386 w 1338413"/>
                      <a:gd name="connsiteY0" fmla="*/ 34769 h 1901776"/>
                      <a:gd name="connsiteX1" fmla="*/ 689637 w 1338413"/>
                      <a:gd name="connsiteY1" fmla="*/ 340112 h 1901776"/>
                      <a:gd name="connsiteX2" fmla="*/ 906068 w 1338413"/>
                      <a:gd name="connsiteY2" fmla="*/ 0 h 1901776"/>
                      <a:gd name="connsiteX3" fmla="*/ 1252880 w 1338413"/>
                      <a:gd name="connsiteY3" fmla="*/ 218423 h 1901776"/>
                      <a:gd name="connsiteX4" fmla="*/ 1187689 w 1338413"/>
                      <a:gd name="connsiteY4" fmla="*/ 1884392 h 1901776"/>
                      <a:gd name="connsiteX5" fmla="*/ 322254 w 1338413"/>
                      <a:gd name="connsiteY5" fmla="*/ 1901776 h 1901776"/>
                      <a:gd name="connsiteX6" fmla="*/ 258514 w 1338413"/>
                      <a:gd name="connsiteY6" fmla="*/ 1282326 h 1901776"/>
                      <a:gd name="connsiteX7" fmla="*/ 1230 w 1338413"/>
                      <a:gd name="connsiteY7" fmla="*/ 1268419 h 1901776"/>
                      <a:gd name="connsiteX8" fmla="*/ 188977 w 1338413"/>
                      <a:gd name="connsiteY8" fmla="*/ 197562 h 1901776"/>
                      <a:gd name="connsiteX9" fmla="*/ 527386 w 1338413"/>
                      <a:gd name="connsiteY9" fmla="*/ 34769 h 1901776"/>
                      <a:gd name="connsiteX0" fmla="*/ 527386 w 1338413"/>
                      <a:gd name="connsiteY0" fmla="*/ 34769 h 1901776"/>
                      <a:gd name="connsiteX1" fmla="*/ 689637 w 1338413"/>
                      <a:gd name="connsiteY1" fmla="*/ 340112 h 1901776"/>
                      <a:gd name="connsiteX2" fmla="*/ 906068 w 1338413"/>
                      <a:gd name="connsiteY2" fmla="*/ 0 h 1901776"/>
                      <a:gd name="connsiteX3" fmla="*/ 1252880 w 1338413"/>
                      <a:gd name="connsiteY3" fmla="*/ 218423 h 1901776"/>
                      <a:gd name="connsiteX4" fmla="*/ 1187689 w 1338413"/>
                      <a:gd name="connsiteY4" fmla="*/ 1884392 h 1901776"/>
                      <a:gd name="connsiteX5" fmla="*/ 322254 w 1338413"/>
                      <a:gd name="connsiteY5" fmla="*/ 1901776 h 1901776"/>
                      <a:gd name="connsiteX6" fmla="*/ 258514 w 1338413"/>
                      <a:gd name="connsiteY6" fmla="*/ 1282326 h 1901776"/>
                      <a:gd name="connsiteX7" fmla="*/ 1230 w 1338413"/>
                      <a:gd name="connsiteY7" fmla="*/ 1268419 h 1901776"/>
                      <a:gd name="connsiteX8" fmla="*/ 188977 w 1338413"/>
                      <a:gd name="connsiteY8" fmla="*/ 197562 h 1901776"/>
                      <a:gd name="connsiteX9" fmla="*/ 527386 w 1338413"/>
                      <a:gd name="connsiteY9" fmla="*/ 34769 h 1901776"/>
                      <a:gd name="connsiteX0" fmla="*/ 527386 w 1338413"/>
                      <a:gd name="connsiteY0" fmla="*/ 34769 h 3166755"/>
                      <a:gd name="connsiteX1" fmla="*/ 689637 w 1338413"/>
                      <a:gd name="connsiteY1" fmla="*/ 340112 h 3166755"/>
                      <a:gd name="connsiteX2" fmla="*/ 906068 w 1338413"/>
                      <a:gd name="connsiteY2" fmla="*/ 0 h 3166755"/>
                      <a:gd name="connsiteX3" fmla="*/ 1252880 w 1338413"/>
                      <a:gd name="connsiteY3" fmla="*/ 218423 h 3166755"/>
                      <a:gd name="connsiteX4" fmla="*/ 1187689 w 1338413"/>
                      <a:gd name="connsiteY4" fmla="*/ 1884392 h 3166755"/>
                      <a:gd name="connsiteX5" fmla="*/ 439308 w 1338413"/>
                      <a:gd name="connsiteY5" fmla="*/ 3166755 h 3166755"/>
                      <a:gd name="connsiteX6" fmla="*/ 322254 w 1338413"/>
                      <a:gd name="connsiteY6" fmla="*/ 1901776 h 3166755"/>
                      <a:gd name="connsiteX7" fmla="*/ 258514 w 1338413"/>
                      <a:gd name="connsiteY7" fmla="*/ 1282326 h 3166755"/>
                      <a:gd name="connsiteX8" fmla="*/ 1230 w 1338413"/>
                      <a:gd name="connsiteY8" fmla="*/ 1268419 h 3166755"/>
                      <a:gd name="connsiteX9" fmla="*/ 188977 w 1338413"/>
                      <a:gd name="connsiteY9" fmla="*/ 197562 h 3166755"/>
                      <a:gd name="connsiteX10" fmla="*/ 527386 w 1338413"/>
                      <a:gd name="connsiteY10" fmla="*/ 34769 h 3166755"/>
                      <a:gd name="connsiteX0" fmla="*/ 527386 w 1338413"/>
                      <a:gd name="connsiteY0" fmla="*/ 34769 h 3632647"/>
                      <a:gd name="connsiteX1" fmla="*/ 689637 w 1338413"/>
                      <a:gd name="connsiteY1" fmla="*/ 340112 h 3632647"/>
                      <a:gd name="connsiteX2" fmla="*/ 906068 w 1338413"/>
                      <a:gd name="connsiteY2" fmla="*/ 0 h 3632647"/>
                      <a:gd name="connsiteX3" fmla="*/ 1252880 w 1338413"/>
                      <a:gd name="connsiteY3" fmla="*/ 218423 h 3632647"/>
                      <a:gd name="connsiteX4" fmla="*/ 1187689 w 1338413"/>
                      <a:gd name="connsiteY4" fmla="*/ 1884392 h 3632647"/>
                      <a:gd name="connsiteX5" fmla="*/ 300236 w 1338413"/>
                      <a:gd name="connsiteY5" fmla="*/ 3632647 h 3632647"/>
                      <a:gd name="connsiteX6" fmla="*/ 322254 w 1338413"/>
                      <a:gd name="connsiteY6" fmla="*/ 1901776 h 3632647"/>
                      <a:gd name="connsiteX7" fmla="*/ 258514 w 1338413"/>
                      <a:gd name="connsiteY7" fmla="*/ 1282326 h 3632647"/>
                      <a:gd name="connsiteX8" fmla="*/ 1230 w 1338413"/>
                      <a:gd name="connsiteY8" fmla="*/ 1268419 h 3632647"/>
                      <a:gd name="connsiteX9" fmla="*/ 188977 w 1338413"/>
                      <a:gd name="connsiteY9" fmla="*/ 197562 h 3632647"/>
                      <a:gd name="connsiteX10" fmla="*/ 527386 w 1338413"/>
                      <a:gd name="connsiteY10" fmla="*/ 34769 h 3632647"/>
                      <a:gd name="connsiteX0" fmla="*/ 527386 w 1338413"/>
                      <a:gd name="connsiteY0" fmla="*/ 34769 h 3782102"/>
                      <a:gd name="connsiteX1" fmla="*/ 689637 w 1338413"/>
                      <a:gd name="connsiteY1" fmla="*/ 340112 h 3782102"/>
                      <a:gd name="connsiteX2" fmla="*/ 906068 w 1338413"/>
                      <a:gd name="connsiteY2" fmla="*/ 0 h 3782102"/>
                      <a:gd name="connsiteX3" fmla="*/ 1252880 w 1338413"/>
                      <a:gd name="connsiteY3" fmla="*/ 218423 h 3782102"/>
                      <a:gd name="connsiteX4" fmla="*/ 1187689 w 1338413"/>
                      <a:gd name="connsiteY4" fmla="*/ 1884392 h 3782102"/>
                      <a:gd name="connsiteX5" fmla="*/ 1047749 w 1338413"/>
                      <a:gd name="connsiteY5" fmla="*/ 3566588 h 3782102"/>
                      <a:gd name="connsiteX6" fmla="*/ 300236 w 1338413"/>
                      <a:gd name="connsiteY6" fmla="*/ 3632647 h 3782102"/>
                      <a:gd name="connsiteX7" fmla="*/ 322254 w 1338413"/>
                      <a:gd name="connsiteY7" fmla="*/ 1901776 h 3782102"/>
                      <a:gd name="connsiteX8" fmla="*/ 258514 w 1338413"/>
                      <a:gd name="connsiteY8" fmla="*/ 1282326 h 3782102"/>
                      <a:gd name="connsiteX9" fmla="*/ 1230 w 1338413"/>
                      <a:gd name="connsiteY9" fmla="*/ 1268419 h 3782102"/>
                      <a:gd name="connsiteX10" fmla="*/ 188977 w 1338413"/>
                      <a:gd name="connsiteY10" fmla="*/ 197562 h 3782102"/>
                      <a:gd name="connsiteX11" fmla="*/ 527386 w 1338413"/>
                      <a:gd name="connsiteY11" fmla="*/ 34769 h 3782102"/>
                      <a:gd name="connsiteX0" fmla="*/ 527386 w 1338413"/>
                      <a:gd name="connsiteY0" fmla="*/ 34769 h 3754580"/>
                      <a:gd name="connsiteX1" fmla="*/ 689637 w 1338413"/>
                      <a:gd name="connsiteY1" fmla="*/ 340112 h 3754580"/>
                      <a:gd name="connsiteX2" fmla="*/ 906068 w 1338413"/>
                      <a:gd name="connsiteY2" fmla="*/ 0 h 3754580"/>
                      <a:gd name="connsiteX3" fmla="*/ 1252880 w 1338413"/>
                      <a:gd name="connsiteY3" fmla="*/ 218423 h 3754580"/>
                      <a:gd name="connsiteX4" fmla="*/ 1187689 w 1338413"/>
                      <a:gd name="connsiteY4" fmla="*/ 1884392 h 3754580"/>
                      <a:gd name="connsiteX5" fmla="*/ 1047749 w 1338413"/>
                      <a:gd name="connsiteY5" fmla="*/ 3566588 h 3754580"/>
                      <a:gd name="connsiteX6" fmla="*/ 679207 w 1338413"/>
                      <a:gd name="connsiteY6" fmla="*/ 3549203 h 3754580"/>
                      <a:gd name="connsiteX7" fmla="*/ 300236 w 1338413"/>
                      <a:gd name="connsiteY7" fmla="*/ 3632647 h 3754580"/>
                      <a:gd name="connsiteX8" fmla="*/ 322254 w 1338413"/>
                      <a:gd name="connsiteY8" fmla="*/ 1901776 h 3754580"/>
                      <a:gd name="connsiteX9" fmla="*/ 258514 w 1338413"/>
                      <a:gd name="connsiteY9" fmla="*/ 1282326 h 3754580"/>
                      <a:gd name="connsiteX10" fmla="*/ 1230 w 1338413"/>
                      <a:gd name="connsiteY10" fmla="*/ 1268419 h 3754580"/>
                      <a:gd name="connsiteX11" fmla="*/ 188977 w 1338413"/>
                      <a:gd name="connsiteY11" fmla="*/ 197562 h 3754580"/>
                      <a:gd name="connsiteX12" fmla="*/ 527386 w 1338413"/>
                      <a:gd name="connsiteY12" fmla="*/ 34769 h 3754580"/>
                      <a:gd name="connsiteX0" fmla="*/ 527386 w 1338413"/>
                      <a:gd name="connsiteY0" fmla="*/ 34769 h 3699991"/>
                      <a:gd name="connsiteX1" fmla="*/ 689637 w 1338413"/>
                      <a:gd name="connsiteY1" fmla="*/ 340112 h 3699991"/>
                      <a:gd name="connsiteX2" fmla="*/ 906068 w 1338413"/>
                      <a:gd name="connsiteY2" fmla="*/ 0 h 3699991"/>
                      <a:gd name="connsiteX3" fmla="*/ 1252880 w 1338413"/>
                      <a:gd name="connsiteY3" fmla="*/ 218423 h 3699991"/>
                      <a:gd name="connsiteX4" fmla="*/ 1187689 w 1338413"/>
                      <a:gd name="connsiteY4" fmla="*/ 1884392 h 3699991"/>
                      <a:gd name="connsiteX5" fmla="*/ 1047749 w 1338413"/>
                      <a:gd name="connsiteY5" fmla="*/ 3566588 h 3699991"/>
                      <a:gd name="connsiteX6" fmla="*/ 679207 w 1338413"/>
                      <a:gd name="connsiteY6" fmla="*/ 3549203 h 3699991"/>
                      <a:gd name="connsiteX7" fmla="*/ 300236 w 1338413"/>
                      <a:gd name="connsiteY7" fmla="*/ 3632647 h 3699991"/>
                      <a:gd name="connsiteX8" fmla="*/ 322254 w 1338413"/>
                      <a:gd name="connsiteY8" fmla="*/ 1901776 h 3699991"/>
                      <a:gd name="connsiteX9" fmla="*/ 258514 w 1338413"/>
                      <a:gd name="connsiteY9" fmla="*/ 1282326 h 3699991"/>
                      <a:gd name="connsiteX10" fmla="*/ 1230 w 1338413"/>
                      <a:gd name="connsiteY10" fmla="*/ 1268419 h 3699991"/>
                      <a:gd name="connsiteX11" fmla="*/ 188977 w 1338413"/>
                      <a:gd name="connsiteY11" fmla="*/ 197562 h 3699991"/>
                      <a:gd name="connsiteX12" fmla="*/ 527386 w 1338413"/>
                      <a:gd name="connsiteY12" fmla="*/ 34769 h 3699991"/>
                      <a:gd name="connsiteX0" fmla="*/ 527386 w 1338413"/>
                      <a:gd name="connsiteY0" fmla="*/ 34769 h 3709685"/>
                      <a:gd name="connsiteX1" fmla="*/ 689637 w 1338413"/>
                      <a:gd name="connsiteY1" fmla="*/ 340112 h 3709685"/>
                      <a:gd name="connsiteX2" fmla="*/ 906068 w 1338413"/>
                      <a:gd name="connsiteY2" fmla="*/ 0 h 3709685"/>
                      <a:gd name="connsiteX3" fmla="*/ 1252880 w 1338413"/>
                      <a:gd name="connsiteY3" fmla="*/ 218423 h 3709685"/>
                      <a:gd name="connsiteX4" fmla="*/ 1187689 w 1338413"/>
                      <a:gd name="connsiteY4" fmla="*/ 1884392 h 3709685"/>
                      <a:gd name="connsiteX5" fmla="*/ 1047749 w 1338413"/>
                      <a:gd name="connsiteY5" fmla="*/ 3566588 h 3709685"/>
                      <a:gd name="connsiteX6" fmla="*/ 658346 w 1338413"/>
                      <a:gd name="connsiteY6" fmla="*/ 3587447 h 3709685"/>
                      <a:gd name="connsiteX7" fmla="*/ 300236 w 1338413"/>
                      <a:gd name="connsiteY7" fmla="*/ 3632647 h 3709685"/>
                      <a:gd name="connsiteX8" fmla="*/ 322254 w 1338413"/>
                      <a:gd name="connsiteY8" fmla="*/ 1901776 h 3709685"/>
                      <a:gd name="connsiteX9" fmla="*/ 258514 w 1338413"/>
                      <a:gd name="connsiteY9" fmla="*/ 1282326 h 3709685"/>
                      <a:gd name="connsiteX10" fmla="*/ 1230 w 1338413"/>
                      <a:gd name="connsiteY10" fmla="*/ 1268419 h 3709685"/>
                      <a:gd name="connsiteX11" fmla="*/ 188977 w 1338413"/>
                      <a:gd name="connsiteY11" fmla="*/ 197562 h 3709685"/>
                      <a:gd name="connsiteX12" fmla="*/ 527386 w 1338413"/>
                      <a:gd name="connsiteY12" fmla="*/ 34769 h 3709685"/>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322254 w 1338413"/>
                      <a:gd name="connsiteY8" fmla="*/ 1901776 h 3684979"/>
                      <a:gd name="connsiteX9" fmla="*/ 258514 w 1338413"/>
                      <a:gd name="connsiteY9" fmla="*/ 1282326 h 3684979"/>
                      <a:gd name="connsiteX10" fmla="*/ 1230 w 1338413"/>
                      <a:gd name="connsiteY10" fmla="*/ 1268419 h 3684979"/>
                      <a:gd name="connsiteX11" fmla="*/ 188977 w 1338413"/>
                      <a:gd name="connsiteY11" fmla="*/ 197562 h 3684979"/>
                      <a:gd name="connsiteX12" fmla="*/ 527386 w 1338413"/>
                      <a:gd name="connsiteY12"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322254 w 1338413"/>
                      <a:gd name="connsiteY8" fmla="*/ 1901776 h 3684979"/>
                      <a:gd name="connsiteX9" fmla="*/ 258514 w 1338413"/>
                      <a:gd name="connsiteY9" fmla="*/ 1282326 h 3684979"/>
                      <a:gd name="connsiteX10" fmla="*/ 1230 w 1338413"/>
                      <a:gd name="connsiteY10" fmla="*/ 1268419 h 3684979"/>
                      <a:gd name="connsiteX11" fmla="*/ 188977 w 1338413"/>
                      <a:gd name="connsiteY11" fmla="*/ 197562 h 3684979"/>
                      <a:gd name="connsiteX12" fmla="*/ 527386 w 1338413"/>
                      <a:gd name="connsiteY12"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322254 w 1338413"/>
                      <a:gd name="connsiteY8" fmla="*/ 1901776 h 3684979"/>
                      <a:gd name="connsiteX9" fmla="*/ 258514 w 1338413"/>
                      <a:gd name="connsiteY9" fmla="*/ 1282326 h 3684979"/>
                      <a:gd name="connsiteX10" fmla="*/ 1230 w 1338413"/>
                      <a:gd name="connsiteY10" fmla="*/ 1268419 h 3684979"/>
                      <a:gd name="connsiteX11" fmla="*/ 188977 w 1338413"/>
                      <a:gd name="connsiteY11" fmla="*/ 197562 h 3684979"/>
                      <a:gd name="connsiteX12" fmla="*/ 527386 w 1338413"/>
                      <a:gd name="connsiteY12"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453215 w 1338413"/>
                      <a:gd name="connsiteY8" fmla="*/ 3364933 h 3684979"/>
                      <a:gd name="connsiteX9" fmla="*/ 322254 w 1338413"/>
                      <a:gd name="connsiteY9" fmla="*/ 1901776 h 3684979"/>
                      <a:gd name="connsiteX10" fmla="*/ 258514 w 1338413"/>
                      <a:gd name="connsiteY10" fmla="*/ 1282326 h 3684979"/>
                      <a:gd name="connsiteX11" fmla="*/ 1230 w 1338413"/>
                      <a:gd name="connsiteY11" fmla="*/ 1268419 h 3684979"/>
                      <a:gd name="connsiteX12" fmla="*/ 188977 w 1338413"/>
                      <a:gd name="connsiteY12" fmla="*/ 197562 h 3684979"/>
                      <a:gd name="connsiteX13" fmla="*/ 527386 w 1338413"/>
                      <a:gd name="connsiteY13"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22751 w 1338413"/>
                      <a:gd name="connsiteY8" fmla="*/ 3434469 h 3684979"/>
                      <a:gd name="connsiteX9" fmla="*/ 453215 w 1338413"/>
                      <a:gd name="connsiteY9" fmla="*/ 3364933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22751 w 1338413"/>
                      <a:gd name="connsiteY8" fmla="*/ 3434469 h 3684979"/>
                      <a:gd name="connsiteX9" fmla="*/ 453215 w 1338413"/>
                      <a:gd name="connsiteY9" fmla="*/ 3364933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5367 w 1338413"/>
                      <a:gd name="connsiteY8" fmla="*/ 3434469 h 3684979"/>
                      <a:gd name="connsiteX9" fmla="*/ 453215 w 1338413"/>
                      <a:gd name="connsiteY9" fmla="*/ 3364933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5367 w 1338413"/>
                      <a:gd name="connsiteY8" fmla="*/ 3434469 h 3684979"/>
                      <a:gd name="connsiteX9" fmla="*/ 453215 w 1338413"/>
                      <a:gd name="connsiteY9" fmla="*/ 3364933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8844 w 1338413"/>
                      <a:gd name="connsiteY8" fmla="*/ 3455330 h 3684979"/>
                      <a:gd name="connsiteX9" fmla="*/ 453215 w 1338413"/>
                      <a:gd name="connsiteY9" fmla="*/ 3364933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8844 w 1338413"/>
                      <a:gd name="connsiteY8" fmla="*/ 3455330 h 3684979"/>
                      <a:gd name="connsiteX9" fmla="*/ 442785 w 1338413"/>
                      <a:gd name="connsiteY9" fmla="*/ 3333641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8844 w 1338413"/>
                      <a:gd name="connsiteY8" fmla="*/ 3455330 h 3684979"/>
                      <a:gd name="connsiteX9" fmla="*/ 442785 w 1338413"/>
                      <a:gd name="connsiteY9" fmla="*/ 3333641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8844 w 1338413"/>
                      <a:gd name="connsiteY8" fmla="*/ 3455330 h 3684979"/>
                      <a:gd name="connsiteX9" fmla="*/ 442785 w 1338413"/>
                      <a:gd name="connsiteY9" fmla="*/ 3333641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8844 w 1338413"/>
                      <a:gd name="connsiteY8" fmla="*/ 3455330 h 3684979"/>
                      <a:gd name="connsiteX9" fmla="*/ 442785 w 1338413"/>
                      <a:gd name="connsiteY9" fmla="*/ 3333641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8844 w 1338413"/>
                      <a:gd name="connsiteY8" fmla="*/ 3455330 h 3684979"/>
                      <a:gd name="connsiteX9" fmla="*/ 442785 w 1338413"/>
                      <a:gd name="connsiteY9" fmla="*/ 3333641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8844 w 1338413"/>
                      <a:gd name="connsiteY8" fmla="*/ 3455330 h 3684979"/>
                      <a:gd name="connsiteX9" fmla="*/ 442785 w 1338413"/>
                      <a:gd name="connsiteY9" fmla="*/ 3333641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8844 w 1338413"/>
                      <a:gd name="connsiteY8" fmla="*/ 3455330 h 3684979"/>
                      <a:gd name="connsiteX9" fmla="*/ 442785 w 1338413"/>
                      <a:gd name="connsiteY9" fmla="*/ 3333641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84979"/>
                      <a:gd name="connsiteX1" fmla="*/ 689637 w 1338413"/>
                      <a:gd name="connsiteY1" fmla="*/ 340112 h 3684979"/>
                      <a:gd name="connsiteX2" fmla="*/ 906068 w 1338413"/>
                      <a:gd name="connsiteY2" fmla="*/ 0 h 3684979"/>
                      <a:gd name="connsiteX3" fmla="*/ 1252880 w 1338413"/>
                      <a:gd name="connsiteY3" fmla="*/ 218423 h 3684979"/>
                      <a:gd name="connsiteX4" fmla="*/ 1187689 w 1338413"/>
                      <a:gd name="connsiteY4" fmla="*/ 1884392 h 3684979"/>
                      <a:gd name="connsiteX5" fmla="*/ 1047749 w 1338413"/>
                      <a:gd name="connsiteY5" fmla="*/ 3566588 h 3684979"/>
                      <a:gd name="connsiteX6" fmla="*/ 658346 w 1338413"/>
                      <a:gd name="connsiteY6" fmla="*/ 3587447 h 3684979"/>
                      <a:gd name="connsiteX7" fmla="*/ 300236 w 1338413"/>
                      <a:gd name="connsiteY7" fmla="*/ 3632647 h 3684979"/>
                      <a:gd name="connsiteX8" fmla="*/ 508844 w 1338413"/>
                      <a:gd name="connsiteY8" fmla="*/ 3455330 h 3684979"/>
                      <a:gd name="connsiteX9" fmla="*/ 442785 w 1338413"/>
                      <a:gd name="connsiteY9" fmla="*/ 3333641 h 3684979"/>
                      <a:gd name="connsiteX10" fmla="*/ 322254 w 1338413"/>
                      <a:gd name="connsiteY10" fmla="*/ 1901776 h 3684979"/>
                      <a:gd name="connsiteX11" fmla="*/ 258514 w 1338413"/>
                      <a:gd name="connsiteY11" fmla="*/ 1282326 h 3684979"/>
                      <a:gd name="connsiteX12" fmla="*/ 1230 w 1338413"/>
                      <a:gd name="connsiteY12" fmla="*/ 1268419 h 3684979"/>
                      <a:gd name="connsiteX13" fmla="*/ 188977 w 1338413"/>
                      <a:gd name="connsiteY13" fmla="*/ 197562 h 3684979"/>
                      <a:gd name="connsiteX14" fmla="*/ 527386 w 1338413"/>
                      <a:gd name="connsiteY14" fmla="*/ 34769 h 3684979"/>
                      <a:gd name="connsiteX0" fmla="*/ 527386 w 1338413"/>
                      <a:gd name="connsiteY0" fmla="*/ 34769 h 3662935"/>
                      <a:gd name="connsiteX1" fmla="*/ 689637 w 1338413"/>
                      <a:gd name="connsiteY1" fmla="*/ 340112 h 3662935"/>
                      <a:gd name="connsiteX2" fmla="*/ 906068 w 1338413"/>
                      <a:gd name="connsiteY2" fmla="*/ 0 h 3662935"/>
                      <a:gd name="connsiteX3" fmla="*/ 1252880 w 1338413"/>
                      <a:gd name="connsiteY3" fmla="*/ 218423 h 3662935"/>
                      <a:gd name="connsiteX4" fmla="*/ 1187689 w 1338413"/>
                      <a:gd name="connsiteY4" fmla="*/ 1884392 h 3662935"/>
                      <a:gd name="connsiteX5" fmla="*/ 1016457 w 1338413"/>
                      <a:gd name="connsiteY5" fmla="*/ 3535297 h 3662935"/>
                      <a:gd name="connsiteX6" fmla="*/ 658346 w 1338413"/>
                      <a:gd name="connsiteY6" fmla="*/ 3587447 h 3662935"/>
                      <a:gd name="connsiteX7" fmla="*/ 300236 w 1338413"/>
                      <a:gd name="connsiteY7" fmla="*/ 3632647 h 3662935"/>
                      <a:gd name="connsiteX8" fmla="*/ 508844 w 1338413"/>
                      <a:gd name="connsiteY8" fmla="*/ 3455330 h 3662935"/>
                      <a:gd name="connsiteX9" fmla="*/ 442785 w 1338413"/>
                      <a:gd name="connsiteY9" fmla="*/ 3333641 h 3662935"/>
                      <a:gd name="connsiteX10" fmla="*/ 322254 w 1338413"/>
                      <a:gd name="connsiteY10" fmla="*/ 1901776 h 3662935"/>
                      <a:gd name="connsiteX11" fmla="*/ 258514 w 1338413"/>
                      <a:gd name="connsiteY11" fmla="*/ 1282326 h 3662935"/>
                      <a:gd name="connsiteX12" fmla="*/ 1230 w 1338413"/>
                      <a:gd name="connsiteY12" fmla="*/ 1268419 h 3662935"/>
                      <a:gd name="connsiteX13" fmla="*/ 188977 w 1338413"/>
                      <a:gd name="connsiteY13" fmla="*/ 197562 h 3662935"/>
                      <a:gd name="connsiteX14" fmla="*/ 527386 w 1338413"/>
                      <a:gd name="connsiteY14" fmla="*/ 34769 h 3662935"/>
                      <a:gd name="connsiteX0" fmla="*/ 527386 w 1338413"/>
                      <a:gd name="connsiteY0" fmla="*/ 34769 h 3687509"/>
                      <a:gd name="connsiteX1" fmla="*/ 689637 w 1338413"/>
                      <a:gd name="connsiteY1" fmla="*/ 340112 h 3687509"/>
                      <a:gd name="connsiteX2" fmla="*/ 906068 w 1338413"/>
                      <a:gd name="connsiteY2" fmla="*/ 0 h 3687509"/>
                      <a:gd name="connsiteX3" fmla="*/ 1252880 w 1338413"/>
                      <a:gd name="connsiteY3" fmla="*/ 218423 h 3687509"/>
                      <a:gd name="connsiteX4" fmla="*/ 1187689 w 1338413"/>
                      <a:gd name="connsiteY4" fmla="*/ 1884392 h 3687509"/>
                      <a:gd name="connsiteX5" fmla="*/ 1040794 w 1338413"/>
                      <a:gd name="connsiteY5" fmla="*/ 3570065 h 3687509"/>
                      <a:gd name="connsiteX6" fmla="*/ 658346 w 1338413"/>
                      <a:gd name="connsiteY6" fmla="*/ 3587447 h 3687509"/>
                      <a:gd name="connsiteX7" fmla="*/ 300236 w 1338413"/>
                      <a:gd name="connsiteY7" fmla="*/ 3632647 h 3687509"/>
                      <a:gd name="connsiteX8" fmla="*/ 508844 w 1338413"/>
                      <a:gd name="connsiteY8" fmla="*/ 3455330 h 3687509"/>
                      <a:gd name="connsiteX9" fmla="*/ 442785 w 1338413"/>
                      <a:gd name="connsiteY9" fmla="*/ 3333641 h 3687509"/>
                      <a:gd name="connsiteX10" fmla="*/ 322254 w 1338413"/>
                      <a:gd name="connsiteY10" fmla="*/ 1901776 h 3687509"/>
                      <a:gd name="connsiteX11" fmla="*/ 258514 w 1338413"/>
                      <a:gd name="connsiteY11" fmla="*/ 1282326 h 3687509"/>
                      <a:gd name="connsiteX12" fmla="*/ 1230 w 1338413"/>
                      <a:gd name="connsiteY12" fmla="*/ 1268419 h 3687509"/>
                      <a:gd name="connsiteX13" fmla="*/ 188977 w 1338413"/>
                      <a:gd name="connsiteY13" fmla="*/ 197562 h 3687509"/>
                      <a:gd name="connsiteX14" fmla="*/ 527386 w 1338413"/>
                      <a:gd name="connsiteY14" fmla="*/ 34769 h 3687509"/>
                      <a:gd name="connsiteX0" fmla="*/ 527386 w 1338413"/>
                      <a:gd name="connsiteY0" fmla="*/ 34769 h 3687509"/>
                      <a:gd name="connsiteX1" fmla="*/ 689637 w 1338413"/>
                      <a:gd name="connsiteY1" fmla="*/ 340112 h 3687509"/>
                      <a:gd name="connsiteX2" fmla="*/ 906068 w 1338413"/>
                      <a:gd name="connsiteY2" fmla="*/ 0 h 3687509"/>
                      <a:gd name="connsiteX3" fmla="*/ 1252880 w 1338413"/>
                      <a:gd name="connsiteY3" fmla="*/ 218423 h 3687509"/>
                      <a:gd name="connsiteX4" fmla="*/ 1187689 w 1338413"/>
                      <a:gd name="connsiteY4" fmla="*/ 1884392 h 3687509"/>
                      <a:gd name="connsiteX5" fmla="*/ 1040795 w 1338413"/>
                      <a:gd name="connsiteY5" fmla="*/ 3347549 h 3687509"/>
                      <a:gd name="connsiteX6" fmla="*/ 1040794 w 1338413"/>
                      <a:gd name="connsiteY6" fmla="*/ 3570065 h 3687509"/>
                      <a:gd name="connsiteX7" fmla="*/ 658346 w 1338413"/>
                      <a:gd name="connsiteY7" fmla="*/ 3587447 h 3687509"/>
                      <a:gd name="connsiteX8" fmla="*/ 300236 w 1338413"/>
                      <a:gd name="connsiteY8" fmla="*/ 3632647 h 3687509"/>
                      <a:gd name="connsiteX9" fmla="*/ 508844 w 1338413"/>
                      <a:gd name="connsiteY9" fmla="*/ 3455330 h 3687509"/>
                      <a:gd name="connsiteX10" fmla="*/ 442785 w 1338413"/>
                      <a:gd name="connsiteY10" fmla="*/ 3333641 h 3687509"/>
                      <a:gd name="connsiteX11" fmla="*/ 322254 w 1338413"/>
                      <a:gd name="connsiteY11" fmla="*/ 1901776 h 3687509"/>
                      <a:gd name="connsiteX12" fmla="*/ 258514 w 1338413"/>
                      <a:gd name="connsiteY12" fmla="*/ 1282326 h 3687509"/>
                      <a:gd name="connsiteX13" fmla="*/ 1230 w 1338413"/>
                      <a:gd name="connsiteY13" fmla="*/ 1268419 h 3687509"/>
                      <a:gd name="connsiteX14" fmla="*/ 188977 w 1338413"/>
                      <a:gd name="connsiteY14" fmla="*/ 197562 h 3687509"/>
                      <a:gd name="connsiteX15" fmla="*/ 527386 w 1338413"/>
                      <a:gd name="connsiteY15" fmla="*/ 34769 h 3687509"/>
                      <a:gd name="connsiteX0" fmla="*/ 527386 w 1338413"/>
                      <a:gd name="connsiteY0" fmla="*/ 34769 h 3687509"/>
                      <a:gd name="connsiteX1" fmla="*/ 689637 w 1338413"/>
                      <a:gd name="connsiteY1" fmla="*/ 340112 h 3687509"/>
                      <a:gd name="connsiteX2" fmla="*/ 906068 w 1338413"/>
                      <a:gd name="connsiteY2" fmla="*/ 0 h 3687509"/>
                      <a:gd name="connsiteX3" fmla="*/ 1252880 w 1338413"/>
                      <a:gd name="connsiteY3" fmla="*/ 218423 h 3687509"/>
                      <a:gd name="connsiteX4" fmla="*/ 1187689 w 1338413"/>
                      <a:gd name="connsiteY4" fmla="*/ 1884392 h 3687509"/>
                      <a:gd name="connsiteX5" fmla="*/ 1040795 w 1338413"/>
                      <a:gd name="connsiteY5" fmla="*/ 3347549 h 3687509"/>
                      <a:gd name="connsiteX6" fmla="*/ 1040794 w 1338413"/>
                      <a:gd name="connsiteY6" fmla="*/ 3570065 h 3687509"/>
                      <a:gd name="connsiteX7" fmla="*/ 658346 w 1338413"/>
                      <a:gd name="connsiteY7" fmla="*/ 3587447 h 3687509"/>
                      <a:gd name="connsiteX8" fmla="*/ 300236 w 1338413"/>
                      <a:gd name="connsiteY8" fmla="*/ 3632647 h 3687509"/>
                      <a:gd name="connsiteX9" fmla="*/ 508844 w 1338413"/>
                      <a:gd name="connsiteY9" fmla="*/ 3455330 h 3687509"/>
                      <a:gd name="connsiteX10" fmla="*/ 442785 w 1338413"/>
                      <a:gd name="connsiteY10" fmla="*/ 3333641 h 3687509"/>
                      <a:gd name="connsiteX11" fmla="*/ 322254 w 1338413"/>
                      <a:gd name="connsiteY11" fmla="*/ 1901776 h 3687509"/>
                      <a:gd name="connsiteX12" fmla="*/ 258514 w 1338413"/>
                      <a:gd name="connsiteY12" fmla="*/ 1282326 h 3687509"/>
                      <a:gd name="connsiteX13" fmla="*/ 1230 w 1338413"/>
                      <a:gd name="connsiteY13" fmla="*/ 1268419 h 3687509"/>
                      <a:gd name="connsiteX14" fmla="*/ 188977 w 1338413"/>
                      <a:gd name="connsiteY14" fmla="*/ 197562 h 3687509"/>
                      <a:gd name="connsiteX15" fmla="*/ 527386 w 1338413"/>
                      <a:gd name="connsiteY15" fmla="*/ 34769 h 3687509"/>
                      <a:gd name="connsiteX0" fmla="*/ 527386 w 1338413"/>
                      <a:gd name="connsiteY0" fmla="*/ 34769 h 3687509"/>
                      <a:gd name="connsiteX1" fmla="*/ 689637 w 1338413"/>
                      <a:gd name="connsiteY1" fmla="*/ 340112 h 3687509"/>
                      <a:gd name="connsiteX2" fmla="*/ 906068 w 1338413"/>
                      <a:gd name="connsiteY2" fmla="*/ 0 h 3687509"/>
                      <a:gd name="connsiteX3" fmla="*/ 1252880 w 1338413"/>
                      <a:gd name="connsiteY3" fmla="*/ 218423 h 3687509"/>
                      <a:gd name="connsiteX4" fmla="*/ 1187689 w 1338413"/>
                      <a:gd name="connsiteY4" fmla="*/ 1884392 h 3687509"/>
                      <a:gd name="connsiteX5" fmla="*/ 1040795 w 1338413"/>
                      <a:gd name="connsiteY5" fmla="*/ 3347549 h 3687509"/>
                      <a:gd name="connsiteX6" fmla="*/ 1040794 w 1338413"/>
                      <a:gd name="connsiteY6" fmla="*/ 3570065 h 3687509"/>
                      <a:gd name="connsiteX7" fmla="*/ 658346 w 1338413"/>
                      <a:gd name="connsiteY7" fmla="*/ 3587447 h 3687509"/>
                      <a:gd name="connsiteX8" fmla="*/ 300236 w 1338413"/>
                      <a:gd name="connsiteY8" fmla="*/ 3632647 h 3687509"/>
                      <a:gd name="connsiteX9" fmla="*/ 508844 w 1338413"/>
                      <a:gd name="connsiteY9" fmla="*/ 3455330 h 3687509"/>
                      <a:gd name="connsiteX10" fmla="*/ 442785 w 1338413"/>
                      <a:gd name="connsiteY10" fmla="*/ 3333641 h 3687509"/>
                      <a:gd name="connsiteX11" fmla="*/ 322254 w 1338413"/>
                      <a:gd name="connsiteY11" fmla="*/ 1901776 h 3687509"/>
                      <a:gd name="connsiteX12" fmla="*/ 258514 w 1338413"/>
                      <a:gd name="connsiteY12" fmla="*/ 1282326 h 3687509"/>
                      <a:gd name="connsiteX13" fmla="*/ 1230 w 1338413"/>
                      <a:gd name="connsiteY13" fmla="*/ 1268419 h 3687509"/>
                      <a:gd name="connsiteX14" fmla="*/ 188977 w 1338413"/>
                      <a:gd name="connsiteY14" fmla="*/ 197562 h 3687509"/>
                      <a:gd name="connsiteX15" fmla="*/ 527386 w 1338413"/>
                      <a:gd name="connsiteY15" fmla="*/ 34769 h 3687509"/>
                      <a:gd name="connsiteX0" fmla="*/ 527386 w 1338413"/>
                      <a:gd name="connsiteY0" fmla="*/ 34769 h 3687509"/>
                      <a:gd name="connsiteX1" fmla="*/ 689637 w 1338413"/>
                      <a:gd name="connsiteY1" fmla="*/ 340112 h 3687509"/>
                      <a:gd name="connsiteX2" fmla="*/ 906068 w 1338413"/>
                      <a:gd name="connsiteY2" fmla="*/ 0 h 3687509"/>
                      <a:gd name="connsiteX3" fmla="*/ 1252880 w 1338413"/>
                      <a:gd name="connsiteY3" fmla="*/ 218423 h 3687509"/>
                      <a:gd name="connsiteX4" fmla="*/ 1187689 w 1338413"/>
                      <a:gd name="connsiteY4" fmla="*/ 1884392 h 3687509"/>
                      <a:gd name="connsiteX5" fmla="*/ 1044271 w 1338413"/>
                      <a:gd name="connsiteY5" fmla="*/ 3319735 h 3687509"/>
                      <a:gd name="connsiteX6" fmla="*/ 1040794 w 1338413"/>
                      <a:gd name="connsiteY6" fmla="*/ 3570065 h 3687509"/>
                      <a:gd name="connsiteX7" fmla="*/ 658346 w 1338413"/>
                      <a:gd name="connsiteY7" fmla="*/ 3587447 h 3687509"/>
                      <a:gd name="connsiteX8" fmla="*/ 300236 w 1338413"/>
                      <a:gd name="connsiteY8" fmla="*/ 3632647 h 3687509"/>
                      <a:gd name="connsiteX9" fmla="*/ 508844 w 1338413"/>
                      <a:gd name="connsiteY9" fmla="*/ 3455330 h 3687509"/>
                      <a:gd name="connsiteX10" fmla="*/ 442785 w 1338413"/>
                      <a:gd name="connsiteY10" fmla="*/ 3333641 h 3687509"/>
                      <a:gd name="connsiteX11" fmla="*/ 322254 w 1338413"/>
                      <a:gd name="connsiteY11" fmla="*/ 1901776 h 3687509"/>
                      <a:gd name="connsiteX12" fmla="*/ 258514 w 1338413"/>
                      <a:gd name="connsiteY12" fmla="*/ 1282326 h 3687509"/>
                      <a:gd name="connsiteX13" fmla="*/ 1230 w 1338413"/>
                      <a:gd name="connsiteY13" fmla="*/ 1268419 h 3687509"/>
                      <a:gd name="connsiteX14" fmla="*/ 188977 w 1338413"/>
                      <a:gd name="connsiteY14" fmla="*/ 197562 h 3687509"/>
                      <a:gd name="connsiteX15" fmla="*/ 527386 w 1338413"/>
                      <a:gd name="connsiteY15" fmla="*/ 34769 h 3687509"/>
                      <a:gd name="connsiteX0" fmla="*/ 527386 w 1338413"/>
                      <a:gd name="connsiteY0" fmla="*/ 34769 h 3687509"/>
                      <a:gd name="connsiteX1" fmla="*/ 689637 w 1338413"/>
                      <a:gd name="connsiteY1" fmla="*/ 340112 h 3687509"/>
                      <a:gd name="connsiteX2" fmla="*/ 906068 w 1338413"/>
                      <a:gd name="connsiteY2" fmla="*/ 0 h 3687509"/>
                      <a:gd name="connsiteX3" fmla="*/ 1252880 w 1338413"/>
                      <a:gd name="connsiteY3" fmla="*/ 218423 h 3687509"/>
                      <a:gd name="connsiteX4" fmla="*/ 1187689 w 1338413"/>
                      <a:gd name="connsiteY4" fmla="*/ 1884392 h 3687509"/>
                      <a:gd name="connsiteX5" fmla="*/ 1044271 w 1338413"/>
                      <a:gd name="connsiteY5" fmla="*/ 3319735 h 3687509"/>
                      <a:gd name="connsiteX6" fmla="*/ 1040794 w 1338413"/>
                      <a:gd name="connsiteY6" fmla="*/ 3570065 h 3687509"/>
                      <a:gd name="connsiteX7" fmla="*/ 658346 w 1338413"/>
                      <a:gd name="connsiteY7" fmla="*/ 3587447 h 3687509"/>
                      <a:gd name="connsiteX8" fmla="*/ 300236 w 1338413"/>
                      <a:gd name="connsiteY8" fmla="*/ 3632647 h 3687509"/>
                      <a:gd name="connsiteX9" fmla="*/ 508844 w 1338413"/>
                      <a:gd name="connsiteY9" fmla="*/ 3455330 h 3687509"/>
                      <a:gd name="connsiteX10" fmla="*/ 442785 w 1338413"/>
                      <a:gd name="connsiteY10" fmla="*/ 3333641 h 3687509"/>
                      <a:gd name="connsiteX11" fmla="*/ 322254 w 1338413"/>
                      <a:gd name="connsiteY11" fmla="*/ 1901776 h 3687509"/>
                      <a:gd name="connsiteX12" fmla="*/ 258514 w 1338413"/>
                      <a:gd name="connsiteY12" fmla="*/ 1282326 h 3687509"/>
                      <a:gd name="connsiteX13" fmla="*/ 1230 w 1338413"/>
                      <a:gd name="connsiteY13" fmla="*/ 1268419 h 3687509"/>
                      <a:gd name="connsiteX14" fmla="*/ 188977 w 1338413"/>
                      <a:gd name="connsiteY14" fmla="*/ 197562 h 3687509"/>
                      <a:gd name="connsiteX15" fmla="*/ 527386 w 1338413"/>
                      <a:gd name="connsiteY15" fmla="*/ 34769 h 3687509"/>
                      <a:gd name="connsiteX0" fmla="*/ 527386 w 1338413"/>
                      <a:gd name="connsiteY0" fmla="*/ 34769 h 3661255"/>
                      <a:gd name="connsiteX1" fmla="*/ 689637 w 1338413"/>
                      <a:gd name="connsiteY1" fmla="*/ 340112 h 3661255"/>
                      <a:gd name="connsiteX2" fmla="*/ 906068 w 1338413"/>
                      <a:gd name="connsiteY2" fmla="*/ 0 h 3661255"/>
                      <a:gd name="connsiteX3" fmla="*/ 1252880 w 1338413"/>
                      <a:gd name="connsiteY3" fmla="*/ 218423 h 3661255"/>
                      <a:gd name="connsiteX4" fmla="*/ 1187689 w 1338413"/>
                      <a:gd name="connsiteY4" fmla="*/ 1884392 h 3661255"/>
                      <a:gd name="connsiteX5" fmla="*/ 1044271 w 1338413"/>
                      <a:gd name="connsiteY5" fmla="*/ 3319735 h 3661255"/>
                      <a:gd name="connsiteX6" fmla="*/ 1040794 w 1338413"/>
                      <a:gd name="connsiteY6" fmla="*/ 3570065 h 3661255"/>
                      <a:gd name="connsiteX7" fmla="*/ 658346 w 1338413"/>
                      <a:gd name="connsiteY7" fmla="*/ 3587447 h 3661255"/>
                      <a:gd name="connsiteX8" fmla="*/ 300236 w 1338413"/>
                      <a:gd name="connsiteY8" fmla="*/ 3632647 h 3661255"/>
                      <a:gd name="connsiteX9" fmla="*/ 508844 w 1338413"/>
                      <a:gd name="connsiteY9" fmla="*/ 3455330 h 3661255"/>
                      <a:gd name="connsiteX10" fmla="*/ 442785 w 1338413"/>
                      <a:gd name="connsiteY10" fmla="*/ 3333641 h 3661255"/>
                      <a:gd name="connsiteX11" fmla="*/ 322254 w 1338413"/>
                      <a:gd name="connsiteY11" fmla="*/ 1901776 h 3661255"/>
                      <a:gd name="connsiteX12" fmla="*/ 258514 w 1338413"/>
                      <a:gd name="connsiteY12" fmla="*/ 1282326 h 3661255"/>
                      <a:gd name="connsiteX13" fmla="*/ 1230 w 1338413"/>
                      <a:gd name="connsiteY13" fmla="*/ 1268419 h 3661255"/>
                      <a:gd name="connsiteX14" fmla="*/ 188977 w 1338413"/>
                      <a:gd name="connsiteY14" fmla="*/ 197562 h 3661255"/>
                      <a:gd name="connsiteX15" fmla="*/ 527386 w 1338413"/>
                      <a:gd name="connsiteY15" fmla="*/ 34769 h 3661255"/>
                      <a:gd name="connsiteX0" fmla="*/ 527386 w 1338413"/>
                      <a:gd name="connsiteY0" fmla="*/ 34769 h 3686035"/>
                      <a:gd name="connsiteX1" fmla="*/ 689637 w 1338413"/>
                      <a:gd name="connsiteY1" fmla="*/ 340112 h 3686035"/>
                      <a:gd name="connsiteX2" fmla="*/ 906068 w 1338413"/>
                      <a:gd name="connsiteY2" fmla="*/ 0 h 3686035"/>
                      <a:gd name="connsiteX3" fmla="*/ 1252880 w 1338413"/>
                      <a:gd name="connsiteY3" fmla="*/ 218423 h 3686035"/>
                      <a:gd name="connsiteX4" fmla="*/ 1187689 w 1338413"/>
                      <a:gd name="connsiteY4" fmla="*/ 1884392 h 3686035"/>
                      <a:gd name="connsiteX5" fmla="*/ 1044271 w 1338413"/>
                      <a:gd name="connsiteY5" fmla="*/ 3319735 h 3686035"/>
                      <a:gd name="connsiteX6" fmla="*/ 1040794 w 1338413"/>
                      <a:gd name="connsiteY6" fmla="*/ 3570065 h 3686035"/>
                      <a:gd name="connsiteX7" fmla="*/ 658346 w 1338413"/>
                      <a:gd name="connsiteY7" fmla="*/ 3587447 h 3686035"/>
                      <a:gd name="connsiteX8" fmla="*/ 300236 w 1338413"/>
                      <a:gd name="connsiteY8" fmla="*/ 3632647 h 3686035"/>
                      <a:gd name="connsiteX9" fmla="*/ 508844 w 1338413"/>
                      <a:gd name="connsiteY9" fmla="*/ 3455330 h 3686035"/>
                      <a:gd name="connsiteX10" fmla="*/ 442785 w 1338413"/>
                      <a:gd name="connsiteY10" fmla="*/ 3333641 h 3686035"/>
                      <a:gd name="connsiteX11" fmla="*/ 322254 w 1338413"/>
                      <a:gd name="connsiteY11" fmla="*/ 1901776 h 3686035"/>
                      <a:gd name="connsiteX12" fmla="*/ 258514 w 1338413"/>
                      <a:gd name="connsiteY12" fmla="*/ 1282326 h 3686035"/>
                      <a:gd name="connsiteX13" fmla="*/ 1230 w 1338413"/>
                      <a:gd name="connsiteY13" fmla="*/ 1268419 h 3686035"/>
                      <a:gd name="connsiteX14" fmla="*/ 188977 w 1338413"/>
                      <a:gd name="connsiteY14" fmla="*/ 197562 h 3686035"/>
                      <a:gd name="connsiteX15" fmla="*/ 527386 w 1338413"/>
                      <a:gd name="connsiteY15" fmla="*/ 34769 h 3686035"/>
                      <a:gd name="connsiteX0" fmla="*/ 527386 w 1338413"/>
                      <a:gd name="connsiteY0" fmla="*/ 34769 h 3679507"/>
                      <a:gd name="connsiteX1" fmla="*/ 689637 w 1338413"/>
                      <a:gd name="connsiteY1" fmla="*/ 340112 h 3679507"/>
                      <a:gd name="connsiteX2" fmla="*/ 906068 w 1338413"/>
                      <a:gd name="connsiteY2" fmla="*/ 0 h 3679507"/>
                      <a:gd name="connsiteX3" fmla="*/ 1252880 w 1338413"/>
                      <a:gd name="connsiteY3" fmla="*/ 218423 h 3679507"/>
                      <a:gd name="connsiteX4" fmla="*/ 1187689 w 1338413"/>
                      <a:gd name="connsiteY4" fmla="*/ 1884392 h 3679507"/>
                      <a:gd name="connsiteX5" fmla="*/ 1044271 w 1338413"/>
                      <a:gd name="connsiteY5" fmla="*/ 3319735 h 3679507"/>
                      <a:gd name="connsiteX6" fmla="*/ 1040794 w 1338413"/>
                      <a:gd name="connsiteY6" fmla="*/ 3570065 h 3679507"/>
                      <a:gd name="connsiteX7" fmla="*/ 672253 w 1338413"/>
                      <a:gd name="connsiteY7" fmla="*/ 3570063 h 3679507"/>
                      <a:gd name="connsiteX8" fmla="*/ 300236 w 1338413"/>
                      <a:gd name="connsiteY8" fmla="*/ 3632647 h 3679507"/>
                      <a:gd name="connsiteX9" fmla="*/ 508844 w 1338413"/>
                      <a:gd name="connsiteY9" fmla="*/ 3455330 h 3679507"/>
                      <a:gd name="connsiteX10" fmla="*/ 442785 w 1338413"/>
                      <a:gd name="connsiteY10" fmla="*/ 3333641 h 3679507"/>
                      <a:gd name="connsiteX11" fmla="*/ 322254 w 1338413"/>
                      <a:gd name="connsiteY11" fmla="*/ 1901776 h 3679507"/>
                      <a:gd name="connsiteX12" fmla="*/ 258514 w 1338413"/>
                      <a:gd name="connsiteY12" fmla="*/ 1282326 h 3679507"/>
                      <a:gd name="connsiteX13" fmla="*/ 1230 w 1338413"/>
                      <a:gd name="connsiteY13" fmla="*/ 1268419 h 3679507"/>
                      <a:gd name="connsiteX14" fmla="*/ 188977 w 1338413"/>
                      <a:gd name="connsiteY14" fmla="*/ 197562 h 3679507"/>
                      <a:gd name="connsiteX15" fmla="*/ 527386 w 1338413"/>
                      <a:gd name="connsiteY15" fmla="*/ 34769 h 3679507"/>
                      <a:gd name="connsiteX0" fmla="*/ 527386 w 1338413"/>
                      <a:gd name="connsiteY0" fmla="*/ 34769 h 3679507"/>
                      <a:gd name="connsiteX1" fmla="*/ 689637 w 1338413"/>
                      <a:gd name="connsiteY1" fmla="*/ 340112 h 3679507"/>
                      <a:gd name="connsiteX2" fmla="*/ 906068 w 1338413"/>
                      <a:gd name="connsiteY2" fmla="*/ 0 h 3679507"/>
                      <a:gd name="connsiteX3" fmla="*/ 1252880 w 1338413"/>
                      <a:gd name="connsiteY3" fmla="*/ 218423 h 3679507"/>
                      <a:gd name="connsiteX4" fmla="*/ 1187689 w 1338413"/>
                      <a:gd name="connsiteY4" fmla="*/ 1884392 h 3679507"/>
                      <a:gd name="connsiteX5" fmla="*/ 1044271 w 1338413"/>
                      <a:gd name="connsiteY5" fmla="*/ 3319735 h 3679507"/>
                      <a:gd name="connsiteX6" fmla="*/ 1040794 w 1338413"/>
                      <a:gd name="connsiteY6" fmla="*/ 3570065 h 3679507"/>
                      <a:gd name="connsiteX7" fmla="*/ 672253 w 1338413"/>
                      <a:gd name="connsiteY7" fmla="*/ 3570063 h 3679507"/>
                      <a:gd name="connsiteX8" fmla="*/ 300236 w 1338413"/>
                      <a:gd name="connsiteY8" fmla="*/ 3632647 h 3679507"/>
                      <a:gd name="connsiteX9" fmla="*/ 508844 w 1338413"/>
                      <a:gd name="connsiteY9" fmla="*/ 3455330 h 3679507"/>
                      <a:gd name="connsiteX10" fmla="*/ 442785 w 1338413"/>
                      <a:gd name="connsiteY10" fmla="*/ 3333641 h 3679507"/>
                      <a:gd name="connsiteX11" fmla="*/ 322254 w 1338413"/>
                      <a:gd name="connsiteY11" fmla="*/ 1901776 h 3679507"/>
                      <a:gd name="connsiteX12" fmla="*/ 258514 w 1338413"/>
                      <a:gd name="connsiteY12" fmla="*/ 1282326 h 3679507"/>
                      <a:gd name="connsiteX13" fmla="*/ 1230 w 1338413"/>
                      <a:gd name="connsiteY13" fmla="*/ 1268419 h 3679507"/>
                      <a:gd name="connsiteX14" fmla="*/ 188977 w 1338413"/>
                      <a:gd name="connsiteY14" fmla="*/ 197562 h 3679507"/>
                      <a:gd name="connsiteX15" fmla="*/ 527386 w 1338413"/>
                      <a:gd name="connsiteY15" fmla="*/ 34769 h 3679507"/>
                      <a:gd name="connsiteX0" fmla="*/ 527386 w 1338413"/>
                      <a:gd name="connsiteY0" fmla="*/ 34769 h 3679507"/>
                      <a:gd name="connsiteX1" fmla="*/ 689637 w 1338413"/>
                      <a:gd name="connsiteY1" fmla="*/ 340112 h 3679507"/>
                      <a:gd name="connsiteX2" fmla="*/ 906068 w 1338413"/>
                      <a:gd name="connsiteY2" fmla="*/ 0 h 3679507"/>
                      <a:gd name="connsiteX3" fmla="*/ 1252880 w 1338413"/>
                      <a:gd name="connsiteY3" fmla="*/ 218423 h 3679507"/>
                      <a:gd name="connsiteX4" fmla="*/ 1187689 w 1338413"/>
                      <a:gd name="connsiteY4" fmla="*/ 1884392 h 3679507"/>
                      <a:gd name="connsiteX5" fmla="*/ 1044271 w 1338413"/>
                      <a:gd name="connsiteY5" fmla="*/ 3319735 h 3679507"/>
                      <a:gd name="connsiteX6" fmla="*/ 1040794 w 1338413"/>
                      <a:gd name="connsiteY6" fmla="*/ 3570065 h 3679507"/>
                      <a:gd name="connsiteX7" fmla="*/ 672253 w 1338413"/>
                      <a:gd name="connsiteY7" fmla="*/ 3570063 h 3679507"/>
                      <a:gd name="connsiteX8" fmla="*/ 300236 w 1338413"/>
                      <a:gd name="connsiteY8" fmla="*/ 3632647 h 3679507"/>
                      <a:gd name="connsiteX9" fmla="*/ 508844 w 1338413"/>
                      <a:gd name="connsiteY9" fmla="*/ 3455330 h 3679507"/>
                      <a:gd name="connsiteX10" fmla="*/ 442785 w 1338413"/>
                      <a:gd name="connsiteY10" fmla="*/ 3333641 h 3679507"/>
                      <a:gd name="connsiteX11" fmla="*/ 322254 w 1338413"/>
                      <a:gd name="connsiteY11" fmla="*/ 1901776 h 3679507"/>
                      <a:gd name="connsiteX12" fmla="*/ 258514 w 1338413"/>
                      <a:gd name="connsiteY12" fmla="*/ 1282326 h 3679507"/>
                      <a:gd name="connsiteX13" fmla="*/ 1230 w 1338413"/>
                      <a:gd name="connsiteY13" fmla="*/ 1268419 h 3679507"/>
                      <a:gd name="connsiteX14" fmla="*/ 188977 w 1338413"/>
                      <a:gd name="connsiteY14" fmla="*/ 197562 h 3679507"/>
                      <a:gd name="connsiteX15" fmla="*/ 527386 w 1338413"/>
                      <a:gd name="connsiteY15" fmla="*/ 34769 h 3679507"/>
                      <a:gd name="connsiteX0" fmla="*/ 527386 w 1338413"/>
                      <a:gd name="connsiteY0" fmla="*/ 34769 h 3679507"/>
                      <a:gd name="connsiteX1" fmla="*/ 689637 w 1338413"/>
                      <a:gd name="connsiteY1" fmla="*/ 340112 h 3679507"/>
                      <a:gd name="connsiteX2" fmla="*/ 906068 w 1338413"/>
                      <a:gd name="connsiteY2" fmla="*/ 0 h 3679507"/>
                      <a:gd name="connsiteX3" fmla="*/ 1252880 w 1338413"/>
                      <a:gd name="connsiteY3" fmla="*/ 218423 h 3679507"/>
                      <a:gd name="connsiteX4" fmla="*/ 1187689 w 1338413"/>
                      <a:gd name="connsiteY4" fmla="*/ 1884392 h 3679507"/>
                      <a:gd name="connsiteX5" fmla="*/ 1044271 w 1338413"/>
                      <a:gd name="connsiteY5" fmla="*/ 3319735 h 3679507"/>
                      <a:gd name="connsiteX6" fmla="*/ 1040794 w 1338413"/>
                      <a:gd name="connsiteY6" fmla="*/ 3570065 h 3679507"/>
                      <a:gd name="connsiteX7" fmla="*/ 672253 w 1338413"/>
                      <a:gd name="connsiteY7" fmla="*/ 3570063 h 3679507"/>
                      <a:gd name="connsiteX8" fmla="*/ 300236 w 1338413"/>
                      <a:gd name="connsiteY8" fmla="*/ 3632647 h 3679507"/>
                      <a:gd name="connsiteX9" fmla="*/ 508844 w 1338413"/>
                      <a:gd name="connsiteY9" fmla="*/ 3455330 h 3679507"/>
                      <a:gd name="connsiteX10" fmla="*/ 442785 w 1338413"/>
                      <a:gd name="connsiteY10" fmla="*/ 3333641 h 3679507"/>
                      <a:gd name="connsiteX11" fmla="*/ 322254 w 1338413"/>
                      <a:gd name="connsiteY11" fmla="*/ 1901776 h 3679507"/>
                      <a:gd name="connsiteX12" fmla="*/ 258514 w 1338413"/>
                      <a:gd name="connsiteY12" fmla="*/ 1282326 h 3679507"/>
                      <a:gd name="connsiteX13" fmla="*/ 1230 w 1338413"/>
                      <a:gd name="connsiteY13" fmla="*/ 1268419 h 3679507"/>
                      <a:gd name="connsiteX14" fmla="*/ 188977 w 1338413"/>
                      <a:gd name="connsiteY14" fmla="*/ 197562 h 3679507"/>
                      <a:gd name="connsiteX15" fmla="*/ 527386 w 1338413"/>
                      <a:gd name="connsiteY15" fmla="*/ 34769 h 3679507"/>
                      <a:gd name="connsiteX0" fmla="*/ 527386 w 1338413"/>
                      <a:gd name="connsiteY0" fmla="*/ 34769 h 3679507"/>
                      <a:gd name="connsiteX1" fmla="*/ 689637 w 1338413"/>
                      <a:gd name="connsiteY1" fmla="*/ 340112 h 3679507"/>
                      <a:gd name="connsiteX2" fmla="*/ 884636 w 1338413"/>
                      <a:gd name="connsiteY2" fmla="*/ 0 h 3679507"/>
                      <a:gd name="connsiteX3" fmla="*/ 1252880 w 1338413"/>
                      <a:gd name="connsiteY3" fmla="*/ 218423 h 3679507"/>
                      <a:gd name="connsiteX4" fmla="*/ 1187689 w 1338413"/>
                      <a:gd name="connsiteY4" fmla="*/ 1884392 h 3679507"/>
                      <a:gd name="connsiteX5" fmla="*/ 1044271 w 1338413"/>
                      <a:gd name="connsiteY5" fmla="*/ 3319735 h 3679507"/>
                      <a:gd name="connsiteX6" fmla="*/ 1040794 w 1338413"/>
                      <a:gd name="connsiteY6" fmla="*/ 3570065 h 3679507"/>
                      <a:gd name="connsiteX7" fmla="*/ 672253 w 1338413"/>
                      <a:gd name="connsiteY7" fmla="*/ 3570063 h 3679507"/>
                      <a:gd name="connsiteX8" fmla="*/ 300236 w 1338413"/>
                      <a:gd name="connsiteY8" fmla="*/ 3632647 h 3679507"/>
                      <a:gd name="connsiteX9" fmla="*/ 508844 w 1338413"/>
                      <a:gd name="connsiteY9" fmla="*/ 3455330 h 3679507"/>
                      <a:gd name="connsiteX10" fmla="*/ 442785 w 1338413"/>
                      <a:gd name="connsiteY10" fmla="*/ 3333641 h 3679507"/>
                      <a:gd name="connsiteX11" fmla="*/ 322254 w 1338413"/>
                      <a:gd name="connsiteY11" fmla="*/ 1901776 h 3679507"/>
                      <a:gd name="connsiteX12" fmla="*/ 258514 w 1338413"/>
                      <a:gd name="connsiteY12" fmla="*/ 1282326 h 3679507"/>
                      <a:gd name="connsiteX13" fmla="*/ 1230 w 1338413"/>
                      <a:gd name="connsiteY13" fmla="*/ 1268419 h 3679507"/>
                      <a:gd name="connsiteX14" fmla="*/ 188977 w 1338413"/>
                      <a:gd name="connsiteY14" fmla="*/ 197562 h 3679507"/>
                      <a:gd name="connsiteX15" fmla="*/ 527386 w 1338413"/>
                      <a:gd name="connsiteY15" fmla="*/ 34769 h 3679507"/>
                      <a:gd name="connsiteX0" fmla="*/ 527386 w 1338413"/>
                      <a:gd name="connsiteY0" fmla="*/ 34769 h 3693669"/>
                      <a:gd name="connsiteX1" fmla="*/ 689637 w 1338413"/>
                      <a:gd name="connsiteY1" fmla="*/ 340112 h 3693669"/>
                      <a:gd name="connsiteX2" fmla="*/ 884636 w 1338413"/>
                      <a:gd name="connsiteY2" fmla="*/ 0 h 3693669"/>
                      <a:gd name="connsiteX3" fmla="*/ 1252880 w 1338413"/>
                      <a:gd name="connsiteY3" fmla="*/ 218423 h 3693669"/>
                      <a:gd name="connsiteX4" fmla="*/ 1187689 w 1338413"/>
                      <a:gd name="connsiteY4" fmla="*/ 1884392 h 3693669"/>
                      <a:gd name="connsiteX5" fmla="*/ 1044271 w 1338413"/>
                      <a:gd name="connsiteY5" fmla="*/ 3319735 h 3693669"/>
                      <a:gd name="connsiteX6" fmla="*/ 1040794 w 1338413"/>
                      <a:gd name="connsiteY6" fmla="*/ 3570065 h 3693669"/>
                      <a:gd name="connsiteX7" fmla="*/ 672253 w 1338413"/>
                      <a:gd name="connsiteY7" fmla="*/ 3570063 h 3693669"/>
                      <a:gd name="connsiteX8" fmla="*/ 300236 w 1338413"/>
                      <a:gd name="connsiteY8" fmla="*/ 3632647 h 3693669"/>
                      <a:gd name="connsiteX9" fmla="*/ 508844 w 1338413"/>
                      <a:gd name="connsiteY9" fmla="*/ 3455330 h 3693669"/>
                      <a:gd name="connsiteX10" fmla="*/ 442785 w 1338413"/>
                      <a:gd name="connsiteY10" fmla="*/ 3333641 h 3693669"/>
                      <a:gd name="connsiteX11" fmla="*/ 322254 w 1338413"/>
                      <a:gd name="connsiteY11" fmla="*/ 1901776 h 3693669"/>
                      <a:gd name="connsiteX12" fmla="*/ 258514 w 1338413"/>
                      <a:gd name="connsiteY12" fmla="*/ 1282326 h 3693669"/>
                      <a:gd name="connsiteX13" fmla="*/ 1230 w 1338413"/>
                      <a:gd name="connsiteY13" fmla="*/ 1268419 h 3693669"/>
                      <a:gd name="connsiteX14" fmla="*/ 188977 w 1338413"/>
                      <a:gd name="connsiteY14" fmla="*/ 197562 h 3693669"/>
                      <a:gd name="connsiteX15" fmla="*/ 527386 w 1338413"/>
                      <a:gd name="connsiteY15" fmla="*/ 34769 h 3693669"/>
                      <a:gd name="connsiteX0" fmla="*/ 527386 w 1338413"/>
                      <a:gd name="connsiteY0" fmla="*/ 34769 h 3687159"/>
                      <a:gd name="connsiteX1" fmla="*/ 689637 w 1338413"/>
                      <a:gd name="connsiteY1" fmla="*/ 340112 h 3687159"/>
                      <a:gd name="connsiteX2" fmla="*/ 884636 w 1338413"/>
                      <a:gd name="connsiteY2" fmla="*/ 0 h 3687159"/>
                      <a:gd name="connsiteX3" fmla="*/ 1252880 w 1338413"/>
                      <a:gd name="connsiteY3" fmla="*/ 218423 h 3687159"/>
                      <a:gd name="connsiteX4" fmla="*/ 1187689 w 1338413"/>
                      <a:gd name="connsiteY4" fmla="*/ 1884392 h 3687159"/>
                      <a:gd name="connsiteX5" fmla="*/ 1044271 w 1338413"/>
                      <a:gd name="connsiteY5" fmla="*/ 3319735 h 3687159"/>
                      <a:gd name="connsiteX6" fmla="*/ 991430 w 1338413"/>
                      <a:gd name="connsiteY6" fmla="*/ 3558673 h 3687159"/>
                      <a:gd name="connsiteX7" fmla="*/ 672253 w 1338413"/>
                      <a:gd name="connsiteY7" fmla="*/ 3570063 h 3687159"/>
                      <a:gd name="connsiteX8" fmla="*/ 300236 w 1338413"/>
                      <a:gd name="connsiteY8" fmla="*/ 3632647 h 3687159"/>
                      <a:gd name="connsiteX9" fmla="*/ 508844 w 1338413"/>
                      <a:gd name="connsiteY9" fmla="*/ 3455330 h 3687159"/>
                      <a:gd name="connsiteX10" fmla="*/ 442785 w 1338413"/>
                      <a:gd name="connsiteY10" fmla="*/ 3333641 h 3687159"/>
                      <a:gd name="connsiteX11" fmla="*/ 322254 w 1338413"/>
                      <a:gd name="connsiteY11" fmla="*/ 1901776 h 3687159"/>
                      <a:gd name="connsiteX12" fmla="*/ 258514 w 1338413"/>
                      <a:gd name="connsiteY12" fmla="*/ 1282326 h 3687159"/>
                      <a:gd name="connsiteX13" fmla="*/ 1230 w 1338413"/>
                      <a:gd name="connsiteY13" fmla="*/ 1268419 h 3687159"/>
                      <a:gd name="connsiteX14" fmla="*/ 188977 w 1338413"/>
                      <a:gd name="connsiteY14" fmla="*/ 197562 h 3687159"/>
                      <a:gd name="connsiteX15" fmla="*/ 527386 w 1338413"/>
                      <a:gd name="connsiteY15" fmla="*/ 34769 h 3687159"/>
                      <a:gd name="connsiteX0" fmla="*/ 527386 w 1338413"/>
                      <a:gd name="connsiteY0" fmla="*/ 34769 h 3736237"/>
                      <a:gd name="connsiteX1" fmla="*/ 689637 w 1338413"/>
                      <a:gd name="connsiteY1" fmla="*/ 340112 h 3736237"/>
                      <a:gd name="connsiteX2" fmla="*/ 884636 w 1338413"/>
                      <a:gd name="connsiteY2" fmla="*/ 0 h 3736237"/>
                      <a:gd name="connsiteX3" fmla="*/ 1252880 w 1338413"/>
                      <a:gd name="connsiteY3" fmla="*/ 218423 h 3736237"/>
                      <a:gd name="connsiteX4" fmla="*/ 1187689 w 1338413"/>
                      <a:gd name="connsiteY4" fmla="*/ 1884392 h 3736237"/>
                      <a:gd name="connsiteX5" fmla="*/ 1044271 w 1338413"/>
                      <a:gd name="connsiteY5" fmla="*/ 3319735 h 3736237"/>
                      <a:gd name="connsiteX6" fmla="*/ 991430 w 1338413"/>
                      <a:gd name="connsiteY6" fmla="*/ 3558673 h 3736237"/>
                      <a:gd name="connsiteX7" fmla="*/ 672253 w 1338413"/>
                      <a:gd name="connsiteY7" fmla="*/ 3570063 h 3736237"/>
                      <a:gd name="connsiteX8" fmla="*/ 300236 w 1338413"/>
                      <a:gd name="connsiteY8" fmla="*/ 3632647 h 3736237"/>
                      <a:gd name="connsiteX9" fmla="*/ 508844 w 1338413"/>
                      <a:gd name="connsiteY9" fmla="*/ 3455330 h 3736237"/>
                      <a:gd name="connsiteX10" fmla="*/ 442785 w 1338413"/>
                      <a:gd name="connsiteY10" fmla="*/ 3333641 h 3736237"/>
                      <a:gd name="connsiteX11" fmla="*/ 322254 w 1338413"/>
                      <a:gd name="connsiteY11" fmla="*/ 1901776 h 3736237"/>
                      <a:gd name="connsiteX12" fmla="*/ 258514 w 1338413"/>
                      <a:gd name="connsiteY12" fmla="*/ 1282326 h 3736237"/>
                      <a:gd name="connsiteX13" fmla="*/ 1230 w 1338413"/>
                      <a:gd name="connsiteY13" fmla="*/ 1268419 h 3736237"/>
                      <a:gd name="connsiteX14" fmla="*/ 188977 w 1338413"/>
                      <a:gd name="connsiteY14" fmla="*/ 197562 h 3736237"/>
                      <a:gd name="connsiteX15" fmla="*/ 527386 w 1338413"/>
                      <a:gd name="connsiteY15" fmla="*/ 34769 h 3736237"/>
                      <a:gd name="connsiteX0" fmla="*/ 527386 w 1338413"/>
                      <a:gd name="connsiteY0" fmla="*/ 34769 h 3754222"/>
                      <a:gd name="connsiteX1" fmla="*/ 689637 w 1338413"/>
                      <a:gd name="connsiteY1" fmla="*/ 340112 h 3754222"/>
                      <a:gd name="connsiteX2" fmla="*/ 884636 w 1338413"/>
                      <a:gd name="connsiteY2" fmla="*/ 0 h 3754222"/>
                      <a:gd name="connsiteX3" fmla="*/ 1252880 w 1338413"/>
                      <a:gd name="connsiteY3" fmla="*/ 218423 h 3754222"/>
                      <a:gd name="connsiteX4" fmla="*/ 1187689 w 1338413"/>
                      <a:gd name="connsiteY4" fmla="*/ 1884392 h 3754222"/>
                      <a:gd name="connsiteX5" fmla="*/ 1044271 w 1338413"/>
                      <a:gd name="connsiteY5" fmla="*/ 3319735 h 3754222"/>
                      <a:gd name="connsiteX6" fmla="*/ 991430 w 1338413"/>
                      <a:gd name="connsiteY6" fmla="*/ 3558673 h 3754222"/>
                      <a:gd name="connsiteX7" fmla="*/ 672253 w 1338413"/>
                      <a:gd name="connsiteY7" fmla="*/ 3570063 h 3754222"/>
                      <a:gd name="connsiteX8" fmla="*/ 300236 w 1338413"/>
                      <a:gd name="connsiteY8" fmla="*/ 3632647 h 3754222"/>
                      <a:gd name="connsiteX9" fmla="*/ 508844 w 1338413"/>
                      <a:gd name="connsiteY9" fmla="*/ 3455330 h 3754222"/>
                      <a:gd name="connsiteX10" fmla="*/ 442785 w 1338413"/>
                      <a:gd name="connsiteY10" fmla="*/ 3333641 h 3754222"/>
                      <a:gd name="connsiteX11" fmla="*/ 322254 w 1338413"/>
                      <a:gd name="connsiteY11" fmla="*/ 1901776 h 3754222"/>
                      <a:gd name="connsiteX12" fmla="*/ 258514 w 1338413"/>
                      <a:gd name="connsiteY12" fmla="*/ 1282326 h 3754222"/>
                      <a:gd name="connsiteX13" fmla="*/ 1230 w 1338413"/>
                      <a:gd name="connsiteY13" fmla="*/ 1268419 h 3754222"/>
                      <a:gd name="connsiteX14" fmla="*/ 188977 w 1338413"/>
                      <a:gd name="connsiteY14" fmla="*/ 197562 h 3754222"/>
                      <a:gd name="connsiteX15" fmla="*/ 527386 w 1338413"/>
                      <a:gd name="connsiteY15" fmla="*/ 34769 h 3754222"/>
                      <a:gd name="connsiteX0" fmla="*/ 527386 w 1338413"/>
                      <a:gd name="connsiteY0" fmla="*/ 34769 h 3753226"/>
                      <a:gd name="connsiteX1" fmla="*/ 689637 w 1338413"/>
                      <a:gd name="connsiteY1" fmla="*/ 340112 h 3753226"/>
                      <a:gd name="connsiteX2" fmla="*/ 884636 w 1338413"/>
                      <a:gd name="connsiteY2" fmla="*/ 0 h 3753226"/>
                      <a:gd name="connsiteX3" fmla="*/ 1252880 w 1338413"/>
                      <a:gd name="connsiteY3" fmla="*/ 218423 h 3753226"/>
                      <a:gd name="connsiteX4" fmla="*/ 1187689 w 1338413"/>
                      <a:gd name="connsiteY4" fmla="*/ 1884392 h 3753226"/>
                      <a:gd name="connsiteX5" fmla="*/ 1044271 w 1338413"/>
                      <a:gd name="connsiteY5" fmla="*/ 3319735 h 3753226"/>
                      <a:gd name="connsiteX6" fmla="*/ 991430 w 1338413"/>
                      <a:gd name="connsiteY6" fmla="*/ 3558673 h 3753226"/>
                      <a:gd name="connsiteX7" fmla="*/ 736213 w 1338413"/>
                      <a:gd name="connsiteY7" fmla="*/ 3753210 h 3753226"/>
                      <a:gd name="connsiteX8" fmla="*/ 672253 w 1338413"/>
                      <a:gd name="connsiteY8" fmla="*/ 3570063 h 3753226"/>
                      <a:gd name="connsiteX9" fmla="*/ 300236 w 1338413"/>
                      <a:gd name="connsiteY9" fmla="*/ 3632647 h 3753226"/>
                      <a:gd name="connsiteX10" fmla="*/ 508844 w 1338413"/>
                      <a:gd name="connsiteY10" fmla="*/ 3455330 h 3753226"/>
                      <a:gd name="connsiteX11" fmla="*/ 442785 w 1338413"/>
                      <a:gd name="connsiteY11" fmla="*/ 3333641 h 3753226"/>
                      <a:gd name="connsiteX12" fmla="*/ 322254 w 1338413"/>
                      <a:gd name="connsiteY12" fmla="*/ 1901776 h 3753226"/>
                      <a:gd name="connsiteX13" fmla="*/ 258514 w 1338413"/>
                      <a:gd name="connsiteY13" fmla="*/ 1282326 h 3753226"/>
                      <a:gd name="connsiteX14" fmla="*/ 1230 w 1338413"/>
                      <a:gd name="connsiteY14" fmla="*/ 1268419 h 3753226"/>
                      <a:gd name="connsiteX15" fmla="*/ 188977 w 1338413"/>
                      <a:gd name="connsiteY15" fmla="*/ 197562 h 3753226"/>
                      <a:gd name="connsiteX16" fmla="*/ 527386 w 1338413"/>
                      <a:gd name="connsiteY16" fmla="*/ 34769 h 3753226"/>
                      <a:gd name="connsiteX0" fmla="*/ 527386 w 1338413"/>
                      <a:gd name="connsiteY0" fmla="*/ 34769 h 3755260"/>
                      <a:gd name="connsiteX1" fmla="*/ 689637 w 1338413"/>
                      <a:gd name="connsiteY1" fmla="*/ 340112 h 3755260"/>
                      <a:gd name="connsiteX2" fmla="*/ 884636 w 1338413"/>
                      <a:gd name="connsiteY2" fmla="*/ 0 h 3755260"/>
                      <a:gd name="connsiteX3" fmla="*/ 1252880 w 1338413"/>
                      <a:gd name="connsiteY3" fmla="*/ 218423 h 3755260"/>
                      <a:gd name="connsiteX4" fmla="*/ 1187689 w 1338413"/>
                      <a:gd name="connsiteY4" fmla="*/ 1884392 h 3755260"/>
                      <a:gd name="connsiteX5" fmla="*/ 1044271 w 1338413"/>
                      <a:gd name="connsiteY5" fmla="*/ 3319735 h 3755260"/>
                      <a:gd name="connsiteX6" fmla="*/ 991430 w 1338413"/>
                      <a:gd name="connsiteY6" fmla="*/ 3558673 h 3755260"/>
                      <a:gd name="connsiteX7" fmla="*/ 736213 w 1338413"/>
                      <a:gd name="connsiteY7" fmla="*/ 3753210 h 3755260"/>
                      <a:gd name="connsiteX8" fmla="*/ 672253 w 1338413"/>
                      <a:gd name="connsiteY8" fmla="*/ 3570063 h 3755260"/>
                      <a:gd name="connsiteX9" fmla="*/ 300236 w 1338413"/>
                      <a:gd name="connsiteY9" fmla="*/ 3632647 h 3755260"/>
                      <a:gd name="connsiteX10" fmla="*/ 508844 w 1338413"/>
                      <a:gd name="connsiteY10" fmla="*/ 3455330 h 3755260"/>
                      <a:gd name="connsiteX11" fmla="*/ 442785 w 1338413"/>
                      <a:gd name="connsiteY11" fmla="*/ 3333641 h 3755260"/>
                      <a:gd name="connsiteX12" fmla="*/ 322254 w 1338413"/>
                      <a:gd name="connsiteY12" fmla="*/ 1901776 h 3755260"/>
                      <a:gd name="connsiteX13" fmla="*/ 258514 w 1338413"/>
                      <a:gd name="connsiteY13" fmla="*/ 1282326 h 3755260"/>
                      <a:gd name="connsiteX14" fmla="*/ 1230 w 1338413"/>
                      <a:gd name="connsiteY14" fmla="*/ 1268419 h 3755260"/>
                      <a:gd name="connsiteX15" fmla="*/ 188977 w 1338413"/>
                      <a:gd name="connsiteY15" fmla="*/ 197562 h 3755260"/>
                      <a:gd name="connsiteX16" fmla="*/ 527386 w 1338413"/>
                      <a:gd name="connsiteY16" fmla="*/ 34769 h 3755260"/>
                      <a:gd name="connsiteX0" fmla="*/ 527386 w 1338413"/>
                      <a:gd name="connsiteY0" fmla="*/ 34769 h 3755261"/>
                      <a:gd name="connsiteX1" fmla="*/ 689637 w 1338413"/>
                      <a:gd name="connsiteY1" fmla="*/ 340112 h 3755261"/>
                      <a:gd name="connsiteX2" fmla="*/ 884636 w 1338413"/>
                      <a:gd name="connsiteY2" fmla="*/ 0 h 3755261"/>
                      <a:gd name="connsiteX3" fmla="*/ 1252880 w 1338413"/>
                      <a:gd name="connsiteY3" fmla="*/ 218423 h 3755261"/>
                      <a:gd name="connsiteX4" fmla="*/ 1187689 w 1338413"/>
                      <a:gd name="connsiteY4" fmla="*/ 1884392 h 3755261"/>
                      <a:gd name="connsiteX5" fmla="*/ 1044271 w 1338413"/>
                      <a:gd name="connsiteY5" fmla="*/ 3319735 h 3755261"/>
                      <a:gd name="connsiteX6" fmla="*/ 991430 w 1338413"/>
                      <a:gd name="connsiteY6" fmla="*/ 3558673 h 3755261"/>
                      <a:gd name="connsiteX7" fmla="*/ 736213 w 1338413"/>
                      <a:gd name="connsiteY7" fmla="*/ 3753210 h 3755261"/>
                      <a:gd name="connsiteX8" fmla="*/ 672253 w 1338413"/>
                      <a:gd name="connsiteY8" fmla="*/ 3570063 h 3755261"/>
                      <a:gd name="connsiteX9" fmla="*/ 300236 w 1338413"/>
                      <a:gd name="connsiteY9" fmla="*/ 3632647 h 3755261"/>
                      <a:gd name="connsiteX10" fmla="*/ 508844 w 1338413"/>
                      <a:gd name="connsiteY10" fmla="*/ 3455330 h 3755261"/>
                      <a:gd name="connsiteX11" fmla="*/ 442785 w 1338413"/>
                      <a:gd name="connsiteY11" fmla="*/ 3333641 h 3755261"/>
                      <a:gd name="connsiteX12" fmla="*/ 322254 w 1338413"/>
                      <a:gd name="connsiteY12" fmla="*/ 1901776 h 3755261"/>
                      <a:gd name="connsiteX13" fmla="*/ 258514 w 1338413"/>
                      <a:gd name="connsiteY13" fmla="*/ 1282326 h 3755261"/>
                      <a:gd name="connsiteX14" fmla="*/ 1230 w 1338413"/>
                      <a:gd name="connsiteY14" fmla="*/ 1268419 h 3755261"/>
                      <a:gd name="connsiteX15" fmla="*/ 188977 w 1338413"/>
                      <a:gd name="connsiteY15" fmla="*/ 197562 h 3755261"/>
                      <a:gd name="connsiteX16" fmla="*/ 527386 w 1338413"/>
                      <a:gd name="connsiteY16" fmla="*/ 34769 h 3755261"/>
                      <a:gd name="connsiteX0" fmla="*/ 527386 w 1338413"/>
                      <a:gd name="connsiteY0" fmla="*/ 34769 h 3755261"/>
                      <a:gd name="connsiteX1" fmla="*/ 689637 w 1338413"/>
                      <a:gd name="connsiteY1" fmla="*/ 340112 h 3755261"/>
                      <a:gd name="connsiteX2" fmla="*/ 884636 w 1338413"/>
                      <a:gd name="connsiteY2" fmla="*/ 0 h 3755261"/>
                      <a:gd name="connsiteX3" fmla="*/ 1252880 w 1338413"/>
                      <a:gd name="connsiteY3" fmla="*/ 218423 h 3755261"/>
                      <a:gd name="connsiteX4" fmla="*/ 1187689 w 1338413"/>
                      <a:gd name="connsiteY4" fmla="*/ 1884392 h 3755261"/>
                      <a:gd name="connsiteX5" fmla="*/ 1044271 w 1338413"/>
                      <a:gd name="connsiteY5" fmla="*/ 3319735 h 3755261"/>
                      <a:gd name="connsiteX6" fmla="*/ 991430 w 1338413"/>
                      <a:gd name="connsiteY6" fmla="*/ 3558673 h 3755261"/>
                      <a:gd name="connsiteX7" fmla="*/ 736213 w 1338413"/>
                      <a:gd name="connsiteY7" fmla="*/ 3753210 h 3755261"/>
                      <a:gd name="connsiteX8" fmla="*/ 672253 w 1338413"/>
                      <a:gd name="connsiteY8" fmla="*/ 3570063 h 3755261"/>
                      <a:gd name="connsiteX9" fmla="*/ 300236 w 1338413"/>
                      <a:gd name="connsiteY9" fmla="*/ 3632647 h 3755261"/>
                      <a:gd name="connsiteX10" fmla="*/ 508844 w 1338413"/>
                      <a:gd name="connsiteY10" fmla="*/ 3455330 h 3755261"/>
                      <a:gd name="connsiteX11" fmla="*/ 442785 w 1338413"/>
                      <a:gd name="connsiteY11" fmla="*/ 3333641 h 3755261"/>
                      <a:gd name="connsiteX12" fmla="*/ 322254 w 1338413"/>
                      <a:gd name="connsiteY12" fmla="*/ 1901776 h 3755261"/>
                      <a:gd name="connsiteX13" fmla="*/ 258514 w 1338413"/>
                      <a:gd name="connsiteY13" fmla="*/ 1282326 h 3755261"/>
                      <a:gd name="connsiteX14" fmla="*/ 1230 w 1338413"/>
                      <a:gd name="connsiteY14" fmla="*/ 1268419 h 3755261"/>
                      <a:gd name="connsiteX15" fmla="*/ 188977 w 1338413"/>
                      <a:gd name="connsiteY15" fmla="*/ 197562 h 3755261"/>
                      <a:gd name="connsiteX16" fmla="*/ 527386 w 1338413"/>
                      <a:gd name="connsiteY16" fmla="*/ 34769 h 3755261"/>
                      <a:gd name="connsiteX0" fmla="*/ 527386 w 1338413"/>
                      <a:gd name="connsiteY0" fmla="*/ 34769 h 3755261"/>
                      <a:gd name="connsiteX1" fmla="*/ 689637 w 1338413"/>
                      <a:gd name="connsiteY1" fmla="*/ 340112 h 3755261"/>
                      <a:gd name="connsiteX2" fmla="*/ 884636 w 1338413"/>
                      <a:gd name="connsiteY2" fmla="*/ 0 h 3755261"/>
                      <a:gd name="connsiteX3" fmla="*/ 1252880 w 1338413"/>
                      <a:gd name="connsiteY3" fmla="*/ 218423 h 3755261"/>
                      <a:gd name="connsiteX4" fmla="*/ 1187689 w 1338413"/>
                      <a:gd name="connsiteY4" fmla="*/ 1884392 h 3755261"/>
                      <a:gd name="connsiteX5" fmla="*/ 1044271 w 1338413"/>
                      <a:gd name="connsiteY5" fmla="*/ 3319735 h 3755261"/>
                      <a:gd name="connsiteX6" fmla="*/ 991430 w 1338413"/>
                      <a:gd name="connsiteY6" fmla="*/ 3558673 h 3755261"/>
                      <a:gd name="connsiteX7" fmla="*/ 736213 w 1338413"/>
                      <a:gd name="connsiteY7" fmla="*/ 3753210 h 3755261"/>
                      <a:gd name="connsiteX8" fmla="*/ 672253 w 1338413"/>
                      <a:gd name="connsiteY8" fmla="*/ 3570063 h 3755261"/>
                      <a:gd name="connsiteX9" fmla="*/ 300236 w 1338413"/>
                      <a:gd name="connsiteY9" fmla="*/ 3632647 h 3755261"/>
                      <a:gd name="connsiteX10" fmla="*/ 508844 w 1338413"/>
                      <a:gd name="connsiteY10" fmla="*/ 3455330 h 3755261"/>
                      <a:gd name="connsiteX11" fmla="*/ 442785 w 1338413"/>
                      <a:gd name="connsiteY11" fmla="*/ 3333641 h 3755261"/>
                      <a:gd name="connsiteX12" fmla="*/ 322254 w 1338413"/>
                      <a:gd name="connsiteY12" fmla="*/ 1901776 h 3755261"/>
                      <a:gd name="connsiteX13" fmla="*/ 258514 w 1338413"/>
                      <a:gd name="connsiteY13" fmla="*/ 1282326 h 3755261"/>
                      <a:gd name="connsiteX14" fmla="*/ 1230 w 1338413"/>
                      <a:gd name="connsiteY14" fmla="*/ 1268419 h 3755261"/>
                      <a:gd name="connsiteX15" fmla="*/ 188977 w 1338413"/>
                      <a:gd name="connsiteY15" fmla="*/ 197562 h 3755261"/>
                      <a:gd name="connsiteX16" fmla="*/ 527386 w 1338413"/>
                      <a:gd name="connsiteY16" fmla="*/ 34769 h 3755261"/>
                      <a:gd name="connsiteX0" fmla="*/ 527386 w 1338413"/>
                      <a:gd name="connsiteY0" fmla="*/ 34769 h 3761434"/>
                      <a:gd name="connsiteX1" fmla="*/ 689637 w 1338413"/>
                      <a:gd name="connsiteY1" fmla="*/ 340112 h 3761434"/>
                      <a:gd name="connsiteX2" fmla="*/ 884636 w 1338413"/>
                      <a:gd name="connsiteY2" fmla="*/ 0 h 3761434"/>
                      <a:gd name="connsiteX3" fmla="*/ 1252880 w 1338413"/>
                      <a:gd name="connsiteY3" fmla="*/ 218423 h 3761434"/>
                      <a:gd name="connsiteX4" fmla="*/ 1187689 w 1338413"/>
                      <a:gd name="connsiteY4" fmla="*/ 1884392 h 3761434"/>
                      <a:gd name="connsiteX5" fmla="*/ 1044271 w 1338413"/>
                      <a:gd name="connsiteY5" fmla="*/ 3319735 h 3761434"/>
                      <a:gd name="connsiteX6" fmla="*/ 991430 w 1338413"/>
                      <a:gd name="connsiteY6" fmla="*/ 3558673 h 3761434"/>
                      <a:gd name="connsiteX7" fmla="*/ 736213 w 1338413"/>
                      <a:gd name="connsiteY7" fmla="*/ 3753210 h 3761434"/>
                      <a:gd name="connsiteX8" fmla="*/ 672253 w 1338413"/>
                      <a:gd name="connsiteY8" fmla="*/ 3570063 h 3761434"/>
                      <a:gd name="connsiteX9" fmla="*/ 300236 w 1338413"/>
                      <a:gd name="connsiteY9" fmla="*/ 3632647 h 3761434"/>
                      <a:gd name="connsiteX10" fmla="*/ 508844 w 1338413"/>
                      <a:gd name="connsiteY10" fmla="*/ 3455330 h 3761434"/>
                      <a:gd name="connsiteX11" fmla="*/ 442785 w 1338413"/>
                      <a:gd name="connsiteY11" fmla="*/ 3333641 h 3761434"/>
                      <a:gd name="connsiteX12" fmla="*/ 322254 w 1338413"/>
                      <a:gd name="connsiteY12" fmla="*/ 1901776 h 3761434"/>
                      <a:gd name="connsiteX13" fmla="*/ 258514 w 1338413"/>
                      <a:gd name="connsiteY13" fmla="*/ 1282326 h 3761434"/>
                      <a:gd name="connsiteX14" fmla="*/ 1230 w 1338413"/>
                      <a:gd name="connsiteY14" fmla="*/ 1268419 h 3761434"/>
                      <a:gd name="connsiteX15" fmla="*/ 188977 w 1338413"/>
                      <a:gd name="connsiteY15" fmla="*/ 197562 h 3761434"/>
                      <a:gd name="connsiteX16" fmla="*/ 527386 w 1338413"/>
                      <a:gd name="connsiteY16" fmla="*/ 34769 h 3761434"/>
                      <a:gd name="connsiteX0" fmla="*/ 527386 w 1338413"/>
                      <a:gd name="connsiteY0" fmla="*/ 34769 h 3761434"/>
                      <a:gd name="connsiteX1" fmla="*/ 689637 w 1338413"/>
                      <a:gd name="connsiteY1" fmla="*/ 340112 h 3761434"/>
                      <a:gd name="connsiteX2" fmla="*/ 884636 w 1338413"/>
                      <a:gd name="connsiteY2" fmla="*/ 0 h 3761434"/>
                      <a:gd name="connsiteX3" fmla="*/ 1252880 w 1338413"/>
                      <a:gd name="connsiteY3" fmla="*/ 218423 h 3761434"/>
                      <a:gd name="connsiteX4" fmla="*/ 1187689 w 1338413"/>
                      <a:gd name="connsiteY4" fmla="*/ 1884392 h 3761434"/>
                      <a:gd name="connsiteX5" fmla="*/ 1044271 w 1338413"/>
                      <a:gd name="connsiteY5" fmla="*/ 3319735 h 3761434"/>
                      <a:gd name="connsiteX6" fmla="*/ 991430 w 1338413"/>
                      <a:gd name="connsiteY6" fmla="*/ 3558673 h 3761434"/>
                      <a:gd name="connsiteX7" fmla="*/ 736213 w 1338413"/>
                      <a:gd name="connsiteY7" fmla="*/ 3753210 h 3761434"/>
                      <a:gd name="connsiteX8" fmla="*/ 672253 w 1338413"/>
                      <a:gd name="connsiteY8" fmla="*/ 3570063 h 3761434"/>
                      <a:gd name="connsiteX9" fmla="*/ 300236 w 1338413"/>
                      <a:gd name="connsiteY9" fmla="*/ 3632647 h 3761434"/>
                      <a:gd name="connsiteX10" fmla="*/ 508844 w 1338413"/>
                      <a:gd name="connsiteY10" fmla="*/ 3455330 h 3761434"/>
                      <a:gd name="connsiteX11" fmla="*/ 442785 w 1338413"/>
                      <a:gd name="connsiteY11" fmla="*/ 3333641 h 3761434"/>
                      <a:gd name="connsiteX12" fmla="*/ 322254 w 1338413"/>
                      <a:gd name="connsiteY12" fmla="*/ 1901776 h 3761434"/>
                      <a:gd name="connsiteX13" fmla="*/ 258514 w 1338413"/>
                      <a:gd name="connsiteY13" fmla="*/ 1282326 h 3761434"/>
                      <a:gd name="connsiteX14" fmla="*/ 1230 w 1338413"/>
                      <a:gd name="connsiteY14" fmla="*/ 1268419 h 3761434"/>
                      <a:gd name="connsiteX15" fmla="*/ 188977 w 1338413"/>
                      <a:gd name="connsiteY15" fmla="*/ 197562 h 3761434"/>
                      <a:gd name="connsiteX16" fmla="*/ 527386 w 1338413"/>
                      <a:gd name="connsiteY16" fmla="*/ 34769 h 3761434"/>
                      <a:gd name="connsiteX0" fmla="*/ 527386 w 1338413"/>
                      <a:gd name="connsiteY0" fmla="*/ 34769 h 3762559"/>
                      <a:gd name="connsiteX1" fmla="*/ 689637 w 1338413"/>
                      <a:gd name="connsiteY1" fmla="*/ 340112 h 3762559"/>
                      <a:gd name="connsiteX2" fmla="*/ 884636 w 1338413"/>
                      <a:gd name="connsiteY2" fmla="*/ 0 h 3762559"/>
                      <a:gd name="connsiteX3" fmla="*/ 1252880 w 1338413"/>
                      <a:gd name="connsiteY3" fmla="*/ 218423 h 3762559"/>
                      <a:gd name="connsiteX4" fmla="*/ 1187689 w 1338413"/>
                      <a:gd name="connsiteY4" fmla="*/ 1884392 h 3762559"/>
                      <a:gd name="connsiteX5" fmla="*/ 1044271 w 1338413"/>
                      <a:gd name="connsiteY5" fmla="*/ 3319735 h 3762559"/>
                      <a:gd name="connsiteX6" fmla="*/ 991430 w 1338413"/>
                      <a:gd name="connsiteY6" fmla="*/ 3558673 h 3762559"/>
                      <a:gd name="connsiteX7" fmla="*/ 736213 w 1338413"/>
                      <a:gd name="connsiteY7" fmla="*/ 3753210 h 3762559"/>
                      <a:gd name="connsiteX8" fmla="*/ 672253 w 1338413"/>
                      <a:gd name="connsiteY8" fmla="*/ 3570063 h 3762559"/>
                      <a:gd name="connsiteX9" fmla="*/ 300236 w 1338413"/>
                      <a:gd name="connsiteY9" fmla="*/ 3632647 h 3762559"/>
                      <a:gd name="connsiteX10" fmla="*/ 508844 w 1338413"/>
                      <a:gd name="connsiteY10" fmla="*/ 3455330 h 3762559"/>
                      <a:gd name="connsiteX11" fmla="*/ 442785 w 1338413"/>
                      <a:gd name="connsiteY11" fmla="*/ 3333641 h 3762559"/>
                      <a:gd name="connsiteX12" fmla="*/ 322254 w 1338413"/>
                      <a:gd name="connsiteY12" fmla="*/ 1901776 h 3762559"/>
                      <a:gd name="connsiteX13" fmla="*/ 258514 w 1338413"/>
                      <a:gd name="connsiteY13" fmla="*/ 1282326 h 3762559"/>
                      <a:gd name="connsiteX14" fmla="*/ 1230 w 1338413"/>
                      <a:gd name="connsiteY14" fmla="*/ 1268419 h 3762559"/>
                      <a:gd name="connsiteX15" fmla="*/ 188977 w 1338413"/>
                      <a:gd name="connsiteY15" fmla="*/ 197562 h 3762559"/>
                      <a:gd name="connsiteX16" fmla="*/ 527386 w 1338413"/>
                      <a:gd name="connsiteY16" fmla="*/ 34769 h 3762559"/>
                      <a:gd name="connsiteX0" fmla="*/ 527386 w 1338413"/>
                      <a:gd name="connsiteY0" fmla="*/ 34769 h 3762559"/>
                      <a:gd name="connsiteX1" fmla="*/ 689637 w 1338413"/>
                      <a:gd name="connsiteY1" fmla="*/ 340112 h 3762559"/>
                      <a:gd name="connsiteX2" fmla="*/ 884636 w 1338413"/>
                      <a:gd name="connsiteY2" fmla="*/ 0 h 3762559"/>
                      <a:gd name="connsiteX3" fmla="*/ 1252880 w 1338413"/>
                      <a:gd name="connsiteY3" fmla="*/ 218423 h 3762559"/>
                      <a:gd name="connsiteX4" fmla="*/ 1187689 w 1338413"/>
                      <a:gd name="connsiteY4" fmla="*/ 1884392 h 3762559"/>
                      <a:gd name="connsiteX5" fmla="*/ 1044271 w 1338413"/>
                      <a:gd name="connsiteY5" fmla="*/ 3319735 h 3762559"/>
                      <a:gd name="connsiteX6" fmla="*/ 991430 w 1338413"/>
                      <a:gd name="connsiteY6" fmla="*/ 3558673 h 3762559"/>
                      <a:gd name="connsiteX7" fmla="*/ 736213 w 1338413"/>
                      <a:gd name="connsiteY7" fmla="*/ 3753210 h 3762559"/>
                      <a:gd name="connsiteX8" fmla="*/ 672253 w 1338413"/>
                      <a:gd name="connsiteY8" fmla="*/ 3570063 h 3762559"/>
                      <a:gd name="connsiteX9" fmla="*/ 300236 w 1338413"/>
                      <a:gd name="connsiteY9" fmla="*/ 3632647 h 3762559"/>
                      <a:gd name="connsiteX10" fmla="*/ 508844 w 1338413"/>
                      <a:gd name="connsiteY10" fmla="*/ 3455330 h 3762559"/>
                      <a:gd name="connsiteX11" fmla="*/ 442785 w 1338413"/>
                      <a:gd name="connsiteY11" fmla="*/ 3333641 h 3762559"/>
                      <a:gd name="connsiteX12" fmla="*/ 322254 w 1338413"/>
                      <a:gd name="connsiteY12" fmla="*/ 1901776 h 3762559"/>
                      <a:gd name="connsiteX13" fmla="*/ 258514 w 1338413"/>
                      <a:gd name="connsiteY13" fmla="*/ 1282326 h 3762559"/>
                      <a:gd name="connsiteX14" fmla="*/ 1230 w 1338413"/>
                      <a:gd name="connsiteY14" fmla="*/ 1268419 h 3762559"/>
                      <a:gd name="connsiteX15" fmla="*/ 188977 w 1338413"/>
                      <a:gd name="connsiteY15" fmla="*/ 197562 h 3762559"/>
                      <a:gd name="connsiteX16" fmla="*/ 527386 w 1338413"/>
                      <a:gd name="connsiteY16" fmla="*/ 34769 h 3762559"/>
                      <a:gd name="connsiteX0" fmla="*/ 527386 w 1338413"/>
                      <a:gd name="connsiteY0" fmla="*/ 34769 h 3760329"/>
                      <a:gd name="connsiteX1" fmla="*/ 689637 w 1338413"/>
                      <a:gd name="connsiteY1" fmla="*/ 340112 h 3760329"/>
                      <a:gd name="connsiteX2" fmla="*/ 884636 w 1338413"/>
                      <a:gd name="connsiteY2" fmla="*/ 0 h 3760329"/>
                      <a:gd name="connsiteX3" fmla="*/ 1252880 w 1338413"/>
                      <a:gd name="connsiteY3" fmla="*/ 218423 h 3760329"/>
                      <a:gd name="connsiteX4" fmla="*/ 1187689 w 1338413"/>
                      <a:gd name="connsiteY4" fmla="*/ 1884392 h 3760329"/>
                      <a:gd name="connsiteX5" fmla="*/ 1044271 w 1338413"/>
                      <a:gd name="connsiteY5" fmla="*/ 3319735 h 3760329"/>
                      <a:gd name="connsiteX6" fmla="*/ 991430 w 1338413"/>
                      <a:gd name="connsiteY6" fmla="*/ 3558673 h 3760329"/>
                      <a:gd name="connsiteX7" fmla="*/ 736213 w 1338413"/>
                      <a:gd name="connsiteY7" fmla="*/ 3753210 h 3760329"/>
                      <a:gd name="connsiteX8" fmla="*/ 672253 w 1338413"/>
                      <a:gd name="connsiteY8" fmla="*/ 3570063 h 3760329"/>
                      <a:gd name="connsiteX9" fmla="*/ 300236 w 1338413"/>
                      <a:gd name="connsiteY9" fmla="*/ 3632647 h 3760329"/>
                      <a:gd name="connsiteX10" fmla="*/ 508844 w 1338413"/>
                      <a:gd name="connsiteY10" fmla="*/ 3455330 h 3760329"/>
                      <a:gd name="connsiteX11" fmla="*/ 442785 w 1338413"/>
                      <a:gd name="connsiteY11" fmla="*/ 3333641 h 3760329"/>
                      <a:gd name="connsiteX12" fmla="*/ 322254 w 1338413"/>
                      <a:gd name="connsiteY12" fmla="*/ 1901776 h 3760329"/>
                      <a:gd name="connsiteX13" fmla="*/ 258514 w 1338413"/>
                      <a:gd name="connsiteY13" fmla="*/ 1282326 h 3760329"/>
                      <a:gd name="connsiteX14" fmla="*/ 1230 w 1338413"/>
                      <a:gd name="connsiteY14" fmla="*/ 1268419 h 3760329"/>
                      <a:gd name="connsiteX15" fmla="*/ 188977 w 1338413"/>
                      <a:gd name="connsiteY15" fmla="*/ 197562 h 3760329"/>
                      <a:gd name="connsiteX16" fmla="*/ 527386 w 1338413"/>
                      <a:gd name="connsiteY16" fmla="*/ 34769 h 3760329"/>
                      <a:gd name="connsiteX0" fmla="*/ 557978 w 1338413"/>
                      <a:gd name="connsiteY0" fmla="*/ 22532 h 3760329"/>
                      <a:gd name="connsiteX1" fmla="*/ 689637 w 1338413"/>
                      <a:gd name="connsiteY1" fmla="*/ 340112 h 3760329"/>
                      <a:gd name="connsiteX2" fmla="*/ 884636 w 1338413"/>
                      <a:gd name="connsiteY2" fmla="*/ 0 h 3760329"/>
                      <a:gd name="connsiteX3" fmla="*/ 1252880 w 1338413"/>
                      <a:gd name="connsiteY3" fmla="*/ 218423 h 3760329"/>
                      <a:gd name="connsiteX4" fmla="*/ 1187689 w 1338413"/>
                      <a:gd name="connsiteY4" fmla="*/ 1884392 h 3760329"/>
                      <a:gd name="connsiteX5" fmla="*/ 1044271 w 1338413"/>
                      <a:gd name="connsiteY5" fmla="*/ 3319735 h 3760329"/>
                      <a:gd name="connsiteX6" fmla="*/ 991430 w 1338413"/>
                      <a:gd name="connsiteY6" fmla="*/ 3558673 h 3760329"/>
                      <a:gd name="connsiteX7" fmla="*/ 736213 w 1338413"/>
                      <a:gd name="connsiteY7" fmla="*/ 3753210 h 3760329"/>
                      <a:gd name="connsiteX8" fmla="*/ 672253 w 1338413"/>
                      <a:gd name="connsiteY8" fmla="*/ 3570063 h 3760329"/>
                      <a:gd name="connsiteX9" fmla="*/ 300236 w 1338413"/>
                      <a:gd name="connsiteY9" fmla="*/ 3632647 h 3760329"/>
                      <a:gd name="connsiteX10" fmla="*/ 508844 w 1338413"/>
                      <a:gd name="connsiteY10" fmla="*/ 3455330 h 3760329"/>
                      <a:gd name="connsiteX11" fmla="*/ 442785 w 1338413"/>
                      <a:gd name="connsiteY11" fmla="*/ 3333641 h 3760329"/>
                      <a:gd name="connsiteX12" fmla="*/ 322254 w 1338413"/>
                      <a:gd name="connsiteY12" fmla="*/ 1901776 h 3760329"/>
                      <a:gd name="connsiteX13" fmla="*/ 258514 w 1338413"/>
                      <a:gd name="connsiteY13" fmla="*/ 1282326 h 3760329"/>
                      <a:gd name="connsiteX14" fmla="*/ 1230 w 1338413"/>
                      <a:gd name="connsiteY14" fmla="*/ 1268419 h 3760329"/>
                      <a:gd name="connsiteX15" fmla="*/ 188977 w 1338413"/>
                      <a:gd name="connsiteY15" fmla="*/ 197562 h 3760329"/>
                      <a:gd name="connsiteX16" fmla="*/ 557978 w 1338413"/>
                      <a:gd name="connsiteY16" fmla="*/ 22532 h 3760329"/>
                      <a:gd name="connsiteX0" fmla="*/ 557978 w 1338413"/>
                      <a:gd name="connsiteY0" fmla="*/ 22532 h 3760329"/>
                      <a:gd name="connsiteX1" fmla="*/ 689637 w 1338413"/>
                      <a:gd name="connsiteY1" fmla="*/ 340112 h 3760329"/>
                      <a:gd name="connsiteX2" fmla="*/ 872399 w 1338413"/>
                      <a:gd name="connsiteY2" fmla="*/ 0 h 3760329"/>
                      <a:gd name="connsiteX3" fmla="*/ 1252880 w 1338413"/>
                      <a:gd name="connsiteY3" fmla="*/ 218423 h 3760329"/>
                      <a:gd name="connsiteX4" fmla="*/ 1187689 w 1338413"/>
                      <a:gd name="connsiteY4" fmla="*/ 1884392 h 3760329"/>
                      <a:gd name="connsiteX5" fmla="*/ 1044271 w 1338413"/>
                      <a:gd name="connsiteY5" fmla="*/ 3319735 h 3760329"/>
                      <a:gd name="connsiteX6" fmla="*/ 991430 w 1338413"/>
                      <a:gd name="connsiteY6" fmla="*/ 3558673 h 3760329"/>
                      <a:gd name="connsiteX7" fmla="*/ 736213 w 1338413"/>
                      <a:gd name="connsiteY7" fmla="*/ 3753210 h 3760329"/>
                      <a:gd name="connsiteX8" fmla="*/ 672253 w 1338413"/>
                      <a:gd name="connsiteY8" fmla="*/ 3570063 h 3760329"/>
                      <a:gd name="connsiteX9" fmla="*/ 300236 w 1338413"/>
                      <a:gd name="connsiteY9" fmla="*/ 3632647 h 3760329"/>
                      <a:gd name="connsiteX10" fmla="*/ 508844 w 1338413"/>
                      <a:gd name="connsiteY10" fmla="*/ 3455330 h 3760329"/>
                      <a:gd name="connsiteX11" fmla="*/ 442785 w 1338413"/>
                      <a:gd name="connsiteY11" fmla="*/ 3333641 h 3760329"/>
                      <a:gd name="connsiteX12" fmla="*/ 322254 w 1338413"/>
                      <a:gd name="connsiteY12" fmla="*/ 1901776 h 3760329"/>
                      <a:gd name="connsiteX13" fmla="*/ 258514 w 1338413"/>
                      <a:gd name="connsiteY13" fmla="*/ 1282326 h 3760329"/>
                      <a:gd name="connsiteX14" fmla="*/ 1230 w 1338413"/>
                      <a:gd name="connsiteY14" fmla="*/ 1268419 h 3760329"/>
                      <a:gd name="connsiteX15" fmla="*/ 188977 w 1338413"/>
                      <a:gd name="connsiteY15" fmla="*/ 197562 h 3760329"/>
                      <a:gd name="connsiteX16" fmla="*/ 557978 w 1338413"/>
                      <a:gd name="connsiteY16" fmla="*/ 22532 h 3760329"/>
                      <a:gd name="connsiteX0" fmla="*/ 557978 w 1338413"/>
                      <a:gd name="connsiteY0" fmla="*/ 22532 h 3757619"/>
                      <a:gd name="connsiteX1" fmla="*/ 689637 w 1338413"/>
                      <a:gd name="connsiteY1" fmla="*/ 340112 h 3757619"/>
                      <a:gd name="connsiteX2" fmla="*/ 872399 w 1338413"/>
                      <a:gd name="connsiteY2" fmla="*/ 0 h 3757619"/>
                      <a:gd name="connsiteX3" fmla="*/ 1252880 w 1338413"/>
                      <a:gd name="connsiteY3" fmla="*/ 218423 h 3757619"/>
                      <a:gd name="connsiteX4" fmla="*/ 1187689 w 1338413"/>
                      <a:gd name="connsiteY4" fmla="*/ 1884392 h 3757619"/>
                      <a:gd name="connsiteX5" fmla="*/ 1044271 w 1338413"/>
                      <a:gd name="connsiteY5" fmla="*/ 3319735 h 3757619"/>
                      <a:gd name="connsiteX6" fmla="*/ 991430 w 1338413"/>
                      <a:gd name="connsiteY6" fmla="*/ 3558673 h 3757619"/>
                      <a:gd name="connsiteX7" fmla="*/ 727728 w 1338413"/>
                      <a:gd name="connsiteY7" fmla="*/ 3750382 h 3757619"/>
                      <a:gd name="connsiteX8" fmla="*/ 672253 w 1338413"/>
                      <a:gd name="connsiteY8" fmla="*/ 3570063 h 3757619"/>
                      <a:gd name="connsiteX9" fmla="*/ 300236 w 1338413"/>
                      <a:gd name="connsiteY9" fmla="*/ 3632647 h 3757619"/>
                      <a:gd name="connsiteX10" fmla="*/ 508844 w 1338413"/>
                      <a:gd name="connsiteY10" fmla="*/ 3455330 h 3757619"/>
                      <a:gd name="connsiteX11" fmla="*/ 442785 w 1338413"/>
                      <a:gd name="connsiteY11" fmla="*/ 3333641 h 3757619"/>
                      <a:gd name="connsiteX12" fmla="*/ 322254 w 1338413"/>
                      <a:gd name="connsiteY12" fmla="*/ 1901776 h 3757619"/>
                      <a:gd name="connsiteX13" fmla="*/ 258514 w 1338413"/>
                      <a:gd name="connsiteY13" fmla="*/ 1282326 h 3757619"/>
                      <a:gd name="connsiteX14" fmla="*/ 1230 w 1338413"/>
                      <a:gd name="connsiteY14" fmla="*/ 1268419 h 3757619"/>
                      <a:gd name="connsiteX15" fmla="*/ 188977 w 1338413"/>
                      <a:gd name="connsiteY15" fmla="*/ 197562 h 3757619"/>
                      <a:gd name="connsiteX16" fmla="*/ 557978 w 1338413"/>
                      <a:gd name="connsiteY16" fmla="*/ 22532 h 3757619"/>
                      <a:gd name="connsiteX0" fmla="*/ 557978 w 1338413"/>
                      <a:gd name="connsiteY0" fmla="*/ 22532 h 3757619"/>
                      <a:gd name="connsiteX1" fmla="*/ 689637 w 1338413"/>
                      <a:gd name="connsiteY1" fmla="*/ 340112 h 3757619"/>
                      <a:gd name="connsiteX2" fmla="*/ 872399 w 1338413"/>
                      <a:gd name="connsiteY2" fmla="*/ 0 h 3757619"/>
                      <a:gd name="connsiteX3" fmla="*/ 1252880 w 1338413"/>
                      <a:gd name="connsiteY3" fmla="*/ 218423 h 3757619"/>
                      <a:gd name="connsiteX4" fmla="*/ 1187689 w 1338413"/>
                      <a:gd name="connsiteY4" fmla="*/ 1884392 h 3757619"/>
                      <a:gd name="connsiteX5" fmla="*/ 1044271 w 1338413"/>
                      <a:gd name="connsiteY5" fmla="*/ 3319735 h 3757619"/>
                      <a:gd name="connsiteX6" fmla="*/ 991430 w 1338413"/>
                      <a:gd name="connsiteY6" fmla="*/ 3558673 h 3757619"/>
                      <a:gd name="connsiteX7" fmla="*/ 727728 w 1338413"/>
                      <a:gd name="connsiteY7" fmla="*/ 3750382 h 3757619"/>
                      <a:gd name="connsiteX8" fmla="*/ 672253 w 1338413"/>
                      <a:gd name="connsiteY8" fmla="*/ 3570063 h 3757619"/>
                      <a:gd name="connsiteX9" fmla="*/ 300236 w 1338413"/>
                      <a:gd name="connsiteY9" fmla="*/ 3632647 h 3757619"/>
                      <a:gd name="connsiteX10" fmla="*/ 508844 w 1338413"/>
                      <a:gd name="connsiteY10" fmla="*/ 3455330 h 3757619"/>
                      <a:gd name="connsiteX11" fmla="*/ 442785 w 1338413"/>
                      <a:gd name="connsiteY11" fmla="*/ 3333641 h 3757619"/>
                      <a:gd name="connsiteX12" fmla="*/ 322254 w 1338413"/>
                      <a:gd name="connsiteY12" fmla="*/ 1901776 h 3757619"/>
                      <a:gd name="connsiteX13" fmla="*/ 258514 w 1338413"/>
                      <a:gd name="connsiteY13" fmla="*/ 1282326 h 3757619"/>
                      <a:gd name="connsiteX14" fmla="*/ 1230 w 1338413"/>
                      <a:gd name="connsiteY14" fmla="*/ 1268419 h 3757619"/>
                      <a:gd name="connsiteX15" fmla="*/ 188977 w 1338413"/>
                      <a:gd name="connsiteY15" fmla="*/ 197562 h 3757619"/>
                      <a:gd name="connsiteX16" fmla="*/ 557978 w 1338413"/>
                      <a:gd name="connsiteY16" fmla="*/ 22532 h 3757619"/>
                      <a:gd name="connsiteX0" fmla="*/ 557978 w 1338413"/>
                      <a:gd name="connsiteY0" fmla="*/ 22532 h 3756052"/>
                      <a:gd name="connsiteX1" fmla="*/ 689637 w 1338413"/>
                      <a:gd name="connsiteY1" fmla="*/ 340112 h 3756052"/>
                      <a:gd name="connsiteX2" fmla="*/ 872399 w 1338413"/>
                      <a:gd name="connsiteY2" fmla="*/ 0 h 3756052"/>
                      <a:gd name="connsiteX3" fmla="*/ 1252880 w 1338413"/>
                      <a:gd name="connsiteY3" fmla="*/ 218423 h 3756052"/>
                      <a:gd name="connsiteX4" fmla="*/ 1187689 w 1338413"/>
                      <a:gd name="connsiteY4" fmla="*/ 1884392 h 3756052"/>
                      <a:gd name="connsiteX5" fmla="*/ 1044271 w 1338413"/>
                      <a:gd name="connsiteY5" fmla="*/ 3319735 h 3756052"/>
                      <a:gd name="connsiteX6" fmla="*/ 991430 w 1338413"/>
                      <a:gd name="connsiteY6" fmla="*/ 3558673 h 3756052"/>
                      <a:gd name="connsiteX7" fmla="*/ 727728 w 1338413"/>
                      <a:gd name="connsiteY7" fmla="*/ 3750382 h 3756052"/>
                      <a:gd name="connsiteX8" fmla="*/ 672253 w 1338413"/>
                      <a:gd name="connsiteY8" fmla="*/ 3570063 h 3756052"/>
                      <a:gd name="connsiteX9" fmla="*/ 300236 w 1338413"/>
                      <a:gd name="connsiteY9" fmla="*/ 3632647 h 3756052"/>
                      <a:gd name="connsiteX10" fmla="*/ 508844 w 1338413"/>
                      <a:gd name="connsiteY10" fmla="*/ 3455330 h 3756052"/>
                      <a:gd name="connsiteX11" fmla="*/ 442785 w 1338413"/>
                      <a:gd name="connsiteY11" fmla="*/ 3333641 h 3756052"/>
                      <a:gd name="connsiteX12" fmla="*/ 322254 w 1338413"/>
                      <a:gd name="connsiteY12" fmla="*/ 1901776 h 3756052"/>
                      <a:gd name="connsiteX13" fmla="*/ 258514 w 1338413"/>
                      <a:gd name="connsiteY13" fmla="*/ 1282326 h 3756052"/>
                      <a:gd name="connsiteX14" fmla="*/ 1230 w 1338413"/>
                      <a:gd name="connsiteY14" fmla="*/ 1268419 h 3756052"/>
                      <a:gd name="connsiteX15" fmla="*/ 188977 w 1338413"/>
                      <a:gd name="connsiteY15" fmla="*/ 197562 h 3756052"/>
                      <a:gd name="connsiteX16" fmla="*/ 557978 w 1338413"/>
                      <a:gd name="connsiteY16" fmla="*/ 22532 h 3756052"/>
                      <a:gd name="connsiteX0" fmla="*/ 557978 w 1338413"/>
                      <a:gd name="connsiteY0" fmla="*/ 22532 h 3755369"/>
                      <a:gd name="connsiteX1" fmla="*/ 689637 w 1338413"/>
                      <a:gd name="connsiteY1" fmla="*/ 340112 h 3755369"/>
                      <a:gd name="connsiteX2" fmla="*/ 872399 w 1338413"/>
                      <a:gd name="connsiteY2" fmla="*/ 0 h 3755369"/>
                      <a:gd name="connsiteX3" fmla="*/ 1252880 w 1338413"/>
                      <a:gd name="connsiteY3" fmla="*/ 218423 h 3755369"/>
                      <a:gd name="connsiteX4" fmla="*/ 1187689 w 1338413"/>
                      <a:gd name="connsiteY4" fmla="*/ 1884392 h 3755369"/>
                      <a:gd name="connsiteX5" fmla="*/ 1044271 w 1338413"/>
                      <a:gd name="connsiteY5" fmla="*/ 3319735 h 3755369"/>
                      <a:gd name="connsiteX6" fmla="*/ 991430 w 1338413"/>
                      <a:gd name="connsiteY6" fmla="*/ 3558673 h 3755369"/>
                      <a:gd name="connsiteX7" fmla="*/ 727728 w 1338413"/>
                      <a:gd name="connsiteY7" fmla="*/ 3750382 h 3755369"/>
                      <a:gd name="connsiteX8" fmla="*/ 672253 w 1338413"/>
                      <a:gd name="connsiteY8" fmla="*/ 3570063 h 3755369"/>
                      <a:gd name="connsiteX9" fmla="*/ 300236 w 1338413"/>
                      <a:gd name="connsiteY9" fmla="*/ 3632647 h 3755369"/>
                      <a:gd name="connsiteX10" fmla="*/ 508844 w 1338413"/>
                      <a:gd name="connsiteY10" fmla="*/ 3455330 h 3755369"/>
                      <a:gd name="connsiteX11" fmla="*/ 442785 w 1338413"/>
                      <a:gd name="connsiteY11" fmla="*/ 3333641 h 3755369"/>
                      <a:gd name="connsiteX12" fmla="*/ 322254 w 1338413"/>
                      <a:gd name="connsiteY12" fmla="*/ 1901776 h 3755369"/>
                      <a:gd name="connsiteX13" fmla="*/ 258514 w 1338413"/>
                      <a:gd name="connsiteY13" fmla="*/ 1282326 h 3755369"/>
                      <a:gd name="connsiteX14" fmla="*/ 1230 w 1338413"/>
                      <a:gd name="connsiteY14" fmla="*/ 1268419 h 3755369"/>
                      <a:gd name="connsiteX15" fmla="*/ 188977 w 1338413"/>
                      <a:gd name="connsiteY15" fmla="*/ 197562 h 3755369"/>
                      <a:gd name="connsiteX16" fmla="*/ 557978 w 1338413"/>
                      <a:gd name="connsiteY16" fmla="*/ 22532 h 3755369"/>
                      <a:gd name="connsiteX0" fmla="*/ 557978 w 1338413"/>
                      <a:gd name="connsiteY0" fmla="*/ 22532 h 3755369"/>
                      <a:gd name="connsiteX1" fmla="*/ 671541 w 1338413"/>
                      <a:gd name="connsiteY1" fmla="*/ 901145 h 3755369"/>
                      <a:gd name="connsiteX2" fmla="*/ 872399 w 1338413"/>
                      <a:gd name="connsiteY2" fmla="*/ 0 h 3755369"/>
                      <a:gd name="connsiteX3" fmla="*/ 1252880 w 1338413"/>
                      <a:gd name="connsiteY3" fmla="*/ 218423 h 3755369"/>
                      <a:gd name="connsiteX4" fmla="*/ 1187689 w 1338413"/>
                      <a:gd name="connsiteY4" fmla="*/ 1884392 h 3755369"/>
                      <a:gd name="connsiteX5" fmla="*/ 1044271 w 1338413"/>
                      <a:gd name="connsiteY5" fmla="*/ 3319735 h 3755369"/>
                      <a:gd name="connsiteX6" fmla="*/ 991430 w 1338413"/>
                      <a:gd name="connsiteY6" fmla="*/ 3558673 h 3755369"/>
                      <a:gd name="connsiteX7" fmla="*/ 727728 w 1338413"/>
                      <a:gd name="connsiteY7" fmla="*/ 3750382 h 3755369"/>
                      <a:gd name="connsiteX8" fmla="*/ 672253 w 1338413"/>
                      <a:gd name="connsiteY8" fmla="*/ 3570063 h 3755369"/>
                      <a:gd name="connsiteX9" fmla="*/ 300236 w 1338413"/>
                      <a:gd name="connsiteY9" fmla="*/ 3632647 h 3755369"/>
                      <a:gd name="connsiteX10" fmla="*/ 508844 w 1338413"/>
                      <a:gd name="connsiteY10" fmla="*/ 3455330 h 3755369"/>
                      <a:gd name="connsiteX11" fmla="*/ 442785 w 1338413"/>
                      <a:gd name="connsiteY11" fmla="*/ 3333641 h 3755369"/>
                      <a:gd name="connsiteX12" fmla="*/ 322254 w 1338413"/>
                      <a:gd name="connsiteY12" fmla="*/ 1901776 h 3755369"/>
                      <a:gd name="connsiteX13" fmla="*/ 258514 w 1338413"/>
                      <a:gd name="connsiteY13" fmla="*/ 1282326 h 3755369"/>
                      <a:gd name="connsiteX14" fmla="*/ 1230 w 1338413"/>
                      <a:gd name="connsiteY14" fmla="*/ 1268419 h 3755369"/>
                      <a:gd name="connsiteX15" fmla="*/ 188977 w 1338413"/>
                      <a:gd name="connsiteY15" fmla="*/ 197562 h 3755369"/>
                      <a:gd name="connsiteX16" fmla="*/ 557978 w 1338413"/>
                      <a:gd name="connsiteY16" fmla="*/ 22532 h 375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8413" h="3755369">
                        <a:moveTo>
                          <a:pt x="557978" y="22532"/>
                        </a:moveTo>
                        <a:cubicBezTo>
                          <a:pt x="593518" y="60572"/>
                          <a:pt x="615140" y="904827"/>
                          <a:pt x="671541" y="901145"/>
                        </a:cubicBezTo>
                        <a:cubicBezTo>
                          <a:pt x="761069" y="846879"/>
                          <a:pt x="800255" y="113371"/>
                          <a:pt x="872399" y="0"/>
                        </a:cubicBezTo>
                        <a:cubicBezTo>
                          <a:pt x="932374" y="135391"/>
                          <a:pt x="1210289" y="55218"/>
                          <a:pt x="1252880" y="218423"/>
                        </a:cubicBezTo>
                        <a:cubicBezTo>
                          <a:pt x="1318069" y="387821"/>
                          <a:pt x="1435412" y="897945"/>
                          <a:pt x="1187689" y="1884392"/>
                        </a:cubicBezTo>
                        <a:cubicBezTo>
                          <a:pt x="1159875" y="2408810"/>
                          <a:pt x="1068754" y="3038789"/>
                          <a:pt x="1044271" y="3319735"/>
                        </a:cubicBezTo>
                        <a:cubicBezTo>
                          <a:pt x="985020" y="3395549"/>
                          <a:pt x="1033655" y="3518159"/>
                          <a:pt x="991430" y="3558673"/>
                        </a:cubicBezTo>
                        <a:cubicBezTo>
                          <a:pt x="928199" y="3634243"/>
                          <a:pt x="801927" y="3784598"/>
                          <a:pt x="727728" y="3750382"/>
                        </a:cubicBezTo>
                        <a:cubicBezTo>
                          <a:pt x="648842" y="3730308"/>
                          <a:pt x="745549" y="3589524"/>
                          <a:pt x="672253" y="3570063"/>
                        </a:cubicBezTo>
                        <a:cubicBezTo>
                          <a:pt x="544192" y="3626271"/>
                          <a:pt x="372669" y="3696387"/>
                          <a:pt x="300236" y="3632647"/>
                        </a:cubicBezTo>
                        <a:cubicBezTo>
                          <a:pt x="210418" y="3516754"/>
                          <a:pt x="479872" y="3517333"/>
                          <a:pt x="508844" y="3455330"/>
                        </a:cubicBezTo>
                        <a:cubicBezTo>
                          <a:pt x="530864" y="3379420"/>
                          <a:pt x="468088" y="3415250"/>
                          <a:pt x="442785" y="3333641"/>
                        </a:cubicBezTo>
                        <a:lnTo>
                          <a:pt x="322254" y="1901776"/>
                        </a:lnTo>
                        <a:cubicBezTo>
                          <a:pt x="-65554" y="1901680"/>
                          <a:pt x="313177" y="1469590"/>
                          <a:pt x="258514" y="1282326"/>
                        </a:cubicBezTo>
                        <a:cubicBezTo>
                          <a:pt x="203851" y="1251519"/>
                          <a:pt x="77141" y="1436465"/>
                          <a:pt x="1230" y="1268419"/>
                        </a:cubicBezTo>
                        <a:cubicBezTo>
                          <a:pt x="-15575" y="933486"/>
                          <a:pt x="144745" y="342326"/>
                          <a:pt x="188977" y="197562"/>
                        </a:cubicBezTo>
                        <a:cubicBezTo>
                          <a:pt x="284397" y="66809"/>
                          <a:pt x="399976" y="108088"/>
                          <a:pt x="557978" y="22532"/>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44" name="Rectangle 9"/>
                  <p:cNvSpPr/>
                  <p:nvPr/>
                </p:nvSpPr>
                <p:spPr>
                  <a:xfrm>
                    <a:off x="3160350" y="3065384"/>
                    <a:ext cx="248078" cy="200947"/>
                  </a:xfrm>
                  <a:custGeom>
                    <a:avLst/>
                    <a:gdLst>
                      <a:gd name="connsiteX0" fmla="*/ 0 w 152400"/>
                      <a:gd name="connsiteY0" fmla="*/ 0 h 228600"/>
                      <a:gd name="connsiteX1" fmla="*/ 152400 w 152400"/>
                      <a:gd name="connsiteY1" fmla="*/ 0 h 228600"/>
                      <a:gd name="connsiteX2" fmla="*/ 152400 w 152400"/>
                      <a:gd name="connsiteY2" fmla="*/ 228600 h 228600"/>
                      <a:gd name="connsiteX3" fmla="*/ 0 w 152400"/>
                      <a:gd name="connsiteY3" fmla="*/ 228600 h 228600"/>
                      <a:gd name="connsiteX4" fmla="*/ 0 w 152400"/>
                      <a:gd name="connsiteY4" fmla="*/ 0 h 228600"/>
                      <a:gd name="connsiteX0" fmla="*/ 0 w 208029"/>
                      <a:gd name="connsiteY0" fmla="*/ 0 h 228600"/>
                      <a:gd name="connsiteX1" fmla="*/ 208029 w 208029"/>
                      <a:gd name="connsiteY1" fmla="*/ 55629 h 228600"/>
                      <a:gd name="connsiteX2" fmla="*/ 152400 w 208029"/>
                      <a:gd name="connsiteY2" fmla="*/ 228600 h 228600"/>
                      <a:gd name="connsiteX3" fmla="*/ 0 w 208029"/>
                      <a:gd name="connsiteY3" fmla="*/ 228600 h 228600"/>
                      <a:gd name="connsiteX4" fmla="*/ 0 w 208029"/>
                      <a:gd name="connsiteY4" fmla="*/ 0 h 228600"/>
                      <a:gd name="connsiteX0" fmla="*/ 0 w 208029"/>
                      <a:gd name="connsiteY0" fmla="*/ 0 h 228600"/>
                      <a:gd name="connsiteX1" fmla="*/ 208029 w 208029"/>
                      <a:gd name="connsiteY1" fmla="*/ 55629 h 228600"/>
                      <a:gd name="connsiteX2" fmla="*/ 173261 w 208029"/>
                      <a:gd name="connsiteY2" fmla="*/ 211216 h 228600"/>
                      <a:gd name="connsiteX3" fmla="*/ 0 w 208029"/>
                      <a:gd name="connsiteY3" fmla="*/ 228600 h 228600"/>
                      <a:gd name="connsiteX4" fmla="*/ 0 w 208029"/>
                      <a:gd name="connsiteY4" fmla="*/ 0 h 228600"/>
                      <a:gd name="connsiteX0" fmla="*/ 0 w 211506"/>
                      <a:gd name="connsiteY0" fmla="*/ 0 h 211216"/>
                      <a:gd name="connsiteX1" fmla="*/ 211506 w 211506"/>
                      <a:gd name="connsiteY1" fmla="*/ 38245 h 211216"/>
                      <a:gd name="connsiteX2" fmla="*/ 176738 w 211506"/>
                      <a:gd name="connsiteY2" fmla="*/ 193832 h 211216"/>
                      <a:gd name="connsiteX3" fmla="*/ 3477 w 211506"/>
                      <a:gd name="connsiteY3" fmla="*/ 211216 h 211216"/>
                      <a:gd name="connsiteX4" fmla="*/ 0 w 211506"/>
                      <a:gd name="connsiteY4" fmla="*/ 0 h 211216"/>
                      <a:gd name="connsiteX0" fmla="*/ 0 w 211506"/>
                      <a:gd name="connsiteY0" fmla="*/ 0 h 211216"/>
                      <a:gd name="connsiteX1" fmla="*/ 211506 w 211506"/>
                      <a:gd name="connsiteY1" fmla="*/ 38245 h 211216"/>
                      <a:gd name="connsiteX2" fmla="*/ 176738 w 211506"/>
                      <a:gd name="connsiteY2" fmla="*/ 193832 h 211216"/>
                      <a:gd name="connsiteX3" fmla="*/ 3477 w 211506"/>
                      <a:gd name="connsiteY3" fmla="*/ 211216 h 211216"/>
                      <a:gd name="connsiteX4" fmla="*/ 0 w 211506"/>
                      <a:gd name="connsiteY4" fmla="*/ 0 h 211216"/>
                      <a:gd name="connsiteX0" fmla="*/ 17383 w 228889"/>
                      <a:gd name="connsiteY0" fmla="*/ 0 h 193832"/>
                      <a:gd name="connsiteX1" fmla="*/ 228889 w 228889"/>
                      <a:gd name="connsiteY1" fmla="*/ 38245 h 193832"/>
                      <a:gd name="connsiteX2" fmla="*/ 194121 w 228889"/>
                      <a:gd name="connsiteY2" fmla="*/ 193832 h 193832"/>
                      <a:gd name="connsiteX3" fmla="*/ 0 w 228889"/>
                      <a:gd name="connsiteY3" fmla="*/ 172971 h 193832"/>
                      <a:gd name="connsiteX4" fmla="*/ 17383 w 228889"/>
                      <a:gd name="connsiteY4" fmla="*/ 0 h 193832"/>
                      <a:gd name="connsiteX0" fmla="*/ 21937 w 233443"/>
                      <a:gd name="connsiteY0" fmla="*/ 0 h 193832"/>
                      <a:gd name="connsiteX1" fmla="*/ 233443 w 233443"/>
                      <a:gd name="connsiteY1" fmla="*/ 38245 h 193832"/>
                      <a:gd name="connsiteX2" fmla="*/ 198675 w 233443"/>
                      <a:gd name="connsiteY2" fmla="*/ 193832 h 193832"/>
                      <a:gd name="connsiteX3" fmla="*/ 4554 w 233443"/>
                      <a:gd name="connsiteY3" fmla="*/ 172971 h 193832"/>
                      <a:gd name="connsiteX4" fmla="*/ 21937 w 233443"/>
                      <a:gd name="connsiteY4" fmla="*/ 0 h 193832"/>
                      <a:gd name="connsiteX0" fmla="*/ 34796 w 246302"/>
                      <a:gd name="connsiteY0" fmla="*/ 0 h 193832"/>
                      <a:gd name="connsiteX1" fmla="*/ 246302 w 246302"/>
                      <a:gd name="connsiteY1" fmla="*/ 38245 h 193832"/>
                      <a:gd name="connsiteX2" fmla="*/ 211534 w 246302"/>
                      <a:gd name="connsiteY2" fmla="*/ 193832 h 193832"/>
                      <a:gd name="connsiteX3" fmla="*/ 17413 w 246302"/>
                      <a:gd name="connsiteY3" fmla="*/ 172971 h 193832"/>
                      <a:gd name="connsiteX4" fmla="*/ 34796 w 246302"/>
                      <a:gd name="connsiteY4" fmla="*/ 0 h 193832"/>
                      <a:gd name="connsiteX0" fmla="*/ 30910 w 242416"/>
                      <a:gd name="connsiteY0" fmla="*/ 0 h 193832"/>
                      <a:gd name="connsiteX1" fmla="*/ 242416 w 242416"/>
                      <a:gd name="connsiteY1" fmla="*/ 38245 h 193832"/>
                      <a:gd name="connsiteX2" fmla="*/ 207648 w 242416"/>
                      <a:gd name="connsiteY2" fmla="*/ 193832 h 193832"/>
                      <a:gd name="connsiteX3" fmla="*/ 13527 w 242416"/>
                      <a:gd name="connsiteY3" fmla="*/ 172971 h 193832"/>
                      <a:gd name="connsiteX4" fmla="*/ 30910 w 242416"/>
                      <a:gd name="connsiteY4" fmla="*/ 0 h 193832"/>
                      <a:gd name="connsiteX0" fmla="*/ 36572 w 248078"/>
                      <a:gd name="connsiteY0" fmla="*/ 0 h 193832"/>
                      <a:gd name="connsiteX1" fmla="*/ 248078 w 248078"/>
                      <a:gd name="connsiteY1" fmla="*/ 38245 h 193832"/>
                      <a:gd name="connsiteX2" fmla="*/ 213310 w 248078"/>
                      <a:gd name="connsiteY2" fmla="*/ 193832 h 193832"/>
                      <a:gd name="connsiteX3" fmla="*/ 19189 w 248078"/>
                      <a:gd name="connsiteY3" fmla="*/ 172971 h 193832"/>
                      <a:gd name="connsiteX4" fmla="*/ 36572 w 248078"/>
                      <a:gd name="connsiteY4" fmla="*/ 0 h 193832"/>
                      <a:gd name="connsiteX0" fmla="*/ 36572 w 248078"/>
                      <a:gd name="connsiteY0" fmla="*/ 0 h 193832"/>
                      <a:gd name="connsiteX1" fmla="*/ 248078 w 248078"/>
                      <a:gd name="connsiteY1" fmla="*/ 38245 h 193832"/>
                      <a:gd name="connsiteX2" fmla="*/ 213310 w 248078"/>
                      <a:gd name="connsiteY2" fmla="*/ 193832 h 193832"/>
                      <a:gd name="connsiteX3" fmla="*/ 19189 w 248078"/>
                      <a:gd name="connsiteY3" fmla="*/ 172971 h 193832"/>
                      <a:gd name="connsiteX4" fmla="*/ 36572 w 248078"/>
                      <a:gd name="connsiteY4" fmla="*/ 0 h 193832"/>
                      <a:gd name="connsiteX0" fmla="*/ 36572 w 248078"/>
                      <a:gd name="connsiteY0" fmla="*/ 0 h 200947"/>
                      <a:gd name="connsiteX1" fmla="*/ 248078 w 248078"/>
                      <a:gd name="connsiteY1" fmla="*/ 38245 h 200947"/>
                      <a:gd name="connsiteX2" fmla="*/ 213310 w 248078"/>
                      <a:gd name="connsiteY2" fmla="*/ 193832 h 200947"/>
                      <a:gd name="connsiteX3" fmla="*/ 19189 w 248078"/>
                      <a:gd name="connsiteY3" fmla="*/ 172971 h 200947"/>
                      <a:gd name="connsiteX4" fmla="*/ 36572 w 248078"/>
                      <a:gd name="connsiteY4" fmla="*/ 0 h 200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78" h="200947">
                        <a:moveTo>
                          <a:pt x="36572" y="0"/>
                        </a:moveTo>
                        <a:cubicBezTo>
                          <a:pt x="107074" y="12748"/>
                          <a:pt x="163668" y="-5794"/>
                          <a:pt x="248078" y="38245"/>
                        </a:cubicBezTo>
                        <a:lnTo>
                          <a:pt x="213310" y="193832"/>
                        </a:lnTo>
                        <a:cubicBezTo>
                          <a:pt x="152080" y="211216"/>
                          <a:pt x="94326" y="193832"/>
                          <a:pt x="19189" y="172971"/>
                        </a:cubicBezTo>
                        <a:cubicBezTo>
                          <a:pt x="-9785" y="125745"/>
                          <a:pt x="-7466" y="61134"/>
                          <a:pt x="36572" y="0"/>
                        </a:cubicBezTo>
                        <a:close/>
                      </a:path>
                    </a:pathLst>
                  </a:custGeom>
                  <a:solidFill>
                    <a:srgbClr val="D2EC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45" name="Rectangle 10"/>
                  <p:cNvSpPr/>
                  <p:nvPr/>
                </p:nvSpPr>
                <p:spPr>
                  <a:xfrm>
                    <a:off x="2289187" y="1873497"/>
                    <a:ext cx="267348" cy="750067"/>
                  </a:xfrm>
                  <a:custGeom>
                    <a:avLst/>
                    <a:gdLst>
                      <a:gd name="connsiteX0" fmla="*/ 0 w 152400"/>
                      <a:gd name="connsiteY0" fmla="*/ 0 h 685800"/>
                      <a:gd name="connsiteX1" fmla="*/ 152400 w 152400"/>
                      <a:gd name="connsiteY1" fmla="*/ 0 h 685800"/>
                      <a:gd name="connsiteX2" fmla="*/ 152400 w 152400"/>
                      <a:gd name="connsiteY2" fmla="*/ 685800 h 685800"/>
                      <a:gd name="connsiteX3" fmla="*/ 0 w 152400"/>
                      <a:gd name="connsiteY3" fmla="*/ 685800 h 685800"/>
                      <a:gd name="connsiteX4" fmla="*/ 0 w 152400"/>
                      <a:gd name="connsiteY4" fmla="*/ 0 h 685800"/>
                      <a:gd name="connsiteX0" fmla="*/ 0 w 187168"/>
                      <a:gd name="connsiteY0" fmla="*/ 0 h 685800"/>
                      <a:gd name="connsiteX1" fmla="*/ 187168 w 187168"/>
                      <a:gd name="connsiteY1" fmla="*/ 83444 h 685800"/>
                      <a:gd name="connsiteX2" fmla="*/ 152400 w 187168"/>
                      <a:gd name="connsiteY2" fmla="*/ 685800 h 685800"/>
                      <a:gd name="connsiteX3" fmla="*/ 0 w 187168"/>
                      <a:gd name="connsiteY3" fmla="*/ 685800 h 685800"/>
                      <a:gd name="connsiteX4" fmla="*/ 0 w 187168"/>
                      <a:gd name="connsiteY4" fmla="*/ 0 h 685800"/>
                      <a:gd name="connsiteX0" fmla="*/ 48675 w 187168"/>
                      <a:gd name="connsiteY0" fmla="*/ 0 h 602357"/>
                      <a:gd name="connsiteX1" fmla="*/ 187168 w 187168"/>
                      <a:gd name="connsiteY1" fmla="*/ 1 h 602357"/>
                      <a:gd name="connsiteX2" fmla="*/ 152400 w 187168"/>
                      <a:gd name="connsiteY2" fmla="*/ 602357 h 602357"/>
                      <a:gd name="connsiteX3" fmla="*/ 0 w 187168"/>
                      <a:gd name="connsiteY3" fmla="*/ 602357 h 602357"/>
                      <a:gd name="connsiteX4" fmla="*/ 48675 w 187168"/>
                      <a:gd name="connsiteY4" fmla="*/ 0 h 602357"/>
                      <a:gd name="connsiteX0" fmla="*/ 10431 w 187168"/>
                      <a:gd name="connsiteY0" fmla="*/ 0 h 619741"/>
                      <a:gd name="connsiteX1" fmla="*/ 187168 w 187168"/>
                      <a:gd name="connsiteY1" fmla="*/ 17385 h 619741"/>
                      <a:gd name="connsiteX2" fmla="*/ 152400 w 187168"/>
                      <a:gd name="connsiteY2" fmla="*/ 619741 h 619741"/>
                      <a:gd name="connsiteX3" fmla="*/ 0 w 187168"/>
                      <a:gd name="connsiteY3" fmla="*/ 619741 h 619741"/>
                      <a:gd name="connsiteX4" fmla="*/ 10431 w 187168"/>
                      <a:gd name="connsiteY4" fmla="*/ 0 h 619741"/>
                      <a:gd name="connsiteX0" fmla="*/ 10431 w 187168"/>
                      <a:gd name="connsiteY0" fmla="*/ 91668 h 711409"/>
                      <a:gd name="connsiteX1" fmla="*/ 187168 w 187168"/>
                      <a:gd name="connsiteY1" fmla="*/ 109053 h 711409"/>
                      <a:gd name="connsiteX2" fmla="*/ 152400 w 187168"/>
                      <a:gd name="connsiteY2" fmla="*/ 711409 h 711409"/>
                      <a:gd name="connsiteX3" fmla="*/ 0 w 187168"/>
                      <a:gd name="connsiteY3" fmla="*/ 711409 h 711409"/>
                      <a:gd name="connsiteX4" fmla="*/ 10431 w 187168"/>
                      <a:gd name="connsiteY4" fmla="*/ 91668 h 711409"/>
                      <a:gd name="connsiteX0" fmla="*/ 10431 w 194167"/>
                      <a:gd name="connsiteY0" fmla="*/ 118733 h 738474"/>
                      <a:gd name="connsiteX1" fmla="*/ 187168 w 194167"/>
                      <a:gd name="connsiteY1" fmla="*/ 136118 h 738474"/>
                      <a:gd name="connsiteX2" fmla="*/ 152400 w 194167"/>
                      <a:gd name="connsiteY2" fmla="*/ 738474 h 738474"/>
                      <a:gd name="connsiteX3" fmla="*/ 0 w 194167"/>
                      <a:gd name="connsiteY3" fmla="*/ 738474 h 738474"/>
                      <a:gd name="connsiteX4" fmla="*/ 10431 w 194167"/>
                      <a:gd name="connsiteY4" fmla="*/ 118733 h 738474"/>
                      <a:gd name="connsiteX0" fmla="*/ 10431 w 193399"/>
                      <a:gd name="connsiteY0" fmla="*/ 130729 h 750470"/>
                      <a:gd name="connsiteX1" fmla="*/ 187168 w 193399"/>
                      <a:gd name="connsiteY1" fmla="*/ 148114 h 750470"/>
                      <a:gd name="connsiteX2" fmla="*/ 152400 w 193399"/>
                      <a:gd name="connsiteY2" fmla="*/ 750470 h 750470"/>
                      <a:gd name="connsiteX3" fmla="*/ 0 w 193399"/>
                      <a:gd name="connsiteY3" fmla="*/ 750470 h 750470"/>
                      <a:gd name="connsiteX4" fmla="*/ 10431 w 193399"/>
                      <a:gd name="connsiteY4" fmla="*/ 130729 h 750470"/>
                      <a:gd name="connsiteX0" fmla="*/ 10431 w 194335"/>
                      <a:gd name="connsiteY0" fmla="*/ 135806 h 755547"/>
                      <a:gd name="connsiteX1" fmla="*/ 187168 w 194335"/>
                      <a:gd name="connsiteY1" fmla="*/ 153191 h 755547"/>
                      <a:gd name="connsiteX2" fmla="*/ 152400 w 194335"/>
                      <a:gd name="connsiteY2" fmla="*/ 755547 h 755547"/>
                      <a:gd name="connsiteX3" fmla="*/ 0 w 194335"/>
                      <a:gd name="connsiteY3" fmla="*/ 755547 h 755547"/>
                      <a:gd name="connsiteX4" fmla="*/ 10431 w 194335"/>
                      <a:gd name="connsiteY4" fmla="*/ 135806 h 755547"/>
                      <a:gd name="connsiteX0" fmla="*/ 83444 w 267348"/>
                      <a:gd name="connsiteY0" fmla="*/ 135806 h 755547"/>
                      <a:gd name="connsiteX1" fmla="*/ 260181 w 267348"/>
                      <a:gd name="connsiteY1" fmla="*/ 153191 h 755547"/>
                      <a:gd name="connsiteX2" fmla="*/ 225413 w 267348"/>
                      <a:gd name="connsiteY2" fmla="*/ 755547 h 755547"/>
                      <a:gd name="connsiteX3" fmla="*/ 0 w 267348"/>
                      <a:gd name="connsiteY3" fmla="*/ 727733 h 755547"/>
                      <a:gd name="connsiteX4" fmla="*/ 83444 w 267348"/>
                      <a:gd name="connsiteY4" fmla="*/ 135806 h 755547"/>
                      <a:gd name="connsiteX0" fmla="*/ 83444 w 267348"/>
                      <a:gd name="connsiteY0" fmla="*/ 135806 h 727733"/>
                      <a:gd name="connsiteX1" fmla="*/ 260181 w 267348"/>
                      <a:gd name="connsiteY1" fmla="*/ 153191 h 727733"/>
                      <a:gd name="connsiteX2" fmla="*/ 152400 w 267348"/>
                      <a:gd name="connsiteY2" fmla="*/ 727733 h 727733"/>
                      <a:gd name="connsiteX3" fmla="*/ 0 w 267348"/>
                      <a:gd name="connsiteY3" fmla="*/ 727733 h 727733"/>
                      <a:gd name="connsiteX4" fmla="*/ 83444 w 267348"/>
                      <a:gd name="connsiteY4" fmla="*/ 135806 h 727733"/>
                      <a:gd name="connsiteX0" fmla="*/ 83444 w 267348"/>
                      <a:gd name="connsiteY0" fmla="*/ 135806 h 738549"/>
                      <a:gd name="connsiteX1" fmla="*/ 260181 w 267348"/>
                      <a:gd name="connsiteY1" fmla="*/ 153191 h 738549"/>
                      <a:gd name="connsiteX2" fmla="*/ 152400 w 267348"/>
                      <a:gd name="connsiteY2" fmla="*/ 727733 h 738549"/>
                      <a:gd name="connsiteX3" fmla="*/ 0 w 267348"/>
                      <a:gd name="connsiteY3" fmla="*/ 727733 h 738549"/>
                      <a:gd name="connsiteX4" fmla="*/ 83444 w 267348"/>
                      <a:gd name="connsiteY4" fmla="*/ 135806 h 738549"/>
                      <a:gd name="connsiteX0" fmla="*/ 83444 w 267348"/>
                      <a:gd name="connsiteY0" fmla="*/ 135806 h 750067"/>
                      <a:gd name="connsiteX1" fmla="*/ 260181 w 267348"/>
                      <a:gd name="connsiteY1" fmla="*/ 153191 h 750067"/>
                      <a:gd name="connsiteX2" fmla="*/ 152400 w 267348"/>
                      <a:gd name="connsiteY2" fmla="*/ 727733 h 750067"/>
                      <a:gd name="connsiteX3" fmla="*/ 0 w 267348"/>
                      <a:gd name="connsiteY3" fmla="*/ 727733 h 750067"/>
                      <a:gd name="connsiteX4" fmla="*/ 83444 w 267348"/>
                      <a:gd name="connsiteY4" fmla="*/ 135806 h 750067"/>
                      <a:gd name="connsiteX0" fmla="*/ 83444 w 267348"/>
                      <a:gd name="connsiteY0" fmla="*/ 135806 h 750067"/>
                      <a:gd name="connsiteX1" fmla="*/ 260181 w 267348"/>
                      <a:gd name="connsiteY1" fmla="*/ 153191 h 750067"/>
                      <a:gd name="connsiteX2" fmla="*/ 152400 w 267348"/>
                      <a:gd name="connsiteY2" fmla="*/ 727733 h 750067"/>
                      <a:gd name="connsiteX3" fmla="*/ 0 w 267348"/>
                      <a:gd name="connsiteY3" fmla="*/ 727733 h 750067"/>
                      <a:gd name="connsiteX4" fmla="*/ 83444 w 267348"/>
                      <a:gd name="connsiteY4" fmla="*/ 135806 h 750067"/>
                      <a:gd name="connsiteX0" fmla="*/ 83444 w 267348"/>
                      <a:gd name="connsiteY0" fmla="*/ 135806 h 750067"/>
                      <a:gd name="connsiteX1" fmla="*/ 260181 w 267348"/>
                      <a:gd name="connsiteY1" fmla="*/ 153191 h 750067"/>
                      <a:gd name="connsiteX2" fmla="*/ 152400 w 267348"/>
                      <a:gd name="connsiteY2" fmla="*/ 727733 h 750067"/>
                      <a:gd name="connsiteX3" fmla="*/ 0 w 267348"/>
                      <a:gd name="connsiteY3" fmla="*/ 727733 h 750067"/>
                      <a:gd name="connsiteX4" fmla="*/ 83444 w 267348"/>
                      <a:gd name="connsiteY4" fmla="*/ 135806 h 750067"/>
                      <a:gd name="connsiteX0" fmla="*/ 83444 w 267348"/>
                      <a:gd name="connsiteY0" fmla="*/ 135806 h 750067"/>
                      <a:gd name="connsiteX1" fmla="*/ 260181 w 267348"/>
                      <a:gd name="connsiteY1" fmla="*/ 153191 h 750067"/>
                      <a:gd name="connsiteX2" fmla="*/ 152400 w 267348"/>
                      <a:gd name="connsiteY2" fmla="*/ 727733 h 750067"/>
                      <a:gd name="connsiteX3" fmla="*/ 0 w 267348"/>
                      <a:gd name="connsiteY3" fmla="*/ 727733 h 750067"/>
                      <a:gd name="connsiteX4" fmla="*/ 83444 w 267348"/>
                      <a:gd name="connsiteY4" fmla="*/ 135806 h 750067"/>
                      <a:gd name="connsiteX0" fmla="*/ 83444 w 267348"/>
                      <a:gd name="connsiteY0" fmla="*/ 135806 h 750067"/>
                      <a:gd name="connsiteX1" fmla="*/ 260181 w 267348"/>
                      <a:gd name="connsiteY1" fmla="*/ 153191 h 750067"/>
                      <a:gd name="connsiteX2" fmla="*/ 152400 w 267348"/>
                      <a:gd name="connsiteY2" fmla="*/ 727733 h 750067"/>
                      <a:gd name="connsiteX3" fmla="*/ 0 w 267348"/>
                      <a:gd name="connsiteY3" fmla="*/ 727733 h 750067"/>
                      <a:gd name="connsiteX4" fmla="*/ 83444 w 267348"/>
                      <a:gd name="connsiteY4" fmla="*/ 135806 h 75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48" h="750067">
                        <a:moveTo>
                          <a:pt x="83444" y="135806"/>
                        </a:moveTo>
                        <a:cubicBezTo>
                          <a:pt x="149310" y="-105251"/>
                          <a:pt x="302097" y="22231"/>
                          <a:pt x="260181" y="153191"/>
                        </a:cubicBezTo>
                        <a:cubicBezTo>
                          <a:pt x="234684" y="344705"/>
                          <a:pt x="216142" y="588371"/>
                          <a:pt x="152400" y="727733"/>
                        </a:cubicBezTo>
                        <a:cubicBezTo>
                          <a:pt x="45971" y="752071"/>
                          <a:pt x="68185" y="762501"/>
                          <a:pt x="0" y="727733"/>
                        </a:cubicBezTo>
                        <a:cubicBezTo>
                          <a:pt x="0" y="509563"/>
                          <a:pt x="48676" y="305301"/>
                          <a:pt x="83444" y="135806"/>
                        </a:cubicBezTo>
                        <a:close/>
                      </a:path>
                    </a:pathLst>
                  </a:cu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sp>
              <p:nvSpPr>
                <p:cNvPr id="1041" name="Rectangle 5"/>
                <p:cNvSpPr/>
                <p:nvPr/>
              </p:nvSpPr>
              <p:spPr>
                <a:xfrm>
                  <a:off x="3075782" y="1356571"/>
                  <a:ext cx="414519" cy="600864"/>
                </a:xfrm>
                <a:custGeom>
                  <a:avLst/>
                  <a:gdLst>
                    <a:gd name="connsiteX0" fmla="*/ 0 w 457200"/>
                    <a:gd name="connsiteY0" fmla="*/ 0 h 609600"/>
                    <a:gd name="connsiteX1" fmla="*/ 457200 w 457200"/>
                    <a:gd name="connsiteY1" fmla="*/ 0 h 609600"/>
                    <a:gd name="connsiteX2" fmla="*/ 457200 w 457200"/>
                    <a:gd name="connsiteY2" fmla="*/ 609600 h 609600"/>
                    <a:gd name="connsiteX3" fmla="*/ 0 w 457200"/>
                    <a:gd name="connsiteY3" fmla="*/ 609600 h 609600"/>
                    <a:gd name="connsiteX4" fmla="*/ 0 w 457200"/>
                    <a:gd name="connsiteY4" fmla="*/ 0 h 609600"/>
                    <a:gd name="connsiteX0" fmla="*/ 97350 w 457200"/>
                    <a:gd name="connsiteY0" fmla="*/ 208608 h 609600"/>
                    <a:gd name="connsiteX1" fmla="*/ 457200 w 457200"/>
                    <a:gd name="connsiteY1" fmla="*/ 0 h 609600"/>
                    <a:gd name="connsiteX2" fmla="*/ 457200 w 457200"/>
                    <a:gd name="connsiteY2" fmla="*/ 609600 h 609600"/>
                    <a:gd name="connsiteX3" fmla="*/ 0 w 457200"/>
                    <a:gd name="connsiteY3" fmla="*/ 609600 h 609600"/>
                    <a:gd name="connsiteX4" fmla="*/ 97350 w 457200"/>
                    <a:gd name="connsiteY4" fmla="*/ 208608 h 609600"/>
                    <a:gd name="connsiteX0" fmla="*/ 97350 w 530212"/>
                    <a:gd name="connsiteY0" fmla="*/ 0 h 400992"/>
                    <a:gd name="connsiteX1" fmla="*/ 530212 w 530212"/>
                    <a:gd name="connsiteY1" fmla="*/ 34768 h 400992"/>
                    <a:gd name="connsiteX2" fmla="*/ 457200 w 530212"/>
                    <a:gd name="connsiteY2" fmla="*/ 400992 h 400992"/>
                    <a:gd name="connsiteX3" fmla="*/ 0 w 530212"/>
                    <a:gd name="connsiteY3" fmla="*/ 400992 h 400992"/>
                    <a:gd name="connsiteX4" fmla="*/ 97350 w 530212"/>
                    <a:gd name="connsiteY4" fmla="*/ 0 h 400992"/>
                    <a:gd name="connsiteX0" fmla="*/ 97350 w 530212"/>
                    <a:gd name="connsiteY0" fmla="*/ 0 h 400992"/>
                    <a:gd name="connsiteX1" fmla="*/ 530212 w 530212"/>
                    <a:gd name="connsiteY1" fmla="*/ 34768 h 400992"/>
                    <a:gd name="connsiteX2" fmla="*/ 405048 w 530212"/>
                    <a:gd name="connsiteY2" fmla="*/ 380131 h 400992"/>
                    <a:gd name="connsiteX3" fmla="*/ 0 w 530212"/>
                    <a:gd name="connsiteY3" fmla="*/ 400992 h 400992"/>
                    <a:gd name="connsiteX4" fmla="*/ 97350 w 530212"/>
                    <a:gd name="connsiteY4" fmla="*/ 0 h 400992"/>
                    <a:gd name="connsiteX0" fmla="*/ 97350 w 530212"/>
                    <a:gd name="connsiteY0" fmla="*/ 0 h 472845"/>
                    <a:gd name="connsiteX1" fmla="*/ 530212 w 530212"/>
                    <a:gd name="connsiteY1" fmla="*/ 34768 h 472845"/>
                    <a:gd name="connsiteX2" fmla="*/ 405048 w 530212"/>
                    <a:gd name="connsiteY2" fmla="*/ 380131 h 472845"/>
                    <a:gd name="connsiteX3" fmla="*/ 263658 w 530212"/>
                    <a:gd name="connsiteY3" fmla="*/ 472845 h 472845"/>
                    <a:gd name="connsiteX4" fmla="*/ 0 w 530212"/>
                    <a:gd name="connsiteY4" fmla="*/ 400992 h 472845"/>
                    <a:gd name="connsiteX5" fmla="*/ 97350 w 530212"/>
                    <a:gd name="connsiteY5" fmla="*/ 0 h 472845"/>
                    <a:gd name="connsiteX0" fmla="*/ 97350 w 530212"/>
                    <a:gd name="connsiteY0" fmla="*/ 0 h 472845"/>
                    <a:gd name="connsiteX1" fmla="*/ 530212 w 530212"/>
                    <a:gd name="connsiteY1" fmla="*/ 34768 h 472845"/>
                    <a:gd name="connsiteX2" fmla="*/ 489650 w 530212"/>
                    <a:gd name="connsiteY2" fmla="*/ 229469 h 472845"/>
                    <a:gd name="connsiteX3" fmla="*/ 405048 w 530212"/>
                    <a:gd name="connsiteY3" fmla="*/ 380131 h 472845"/>
                    <a:gd name="connsiteX4" fmla="*/ 263658 w 530212"/>
                    <a:gd name="connsiteY4" fmla="*/ 472845 h 472845"/>
                    <a:gd name="connsiteX5" fmla="*/ 0 w 530212"/>
                    <a:gd name="connsiteY5" fmla="*/ 400992 h 472845"/>
                    <a:gd name="connsiteX6" fmla="*/ 97350 w 530212"/>
                    <a:gd name="connsiteY6" fmla="*/ 0 h 472845"/>
                    <a:gd name="connsiteX0" fmla="*/ 97350 w 512828"/>
                    <a:gd name="connsiteY0" fmla="*/ 0 h 472845"/>
                    <a:gd name="connsiteX1" fmla="*/ 512828 w 512828"/>
                    <a:gd name="connsiteY1" fmla="*/ 34768 h 472845"/>
                    <a:gd name="connsiteX2" fmla="*/ 489650 w 512828"/>
                    <a:gd name="connsiteY2" fmla="*/ 229469 h 472845"/>
                    <a:gd name="connsiteX3" fmla="*/ 405048 w 512828"/>
                    <a:gd name="connsiteY3" fmla="*/ 380131 h 472845"/>
                    <a:gd name="connsiteX4" fmla="*/ 263658 w 512828"/>
                    <a:gd name="connsiteY4" fmla="*/ 472845 h 472845"/>
                    <a:gd name="connsiteX5" fmla="*/ 0 w 512828"/>
                    <a:gd name="connsiteY5" fmla="*/ 400992 h 472845"/>
                    <a:gd name="connsiteX6" fmla="*/ 97350 w 512828"/>
                    <a:gd name="connsiteY6" fmla="*/ 0 h 472845"/>
                    <a:gd name="connsiteX0" fmla="*/ 97350 w 529396"/>
                    <a:gd name="connsiteY0" fmla="*/ 0 h 472845"/>
                    <a:gd name="connsiteX1" fmla="*/ 512828 w 529396"/>
                    <a:gd name="connsiteY1" fmla="*/ 34768 h 472845"/>
                    <a:gd name="connsiteX2" fmla="*/ 489650 w 529396"/>
                    <a:gd name="connsiteY2" fmla="*/ 229469 h 472845"/>
                    <a:gd name="connsiteX3" fmla="*/ 405048 w 529396"/>
                    <a:gd name="connsiteY3" fmla="*/ 380131 h 472845"/>
                    <a:gd name="connsiteX4" fmla="*/ 263658 w 529396"/>
                    <a:gd name="connsiteY4" fmla="*/ 472845 h 472845"/>
                    <a:gd name="connsiteX5" fmla="*/ 0 w 529396"/>
                    <a:gd name="connsiteY5" fmla="*/ 400992 h 472845"/>
                    <a:gd name="connsiteX6" fmla="*/ 97350 w 529396"/>
                    <a:gd name="connsiteY6" fmla="*/ 0 h 472845"/>
                    <a:gd name="connsiteX0" fmla="*/ 97350 w 549492"/>
                    <a:gd name="connsiteY0" fmla="*/ 0 h 472845"/>
                    <a:gd name="connsiteX1" fmla="*/ 512828 w 549492"/>
                    <a:gd name="connsiteY1" fmla="*/ 34768 h 472845"/>
                    <a:gd name="connsiteX2" fmla="*/ 527895 w 549492"/>
                    <a:gd name="connsiteY2" fmla="*/ 180794 h 472845"/>
                    <a:gd name="connsiteX3" fmla="*/ 489650 w 549492"/>
                    <a:gd name="connsiteY3" fmla="*/ 229469 h 472845"/>
                    <a:gd name="connsiteX4" fmla="*/ 405048 w 549492"/>
                    <a:gd name="connsiteY4" fmla="*/ 380131 h 472845"/>
                    <a:gd name="connsiteX5" fmla="*/ 263658 w 549492"/>
                    <a:gd name="connsiteY5" fmla="*/ 472845 h 472845"/>
                    <a:gd name="connsiteX6" fmla="*/ 0 w 549492"/>
                    <a:gd name="connsiteY6" fmla="*/ 400992 h 472845"/>
                    <a:gd name="connsiteX7" fmla="*/ 97350 w 549492"/>
                    <a:gd name="connsiteY7" fmla="*/ 0 h 472845"/>
                    <a:gd name="connsiteX0" fmla="*/ 0 w 452142"/>
                    <a:gd name="connsiteY0" fmla="*/ 0 h 472845"/>
                    <a:gd name="connsiteX1" fmla="*/ 415478 w 452142"/>
                    <a:gd name="connsiteY1" fmla="*/ 34768 h 472845"/>
                    <a:gd name="connsiteX2" fmla="*/ 430545 w 452142"/>
                    <a:gd name="connsiteY2" fmla="*/ 180794 h 472845"/>
                    <a:gd name="connsiteX3" fmla="*/ 392300 w 452142"/>
                    <a:gd name="connsiteY3" fmla="*/ 229469 h 472845"/>
                    <a:gd name="connsiteX4" fmla="*/ 307698 w 452142"/>
                    <a:gd name="connsiteY4" fmla="*/ 380131 h 472845"/>
                    <a:gd name="connsiteX5" fmla="*/ 166308 w 452142"/>
                    <a:gd name="connsiteY5" fmla="*/ 472845 h 472845"/>
                    <a:gd name="connsiteX6" fmla="*/ 20861 w 452142"/>
                    <a:gd name="connsiteY6" fmla="*/ 237582 h 472845"/>
                    <a:gd name="connsiteX7" fmla="*/ 0 w 452142"/>
                    <a:gd name="connsiteY7" fmla="*/ 0 h 472845"/>
                    <a:gd name="connsiteX0" fmla="*/ 13017 w 465159"/>
                    <a:gd name="connsiteY0" fmla="*/ 0 h 472845"/>
                    <a:gd name="connsiteX1" fmla="*/ 428495 w 465159"/>
                    <a:gd name="connsiteY1" fmla="*/ 34768 h 472845"/>
                    <a:gd name="connsiteX2" fmla="*/ 443562 w 465159"/>
                    <a:gd name="connsiteY2" fmla="*/ 180794 h 472845"/>
                    <a:gd name="connsiteX3" fmla="*/ 405317 w 465159"/>
                    <a:gd name="connsiteY3" fmla="*/ 229469 h 472845"/>
                    <a:gd name="connsiteX4" fmla="*/ 320715 w 465159"/>
                    <a:gd name="connsiteY4" fmla="*/ 380131 h 472845"/>
                    <a:gd name="connsiteX5" fmla="*/ 179325 w 465159"/>
                    <a:gd name="connsiteY5" fmla="*/ 472845 h 472845"/>
                    <a:gd name="connsiteX6" fmla="*/ 33878 w 465159"/>
                    <a:gd name="connsiteY6" fmla="*/ 237582 h 472845"/>
                    <a:gd name="connsiteX7" fmla="*/ 13017 w 465159"/>
                    <a:gd name="connsiteY7" fmla="*/ 0 h 472845"/>
                    <a:gd name="connsiteX0" fmla="*/ 33080 w 485222"/>
                    <a:gd name="connsiteY0" fmla="*/ 0 h 472845"/>
                    <a:gd name="connsiteX1" fmla="*/ 448558 w 485222"/>
                    <a:gd name="connsiteY1" fmla="*/ 34768 h 472845"/>
                    <a:gd name="connsiteX2" fmla="*/ 463625 w 485222"/>
                    <a:gd name="connsiteY2" fmla="*/ 180794 h 472845"/>
                    <a:gd name="connsiteX3" fmla="*/ 425380 w 485222"/>
                    <a:gd name="connsiteY3" fmla="*/ 229469 h 472845"/>
                    <a:gd name="connsiteX4" fmla="*/ 340778 w 485222"/>
                    <a:gd name="connsiteY4" fmla="*/ 380131 h 472845"/>
                    <a:gd name="connsiteX5" fmla="*/ 199388 w 485222"/>
                    <a:gd name="connsiteY5" fmla="*/ 472845 h 472845"/>
                    <a:gd name="connsiteX6" fmla="*/ 53941 w 485222"/>
                    <a:gd name="connsiteY6" fmla="*/ 237582 h 472845"/>
                    <a:gd name="connsiteX7" fmla="*/ 33080 w 485222"/>
                    <a:gd name="connsiteY7" fmla="*/ 0 h 472845"/>
                    <a:gd name="connsiteX0" fmla="*/ 33080 w 485222"/>
                    <a:gd name="connsiteY0" fmla="*/ 149390 h 622235"/>
                    <a:gd name="connsiteX1" fmla="*/ 448558 w 485222"/>
                    <a:gd name="connsiteY1" fmla="*/ 184158 h 622235"/>
                    <a:gd name="connsiteX2" fmla="*/ 463625 w 485222"/>
                    <a:gd name="connsiteY2" fmla="*/ 330184 h 622235"/>
                    <a:gd name="connsiteX3" fmla="*/ 425380 w 485222"/>
                    <a:gd name="connsiteY3" fmla="*/ 378859 h 622235"/>
                    <a:gd name="connsiteX4" fmla="*/ 340778 w 485222"/>
                    <a:gd name="connsiteY4" fmla="*/ 529521 h 622235"/>
                    <a:gd name="connsiteX5" fmla="*/ 199388 w 485222"/>
                    <a:gd name="connsiteY5" fmla="*/ 622235 h 622235"/>
                    <a:gd name="connsiteX6" fmla="*/ 53941 w 485222"/>
                    <a:gd name="connsiteY6" fmla="*/ 386972 h 622235"/>
                    <a:gd name="connsiteX7" fmla="*/ 33080 w 485222"/>
                    <a:gd name="connsiteY7" fmla="*/ 149390 h 622235"/>
                    <a:gd name="connsiteX0" fmla="*/ 33080 w 485222"/>
                    <a:gd name="connsiteY0" fmla="*/ 224953 h 697798"/>
                    <a:gd name="connsiteX1" fmla="*/ 448558 w 485222"/>
                    <a:gd name="connsiteY1" fmla="*/ 259721 h 697798"/>
                    <a:gd name="connsiteX2" fmla="*/ 463625 w 485222"/>
                    <a:gd name="connsiteY2" fmla="*/ 405747 h 697798"/>
                    <a:gd name="connsiteX3" fmla="*/ 425380 w 485222"/>
                    <a:gd name="connsiteY3" fmla="*/ 454422 h 697798"/>
                    <a:gd name="connsiteX4" fmla="*/ 340778 w 485222"/>
                    <a:gd name="connsiteY4" fmla="*/ 605084 h 697798"/>
                    <a:gd name="connsiteX5" fmla="*/ 199388 w 485222"/>
                    <a:gd name="connsiteY5" fmla="*/ 697798 h 697798"/>
                    <a:gd name="connsiteX6" fmla="*/ 53941 w 485222"/>
                    <a:gd name="connsiteY6" fmla="*/ 462535 h 697798"/>
                    <a:gd name="connsiteX7" fmla="*/ 33080 w 485222"/>
                    <a:gd name="connsiteY7" fmla="*/ 224953 h 697798"/>
                    <a:gd name="connsiteX0" fmla="*/ 34582 w 483247"/>
                    <a:gd name="connsiteY0" fmla="*/ 229454 h 691868"/>
                    <a:gd name="connsiteX1" fmla="*/ 446583 w 483247"/>
                    <a:gd name="connsiteY1" fmla="*/ 253791 h 691868"/>
                    <a:gd name="connsiteX2" fmla="*/ 461650 w 483247"/>
                    <a:gd name="connsiteY2" fmla="*/ 399817 h 691868"/>
                    <a:gd name="connsiteX3" fmla="*/ 423405 w 483247"/>
                    <a:gd name="connsiteY3" fmla="*/ 448492 h 691868"/>
                    <a:gd name="connsiteX4" fmla="*/ 338803 w 483247"/>
                    <a:gd name="connsiteY4" fmla="*/ 599154 h 691868"/>
                    <a:gd name="connsiteX5" fmla="*/ 197413 w 483247"/>
                    <a:gd name="connsiteY5" fmla="*/ 691868 h 691868"/>
                    <a:gd name="connsiteX6" fmla="*/ 51966 w 483247"/>
                    <a:gd name="connsiteY6" fmla="*/ 456605 h 691868"/>
                    <a:gd name="connsiteX7" fmla="*/ 34582 w 483247"/>
                    <a:gd name="connsiteY7" fmla="*/ 229454 h 691868"/>
                    <a:gd name="connsiteX0" fmla="*/ 45239 w 493904"/>
                    <a:gd name="connsiteY0" fmla="*/ 229454 h 691868"/>
                    <a:gd name="connsiteX1" fmla="*/ 457240 w 493904"/>
                    <a:gd name="connsiteY1" fmla="*/ 253791 h 691868"/>
                    <a:gd name="connsiteX2" fmla="*/ 472307 w 493904"/>
                    <a:gd name="connsiteY2" fmla="*/ 399817 h 691868"/>
                    <a:gd name="connsiteX3" fmla="*/ 434062 w 493904"/>
                    <a:gd name="connsiteY3" fmla="*/ 448492 h 691868"/>
                    <a:gd name="connsiteX4" fmla="*/ 349460 w 493904"/>
                    <a:gd name="connsiteY4" fmla="*/ 599154 h 691868"/>
                    <a:gd name="connsiteX5" fmla="*/ 208070 w 493904"/>
                    <a:gd name="connsiteY5" fmla="*/ 691868 h 691868"/>
                    <a:gd name="connsiteX6" fmla="*/ 41762 w 493904"/>
                    <a:gd name="connsiteY6" fmla="*/ 439221 h 691868"/>
                    <a:gd name="connsiteX7" fmla="*/ 45239 w 493904"/>
                    <a:gd name="connsiteY7" fmla="*/ 229454 h 691868"/>
                    <a:gd name="connsiteX0" fmla="*/ 45239 w 484212"/>
                    <a:gd name="connsiteY0" fmla="*/ 229454 h 691868"/>
                    <a:gd name="connsiteX1" fmla="*/ 457240 w 484212"/>
                    <a:gd name="connsiteY1" fmla="*/ 253791 h 691868"/>
                    <a:gd name="connsiteX2" fmla="*/ 434062 w 484212"/>
                    <a:gd name="connsiteY2" fmla="*/ 448492 h 691868"/>
                    <a:gd name="connsiteX3" fmla="*/ 349460 w 484212"/>
                    <a:gd name="connsiteY3" fmla="*/ 599154 h 691868"/>
                    <a:gd name="connsiteX4" fmla="*/ 208070 w 484212"/>
                    <a:gd name="connsiteY4" fmla="*/ 691868 h 691868"/>
                    <a:gd name="connsiteX5" fmla="*/ 41762 w 484212"/>
                    <a:gd name="connsiteY5" fmla="*/ 439221 h 691868"/>
                    <a:gd name="connsiteX6" fmla="*/ 45239 w 484212"/>
                    <a:gd name="connsiteY6" fmla="*/ 229454 h 691868"/>
                    <a:gd name="connsiteX0" fmla="*/ 45239 w 492308"/>
                    <a:gd name="connsiteY0" fmla="*/ 229454 h 691868"/>
                    <a:gd name="connsiteX1" fmla="*/ 457240 w 492308"/>
                    <a:gd name="connsiteY1" fmla="*/ 253791 h 691868"/>
                    <a:gd name="connsiteX2" fmla="*/ 434062 w 492308"/>
                    <a:gd name="connsiteY2" fmla="*/ 448492 h 691868"/>
                    <a:gd name="connsiteX3" fmla="*/ 349460 w 492308"/>
                    <a:gd name="connsiteY3" fmla="*/ 599154 h 691868"/>
                    <a:gd name="connsiteX4" fmla="*/ 208070 w 492308"/>
                    <a:gd name="connsiteY4" fmla="*/ 691868 h 691868"/>
                    <a:gd name="connsiteX5" fmla="*/ 41762 w 492308"/>
                    <a:gd name="connsiteY5" fmla="*/ 439221 h 691868"/>
                    <a:gd name="connsiteX6" fmla="*/ 45239 w 492308"/>
                    <a:gd name="connsiteY6" fmla="*/ 229454 h 691868"/>
                    <a:gd name="connsiteX0" fmla="*/ 45239 w 492308"/>
                    <a:gd name="connsiteY0" fmla="*/ 218305 h 680719"/>
                    <a:gd name="connsiteX1" fmla="*/ 457240 w 492308"/>
                    <a:gd name="connsiteY1" fmla="*/ 242642 h 680719"/>
                    <a:gd name="connsiteX2" fmla="*/ 434062 w 492308"/>
                    <a:gd name="connsiteY2" fmla="*/ 437343 h 680719"/>
                    <a:gd name="connsiteX3" fmla="*/ 349460 w 492308"/>
                    <a:gd name="connsiteY3" fmla="*/ 588005 h 680719"/>
                    <a:gd name="connsiteX4" fmla="*/ 208070 w 492308"/>
                    <a:gd name="connsiteY4" fmla="*/ 680719 h 680719"/>
                    <a:gd name="connsiteX5" fmla="*/ 41762 w 492308"/>
                    <a:gd name="connsiteY5" fmla="*/ 428072 h 680719"/>
                    <a:gd name="connsiteX6" fmla="*/ 45239 w 492308"/>
                    <a:gd name="connsiteY6" fmla="*/ 218305 h 680719"/>
                    <a:gd name="connsiteX0" fmla="*/ 45239 w 492308"/>
                    <a:gd name="connsiteY0" fmla="*/ 251211 h 713625"/>
                    <a:gd name="connsiteX1" fmla="*/ 457240 w 492308"/>
                    <a:gd name="connsiteY1" fmla="*/ 275548 h 713625"/>
                    <a:gd name="connsiteX2" fmla="*/ 434062 w 492308"/>
                    <a:gd name="connsiteY2" fmla="*/ 470249 h 713625"/>
                    <a:gd name="connsiteX3" fmla="*/ 349460 w 492308"/>
                    <a:gd name="connsiteY3" fmla="*/ 620911 h 713625"/>
                    <a:gd name="connsiteX4" fmla="*/ 208070 w 492308"/>
                    <a:gd name="connsiteY4" fmla="*/ 713625 h 713625"/>
                    <a:gd name="connsiteX5" fmla="*/ 41762 w 492308"/>
                    <a:gd name="connsiteY5" fmla="*/ 460978 h 713625"/>
                    <a:gd name="connsiteX6" fmla="*/ 45239 w 492308"/>
                    <a:gd name="connsiteY6" fmla="*/ 251211 h 713625"/>
                    <a:gd name="connsiteX0" fmla="*/ 45239 w 492308"/>
                    <a:gd name="connsiteY0" fmla="*/ 251211 h 713625"/>
                    <a:gd name="connsiteX1" fmla="*/ 457240 w 492308"/>
                    <a:gd name="connsiteY1" fmla="*/ 275548 h 713625"/>
                    <a:gd name="connsiteX2" fmla="*/ 434062 w 492308"/>
                    <a:gd name="connsiteY2" fmla="*/ 470249 h 713625"/>
                    <a:gd name="connsiteX3" fmla="*/ 349460 w 492308"/>
                    <a:gd name="connsiteY3" fmla="*/ 620911 h 713625"/>
                    <a:gd name="connsiteX4" fmla="*/ 208070 w 492308"/>
                    <a:gd name="connsiteY4" fmla="*/ 713625 h 713625"/>
                    <a:gd name="connsiteX5" fmla="*/ 41762 w 492308"/>
                    <a:gd name="connsiteY5" fmla="*/ 460978 h 713625"/>
                    <a:gd name="connsiteX6" fmla="*/ 45239 w 492308"/>
                    <a:gd name="connsiteY6" fmla="*/ 251211 h 713625"/>
                    <a:gd name="connsiteX0" fmla="*/ 45239 w 492308"/>
                    <a:gd name="connsiteY0" fmla="*/ 251211 h 713625"/>
                    <a:gd name="connsiteX1" fmla="*/ 457240 w 492308"/>
                    <a:gd name="connsiteY1" fmla="*/ 275548 h 713625"/>
                    <a:gd name="connsiteX2" fmla="*/ 434062 w 492308"/>
                    <a:gd name="connsiteY2" fmla="*/ 470249 h 713625"/>
                    <a:gd name="connsiteX3" fmla="*/ 349460 w 492308"/>
                    <a:gd name="connsiteY3" fmla="*/ 620911 h 713625"/>
                    <a:gd name="connsiteX4" fmla="*/ 208070 w 492308"/>
                    <a:gd name="connsiteY4" fmla="*/ 713625 h 713625"/>
                    <a:gd name="connsiteX5" fmla="*/ 41762 w 492308"/>
                    <a:gd name="connsiteY5" fmla="*/ 460978 h 713625"/>
                    <a:gd name="connsiteX6" fmla="*/ 45239 w 492308"/>
                    <a:gd name="connsiteY6" fmla="*/ 251211 h 713625"/>
                    <a:gd name="connsiteX0" fmla="*/ 45239 w 492308"/>
                    <a:gd name="connsiteY0" fmla="*/ 251211 h 713625"/>
                    <a:gd name="connsiteX1" fmla="*/ 457240 w 492308"/>
                    <a:gd name="connsiteY1" fmla="*/ 275548 h 713625"/>
                    <a:gd name="connsiteX2" fmla="*/ 434062 w 492308"/>
                    <a:gd name="connsiteY2" fmla="*/ 470249 h 713625"/>
                    <a:gd name="connsiteX3" fmla="*/ 349460 w 492308"/>
                    <a:gd name="connsiteY3" fmla="*/ 620911 h 713625"/>
                    <a:gd name="connsiteX4" fmla="*/ 208070 w 492308"/>
                    <a:gd name="connsiteY4" fmla="*/ 713625 h 713625"/>
                    <a:gd name="connsiteX5" fmla="*/ 41762 w 492308"/>
                    <a:gd name="connsiteY5" fmla="*/ 460978 h 713625"/>
                    <a:gd name="connsiteX6" fmla="*/ 45239 w 492308"/>
                    <a:gd name="connsiteY6" fmla="*/ 251211 h 713625"/>
                    <a:gd name="connsiteX0" fmla="*/ 45239 w 492308"/>
                    <a:gd name="connsiteY0" fmla="*/ 251211 h 713625"/>
                    <a:gd name="connsiteX1" fmla="*/ 457240 w 492308"/>
                    <a:gd name="connsiteY1" fmla="*/ 275548 h 713625"/>
                    <a:gd name="connsiteX2" fmla="*/ 434062 w 492308"/>
                    <a:gd name="connsiteY2" fmla="*/ 470249 h 713625"/>
                    <a:gd name="connsiteX3" fmla="*/ 349460 w 492308"/>
                    <a:gd name="connsiteY3" fmla="*/ 620911 h 713625"/>
                    <a:gd name="connsiteX4" fmla="*/ 208070 w 492308"/>
                    <a:gd name="connsiteY4" fmla="*/ 713625 h 713625"/>
                    <a:gd name="connsiteX5" fmla="*/ 41762 w 492308"/>
                    <a:gd name="connsiteY5" fmla="*/ 460978 h 713625"/>
                    <a:gd name="connsiteX6" fmla="*/ 45239 w 492308"/>
                    <a:gd name="connsiteY6" fmla="*/ 251211 h 71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308" h="713625">
                      <a:moveTo>
                        <a:pt x="45239" y="251211"/>
                      </a:moveTo>
                      <a:cubicBezTo>
                        <a:pt x="27275" y="-70974"/>
                        <a:pt x="503018" y="-104583"/>
                        <a:pt x="457240" y="275548"/>
                      </a:cubicBezTo>
                      <a:cubicBezTo>
                        <a:pt x="522044" y="312054"/>
                        <a:pt x="486793" y="426596"/>
                        <a:pt x="434062" y="470249"/>
                      </a:cubicBezTo>
                      <a:lnTo>
                        <a:pt x="349460" y="620911"/>
                      </a:lnTo>
                      <a:cubicBezTo>
                        <a:pt x="286105" y="673835"/>
                        <a:pt x="278379" y="709376"/>
                        <a:pt x="208070" y="713625"/>
                      </a:cubicBezTo>
                      <a:cubicBezTo>
                        <a:pt x="48330" y="601594"/>
                        <a:pt x="97198" y="545194"/>
                        <a:pt x="41762" y="460978"/>
                      </a:cubicBezTo>
                      <a:cubicBezTo>
                        <a:pt x="-24298" y="402645"/>
                        <a:pt x="-3436" y="295637"/>
                        <a:pt x="45239" y="251211"/>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039" name="Picture 709"/>
              <p:cNvPicPr>
                <a:picLocks noChangeAspect="1"/>
              </p:cNvPicPr>
              <p:nvPr/>
            </p:nvPicPr>
            <p:blipFill rotWithShape="1">
              <a:blip r:embed="rId6" cstate="print">
                <a:extLst>
                  <a:ext uri="{28A0092B-C50C-407E-A947-70E740481C1C}">
                    <a14:useLocalDpi xmlns:a14="http://schemas.microsoft.com/office/drawing/2010/main" val="0"/>
                  </a:ext>
                </a:extLst>
              </a:blip>
              <a:srcRect t="31372" b="32353"/>
              <a:stretch/>
            </p:blipFill>
            <p:spPr>
              <a:xfrm>
                <a:off x="4752268" y="4384464"/>
                <a:ext cx="429332" cy="152716"/>
              </a:xfrm>
              <a:prstGeom prst="rect">
                <a:avLst/>
              </a:prstGeom>
            </p:spPr>
          </p:pic>
        </p:grpSp>
        <p:grpSp>
          <p:nvGrpSpPr>
            <p:cNvPr id="1002" name="Group 692"/>
            <p:cNvGrpSpPr/>
            <p:nvPr/>
          </p:nvGrpSpPr>
          <p:grpSpPr>
            <a:xfrm>
              <a:off x="3812560" y="3610712"/>
              <a:ext cx="429332" cy="1014311"/>
              <a:chOff x="3732790" y="3468369"/>
              <a:chExt cx="429332" cy="1014311"/>
            </a:xfrm>
          </p:grpSpPr>
          <p:grpSp>
            <p:nvGrpSpPr>
              <p:cNvPr id="1031" name="Group 701"/>
              <p:cNvGrpSpPr/>
              <p:nvPr/>
            </p:nvGrpSpPr>
            <p:grpSpPr>
              <a:xfrm>
                <a:off x="3781520" y="3468369"/>
                <a:ext cx="311356" cy="943681"/>
                <a:chOff x="514182" y="2252465"/>
                <a:chExt cx="1383868" cy="4194331"/>
              </a:xfrm>
            </p:grpSpPr>
            <p:sp>
              <p:nvSpPr>
                <p:cNvPr id="1033" name="Rectangle 1"/>
                <p:cNvSpPr/>
                <p:nvPr/>
              </p:nvSpPr>
              <p:spPr>
                <a:xfrm>
                  <a:off x="1118329" y="2252465"/>
                  <a:ext cx="410214" cy="671110"/>
                </a:xfrm>
                <a:custGeom>
                  <a:avLst/>
                  <a:gdLst>
                    <a:gd name="connsiteX0" fmla="*/ 0 w 685800"/>
                    <a:gd name="connsiteY0" fmla="*/ 0 h 685800"/>
                    <a:gd name="connsiteX1" fmla="*/ 685800 w 685800"/>
                    <a:gd name="connsiteY1" fmla="*/ 0 h 685800"/>
                    <a:gd name="connsiteX2" fmla="*/ 685800 w 685800"/>
                    <a:gd name="connsiteY2" fmla="*/ 685800 h 685800"/>
                    <a:gd name="connsiteX3" fmla="*/ 0 w 685800"/>
                    <a:gd name="connsiteY3" fmla="*/ 685800 h 685800"/>
                    <a:gd name="connsiteX4" fmla="*/ 0 w 685800"/>
                    <a:gd name="connsiteY4" fmla="*/ 0 h 685800"/>
                    <a:gd name="connsiteX0" fmla="*/ 134957 w 685800"/>
                    <a:gd name="connsiteY0" fmla="*/ 253388 h 685800"/>
                    <a:gd name="connsiteX1" fmla="*/ 685800 w 685800"/>
                    <a:gd name="connsiteY1" fmla="*/ 0 h 685800"/>
                    <a:gd name="connsiteX2" fmla="*/ 685800 w 685800"/>
                    <a:gd name="connsiteY2" fmla="*/ 685800 h 685800"/>
                    <a:gd name="connsiteX3" fmla="*/ 0 w 685800"/>
                    <a:gd name="connsiteY3" fmla="*/ 685800 h 685800"/>
                    <a:gd name="connsiteX4" fmla="*/ 134957 w 685800"/>
                    <a:gd name="connsiteY4" fmla="*/ 253388 h 685800"/>
                    <a:gd name="connsiteX0" fmla="*/ 134957 w 685800"/>
                    <a:gd name="connsiteY0" fmla="*/ 0 h 432412"/>
                    <a:gd name="connsiteX1" fmla="*/ 473726 w 685800"/>
                    <a:gd name="connsiteY1" fmla="*/ 2754 h 432412"/>
                    <a:gd name="connsiteX2" fmla="*/ 685800 w 685800"/>
                    <a:gd name="connsiteY2" fmla="*/ 432412 h 432412"/>
                    <a:gd name="connsiteX3" fmla="*/ 0 w 685800"/>
                    <a:gd name="connsiteY3" fmla="*/ 432412 h 432412"/>
                    <a:gd name="connsiteX4" fmla="*/ 134957 w 685800"/>
                    <a:gd name="connsiteY4" fmla="*/ 0 h 432412"/>
                    <a:gd name="connsiteX0" fmla="*/ 134957 w 685800"/>
                    <a:gd name="connsiteY0" fmla="*/ 145057 h 577469"/>
                    <a:gd name="connsiteX1" fmla="*/ 473726 w 685800"/>
                    <a:gd name="connsiteY1" fmla="*/ 147811 h 577469"/>
                    <a:gd name="connsiteX2" fmla="*/ 685800 w 685800"/>
                    <a:gd name="connsiteY2" fmla="*/ 577469 h 577469"/>
                    <a:gd name="connsiteX3" fmla="*/ 0 w 685800"/>
                    <a:gd name="connsiteY3" fmla="*/ 577469 h 577469"/>
                    <a:gd name="connsiteX4" fmla="*/ 134957 w 685800"/>
                    <a:gd name="connsiteY4" fmla="*/ 145057 h 577469"/>
                    <a:gd name="connsiteX0" fmla="*/ 134957 w 685800"/>
                    <a:gd name="connsiteY0" fmla="*/ 239308 h 671720"/>
                    <a:gd name="connsiteX1" fmla="*/ 473726 w 685800"/>
                    <a:gd name="connsiteY1" fmla="*/ 242062 h 671720"/>
                    <a:gd name="connsiteX2" fmla="*/ 685800 w 685800"/>
                    <a:gd name="connsiteY2" fmla="*/ 671720 h 671720"/>
                    <a:gd name="connsiteX3" fmla="*/ 0 w 685800"/>
                    <a:gd name="connsiteY3" fmla="*/ 671720 h 671720"/>
                    <a:gd name="connsiteX4" fmla="*/ 134957 w 685800"/>
                    <a:gd name="connsiteY4" fmla="*/ 239308 h 671720"/>
                    <a:gd name="connsiteX0" fmla="*/ 134957 w 685800"/>
                    <a:gd name="connsiteY0" fmla="*/ 250927 h 683339"/>
                    <a:gd name="connsiteX1" fmla="*/ 473726 w 685800"/>
                    <a:gd name="connsiteY1" fmla="*/ 253681 h 683339"/>
                    <a:gd name="connsiteX2" fmla="*/ 685800 w 685800"/>
                    <a:gd name="connsiteY2" fmla="*/ 683339 h 683339"/>
                    <a:gd name="connsiteX3" fmla="*/ 0 w 685800"/>
                    <a:gd name="connsiteY3" fmla="*/ 683339 h 683339"/>
                    <a:gd name="connsiteX4" fmla="*/ 134957 w 685800"/>
                    <a:gd name="connsiteY4" fmla="*/ 250927 h 683339"/>
                    <a:gd name="connsiteX0" fmla="*/ 134957 w 685800"/>
                    <a:gd name="connsiteY0" fmla="*/ 244992 h 677404"/>
                    <a:gd name="connsiteX1" fmla="*/ 473726 w 685800"/>
                    <a:gd name="connsiteY1" fmla="*/ 247746 h 677404"/>
                    <a:gd name="connsiteX2" fmla="*/ 685800 w 685800"/>
                    <a:gd name="connsiteY2" fmla="*/ 677404 h 677404"/>
                    <a:gd name="connsiteX3" fmla="*/ 0 w 685800"/>
                    <a:gd name="connsiteY3" fmla="*/ 677404 h 677404"/>
                    <a:gd name="connsiteX4" fmla="*/ 134957 w 685800"/>
                    <a:gd name="connsiteY4" fmla="*/ 244992 h 677404"/>
                    <a:gd name="connsiteX0" fmla="*/ 134957 w 685800"/>
                    <a:gd name="connsiteY0" fmla="*/ 243914 h 676326"/>
                    <a:gd name="connsiteX1" fmla="*/ 473726 w 685800"/>
                    <a:gd name="connsiteY1" fmla="*/ 246668 h 676326"/>
                    <a:gd name="connsiteX2" fmla="*/ 685800 w 685800"/>
                    <a:gd name="connsiteY2" fmla="*/ 676326 h 676326"/>
                    <a:gd name="connsiteX3" fmla="*/ 0 w 685800"/>
                    <a:gd name="connsiteY3" fmla="*/ 676326 h 676326"/>
                    <a:gd name="connsiteX4" fmla="*/ 134957 w 685800"/>
                    <a:gd name="connsiteY4" fmla="*/ 243914 h 676326"/>
                    <a:gd name="connsiteX0" fmla="*/ 134957 w 685800"/>
                    <a:gd name="connsiteY0" fmla="*/ 248864 h 681276"/>
                    <a:gd name="connsiteX1" fmla="*/ 473726 w 685800"/>
                    <a:gd name="connsiteY1" fmla="*/ 251618 h 681276"/>
                    <a:gd name="connsiteX2" fmla="*/ 685800 w 685800"/>
                    <a:gd name="connsiteY2" fmla="*/ 681276 h 681276"/>
                    <a:gd name="connsiteX3" fmla="*/ 0 w 685800"/>
                    <a:gd name="connsiteY3" fmla="*/ 681276 h 681276"/>
                    <a:gd name="connsiteX4" fmla="*/ 134957 w 685800"/>
                    <a:gd name="connsiteY4" fmla="*/ 248864 h 681276"/>
                    <a:gd name="connsiteX0" fmla="*/ 14773 w 565616"/>
                    <a:gd name="connsiteY0" fmla="*/ 248864 h 681276"/>
                    <a:gd name="connsiteX1" fmla="*/ 353542 w 565616"/>
                    <a:gd name="connsiteY1" fmla="*/ 251618 h 681276"/>
                    <a:gd name="connsiteX2" fmla="*/ 565616 w 565616"/>
                    <a:gd name="connsiteY2" fmla="*/ 681276 h 681276"/>
                    <a:gd name="connsiteX3" fmla="*/ 42315 w 565616"/>
                    <a:gd name="connsiteY3" fmla="*/ 436151 h 681276"/>
                    <a:gd name="connsiteX4" fmla="*/ 14773 w 565616"/>
                    <a:gd name="connsiteY4" fmla="*/ 248864 h 681276"/>
                    <a:gd name="connsiteX0" fmla="*/ 17981 w 568824"/>
                    <a:gd name="connsiteY0" fmla="*/ 248864 h 681276"/>
                    <a:gd name="connsiteX1" fmla="*/ 356750 w 568824"/>
                    <a:gd name="connsiteY1" fmla="*/ 251618 h 681276"/>
                    <a:gd name="connsiteX2" fmla="*/ 568824 w 568824"/>
                    <a:gd name="connsiteY2" fmla="*/ 681276 h 681276"/>
                    <a:gd name="connsiteX3" fmla="*/ 45523 w 568824"/>
                    <a:gd name="connsiteY3" fmla="*/ 436151 h 681276"/>
                    <a:gd name="connsiteX4" fmla="*/ 17981 w 568824"/>
                    <a:gd name="connsiteY4" fmla="*/ 248864 h 681276"/>
                    <a:gd name="connsiteX0" fmla="*/ 40205 w 591048"/>
                    <a:gd name="connsiteY0" fmla="*/ 248864 h 681276"/>
                    <a:gd name="connsiteX1" fmla="*/ 378974 w 591048"/>
                    <a:gd name="connsiteY1" fmla="*/ 251618 h 681276"/>
                    <a:gd name="connsiteX2" fmla="*/ 591048 w 591048"/>
                    <a:gd name="connsiteY2" fmla="*/ 681276 h 681276"/>
                    <a:gd name="connsiteX3" fmla="*/ 67747 w 591048"/>
                    <a:gd name="connsiteY3" fmla="*/ 436151 h 681276"/>
                    <a:gd name="connsiteX4" fmla="*/ 40205 w 591048"/>
                    <a:gd name="connsiteY4" fmla="*/ 248864 h 681276"/>
                    <a:gd name="connsiteX0" fmla="*/ 38996 w 589839"/>
                    <a:gd name="connsiteY0" fmla="*/ 248864 h 681276"/>
                    <a:gd name="connsiteX1" fmla="*/ 377765 w 589839"/>
                    <a:gd name="connsiteY1" fmla="*/ 251618 h 681276"/>
                    <a:gd name="connsiteX2" fmla="*/ 589839 w 589839"/>
                    <a:gd name="connsiteY2" fmla="*/ 681276 h 681276"/>
                    <a:gd name="connsiteX3" fmla="*/ 69292 w 589839"/>
                    <a:gd name="connsiteY3" fmla="*/ 427888 h 681276"/>
                    <a:gd name="connsiteX4" fmla="*/ 38996 w 589839"/>
                    <a:gd name="connsiteY4" fmla="*/ 248864 h 681276"/>
                    <a:gd name="connsiteX0" fmla="*/ 38996 w 389248"/>
                    <a:gd name="connsiteY0" fmla="*/ 248864 h 427888"/>
                    <a:gd name="connsiteX1" fmla="*/ 377765 w 389248"/>
                    <a:gd name="connsiteY1" fmla="*/ 251618 h 427888"/>
                    <a:gd name="connsiteX2" fmla="*/ 363993 w 389248"/>
                    <a:gd name="connsiteY2" fmla="*/ 422379 h 427888"/>
                    <a:gd name="connsiteX3" fmla="*/ 69292 w 389248"/>
                    <a:gd name="connsiteY3" fmla="*/ 427888 h 427888"/>
                    <a:gd name="connsiteX4" fmla="*/ 38996 w 389248"/>
                    <a:gd name="connsiteY4" fmla="*/ 248864 h 427888"/>
                    <a:gd name="connsiteX0" fmla="*/ 38996 w 389749"/>
                    <a:gd name="connsiteY0" fmla="*/ 248864 h 427888"/>
                    <a:gd name="connsiteX1" fmla="*/ 377765 w 389749"/>
                    <a:gd name="connsiteY1" fmla="*/ 251618 h 427888"/>
                    <a:gd name="connsiteX2" fmla="*/ 363993 w 389749"/>
                    <a:gd name="connsiteY2" fmla="*/ 422379 h 427888"/>
                    <a:gd name="connsiteX3" fmla="*/ 69292 w 389749"/>
                    <a:gd name="connsiteY3" fmla="*/ 427888 h 427888"/>
                    <a:gd name="connsiteX4" fmla="*/ 38996 w 389749"/>
                    <a:gd name="connsiteY4" fmla="*/ 248864 h 427888"/>
                    <a:gd name="connsiteX0" fmla="*/ 38996 w 407460"/>
                    <a:gd name="connsiteY0" fmla="*/ 248864 h 427888"/>
                    <a:gd name="connsiteX1" fmla="*/ 377765 w 407460"/>
                    <a:gd name="connsiteY1" fmla="*/ 251618 h 427888"/>
                    <a:gd name="connsiteX2" fmla="*/ 363993 w 407460"/>
                    <a:gd name="connsiteY2" fmla="*/ 422379 h 427888"/>
                    <a:gd name="connsiteX3" fmla="*/ 69292 w 407460"/>
                    <a:gd name="connsiteY3" fmla="*/ 427888 h 427888"/>
                    <a:gd name="connsiteX4" fmla="*/ 38996 w 407460"/>
                    <a:gd name="connsiteY4" fmla="*/ 248864 h 427888"/>
                    <a:gd name="connsiteX0" fmla="*/ 38996 w 413204"/>
                    <a:gd name="connsiteY0" fmla="*/ 248864 h 427888"/>
                    <a:gd name="connsiteX1" fmla="*/ 377765 w 413204"/>
                    <a:gd name="connsiteY1" fmla="*/ 251618 h 427888"/>
                    <a:gd name="connsiteX2" fmla="*/ 363993 w 413204"/>
                    <a:gd name="connsiteY2" fmla="*/ 422379 h 427888"/>
                    <a:gd name="connsiteX3" fmla="*/ 69292 w 413204"/>
                    <a:gd name="connsiteY3" fmla="*/ 427888 h 427888"/>
                    <a:gd name="connsiteX4" fmla="*/ 38996 w 413204"/>
                    <a:gd name="connsiteY4" fmla="*/ 248864 h 427888"/>
                    <a:gd name="connsiteX0" fmla="*/ 38996 w 410214"/>
                    <a:gd name="connsiteY0" fmla="*/ 248864 h 427888"/>
                    <a:gd name="connsiteX1" fmla="*/ 377765 w 410214"/>
                    <a:gd name="connsiteY1" fmla="*/ 251618 h 427888"/>
                    <a:gd name="connsiteX2" fmla="*/ 355730 w 410214"/>
                    <a:gd name="connsiteY2" fmla="*/ 419625 h 427888"/>
                    <a:gd name="connsiteX3" fmla="*/ 69292 w 410214"/>
                    <a:gd name="connsiteY3" fmla="*/ 427888 h 427888"/>
                    <a:gd name="connsiteX4" fmla="*/ 38996 w 410214"/>
                    <a:gd name="connsiteY4" fmla="*/ 248864 h 427888"/>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53552"/>
                    <a:gd name="connsiteX1" fmla="*/ 377765 w 410214"/>
                    <a:gd name="connsiteY1" fmla="*/ 251618 h 653552"/>
                    <a:gd name="connsiteX2" fmla="*/ 355730 w 410214"/>
                    <a:gd name="connsiteY2" fmla="*/ 419625 h 653552"/>
                    <a:gd name="connsiteX3" fmla="*/ 358484 w 410214"/>
                    <a:gd name="connsiteY3" fmla="*/ 609667 h 653552"/>
                    <a:gd name="connsiteX4" fmla="*/ 50011 w 410214"/>
                    <a:gd name="connsiteY4" fmla="*/ 576617 h 653552"/>
                    <a:gd name="connsiteX5" fmla="*/ 69292 w 410214"/>
                    <a:gd name="connsiteY5" fmla="*/ 427888 h 653552"/>
                    <a:gd name="connsiteX6" fmla="*/ 38996 w 410214"/>
                    <a:gd name="connsiteY6" fmla="*/ 248864 h 653552"/>
                    <a:gd name="connsiteX0" fmla="*/ 38996 w 410214"/>
                    <a:gd name="connsiteY0" fmla="*/ 248864 h 671110"/>
                    <a:gd name="connsiteX1" fmla="*/ 377765 w 410214"/>
                    <a:gd name="connsiteY1" fmla="*/ 251618 h 671110"/>
                    <a:gd name="connsiteX2" fmla="*/ 355730 w 410214"/>
                    <a:gd name="connsiteY2" fmla="*/ 419625 h 671110"/>
                    <a:gd name="connsiteX3" fmla="*/ 358484 w 410214"/>
                    <a:gd name="connsiteY3" fmla="*/ 609667 h 671110"/>
                    <a:gd name="connsiteX4" fmla="*/ 50011 w 410214"/>
                    <a:gd name="connsiteY4" fmla="*/ 576617 h 671110"/>
                    <a:gd name="connsiteX5" fmla="*/ 69292 w 410214"/>
                    <a:gd name="connsiteY5" fmla="*/ 427888 h 671110"/>
                    <a:gd name="connsiteX6" fmla="*/ 38996 w 410214"/>
                    <a:gd name="connsiteY6" fmla="*/ 248864 h 67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214" h="671110">
                      <a:moveTo>
                        <a:pt x="38996" y="248864"/>
                      </a:moveTo>
                      <a:cubicBezTo>
                        <a:pt x="-71173" y="-58692"/>
                        <a:pt x="474162" y="-107348"/>
                        <a:pt x="377765" y="251618"/>
                      </a:cubicBezTo>
                      <a:cubicBezTo>
                        <a:pt x="436521" y="283751"/>
                        <a:pt x="407143" y="362705"/>
                        <a:pt x="355730" y="419625"/>
                      </a:cubicBezTo>
                      <a:cubicBezTo>
                        <a:pt x="300646" y="480219"/>
                        <a:pt x="355729" y="565599"/>
                        <a:pt x="358484" y="609667"/>
                      </a:cubicBezTo>
                      <a:cubicBezTo>
                        <a:pt x="309826" y="638127"/>
                        <a:pt x="195066" y="749215"/>
                        <a:pt x="50011" y="576617"/>
                      </a:cubicBezTo>
                      <a:cubicBezTo>
                        <a:pt x="75717" y="524287"/>
                        <a:pt x="79390" y="510515"/>
                        <a:pt x="69292" y="427888"/>
                      </a:cubicBezTo>
                      <a:cubicBezTo>
                        <a:pt x="-19761" y="304867"/>
                        <a:pt x="-15170" y="269980"/>
                        <a:pt x="38996" y="248864"/>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34" name="Rectangle 4"/>
                <p:cNvSpPr/>
                <p:nvPr/>
              </p:nvSpPr>
              <p:spPr>
                <a:xfrm>
                  <a:off x="1140466" y="2861665"/>
                  <a:ext cx="353340" cy="753116"/>
                </a:xfrm>
                <a:custGeom>
                  <a:avLst/>
                  <a:gdLst>
                    <a:gd name="connsiteX0" fmla="*/ 0 w 361238"/>
                    <a:gd name="connsiteY0" fmla="*/ 0 h 467366"/>
                    <a:gd name="connsiteX1" fmla="*/ 361238 w 361238"/>
                    <a:gd name="connsiteY1" fmla="*/ 0 h 467366"/>
                    <a:gd name="connsiteX2" fmla="*/ 361238 w 361238"/>
                    <a:gd name="connsiteY2" fmla="*/ 467366 h 467366"/>
                    <a:gd name="connsiteX3" fmla="*/ 0 w 361238"/>
                    <a:gd name="connsiteY3" fmla="*/ 467366 h 467366"/>
                    <a:gd name="connsiteX4" fmla="*/ 0 w 361238"/>
                    <a:gd name="connsiteY4" fmla="*/ 0 h 467366"/>
                    <a:gd name="connsiteX0" fmla="*/ 26194 w 361238"/>
                    <a:gd name="connsiteY0" fmla="*/ 0 h 529278"/>
                    <a:gd name="connsiteX1" fmla="*/ 361238 w 361238"/>
                    <a:gd name="connsiteY1" fmla="*/ 61912 h 529278"/>
                    <a:gd name="connsiteX2" fmla="*/ 361238 w 361238"/>
                    <a:gd name="connsiteY2" fmla="*/ 529278 h 529278"/>
                    <a:gd name="connsiteX3" fmla="*/ 0 w 361238"/>
                    <a:gd name="connsiteY3" fmla="*/ 529278 h 529278"/>
                    <a:gd name="connsiteX4" fmla="*/ 26194 w 361238"/>
                    <a:gd name="connsiteY4" fmla="*/ 0 h 529278"/>
                    <a:gd name="connsiteX0" fmla="*/ 0 w 335044"/>
                    <a:gd name="connsiteY0" fmla="*/ 0 h 734065"/>
                    <a:gd name="connsiteX1" fmla="*/ 335044 w 335044"/>
                    <a:gd name="connsiteY1" fmla="*/ 61912 h 734065"/>
                    <a:gd name="connsiteX2" fmla="*/ 335044 w 335044"/>
                    <a:gd name="connsiteY2" fmla="*/ 529278 h 734065"/>
                    <a:gd name="connsiteX3" fmla="*/ 59531 w 335044"/>
                    <a:gd name="connsiteY3" fmla="*/ 734065 h 734065"/>
                    <a:gd name="connsiteX4" fmla="*/ 0 w 335044"/>
                    <a:gd name="connsiteY4" fmla="*/ 0 h 734065"/>
                    <a:gd name="connsiteX0" fmla="*/ 0 w 335044"/>
                    <a:gd name="connsiteY0" fmla="*/ 0 h 762641"/>
                    <a:gd name="connsiteX1" fmla="*/ 335044 w 335044"/>
                    <a:gd name="connsiteY1" fmla="*/ 61912 h 762641"/>
                    <a:gd name="connsiteX2" fmla="*/ 256463 w 335044"/>
                    <a:gd name="connsiteY2" fmla="*/ 762641 h 762641"/>
                    <a:gd name="connsiteX3" fmla="*/ 59531 w 335044"/>
                    <a:gd name="connsiteY3" fmla="*/ 734065 h 762641"/>
                    <a:gd name="connsiteX4" fmla="*/ 0 w 335044"/>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64293 w 344569"/>
                    <a:gd name="connsiteY3" fmla="*/ 748352 h 762641"/>
                    <a:gd name="connsiteX4" fmla="*/ 0 w 344569"/>
                    <a:gd name="connsiteY4"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29422 h 792063"/>
                    <a:gd name="connsiteX1" fmla="*/ 77869 w 344569"/>
                    <a:gd name="connsiteY1" fmla="*/ 208656 h 792063"/>
                    <a:gd name="connsiteX2" fmla="*/ 180263 w 344569"/>
                    <a:gd name="connsiteY2" fmla="*/ 96738 h 792063"/>
                    <a:gd name="connsiteX3" fmla="*/ 344569 w 344569"/>
                    <a:gd name="connsiteY3" fmla="*/ 65141 h 792063"/>
                    <a:gd name="connsiteX4" fmla="*/ 256463 w 344569"/>
                    <a:gd name="connsiteY4" fmla="*/ 792063 h 792063"/>
                    <a:gd name="connsiteX5" fmla="*/ 64293 w 344569"/>
                    <a:gd name="connsiteY5" fmla="*/ 777774 h 792063"/>
                    <a:gd name="connsiteX6" fmla="*/ 0 w 344569"/>
                    <a:gd name="connsiteY6" fmla="*/ 29422 h 792063"/>
                    <a:gd name="connsiteX0" fmla="*/ 6279 w 350848"/>
                    <a:gd name="connsiteY0" fmla="*/ 29422 h 792063"/>
                    <a:gd name="connsiteX1" fmla="*/ 84148 w 350848"/>
                    <a:gd name="connsiteY1" fmla="*/ 208656 h 792063"/>
                    <a:gd name="connsiteX2" fmla="*/ 186542 w 350848"/>
                    <a:gd name="connsiteY2" fmla="*/ 96738 h 792063"/>
                    <a:gd name="connsiteX3" fmla="*/ 350848 w 350848"/>
                    <a:gd name="connsiteY3" fmla="*/ 65141 h 792063"/>
                    <a:gd name="connsiteX4" fmla="*/ 262742 w 350848"/>
                    <a:gd name="connsiteY4" fmla="*/ 792063 h 792063"/>
                    <a:gd name="connsiteX5" fmla="*/ 70572 w 350848"/>
                    <a:gd name="connsiteY5" fmla="*/ 777774 h 792063"/>
                    <a:gd name="connsiteX6" fmla="*/ 6279 w 350848"/>
                    <a:gd name="connsiteY6" fmla="*/ 29422 h 792063"/>
                    <a:gd name="connsiteX0" fmla="*/ 6279 w 350848"/>
                    <a:gd name="connsiteY0" fmla="*/ 419 h 763060"/>
                    <a:gd name="connsiteX1" fmla="*/ 84148 w 350848"/>
                    <a:gd name="connsiteY1" fmla="*/ 179653 h 763060"/>
                    <a:gd name="connsiteX2" fmla="*/ 186542 w 350848"/>
                    <a:gd name="connsiteY2" fmla="*/ 67735 h 763060"/>
                    <a:gd name="connsiteX3" fmla="*/ 350848 w 350848"/>
                    <a:gd name="connsiteY3" fmla="*/ 36138 h 763060"/>
                    <a:gd name="connsiteX4" fmla="*/ 262742 w 350848"/>
                    <a:gd name="connsiteY4" fmla="*/ 763060 h 763060"/>
                    <a:gd name="connsiteX5" fmla="*/ 70572 w 350848"/>
                    <a:gd name="connsiteY5" fmla="*/ 748771 h 763060"/>
                    <a:gd name="connsiteX6" fmla="*/ 6279 w 350848"/>
                    <a:gd name="connsiteY6" fmla="*/ 419 h 763060"/>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9629 w 354198"/>
                    <a:gd name="connsiteY0" fmla="*/ 1335 h 763976"/>
                    <a:gd name="connsiteX1" fmla="*/ 87498 w 354198"/>
                    <a:gd name="connsiteY1" fmla="*/ 180569 h 763976"/>
                    <a:gd name="connsiteX2" fmla="*/ 189892 w 354198"/>
                    <a:gd name="connsiteY2" fmla="*/ 68651 h 763976"/>
                    <a:gd name="connsiteX3" fmla="*/ 287523 w 354198"/>
                    <a:gd name="connsiteY3" fmla="*/ 192475 h 763976"/>
                    <a:gd name="connsiteX4" fmla="*/ 354198 w 354198"/>
                    <a:gd name="connsiteY4" fmla="*/ 37054 h 763976"/>
                    <a:gd name="connsiteX5" fmla="*/ 266092 w 354198"/>
                    <a:gd name="connsiteY5" fmla="*/ 763976 h 763976"/>
                    <a:gd name="connsiteX6" fmla="*/ 73922 w 354198"/>
                    <a:gd name="connsiteY6" fmla="*/ 749687 h 763976"/>
                    <a:gd name="connsiteX7" fmla="*/ 9629 w 354198"/>
                    <a:gd name="connsiteY7" fmla="*/ 1335 h 763976"/>
                    <a:gd name="connsiteX0" fmla="*/ 9629 w 354198"/>
                    <a:gd name="connsiteY0" fmla="*/ 1335 h 763976"/>
                    <a:gd name="connsiteX1" fmla="*/ 87498 w 354198"/>
                    <a:gd name="connsiteY1" fmla="*/ 180569 h 763976"/>
                    <a:gd name="connsiteX2" fmla="*/ 189892 w 354198"/>
                    <a:gd name="connsiteY2" fmla="*/ 68651 h 763976"/>
                    <a:gd name="connsiteX3" fmla="*/ 287523 w 354198"/>
                    <a:gd name="connsiteY3" fmla="*/ 192475 h 763976"/>
                    <a:gd name="connsiteX4" fmla="*/ 354198 w 354198"/>
                    <a:gd name="connsiteY4" fmla="*/ 37054 h 763976"/>
                    <a:gd name="connsiteX5" fmla="*/ 266092 w 354198"/>
                    <a:gd name="connsiteY5" fmla="*/ 763976 h 763976"/>
                    <a:gd name="connsiteX6" fmla="*/ 73922 w 354198"/>
                    <a:gd name="connsiteY6" fmla="*/ 749687 h 763976"/>
                    <a:gd name="connsiteX7" fmla="*/ 9629 w 354198"/>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7920 w 357203"/>
                    <a:gd name="connsiteY0" fmla="*/ 0 h 762641"/>
                    <a:gd name="connsiteX1" fmla="*/ 85789 w 357203"/>
                    <a:gd name="connsiteY1" fmla="*/ 179234 h 762641"/>
                    <a:gd name="connsiteX2" fmla="*/ 188183 w 357203"/>
                    <a:gd name="connsiteY2" fmla="*/ 67316 h 762641"/>
                    <a:gd name="connsiteX3" fmla="*/ 285814 w 357203"/>
                    <a:gd name="connsiteY3" fmla="*/ 191140 h 762641"/>
                    <a:gd name="connsiteX4" fmla="*/ 352489 w 357203"/>
                    <a:gd name="connsiteY4" fmla="*/ 35719 h 762641"/>
                    <a:gd name="connsiteX5" fmla="*/ 264383 w 357203"/>
                    <a:gd name="connsiteY5" fmla="*/ 762641 h 762641"/>
                    <a:gd name="connsiteX6" fmla="*/ 72213 w 357203"/>
                    <a:gd name="connsiteY6" fmla="*/ 748352 h 762641"/>
                    <a:gd name="connsiteX7" fmla="*/ 7920 w 357203"/>
                    <a:gd name="connsiteY7" fmla="*/ 0 h 762641"/>
                    <a:gd name="connsiteX0" fmla="*/ 8514 w 350653"/>
                    <a:gd name="connsiteY0" fmla="*/ 0 h 753116"/>
                    <a:gd name="connsiteX1" fmla="*/ 79239 w 350653"/>
                    <a:gd name="connsiteY1" fmla="*/ 169709 h 753116"/>
                    <a:gd name="connsiteX2" fmla="*/ 181633 w 350653"/>
                    <a:gd name="connsiteY2" fmla="*/ 57791 h 753116"/>
                    <a:gd name="connsiteX3" fmla="*/ 279264 w 350653"/>
                    <a:gd name="connsiteY3" fmla="*/ 181615 h 753116"/>
                    <a:gd name="connsiteX4" fmla="*/ 345939 w 350653"/>
                    <a:gd name="connsiteY4" fmla="*/ 26194 h 753116"/>
                    <a:gd name="connsiteX5" fmla="*/ 257833 w 350653"/>
                    <a:gd name="connsiteY5" fmla="*/ 753116 h 753116"/>
                    <a:gd name="connsiteX6" fmla="*/ 65663 w 350653"/>
                    <a:gd name="connsiteY6" fmla="*/ 738827 h 753116"/>
                    <a:gd name="connsiteX7" fmla="*/ 8514 w 350653"/>
                    <a:gd name="connsiteY7" fmla="*/ 0 h 753116"/>
                    <a:gd name="connsiteX0" fmla="*/ 11201 w 353340"/>
                    <a:gd name="connsiteY0" fmla="*/ 0 h 753116"/>
                    <a:gd name="connsiteX1" fmla="*/ 81926 w 353340"/>
                    <a:gd name="connsiteY1" fmla="*/ 169709 h 753116"/>
                    <a:gd name="connsiteX2" fmla="*/ 184320 w 353340"/>
                    <a:gd name="connsiteY2" fmla="*/ 57791 h 753116"/>
                    <a:gd name="connsiteX3" fmla="*/ 281951 w 353340"/>
                    <a:gd name="connsiteY3" fmla="*/ 181615 h 753116"/>
                    <a:gd name="connsiteX4" fmla="*/ 348626 w 353340"/>
                    <a:gd name="connsiteY4" fmla="*/ 26194 h 753116"/>
                    <a:gd name="connsiteX5" fmla="*/ 260520 w 353340"/>
                    <a:gd name="connsiteY5" fmla="*/ 753116 h 753116"/>
                    <a:gd name="connsiteX6" fmla="*/ 68350 w 353340"/>
                    <a:gd name="connsiteY6" fmla="*/ 738827 h 753116"/>
                    <a:gd name="connsiteX7" fmla="*/ 11201 w 353340"/>
                    <a:gd name="connsiteY7" fmla="*/ 0 h 753116"/>
                    <a:gd name="connsiteX0" fmla="*/ 11201 w 353340"/>
                    <a:gd name="connsiteY0" fmla="*/ 0 h 753116"/>
                    <a:gd name="connsiteX1" fmla="*/ 81926 w 353340"/>
                    <a:gd name="connsiteY1" fmla="*/ 169709 h 753116"/>
                    <a:gd name="connsiteX2" fmla="*/ 184320 w 353340"/>
                    <a:gd name="connsiteY2" fmla="*/ 57791 h 753116"/>
                    <a:gd name="connsiteX3" fmla="*/ 281951 w 353340"/>
                    <a:gd name="connsiteY3" fmla="*/ 174471 h 753116"/>
                    <a:gd name="connsiteX4" fmla="*/ 348626 w 353340"/>
                    <a:gd name="connsiteY4" fmla="*/ 26194 h 753116"/>
                    <a:gd name="connsiteX5" fmla="*/ 260520 w 353340"/>
                    <a:gd name="connsiteY5" fmla="*/ 753116 h 753116"/>
                    <a:gd name="connsiteX6" fmla="*/ 68350 w 353340"/>
                    <a:gd name="connsiteY6" fmla="*/ 738827 h 753116"/>
                    <a:gd name="connsiteX7" fmla="*/ 11201 w 353340"/>
                    <a:gd name="connsiteY7" fmla="*/ 0 h 75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40" h="753116">
                      <a:moveTo>
                        <a:pt x="11201" y="0"/>
                      </a:moveTo>
                      <a:cubicBezTo>
                        <a:pt x="3542" y="119856"/>
                        <a:pt x="51882" y="158490"/>
                        <a:pt x="81926" y="169709"/>
                      </a:cubicBezTo>
                      <a:cubicBezTo>
                        <a:pt x="73870" y="66628"/>
                        <a:pt x="139473" y="46388"/>
                        <a:pt x="184320" y="57791"/>
                      </a:cubicBezTo>
                      <a:cubicBezTo>
                        <a:pt x="263694" y="52234"/>
                        <a:pt x="254963" y="110972"/>
                        <a:pt x="281951" y="174471"/>
                      </a:cubicBezTo>
                      <a:cubicBezTo>
                        <a:pt x="323226" y="117901"/>
                        <a:pt x="340689" y="104194"/>
                        <a:pt x="348626" y="26194"/>
                      </a:cubicBezTo>
                      <a:cubicBezTo>
                        <a:pt x="374026" y="42281"/>
                        <a:pt x="289889" y="510809"/>
                        <a:pt x="260520" y="753116"/>
                      </a:cubicBezTo>
                      <a:lnTo>
                        <a:pt x="68350" y="738827"/>
                      </a:lnTo>
                      <a:cubicBezTo>
                        <a:pt x="48506" y="494139"/>
                        <a:pt x="-28486" y="63713"/>
                        <a:pt x="11201" y="0"/>
                      </a:cubicBezTo>
                      <a:close/>
                    </a:path>
                  </a:pathLst>
                </a:custGeom>
                <a:solidFill>
                  <a:srgbClr val="D2EC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35" name="Rectangle 5"/>
                <p:cNvSpPr/>
                <p:nvPr/>
              </p:nvSpPr>
              <p:spPr>
                <a:xfrm>
                  <a:off x="1232092" y="2911690"/>
                  <a:ext cx="149657" cy="737271"/>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20860 w 144500"/>
                    <a:gd name="connsiteY0" fmla="*/ 15051 h 722523"/>
                    <a:gd name="connsiteX1" fmla="*/ 130397 w 144500"/>
                    <a:gd name="connsiteY1" fmla="*/ 10288 h 722523"/>
                    <a:gd name="connsiteX2" fmla="*/ 104204 w 144500"/>
                    <a:gd name="connsiteY2" fmla="*/ 126826 h 722523"/>
                    <a:gd name="connsiteX3" fmla="*/ 137541 w 144500"/>
                    <a:gd name="connsiteY3" fmla="*/ 722523 h 722523"/>
                    <a:gd name="connsiteX4" fmla="*/ 4191 w 144500"/>
                    <a:gd name="connsiteY4" fmla="*/ 710232 h 722523"/>
                    <a:gd name="connsiteX5" fmla="*/ 56579 w 144500"/>
                    <a:gd name="connsiteY5" fmla="*/ 122064 h 722523"/>
                    <a:gd name="connsiteX6" fmla="*/ 20860 w 144500"/>
                    <a:gd name="connsiteY6" fmla="*/ 15051 h 722523"/>
                    <a:gd name="connsiteX0" fmla="*/ 26017 w 149657"/>
                    <a:gd name="connsiteY0" fmla="*/ 15051 h 737271"/>
                    <a:gd name="connsiteX1" fmla="*/ 135554 w 149657"/>
                    <a:gd name="connsiteY1" fmla="*/ 10288 h 737271"/>
                    <a:gd name="connsiteX2" fmla="*/ 109361 w 149657"/>
                    <a:gd name="connsiteY2" fmla="*/ 126826 h 737271"/>
                    <a:gd name="connsiteX3" fmla="*/ 142698 w 149657"/>
                    <a:gd name="connsiteY3" fmla="*/ 722523 h 737271"/>
                    <a:gd name="connsiteX4" fmla="*/ 1973 w 149657"/>
                    <a:gd name="connsiteY4" fmla="*/ 737271 h 737271"/>
                    <a:gd name="connsiteX5" fmla="*/ 61736 w 149657"/>
                    <a:gd name="connsiteY5" fmla="*/ 122064 h 737271"/>
                    <a:gd name="connsiteX6" fmla="*/ 26017 w 149657"/>
                    <a:gd name="connsiteY6" fmla="*/ 15051 h 73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57" h="737271">
                      <a:moveTo>
                        <a:pt x="26017" y="15051"/>
                      </a:moveTo>
                      <a:cubicBezTo>
                        <a:pt x="67291" y="-10349"/>
                        <a:pt x="103805" y="2351"/>
                        <a:pt x="135554" y="10288"/>
                      </a:cubicBezTo>
                      <a:cubicBezTo>
                        <a:pt x="142698" y="49134"/>
                        <a:pt x="116505" y="97504"/>
                        <a:pt x="109361" y="126826"/>
                      </a:cubicBezTo>
                      <a:cubicBezTo>
                        <a:pt x="182385" y="323676"/>
                        <a:pt x="131586" y="528054"/>
                        <a:pt x="142698" y="722523"/>
                      </a:cubicBezTo>
                      <a:lnTo>
                        <a:pt x="1973" y="737271"/>
                      </a:lnTo>
                      <a:cubicBezTo>
                        <a:pt x="1973" y="538040"/>
                        <a:pt x="-16846" y="309389"/>
                        <a:pt x="61736" y="122064"/>
                      </a:cubicBezTo>
                      <a:cubicBezTo>
                        <a:pt x="37924" y="88774"/>
                        <a:pt x="30779" y="53104"/>
                        <a:pt x="26017" y="15051"/>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36" name="Rectangle 6"/>
                <p:cNvSpPr/>
                <p:nvPr/>
              </p:nvSpPr>
              <p:spPr>
                <a:xfrm>
                  <a:off x="514182" y="2851011"/>
                  <a:ext cx="1383868" cy="3595785"/>
                </a:xfrm>
                <a:custGeom>
                  <a:avLst/>
                  <a:gdLst/>
                  <a:ahLst/>
                  <a:cxnLst/>
                  <a:rect l="l" t="t" r="r" b="b"/>
                  <a:pathLst>
                    <a:path w="1383868" h="3595785">
                      <a:moveTo>
                        <a:pt x="750051" y="2078549"/>
                      </a:moveTo>
                      <a:cubicBezTo>
                        <a:pt x="708548" y="2095650"/>
                        <a:pt x="733437" y="2227428"/>
                        <a:pt x="725130" y="2301868"/>
                      </a:cubicBezTo>
                      <a:cubicBezTo>
                        <a:pt x="669804" y="2381839"/>
                        <a:pt x="662762" y="2410509"/>
                        <a:pt x="700988" y="2523677"/>
                      </a:cubicBezTo>
                      <a:cubicBezTo>
                        <a:pt x="664027" y="2624272"/>
                        <a:pt x="750797" y="2709776"/>
                        <a:pt x="792300" y="2680604"/>
                      </a:cubicBezTo>
                      <a:cubicBezTo>
                        <a:pt x="716855" y="2467848"/>
                        <a:pt x="825497" y="2179646"/>
                        <a:pt x="750051" y="2078549"/>
                      </a:cubicBezTo>
                      <a:close/>
                      <a:moveTo>
                        <a:pt x="636159" y="0"/>
                      </a:moveTo>
                      <a:cubicBezTo>
                        <a:pt x="628489" y="97058"/>
                        <a:pt x="681253" y="680176"/>
                        <a:pt x="701230" y="749479"/>
                      </a:cubicBezTo>
                      <a:cubicBezTo>
                        <a:pt x="719635" y="763471"/>
                        <a:pt x="833307" y="784058"/>
                        <a:pt x="876641" y="754100"/>
                      </a:cubicBezTo>
                      <a:cubicBezTo>
                        <a:pt x="929029" y="636625"/>
                        <a:pt x="963498" y="90246"/>
                        <a:pt x="985377" y="38593"/>
                      </a:cubicBezTo>
                      <a:cubicBezTo>
                        <a:pt x="1079306" y="94258"/>
                        <a:pt x="1191344" y="155959"/>
                        <a:pt x="1285273" y="232750"/>
                      </a:cubicBezTo>
                      <a:cubicBezTo>
                        <a:pt x="1347579" y="479944"/>
                        <a:pt x="1372586" y="1363100"/>
                        <a:pt x="1383353" y="1597205"/>
                      </a:cubicBezTo>
                      <a:cubicBezTo>
                        <a:pt x="1388084" y="1659294"/>
                        <a:pt x="1358927" y="1604182"/>
                        <a:pt x="1349873" y="1637379"/>
                      </a:cubicBezTo>
                      <a:cubicBezTo>
                        <a:pt x="1369237" y="1725969"/>
                        <a:pt x="1359666" y="1783460"/>
                        <a:pt x="1359211" y="1847684"/>
                      </a:cubicBezTo>
                      <a:cubicBezTo>
                        <a:pt x="1331595" y="1914924"/>
                        <a:pt x="1220390" y="1963368"/>
                        <a:pt x="1190212" y="1911059"/>
                      </a:cubicBezTo>
                      <a:cubicBezTo>
                        <a:pt x="1176679" y="1882735"/>
                        <a:pt x="1341607" y="1806944"/>
                        <a:pt x="1238498" y="1736025"/>
                      </a:cubicBezTo>
                      <a:cubicBezTo>
                        <a:pt x="1206356" y="1730336"/>
                        <a:pt x="1238688" y="1866624"/>
                        <a:pt x="1199267" y="1853720"/>
                      </a:cubicBezTo>
                      <a:cubicBezTo>
                        <a:pt x="1164924" y="1854741"/>
                        <a:pt x="1188074" y="1645520"/>
                        <a:pt x="1149848" y="1731025"/>
                      </a:cubicBezTo>
                      <a:cubicBezTo>
                        <a:pt x="1147883" y="2193601"/>
                        <a:pt x="1043157" y="2781873"/>
                        <a:pt x="997072" y="3124223"/>
                      </a:cubicBezTo>
                      <a:cubicBezTo>
                        <a:pt x="975130" y="3249290"/>
                        <a:pt x="951805" y="3251474"/>
                        <a:pt x="951805" y="3377720"/>
                      </a:cubicBezTo>
                      <a:cubicBezTo>
                        <a:pt x="953000" y="3460035"/>
                        <a:pt x="907685" y="3393312"/>
                        <a:pt x="909555" y="3429023"/>
                      </a:cubicBezTo>
                      <a:cubicBezTo>
                        <a:pt x="906253" y="3470266"/>
                        <a:pt x="939168" y="3526599"/>
                        <a:pt x="935866" y="3552753"/>
                      </a:cubicBezTo>
                      <a:cubicBezTo>
                        <a:pt x="886764" y="3612434"/>
                        <a:pt x="721303" y="3600535"/>
                        <a:pt x="713397" y="3573878"/>
                      </a:cubicBezTo>
                      <a:cubicBezTo>
                        <a:pt x="690402" y="3571362"/>
                        <a:pt x="755898" y="3433785"/>
                        <a:pt x="689254" y="3410916"/>
                      </a:cubicBezTo>
                      <a:cubicBezTo>
                        <a:pt x="697695" y="3365915"/>
                        <a:pt x="670879" y="3336585"/>
                        <a:pt x="660584" y="3300858"/>
                      </a:cubicBezTo>
                      <a:cubicBezTo>
                        <a:pt x="630171" y="3277832"/>
                        <a:pt x="591520" y="3363305"/>
                        <a:pt x="530912" y="3299161"/>
                      </a:cubicBezTo>
                      <a:cubicBezTo>
                        <a:pt x="503218" y="3169427"/>
                        <a:pt x="563039" y="3045727"/>
                        <a:pt x="568541" y="2997474"/>
                      </a:cubicBezTo>
                      <a:lnTo>
                        <a:pt x="528648" y="2970690"/>
                      </a:lnTo>
                      <a:cubicBezTo>
                        <a:pt x="525866" y="2884195"/>
                        <a:pt x="515117" y="2947240"/>
                        <a:pt x="481025" y="2867708"/>
                      </a:cubicBezTo>
                      <a:cubicBezTo>
                        <a:pt x="489182" y="2697641"/>
                        <a:pt x="406585" y="2623768"/>
                        <a:pt x="351258" y="2529712"/>
                      </a:cubicBezTo>
                      <a:cubicBezTo>
                        <a:pt x="277432" y="2175055"/>
                        <a:pt x="341199" y="1833601"/>
                        <a:pt x="312027" y="1711882"/>
                      </a:cubicBezTo>
                      <a:cubicBezTo>
                        <a:pt x="313143" y="1693712"/>
                        <a:pt x="281849" y="1707356"/>
                        <a:pt x="272795" y="1684722"/>
                      </a:cubicBezTo>
                      <a:cubicBezTo>
                        <a:pt x="300066" y="1512643"/>
                        <a:pt x="344720" y="1339684"/>
                        <a:pt x="357294" y="1268262"/>
                      </a:cubicBezTo>
                      <a:cubicBezTo>
                        <a:pt x="344328" y="1241039"/>
                        <a:pt x="329631" y="1259210"/>
                        <a:pt x="309009" y="1235067"/>
                      </a:cubicBezTo>
                      <a:cubicBezTo>
                        <a:pt x="381940" y="1044945"/>
                        <a:pt x="410105" y="829170"/>
                        <a:pt x="360311" y="758251"/>
                      </a:cubicBezTo>
                      <a:cubicBezTo>
                        <a:pt x="337677" y="988611"/>
                        <a:pt x="131461" y="1377911"/>
                        <a:pt x="245634" y="1497617"/>
                      </a:cubicBezTo>
                      <a:cubicBezTo>
                        <a:pt x="237084" y="1543890"/>
                        <a:pt x="205900" y="1513712"/>
                        <a:pt x="203385" y="1551938"/>
                      </a:cubicBezTo>
                      <a:cubicBezTo>
                        <a:pt x="200870" y="1590164"/>
                        <a:pt x="228533" y="1689248"/>
                        <a:pt x="230545" y="1726971"/>
                      </a:cubicBezTo>
                      <a:cubicBezTo>
                        <a:pt x="196343" y="1719426"/>
                        <a:pt x="185278" y="1609276"/>
                        <a:pt x="149064" y="1633419"/>
                      </a:cubicBezTo>
                      <a:cubicBezTo>
                        <a:pt x="115868" y="1642472"/>
                        <a:pt x="172704" y="1742061"/>
                        <a:pt x="197350" y="1778274"/>
                      </a:cubicBezTo>
                      <a:cubicBezTo>
                        <a:pt x="192823" y="1837624"/>
                        <a:pt x="140514" y="1764190"/>
                        <a:pt x="118886" y="1757149"/>
                      </a:cubicBezTo>
                      <a:cubicBezTo>
                        <a:pt x="97258" y="1750108"/>
                        <a:pt x="83175" y="1756647"/>
                        <a:pt x="64565" y="1733007"/>
                      </a:cubicBezTo>
                      <a:cubicBezTo>
                        <a:pt x="38913" y="1709870"/>
                        <a:pt x="15274" y="1662591"/>
                        <a:pt x="10244" y="1630401"/>
                      </a:cubicBezTo>
                      <a:cubicBezTo>
                        <a:pt x="14268" y="1601229"/>
                        <a:pt x="44587" y="1563789"/>
                        <a:pt x="37404" y="1542884"/>
                      </a:cubicBezTo>
                      <a:cubicBezTo>
                        <a:pt x="11218" y="1553603"/>
                        <a:pt x="5638" y="1536534"/>
                        <a:pt x="341" y="1514025"/>
                      </a:cubicBezTo>
                      <a:cubicBezTo>
                        <a:pt x="-7973" y="1271215"/>
                        <a:pt x="137023" y="713331"/>
                        <a:pt x="253083" y="149404"/>
                      </a:cubicBezTo>
                      <a:cubicBezTo>
                        <a:pt x="374739" y="90549"/>
                        <a:pt x="508467" y="37729"/>
                        <a:pt x="636159" y="0"/>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37" name="Rectangle 3"/>
                <p:cNvSpPr/>
                <p:nvPr/>
              </p:nvSpPr>
              <p:spPr>
                <a:xfrm>
                  <a:off x="1140359" y="2814966"/>
                  <a:ext cx="349234" cy="223550"/>
                </a:xfrm>
                <a:custGeom>
                  <a:avLst/>
                  <a:gdLst>
                    <a:gd name="connsiteX0" fmla="*/ 0 w 437438"/>
                    <a:gd name="connsiteY0" fmla="*/ 0 h 152400"/>
                    <a:gd name="connsiteX1" fmla="*/ 437438 w 437438"/>
                    <a:gd name="connsiteY1" fmla="*/ 0 h 152400"/>
                    <a:gd name="connsiteX2" fmla="*/ 437438 w 437438"/>
                    <a:gd name="connsiteY2" fmla="*/ 152400 h 152400"/>
                    <a:gd name="connsiteX3" fmla="*/ 0 w 437438"/>
                    <a:gd name="connsiteY3" fmla="*/ 152400 h 152400"/>
                    <a:gd name="connsiteX4" fmla="*/ 0 w 437438"/>
                    <a:gd name="connsiteY4" fmla="*/ 0 h 152400"/>
                    <a:gd name="connsiteX0" fmla="*/ 44068 w 437438"/>
                    <a:gd name="connsiteY0" fmla="*/ 0 h 185450"/>
                    <a:gd name="connsiteX1" fmla="*/ 437438 w 437438"/>
                    <a:gd name="connsiteY1" fmla="*/ 33050 h 185450"/>
                    <a:gd name="connsiteX2" fmla="*/ 437438 w 437438"/>
                    <a:gd name="connsiteY2" fmla="*/ 185450 h 185450"/>
                    <a:gd name="connsiteX3" fmla="*/ 0 w 437438"/>
                    <a:gd name="connsiteY3" fmla="*/ 185450 h 185450"/>
                    <a:gd name="connsiteX4" fmla="*/ 44068 w 437438"/>
                    <a:gd name="connsiteY4" fmla="*/ 0 h 185450"/>
                    <a:gd name="connsiteX0" fmla="*/ 44068 w 437438"/>
                    <a:gd name="connsiteY0" fmla="*/ 0 h 185450"/>
                    <a:gd name="connsiteX1" fmla="*/ 361238 w 437438"/>
                    <a:gd name="connsiteY1" fmla="*/ 40194 h 185450"/>
                    <a:gd name="connsiteX2" fmla="*/ 437438 w 437438"/>
                    <a:gd name="connsiteY2" fmla="*/ 185450 h 185450"/>
                    <a:gd name="connsiteX3" fmla="*/ 0 w 437438"/>
                    <a:gd name="connsiteY3" fmla="*/ 185450 h 185450"/>
                    <a:gd name="connsiteX4" fmla="*/ 44068 w 437438"/>
                    <a:gd name="connsiteY4" fmla="*/ 0 h 185450"/>
                    <a:gd name="connsiteX0" fmla="*/ 44068 w 361238"/>
                    <a:gd name="connsiteY0" fmla="*/ 0 h 223550"/>
                    <a:gd name="connsiteX1" fmla="*/ 361238 w 361238"/>
                    <a:gd name="connsiteY1" fmla="*/ 40194 h 223550"/>
                    <a:gd name="connsiteX2" fmla="*/ 294563 w 361238"/>
                    <a:gd name="connsiteY2" fmla="*/ 223550 h 223550"/>
                    <a:gd name="connsiteX3" fmla="*/ 0 w 361238"/>
                    <a:gd name="connsiteY3" fmla="*/ 185450 h 223550"/>
                    <a:gd name="connsiteX4" fmla="*/ 44068 w 361238"/>
                    <a:gd name="connsiteY4" fmla="*/ 0 h 223550"/>
                    <a:gd name="connsiteX0" fmla="*/ 0 w 317170"/>
                    <a:gd name="connsiteY0" fmla="*/ 0 h 223550"/>
                    <a:gd name="connsiteX1" fmla="*/ 317170 w 317170"/>
                    <a:gd name="connsiteY1" fmla="*/ 40194 h 223550"/>
                    <a:gd name="connsiteX2" fmla="*/ 250495 w 317170"/>
                    <a:gd name="connsiteY2" fmla="*/ 223550 h 223550"/>
                    <a:gd name="connsiteX3" fmla="*/ 65470 w 317170"/>
                    <a:gd name="connsiteY3" fmla="*/ 214025 h 223550"/>
                    <a:gd name="connsiteX4" fmla="*/ 0 w 317170"/>
                    <a:gd name="connsiteY4" fmla="*/ 0 h 223550"/>
                    <a:gd name="connsiteX0" fmla="*/ 0 w 317170"/>
                    <a:gd name="connsiteY0" fmla="*/ 0 h 223550"/>
                    <a:gd name="connsiteX1" fmla="*/ 317170 w 317170"/>
                    <a:gd name="connsiteY1" fmla="*/ 40194 h 223550"/>
                    <a:gd name="connsiteX2" fmla="*/ 250495 w 317170"/>
                    <a:gd name="connsiteY2" fmla="*/ 223550 h 223550"/>
                    <a:gd name="connsiteX3" fmla="*/ 160008 w 317170"/>
                    <a:gd name="connsiteY3" fmla="*/ 97344 h 223550"/>
                    <a:gd name="connsiteX4" fmla="*/ 65470 w 317170"/>
                    <a:gd name="connsiteY4" fmla="*/ 214025 h 223550"/>
                    <a:gd name="connsiteX5" fmla="*/ 0 w 317170"/>
                    <a:gd name="connsiteY5" fmla="*/ 0 h 223550"/>
                    <a:gd name="connsiteX0" fmla="*/ 0 w 317170"/>
                    <a:gd name="connsiteY0" fmla="*/ 0 h 223550"/>
                    <a:gd name="connsiteX1" fmla="*/ 317170 w 317170"/>
                    <a:gd name="connsiteY1" fmla="*/ 40194 h 223550"/>
                    <a:gd name="connsiteX2" fmla="*/ 250495 w 317170"/>
                    <a:gd name="connsiteY2" fmla="*/ 223550 h 223550"/>
                    <a:gd name="connsiteX3" fmla="*/ 160008 w 317170"/>
                    <a:gd name="connsiteY3" fmla="*/ 97344 h 223550"/>
                    <a:gd name="connsiteX4" fmla="*/ 65470 w 317170"/>
                    <a:gd name="connsiteY4" fmla="*/ 214025 h 223550"/>
                    <a:gd name="connsiteX5" fmla="*/ 0 w 317170"/>
                    <a:gd name="connsiteY5" fmla="*/ 0 h 223550"/>
                    <a:gd name="connsiteX0" fmla="*/ 0 w 317170"/>
                    <a:gd name="connsiteY0" fmla="*/ 0 h 223550"/>
                    <a:gd name="connsiteX1" fmla="*/ 317170 w 317170"/>
                    <a:gd name="connsiteY1" fmla="*/ 40194 h 223550"/>
                    <a:gd name="connsiteX2" fmla="*/ 250495 w 317170"/>
                    <a:gd name="connsiteY2" fmla="*/ 223550 h 223550"/>
                    <a:gd name="connsiteX3" fmla="*/ 160008 w 317170"/>
                    <a:gd name="connsiteY3" fmla="*/ 97344 h 223550"/>
                    <a:gd name="connsiteX4" fmla="*/ 65470 w 317170"/>
                    <a:gd name="connsiteY4" fmla="*/ 214025 h 223550"/>
                    <a:gd name="connsiteX5" fmla="*/ 0 w 317170"/>
                    <a:gd name="connsiteY5" fmla="*/ 0 h 223550"/>
                    <a:gd name="connsiteX0" fmla="*/ 0 w 317170"/>
                    <a:gd name="connsiteY0" fmla="*/ 0 h 223550"/>
                    <a:gd name="connsiteX1" fmla="*/ 317170 w 317170"/>
                    <a:gd name="connsiteY1" fmla="*/ 40194 h 223550"/>
                    <a:gd name="connsiteX2" fmla="*/ 250495 w 317170"/>
                    <a:gd name="connsiteY2" fmla="*/ 223550 h 223550"/>
                    <a:gd name="connsiteX3" fmla="*/ 160008 w 317170"/>
                    <a:gd name="connsiteY3" fmla="*/ 97344 h 223550"/>
                    <a:gd name="connsiteX4" fmla="*/ 65470 w 317170"/>
                    <a:gd name="connsiteY4" fmla="*/ 214025 h 223550"/>
                    <a:gd name="connsiteX5" fmla="*/ 0 w 317170"/>
                    <a:gd name="connsiteY5" fmla="*/ 0 h 223550"/>
                    <a:gd name="connsiteX0" fmla="*/ 0 w 317170"/>
                    <a:gd name="connsiteY0" fmla="*/ 0 h 223550"/>
                    <a:gd name="connsiteX1" fmla="*/ 317170 w 317170"/>
                    <a:gd name="connsiteY1" fmla="*/ 40194 h 223550"/>
                    <a:gd name="connsiteX2" fmla="*/ 250495 w 317170"/>
                    <a:gd name="connsiteY2" fmla="*/ 223550 h 223550"/>
                    <a:gd name="connsiteX3" fmla="*/ 160008 w 317170"/>
                    <a:gd name="connsiteY3" fmla="*/ 97344 h 223550"/>
                    <a:gd name="connsiteX4" fmla="*/ 65470 w 317170"/>
                    <a:gd name="connsiteY4" fmla="*/ 214025 h 223550"/>
                    <a:gd name="connsiteX5" fmla="*/ 0 w 317170"/>
                    <a:gd name="connsiteY5" fmla="*/ 0 h 223550"/>
                    <a:gd name="connsiteX0" fmla="*/ 0 w 320942"/>
                    <a:gd name="connsiteY0" fmla="*/ 0 h 223550"/>
                    <a:gd name="connsiteX1" fmla="*/ 317170 w 320942"/>
                    <a:gd name="connsiteY1" fmla="*/ 40194 h 223550"/>
                    <a:gd name="connsiteX2" fmla="*/ 250495 w 320942"/>
                    <a:gd name="connsiteY2" fmla="*/ 223550 h 223550"/>
                    <a:gd name="connsiteX3" fmla="*/ 160008 w 320942"/>
                    <a:gd name="connsiteY3" fmla="*/ 97344 h 223550"/>
                    <a:gd name="connsiteX4" fmla="*/ 65470 w 320942"/>
                    <a:gd name="connsiteY4" fmla="*/ 214025 h 223550"/>
                    <a:gd name="connsiteX5" fmla="*/ 0 w 320942"/>
                    <a:gd name="connsiteY5" fmla="*/ 0 h 223550"/>
                    <a:gd name="connsiteX0" fmla="*/ 0 w 320942"/>
                    <a:gd name="connsiteY0" fmla="*/ 0 h 223550"/>
                    <a:gd name="connsiteX1" fmla="*/ 317170 w 320942"/>
                    <a:gd name="connsiteY1" fmla="*/ 40194 h 223550"/>
                    <a:gd name="connsiteX2" fmla="*/ 250495 w 320942"/>
                    <a:gd name="connsiteY2" fmla="*/ 223550 h 223550"/>
                    <a:gd name="connsiteX3" fmla="*/ 160008 w 320942"/>
                    <a:gd name="connsiteY3" fmla="*/ 97344 h 223550"/>
                    <a:gd name="connsiteX4" fmla="*/ 65470 w 320942"/>
                    <a:gd name="connsiteY4" fmla="*/ 214025 h 223550"/>
                    <a:gd name="connsiteX5" fmla="*/ 0 w 320942"/>
                    <a:gd name="connsiteY5" fmla="*/ 0 h 223550"/>
                    <a:gd name="connsiteX0" fmla="*/ 0 w 320942"/>
                    <a:gd name="connsiteY0" fmla="*/ 0 h 223550"/>
                    <a:gd name="connsiteX1" fmla="*/ 317170 w 320942"/>
                    <a:gd name="connsiteY1" fmla="*/ 30669 h 223550"/>
                    <a:gd name="connsiteX2" fmla="*/ 250495 w 320942"/>
                    <a:gd name="connsiteY2" fmla="*/ 223550 h 223550"/>
                    <a:gd name="connsiteX3" fmla="*/ 160008 w 320942"/>
                    <a:gd name="connsiteY3" fmla="*/ 97344 h 223550"/>
                    <a:gd name="connsiteX4" fmla="*/ 65470 w 320942"/>
                    <a:gd name="connsiteY4" fmla="*/ 214025 h 223550"/>
                    <a:gd name="connsiteX5" fmla="*/ 0 w 320942"/>
                    <a:gd name="connsiteY5" fmla="*/ 0 h 223550"/>
                    <a:gd name="connsiteX0" fmla="*/ 0 w 320942"/>
                    <a:gd name="connsiteY0" fmla="*/ 0 h 223550"/>
                    <a:gd name="connsiteX1" fmla="*/ 317170 w 320942"/>
                    <a:gd name="connsiteY1" fmla="*/ 30669 h 223550"/>
                    <a:gd name="connsiteX2" fmla="*/ 250495 w 320942"/>
                    <a:gd name="connsiteY2" fmla="*/ 223550 h 223550"/>
                    <a:gd name="connsiteX3" fmla="*/ 160008 w 320942"/>
                    <a:gd name="connsiteY3" fmla="*/ 97344 h 223550"/>
                    <a:gd name="connsiteX4" fmla="*/ 65470 w 320942"/>
                    <a:gd name="connsiteY4" fmla="*/ 214025 h 223550"/>
                    <a:gd name="connsiteX5" fmla="*/ 0 w 320942"/>
                    <a:gd name="connsiteY5" fmla="*/ 0 h 223550"/>
                    <a:gd name="connsiteX0" fmla="*/ 0 w 313799"/>
                    <a:gd name="connsiteY0" fmla="*/ 0 h 223550"/>
                    <a:gd name="connsiteX1" fmla="*/ 310027 w 313799"/>
                    <a:gd name="connsiteY1" fmla="*/ 30669 h 223550"/>
                    <a:gd name="connsiteX2" fmla="*/ 243352 w 313799"/>
                    <a:gd name="connsiteY2" fmla="*/ 223550 h 223550"/>
                    <a:gd name="connsiteX3" fmla="*/ 152865 w 313799"/>
                    <a:gd name="connsiteY3" fmla="*/ 97344 h 223550"/>
                    <a:gd name="connsiteX4" fmla="*/ 58327 w 313799"/>
                    <a:gd name="connsiteY4" fmla="*/ 214025 h 223550"/>
                    <a:gd name="connsiteX5" fmla="*/ 0 w 313799"/>
                    <a:gd name="connsiteY5" fmla="*/ 0 h 223550"/>
                    <a:gd name="connsiteX0" fmla="*/ 29620 w 343419"/>
                    <a:gd name="connsiteY0" fmla="*/ 0 h 223550"/>
                    <a:gd name="connsiteX1" fmla="*/ 339647 w 343419"/>
                    <a:gd name="connsiteY1" fmla="*/ 30669 h 223550"/>
                    <a:gd name="connsiteX2" fmla="*/ 272972 w 343419"/>
                    <a:gd name="connsiteY2" fmla="*/ 223550 h 223550"/>
                    <a:gd name="connsiteX3" fmla="*/ 182485 w 343419"/>
                    <a:gd name="connsiteY3" fmla="*/ 97344 h 223550"/>
                    <a:gd name="connsiteX4" fmla="*/ 87947 w 343419"/>
                    <a:gd name="connsiteY4" fmla="*/ 214025 h 223550"/>
                    <a:gd name="connsiteX5" fmla="*/ 29620 w 343419"/>
                    <a:gd name="connsiteY5" fmla="*/ 0 h 223550"/>
                    <a:gd name="connsiteX0" fmla="*/ 33326 w 347125"/>
                    <a:gd name="connsiteY0" fmla="*/ 0 h 223550"/>
                    <a:gd name="connsiteX1" fmla="*/ 343353 w 347125"/>
                    <a:gd name="connsiteY1" fmla="*/ 30669 h 223550"/>
                    <a:gd name="connsiteX2" fmla="*/ 276678 w 347125"/>
                    <a:gd name="connsiteY2" fmla="*/ 223550 h 223550"/>
                    <a:gd name="connsiteX3" fmla="*/ 186191 w 347125"/>
                    <a:gd name="connsiteY3" fmla="*/ 97344 h 223550"/>
                    <a:gd name="connsiteX4" fmla="*/ 91653 w 347125"/>
                    <a:gd name="connsiteY4" fmla="*/ 214025 h 223550"/>
                    <a:gd name="connsiteX5" fmla="*/ 33326 w 347125"/>
                    <a:gd name="connsiteY5" fmla="*/ 0 h 223550"/>
                    <a:gd name="connsiteX0" fmla="*/ 33326 w 347125"/>
                    <a:gd name="connsiteY0" fmla="*/ 0 h 223550"/>
                    <a:gd name="connsiteX1" fmla="*/ 343353 w 347125"/>
                    <a:gd name="connsiteY1" fmla="*/ 30669 h 223550"/>
                    <a:gd name="connsiteX2" fmla="*/ 276678 w 347125"/>
                    <a:gd name="connsiteY2" fmla="*/ 223550 h 223550"/>
                    <a:gd name="connsiteX3" fmla="*/ 186191 w 347125"/>
                    <a:gd name="connsiteY3" fmla="*/ 97344 h 223550"/>
                    <a:gd name="connsiteX4" fmla="*/ 91653 w 347125"/>
                    <a:gd name="connsiteY4" fmla="*/ 214025 h 223550"/>
                    <a:gd name="connsiteX5" fmla="*/ 33326 w 347125"/>
                    <a:gd name="connsiteY5" fmla="*/ 0 h 223550"/>
                    <a:gd name="connsiteX0" fmla="*/ 29182 w 342981"/>
                    <a:gd name="connsiteY0" fmla="*/ 0 h 223550"/>
                    <a:gd name="connsiteX1" fmla="*/ 339209 w 342981"/>
                    <a:gd name="connsiteY1" fmla="*/ 30669 h 223550"/>
                    <a:gd name="connsiteX2" fmla="*/ 272534 w 342981"/>
                    <a:gd name="connsiteY2" fmla="*/ 223550 h 223550"/>
                    <a:gd name="connsiteX3" fmla="*/ 182047 w 342981"/>
                    <a:gd name="connsiteY3" fmla="*/ 97344 h 223550"/>
                    <a:gd name="connsiteX4" fmla="*/ 87509 w 342981"/>
                    <a:gd name="connsiteY4" fmla="*/ 214025 h 223550"/>
                    <a:gd name="connsiteX5" fmla="*/ 29182 w 342981"/>
                    <a:gd name="connsiteY5" fmla="*/ 0 h 223550"/>
                    <a:gd name="connsiteX0" fmla="*/ 29182 w 349234"/>
                    <a:gd name="connsiteY0" fmla="*/ 0 h 223550"/>
                    <a:gd name="connsiteX1" fmla="*/ 339209 w 349234"/>
                    <a:gd name="connsiteY1" fmla="*/ 30669 h 223550"/>
                    <a:gd name="connsiteX2" fmla="*/ 272534 w 349234"/>
                    <a:gd name="connsiteY2" fmla="*/ 223550 h 223550"/>
                    <a:gd name="connsiteX3" fmla="*/ 182047 w 349234"/>
                    <a:gd name="connsiteY3" fmla="*/ 97344 h 223550"/>
                    <a:gd name="connsiteX4" fmla="*/ 87509 w 349234"/>
                    <a:gd name="connsiteY4" fmla="*/ 214025 h 223550"/>
                    <a:gd name="connsiteX5" fmla="*/ 29182 w 349234"/>
                    <a:gd name="connsiteY5" fmla="*/ 0 h 223550"/>
                    <a:gd name="connsiteX0" fmla="*/ 29182 w 349234"/>
                    <a:gd name="connsiteY0" fmla="*/ 0 h 223550"/>
                    <a:gd name="connsiteX1" fmla="*/ 339209 w 349234"/>
                    <a:gd name="connsiteY1" fmla="*/ 30669 h 223550"/>
                    <a:gd name="connsiteX2" fmla="*/ 272534 w 349234"/>
                    <a:gd name="connsiteY2" fmla="*/ 223550 h 223550"/>
                    <a:gd name="connsiteX3" fmla="*/ 182047 w 349234"/>
                    <a:gd name="connsiteY3" fmla="*/ 97344 h 223550"/>
                    <a:gd name="connsiteX4" fmla="*/ 87509 w 349234"/>
                    <a:gd name="connsiteY4" fmla="*/ 214025 h 223550"/>
                    <a:gd name="connsiteX5" fmla="*/ 29182 w 349234"/>
                    <a:gd name="connsiteY5" fmla="*/ 0 h 2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34" h="223550">
                      <a:moveTo>
                        <a:pt x="29182" y="0"/>
                      </a:moveTo>
                      <a:cubicBezTo>
                        <a:pt x="72992" y="63404"/>
                        <a:pt x="195386" y="160146"/>
                        <a:pt x="339209" y="30669"/>
                      </a:cubicBezTo>
                      <a:cubicBezTo>
                        <a:pt x="371752" y="115600"/>
                        <a:pt x="318572" y="202912"/>
                        <a:pt x="272534" y="223550"/>
                      </a:cubicBezTo>
                      <a:cubicBezTo>
                        <a:pt x="267772" y="175131"/>
                        <a:pt x="241578" y="98138"/>
                        <a:pt x="182047" y="97344"/>
                      </a:cubicBezTo>
                      <a:cubicBezTo>
                        <a:pt x="110052" y="100519"/>
                        <a:pt x="90447" y="156082"/>
                        <a:pt x="87509" y="214025"/>
                      </a:cubicBezTo>
                      <a:cubicBezTo>
                        <a:pt x="44255" y="211739"/>
                        <a:pt x="-46626" y="97537"/>
                        <a:pt x="29182" y="0"/>
                      </a:cubicBezTo>
                      <a:close/>
                    </a:path>
                  </a:pathLst>
                </a:custGeom>
                <a:solidFill>
                  <a:srgbClr val="D2ECB6"/>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032" name="Picture 702"/>
              <p:cNvPicPr>
                <a:picLocks noChangeAspect="1"/>
              </p:cNvPicPr>
              <p:nvPr/>
            </p:nvPicPr>
            <p:blipFill rotWithShape="1">
              <a:blip r:embed="rId6" cstate="print">
                <a:extLst>
                  <a:ext uri="{28A0092B-C50C-407E-A947-70E740481C1C}">
                    <a14:useLocalDpi xmlns:a14="http://schemas.microsoft.com/office/drawing/2010/main" val="0"/>
                  </a:ext>
                </a:extLst>
              </a:blip>
              <a:srcRect t="31372" b="32353"/>
              <a:stretch/>
            </p:blipFill>
            <p:spPr>
              <a:xfrm>
                <a:off x="3732790" y="4329964"/>
                <a:ext cx="429332" cy="152716"/>
              </a:xfrm>
              <a:prstGeom prst="rect">
                <a:avLst/>
              </a:prstGeom>
            </p:spPr>
          </p:pic>
        </p:grpSp>
        <p:grpSp>
          <p:nvGrpSpPr>
            <p:cNvPr id="1003" name="Group 693"/>
            <p:cNvGrpSpPr/>
            <p:nvPr/>
          </p:nvGrpSpPr>
          <p:grpSpPr>
            <a:xfrm>
              <a:off x="4636881" y="3091120"/>
              <a:ext cx="429332" cy="973918"/>
              <a:chOff x="4557111" y="2948777"/>
              <a:chExt cx="429332" cy="973918"/>
            </a:xfrm>
          </p:grpSpPr>
          <p:pic>
            <p:nvPicPr>
              <p:cNvPr id="1024" name="Picture 694"/>
              <p:cNvPicPr>
                <a:picLocks noChangeAspect="1"/>
              </p:cNvPicPr>
              <p:nvPr/>
            </p:nvPicPr>
            <p:blipFill rotWithShape="1">
              <a:blip r:embed="rId6" cstate="print">
                <a:extLst>
                  <a:ext uri="{28A0092B-C50C-407E-A947-70E740481C1C}">
                    <a14:useLocalDpi xmlns:a14="http://schemas.microsoft.com/office/drawing/2010/main" val="0"/>
                  </a:ext>
                </a:extLst>
              </a:blip>
              <a:srcRect t="31372" b="32353"/>
              <a:stretch/>
            </p:blipFill>
            <p:spPr>
              <a:xfrm>
                <a:off x="4557111" y="3769979"/>
                <a:ext cx="429332" cy="152716"/>
              </a:xfrm>
              <a:prstGeom prst="rect">
                <a:avLst/>
              </a:prstGeom>
            </p:spPr>
          </p:pic>
          <p:grpSp>
            <p:nvGrpSpPr>
              <p:cNvPr id="1025" name="Group 695"/>
              <p:cNvGrpSpPr/>
              <p:nvPr/>
            </p:nvGrpSpPr>
            <p:grpSpPr>
              <a:xfrm>
                <a:off x="4638333" y="2948777"/>
                <a:ext cx="327191" cy="921038"/>
                <a:chOff x="4638333" y="2948777"/>
                <a:chExt cx="327191" cy="921038"/>
              </a:xfrm>
            </p:grpSpPr>
            <p:sp>
              <p:nvSpPr>
                <p:cNvPr id="1026" name="Rectangle 4"/>
                <p:cNvSpPr/>
                <p:nvPr/>
              </p:nvSpPr>
              <p:spPr>
                <a:xfrm>
                  <a:off x="4791124" y="3097825"/>
                  <a:ext cx="62534" cy="174831"/>
                </a:xfrm>
                <a:custGeom>
                  <a:avLst/>
                  <a:gdLst>
                    <a:gd name="connsiteX0" fmla="*/ 0 w 361238"/>
                    <a:gd name="connsiteY0" fmla="*/ 0 h 467366"/>
                    <a:gd name="connsiteX1" fmla="*/ 361238 w 361238"/>
                    <a:gd name="connsiteY1" fmla="*/ 0 h 467366"/>
                    <a:gd name="connsiteX2" fmla="*/ 361238 w 361238"/>
                    <a:gd name="connsiteY2" fmla="*/ 467366 h 467366"/>
                    <a:gd name="connsiteX3" fmla="*/ 0 w 361238"/>
                    <a:gd name="connsiteY3" fmla="*/ 467366 h 467366"/>
                    <a:gd name="connsiteX4" fmla="*/ 0 w 361238"/>
                    <a:gd name="connsiteY4" fmla="*/ 0 h 467366"/>
                    <a:gd name="connsiteX0" fmla="*/ 26194 w 361238"/>
                    <a:gd name="connsiteY0" fmla="*/ 0 h 529278"/>
                    <a:gd name="connsiteX1" fmla="*/ 361238 w 361238"/>
                    <a:gd name="connsiteY1" fmla="*/ 61912 h 529278"/>
                    <a:gd name="connsiteX2" fmla="*/ 361238 w 361238"/>
                    <a:gd name="connsiteY2" fmla="*/ 529278 h 529278"/>
                    <a:gd name="connsiteX3" fmla="*/ 0 w 361238"/>
                    <a:gd name="connsiteY3" fmla="*/ 529278 h 529278"/>
                    <a:gd name="connsiteX4" fmla="*/ 26194 w 361238"/>
                    <a:gd name="connsiteY4" fmla="*/ 0 h 529278"/>
                    <a:gd name="connsiteX0" fmla="*/ 0 w 335044"/>
                    <a:gd name="connsiteY0" fmla="*/ 0 h 734065"/>
                    <a:gd name="connsiteX1" fmla="*/ 335044 w 335044"/>
                    <a:gd name="connsiteY1" fmla="*/ 61912 h 734065"/>
                    <a:gd name="connsiteX2" fmla="*/ 335044 w 335044"/>
                    <a:gd name="connsiteY2" fmla="*/ 529278 h 734065"/>
                    <a:gd name="connsiteX3" fmla="*/ 59531 w 335044"/>
                    <a:gd name="connsiteY3" fmla="*/ 734065 h 734065"/>
                    <a:gd name="connsiteX4" fmla="*/ 0 w 335044"/>
                    <a:gd name="connsiteY4" fmla="*/ 0 h 734065"/>
                    <a:gd name="connsiteX0" fmla="*/ 0 w 335044"/>
                    <a:gd name="connsiteY0" fmla="*/ 0 h 762641"/>
                    <a:gd name="connsiteX1" fmla="*/ 335044 w 335044"/>
                    <a:gd name="connsiteY1" fmla="*/ 61912 h 762641"/>
                    <a:gd name="connsiteX2" fmla="*/ 256463 w 335044"/>
                    <a:gd name="connsiteY2" fmla="*/ 762641 h 762641"/>
                    <a:gd name="connsiteX3" fmla="*/ 59531 w 335044"/>
                    <a:gd name="connsiteY3" fmla="*/ 734065 h 762641"/>
                    <a:gd name="connsiteX4" fmla="*/ 0 w 335044"/>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64293 w 344569"/>
                    <a:gd name="connsiteY3" fmla="*/ 748352 h 762641"/>
                    <a:gd name="connsiteX4" fmla="*/ 0 w 344569"/>
                    <a:gd name="connsiteY4"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29422 h 792063"/>
                    <a:gd name="connsiteX1" fmla="*/ 77869 w 344569"/>
                    <a:gd name="connsiteY1" fmla="*/ 208656 h 792063"/>
                    <a:gd name="connsiteX2" fmla="*/ 180263 w 344569"/>
                    <a:gd name="connsiteY2" fmla="*/ 96738 h 792063"/>
                    <a:gd name="connsiteX3" fmla="*/ 344569 w 344569"/>
                    <a:gd name="connsiteY3" fmla="*/ 65141 h 792063"/>
                    <a:gd name="connsiteX4" fmla="*/ 256463 w 344569"/>
                    <a:gd name="connsiteY4" fmla="*/ 792063 h 792063"/>
                    <a:gd name="connsiteX5" fmla="*/ 64293 w 344569"/>
                    <a:gd name="connsiteY5" fmla="*/ 777774 h 792063"/>
                    <a:gd name="connsiteX6" fmla="*/ 0 w 344569"/>
                    <a:gd name="connsiteY6" fmla="*/ 29422 h 792063"/>
                    <a:gd name="connsiteX0" fmla="*/ 6279 w 350848"/>
                    <a:gd name="connsiteY0" fmla="*/ 29422 h 792063"/>
                    <a:gd name="connsiteX1" fmla="*/ 84148 w 350848"/>
                    <a:gd name="connsiteY1" fmla="*/ 208656 h 792063"/>
                    <a:gd name="connsiteX2" fmla="*/ 186542 w 350848"/>
                    <a:gd name="connsiteY2" fmla="*/ 96738 h 792063"/>
                    <a:gd name="connsiteX3" fmla="*/ 350848 w 350848"/>
                    <a:gd name="connsiteY3" fmla="*/ 65141 h 792063"/>
                    <a:gd name="connsiteX4" fmla="*/ 262742 w 350848"/>
                    <a:gd name="connsiteY4" fmla="*/ 792063 h 792063"/>
                    <a:gd name="connsiteX5" fmla="*/ 70572 w 350848"/>
                    <a:gd name="connsiteY5" fmla="*/ 777774 h 792063"/>
                    <a:gd name="connsiteX6" fmla="*/ 6279 w 350848"/>
                    <a:gd name="connsiteY6" fmla="*/ 29422 h 792063"/>
                    <a:gd name="connsiteX0" fmla="*/ 6279 w 350848"/>
                    <a:gd name="connsiteY0" fmla="*/ 419 h 763060"/>
                    <a:gd name="connsiteX1" fmla="*/ 84148 w 350848"/>
                    <a:gd name="connsiteY1" fmla="*/ 179653 h 763060"/>
                    <a:gd name="connsiteX2" fmla="*/ 186542 w 350848"/>
                    <a:gd name="connsiteY2" fmla="*/ 67735 h 763060"/>
                    <a:gd name="connsiteX3" fmla="*/ 350848 w 350848"/>
                    <a:gd name="connsiteY3" fmla="*/ 36138 h 763060"/>
                    <a:gd name="connsiteX4" fmla="*/ 262742 w 350848"/>
                    <a:gd name="connsiteY4" fmla="*/ 763060 h 763060"/>
                    <a:gd name="connsiteX5" fmla="*/ 70572 w 350848"/>
                    <a:gd name="connsiteY5" fmla="*/ 748771 h 763060"/>
                    <a:gd name="connsiteX6" fmla="*/ 6279 w 350848"/>
                    <a:gd name="connsiteY6" fmla="*/ 419 h 763060"/>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9629 w 354198"/>
                    <a:gd name="connsiteY0" fmla="*/ 1335 h 763976"/>
                    <a:gd name="connsiteX1" fmla="*/ 87498 w 354198"/>
                    <a:gd name="connsiteY1" fmla="*/ 180569 h 763976"/>
                    <a:gd name="connsiteX2" fmla="*/ 189892 w 354198"/>
                    <a:gd name="connsiteY2" fmla="*/ 68651 h 763976"/>
                    <a:gd name="connsiteX3" fmla="*/ 287523 w 354198"/>
                    <a:gd name="connsiteY3" fmla="*/ 192475 h 763976"/>
                    <a:gd name="connsiteX4" fmla="*/ 354198 w 354198"/>
                    <a:gd name="connsiteY4" fmla="*/ 37054 h 763976"/>
                    <a:gd name="connsiteX5" fmla="*/ 266092 w 354198"/>
                    <a:gd name="connsiteY5" fmla="*/ 763976 h 763976"/>
                    <a:gd name="connsiteX6" fmla="*/ 73922 w 354198"/>
                    <a:gd name="connsiteY6" fmla="*/ 749687 h 763976"/>
                    <a:gd name="connsiteX7" fmla="*/ 9629 w 354198"/>
                    <a:gd name="connsiteY7" fmla="*/ 1335 h 763976"/>
                    <a:gd name="connsiteX0" fmla="*/ 9629 w 354198"/>
                    <a:gd name="connsiteY0" fmla="*/ 1335 h 763976"/>
                    <a:gd name="connsiteX1" fmla="*/ 87498 w 354198"/>
                    <a:gd name="connsiteY1" fmla="*/ 180569 h 763976"/>
                    <a:gd name="connsiteX2" fmla="*/ 189892 w 354198"/>
                    <a:gd name="connsiteY2" fmla="*/ 68651 h 763976"/>
                    <a:gd name="connsiteX3" fmla="*/ 287523 w 354198"/>
                    <a:gd name="connsiteY3" fmla="*/ 192475 h 763976"/>
                    <a:gd name="connsiteX4" fmla="*/ 354198 w 354198"/>
                    <a:gd name="connsiteY4" fmla="*/ 37054 h 763976"/>
                    <a:gd name="connsiteX5" fmla="*/ 266092 w 354198"/>
                    <a:gd name="connsiteY5" fmla="*/ 763976 h 763976"/>
                    <a:gd name="connsiteX6" fmla="*/ 73922 w 354198"/>
                    <a:gd name="connsiteY6" fmla="*/ 749687 h 763976"/>
                    <a:gd name="connsiteX7" fmla="*/ 9629 w 354198"/>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7920 w 357203"/>
                    <a:gd name="connsiteY0" fmla="*/ 0 h 762641"/>
                    <a:gd name="connsiteX1" fmla="*/ 85789 w 357203"/>
                    <a:gd name="connsiteY1" fmla="*/ 179234 h 762641"/>
                    <a:gd name="connsiteX2" fmla="*/ 188183 w 357203"/>
                    <a:gd name="connsiteY2" fmla="*/ 67316 h 762641"/>
                    <a:gd name="connsiteX3" fmla="*/ 285814 w 357203"/>
                    <a:gd name="connsiteY3" fmla="*/ 191140 h 762641"/>
                    <a:gd name="connsiteX4" fmla="*/ 352489 w 357203"/>
                    <a:gd name="connsiteY4" fmla="*/ 35719 h 762641"/>
                    <a:gd name="connsiteX5" fmla="*/ 264383 w 357203"/>
                    <a:gd name="connsiteY5" fmla="*/ 762641 h 762641"/>
                    <a:gd name="connsiteX6" fmla="*/ 72213 w 357203"/>
                    <a:gd name="connsiteY6" fmla="*/ 748352 h 762641"/>
                    <a:gd name="connsiteX7" fmla="*/ 7920 w 357203"/>
                    <a:gd name="connsiteY7" fmla="*/ 0 h 762641"/>
                    <a:gd name="connsiteX0" fmla="*/ 8514 w 350653"/>
                    <a:gd name="connsiteY0" fmla="*/ 0 h 753116"/>
                    <a:gd name="connsiteX1" fmla="*/ 79239 w 350653"/>
                    <a:gd name="connsiteY1" fmla="*/ 169709 h 753116"/>
                    <a:gd name="connsiteX2" fmla="*/ 181633 w 350653"/>
                    <a:gd name="connsiteY2" fmla="*/ 57791 h 753116"/>
                    <a:gd name="connsiteX3" fmla="*/ 279264 w 350653"/>
                    <a:gd name="connsiteY3" fmla="*/ 181615 h 753116"/>
                    <a:gd name="connsiteX4" fmla="*/ 345939 w 350653"/>
                    <a:gd name="connsiteY4" fmla="*/ 26194 h 753116"/>
                    <a:gd name="connsiteX5" fmla="*/ 257833 w 350653"/>
                    <a:gd name="connsiteY5" fmla="*/ 753116 h 753116"/>
                    <a:gd name="connsiteX6" fmla="*/ 65663 w 350653"/>
                    <a:gd name="connsiteY6" fmla="*/ 738827 h 753116"/>
                    <a:gd name="connsiteX7" fmla="*/ 8514 w 350653"/>
                    <a:gd name="connsiteY7" fmla="*/ 0 h 753116"/>
                    <a:gd name="connsiteX0" fmla="*/ 11201 w 353340"/>
                    <a:gd name="connsiteY0" fmla="*/ 0 h 753116"/>
                    <a:gd name="connsiteX1" fmla="*/ 81926 w 353340"/>
                    <a:gd name="connsiteY1" fmla="*/ 169709 h 753116"/>
                    <a:gd name="connsiteX2" fmla="*/ 184320 w 353340"/>
                    <a:gd name="connsiteY2" fmla="*/ 57791 h 753116"/>
                    <a:gd name="connsiteX3" fmla="*/ 281951 w 353340"/>
                    <a:gd name="connsiteY3" fmla="*/ 181615 h 753116"/>
                    <a:gd name="connsiteX4" fmla="*/ 348626 w 353340"/>
                    <a:gd name="connsiteY4" fmla="*/ 26194 h 753116"/>
                    <a:gd name="connsiteX5" fmla="*/ 260520 w 353340"/>
                    <a:gd name="connsiteY5" fmla="*/ 753116 h 753116"/>
                    <a:gd name="connsiteX6" fmla="*/ 68350 w 353340"/>
                    <a:gd name="connsiteY6" fmla="*/ 738827 h 753116"/>
                    <a:gd name="connsiteX7" fmla="*/ 11201 w 353340"/>
                    <a:gd name="connsiteY7" fmla="*/ 0 h 753116"/>
                    <a:gd name="connsiteX0" fmla="*/ 11201 w 353340"/>
                    <a:gd name="connsiteY0" fmla="*/ 0 h 753116"/>
                    <a:gd name="connsiteX1" fmla="*/ 81926 w 353340"/>
                    <a:gd name="connsiteY1" fmla="*/ 169709 h 753116"/>
                    <a:gd name="connsiteX2" fmla="*/ 184320 w 353340"/>
                    <a:gd name="connsiteY2" fmla="*/ 57791 h 753116"/>
                    <a:gd name="connsiteX3" fmla="*/ 281951 w 353340"/>
                    <a:gd name="connsiteY3" fmla="*/ 174471 h 753116"/>
                    <a:gd name="connsiteX4" fmla="*/ 348626 w 353340"/>
                    <a:gd name="connsiteY4" fmla="*/ 26194 h 753116"/>
                    <a:gd name="connsiteX5" fmla="*/ 260520 w 353340"/>
                    <a:gd name="connsiteY5" fmla="*/ 753116 h 753116"/>
                    <a:gd name="connsiteX6" fmla="*/ 68350 w 353340"/>
                    <a:gd name="connsiteY6" fmla="*/ 738827 h 753116"/>
                    <a:gd name="connsiteX7" fmla="*/ 11201 w 353340"/>
                    <a:gd name="connsiteY7" fmla="*/ 0 h 753116"/>
                    <a:gd name="connsiteX0" fmla="*/ 11201 w 327471"/>
                    <a:gd name="connsiteY0" fmla="*/ 0 h 753116"/>
                    <a:gd name="connsiteX1" fmla="*/ 81926 w 327471"/>
                    <a:gd name="connsiteY1" fmla="*/ 169709 h 753116"/>
                    <a:gd name="connsiteX2" fmla="*/ 184320 w 327471"/>
                    <a:gd name="connsiteY2" fmla="*/ 57791 h 753116"/>
                    <a:gd name="connsiteX3" fmla="*/ 281951 w 327471"/>
                    <a:gd name="connsiteY3" fmla="*/ 174471 h 753116"/>
                    <a:gd name="connsiteX4" fmla="*/ 321084 w 327471"/>
                    <a:gd name="connsiteY4" fmla="*/ 84032 h 753116"/>
                    <a:gd name="connsiteX5" fmla="*/ 260520 w 327471"/>
                    <a:gd name="connsiteY5" fmla="*/ 753116 h 753116"/>
                    <a:gd name="connsiteX6" fmla="*/ 68350 w 327471"/>
                    <a:gd name="connsiteY6" fmla="*/ 738827 h 753116"/>
                    <a:gd name="connsiteX7" fmla="*/ 11201 w 327471"/>
                    <a:gd name="connsiteY7" fmla="*/ 0 h 753116"/>
                    <a:gd name="connsiteX0" fmla="*/ 11201 w 290152"/>
                    <a:gd name="connsiteY0" fmla="*/ 0 h 753116"/>
                    <a:gd name="connsiteX1" fmla="*/ 81926 w 290152"/>
                    <a:gd name="connsiteY1" fmla="*/ 169709 h 753116"/>
                    <a:gd name="connsiteX2" fmla="*/ 184320 w 290152"/>
                    <a:gd name="connsiteY2" fmla="*/ 57791 h 753116"/>
                    <a:gd name="connsiteX3" fmla="*/ 281951 w 290152"/>
                    <a:gd name="connsiteY3" fmla="*/ 174471 h 753116"/>
                    <a:gd name="connsiteX4" fmla="*/ 260520 w 290152"/>
                    <a:gd name="connsiteY4" fmla="*/ 753116 h 753116"/>
                    <a:gd name="connsiteX5" fmla="*/ 68350 w 290152"/>
                    <a:gd name="connsiteY5" fmla="*/ 738827 h 753116"/>
                    <a:gd name="connsiteX6" fmla="*/ 11201 w 290152"/>
                    <a:gd name="connsiteY6" fmla="*/ 0 h 753116"/>
                    <a:gd name="connsiteX0" fmla="*/ 11201 w 307758"/>
                    <a:gd name="connsiteY0" fmla="*/ 0 h 753116"/>
                    <a:gd name="connsiteX1" fmla="*/ 81926 w 307758"/>
                    <a:gd name="connsiteY1" fmla="*/ 169709 h 753116"/>
                    <a:gd name="connsiteX2" fmla="*/ 184320 w 307758"/>
                    <a:gd name="connsiteY2" fmla="*/ 57791 h 753116"/>
                    <a:gd name="connsiteX3" fmla="*/ 303984 w 307758"/>
                    <a:gd name="connsiteY3" fmla="*/ 130404 h 753116"/>
                    <a:gd name="connsiteX4" fmla="*/ 260520 w 307758"/>
                    <a:gd name="connsiteY4" fmla="*/ 753116 h 753116"/>
                    <a:gd name="connsiteX5" fmla="*/ 68350 w 307758"/>
                    <a:gd name="connsiteY5" fmla="*/ 738827 h 753116"/>
                    <a:gd name="connsiteX6" fmla="*/ 11201 w 307758"/>
                    <a:gd name="connsiteY6" fmla="*/ 0 h 753116"/>
                    <a:gd name="connsiteX0" fmla="*/ 11201 w 307758"/>
                    <a:gd name="connsiteY0" fmla="*/ 0 h 753116"/>
                    <a:gd name="connsiteX1" fmla="*/ 81926 w 307758"/>
                    <a:gd name="connsiteY1" fmla="*/ 169709 h 753116"/>
                    <a:gd name="connsiteX2" fmla="*/ 181566 w 307758"/>
                    <a:gd name="connsiteY2" fmla="*/ 41266 h 753116"/>
                    <a:gd name="connsiteX3" fmla="*/ 303984 w 307758"/>
                    <a:gd name="connsiteY3" fmla="*/ 130404 h 753116"/>
                    <a:gd name="connsiteX4" fmla="*/ 260520 w 307758"/>
                    <a:gd name="connsiteY4" fmla="*/ 753116 h 753116"/>
                    <a:gd name="connsiteX5" fmla="*/ 68350 w 307758"/>
                    <a:gd name="connsiteY5" fmla="*/ 738827 h 753116"/>
                    <a:gd name="connsiteX6" fmla="*/ 11201 w 307758"/>
                    <a:gd name="connsiteY6" fmla="*/ 0 h 753116"/>
                    <a:gd name="connsiteX0" fmla="*/ 13905 w 253313"/>
                    <a:gd name="connsiteY0" fmla="*/ 699557 h 713846"/>
                    <a:gd name="connsiteX1" fmla="*/ 27481 w 253313"/>
                    <a:gd name="connsiteY1" fmla="*/ 130439 h 713846"/>
                    <a:gd name="connsiteX2" fmla="*/ 127121 w 253313"/>
                    <a:gd name="connsiteY2" fmla="*/ 1996 h 713846"/>
                    <a:gd name="connsiteX3" fmla="*/ 249539 w 253313"/>
                    <a:gd name="connsiteY3" fmla="*/ 91134 h 713846"/>
                    <a:gd name="connsiteX4" fmla="*/ 206075 w 253313"/>
                    <a:gd name="connsiteY4" fmla="*/ 713846 h 713846"/>
                    <a:gd name="connsiteX5" fmla="*/ 13905 w 253313"/>
                    <a:gd name="connsiteY5" fmla="*/ 699557 h 713846"/>
                    <a:gd name="connsiteX0" fmla="*/ 42530 w 281938"/>
                    <a:gd name="connsiteY0" fmla="*/ 701342 h 715631"/>
                    <a:gd name="connsiteX1" fmla="*/ 6530 w 281938"/>
                    <a:gd name="connsiteY1" fmla="*/ 104682 h 715631"/>
                    <a:gd name="connsiteX2" fmla="*/ 155746 w 281938"/>
                    <a:gd name="connsiteY2" fmla="*/ 3781 h 715631"/>
                    <a:gd name="connsiteX3" fmla="*/ 278164 w 281938"/>
                    <a:gd name="connsiteY3" fmla="*/ 92919 h 715631"/>
                    <a:gd name="connsiteX4" fmla="*/ 234700 w 281938"/>
                    <a:gd name="connsiteY4" fmla="*/ 715631 h 715631"/>
                    <a:gd name="connsiteX5" fmla="*/ 42530 w 281938"/>
                    <a:gd name="connsiteY5" fmla="*/ 701342 h 715631"/>
                    <a:gd name="connsiteX0" fmla="*/ 85933 w 278519"/>
                    <a:gd name="connsiteY0" fmla="*/ 698588 h 715631"/>
                    <a:gd name="connsiteX1" fmla="*/ 3111 w 278519"/>
                    <a:gd name="connsiteY1" fmla="*/ 104682 h 715631"/>
                    <a:gd name="connsiteX2" fmla="*/ 152327 w 278519"/>
                    <a:gd name="connsiteY2" fmla="*/ 3781 h 715631"/>
                    <a:gd name="connsiteX3" fmla="*/ 274745 w 278519"/>
                    <a:gd name="connsiteY3" fmla="*/ 92919 h 715631"/>
                    <a:gd name="connsiteX4" fmla="*/ 231281 w 278519"/>
                    <a:gd name="connsiteY4" fmla="*/ 715631 h 715631"/>
                    <a:gd name="connsiteX5" fmla="*/ 85933 w 278519"/>
                    <a:gd name="connsiteY5" fmla="*/ 698588 h 715631"/>
                    <a:gd name="connsiteX0" fmla="*/ 85933 w 277442"/>
                    <a:gd name="connsiteY0" fmla="*/ 698588 h 715631"/>
                    <a:gd name="connsiteX1" fmla="*/ 3111 w 277442"/>
                    <a:gd name="connsiteY1" fmla="*/ 104682 h 715631"/>
                    <a:gd name="connsiteX2" fmla="*/ 152327 w 277442"/>
                    <a:gd name="connsiteY2" fmla="*/ 3781 h 715631"/>
                    <a:gd name="connsiteX3" fmla="*/ 274745 w 277442"/>
                    <a:gd name="connsiteY3" fmla="*/ 92919 h 715631"/>
                    <a:gd name="connsiteX4" fmla="*/ 217510 w 277442"/>
                    <a:gd name="connsiteY4" fmla="*/ 715631 h 715631"/>
                    <a:gd name="connsiteX5" fmla="*/ 85933 w 277442"/>
                    <a:gd name="connsiteY5" fmla="*/ 698588 h 715631"/>
                    <a:gd name="connsiteX0" fmla="*/ 85933 w 277442"/>
                    <a:gd name="connsiteY0" fmla="*/ 709605 h 715631"/>
                    <a:gd name="connsiteX1" fmla="*/ 3111 w 277442"/>
                    <a:gd name="connsiteY1" fmla="*/ 104682 h 715631"/>
                    <a:gd name="connsiteX2" fmla="*/ 152327 w 277442"/>
                    <a:gd name="connsiteY2" fmla="*/ 3781 h 715631"/>
                    <a:gd name="connsiteX3" fmla="*/ 274745 w 277442"/>
                    <a:gd name="connsiteY3" fmla="*/ 92919 h 715631"/>
                    <a:gd name="connsiteX4" fmla="*/ 217510 w 277442"/>
                    <a:gd name="connsiteY4" fmla="*/ 715631 h 715631"/>
                    <a:gd name="connsiteX5" fmla="*/ 85933 w 277442"/>
                    <a:gd name="connsiteY5" fmla="*/ 709605 h 715631"/>
                    <a:gd name="connsiteX0" fmla="*/ 83234 w 274743"/>
                    <a:gd name="connsiteY0" fmla="*/ 709605 h 715631"/>
                    <a:gd name="connsiteX1" fmla="*/ 412 w 274743"/>
                    <a:gd name="connsiteY1" fmla="*/ 104682 h 715631"/>
                    <a:gd name="connsiteX2" fmla="*/ 149628 w 274743"/>
                    <a:gd name="connsiteY2" fmla="*/ 3781 h 715631"/>
                    <a:gd name="connsiteX3" fmla="*/ 272046 w 274743"/>
                    <a:gd name="connsiteY3" fmla="*/ 92919 h 715631"/>
                    <a:gd name="connsiteX4" fmla="*/ 214811 w 274743"/>
                    <a:gd name="connsiteY4" fmla="*/ 715631 h 715631"/>
                    <a:gd name="connsiteX5" fmla="*/ 83234 w 274743"/>
                    <a:gd name="connsiteY5" fmla="*/ 709605 h 715631"/>
                    <a:gd name="connsiteX0" fmla="*/ 91469 w 282978"/>
                    <a:gd name="connsiteY0" fmla="*/ 710658 h 716684"/>
                    <a:gd name="connsiteX1" fmla="*/ 384 w 282978"/>
                    <a:gd name="connsiteY1" fmla="*/ 97473 h 716684"/>
                    <a:gd name="connsiteX2" fmla="*/ 157863 w 282978"/>
                    <a:gd name="connsiteY2" fmla="*/ 4834 h 716684"/>
                    <a:gd name="connsiteX3" fmla="*/ 280281 w 282978"/>
                    <a:gd name="connsiteY3" fmla="*/ 93972 h 716684"/>
                    <a:gd name="connsiteX4" fmla="*/ 223046 w 282978"/>
                    <a:gd name="connsiteY4" fmla="*/ 716684 h 716684"/>
                    <a:gd name="connsiteX5" fmla="*/ 91469 w 282978"/>
                    <a:gd name="connsiteY5" fmla="*/ 710658 h 716684"/>
                    <a:gd name="connsiteX0" fmla="*/ 91085 w 282594"/>
                    <a:gd name="connsiteY0" fmla="*/ 707381 h 713407"/>
                    <a:gd name="connsiteX1" fmla="*/ 0 w 282594"/>
                    <a:gd name="connsiteY1" fmla="*/ 94196 h 713407"/>
                    <a:gd name="connsiteX2" fmla="*/ 157479 w 282594"/>
                    <a:gd name="connsiteY2" fmla="*/ 1557 h 713407"/>
                    <a:gd name="connsiteX3" fmla="*/ 279897 w 282594"/>
                    <a:gd name="connsiteY3" fmla="*/ 90695 h 713407"/>
                    <a:gd name="connsiteX4" fmla="*/ 222662 w 282594"/>
                    <a:gd name="connsiteY4" fmla="*/ 713407 h 713407"/>
                    <a:gd name="connsiteX5" fmla="*/ 91085 w 282594"/>
                    <a:gd name="connsiteY5" fmla="*/ 707381 h 713407"/>
                    <a:gd name="connsiteX0" fmla="*/ 91085 w 282594"/>
                    <a:gd name="connsiteY0" fmla="*/ 718169 h 724195"/>
                    <a:gd name="connsiteX1" fmla="*/ 0 w 282594"/>
                    <a:gd name="connsiteY1" fmla="*/ 104984 h 724195"/>
                    <a:gd name="connsiteX2" fmla="*/ 146462 w 282594"/>
                    <a:gd name="connsiteY2" fmla="*/ 1328 h 724195"/>
                    <a:gd name="connsiteX3" fmla="*/ 279897 w 282594"/>
                    <a:gd name="connsiteY3" fmla="*/ 101483 h 724195"/>
                    <a:gd name="connsiteX4" fmla="*/ 222662 w 282594"/>
                    <a:gd name="connsiteY4" fmla="*/ 724195 h 724195"/>
                    <a:gd name="connsiteX5" fmla="*/ 91085 w 282594"/>
                    <a:gd name="connsiteY5" fmla="*/ 718169 h 724195"/>
                    <a:gd name="connsiteX0" fmla="*/ 91085 w 282594"/>
                    <a:gd name="connsiteY0" fmla="*/ 717332 h 723358"/>
                    <a:gd name="connsiteX1" fmla="*/ 0 w 282594"/>
                    <a:gd name="connsiteY1" fmla="*/ 104147 h 723358"/>
                    <a:gd name="connsiteX2" fmla="*/ 146462 w 282594"/>
                    <a:gd name="connsiteY2" fmla="*/ 491 h 723358"/>
                    <a:gd name="connsiteX3" fmla="*/ 279897 w 282594"/>
                    <a:gd name="connsiteY3" fmla="*/ 100646 h 723358"/>
                    <a:gd name="connsiteX4" fmla="*/ 222662 w 282594"/>
                    <a:gd name="connsiteY4" fmla="*/ 723358 h 723358"/>
                    <a:gd name="connsiteX5" fmla="*/ 91085 w 282594"/>
                    <a:gd name="connsiteY5" fmla="*/ 717332 h 723358"/>
                    <a:gd name="connsiteX0" fmla="*/ 91085 w 282594"/>
                    <a:gd name="connsiteY0" fmla="*/ 717332 h 723358"/>
                    <a:gd name="connsiteX1" fmla="*/ 0 w 282594"/>
                    <a:gd name="connsiteY1" fmla="*/ 104147 h 723358"/>
                    <a:gd name="connsiteX2" fmla="*/ 146462 w 282594"/>
                    <a:gd name="connsiteY2" fmla="*/ 491 h 723358"/>
                    <a:gd name="connsiteX3" fmla="*/ 279897 w 282594"/>
                    <a:gd name="connsiteY3" fmla="*/ 100646 h 723358"/>
                    <a:gd name="connsiteX4" fmla="*/ 222662 w 282594"/>
                    <a:gd name="connsiteY4" fmla="*/ 723358 h 723358"/>
                    <a:gd name="connsiteX5" fmla="*/ 91085 w 282594"/>
                    <a:gd name="connsiteY5" fmla="*/ 717332 h 723358"/>
                    <a:gd name="connsiteX0" fmla="*/ 91085 w 282594"/>
                    <a:gd name="connsiteY0" fmla="*/ 716841 h 722867"/>
                    <a:gd name="connsiteX1" fmla="*/ 0 w 282594"/>
                    <a:gd name="connsiteY1" fmla="*/ 103656 h 722867"/>
                    <a:gd name="connsiteX2" fmla="*/ 146462 w 282594"/>
                    <a:gd name="connsiteY2" fmla="*/ 0 h 722867"/>
                    <a:gd name="connsiteX3" fmla="*/ 279897 w 282594"/>
                    <a:gd name="connsiteY3" fmla="*/ 100155 h 722867"/>
                    <a:gd name="connsiteX4" fmla="*/ 222662 w 282594"/>
                    <a:gd name="connsiteY4" fmla="*/ 722867 h 722867"/>
                    <a:gd name="connsiteX5" fmla="*/ 91085 w 282594"/>
                    <a:gd name="connsiteY5" fmla="*/ 716841 h 722867"/>
                    <a:gd name="connsiteX0" fmla="*/ 91085 w 282594"/>
                    <a:gd name="connsiteY0" fmla="*/ 716841 h 722867"/>
                    <a:gd name="connsiteX1" fmla="*/ 0 w 282594"/>
                    <a:gd name="connsiteY1" fmla="*/ 103656 h 722867"/>
                    <a:gd name="connsiteX2" fmla="*/ 146462 w 282594"/>
                    <a:gd name="connsiteY2" fmla="*/ 0 h 722867"/>
                    <a:gd name="connsiteX3" fmla="*/ 279897 w 282594"/>
                    <a:gd name="connsiteY3" fmla="*/ 100155 h 722867"/>
                    <a:gd name="connsiteX4" fmla="*/ 222662 w 282594"/>
                    <a:gd name="connsiteY4" fmla="*/ 722867 h 722867"/>
                    <a:gd name="connsiteX5" fmla="*/ 91085 w 282594"/>
                    <a:gd name="connsiteY5" fmla="*/ 716841 h 722867"/>
                    <a:gd name="connsiteX0" fmla="*/ 16425 w 286515"/>
                    <a:gd name="connsiteY0" fmla="*/ 723985 h 723985"/>
                    <a:gd name="connsiteX1" fmla="*/ 3921 w 286515"/>
                    <a:gd name="connsiteY1" fmla="*/ 103656 h 723985"/>
                    <a:gd name="connsiteX2" fmla="*/ 150383 w 286515"/>
                    <a:gd name="connsiteY2" fmla="*/ 0 h 723985"/>
                    <a:gd name="connsiteX3" fmla="*/ 283818 w 286515"/>
                    <a:gd name="connsiteY3" fmla="*/ 100155 h 723985"/>
                    <a:gd name="connsiteX4" fmla="*/ 226583 w 286515"/>
                    <a:gd name="connsiteY4" fmla="*/ 722867 h 723985"/>
                    <a:gd name="connsiteX5" fmla="*/ 16425 w 286515"/>
                    <a:gd name="connsiteY5" fmla="*/ 723985 h 723985"/>
                    <a:gd name="connsiteX0" fmla="*/ 16425 w 285599"/>
                    <a:gd name="connsiteY0" fmla="*/ 723985 h 734774"/>
                    <a:gd name="connsiteX1" fmla="*/ 3921 w 285599"/>
                    <a:gd name="connsiteY1" fmla="*/ 103656 h 734774"/>
                    <a:gd name="connsiteX2" fmla="*/ 150383 w 285599"/>
                    <a:gd name="connsiteY2" fmla="*/ 0 h 734774"/>
                    <a:gd name="connsiteX3" fmla="*/ 283818 w 285599"/>
                    <a:gd name="connsiteY3" fmla="*/ 100155 h 734774"/>
                    <a:gd name="connsiteX4" fmla="*/ 202771 w 285599"/>
                    <a:gd name="connsiteY4" fmla="*/ 734774 h 734774"/>
                    <a:gd name="connsiteX5" fmla="*/ 16425 w 285599"/>
                    <a:gd name="connsiteY5" fmla="*/ 723985 h 734774"/>
                    <a:gd name="connsiteX0" fmla="*/ 16425 w 280968"/>
                    <a:gd name="connsiteY0" fmla="*/ 723985 h 734774"/>
                    <a:gd name="connsiteX1" fmla="*/ 3921 w 280968"/>
                    <a:gd name="connsiteY1" fmla="*/ 103656 h 734774"/>
                    <a:gd name="connsiteX2" fmla="*/ 150383 w 280968"/>
                    <a:gd name="connsiteY2" fmla="*/ 0 h 734774"/>
                    <a:gd name="connsiteX3" fmla="*/ 279056 w 280968"/>
                    <a:gd name="connsiteY3" fmla="*/ 85867 h 734774"/>
                    <a:gd name="connsiteX4" fmla="*/ 202771 w 280968"/>
                    <a:gd name="connsiteY4" fmla="*/ 734774 h 734774"/>
                    <a:gd name="connsiteX5" fmla="*/ 16425 w 280968"/>
                    <a:gd name="connsiteY5" fmla="*/ 723985 h 734774"/>
                    <a:gd name="connsiteX0" fmla="*/ 16425 w 279056"/>
                    <a:gd name="connsiteY0" fmla="*/ 723985 h 734774"/>
                    <a:gd name="connsiteX1" fmla="*/ 3921 w 279056"/>
                    <a:gd name="connsiteY1" fmla="*/ 103656 h 734774"/>
                    <a:gd name="connsiteX2" fmla="*/ 150383 w 279056"/>
                    <a:gd name="connsiteY2" fmla="*/ 0 h 734774"/>
                    <a:gd name="connsiteX3" fmla="*/ 279056 w 279056"/>
                    <a:gd name="connsiteY3" fmla="*/ 85867 h 734774"/>
                    <a:gd name="connsiteX4" fmla="*/ 202771 w 279056"/>
                    <a:gd name="connsiteY4" fmla="*/ 734774 h 734774"/>
                    <a:gd name="connsiteX5" fmla="*/ 16425 w 279056"/>
                    <a:gd name="connsiteY5" fmla="*/ 723985 h 734774"/>
                    <a:gd name="connsiteX0" fmla="*/ 16425 w 279056"/>
                    <a:gd name="connsiteY0" fmla="*/ 723985 h 734774"/>
                    <a:gd name="connsiteX1" fmla="*/ 3921 w 279056"/>
                    <a:gd name="connsiteY1" fmla="*/ 103656 h 734774"/>
                    <a:gd name="connsiteX2" fmla="*/ 150383 w 279056"/>
                    <a:gd name="connsiteY2" fmla="*/ 0 h 734774"/>
                    <a:gd name="connsiteX3" fmla="*/ 279056 w 279056"/>
                    <a:gd name="connsiteY3" fmla="*/ 85867 h 734774"/>
                    <a:gd name="connsiteX4" fmla="*/ 202771 w 279056"/>
                    <a:gd name="connsiteY4" fmla="*/ 734774 h 734774"/>
                    <a:gd name="connsiteX5" fmla="*/ 16425 w 279056"/>
                    <a:gd name="connsiteY5" fmla="*/ 723985 h 734774"/>
                    <a:gd name="connsiteX0" fmla="*/ 16425 w 279056"/>
                    <a:gd name="connsiteY0" fmla="*/ 723985 h 737155"/>
                    <a:gd name="connsiteX1" fmla="*/ 3921 w 279056"/>
                    <a:gd name="connsiteY1" fmla="*/ 103656 h 737155"/>
                    <a:gd name="connsiteX2" fmla="*/ 150383 w 279056"/>
                    <a:gd name="connsiteY2" fmla="*/ 0 h 737155"/>
                    <a:gd name="connsiteX3" fmla="*/ 279056 w 279056"/>
                    <a:gd name="connsiteY3" fmla="*/ 85867 h 737155"/>
                    <a:gd name="connsiteX4" fmla="*/ 186102 w 279056"/>
                    <a:gd name="connsiteY4" fmla="*/ 737155 h 737155"/>
                    <a:gd name="connsiteX5" fmla="*/ 16425 w 279056"/>
                    <a:gd name="connsiteY5" fmla="*/ 723985 h 737155"/>
                    <a:gd name="connsiteX0" fmla="*/ 12504 w 275135"/>
                    <a:gd name="connsiteY0" fmla="*/ 723985 h 737155"/>
                    <a:gd name="connsiteX1" fmla="*/ 0 w 275135"/>
                    <a:gd name="connsiteY1" fmla="*/ 103656 h 737155"/>
                    <a:gd name="connsiteX2" fmla="*/ 146462 w 275135"/>
                    <a:gd name="connsiteY2" fmla="*/ 0 h 737155"/>
                    <a:gd name="connsiteX3" fmla="*/ 275135 w 275135"/>
                    <a:gd name="connsiteY3" fmla="*/ 85867 h 737155"/>
                    <a:gd name="connsiteX4" fmla="*/ 182181 w 275135"/>
                    <a:gd name="connsiteY4" fmla="*/ 737155 h 737155"/>
                    <a:gd name="connsiteX5" fmla="*/ 12504 w 275135"/>
                    <a:gd name="connsiteY5" fmla="*/ 723985 h 737155"/>
                    <a:gd name="connsiteX0" fmla="*/ 12504 w 275135"/>
                    <a:gd name="connsiteY0" fmla="*/ 723985 h 737155"/>
                    <a:gd name="connsiteX1" fmla="*/ 0 w 275135"/>
                    <a:gd name="connsiteY1" fmla="*/ 103656 h 737155"/>
                    <a:gd name="connsiteX2" fmla="*/ 146462 w 275135"/>
                    <a:gd name="connsiteY2" fmla="*/ 0 h 737155"/>
                    <a:gd name="connsiteX3" fmla="*/ 275135 w 275135"/>
                    <a:gd name="connsiteY3" fmla="*/ 85867 h 737155"/>
                    <a:gd name="connsiteX4" fmla="*/ 182181 w 275135"/>
                    <a:gd name="connsiteY4" fmla="*/ 737155 h 737155"/>
                    <a:gd name="connsiteX5" fmla="*/ 12504 w 275135"/>
                    <a:gd name="connsiteY5" fmla="*/ 723985 h 737155"/>
                    <a:gd name="connsiteX0" fmla="*/ 12504 w 275135"/>
                    <a:gd name="connsiteY0" fmla="*/ 723985 h 779630"/>
                    <a:gd name="connsiteX1" fmla="*/ 0 w 275135"/>
                    <a:gd name="connsiteY1" fmla="*/ 103656 h 779630"/>
                    <a:gd name="connsiteX2" fmla="*/ 146462 w 275135"/>
                    <a:gd name="connsiteY2" fmla="*/ 0 h 779630"/>
                    <a:gd name="connsiteX3" fmla="*/ 275135 w 275135"/>
                    <a:gd name="connsiteY3" fmla="*/ 85867 h 779630"/>
                    <a:gd name="connsiteX4" fmla="*/ 182181 w 275135"/>
                    <a:gd name="connsiteY4" fmla="*/ 779630 h 779630"/>
                    <a:gd name="connsiteX5" fmla="*/ 12504 w 275135"/>
                    <a:gd name="connsiteY5" fmla="*/ 723985 h 779630"/>
                    <a:gd name="connsiteX0" fmla="*/ 5610 w 278859"/>
                    <a:gd name="connsiteY0" fmla="*/ 745226 h 779630"/>
                    <a:gd name="connsiteX1" fmla="*/ 3724 w 278859"/>
                    <a:gd name="connsiteY1" fmla="*/ 103656 h 779630"/>
                    <a:gd name="connsiteX2" fmla="*/ 150186 w 278859"/>
                    <a:gd name="connsiteY2" fmla="*/ 0 h 779630"/>
                    <a:gd name="connsiteX3" fmla="*/ 278859 w 278859"/>
                    <a:gd name="connsiteY3" fmla="*/ 85867 h 779630"/>
                    <a:gd name="connsiteX4" fmla="*/ 185905 w 278859"/>
                    <a:gd name="connsiteY4" fmla="*/ 779630 h 779630"/>
                    <a:gd name="connsiteX5" fmla="*/ 5610 w 278859"/>
                    <a:gd name="connsiteY5" fmla="*/ 745226 h 7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59" h="779630">
                      <a:moveTo>
                        <a:pt x="5610" y="745226"/>
                      </a:moveTo>
                      <a:cubicBezTo>
                        <a:pt x="-7487" y="628942"/>
                        <a:pt x="6888" y="219916"/>
                        <a:pt x="3724" y="103656"/>
                      </a:cubicBezTo>
                      <a:cubicBezTo>
                        <a:pt x="28719" y="52905"/>
                        <a:pt x="138390" y="10631"/>
                        <a:pt x="150186" y="0"/>
                      </a:cubicBezTo>
                      <a:cubicBezTo>
                        <a:pt x="188247" y="5460"/>
                        <a:pt x="232592" y="41647"/>
                        <a:pt x="278859" y="85867"/>
                      </a:cubicBezTo>
                      <a:cubicBezTo>
                        <a:pt x="253459" y="208898"/>
                        <a:pt x="208313" y="697092"/>
                        <a:pt x="185905" y="779630"/>
                      </a:cubicBezTo>
                      <a:lnTo>
                        <a:pt x="5610" y="745226"/>
                      </a:lnTo>
                      <a:close/>
                    </a:path>
                  </a:pathLst>
                </a:custGeom>
                <a:solidFill>
                  <a:srgbClr val="D2EC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27" name="Rectangle 1"/>
                <p:cNvSpPr/>
                <p:nvPr/>
              </p:nvSpPr>
              <p:spPr>
                <a:xfrm>
                  <a:off x="4785575" y="2948777"/>
                  <a:ext cx="92453" cy="147965"/>
                </a:xfrm>
                <a:custGeom>
                  <a:avLst/>
                  <a:gdLst>
                    <a:gd name="connsiteX0" fmla="*/ 0 w 685800"/>
                    <a:gd name="connsiteY0" fmla="*/ 0 h 685800"/>
                    <a:gd name="connsiteX1" fmla="*/ 685800 w 685800"/>
                    <a:gd name="connsiteY1" fmla="*/ 0 h 685800"/>
                    <a:gd name="connsiteX2" fmla="*/ 685800 w 685800"/>
                    <a:gd name="connsiteY2" fmla="*/ 685800 h 685800"/>
                    <a:gd name="connsiteX3" fmla="*/ 0 w 685800"/>
                    <a:gd name="connsiteY3" fmla="*/ 685800 h 685800"/>
                    <a:gd name="connsiteX4" fmla="*/ 0 w 685800"/>
                    <a:gd name="connsiteY4" fmla="*/ 0 h 685800"/>
                    <a:gd name="connsiteX0" fmla="*/ 134957 w 685800"/>
                    <a:gd name="connsiteY0" fmla="*/ 253388 h 685800"/>
                    <a:gd name="connsiteX1" fmla="*/ 685800 w 685800"/>
                    <a:gd name="connsiteY1" fmla="*/ 0 h 685800"/>
                    <a:gd name="connsiteX2" fmla="*/ 685800 w 685800"/>
                    <a:gd name="connsiteY2" fmla="*/ 685800 h 685800"/>
                    <a:gd name="connsiteX3" fmla="*/ 0 w 685800"/>
                    <a:gd name="connsiteY3" fmla="*/ 685800 h 685800"/>
                    <a:gd name="connsiteX4" fmla="*/ 134957 w 685800"/>
                    <a:gd name="connsiteY4" fmla="*/ 253388 h 685800"/>
                    <a:gd name="connsiteX0" fmla="*/ 134957 w 685800"/>
                    <a:gd name="connsiteY0" fmla="*/ 0 h 432412"/>
                    <a:gd name="connsiteX1" fmla="*/ 473726 w 685800"/>
                    <a:gd name="connsiteY1" fmla="*/ 2754 h 432412"/>
                    <a:gd name="connsiteX2" fmla="*/ 685800 w 685800"/>
                    <a:gd name="connsiteY2" fmla="*/ 432412 h 432412"/>
                    <a:gd name="connsiteX3" fmla="*/ 0 w 685800"/>
                    <a:gd name="connsiteY3" fmla="*/ 432412 h 432412"/>
                    <a:gd name="connsiteX4" fmla="*/ 134957 w 685800"/>
                    <a:gd name="connsiteY4" fmla="*/ 0 h 432412"/>
                    <a:gd name="connsiteX0" fmla="*/ 134957 w 685800"/>
                    <a:gd name="connsiteY0" fmla="*/ 145057 h 577469"/>
                    <a:gd name="connsiteX1" fmla="*/ 473726 w 685800"/>
                    <a:gd name="connsiteY1" fmla="*/ 147811 h 577469"/>
                    <a:gd name="connsiteX2" fmla="*/ 685800 w 685800"/>
                    <a:gd name="connsiteY2" fmla="*/ 577469 h 577469"/>
                    <a:gd name="connsiteX3" fmla="*/ 0 w 685800"/>
                    <a:gd name="connsiteY3" fmla="*/ 577469 h 577469"/>
                    <a:gd name="connsiteX4" fmla="*/ 134957 w 685800"/>
                    <a:gd name="connsiteY4" fmla="*/ 145057 h 577469"/>
                    <a:gd name="connsiteX0" fmla="*/ 134957 w 685800"/>
                    <a:gd name="connsiteY0" fmla="*/ 239308 h 671720"/>
                    <a:gd name="connsiteX1" fmla="*/ 473726 w 685800"/>
                    <a:gd name="connsiteY1" fmla="*/ 242062 h 671720"/>
                    <a:gd name="connsiteX2" fmla="*/ 685800 w 685800"/>
                    <a:gd name="connsiteY2" fmla="*/ 671720 h 671720"/>
                    <a:gd name="connsiteX3" fmla="*/ 0 w 685800"/>
                    <a:gd name="connsiteY3" fmla="*/ 671720 h 671720"/>
                    <a:gd name="connsiteX4" fmla="*/ 134957 w 685800"/>
                    <a:gd name="connsiteY4" fmla="*/ 239308 h 671720"/>
                    <a:gd name="connsiteX0" fmla="*/ 134957 w 685800"/>
                    <a:gd name="connsiteY0" fmla="*/ 250927 h 683339"/>
                    <a:gd name="connsiteX1" fmla="*/ 473726 w 685800"/>
                    <a:gd name="connsiteY1" fmla="*/ 253681 h 683339"/>
                    <a:gd name="connsiteX2" fmla="*/ 685800 w 685800"/>
                    <a:gd name="connsiteY2" fmla="*/ 683339 h 683339"/>
                    <a:gd name="connsiteX3" fmla="*/ 0 w 685800"/>
                    <a:gd name="connsiteY3" fmla="*/ 683339 h 683339"/>
                    <a:gd name="connsiteX4" fmla="*/ 134957 w 685800"/>
                    <a:gd name="connsiteY4" fmla="*/ 250927 h 683339"/>
                    <a:gd name="connsiteX0" fmla="*/ 134957 w 685800"/>
                    <a:gd name="connsiteY0" fmla="*/ 244992 h 677404"/>
                    <a:gd name="connsiteX1" fmla="*/ 473726 w 685800"/>
                    <a:gd name="connsiteY1" fmla="*/ 247746 h 677404"/>
                    <a:gd name="connsiteX2" fmla="*/ 685800 w 685800"/>
                    <a:gd name="connsiteY2" fmla="*/ 677404 h 677404"/>
                    <a:gd name="connsiteX3" fmla="*/ 0 w 685800"/>
                    <a:gd name="connsiteY3" fmla="*/ 677404 h 677404"/>
                    <a:gd name="connsiteX4" fmla="*/ 134957 w 685800"/>
                    <a:gd name="connsiteY4" fmla="*/ 244992 h 677404"/>
                    <a:gd name="connsiteX0" fmla="*/ 134957 w 685800"/>
                    <a:gd name="connsiteY0" fmla="*/ 243914 h 676326"/>
                    <a:gd name="connsiteX1" fmla="*/ 473726 w 685800"/>
                    <a:gd name="connsiteY1" fmla="*/ 246668 h 676326"/>
                    <a:gd name="connsiteX2" fmla="*/ 685800 w 685800"/>
                    <a:gd name="connsiteY2" fmla="*/ 676326 h 676326"/>
                    <a:gd name="connsiteX3" fmla="*/ 0 w 685800"/>
                    <a:gd name="connsiteY3" fmla="*/ 676326 h 676326"/>
                    <a:gd name="connsiteX4" fmla="*/ 134957 w 685800"/>
                    <a:gd name="connsiteY4" fmla="*/ 243914 h 676326"/>
                    <a:gd name="connsiteX0" fmla="*/ 134957 w 685800"/>
                    <a:gd name="connsiteY0" fmla="*/ 248864 h 681276"/>
                    <a:gd name="connsiteX1" fmla="*/ 473726 w 685800"/>
                    <a:gd name="connsiteY1" fmla="*/ 251618 h 681276"/>
                    <a:gd name="connsiteX2" fmla="*/ 685800 w 685800"/>
                    <a:gd name="connsiteY2" fmla="*/ 681276 h 681276"/>
                    <a:gd name="connsiteX3" fmla="*/ 0 w 685800"/>
                    <a:gd name="connsiteY3" fmla="*/ 681276 h 681276"/>
                    <a:gd name="connsiteX4" fmla="*/ 134957 w 685800"/>
                    <a:gd name="connsiteY4" fmla="*/ 248864 h 681276"/>
                    <a:gd name="connsiteX0" fmla="*/ 14773 w 565616"/>
                    <a:gd name="connsiteY0" fmla="*/ 248864 h 681276"/>
                    <a:gd name="connsiteX1" fmla="*/ 353542 w 565616"/>
                    <a:gd name="connsiteY1" fmla="*/ 251618 h 681276"/>
                    <a:gd name="connsiteX2" fmla="*/ 565616 w 565616"/>
                    <a:gd name="connsiteY2" fmla="*/ 681276 h 681276"/>
                    <a:gd name="connsiteX3" fmla="*/ 42315 w 565616"/>
                    <a:gd name="connsiteY3" fmla="*/ 436151 h 681276"/>
                    <a:gd name="connsiteX4" fmla="*/ 14773 w 565616"/>
                    <a:gd name="connsiteY4" fmla="*/ 248864 h 681276"/>
                    <a:gd name="connsiteX0" fmla="*/ 17981 w 568824"/>
                    <a:gd name="connsiteY0" fmla="*/ 248864 h 681276"/>
                    <a:gd name="connsiteX1" fmla="*/ 356750 w 568824"/>
                    <a:gd name="connsiteY1" fmla="*/ 251618 h 681276"/>
                    <a:gd name="connsiteX2" fmla="*/ 568824 w 568824"/>
                    <a:gd name="connsiteY2" fmla="*/ 681276 h 681276"/>
                    <a:gd name="connsiteX3" fmla="*/ 45523 w 568824"/>
                    <a:gd name="connsiteY3" fmla="*/ 436151 h 681276"/>
                    <a:gd name="connsiteX4" fmla="*/ 17981 w 568824"/>
                    <a:gd name="connsiteY4" fmla="*/ 248864 h 681276"/>
                    <a:gd name="connsiteX0" fmla="*/ 40205 w 591048"/>
                    <a:gd name="connsiteY0" fmla="*/ 248864 h 681276"/>
                    <a:gd name="connsiteX1" fmla="*/ 378974 w 591048"/>
                    <a:gd name="connsiteY1" fmla="*/ 251618 h 681276"/>
                    <a:gd name="connsiteX2" fmla="*/ 591048 w 591048"/>
                    <a:gd name="connsiteY2" fmla="*/ 681276 h 681276"/>
                    <a:gd name="connsiteX3" fmla="*/ 67747 w 591048"/>
                    <a:gd name="connsiteY3" fmla="*/ 436151 h 681276"/>
                    <a:gd name="connsiteX4" fmla="*/ 40205 w 591048"/>
                    <a:gd name="connsiteY4" fmla="*/ 248864 h 681276"/>
                    <a:gd name="connsiteX0" fmla="*/ 38996 w 589839"/>
                    <a:gd name="connsiteY0" fmla="*/ 248864 h 681276"/>
                    <a:gd name="connsiteX1" fmla="*/ 377765 w 589839"/>
                    <a:gd name="connsiteY1" fmla="*/ 251618 h 681276"/>
                    <a:gd name="connsiteX2" fmla="*/ 589839 w 589839"/>
                    <a:gd name="connsiteY2" fmla="*/ 681276 h 681276"/>
                    <a:gd name="connsiteX3" fmla="*/ 69292 w 589839"/>
                    <a:gd name="connsiteY3" fmla="*/ 427888 h 681276"/>
                    <a:gd name="connsiteX4" fmla="*/ 38996 w 589839"/>
                    <a:gd name="connsiteY4" fmla="*/ 248864 h 681276"/>
                    <a:gd name="connsiteX0" fmla="*/ 38996 w 389248"/>
                    <a:gd name="connsiteY0" fmla="*/ 248864 h 427888"/>
                    <a:gd name="connsiteX1" fmla="*/ 377765 w 389248"/>
                    <a:gd name="connsiteY1" fmla="*/ 251618 h 427888"/>
                    <a:gd name="connsiteX2" fmla="*/ 363993 w 389248"/>
                    <a:gd name="connsiteY2" fmla="*/ 422379 h 427888"/>
                    <a:gd name="connsiteX3" fmla="*/ 69292 w 389248"/>
                    <a:gd name="connsiteY3" fmla="*/ 427888 h 427888"/>
                    <a:gd name="connsiteX4" fmla="*/ 38996 w 389248"/>
                    <a:gd name="connsiteY4" fmla="*/ 248864 h 427888"/>
                    <a:gd name="connsiteX0" fmla="*/ 38996 w 389749"/>
                    <a:gd name="connsiteY0" fmla="*/ 248864 h 427888"/>
                    <a:gd name="connsiteX1" fmla="*/ 377765 w 389749"/>
                    <a:gd name="connsiteY1" fmla="*/ 251618 h 427888"/>
                    <a:gd name="connsiteX2" fmla="*/ 363993 w 389749"/>
                    <a:gd name="connsiteY2" fmla="*/ 422379 h 427888"/>
                    <a:gd name="connsiteX3" fmla="*/ 69292 w 389749"/>
                    <a:gd name="connsiteY3" fmla="*/ 427888 h 427888"/>
                    <a:gd name="connsiteX4" fmla="*/ 38996 w 389749"/>
                    <a:gd name="connsiteY4" fmla="*/ 248864 h 427888"/>
                    <a:gd name="connsiteX0" fmla="*/ 38996 w 407460"/>
                    <a:gd name="connsiteY0" fmla="*/ 248864 h 427888"/>
                    <a:gd name="connsiteX1" fmla="*/ 377765 w 407460"/>
                    <a:gd name="connsiteY1" fmla="*/ 251618 h 427888"/>
                    <a:gd name="connsiteX2" fmla="*/ 363993 w 407460"/>
                    <a:gd name="connsiteY2" fmla="*/ 422379 h 427888"/>
                    <a:gd name="connsiteX3" fmla="*/ 69292 w 407460"/>
                    <a:gd name="connsiteY3" fmla="*/ 427888 h 427888"/>
                    <a:gd name="connsiteX4" fmla="*/ 38996 w 407460"/>
                    <a:gd name="connsiteY4" fmla="*/ 248864 h 427888"/>
                    <a:gd name="connsiteX0" fmla="*/ 38996 w 413204"/>
                    <a:gd name="connsiteY0" fmla="*/ 248864 h 427888"/>
                    <a:gd name="connsiteX1" fmla="*/ 377765 w 413204"/>
                    <a:gd name="connsiteY1" fmla="*/ 251618 h 427888"/>
                    <a:gd name="connsiteX2" fmla="*/ 363993 w 413204"/>
                    <a:gd name="connsiteY2" fmla="*/ 422379 h 427888"/>
                    <a:gd name="connsiteX3" fmla="*/ 69292 w 413204"/>
                    <a:gd name="connsiteY3" fmla="*/ 427888 h 427888"/>
                    <a:gd name="connsiteX4" fmla="*/ 38996 w 413204"/>
                    <a:gd name="connsiteY4" fmla="*/ 248864 h 427888"/>
                    <a:gd name="connsiteX0" fmla="*/ 38996 w 410214"/>
                    <a:gd name="connsiteY0" fmla="*/ 248864 h 427888"/>
                    <a:gd name="connsiteX1" fmla="*/ 377765 w 410214"/>
                    <a:gd name="connsiteY1" fmla="*/ 251618 h 427888"/>
                    <a:gd name="connsiteX2" fmla="*/ 355730 w 410214"/>
                    <a:gd name="connsiteY2" fmla="*/ 419625 h 427888"/>
                    <a:gd name="connsiteX3" fmla="*/ 69292 w 410214"/>
                    <a:gd name="connsiteY3" fmla="*/ 427888 h 427888"/>
                    <a:gd name="connsiteX4" fmla="*/ 38996 w 410214"/>
                    <a:gd name="connsiteY4" fmla="*/ 248864 h 427888"/>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53552"/>
                    <a:gd name="connsiteX1" fmla="*/ 377765 w 410214"/>
                    <a:gd name="connsiteY1" fmla="*/ 251618 h 653552"/>
                    <a:gd name="connsiteX2" fmla="*/ 355730 w 410214"/>
                    <a:gd name="connsiteY2" fmla="*/ 419625 h 653552"/>
                    <a:gd name="connsiteX3" fmla="*/ 358484 w 410214"/>
                    <a:gd name="connsiteY3" fmla="*/ 609667 h 653552"/>
                    <a:gd name="connsiteX4" fmla="*/ 50011 w 410214"/>
                    <a:gd name="connsiteY4" fmla="*/ 576617 h 653552"/>
                    <a:gd name="connsiteX5" fmla="*/ 69292 w 410214"/>
                    <a:gd name="connsiteY5" fmla="*/ 427888 h 653552"/>
                    <a:gd name="connsiteX6" fmla="*/ 38996 w 410214"/>
                    <a:gd name="connsiteY6" fmla="*/ 248864 h 653552"/>
                    <a:gd name="connsiteX0" fmla="*/ 38996 w 410214"/>
                    <a:gd name="connsiteY0" fmla="*/ 248864 h 671110"/>
                    <a:gd name="connsiteX1" fmla="*/ 377765 w 410214"/>
                    <a:gd name="connsiteY1" fmla="*/ 251618 h 671110"/>
                    <a:gd name="connsiteX2" fmla="*/ 355730 w 410214"/>
                    <a:gd name="connsiteY2" fmla="*/ 419625 h 671110"/>
                    <a:gd name="connsiteX3" fmla="*/ 358484 w 410214"/>
                    <a:gd name="connsiteY3" fmla="*/ 609667 h 671110"/>
                    <a:gd name="connsiteX4" fmla="*/ 50011 w 410214"/>
                    <a:gd name="connsiteY4" fmla="*/ 576617 h 671110"/>
                    <a:gd name="connsiteX5" fmla="*/ 69292 w 410214"/>
                    <a:gd name="connsiteY5" fmla="*/ 427888 h 671110"/>
                    <a:gd name="connsiteX6" fmla="*/ 38996 w 410214"/>
                    <a:gd name="connsiteY6" fmla="*/ 248864 h 671110"/>
                    <a:gd name="connsiteX0" fmla="*/ 38996 w 410214"/>
                    <a:gd name="connsiteY0" fmla="*/ 248864 h 676074"/>
                    <a:gd name="connsiteX1" fmla="*/ 377765 w 410214"/>
                    <a:gd name="connsiteY1" fmla="*/ 251618 h 676074"/>
                    <a:gd name="connsiteX2" fmla="*/ 355730 w 410214"/>
                    <a:gd name="connsiteY2" fmla="*/ 419625 h 676074"/>
                    <a:gd name="connsiteX3" fmla="*/ 358484 w 410214"/>
                    <a:gd name="connsiteY3" fmla="*/ 609667 h 676074"/>
                    <a:gd name="connsiteX4" fmla="*/ 85180 w 410214"/>
                    <a:gd name="connsiteY4" fmla="*/ 584432 h 676074"/>
                    <a:gd name="connsiteX5" fmla="*/ 69292 w 410214"/>
                    <a:gd name="connsiteY5" fmla="*/ 427888 h 676074"/>
                    <a:gd name="connsiteX6" fmla="*/ 38996 w 410214"/>
                    <a:gd name="connsiteY6" fmla="*/ 248864 h 676074"/>
                    <a:gd name="connsiteX0" fmla="*/ 38996 w 410214"/>
                    <a:gd name="connsiteY0" fmla="*/ 248864 h 674708"/>
                    <a:gd name="connsiteX1" fmla="*/ 377765 w 410214"/>
                    <a:gd name="connsiteY1" fmla="*/ 251618 h 674708"/>
                    <a:gd name="connsiteX2" fmla="*/ 355730 w 410214"/>
                    <a:gd name="connsiteY2" fmla="*/ 419625 h 674708"/>
                    <a:gd name="connsiteX3" fmla="*/ 401468 w 410214"/>
                    <a:gd name="connsiteY3" fmla="*/ 605760 h 674708"/>
                    <a:gd name="connsiteX4" fmla="*/ 85180 w 410214"/>
                    <a:gd name="connsiteY4" fmla="*/ 584432 h 674708"/>
                    <a:gd name="connsiteX5" fmla="*/ 69292 w 410214"/>
                    <a:gd name="connsiteY5" fmla="*/ 427888 h 674708"/>
                    <a:gd name="connsiteX6" fmla="*/ 38996 w 410214"/>
                    <a:gd name="connsiteY6" fmla="*/ 248864 h 674708"/>
                    <a:gd name="connsiteX0" fmla="*/ 38996 w 410214"/>
                    <a:gd name="connsiteY0" fmla="*/ 248864 h 681649"/>
                    <a:gd name="connsiteX1" fmla="*/ 377765 w 410214"/>
                    <a:gd name="connsiteY1" fmla="*/ 251618 h 681649"/>
                    <a:gd name="connsiteX2" fmla="*/ 355730 w 410214"/>
                    <a:gd name="connsiteY2" fmla="*/ 419625 h 681649"/>
                    <a:gd name="connsiteX3" fmla="*/ 401468 w 410214"/>
                    <a:gd name="connsiteY3" fmla="*/ 605760 h 681649"/>
                    <a:gd name="connsiteX4" fmla="*/ 85180 w 410214"/>
                    <a:gd name="connsiteY4" fmla="*/ 584432 h 681649"/>
                    <a:gd name="connsiteX5" fmla="*/ 69292 w 410214"/>
                    <a:gd name="connsiteY5" fmla="*/ 427888 h 681649"/>
                    <a:gd name="connsiteX6" fmla="*/ 38996 w 410214"/>
                    <a:gd name="connsiteY6" fmla="*/ 248864 h 681649"/>
                    <a:gd name="connsiteX0" fmla="*/ 38996 w 440899"/>
                    <a:gd name="connsiteY0" fmla="*/ 248864 h 681649"/>
                    <a:gd name="connsiteX1" fmla="*/ 377765 w 440899"/>
                    <a:gd name="connsiteY1" fmla="*/ 251618 h 681649"/>
                    <a:gd name="connsiteX2" fmla="*/ 414345 w 440899"/>
                    <a:gd name="connsiteY2" fmla="*/ 474333 h 681649"/>
                    <a:gd name="connsiteX3" fmla="*/ 401468 w 440899"/>
                    <a:gd name="connsiteY3" fmla="*/ 605760 h 681649"/>
                    <a:gd name="connsiteX4" fmla="*/ 85180 w 440899"/>
                    <a:gd name="connsiteY4" fmla="*/ 584432 h 681649"/>
                    <a:gd name="connsiteX5" fmla="*/ 69292 w 440899"/>
                    <a:gd name="connsiteY5" fmla="*/ 427888 h 681649"/>
                    <a:gd name="connsiteX6" fmla="*/ 38996 w 440899"/>
                    <a:gd name="connsiteY6" fmla="*/ 248864 h 681649"/>
                    <a:gd name="connsiteX0" fmla="*/ 38996 w 474161"/>
                    <a:gd name="connsiteY0" fmla="*/ 242779 h 675564"/>
                    <a:gd name="connsiteX1" fmla="*/ 444196 w 474161"/>
                    <a:gd name="connsiteY1" fmla="*/ 257256 h 675564"/>
                    <a:gd name="connsiteX2" fmla="*/ 414345 w 474161"/>
                    <a:gd name="connsiteY2" fmla="*/ 468248 h 675564"/>
                    <a:gd name="connsiteX3" fmla="*/ 401468 w 474161"/>
                    <a:gd name="connsiteY3" fmla="*/ 599675 h 675564"/>
                    <a:gd name="connsiteX4" fmla="*/ 85180 w 474161"/>
                    <a:gd name="connsiteY4" fmla="*/ 578347 h 675564"/>
                    <a:gd name="connsiteX5" fmla="*/ 69292 w 474161"/>
                    <a:gd name="connsiteY5" fmla="*/ 421803 h 675564"/>
                    <a:gd name="connsiteX6" fmla="*/ 38996 w 474161"/>
                    <a:gd name="connsiteY6" fmla="*/ 242779 h 675564"/>
                    <a:gd name="connsiteX0" fmla="*/ 38996 w 454542"/>
                    <a:gd name="connsiteY0" fmla="*/ 242779 h 675564"/>
                    <a:gd name="connsiteX1" fmla="*/ 444196 w 454542"/>
                    <a:gd name="connsiteY1" fmla="*/ 257256 h 675564"/>
                    <a:gd name="connsiteX2" fmla="*/ 414345 w 454542"/>
                    <a:gd name="connsiteY2" fmla="*/ 468248 h 675564"/>
                    <a:gd name="connsiteX3" fmla="*/ 401468 w 454542"/>
                    <a:gd name="connsiteY3" fmla="*/ 599675 h 675564"/>
                    <a:gd name="connsiteX4" fmla="*/ 85180 w 454542"/>
                    <a:gd name="connsiteY4" fmla="*/ 578347 h 675564"/>
                    <a:gd name="connsiteX5" fmla="*/ 69292 w 454542"/>
                    <a:gd name="connsiteY5" fmla="*/ 421803 h 675564"/>
                    <a:gd name="connsiteX6" fmla="*/ 38996 w 454542"/>
                    <a:gd name="connsiteY6" fmla="*/ 242779 h 675564"/>
                    <a:gd name="connsiteX0" fmla="*/ 46394 w 461940"/>
                    <a:gd name="connsiteY0" fmla="*/ 242779 h 675564"/>
                    <a:gd name="connsiteX1" fmla="*/ 451594 w 461940"/>
                    <a:gd name="connsiteY1" fmla="*/ 257256 h 675564"/>
                    <a:gd name="connsiteX2" fmla="*/ 421743 w 461940"/>
                    <a:gd name="connsiteY2" fmla="*/ 468248 h 675564"/>
                    <a:gd name="connsiteX3" fmla="*/ 408866 w 461940"/>
                    <a:gd name="connsiteY3" fmla="*/ 599675 h 675564"/>
                    <a:gd name="connsiteX4" fmla="*/ 92578 w 461940"/>
                    <a:gd name="connsiteY4" fmla="*/ 578347 h 675564"/>
                    <a:gd name="connsiteX5" fmla="*/ 61060 w 461940"/>
                    <a:gd name="connsiteY5" fmla="*/ 437434 h 675564"/>
                    <a:gd name="connsiteX6" fmla="*/ 46394 w 461940"/>
                    <a:gd name="connsiteY6" fmla="*/ 242779 h 675564"/>
                    <a:gd name="connsiteX0" fmla="*/ 27959 w 443505"/>
                    <a:gd name="connsiteY0" fmla="*/ 242779 h 675564"/>
                    <a:gd name="connsiteX1" fmla="*/ 433159 w 443505"/>
                    <a:gd name="connsiteY1" fmla="*/ 257256 h 675564"/>
                    <a:gd name="connsiteX2" fmla="*/ 403308 w 443505"/>
                    <a:gd name="connsiteY2" fmla="*/ 468248 h 675564"/>
                    <a:gd name="connsiteX3" fmla="*/ 390431 w 443505"/>
                    <a:gd name="connsiteY3" fmla="*/ 599675 h 675564"/>
                    <a:gd name="connsiteX4" fmla="*/ 74143 w 443505"/>
                    <a:gd name="connsiteY4" fmla="*/ 578347 h 675564"/>
                    <a:gd name="connsiteX5" fmla="*/ 89517 w 443505"/>
                    <a:gd name="connsiteY5" fmla="*/ 472603 h 675564"/>
                    <a:gd name="connsiteX6" fmla="*/ 27959 w 443505"/>
                    <a:gd name="connsiteY6" fmla="*/ 242779 h 675564"/>
                    <a:gd name="connsiteX0" fmla="*/ 27959 w 443505"/>
                    <a:gd name="connsiteY0" fmla="*/ 242779 h 675564"/>
                    <a:gd name="connsiteX1" fmla="*/ 433159 w 443505"/>
                    <a:gd name="connsiteY1" fmla="*/ 257256 h 675564"/>
                    <a:gd name="connsiteX2" fmla="*/ 403308 w 443505"/>
                    <a:gd name="connsiteY2" fmla="*/ 468248 h 675564"/>
                    <a:gd name="connsiteX3" fmla="*/ 390431 w 443505"/>
                    <a:gd name="connsiteY3" fmla="*/ 599675 h 675564"/>
                    <a:gd name="connsiteX4" fmla="*/ 74143 w 443505"/>
                    <a:gd name="connsiteY4" fmla="*/ 578347 h 675564"/>
                    <a:gd name="connsiteX5" fmla="*/ 89517 w 443505"/>
                    <a:gd name="connsiteY5" fmla="*/ 472603 h 675564"/>
                    <a:gd name="connsiteX6" fmla="*/ 27959 w 443505"/>
                    <a:gd name="connsiteY6" fmla="*/ 242779 h 675564"/>
                    <a:gd name="connsiteX0" fmla="*/ 26475 w 447446"/>
                    <a:gd name="connsiteY0" fmla="*/ 257320 h 662563"/>
                    <a:gd name="connsiteX1" fmla="*/ 437184 w 447446"/>
                    <a:gd name="connsiteY1" fmla="*/ 244255 h 662563"/>
                    <a:gd name="connsiteX2" fmla="*/ 407333 w 447446"/>
                    <a:gd name="connsiteY2" fmla="*/ 455247 h 662563"/>
                    <a:gd name="connsiteX3" fmla="*/ 394456 w 447446"/>
                    <a:gd name="connsiteY3" fmla="*/ 586674 h 662563"/>
                    <a:gd name="connsiteX4" fmla="*/ 78168 w 447446"/>
                    <a:gd name="connsiteY4" fmla="*/ 565346 h 662563"/>
                    <a:gd name="connsiteX5" fmla="*/ 93542 w 447446"/>
                    <a:gd name="connsiteY5" fmla="*/ 459602 h 662563"/>
                    <a:gd name="connsiteX6" fmla="*/ 26475 w 447446"/>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80290 w 434194"/>
                    <a:gd name="connsiteY5" fmla="*/ 459602 h 662563"/>
                    <a:gd name="connsiteX6" fmla="*/ 13223 w 434194"/>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72027 w 434194"/>
                    <a:gd name="connsiteY5" fmla="*/ 470619 h 662563"/>
                    <a:gd name="connsiteX6" fmla="*/ 13223 w 434194"/>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72027 w 434194"/>
                    <a:gd name="connsiteY5" fmla="*/ 470619 h 662563"/>
                    <a:gd name="connsiteX6" fmla="*/ 13223 w 434194"/>
                    <a:gd name="connsiteY6" fmla="*/ 257320 h 662563"/>
                    <a:gd name="connsiteX0" fmla="*/ 13065 w 442174"/>
                    <a:gd name="connsiteY0" fmla="*/ 272696 h 650397"/>
                    <a:gd name="connsiteX1" fmla="*/ 432036 w 442174"/>
                    <a:gd name="connsiteY1" fmla="*/ 232089 h 650397"/>
                    <a:gd name="connsiteX2" fmla="*/ 402185 w 442174"/>
                    <a:gd name="connsiteY2" fmla="*/ 443081 h 650397"/>
                    <a:gd name="connsiteX3" fmla="*/ 389308 w 442174"/>
                    <a:gd name="connsiteY3" fmla="*/ 574508 h 650397"/>
                    <a:gd name="connsiteX4" fmla="*/ 73020 w 442174"/>
                    <a:gd name="connsiteY4" fmla="*/ 553180 h 650397"/>
                    <a:gd name="connsiteX5" fmla="*/ 80131 w 442174"/>
                    <a:gd name="connsiteY5" fmla="*/ 458453 h 650397"/>
                    <a:gd name="connsiteX6" fmla="*/ 13065 w 442174"/>
                    <a:gd name="connsiteY6" fmla="*/ 272696 h 650397"/>
                    <a:gd name="connsiteX0" fmla="*/ 7111 w 368454"/>
                    <a:gd name="connsiteY0" fmla="*/ 226364 h 418308"/>
                    <a:gd name="connsiteX1" fmla="*/ 359016 w 368454"/>
                    <a:gd name="connsiteY1" fmla="*/ 0 h 418308"/>
                    <a:gd name="connsiteX2" fmla="*/ 329165 w 368454"/>
                    <a:gd name="connsiteY2" fmla="*/ 210992 h 418308"/>
                    <a:gd name="connsiteX3" fmla="*/ 316288 w 368454"/>
                    <a:gd name="connsiteY3" fmla="*/ 342419 h 418308"/>
                    <a:gd name="connsiteX4" fmla="*/ 0 w 368454"/>
                    <a:gd name="connsiteY4" fmla="*/ 321091 h 418308"/>
                    <a:gd name="connsiteX5" fmla="*/ 7111 w 368454"/>
                    <a:gd name="connsiteY5" fmla="*/ 226364 h 418308"/>
                    <a:gd name="connsiteX0" fmla="*/ 76792 w 438135"/>
                    <a:gd name="connsiteY0" fmla="*/ 259234 h 451178"/>
                    <a:gd name="connsiteX1" fmla="*/ 428697 w 438135"/>
                    <a:gd name="connsiteY1" fmla="*/ 32870 h 451178"/>
                    <a:gd name="connsiteX2" fmla="*/ 398846 w 438135"/>
                    <a:gd name="connsiteY2" fmla="*/ 243862 h 451178"/>
                    <a:gd name="connsiteX3" fmla="*/ 385969 w 438135"/>
                    <a:gd name="connsiteY3" fmla="*/ 375289 h 451178"/>
                    <a:gd name="connsiteX4" fmla="*/ 69681 w 438135"/>
                    <a:gd name="connsiteY4" fmla="*/ 353961 h 451178"/>
                    <a:gd name="connsiteX5" fmla="*/ 76792 w 438135"/>
                    <a:gd name="connsiteY5" fmla="*/ 259234 h 451178"/>
                    <a:gd name="connsiteX0" fmla="*/ 77549 w 438892"/>
                    <a:gd name="connsiteY0" fmla="*/ 449000 h 640944"/>
                    <a:gd name="connsiteX1" fmla="*/ 429454 w 438892"/>
                    <a:gd name="connsiteY1" fmla="*/ 222636 h 640944"/>
                    <a:gd name="connsiteX2" fmla="*/ 399603 w 438892"/>
                    <a:gd name="connsiteY2" fmla="*/ 433628 h 640944"/>
                    <a:gd name="connsiteX3" fmla="*/ 386726 w 438892"/>
                    <a:gd name="connsiteY3" fmla="*/ 565055 h 640944"/>
                    <a:gd name="connsiteX4" fmla="*/ 70438 w 438892"/>
                    <a:gd name="connsiteY4" fmla="*/ 543727 h 640944"/>
                    <a:gd name="connsiteX5" fmla="*/ 77549 w 438892"/>
                    <a:gd name="connsiteY5" fmla="*/ 449000 h 640944"/>
                    <a:gd name="connsiteX0" fmla="*/ 76733 w 443718"/>
                    <a:gd name="connsiteY0" fmla="*/ 449000 h 640944"/>
                    <a:gd name="connsiteX1" fmla="*/ 436901 w 443718"/>
                    <a:gd name="connsiteY1" fmla="*/ 222636 h 640944"/>
                    <a:gd name="connsiteX2" fmla="*/ 398787 w 443718"/>
                    <a:gd name="connsiteY2" fmla="*/ 433628 h 640944"/>
                    <a:gd name="connsiteX3" fmla="*/ 385910 w 443718"/>
                    <a:gd name="connsiteY3" fmla="*/ 565055 h 640944"/>
                    <a:gd name="connsiteX4" fmla="*/ 69622 w 443718"/>
                    <a:gd name="connsiteY4" fmla="*/ 543727 h 640944"/>
                    <a:gd name="connsiteX5" fmla="*/ 76733 w 443718"/>
                    <a:gd name="connsiteY5" fmla="*/ 449000 h 640944"/>
                    <a:gd name="connsiteX0" fmla="*/ 67021 w 434006"/>
                    <a:gd name="connsiteY0" fmla="*/ 447784 h 639728"/>
                    <a:gd name="connsiteX1" fmla="*/ 427189 w 434006"/>
                    <a:gd name="connsiteY1" fmla="*/ 221420 h 639728"/>
                    <a:gd name="connsiteX2" fmla="*/ 389075 w 434006"/>
                    <a:gd name="connsiteY2" fmla="*/ 432412 h 639728"/>
                    <a:gd name="connsiteX3" fmla="*/ 376198 w 434006"/>
                    <a:gd name="connsiteY3" fmla="*/ 563839 h 639728"/>
                    <a:gd name="connsiteX4" fmla="*/ 59910 w 434006"/>
                    <a:gd name="connsiteY4" fmla="*/ 542511 h 639728"/>
                    <a:gd name="connsiteX5" fmla="*/ 67021 w 434006"/>
                    <a:gd name="connsiteY5" fmla="*/ 447784 h 639728"/>
                    <a:gd name="connsiteX0" fmla="*/ 83754 w 450739"/>
                    <a:gd name="connsiteY0" fmla="*/ 467396 h 659340"/>
                    <a:gd name="connsiteX1" fmla="*/ 443922 w 450739"/>
                    <a:gd name="connsiteY1" fmla="*/ 241032 h 659340"/>
                    <a:gd name="connsiteX2" fmla="*/ 405808 w 450739"/>
                    <a:gd name="connsiteY2" fmla="*/ 452024 h 659340"/>
                    <a:gd name="connsiteX3" fmla="*/ 392931 w 450739"/>
                    <a:gd name="connsiteY3" fmla="*/ 583451 h 659340"/>
                    <a:gd name="connsiteX4" fmla="*/ 76643 w 450739"/>
                    <a:gd name="connsiteY4" fmla="*/ 562123 h 659340"/>
                    <a:gd name="connsiteX5" fmla="*/ 83754 w 450739"/>
                    <a:gd name="connsiteY5" fmla="*/ 467396 h 659340"/>
                    <a:gd name="connsiteX0" fmla="*/ 83754 w 450739"/>
                    <a:gd name="connsiteY0" fmla="*/ 461919 h 653863"/>
                    <a:gd name="connsiteX1" fmla="*/ 443922 w 450739"/>
                    <a:gd name="connsiteY1" fmla="*/ 243818 h 653863"/>
                    <a:gd name="connsiteX2" fmla="*/ 405808 w 450739"/>
                    <a:gd name="connsiteY2" fmla="*/ 446547 h 653863"/>
                    <a:gd name="connsiteX3" fmla="*/ 392931 w 450739"/>
                    <a:gd name="connsiteY3" fmla="*/ 577974 h 653863"/>
                    <a:gd name="connsiteX4" fmla="*/ 76643 w 450739"/>
                    <a:gd name="connsiteY4" fmla="*/ 556646 h 653863"/>
                    <a:gd name="connsiteX5" fmla="*/ 83754 w 450739"/>
                    <a:gd name="connsiteY5" fmla="*/ 461919 h 653863"/>
                    <a:gd name="connsiteX0" fmla="*/ 83754 w 450739"/>
                    <a:gd name="connsiteY0" fmla="*/ 445179 h 637123"/>
                    <a:gd name="connsiteX1" fmla="*/ 443922 w 450739"/>
                    <a:gd name="connsiteY1" fmla="*/ 227078 h 637123"/>
                    <a:gd name="connsiteX2" fmla="*/ 405808 w 450739"/>
                    <a:gd name="connsiteY2" fmla="*/ 429807 h 637123"/>
                    <a:gd name="connsiteX3" fmla="*/ 392931 w 450739"/>
                    <a:gd name="connsiteY3" fmla="*/ 561234 h 637123"/>
                    <a:gd name="connsiteX4" fmla="*/ 76643 w 450739"/>
                    <a:gd name="connsiteY4" fmla="*/ 539906 h 637123"/>
                    <a:gd name="connsiteX5" fmla="*/ 83754 w 450739"/>
                    <a:gd name="connsiteY5" fmla="*/ 445179 h 637123"/>
                    <a:gd name="connsiteX0" fmla="*/ 83754 w 450739"/>
                    <a:gd name="connsiteY0" fmla="*/ 445179 h 636076"/>
                    <a:gd name="connsiteX1" fmla="*/ 443922 w 450739"/>
                    <a:gd name="connsiteY1" fmla="*/ 227078 h 636076"/>
                    <a:gd name="connsiteX2" fmla="*/ 405808 w 450739"/>
                    <a:gd name="connsiteY2" fmla="*/ 429807 h 636076"/>
                    <a:gd name="connsiteX3" fmla="*/ 370897 w 450739"/>
                    <a:gd name="connsiteY3" fmla="*/ 558480 h 636076"/>
                    <a:gd name="connsiteX4" fmla="*/ 76643 w 450739"/>
                    <a:gd name="connsiteY4" fmla="*/ 539906 h 636076"/>
                    <a:gd name="connsiteX5" fmla="*/ 83754 w 450739"/>
                    <a:gd name="connsiteY5" fmla="*/ 445179 h 636076"/>
                    <a:gd name="connsiteX0" fmla="*/ 83754 w 450739"/>
                    <a:gd name="connsiteY0" fmla="*/ 445179 h 637767"/>
                    <a:gd name="connsiteX1" fmla="*/ 443922 w 450739"/>
                    <a:gd name="connsiteY1" fmla="*/ 227078 h 637767"/>
                    <a:gd name="connsiteX2" fmla="*/ 405808 w 450739"/>
                    <a:gd name="connsiteY2" fmla="*/ 429807 h 637767"/>
                    <a:gd name="connsiteX3" fmla="*/ 370897 w 450739"/>
                    <a:gd name="connsiteY3" fmla="*/ 558480 h 637767"/>
                    <a:gd name="connsiteX4" fmla="*/ 76643 w 450739"/>
                    <a:gd name="connsiteY4" fmla="*/ 539906 h 637767"/>
                    <a:gd name="connsiteX5" fmla="*/ 83754 w 450739"/>
                    <a:gd name="connsiteY5" fmla="*/ 445179 h 637767"/>
                    <a:gd name="connsiteX0" fmla="*/ 82534 w 461086"/>
                    <a:gd name="connsiteY0" fmla="*/ 445179 h 637767"/>
                    <a:gd name="connsiteX1" fmla="*/ 456990 w 461086"/>
                    <a:gd name="connsiteY1" fmla="*/ 227078 h 637767"/>
                    <a:gd name="connsiteX2" fmla="*/ 404588 w 461086"/>
                    <a:gd name="connsiteY2" fmla="*/ 429807 h 637767"/>
                    <a:gd name="connsiteX3" fmla="*/ 369677 w 461086"/>
                    <a:gd name="connsiteY3" fmla="*/ 558480 h 637767"/>
                    <a:gd name="connsiteX4" fmla="*/ 75423 w 461086"/>
                    <a:gd name="connsiteY4" fmla="*/ 539906 h 637767"/>
                    <a:gd name="connsiteX5" fmla="*/ 82534 w 461086"/>
                    <a:gd name="connsiteY5" fmla="*/ 445179 h 637767"/>
                    <a:gd name="connsiteX0" fmla="*/ 82534 w 463211"/>
                    <a:gd name="connsiteY0" fmla="*/ 445179 h 637767"/>
                    <a:gd name="connsiteX1" fmla="*/ 456990 w 463211"/>
                    <a:gd name="connsiteY1" fmla="*/ 227078 h 637767"/>
                    <a:gd name="connsiteX2" fmla="*/ 416495 w 463211"/>
                    <a:gd name="connsiteY2" fmla="*/ 432188 h 637767"/>
                    <a:gd name="connsiteX3" fmla="*/ 369677 w 463211"/>
                    <a:gd name="connsiteY3" fmla="*/ 558480 h 637767"/>
                    <a:gd name="connsiteX4" fmla="*/ 75423 w 463211"/>
                    <a:gd name="connsiteY4" fmla="*/ 539906 h 637767"/>
                    <a:gd name="connsiteX5" fmla="*/ 82534 w 463211"/>
                    <a:gd name="connsiteY5" fmla="*/ 445179 h 637767"/>
                    <a:gd name="connsiteX0" fmla="*/ 83549 w 452320"/>
                    <a:gd name="connsiteY0" fmla="*/ 434390 h 643647"/>
                    <a:gd name="connsiteX1" fmla="*/ 446099 w 452320"/>
                    <a:gd name="connsiteY1" fmla="*/ 232958 h 643647"/>
                    <a:gd name="connsiteX2" fmla="*/ 405604 w 452320"/>
                    <a:gd name="connsiteY2" fmla="*/ 438068 h 643647"/>
                    <a:gd name="connsiteX3" fmla="*/ 358786 w 452320"/>
                    <a:gd name="connsiteY3" fmla="*/ 564360 h 643647"/>
                    <a:gd name="connsiteX4" fmla="*/ 64532 w 452320"/>
                    <a:gd name="connsiteY4" fmla="*/ 545786 h 643647"/>
                    <a:gd name="connsiteX5" fmla="*/ 83549 w 452320"/>
                    <a:gd name="connsiteY5" fmla="*/ 434390 h 643647"/>
                    <a:gd name="connsiteX0" fmla="*/ 83549 w 452320"/>
                    <a:gd name="connsiteY0" fmla="*/ 434390 h 643647"/>
                    <a:gd name="connsiteX1" fmla="*/ 446099 w 452320"/>
                    <a:gd name="connsiteY1" fmla="*/ 232958 h 643647"/>
                    <a:gd name="connsiteX2" fmla="*/ 405604 w 452320"/>
                    <a:gd name="connsiteY2" fmla="*/ 438068 h 643647"/>
                    <a:gd name="connsiteX3" fmla="*/ 358786 w 452320"/>
                    <a:gd name="connsiteY3" fmla="*/ 564360 h 643647"/>
                    <a:gd name="connsiteX4" fmla="*/ 71675 w 452320"/>
                    <a:gd name="connsiteY4" fmla="*/ 545786 h 643647"/>
                    <a:gd name="connsiteX5" fmla="*/ 83549 w 452320"/>
                    <a:gd name="connsiteY5" fmla="*/ 434390 h 643647"/>
                    <a:gd name="connsiteX0" fmla="*/ 41261 w 410032"/>
                    <a:gd name="connsiteY0" fmla="*/ 459921 h 669178"/>
                    <a:gd name="connsiteX1" fmla="*/ 403811 w 410032"/>
                    <a:gd name="connsiteY1" fmla="*/ 258489 h 669178"/>
                    <a:gd name="connsiteX2" fmla="*/ 363316 w 410032"/>
                    <a:gd name="connsiteY2" fmla="*/ 463599 h 669178"/>
                    <a:gd name="connsiteX3" fmla="*/ 316498 w 410032"/>
                    <a:gd name="connsiteY3" fmla="*/ 589891 h 669178"/>
                    <a:gd name="connsiteX4" fmla="*/ 29387 w 410032"/>
                    <a:gd name="connsiteY4" fmla="*/ 571317 h 669178"/>
                    <a:gd name="connsiteX5" fmla="*/ 41261 w 410032"/>
                    <a:gd name="connsiteY5" fmla="*/ 459921 h 669178"/>
                    <a:gd name="connsiteX0" fmla="*/ 41261 w 410032"/>
                    <a:gd name="connsiteY0" fmla="*/ 449023 h 658280"/>
                    <a:gd name="connsiteX1" fmla="*/ 403811 w 410032"/>
                    <a:gd name="connsiteY1" fmla="*/ 247591 h 658280"/>
                    <a:gd name="connsiteX2" fmla="*/ 363316 w 410032"/>
                    <a:gd name="connsiteY2" fmla="*/ 452701 h 658280"/>
                    <a:gd name="connsiteX3" fmla="*/ 316498 w 410032"/>
                    <a:gd name="connsiteY3" fmla="*/ 578993 h 658280"/>
                    <a:gd name="connsiteX4" fmla="*/ 29387 w 410032"/>
                    <a:gd name="connsiteY4" fmla="*/ 560419 h 658280"/>
                    <a:gd name="connsiteX5" fmla="*/ 41261 w 410032"/>
                    <a:gd name="connsiteY5" fmla="*/ 449023 h 658280"/>
                    <a:gd name="connsiteX0" fmla="*/ 43508 w 412279"/>
                    <a:gd name="connsiteY0" fmla="*/ 450567 h 659824"/>
                    <a:gd name="connsiteX1" fmla="*/ 406058 w 412279"/>
                    <a:gd name="connsiteY1" fmla="*/ 249135 h 659824"/>
                    <a:gd name="connsiteX2" fmla="*/ 365563 w 412279"/>
                    <a:gd name="connsiteY2" fmla="*/ 454245 h 659824"/>
                    <a:gd name="connsiteX3" fmla="*/ 318745 w 412279"/>
                    <a:gd name="connsiteY3" fmla="*/ 580537 h 659824"/>
                    <a:gd name="connsiteX4" fmla="*/ 31634 w 412279"/>
                    <a:gd name="connsiteY4" fmla="*/ 561963 h 659824"/>
                    <a:gd name="connsiteX5" fmla="*/ 43508 w 412279"/>
                    <a:gd name="connsiteY5" fmla="*/ 450567 h 65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79" h="659824">
                      <a:moveTo>
                        <a:pt x="43508" y="450567"/>
                      </a:moveTo>
                      <a:cubicBezTo>
                        <a:pt x="-168319" y="-101433"/>
                        <a:pt x="465306" y="-118717"/>
                        <a:pt x="406058" y="249135"/>
                      </a:cubicBezTo>
                      <a:cubicBezTo>
                        <a:pt x="417922" y="289083"/>
                        <a:pt x="416976" y="397325"/>
                        <a:pt x="365563" y="454245"/>
                      </a:cubicBezTo>
                      <a:cubicBezTo>
                        <a:pt x="310479" y="514839"/>
                        <a:pt x="315990" y="536469"/>
                        <a:pt x="318745" y="580537"/>
                      </a:cubicBezTo>
                      <a:cubicBezTo>
                        <a:pt x="258105" y="637951"/>
                        <a:pt x="176689" y="734561"/>
                        <a:pt x="31634" y="561963"/>
                      </a:cubicBezTo>
                      <a:cubicBezTo>
                        <a:pt x="57340" y="509633"/>
                        <a:pt x="53606" y="522177"/>
                        <a:pt x="43508" y="450567"/>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28" name="Rectangle 28"/>
                <p:cNvSpPr/>
                <p:nvPr/>
              </p:nvSpPr>
              <p:spPr>
                <a:xfrm>
                  <a:off x="4638333" y="3074158"/>
                  <a:ext cx="327191" cy="795657"/>
                </a:xfrm>
                <a:custGeom>
                  <a:avLst/>
                  <a:gdLst/>
                  <a:ahLst/>
                  <a:cxnLst/>
                  <a:rect l="l" t="t" r="r" b="b"/>
                  <a:pathLst>
                    <a:path w="1459056" h="3548102">
                      <a:moveTo>
                        <a:pt x="1142417" y="881625"/>
                      </a:moveTo>
                      <a:cubicBezTo>
                        <a:pt x="1136662" y="881724"/>
                        <a:pt x="1131056" y="883163"/>
                        <a:pt x="1126492" y="885941"/>
                      </a:cubicBezTo>
                      <a:lnTo>
                        <a:pt x="1126492" y="1038224"/>
                      </a:lnTo>
                      <a:cubicBezTo>
                        <a:pt x="1166973" y="1039811"/>
                        <a:pt x="1174116" y="1039018"/>
                        <a:pt x="1190785" y="992980"/>
                      </a:cubicBezTo>
                      <a:cubicBezTo>
                        <a:pt x="1199517" y="967619"/>
                        <a:pt x="1201104" y="927970"/>
                        <a:pt x="1174116" y="916897"/>
                      </a:cubicBezTo>
                      <a:cubicBezTo>
                        <a:pt x="1178283" y="893084"/>
                        <a:pt x="1159680" y="881327"/>
                        <a:pt x="1142417" y="881625"/>
                      </a:cubicBezTo>
                      <a:close/>
                      <a:moveTo>
                        <a:pt x="683580" y="0"/>
                      </a:moveTo>
                      <a:cubicBezTo>
                        <a:pt x="723267" y="34901"/>
                        <a:pt x="680803" y="817167"/>
                        <a:pt x="707393" y="850107"/>
                      </a:cubicBezTo>
                      <a:cubicBezTo>
                        <a:pt x="781212" y="848916"/>
                        <a:pt x="839552" y="877889"/>
                        <a:pt x="876462" y="845345"/>
                      </a:cubicBezTo>
                      <a:cubicBezTo>
                        <a:pt x="910990" y="698502"/>
                        <a:pt x="953534" y="84511"/>
                        <a:pt x="983619" y="26194"/>
                      </a:cubicBezTo>
                      <a:cubicBezTo>
                        <a:pt x="1005689" y="115142"/>
                        <a:pt x="1246835" y="170751"/>
                        <a:pt x="1354631" y="257318"/>
                      </a:cubicBezTo>
                      <a:cubicBezTo>
                        <a:pt x="1400030" y="340614"/>
                        <a:pt x="1383513" y="714424"/>
                        <a:pt x="1443199" y="826295"/>
                      </a:cubicBezTo>
                      <a:cubicBezTo>
                        <a:pt x="1463044" y="898526"/>
                        <a:pt x="1463836" y="899320"/>
                        <a:pt x="1447962" y="947739"/>
                      </a:cubicBezTo>
                      <a:cubicBezTo>
                        <a:pt x="1386842" y="1088232"/>
                        <a:pt x="1316199" y="1190628"/>
                        <a:pt x="1286035" y="1340646"/>
                      </a:cubicBezTo>
                      <a:cubicBezTo>
                        <a:pt x="1239203" y="1339852"/>
                        <a:pt x="1202295" y="1297386"/>
                        <a:pt x="1190785" y="1378745"/>
                      </a:cubicBezTo>
                      <a:cubicBezTo>
                        <a:pt x="1179276" y="1460104"/>
                        <a:pt x="1217772" y="1676402"/>
                        <a:pt x="1214597" y="1821658"/>
                      </a:cubicBezTo>
                      <a:cubicBezTo>
                        <a:pt x="1195548" y="1874045"/>
                        <a:pt x="1012192" y="1783558"/>
                        <a:pt x="1009811" y="1874045"/>
                      </a:cubicBezTo>
                      <a:cubicBezTo>
                        <a:pt x="959011" y="2214564"/>
                        <a:pt x="982030" y="2414589"/>
                        <a:pt x="993142" y="2678908"/>
                      </a:cubicBezTo>
                      <a:cubicBezTo>
                        <a:pt x="957270" y="2913064"/>
                        <a:pt x="1052366" y="3080544"/>
                        <a:pt x="885525" y="3381375"/>
                      </a:cubicBezTo>
                      <a:cubicBezTo>
                        <a:pt x="876397" y="3426221"/>
                        <a:pt x="922819" y="3490119"/>
                        <a:pt x="857411" y="3512344"/>
                      </a:cubicBezTo>
                      <a:cubicBezTo>
                        <a:pt x="811053" y="3534569"/>
                        <a:pt x="629208" y="3579018"/>
                        <a:pt x="607379" y="3514725"/>
                      </a:cubicBezTo>
                      <a:cubicBezTo>
                        <a:pt x="585153" y="3430587"/>
                        <a:pt x="659766" y="3425824"/>
                        <a:pt x="647861" y="3324225"/>
                      </a:cubicBezTo>
                      <a:cubicBezTo>
                        <a:pt x="653417" y="3263503"/>
                        <a:pt x="595077" y="3222627"/>
                        <a:pt x="612142" y="3143251"/>
                      </a:cubicBezTo>
                      <a:cubicBezTo>
                        <a:pt x="688738" y="2921002"/>
                        <a:pt x="688739" y="2587625"/>
                        <a:pt x="657386" y="2395537"/>
                      </a:cubicBezTo>
                      <a:cubicBezTo>
                        <a:pt x="640321" y="2196305"/>
                        <a:pt x="614920" y="1921272"/>
                        <a:pt x="578804" y="1905000"/>
                      </a:cubicBezTo>
                      <a:cubicBezTo>
                        <a:pt x="520540" y="1900238"/>
                        <a:pt x="510542" y="2278460"/>
                        <a:pt x="390686" y="2436019"/>
                      </a:cubicBezTo>
                      <a:cubicBezTo>
                        <a:pt x="421246" y="2564210"/>
                        <a:pt x="467284" y="2831307"/>
                        <a:pt x="619286" y="3348038"/>
                      </a:cubicBezTo>
                      <a:cubicBezTo>
                        <a:pt x="626429" y="3377407"/>
                        <a:pt x="536338" y="3414316"/>
                        <a:pt x="512129" y="3424238"/>
                      </a:cubicBezTo>
                      <a:cubicBezTo>
                        <a:pt x="487920" y="3434160"/>
                        <a:pt x="500223" y="3396855"/>
                        <a:pt x="474029" y="3407570"/>
                      </a:cubicBezTo>
                      <a:cubicBezTo>
                        <a:pt x="429580" y="3482975"/>
                        <a:pt x="235112" y="3563145"/>
                        <a:pt x="76362" y="3476625"/>
                      </a:cubicBezTo>
                      <a:cubicBezTo>
                        <a:pt x="53817" y="3405187"/>
                        <a:pt x="297024" y="3469878"/>
                        <a:pt x="276386" y="3209926"/>
                      </a:cubicBezTo>
                      <a:cubicBezTo>
                        <a:pt x="250986" y="3004742"/>
                        <a:pt x="62073" y="2554289"/>
                        <a:pt x="52548" y="2302670"/>
                      </a:cubicBezTo>
                      <a:cubicBezTo>
                        <a:pt x="59295" y="2054624"/>
                        <a:pt x="102554" y="1875633"/>
                        <a:pt x="121604" y="1743076"/>
                      </a:cubicBezTo>
                      <a:cubicBezTo>
                        <a:pt x="81916" y="1593454"/>
                        <a:pt x="-4206" y="1701777"/>
                        <a:pt x="160" y="1476376"/>
                      </a:cubicBezTo>
                      <a:cubicBezTo>
                        <a:pt x="26355" y="962074"/>
                        <a:pt x="250193" y="178690"/>
                        <a:pt x="271624" y="112063"/>
                      </a:cubicBezTo>
                      <a:cubicBezTo>
                        <a:pt x="285912" y="42165"/>
                        <a:pt x="552611" y="88947"/>
                        <a:pt x="683580" y="0"/>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29" name="Rectangle 5"/>
                <p:cNvSpPr/>
                <p:nvPr/>
              </p:nvSpPr>
              <p:spPr>
                <a:xfrm>
                  <a:off x="4801514" y="3100514"/>
                  <a:ext cx="39060" cy="170713"/>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43149 w 170847"/>
                    <a:gd name="connsiteY0" fmla="*/ 39004 h 723168"/>
                    <a:gd name="connsiteX1" fmla="*/ 169212 w 170847"/>
                    <a:gd name="connsiteY1" fmla="*/ 28733 h 723168"/>
                    <a:gd name="connsiteX2" fmla="*/ 120985 w 170847"/>
                    <a:gd name="connsiteY2" fmla="*/ 139762 h 723168"/>
                    <a:gd name="connsiteX3" fmla="*/ 170847 w 170847"/>
                    <a:gd name="connsiteY3" fmla="*/ 723168 h 723168"/>
                    <a:gd name="connsiteX4" fmla="*/ 0 w 170847"/>
                    <a:gd name="connsiteY4" fmla="*/ 720787 h 723168"/>
                    <a:gd name="connsiteX5" fmla="*/ 89885 w 170847"/>
                    <a:gd name="connsiteY5" fmla="*/ 135000 h 723168"/>
                    <a:gd name="connsiteX6" fmla="*/ 43149 w 170847"/>
                    <a:gd name="connsiteY6" fmla="*/ 39004 h 723168"/>
                    <a:gd name="connsiteX0" fmla="*/ 43149 w 169212"/>
                    <a:gd name="connsiteY0" fmla="*/ 39004 h 725549"/>
                    <a:gd name="connsiteX1" fmla="*/ 169212 w 169212"/>
                    <a:gd name="connsiteY1" fmla="*/ 28733 h 725549"/>
                    <a:gd name="connsiteX2" fmla="*/ 120985 w 169212"/>
                    <a:gd name="connsiteY2" fmla="*/ 139762 h 725549"/>
                    <a:gd name="connsiteX3" fmla="*/ 108935 w 169212"/>
                    <a:gd name="connsiteY3" fmla="*/ 725549 h 725549"/>
                    <a:gd name="connsiteX4" fmla="*/ 0 w 169212"/>
                    <a:gd name="connsiteY4" fmla="*/ 720787 h 725549"/>
                    <a:gd name="connsiteX5" fmla="*/ 89885 w 169212"/>
                    <a:gd name="connsiteY5" fmla="*/ 135000 h 725549"/>
                    <a:gd name="connsiteX6" fmla="*/ 43149 w 169212"/>
                    <a:gd name="connsiteY6" fmla="*/ 39004 h 725549"/>
                    <a:gd name="connsiteX0" fmla="*/ 47911 w 173974"/>
                    <a:gd name="connsiteY0" fmla="*/ 39004 h 744600"/>
                    <a:gd name="connsiteX1" fmla="*/ 173974 w 173974"/>
                    <a:gd name="connsiteY1" fmla="*/ 28733 h 744600"/>
                    <a:gd name="connsiteX2" fmla="*/ 125747 w 173974"/>
                    <a:gd name="connsiteY2" fmla="*/ 139762 h 744600"/>
                    <a:gd name="connsiteX3" fmla="*/ 113697 w 173974"/>
                    <a:gd name="connsiteY3" fmla="*/ 725549 h 744600"/>
                    <a:gd name="connsiteX4" fmla="*/ 0 w 173974"/>
                    <a:gd name="connsiteY4" fmla="*/ 744600 h 744600"/>
                    <a:gd name="connsiteX5" fmla="*/ 94647 w 173974"/>
                    <a:gd name="connsiteY5" fmla="*/ 135000 h 744600"/>
                    <a:gd name="connsiteX6" fmla="*/ 47911 w 173974"/>
                    <a:gd name="connsiteY6" fmla="*/ 39004 h 744600"/>
                    <a:gd name="connsiteX0" fmla="*/ 47911 w 173974"/>
                    <a:gd name="connsiteY0" fmla="*/ 39004 h 761268"/>
                    <a:gd name="connsiteX1" fmla="*/ 173974 w 173974"/>
                    <a:gd name="connsiteY1" fmla="*/ 28733 h 761268"/>
                    <a:gd name="connsiteX2" fmla="*/ 125747 w 173974"/>
                    <a:gd name="connsiteY2" fmla="*/ 139762 h 761268"/>
                    <a:gd name="connsiteX3" fmla="*/ 101791 w 173974"/>
                    <a:gd name="connsiteY3" fmla="*/ 761268 h 761268"/>
                    <a:gd name="connsiteX4" fmla="*/ 0 w 173974"/>
                    <a:gd name="connsiteY4" fmla="*/ 744600 h 761268"/>
                    <a:gd name="connsiteX5" fmla="*/ 94647 w 173974"/>
                    <a:gd name="connsiteY5" fmla="*/ 135000 h 761268"/>
                    <a:gd name="connsiteX6" fmla="*/ 47911 w 173974"/>
                    <a:gd name="connsiteY6" fmla="*/ 39004 h 761268"/>
                    <a:gd name="connsiteX0" fmla="*/ 47925 w 173988"/>
                    <a:gd name="connsiteY0" fmla="*/ 39004 h 761268"/>
                    <a:gd name="connsiteX1" fmla="*/ 173988 w 173988"/>
                    <a:gd name="connsiteY1" fmla="*/ 28733 h 761268"/>
                    <a:gd name="connsiteX2" fmla="*/ 125761 w 173988"/>
                    <a:gd name="connsiteY2" fmla="*/ 139762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7925 w 173988"/>
                    <a:gd name="connsiteY0" fmla="*/ 39004 h 761268"/>
                    <a:gd name="connsiteX1" fmla="*/ 173988 w 173988"/>
                    <a:gd name="connsiteY1" fmla="*/ 28733 h 761268"/>
                    <a:gd name="connsiteX2" fmla="*/ 116236 w 173988"/>
                    <a:gd name="connsiteY2" fmla="*/ 123093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84" h="761268">
                      <a:moveTo>
                        <a:pt x="48121" y="39004"/>
                      </a:moveTo>
                      <a:cubicBezTo>
                        <a:pt x="89395" y="13604"/>
                        <a:pt x="109385" y="-28779"/>
                        <a:pt x="174184" y="28733"/>
                      </a:cubicBezTo>
                      <a:cubicBezTo>
                        <a:pt x="153785" y="111646"/>
                        <a:pt x="123576" y="93771"/>
                        <a:pt x="116432" y="123093"/>
                      </a:cubicBezTo>
                      <a:cubicBezTo>
                        <a:pt x="189456" y="319943"/>
                        <a:pt x="105177" y="571561"/>
                        <a:pt x="102001" y="761268"/>
                      </a:cubicBezTo>
                      <a:lnTo>
                        <a:pt x="210" y="744600"/>
                      </a:lnTo>
                      <a:cubicBezTo>
                        <a:pt x="210" y="545369"/>
                        <a:pt x="-7537" y="305657"/>
                        <a:pt x="71045" y="118332"/>
                      </a:cubicBezTo>
                      <a:cubicBezTo>
                        <a:pt x="47233" y="85042"/>
                        <a:pt x="52883" y="77057"/>
                        <a:pt x="48121" y="39004"/>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30" name="Rectangle 15"/>
                <p:cNvSpPr/>
                <p:nvPr/>
              </p:nvSpPr>
              <p:spPr>
                <a:xfrm>
                  <a:off x="4792366" y="3070651"/>
                  <a:ext cx="65477" cy="63810"/>
                </a:xfrm>
                <a:custGeom>
                  <a:avLst/>
                  <a:gdLst>
                    <a:gd name="connsiteX0" fmla="*/ 0 w 304800"/>
                    <a:gd name="connsiteY0" fmla="*/ 0 h 126826"/>
                    <a:gd name="connsiteX1" fmla="*/ 304800 w 304800"/>
                    <a:gd name="connsiteY1" fmla="*/ 0 h 126826"/>
                    <a:gd name="connsiteX2" fmla="*/ 304800 w 304800"/>
                    <a:gd name="connsiteY2" fmla="*/ 126826 h 126826"/>
                    <a:gd name="connsiteX3" fmla="*/ 0 w 304800"/>
                    <a:gd name="connsiteY3" fmla="*/ 126826 h 126826"/>
                    <a:gd name="connsiteX4" fmla="*/ 0 w 304800"/>
                    <a:gd name="connsiteY4" fmla="*/ 0 h 126826"/>
                    <a:gd name="connsiteX0" fmla="*/ 5508 w 304800"/>
                    <a:gd name="connsiteY0" fmla="*/ 0 h 190173"/>
                    <a:gd name="connsiteX1" fmla="*/ 304800 w 304800"/>
                    <a:gd name="connsiteY1" fmla="*/ 63347 h 190173"/>
                    <a:gd name="connsiteX2" fmla="*/ 304800 w 304800"/>
                    <a:gd name="connsiteY2" fmla="*/ 190173 h 190173"/>
                    <a:gd name="connsiteX3" fmla="*/ 0 w 304800"/>
                    <a:gd name="connsiteY3" fmla="*/ 190173 h 190173"/>
                    <a:gd name="connsiteX4" fmla="*/ 5508 w 304800"/>
                    <a:gd name="connsiteY4" fmla="*/ 0 h 190173"/>
                    <a:gd name="connsiteX0" fmla="*/ 5508 w 315817"/>
                    <a:gd name="connsiteY0" fmla="*/ 0 h 190173"/>
                    <a:gd name="connsiteX1" fmla="*/ 315817 w 315817"/>
                    <a:gd name="connsiteY1" fmla="*/ 44067 h 190173"/>
                    <a:gd name="connsiteX2" fmla="*/ 304800 w 315817"/>
                    <a:gd name="connsiteY2" fmla="*/ 190173 h 190173"/>
                    <a:gd name="connsiteX3" fmla="*/ 0 w 315817"/>
                    <a:gd name="connsiteY3" fmla="*/ 190173 h 190173"/>
                    <a:gd name="connsiteX4" fmla="*/ 5508 w 315817"/>
                    <a:gd name="connsiteY4" fmla="*/ 0 h 190173"/>
                    <a:gd name="connsiteX0" fmla="*/ 5508 w 310309"/>
                    <a:gd name="connsiteY0" fmla="*/ 0 h 190173"/>
                    <a:gd name="connsiteX1" fmla="*/ 310309 w 310309"/>
                    <a:gd name="connsiteY1" fmla="*/ 33050 h 190173"/>
                    <a:gd name="connsiteX2" fmla="*/ 304800 w 310309"/>
                    <a:gd name="connsiteY2" fmla="*/ 190173 h 190173"/>
                    <a:gd name="connsiteX3" fmla="*/ 0 w 310309"/>
                    <a:gd name="connsiteY3" fmla="*/ 190173 h 190173"/>
                    <a:gd name="connsiteX4" fmla="*/ 5508 w 310309"/>
                    <a:gd name="connsiteY4" fmla="*/ 0 h 190173"/>
                    <a:gd name="connsiteX0" fmla="*/ 5508 w 310309"/>
                    <a:gd name="connsiteY0" fmla="*/ 0 h 190173"/>
                    <a:gd name="connsiteX1" fmla="*/ 165253 w 310309"/>
                    <a:gd name="connsiteY1" fmla="*/ 114433 h 190173"/>
                    <a:gd name="connsiteX2" fmla="*/ 310309 w 310309"/>
                    <a:gd name="connsiteY2" fmla="*/ 33050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65253 w 310309"/>
                    <a:gd name="connsiteY1" fmla="*/ 114433 h 190173"/>
                    <a:gd name="connsiteX2" fmla="*/ 310309 w 310309"/>
                    <a:gd name="connsiteY2" fmla="*/ 33050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65253 w 310309"/>
                    <a:gd name="connsiteY1" fmla="*/ 114433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65253 w 310309"/>
                    <a:gd name="connsiteY1" fmla="*/ 114433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0 w 304801"/>
                    <a:gd name="connsiteY0" fmla="*/ 0 h 214961"/>
                    <a:gd name="connsiteX1" fmla="*/ 165253 w 304801"/>
                    <a:gd name="connsiteY1" fmla="*/ 108924 h 214961"/>
                    <a:gd name="connsiteX2" fmla="*/ 304801 w 304801"/>
                    <a:gd name="connsiteY2" fmla="*/ 24787 h 214961"/>
                    <a:gd name="connsiteX3" fmla="*/ 299292 w 304801"/>
                    <a:gd name="connsiteY3" fmla="*/ 190173 h 214961"/>
                    <a:gd name="connsiteX4" fmla="*/ 11017 w 304801"/>
                    <a:gd name="connsiteY4" fmla="*/ 214961 h 214961"/>
                    <a:gd name="connsiteX5" fmla="*/ 0 w 304801"/>
                    <a:gd name="connsiteY5" fmla="*/ 0 h 214961"/>
                    <a:gd name="connsiteX0" fmla="*/ 0 w 304801"/>
                    <a:gd name="connsiteY0" fmla="*/ 0 h 214961"/>
                    <a:gd name="connsiteX1" fmla="*/ 165253 w 304801"/>
                    <a:gd name="connsiteY1" fmla="*/ 108924 h 214961"/>
                    <a:gd name="connsiteX2" fmla="*/ 304801 w 304801"/>
                    <a:gd name="connsiteY2" fmla="*/ 24787 h 214961"/>
                    <a:gd name="connsiteX3" fmla="*/ 299292 w 304801"/>
                    <a:gd name="connsiteY3" fmla="*/ 190173 h 214961"/>
                    <a:gd name="connsiteX4" fmla="*/ 162499 w 304801"/>
                    <a:gd name="connsiteY4" fmla="*/ 122696 h 214961"/>
                    <a:gd name="connsiteX5" fmla="*/ 11017 w 304801"/>
                    <a:gd name="connsiteY5" fmla="*/ 214961 h 214961"/>
                    <a:gd name="connsiteX6" fmla="*/ 0 w 304801"/>
                    <a:gd name="connsiteY6" fmla="*/ 0 h 214961"/>
                    <a:gd name="connsiteX0" fmla="*/ 0 w 304801"/>
                    <a:gd name="connsiteY0" fmla="*/ 0 h 220469"/>
                    <a:gd name="connsiteX1" fmla="*/ 165253 w 304801"/>
                    <a:gd name="connsiteY1" fmla="*/ 108924 h 220469"/>
                    <a:gd name="connsiteX2" fmla="*/ 304801 w 304801"/>
                    <a:gd name="connsiteY2" fmla="*/ 24787 h 220469"/>
                    <a:gd name="connsiteX3" fmla="*/ 299292 w 304801"/>
                    <a:gd name="connsiteY3" fmla="*/ 190173 h 220469"/>
                    <a:gd name="connsiteX4" fmla="*/ 162499 w 304801"/>
                    <a:gd name="connsiteY4" fmla="*/ 122696 h 220469"/>
                    <a:gd name="connsiteX5" fmla="*/ 19280 w 304801"/>
                    <a:gd name="connsiteY5" fmla="*/ 220469 h 220469"/>
                    <a:gd name="connsiteX6" fmla="*/ 0 w 304801"/>
                    <a:gd name="connsiteY6" fmla="*/ 0 h 220469"/>
                    <a:gd name="connsiteX0" fmla="*/ 0 w 304801"/>
                    <a:gd name="connsiteY0" fmla="*/ 0 h 223390"/>
                    <a:gd name="connsiteX1" fmla="*/ 165253 w 304801"/>
                    <a:gd name="connsiteY1" fmla="*/ 108924 h 223390"/>
                    <a:gd name="connsiteX2" fmla="*/ 304801 w 304801"/>
                    <a:gd name="connsiteY2" fmla="*/ 24787 h 223390"/>
                    <a:gd name="connsiteX3" fmla="*/ 299292 w 304801"/>
                    <a:gd name="connsiteY3" fmla="*/ 223223 h 223390"/>
                    <a:gd name="connsiteX4" fmla="*/ 162499 w 304801"/>
                    <a:gd name="connsiteY4" fmla="*/ 122696 h 223390"/>
                    <a:gd name="connsiteX5" fmla="*/ 19280 w 304801"/>
                    <a:gd name="connsiteY5" fmla="*/ 220469 h 223390"/>
                    <a:gd name="connsiteX6" fmla="*/ 0 w 304801"/>
                    <a:gd name="connsiteY6" fmla="*/ 0 h 223390"/>
                    <a:gd name="connsiteX0" fmla="*/ 0 w 304801"/>
                    <a:gd name="connsiteY0" fmla="*/ 0 h 223223"/>
                    <a:gd name="connsiteX1" fmla="*/ 165253 w 304801"/>
                    <a:gd name="connsiteY1" fmla="*/ 108924 h 223223"/>
                    <a:gd name="connsiteX2" fmla="*/ 304801 w 304801"/>
                    <a:gd name="connsiteY2" fmla="*/ 24787 h 223223"/>
                    <a:gd name="connsiteX3" fmla="*/ 299292 w 304801"/>
                    <a:gd name="connsiteY3" fmla="*/ 223223 h 223223"/>
                    <a:gd name="connsiteX4" fmla="*/ 162499 w 304801"/>
                    <a:gd name="connsiteY4" fmla="*/ 122696 h 223223"/>
                    <a:gd name="connsiteX5" fmla="*/ 19280 w 304801"/>
                    <a:gd name="connsiteY5" fmla="*/ 220469 h 223223"/>
                    <a:gd name="connsiteX6" fmla="*/ 0 w 304801"/>
                    <a:gd name="connsiteY6" fmla="*/ 0 h 223223"/>
                    <a:gd name="connsiteX0" fmla="*/ 0 w 304801"/>
                    <a:gd name="connsiteY0" fmla="*/ 0 h 223223"/>
                    <a:gd name="connsiteX1" fmla="*/ 165253 w 304801"/>
                    <a:gd name="connsiteY1" fmla="*/ 108924 h 223223"/>
                    <a:gd name="connsiteX2" fmla="*/ 304801 w 304801"/>
                    <a:gd name="connsiteY2" fmla="*/ 24787 h 223223"/>
                    <a:gd name="connsiteX3" fmla="*/ 299292 w 304801"/>
                    <a:gd name="connsiteY3" fmla="*/ 223223 h 223223"/>
                    <a:gd name="connsiteX4" fmla="*/ 170762 w 304801"/>
                    <a:gd name="connsiteY4" fmla="*/ 125450 h 223223"/>
                    <a:gd name="connsiteX5" fmla="*/ 19280 w 304801"/>
                    <a:gd name="connsiteY5" fmla="*/ 220469 h 223223"/>
                    <a:gd name="connsiteX6" fmla="*/ 0 w 304801"/>
                    <a:gd name="connsiteY6" fmla="*/ 0 h 223223"/>
                    <a:gd name="connsiteX0" fmla="*/ 0 w 304801"/>
                    <a:gd name="connsiteY0" fmla="*/ 0 h 223223"/>
                    <a:gd name="connsiteX1" fmla="*/ 165253 w 304801"/>
                    <a:gd name="connsiteY1" fmla="*/ 108924 h 223223"/>
                    <a:gd name="connsiteX2" fmla="*/ 304801 w 304801"/>
                    <a:gd name="connsiteY2" fmla="*/ 24787 h 223223"/>
                    <a:gd name="connsiteX3" fmla="*/ 299292 w 304801"/>
                    <a:gd name="connsiteY3" fmla="*/ 223223 h 223223"/>
                    <a:gd name="connsiteX4" fmla="*/ 170762 w 304801"/>
                    <a:gd name="connsiteY4" fmla="*/ 125450 h 223223"/>
                    <a:gd name="connsiteX5" fmla="*/ 19280 w 304801"/>
                    <a:gd name="connsiteY5" fmla="*/ 220469 h 223223"/>
                    <a:gd name="connsiteX6" fmla="*/ 0 w 304801"/>
                    <a:gd name="connsiteY6" fmla="*/ 0 h 223223"/>
                    <a:gd name="connsiteX0" fmla="*/ 0 w 302047"/>
                    <a:gd name="connsiteY0" fmla="*/ 0 h 223223"/>
                    <a:gd name="connsiteX1" fmla="*/ 165253 w 302047"/>
                    <a:gd name="connsiteY1" fmla="*/ 108924 h 223223"/>
                    <a:gd name="connsiteX2" fmla="*/ 302047 w 302047"/>
                    <a:gd name="connsiteY2" fmla="*/ 16524 h 223223"/>
                    <a:gd name="connsiteX3" fmla="*/ 299292 w 302047"/>
                    <a:gd name="connsiteY3" fmla="*/ 223223 h 223223"/>
                    <a:gd name="connsiteX4" fmla="*/ 170762 w 302047"/>
                    <a:gd name="connsiteY4" fmla="*/ 125450 h 223223"/>
                    <a:gd name="connsiteX5" fmla="*/ 19280 w 302047"/>
                    <a:gd name="connsiteY5" fmla="*/ 220469 h 223223"/>
                    <a:gd name="connsiteX6" fmla="*/ 0 w 302047"/>
                    <a:gd name="connsiteY6" fmla="*/ 0 h 223223"/>
                    <a:gd name="connsiteX0" fmla="*/ 0 w 294903"/>
                    <a:gd name="connsiteY0" fmla="*/ 0 h 220841"/>
                    <a:gd name="connsiteX1" fmla="*/ 158109 w 294903"/>
                    <a:gd name="connsiteY1" fmla="*/ 106542 h 220841"/>
                    <a:gd name="connsiteX2" fmla="*/ 294903 w 294903"/>
                    <a:gd name="connsiteY2" fmla="*/ 14142 h 220841"/>
                    <a:gd name="connsiteX3" fmla="*/ 292148 w 294903"/>
                    <a:gd name="connsiteY3" fmla="*/ 220841 h 220841"/>
                    <a:gd name="connsiteX4" fmla="*/ 163618 w 294903"/>
                    <a:gd name="connsiteY4" fmla="*/ 123068 h 220841"/>
                    <a:gd name="connsiteX5" fmla="*/ 12136 w 294903"/>
                    <a:gd name="connsiteY5" fmla="*/ 218087 h 220841"/>
                    <a:gd name="connsiteX6" fmla="*/ 0 w 294903"/>
                    <a:gd name="connsiteY6" fmla="*/ 0 h 220841"/>
                    <a:gd name="connsiteX0" fmla="*/ 0 w 294903"/>
                    <a:gd name="connsiteY0" fmla="*/ 0 h 252699"/>
                    <a:gd name="connsiteX1" fmla="*/ 158109 w 294903"/>
                    <a:gd name="connsiteY1" fmla="*/ 106542 h 252699"/>
                    <a:gd name="connsiteX2" fmla="*/ 294903 w 294903"/>
                    <a:gd name="connsiteY2" fmla="*/ 14142 h 252699"/>
                    <a:gd name="connsiteX3" fmla="*/ 292147 w 294903"/>
                    <a:gd name="connsiteY3" fmla="*/ 252699 h 252699"/>
                    <a:gd name="connsiteX4" fmla="*/ 163618 w 294903"/>
                    <a:gd name="connsiteY4" fmla="*/ 123068 h 252699"/>
                    <a:gd name="connsiteX5" fmla="*/ 12136 w 294903"/>
                    <a:gd name="connsiteY5" fmla="*/ 218087 h 252699"/>
                    <a:gd name="connsiteX6" fmla="*/ 0 w 294903"/>
                    <a:gd name="connsiteY6" fmla="*/ 0 h 252699"/>
                    <a:gd name="connsiteX0" fmla="*/ 0 w 294903"/>
                    <a:gd name="connsiteY0" fmla="*/ 0 h 284552"/>
                    <a:gd name="connsiteX1" fmla="*/ 158109 w 294903"/>
                    <a:gd name="connsiteY1" fmla="*/ 106542 h 284552"/>
                    <a:gd name="connsiteX2" fmla="*/ 294903 w 294903"/>
                    <a:gd name="connsiteY2" fmla="*/ 14142 h 284552"/>
                    <a:gd name="connsiteX3" fmla="*/ 249247 w 294903"/>
                    <a:gd name="connsiteY3" fmla="*/ 284552 h 284552"/>
                    <a:gd name="connsiteX4" fmla="*/ 163618 w 294903"/>
                    <a:gd name="connsiteY4" fmla="*/ 123068 h 284552"/>
                    <a:gd name="connsiteX5" fmla="*/ 12136 w 294903"/>
                    <a:gd name="connsiteY5" fmla="*/ 218087 h 284552"/>
                    <a:gd name="connsiteX6" fmla="*/ 0 w 294903"/>
                    <a:gd name="connsiteY6" fmla="*/ 0 h 28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03" h="284552">
                      <a:moveTo>
                        <a:pt x="0" y="0"/>
                      </a:moveTo>
                      <a:cubicBezTo>
                        <a:pt x="30297" y="35390"/>
                        <a:pt x="103024" y="98694"/>
                        <a:pt x="158109" y="106542"/>
                      </a:cubicBezTo>
                      <a:cubicBezTo>
                        <a:pt x="195443" y="95940"/>
                        <a:pt x="246551" y="74320"/>
                        <a:pt x="294903" y="14142"/>
                      </a:cubicBezTo>
                      <a:cubicBezTo>
                        <a:pt x="293985" y="83042"/>
                        <a:pt x="250165" y="215652"/>
                        <a:pt x="249247" y="284552"/>
                      </a:cubicBezTo>
                      <a:cubicBezTo>
                        <a:pt x="203649" y="267568"/>
                        <a:pt x="192690" y="118018"/>
                        <a:pt x="163618" y="123068"/>
                      </a:cubicBezTo>
                      <a:lnTo>
                        <a:pt x="12136" y="218087"/>
                      </a:lnTo>
                      <a:lnTo>
                        <a:pt x="0" y="0"/>
                      </a:lnTo>
                      <a:close/>
                    </a:path>
                  </a:pathLst>
                </a:custGeom>
                <a:solidFill>
                  <a:srgbClr val="D2ECB6"/>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004" name="Group 626"/>
            <p:cNvGrpSpPr/>
            <p:nvPr/>
          </p:nvGrpSpPr>
          <p:grpSpPr>
            <a:xfrm>
              <a:off x="4106614" y="3055355"/>
              <a:ext cx="329184" cy="877824"/>
              <a:chOff x="2053256" y="2784880"/>
              <a:chExt cx="1419039" cy="3775946"/>
            </a:xfrm>
          </p:grpSpPr>
          <p:sp>
            <p:nvSpPr>
              <p:cNvPr id="1022" name="Rectangle 8"/>
              <p:cNvSpPr/>
              <p:nvPr/>
            </p:nvSpPr>
            <p:spPr>
              <a:xfrm>
                <a:off x="2053256" y="2784880"/>
                <a:ext cx="1419039" cy="3775946"/>
              </a:xfrm>
              <a:custGeom>
                <a:avLst/>
                <a:gdLst/>
                <a:ahLst/>
                <a:cxnLst/>
                <a:rect l="l" t="t" r="r" b="b"/>
                <a:pathLst>
                  <a:path w="1490414" h="3965869">
                    <a:moveTo>
                      <a:pt x="229803" y="1141949"/>
                    </a:moveTo>
                    <a:cubicBezTo>
                      <a:pt x="203574" y="1156175"/>
                      <a:pt x="155922" y="1477728"/>
                      <a:pt x="165401" y="1574558"/>
                    </a:cubicBezTo>
                    <a:cubicBezTo>
                      <a:pt x="236978" y="1547834"/>
                      <a:pt x="256551" y="1408434"/>
                      <a:pt x="271791" y="1321039"/>
                    </a:cubicBezTo>
                    <a:cubicBezTo>
                      <a:pt x="259441" y="1261812"/>
                      <a:pt x="277425" y="1150582"/>
                      <a:pt x="234740" y="1143359"/>
                    </a:cubicBezTo>
                    <a:cubicBezTo>
                      <a:pt x="233205" y="1141418"/>
                      <a:pt x="231552" y="1141001"/>
                      <a:pt x="229803" y="1141949"/>
                    </a:cubicBezTo>
                    <a:close/>
                    <a:moveTo>
                      <a:pt x="537372" y="0"/>
                    </a:moveTo>
                    <a:cubicBezTo>
                      <a:pt x="680382" y="24558"/>
                      <a:pt x="702052" y="127121"/>
                      <a:pt x="754055" y="177681"/>
                    </a:cubicBezTo>
                    <a:cubicBezTo>
                      <a:pt x="751045" y="267567"/>
                      <a:pt x="800040" y="357452"/>
                      <a:pt x="823032" y="447338"/>
                    </a:cubicBezTo>
                    <a:cubicBezTo>
                      <a:pt x="818819" y="496130"/>
                      <a:pt x="753934" y="475582"/>
                      <a:pt x="762722" y="528707"/>
                    </a:cubicBezTo>
                    <a:cubicBezTo>
                      <a:pt x="764166" y="574933"/>
                      <a:pt x="800280" y="534484"/>
                      <a:pt x="806058" y="567709"/>
                    </a:cubicBezTo>
                    <a:cubicBezTo>
                      <a:pt x="808947" y="599490"/>
                      <a:pt x="794500" y="622602"/>
                      <a:pt x="810391" y="663050"/>
                    </a:cubicBezTo>
                    <a:cubicBezTo>
                      <a:pt x="820503" y="719387"/>
                      <a:pt x="912954" y="676051"/>
                      <a:pt x="923066" y="732388"/>
                    </a:cubicBezTo>
                    <a:cubicBezTo>
                      <a:pt x="866006" y="1149140"/>
                      <a:pt x="1013352" y="1934975"/>
                      <a:pt x="1118081" y="2045484"/>
                    </a:cubicBezTo>
                    <a:cubicBezTo>
                      <a:pt x="1144805" y="2099655"/>
                      <a:pt x="1139809" y="2151178"/>
                      <a:pt x="1144083" y="2184161"/>
                    </a:cubicBezTo>
                    <a:cubicBezTo>
                      <a:pt x="1152750" y="2240498"/>
                      <a:pt x="1070411" y="2175494"/>
                      <a:pt x="1079078" y="2231831"/>
                    </a:cubicBezTo>
                    <a:cubicBezTo>
                      <a:pt x="1162862" y="2405177"/>
                      <a:pt x="1255313" y="2725867"/>
                      <a:pt x="1282760" y="2899213"/>
                    </a:cubicBezTo>
                    <a:cubicBezTo>
                      <a:pt x="1273370" y="2945438"/>
                      <a:pt x="1229311" y="2922325"/>
                      <a:pt x="1213421" y="2959883"/>
                    </a:cubicBezTo>
                    <a:cubicBezTo>
                      <a:pt x="1206198" y="3066780"/>
                      <a:pt x="1232923" y="3410583"/>
                      <a:pt x="1239423" y="3540592"/>
                    </a:cubicBezTo>
                    <a:cubicBezTo>
                      <a:pt x="1278426" y="3601263"/>
                      <a:pt x="1308762" y="3722605"/>
                      <a:pt x="1321763" y="3809278"/>
                    </a:cubicBezTo>
                    <a:cubicBezTo>
                      <a:pt x="1377980" y="3844910"/>
                      <a:pt x="1486201" y="3871876"/>
                      <a:pt x="1490414" y="3916175"/>
                    </a:cubicBezTo>
                    <a:cubicBezTo>
                      <a:pt x="1473801" y="3988402"/>
                      <a:pt x="1302923" y="3967215"/>
                      <a:pt x="1239423" y="3943621"/>
                    </a:cubicBezTo>
                    <a:cubicBezTo>
                      <a:pt x="1206258" y="3898359"/>
                      <a:pt x="1208366" y="3773165"/>
                      <a:pt x="1109415" y="3774609"/>
                    </a:cubicBezTo>
                    <a:cubicBezTo>
                      <a:pt x="1071135" y="3780387"/>
                      <a:pt x="1128916" y="3927009"/>
                      <a:pt x="1057411" y="3913286"/>
                    </a:cubicBezTo>
                    <a:cubicBezTo>
                      <a:pt x="1045915" y="3822519"/>
                      <a:pt x="912957" y="3692271"/>
                      <a:pt x="1053078" y="3536259"/>
                    </a:cubicBezTo>
                    <a:cubicBezTo>
                      <a:pt x="1073362" y="3377599"/>
                      <a:pt x="939681" y="3115172"/>
                      <a:pt x="927402" y="3033555"/>
                    </a:cubicBezTo>
                    <a:cubicBezTo>
                      <a:pt x="788064" y="3083633"/>
                      <a:pt x="531595" y="2940383"/>
                      <a:pt x="489703" y="3011887"/>
                    </a:cubicBezTo>
                    <a:cubicBezTo>
                      <a:pt x="513599" y="3054020"/>
                      <a:pt x="412419" y="3310185"/>
                      <a:pt x="424698" y="3484254"/>
                    </a:cubicBezTo>
                    <a:cubicBezTo>
                      <a:pt x="462979" y="3640988"/>
                      <a:pt x="516378" y="3900527"/>
                      <a:pt x="485369" y="3952290"/>
                    </a:cubicBezTo>
                    <a:lnTo>
                      <a:pt x="346978" y="3950845"/>
                    </a:lnTo>
                    <a:cubicBezTo>
                      <a:pt x="269755" y="3907749"/>
                      <a:pt x="288958" y="3750534"/>
                      <a:pt x="325024" y="3588263"/>
                    </a:cubicBezTo>
                    <a:cubicBezTo>
                      <a:pt x="309086" y="3386989"/>
                      <a:pt x="230406" y="3154175"/>
                      <a:pt x="251352" y="3003220"/>
                    </a:cubicBezTo>
                    <a:cubicBezTo>
                      <a:pt x="189189" y="2928345"/>
                      <a:pt x="18780" y="3076170"/>
                      <a:pt x="0" y="2951217"/>
                    </a:cubicBezTo>
                    <a:cubicBezTo>
                      <a:pt x="71458" y="2666159"/>
                      <a:pt x="64282" y="2472348"/>
                      <a:pt x="99673" y="2236164"/>
                    </a:cubicBezTo>
                    <a:cubicBezTo>
                      <a:pt x="5007" y="2177900"/>
                      <a:pt x="78005" y="1956644"/>
                      <a:pt x="39002" y="1685791"/>
                    </a:cubicBezTo>
                    <a:cubicBezTo>
                      <a:pt x="9389" y="1469831"/>
                      <a:pt x="63560" y="1349211"/>
                      <a:pt x="82339" y="1174420"/>
                    </a:cubicBezTo>
                    <a:cubicBezTo>
                      <a:pt x="96785" y="1016964"/>
                      <a:pt x="73672" y="827728"/>
                      <a:pt x="125675" y="741055"/>
                    </a:cubicBezTo>
                    <a:cubicBezTo>
                      <a:pt x="127072" y="688570"/>
                      <a:pt x="146573" y="693944"/>
                      <a:pt x="182013" y="654382"/>
                    </a:cubicBezTo>
                    <a:cubicBezTo>
                      <a:pt x="192220" y="608480"/>
                      <a:pt x="232763" y="579913"/>
                      <a:pt x="251637" y="516676"/>
                    </a:cubicBezTo>
                    <a:cubicBezTo>
                      <a:pt x="216872" y="428235"/>
                      <a:pt x="247113" y="287790"/>
                      <a:pt x="299021" y="225351"/>
                    </a:cubicBezTo>
                    <a:cubicBezTo>
                      <a:pt x="313466" y="170458"/>
                      <a:pt x="392917" y="15890"/>
                      <a:pt x="537372" y="0"/>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23" name="Rectangle 9"/>
              <p:cNvSpPr/>
              <p:nvPr/>
            </p:nvSpPr>
            <p:spPr>
              <a:xfrm>
                <a:off x="2385405" y="3442597"/>
                <a:ext cx="360649" cy="381506"/>
              </a:xfrm>
              <a:custGeom>
                <a:avLst/>
                <a:gdLst>
                  <a:gd name="connsiteX0" fmla="*/ 0 w 457200"/>
                  <a:gd name="connsiteY0" fmla="*/ 0 h 447993"/>
                  <a:gd name="connsiteX1" fmla="*/ 457200 w 457200"/>
                  <a:gd name="connsiteY1" fmla="*/ 0 h 447993"/>
                  <a:gd name="connsiteX2" fmla="*/ 457200 w 457200"/>
                  <a:gd name="connsiteY2" fmla="*/ 447993 h 447993"/>
                  <a:gd name="connsiteX3" fmla="*/ 0 w 457200"/>
                  <a:gd name="connsiteY3" fmla="*/ 447993 h 447993"/>
                  <a:gd name="connsiteX4" fmla="*/ 0 w 457200"/>
                  <a:gd name="connsiteY4" fmla="*/ 0 h 447993"/>
                  <a:gd name="connsiteX0" fmla="*/ 0 w 465867"/>
                  <a:gd name="connsiteY0" fmla="*/ 39003 h 447993"/>
                  <a:gd name="connsiteX1" fmla="*/ 465867 w 465867"/>
                  <a:gd name="connsiteY1" fmla="*/ 0 h 447993"/>
                  <a:gd name="connsiteX2" fmla="*/ 465867 w 465867"/>
                  <a:gd name="connsiteY2" fmla="*/ 447993 h 447993"/>
                  <a:gd name="connsiteX3" fmla="*/ 8667 w 465867"/>
                  <a:gd name="connsiteY3" fmla="*/ 447993 h 447993"/>
                  <a:gd name="connsiteX4" fmla="*/ 0 w 465867"/>
                  <a:gd name="connsiteY4" fmla="*/ 39003 h 447993"/>
                  <a:gd name="connsiteX0" fmla="*/ 0 w 465867"/>
                  <a:gd name="connsiteY0" fmla="*/ 45321 h 454311"/>
                  <a:gd name="connsiteX1" fmla="*/ 176236 w 465867"/>
                  <a:gd name="connsiteY1" fmla="*/ 0 h 454311"/>
                  <a:gd name="connsiteX2" fmla="*/ 465867 w 465867"/>
                  <a:gd name="connsiteY2" fmla="*/ 6318 h 454311"/>
                  <a:gd name="connsiteX3" fmla="*/ 465867 w 465867"/>
                  <a:gd name="connsiteY3" fmla="*/ 454311 h 454311"/>
                  <a:gd name="connsiteX4" fmla="*/ 8667 w 465867"/>
                  <a:gd name="connsiteY4" fmla="*/ 454311 h 454311"/>
                  <a:gd name="connsiteX5" fmla="*/ 0 w 465867"/>
                  <a:gd name="connsiteY5" fmla="*/ 45321 h 454311"/>
                  <a:gd name="connsiteX0" fmla="*/ 3614 w 469481"/>
                  <a:gd name="connsiteY0" fmla="*/ 55173 h 464163"/>
                  <a:gd name="connsiteX1" fmla="*/ 179850 w 469481"/>
                  <a:gd name="connsiteY1" fmla="*/ 9852 h 464163"/>
                  <a:gd name="connsiteX2" fmla="*/ 469481 w 469481"/>
                  <a:gd name="connsiteY2" fmla="*/ 16170 h 464163"/>
                  <a:gd name="connsiteX3" fmla="*/ 469481 w 469481"/>
                  <a:gd name="connsiteY3" fmla="*/ 464163 h 464163"/>
                  <a:gd name="connsiteX4" fmla="*/ 12281 w 469481"/>
                  <a:gd name="connsiteY4" fmla="*/ 464163 h 464163"/>
                  <a:gd name="connsiteX5" fmla="*/ 3614 w 469481"/>
                  <a:gd name="connsiteY5" fmla="*/ 55173 h 464163"/>
                  <a:gd name="connsiteX0" fmla="*/ 3614 w 469481"/>
                  <a:gd name="connsiteY0" fmla="*/ 49157 h 458147"/>
                  <a:gd name="connsiteX1" fmla="*/ 179850 w 469481"/>
                  <a:gd name="connsiteY1" fmla="*/ 3836 h 458147"/>
                  <a:gd name="connsiteX2" fmla="*/ 469481 w 469481"/>
                  <a:gd name="connsiteY2" fmla="*/ 10154 h 458147"/>
                  <a:gd name="connsiteX3" fmla="*/ 469481 w 469481"/>
                  <a:gd name="connsiteY3" fmla="*/ 458147 h 458147"/>
                  <a:gd name="connsiteX4" fmla="*/ 12281 w 469481"/>
                  <a:gd name="connsiteY4" fmla="*/ 458147 h 458147"/>
                  <a:gd name="connsiteX5" fmla="*/ 3614 w 469481"/>
                  <a:gd name="connsiteY5" fmla="*/ 49157 h 458147"/>
                  <a:gd name="connsiteX0" fmla="*/ 3614 w 469481"/>
                  <a:gd name="connsiteY0" fmla="*/ 49157 h 458147"/>
                  <a:gd name="connsiteX1" fmla="*/ 179850 w 469481"/>
                  <a:gd name="connsiteY1" fmla="*/ 3836 h 458147"/>
                  <a:gd name="connsiteX2" fmla="*/ 365473 w 469481"/>
                  <a:gd name="connsiteY2" fmla="*/ 10154 h 458147"/>
                  <a:gd name="connsiteX3" fmla="*/ 469481 w 469481"/>
                  <a:gd name="connsiteY3" fmla="*/ 458147 h 458147"/>
                  <a:gd name="connsiteX4" fmla="*/ 12281 w 469481"/>
                  <a:gd name="connsiteY4" fmla="*/ 458147 h 458147"/>
                  <a:gd name="connsiteX5" fmla="*/ 3614 w 469481"/>
                  <a:gd name="connsiteY5" fmla="*/ 49157 h 458147"/>
                  <a:gd name="connsiteX0" fmla="*/ 3614 w 469481"/>
                  <a:gd name="connsiteY0" fmla="*/ 89291 h 498281"/>
                  <a:gd name="connsiteX1" fmla="*/ 179850 w 469481"/>
                  <a:gd name="connsiteY1" fmla="*/ 43970 h 498281"/>
                  <a:gd name="connsiteX2" fmla="*/ 365473 w 469481"/>
                  <a:gd name="connsiteY2" fmla="*/ 50288 h 498281"/>
                  <a:gd name="connsiteX3" fmla="*/ 469481 w 469481"/>
                  <a:gd name="connsiteY3" fmla="*/ 498281 h 498281"/>
                  <a:gd name="connsiteX4" fmla="*/ 12281 w 469481"/>
                  <a:gd name="connsiteY4" fmla="*/ 498281 h 498281"/>
                  <a:gd name="connsiteX5" fmla="*/ 3614 w 469481"/>
                  <a:gd name="connsiteY5" fmla="*/ 89291 h 498281"/>
                  <a:gd name="connsiteX0" fmla="*/ 3614 w 469481"/>
                  <a:gd name="connsiteY0" fmla="*/ 92470 h 501460"/>
                  <a:gd name="connsiteX1" fmla="*/ 179850 w 469481"/>
                  <a:gd name="connsiteY1" fmla="*/ 47149 h 501460"/>
                  <a:gd name="connsiteX2" fmla="*/ 378474 w 469481"/>
                  <a:gd name="connsiteY2" fmla="*/ 49134 h 501460"/>
                  <a:gd name="connsiteX3" fmla="*/ 469481 w 469481"/>
                  <a:gd name="connsiteY3" fmla="*/ 501460 h 501460"/>
                  <a:gd name="connsiteX4" fmla="*/ 12281 w 469481"/>
                  <a:gd name="connsiteY4" fmla="*/ 501460 h 501460"/>
                  <a:gd name="connsiteX5" fmla="*/ 3614 w 469481"/>
                  <a:gd name="connsiteY5" fmla="*/ 92470 h 501460"/>
                  <a:gd name="connsiteX0" fmla="*/ 3614 w 469481"/>
                  <a:gd name="connsiteY0" fmla="*/ 90545 h 499535"/>
                  <a:gd name="connsiteX1" fmla="*/ 179850 w 469481"/>
                  <a:gd name="connsiteY1" fmla="*/ 45224 h 499535"/>
                  <a:gd name="connsiteX2" fmla="*/ 378474 w 469481"/>
                  <a:gd name="connsiteY2" fmla="*/ 47209 h 499535"/>
                  <a:gd name="connsiteX3" fmla="*/ 469481 w 469481"/>
                  <a:gd name="connsiteY3" fmla="*/ 499535 h 499535"/>
                  <a:gd name="connsiteX4" fmla="*/ 12281 w 469481"/>
                  <a:gd name="connsiteY4" fmla="*/ 499535 h 499535"/>
                  <a:gd name="connsiteX5" fmla="*/ 3614 w 469481"/>
                  <a:gd name="connsiteY5" fmla="*/ 90545 h 499535"/>
                  <a:gd name="connsiteX0" fmla="*/ 3614 w 469481"/>
                  <a:gd name="connsiteY0" fmla="*/ 86909 h 495899"/>
                  <a:gd name="connsiteX1" fmla="*/ 179850 w 469481"/>
                  <a:gd name="connsiteY1" fmla="*/ 41588 h 495899"/>
                  <a:gd name="connsiteX2" fmla="*/ 378474 w 469481"/>
                  <a:gd name="connsiteY2" fmla="*/ 43573 h 495899"/>
                  <a:gd name="connsiteX3" fmla="*/ 469481 w 469481"/>
                  <a:gd name="connsiteY3" fmla="*/ 495899 h 495899"/>
                  <a:gd name="connsiteX4" fmla="*/ 12281 w 469481"/>
                  <a:gd name="connsiteY4" fmla="*/ 495899 h 495899"/>
                  <a:gd name="connsiteX5" fmla="*/ 3614 w 469481"/>
                  <a:gd name="connsiteY5" fmla="*/ 86909 h 495899"/>
                  <a:gd name="connsiteX0" fmla="*/ 3614 w 469481"/>
                  <a:gd name="connsiteY0" fmla="*/ 86909 h 495899"/>
                  <a:gd name="connsiteX1" fmla="*/ 179850 w 469481"/>
                  <a:gd name="connsiteY1" fmla="*/ 41588 h 495899"/>
                  <a:gd name="connsiteX2" fmla="*/ 378474 w 469481"/>
                  <a:gd name="connsiteY2" fmla="*/ 43573 h 495899"/>
                  <a:gd name="connsiteX3" fmla="*/ 469481 w 469481"/>
                  <a:gd name="connsiteY3" fmla="*/ 495899 h 495899"/>
                  <a:gd name="connsiteX4" fmla="*/ 3614 w 469481"/>
                  <a:gd name="connsiteY4" fmla="*/ 86909 h 495899"/>
                  <a:gd name="connsiteX0" fmla="*/ 3614 w 378789"/>
                  <a:gd name="connsiteY0" fmla="*/ 86909 h 400559"/>
                  <a:gd name="connsiteX1" fmla="*/ 179850 w 378789"/>
                  <a:gd name="connsiteY1" fmla="*/ 41588 h 400559"/>
                  <a:gd name="connsiteX2" fmla="*/ 378474 w 378789"/>
                  <a:gd name="connsiteY2" fmla="*/ 43573 h 400559"/>
                  <a:gd name="connsiteX3" fmla="*/ 200794 w 378789"/>
                  <a:gd name="connsiteY3" fmla="*/ 400559 h 400559"/>
                  <a:gd name="connsiteX4" fmla="*/ 3614 w 378789"/>
                  <a:gd name="connsiteY4" fmla="*/ 86909 h 400559"/>
                  <a:gd name="connsiteX0" fmla="*/ 3614 w 378789"/>
                  <a:gd name="connsiteY0" fmla="*/ 86909 h 400693"/>
                  <a:gd name="connsiteX1" fmla="*/ 179850 w 378789"/>
                  <a:gd name="connsiteY1" fmla="*/ 41588 h 400693"/>
                  <a:gd name="connsiteX2" fmla="*/ 378474 w 378789"/>
                  <a:gd name="connsiteY2" fmla="*/ 43573 h 400693"/>
                  <a:gd name="connsiteX3" fmla="*/ 200794 w 378789"/>
                  <a:gd name="connsiteY3" fmla="*/ 400559 h 400693"/>
                  <a:gd name="connsiteX4" fmla="*/ 3614 w 378789"/>
                  <a:gd name="connsiteY4" fmla="*/ 86909 h 400693"/>
                  <a:gd name="connsiteX0" fmla="*/ 3614 w 378789"/>
                  <a:gd name="connsiteY0" fmla="*/ 86909 h 400693"/>
                  <a:gd name="connsiteX1" fmla="*/ 179850 w 378789"/>
                  <a:gd name="connsiteY1" fmla="*/ 41588 h 400693"/>
                  <a:gd name="connsiteX2" fmla="*/ 378474 w 378789"/>
                  <a:gd name="connsiteY2" fmla="*/ 43573 h 400693"/>
                  <a:gd name="connsiteX3" fmla="*/ 200794 w 378789"/>
                  <a:gd name="connsiteY3" fmla="*/ 400559 h 400693"/>
                  <a:gd name="connsiteX4" fmla="*/ 3614 w 378789"/>
                  <a:gd name="connsiteY4" fmla="*/ 86909 h 400693"/>
                  <a:gd name="connsiteX0" fmla="*/ 3614 w 378789"/>
                  <a:gd name="connsiteY0" fmla="*/ 86909 h 400693"/>
                  <a:gd name="connsiteX1" fmla="*/ 179850 w 378789"/>
                  <a:gd name="connsiteY1" fmla="*/ 41588 h 400693"/>
                  <a:gd name="connsiteX2" fmla="*/ 378474 w 378789"/>
                  <a:gd name="connsiteY2" fmla="*/ 43573 h 400693"/>
                  <a:gd name="connsiteX3" fmla="*/ 200794 w 378789"/>
                  <a:gd name="connsiteY3" fmla="*/ 400559 h 400693"/>
                  <a:gd name="connsiteX4" fmla="*/ 3614 w 378789"/>
                  <a:gd name="connsiteY4" fmla="*/ 86909 h 400693"/>
                  <a:gd name="connsiteX0" fmla="*/ 3614 w 378789"/>
                  <a:gd name="connsiteY0" fmla="*/ 86909 h 400695"/>
                  <a:gd name="connsiteX1" fmla="*/ 179850 w 378789"/>
                  <a:gd name="connsiteY1" fmla="*/ 41588 h 400695"/>
                  <a:gd name="connsiteX2" fmla="*/ 378474 w 378789"/>
                  <a:gd name="connsiteY2" fmla="*/ 43573 h 400695"/>
                  <a:gd name="connsiteX3" fmla="*/ 200794 w 378789"/>
                  <a:gd name="connsiteY3" fmla="*/ 400559 h 400695"/>
                  <a:gd name="connsiteX4" fmla="*/ 3614 w 378789"/>
                  <a:gd name="connsiteY4" fmla="*/ 86909 h 40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789" h="400695">
                    <a:moveTo>
                      <a:pt x="3614" y="86909"/>
                    </a:moveTo>
                    <a:cubicBezTo>
                      <a:pt x="-24314" y="-3315"/>
                      <a:pt x="116771" y="62474"/>
                      <a:pt x="179850" y="41588"/>
                    </a:cubicBezTo>
                    <a:cubicBezTo>
                      <a:pt x="259058" y="61028"/>
                      <a:pt x="385938" y="-62540"/>
                      <a:pt x="378474" y="43573"/>
                    </a:cubicBezTo>
                    <a:cubicBezTo>
                      <a:pt x="345249" y="166901"/>
                      <a:pt x="255688" y="407240"/>
                      <a:pt x="200794" y="400559"/>
                    </a:cubicBezTo>
                    <a:cubicBezTo>
                      <a:pt x="130733" y="387016"/>
                      <a:pt x="47672" y="169791"/>
                      <a:pt x="3614" y="86909"/>
                    </a:cubicBezTo>
                    <a:close/>
                  </a:path>
                </a:pathLst>
              </a:custGeom>
              <a:solidFill>
                <a:srgbClr val="D2EC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005" name="Picture 658"/>
            <p:cNvPicPr>
              <a:picLocks noChangeAspect="1"/>
            </p:cNvPicPr>
            <p:nvPr/>
          </p:nvPicPr>
          <p:blipFill rotWithShape="1">
            <a:blip r:embed="rId6" cstate="print">
              <a:extLst>
                <a:ext uri="{28A0092B-C50C-407E-A947-70E740481C1C}">
                  <a14:useLocalDpi xmlns:a14="http://schemas.microsoft.com/office/drawing/2010/main" val="0"/>
                </a:ext>
              </a:extLst>
            </a:blip>
            <a:srcRect t="31372" b="32353"/>
            <a:stretch/>
          </p:blipFill>
          <p:spPr>
            <a:xfrm>
              <a:off x="4026118" y="3845143"/>
              <a:ext cx="429332" cy="152716"/>
            </a:xfrm>
            <a:prstGeom prst="rect">
              <a:avLst/>
            </a:prstGeom>
          </p:spPr>
        </p:pic>
        <p:grpSp>
          <p:nvGrpSpPr>
            <p:cNvPr id="1006" name="Group 14"/>
            <p:cNvGrpSpPr/>
            <p:nvPr/>
          </p:nvGrpSpPr>
          <p:grpSpPr>
            <a:xfrm>
              <a:off x="3303012" y="3037943"/>
              <a:ext cx="677662" cy="503697"/>
              <a:chOff x="3334544" y="3069475"/>
              <a:chExt cx="677662" cy="503697"/>
            </a:xfrm>
          </p:grpSpPr>
          <p:grpSp>
            <p:nvGrpSpPr>
              <p:cNvPr id="1018" name="Group 870"/>
              <p:cNvGrpSpPr/>
              <p:nvPr/>
            </p:nvGrpSpPr>
            <p:grpSpPr>
              <a:xfrm>
                <a:off x="3442494" y="3069475"/>
                <a:ext cx="532784" cy="433282"/>
                <a:chOff x="2971800" y="1520784"/>
                <a:chExt cx="1350388" cy="1098192"/>
              </a:xfrm>
            </p:grpSpPr>
            <p:sp>
              <p:nvSpPr>
                <p:cNvPr id="1020" name="Oval Callout 79"/>
                <p:cNvSpPr/>
                <p:nvPr/>
              </p:nvSpPr>
              <p:spPr>
                <a:xfrm rot="19995586">
                  <a:off x="3398048" y="1520784"/>
                  <a:ext cx="924140" cy="1098192"/>
                </a:xfrm>
                <a:custGeom>
                  <a:avLst/>
                  <a:gdLst>
                    <a:gd name="connsiteX0" fmla="*/ 216041 w 740705"/>
                    <a:gd name="connsiteY0" fmla="*/ 770184 h 684608"/>
                    <a:gd name="connsiteX1" fmla="*/ 188350 w 740705"/>
                    <a:gd name="connsiteY1" fmla="*/ 640422 h 684608"/>
                    <a:gd name="connsiteX2" fmla="*/ 41434 w 740705"/>
                    <a:gd name="connsiteY2" fmla="*/ 184979 h 684608"/>
                    <a:gd name="connsiteX3" fmla="*/ 486826 w 740705"/>
                    <a:gd name="connsiteY3" fmla="*/ 17369 h 684608"/>
                    <a:gd name="connsiteX4" fmla="*/ 728143 w 740705"/>
                    <a:gd name="connsiteY4" fmla="*/ 430704 h 684608"/>
                    <a:gd name="connsiteX5" fmla="*/ 322431 w 740705"/>
                    <a:gd name="connsiteY5" fmla="*/ 681731 h 684608"/>
                    <a:gd name="connsiteX6" fmla="*/ 216041 w 740705"/>
                    <a:gd name="connsiteY6" fmla="*/ 770184 h 684608"/>
                    <a:gd name="connsiteX0" fmla="*/ 412669 w 740843"/>
                    <a:gd name="connsiteY0" fmla="*/ 880372 h 880372"/>
                    <a:gd name="connsiteX1" fmla="*/ 188413 w 740843"/>
                    <a:gd name="connsiteY1" fmla="*/ 640470 h 880372"/>
                    <a:gd name="connsiteX2" fmla="*/ 41497 w 740843"/>
                    <a:gd name="connsiteY2" fmla="*/ 185027 h 880372"/>
                    <a:gd name="connsiteX3" fmla="*/ 486889 w 740843"/>
                    <a:gd name="connsiteY3" fmla="*/ 17417 h 880372"/>
                    <a:gd name="connsiteX4" fmla="*/ 728206 w 740843"/>
                    <a:gd name="connsiteY4" fmla="*/ 430752 h 880372"/>
                    <a:gd name="connsiteX5" fmla="*/ 322494 w 740843"/>
                    <a:gd name="connsiteY5" fmla="*/ 681779 h 880372"/>
                    <a:gd name="connsiteX6" fmla="*/ 412669 w 740843"/>
                    <a:gd name="connsiteY6" fmla="*/ 880372 h 8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43" h="880372">
                      <a:moveTo>
                        <a:pt x="412669" y="880372"/>
                      </a:moveTo>
                      <a:cubicBezTo>
                        <a:pt x="403439" y="837118"/>
                        <a:pt x="197643" y="683724"/>
                        <a:pt x="188413" y="640470"/>
                      </a:cubicBezTo>
                      <a:cubicBezTo>
                        <a:pt x="14816" y="549933"/>
                        <a:pt x="-50115" y="348646"/>
                        <a:pt x="41497" y="185027"/>
                      </a:cubicBezTo>
                      <a:cubicBezTo>
                        <a:pt x="125190" y="35551"/>
                        <a:pt x="314032" y="-35514"/>
                        <a:pt x="486889" y="17417"/>
                      </a:cubicBezTo>
                      <a:cubicBezTo>
                        <a:pt x="673038" y="74418"/>
                        <a:pt x="778848" y="255653"/>
                        <a:pt x="728206" y="430752"/>
                      </a:cubicBezTo>
                      <a:cubicBezTo>
                        <a:pt x="680229" y="596634"/>
                        <a:pt x="506709" y="703997"/>
                        <a:pt x="322494" y="681779"/>
                      </a:cubicBezTo>
                      <a:lnTo>
                        <a:pt x="412669" y="880372"/>
                      </a:lnTo>
                      <a:close/>
                    </a:path>
                  </a:pathLst>
                </a:custGeom>
                <a:solidFill>
                  <a:srgbClr val="1C46F8"/>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21" name="Oval Callout 81"/>
                <p:cNvSpPr/>
                <p:nvPr/>
              </p:nvSpPr>
              <p:spPr>
                <a:xfrm>
                  <a:off x="2971800" y="1752600"/>
                  <a:ext cx="957543" cy="800766"/>
                </a:xfrm>
                <a:custGeom>
                  <a:avLst/>
                  <a:gdLst>
                    <a:gd name="connsiteX0" fmla="*/ 73751 w 721071"/>
                    <a:gd name="connsiteY0" fmla="*/ 697521 h 604186"/>
                    <a:gd name="connsiteX1" fmla="*/ 117953 w 721071"/>
                    <a:gd name="connsiteY1" fmla="*/ 525578 h 604186"/>
                    <a:gd name="connsiteX2" fmla="*/ 112441 w 721071"/>
                    <a:gd name="connsiteY2" fmla="*/ 82897 h 604186"/>
                    <a:gd name="connsiteX3" fmla="*/ 545880 w 721071"/>
                    <a:gd name="connsiteY3" fmla="*/ 42974 h 604186"/>
                    <a:gd name="connsiteX4" fmla="*/ 658608 w 721071"/>
                    <a:gd name="connsiteY4" fmla="*/ 472042 h 604186"/>
                    <a:gd name="connsiteX5" fmla="*/ 235533 w 721071"/>
                    <a:gd name="connsiteY5" fmla="*/ 585446 h 604186"/>
                    <a:gd name="connsiteX6" fmla="*/ 73751 w 721071"/>
                    <a:gd name="connsiteY6" fmla="*/ 697521 h 604186"/>
                    <a:gd name="connsiteX0" fmla="*/ 0 w 742376"/>
                    <a:gd name="connsiteY0" fmla="*/ 655963 h 655963"/>
                    <a:gd name="connsiteX1" fmla="*/ 139205 w 742376"/>
                    <a:gd name="connsiteY1" fmla="*/ 525583 h 655963"/>
                    <a:gd name="connsiteX2" fmla="*/ 133693 w 742376"/>
                    <a:gd name="connsiteY2" fmla="*/ 82902 h 655963"/>
                    <a:gd name="connsiteX3" fmla="*/ 567132 w 742376"/>
                    <a:gd name="connsiteY3" fmla="*/ 42979 h 655963"/>
                    <a:gd name="connsiteX4" fmla="*/ 679860 w 742376"/>
                    <a:gd name="connsiteY4" fmla="*/ 472047 h 655963"/>
                    <a:gd name="connsiteX5" fmla="*/ 256785 w 742376"/>
                    <a:gd name="connsiteY5" fmla="*/ 585451 h 655963"/>
                    <a:gd name="connsiteX6" fmla="*/ 0 w 742376"/>
                    <a:gd name="connsiteY6" fmla="*/ 655963 h 655963"/>
                    <a:gd name="connsiteX0" fmla="*/ 0 w 767620"/>
                    <a:gd name="connsiteY0" fmla="*/ 641939 h 641939"/>
                    <a:gd name="connsiteX1" fmla="*/ 164449 w 767620"/>
                    <a:gd name="connsiteY1" fmla="*/ 525583 h 641939"/>
                    <a:gd name="connsiteX2" fmla="*/ 158937 w 767620"/>
                    <a:gd name="connsiteY2" fmla="*/ 82902 h 641939"/>
                    <a:gd name="connsiteX3" fmla="*/ 592376 w 767620"/>
                    <a:gd name="connsiteY3" fmla="*/ 42979 h 641939"/>
                    <a:gd name="connsiteX4" fmla="*/ 705104 w 767620"/>
                    <a:gd name="connsiteY4" fmla="*/ 472047 h 641939"/>
                    <a:gd name="connsiteX5" fmla="*/ 282029 w 767620"/>
                    <a:gd name="connsiteY5" fmla="*/ 585451 h 641939"/>
                    <a:gd name="connsiteX6" fmla="*/ 0 w 767620"/>
                    <a:gd name="connsiteY6" fmla="*/ 641939 h 641939"/>
                    <a:gd name="connsiteX0" fmla="*/ 0 w 767620"/>
                    <a:gd name="connsiteY0" fmla="*/ 641939 h 641939"/>
                    <a:gd name="connsiteX1" fmla="*/ 164449 w 767620"/>
                    <a:gd name="connsiteY1" fmla="*/ 525583 h 641939"/>
                    <a:gd name="connsiteX2" fmla="*/ 158937 w 767620"/>
                    <a:gd name="connsiteY2" fmla="*/ 82902 h 641939"/>
                    <a:gd name="connsiteX3" fmla="*/ 592376 w 767620"/>
                    <a:gd name="connsiteY3" fmla="*/ 42979 h 641939"/>
                    <a:gd name="connsiteX4" fmla="*/ 705104 w 767620"/>
                    <a:gd name="connsiteY4" fmla="*/ 472047 h 641939"/>
                    <a:gd name="connsiteX5" fmla="*/ 282029 w 767620"/>
                    <a:gd name="connsiteY5" fmla="*/ 585451 h 641939"/>
                    <a:gd name="connsiteX6" fmla="*/ 0 w 767620"/>
                    <a:gd name="connsiteY6" fmla="*/ 641939 h 641939"/>
                    <a:gd name="connsiteX0" fmla="*/ 0 w 767620"/>
                    <a:gd name="connsiteY0" fmla="*/ 641939 h 641939"/>
                    <a:gd name="connsiteX1" fmla="*/ 164449 w 767620"/>
                    <a:gd name="connsiteY1" fmla="*/ 525583 h 641939"/>
                    <a:gd name="connsiteX2" fmla="*/ 158937 w 767620"/>
                    <a:gd name="connsiteY2" fmla="*/ 82902 h 641939"/>
                    <a:gd name="connsiteX3" fmla="*/ 592376 w 767620"/>
                    <a:gd name="connsiteY3" fmla="*/ 42979 h 641939"/>
                    <a:gd name="connsiteX4" fmla="*/ 705104 w 767620"/>
                    <a:gd name="connsiteY4" fmla="*/ 472047 h 641939"/>
                    <a:gd name="connsiteX5" fmla="*/ 282029 w 767620"/>
                    <a:gd name="connsiteY5" fmla="*/ 585451 h 641939"/>
                    <a:gd name="connsiteX6" fmla="*/ 0 w 767620"/>
                    <a:gd name="connsiteY6" fmla="*/ 641939 h 64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620" h="641939">
                      <a:moveTo>
                        <a:pt x="0" y="641939"/>
                      </a:moveTo>
                      <a:cubicBezTo>
                        <a:pt x="45588" y="598649"/>
                        <a:pt x="135691" y="580092"/>
                        <a:pt x="164449" y="525583"/>
                      </a:cubicBezTo>
                      <a:cubicBezTo>
                        <a:pt x="9391" y="407418"/>
                        <a:pt x="6855" y="203753"/>
                        <a:pt x="158937" y="82902"/>
                      </a:cubicBezTo>
                      <a:cubicBezTo>
                        <a:pt x="276352" y="-10401"/>
                        <a:pt x="453576" y="-26724"/>
                        <a:pt x="592376" y="42979"/>
                      </a:cubicBezTo>
                      <a:cubicBezTo>
                        <a:pt x="770163" y="132261"/>
                        <a:pt x="821710" y="328463"/>
                        <a:pt x="705104" y="472047"/>
                      </a:cubicBezTo>
                      <a:cubicBezTo>
                        <a:pt x="611915" y="586795"/>
                        <a:pt x="437400" y="633573"/>
                        <a:pt x="282029" y="585451"/>
                      </a:cubicBezTo>
                      <a:lnTo>
                        <a:pt x="0" y="641939"/>
                      </a:lnTo>
                      <a:close/>
                    </a:path>
                  </a:pathLst>
                </a:custGeom>
                <a:solidFill>
                  <a:srgbClr val="FF6600"/>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017" name="Picture 656"/>
              <p:cNvPicPr>
                <a:picLocks noChangeAspect="1"/>
              </p:cNvPicPr>
              <p:nvPr/>
            </p:nvPicPr>
            <p:blipFill rotWithShape="1">
              <a:blip r:embed="rId5" cstate="print">
                <a:extLst>
                  <a:ext uri="{28A0092B-C50C-407E-A947-70E740481C1C}">
                    <a14:useLocalDpi xmlns:a14="http://schemas.microsoft.com/office/drawing/2010/main" val="0"/>
                  </a:ext>
                </a:extLst>
              </a:blip>
              <a:srcRect t="30345" r="3310" b="32138"/>
              <a:stretch/>
            </p:blipFill>
            <p:spPr>
              <a:xfrm>
                <a:off x="3334544" y="3441700"/>
                <a:ext cx="677662" cy="131472"/>
              </a:xfrm>
              <a:prstGeom prst="rect">
                <a:avLst/>
              </a:prstGeom>
            </p:spPr>
          </p:pic>
        </p:grpSp>
        <p:grpSp>
          <p:nvGrpSpPr>
            <p:cNvPr id="1009" name="Group 24"/>
            <p:cNvGrpSpPr/>
            <p:nvPr/>
          </p:nvGrpSpPr>
          <p:grpSpPr>
            <a:xfrm>
              <a:off x="2969710" y="3940356"/>
              <a:ext cx="846338" cy="472160"/>
              <a:chOff x="4259062" y="4844574"/>
              <a:chExt cx="846338" cy="472160"/>
            </a:xfrm>
          </p:grpSpPr>
          <p:grpSp>
            <p:nvGrpSpPr>
              <p:cNvPr id="1010" name="Group 886"/>
              <p:cNvGrpSpPr/>
              <p:nvPr/>
            </p:nvGrpSpPr>
            <p:grpSpPr>
              <a:xfrm>
                <a:off x="4402191" y="4844574"/>
                <a:ext cx="574953" cy="358619"/>
                <a:chOff x="2644759" y="2226326"/>
                <a:chExt cx="3747237" cy="2337285"/>
              </a:xfrm>
              <a:effectLst>
                <a:outerShdw blurRad="50800" dir="13500000" algn="br" rotWithShape="0">
                  <a:prstClr val="black">
                    <a:alpha val="6000"/>
                  </a:prstClr>
                </a:outerShdw>
              </a:effectLst>
            </p:grpSpPr>
            <p:sp>
              <p:nvSpPr>
                <p:cNvPr id="1012" name="Isosceles Triangle 888"/>
                <p:cNvSpPr/>
                <p:nvPr/>
              </p:nvSpPr>
              <p:spPr>
                <a:xfrm>
                  <a:off x="2702074" y="3139963"/>
                  <a:ext cx="3689922" cy="1423648"/>
                </a:xfrm>
                <a:prstGeom prst="triangle">
                  <a:avLst/>
                </a:prstGeom>
                <a:gradFill flip="none" rotWithShape="1">
                  <a:gsLst>
                    <a:gs pos="100000">
                      <a:srgbClr val="4BACC6">
                        <a:lumMod val="40000"/>
                        <a:lumOff val="60000"/>
                      </a:srgbClr>
                    </a:gs>
                    <a:gs pos="0">
                      <a:srgbClr val="00B0F0"/>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13" name="Isosceles Triangle 889"/>
                <p:cNvSpPr/>
                <p:nvPr/>
              </p:nvSpPr>
              <p:spPr>
                <a:xfrm rot="5400000">
                  <a:off x="2293513" y="2612897"/>
                  <a:ext cx="2314536" cy="1558346"/>
                </a:xfrm>
                <a:custGeom>
                  <a:avLst/>
                  <a:gdLst>
                    <a:gd name="connsiteX0" fmla="*/ 0 w 340839"/>
                    <a:gd name="connsiteY0" fmla="*/ 229578 h 229578"/>
                    <a:gd name="connsiteX1" fmla="*/ 170420 w 340839"/>
                    <a:gd name="connsiteY1" fmla="*/ 0 h 229578"/>
                    <a:gd name="connsiteX2" fmla="*/ 340839 w 340839"/>
                    <a:gd name="connsiteY2" fmla="*/ 229578 h 229578"/>
                    <a:gd name="connsiteX3" fmla="*/ 0 w 340839"/>
                    <a:gd name="connsiteY3" fmla="*/ 229578 h 229578"/>
                    <a:gd name="connsiteX0" fmla="*/ 0 w 345600"/>
                    <a:gd name="connsiteY0" fmla="*/ 236722 h 236722"/>
                    <a:gd name="connsiteX1" fmla="*/ 175181 w 345600"/>
                    <a:gd name="connsiteY1" fmla="*/ 0 h 236722"/>
                    <a:gd name="connsiteX2" fmla="*/ 345600 w 345600"/>
                    <a:gd name="connsiteY2" fmla="*/ 229578 h 236722"/>
                    <a:gd name="connsiteX3" fmla="*/ 0 w 345600"/>
                    <a:gd name="connsiteY3" fmla="*/ 236722 h 236722"/>
                    <a:gd name="connsiteX0" fmla="*/ 0 w 352744"/>
                    <a:gd name="connsiteY0" fmla="*/ 239103 h 239103"/>
                    <a:gd name="connsiteX1" fmla="*/ 182325 w 352744"/>
                    <a:gd name="connsiteY1" fmla="*/ 0 h 239103"/>
                    <a:gd name="connsiteX2" fmla="*/ 352744 w 352744"/>
                    <a:gd name="connsiteY2" fmla="*/ 229578 h 239103"/>
                    <a:gd name="connsiteX3" fmla="*/ 0 w 352744"/>
                    <a:gd name="connsiteY3" fmla="*/ 239103 h 239103"/>
                    <a:gd name="connsiteX0" fmla="*/ 0 w 355128"/>
                    <a:gd name="connsiteY0" fmla="*/ 239103 h 239103"/>
                    <a:gd name="connsiteX1" fmla="*/ 182325 w 355128"/>
                    <a:gd name="connsiteY1" fmla="*/ 0 h 239103"/>
                    <a:gd name="connsiteX2" fmla="*/ 355128 w 355128"/>
                    <a:gd name="connsiteY2" fmla="*/ 234340 h 239103"/>
                    <a:gd name="connsiteX3" fmla="*/ 0 w 355128"/>
                    <a:gd name="connsiteY3" fmla="*/ 239103 h 239103"/>
                  </a:gdLst>
                  <a:ahLst/>
                  <a:cxnLst>
                    <a:cxn ang="0">
                      <a:pos x="connsiteX0" y="connsiteY0"/>
                    </a:cxn>
                    <a:cxn ang="0">
                      <a:pos x="connsiteX1" y="connsiteY1"/>
                    </a:cxn>
                    <a:cxn ang="0">
                      <a:pos x="connsiteX2" y="connsiteY2"/>
                    </a:cxn>
                    <a:cxn ang="0">
                      <a:pos x="connsiteX3" y="connsiteY3"/>
                    </a:cxn>
                  </a:cxnLst>
                  <a:rect l="l" t="t" r="r" b="b"/>
                  <a:pathLst>
                    <a:path w="355128" h="239103">
                      <a:moveTo>
                        <a:pt x="0" y="239103"/>
                      </a:moveTo>
                      <a:lnTo>
                        <a:pt x="182325" y="0"/>
                      </a:lnTo>
                      <a:lnTo>
                        <a:pt x="355128" y="234340"/>
                      </a:lnTo>
                      <a:lnTo>
                        <a:pt x="0" y="239103"/>
                      </a:lnTo>
                      <a:close/>
                    </a:path>
                  </a:pathLst>
                </a:custGeom>
                <a:gradFill flip="none" rotWithShape="1">
                  <a:gsLst>
                    <a:gs pos="100000">
                      <a:srgbClr val="4BACC6">
                        <a:lumMod val="40000"/>
                        <a:lumOff val="60000"/>
                      </a:srgbClr>
                    </a:gs>
                    <a:gs pos="0">
                      <a:srgbClr val="00B0F0"/>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14" name="Isosceles Triangle 890"/>
                <p:cNvSpPr/>
                <p:nvPr/>
              </p:nvSpPr>
              <p:spPr>
                <a:xfrm rot="16200000" flipH="1">
                  <a:off x="4486777" y="2654185"/>
                  <a:ext cx="2221401" cy="1496267"/>
                </a:xfrm>
                <a:prstGeom prst="triangle">
                  <a:avLst/>
                </a:prstGeom>
                <a:gradFill flip="none" rotWithShape="1">
                  <a:gsLst>
                    <a:gs pos="100000">
                      <a:srgbClr val="4BACC6">
                        <a:lumMod val="40000"/>
                        <a:lumOff val="60000"/>
                      </a:srgbClr>
                    </a:gs>
                    <a:gs pos="0">
                      <a:srgbClr val="00B0F0"/>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15" name="Isosceles Triangle 891"/>
                <p:cNvSpPr/>
                <p:nvPr/>
              </p:nvSpPr>
              <p:spPr>
                <a:xfrm flipV="1">
                  <a:off x="2644759" y="2226326"/>
                  <a:ext cx="3720965" cy="1454686"/>
                </a:xfrm>
                <a:custGeom>
                  <a:avLst/>
                  <a:gdLst>
                    <a:gd name="connsiteX0" fmla="*/ 0 w 566159"/>
                    <a:gd name="connsiteY0" fmla="*/ 218436 h 218436"/>
                    <a:gd name="connsiteX1" fmla="*/ 283080 w 566159"/>
                    <a:gd name="connsiteY1" fmla="*/ 0 h 218436"/>
                    <a:gd name="connsiteX2" fmla="*/ 566159 w 566159"/>
                    <a:gd name="connsiteY2" fmla="*/ 218436 h 218436"/>
                    <a:gd name="connsiteX3" fmla="*/ 0 w 566159"/>
                    <a:gd name="connsiteY3" fmla="*/ 218436 h 218436"/>
                    <a:gd name="connsiteX0" fmla="*/ 0 w 573303"/>
                    <a:gd name="connsiteY0" fmla="*/ 220817 h 220817"/>
                    <a:gd name="connsiteX1" fmla="*/ 290224 w 573303"/>
                    <a:gd name="connsiteY1" fmla="*/ 0 h 220817"/>
                    <a:gd name="connsiteX2" fmla="*/ 573303 w 573303"/>
                    <a:gd name="connsiteY2" fmla="*/ 218436 h 220817"/>
                    <a:gd name="connsiteX3" fmla="*/ 0 w 573303"/>
                    <a:gd name="connsiteY3" fmla="*/ 220817 h 220817"/>
                    <a:gd name="connsiteX0" fmla="*/ 0 w 568541"/>
                    <a:gd name="connsiteY0" fmla="*/ 218436 h 218436"/>
                    <a:gd name="connsiteX1" fmla="*/ 285462 w 568541"/>
                    <a:gd name="connsiteY1" fmla="*/ 0 h 218436"/>
                    <a:gd name="connsiteX2" fmla="*/ 568541 w 568541"/>
                    <a:gd name="connsiteY2" fmla="*/ 218436 h 218436"/>
                    <a:gd name="connsiteX3" fmla="*/ 0 w 568541"/>
                    <a:gd name="connsiteY3" fmla="*/ 218436 h 218436"/>
                    <a:gd name="connsiteX0" fmla="*/ 0 w 570922"/>
                    <a:gd name="connsiteY0" fmla="*/ 223198 h 223198"/>
                    <a:gd name="connsiteX1" fmla="*/ 287843 w 570922"/>
                    <a:gd name="connsiteY1" fmla="*/ 0 h 223198"/>
                    <a:gd name="connsiteX2" fmla="*/ 570922 w 570922"/>
                    <a:gd name="connsiteY2" fmla="*/ 218436 h 223198"/>
                    <a:gd name="connsiteX3" fmla="*/ 0 w 570922"/>
                    <a:gd name="connsiteY3" fmla="*/ 223198 h 223198"/>
                  </a:gdLst>
                  <a:ahLst/>
                  <a:cxnLst>
                    <a:cxn ang="0">
                      <a:pos x="connsiteX0" y="connsiteY0"/>
                    </a:cxn>
                    <a:cxn ang="0">
                      <a:pos x="connsiteX1" y="connsiteY1"/>
                    </a:cxn>
                    <a:cxn ang="0">
                      <a:pos x="connsiteX2" y="connsiteY2"/>
                    </a:cxn>
                    <a:cxn ang="0">
                      <a:pos x="connsiteX3" y="connsiteY3"/>
                    </a:cxn>
                  </a:cxnLst>
                  <a:rect l="l" t="t" r="r" b="b"/>
                  <a:pathLst>
                    <a:path w="570922" h="223198">
                      <a:moveTo>
                        <a:pt x="0" y="223198"/>
                      </a:moveTo>
                      <a:lnTo>
                        <a:pt x="287843" y="0"/>
                      </a:lnTo>
                      <a:lnTo>
                        <a:pt x="570922" y="218436"/>
                      </a:lnTo>
                      <a:lnTo>
                        <a:pt x="0" y="223198"/>
                      </a:lnTo>
                      <a:close/>
                    </a:path>
                  </a:pathLst>
                </a:custGeom>
                <a:gradFill>
                  <a:gsLst>
                    <a:gs pos="100000">
                      <a:srgbClr val="4BACC6">
                        <a:lumMod val="40000"/>
                        <a:lumOff val="60000"/>
                      </a:srgbClr>
                    </a:gs>
                    <a:gs pos="0">
                      <a:srgbClr val="00B0F0"/>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011" name="Picture 659"/>
              <p:cNvPicPr>
                <a:picLocks noChangeAspect="1"/>
              </p:cNvPicPr>
              <p:nvPr/>
            </p:nvPicPr>
            <p:blipFill rotWithShape="1">
              <a:blip r:embed="rId5" cstate="print">
                <a:extLst>
                  <a:ext uri="{28A0092B-C50C-407E-A947-70E740481C1C}">
                    <a14:useLocalDpi xmlns:a14="http://schemas.microsoft.com/office/drawing/2010/main" val="0"/>
                  </a:ext>
                </a:extLst>
              </a:blip>
              <a:srcRect t="30345" r="3310" b="32138"/>
              <a:stretch/>
            </p:blipFill>
            <p:spPr>
              <a:xfrm>
                <a:off x="4259062" y="5152538"/>
                <a:ext cx="846338" cy="164196"/>
              </a:xfrm>
              <a:prstGeom prst="rect">
                <a:avLst/>
              </a:prstGeom>
            </p:spPr>
          </p:pic>
        </p:grpSp>
      </p:grpSp>
      <p:grpSp>
        <p:nvGrpSpPr>
          <p:cNvPr id="1202" name="Group 547"/>
          <p:cNvGrpSpPr/>
          <p:nvPr/>
        </p:nvGrpSpPr>
        <p:grpSpPr>
          <a:xfrm>
            <a:off x="3131840" y="5405503"/>
            <a:ext cx="2390645" cy="759801"/>
            <a:chOff x="6248400" y="2286000"/>
            <a:chExt cx="1628528" cy="759801"/>
          </a:xfrm>
        </p:grpSpPr>
        <p:grpSp>
          <p:nvGrpSpPr>
            <p:cNvPr id="1203" name="Group 548"/>
            <p:cNvGrpSpPr/>
            <p:nvPr/>
          </p:nvGrpSpPr>
          <p:grpSpPr>
            <a:xfrm>
              <a:off x="6248400" y="2286000"/>
              <a:ext cx="1628528" cy="759801"/>
              <a:chOff x="3825244" y="1091098"/>
              <a:chExt cx="1520999" cy="350119"/>
            </a:xfrm>
          </p:grpSpPr>
          <p:sp>
            <p:nvSpPr>
              <p:cNvPr id="1205" name="Rounded Rectangle 1"/>
              <p:cNvSpPr/>
              <p:nvPr/>
            </p:nvSpPr>
            <p:spPr>
              <a:xfrm>
                <a:off x="3825244" y="1091098"/>
                <a:ext cx="1520999" cy="350119"/>
              </a:xfrm>
              <a:prstGeom prst="rect">
                <a:avLst/>
              </a:prstGeom>
              <a:gradFill>
                <a:gsLst>
                  <a:gs pos="100000">
                    <a:srgbClr val="00B0F0"/>
                  </a:gs>
                  <a:gs pos="0">
                    <a:srgbClr val="0070C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206" name="Group 551"/>
              <p:cNvGrpSpPr/>
              <p:nvPr/>
            </p:nvGrpSpPr>
            <p:grpSpPr>
              <a:xfrm>
                <a:off x="3856903" y="1105497"/>
                <a:ext cx="1462278" cy="319069"/>
                <a:chOff x="2895600" y="720487"/>
                <a:chExt cx="1462278" cy="319069"/>
              </a:xfrm>
            </p:grpSpPr>
            <p:sp>
              <p:nvSpPr>
                <p:cNvPr id="1207" name="Rounded Rectangle 1"/>
                <p:cNvSpPr/>
                <p:nvPr/>
              </p:nvSpPr>
              <p:spPr>
                <a:xfrm>
                  <a:off x="2895600" y="720487"/>
                  <a:ext cx="1462278" cy="319069"/>
                </a:xfrm>
                <a:prstGeom prst="rect">
                  <a:avLst/>
                </a:prstGeom>
                <a:gradFill>
                  <a:gsLst>
                    <a:gs pos="100000">
                      <a:srgbClr val="0070C0"/>
                    </a:gs>
                    <a:gs pos="29000">
                      <a:srgbClr val="00B0F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08" name="Rounded Rectangle 132"/>
                <p:cNvSpPr/>
                <p:nvPr/>
              </p:nvSpPr>
              <p:spPr>
                <a:xfrm>
                  <a:off x="2916670" y="733555"/>
                  <a:ext cx="1419272" cy="294774"/>
                </a:xfrm>
                <a:prstGeom prst="rect">
                  <a:avLst/>
                </a:prstGeom>
                <a:gradFill>
                  <a:gsLst>
                    <a:gs pos="98333">
                      <a:sysClr val="window" lastClr="FFFFFF">
                        <a:lumMod val="95000"/>
                        <a:alpha val="0"/>
                      </a:sysClr>
                    </a:gs>
                    <a:gs pos="0">
                      <a:sysClr val="window" lastClr="FFFFFF">
                        <a:lumMod val="95000"/>
                        <a:alpha val="50000"/>
                      </a:sysClr>
                    </a:gs>
                    <a:gs pos="50000">
                      <a:sysClr val="window" lastClr="FFFFFF">
                        <a:lumMod val="95000"/>
                        <a:alpha val="0"/>
                      </a:sysClr>
                    </a:gs>
                  </a:gsLst>
                  <a:lin ang="54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sp>
          <p:nvSpPr>
            <p:cNvPr id="1204" name="TextBox 549"/>
            <p:cNvSpPr txBox="1"/>
            <p:nvPr/>
          </p:nvSpPr>
          <p:spPr>
            <a:xfrm>
              <a:off x="6346086" y="2350562"/>
              <a:ext cx="144214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rPr>
                <a:t>Konsorsiyumlara Katılma</a:t>
              </a:r>
              <a:r>
                <a:rPr kumimoji="0" lang="tr-TR" sz="1800" b="1" i="0" u="none" strike="noStrike" kern="0" cap="none" spc="0" normalizeH="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rPr>
                <a:t> Desteği</a:t>
              </a:r>
              <a:endParaRPr kumimoji="0" lang="en-US" sz="1800" b="1" i="0" u="none" strike="noStrike" kern="0" cap="none" spc="0" normalizeH="0" baseline="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endParaRPr>
            </a:p>
          </p:txBody>
        </p:sp>
      </p:grpSp>
      <p:grpSp>
        <p:nvGrpSpPr>
          <p:cNvPr id="1221" name="Group 295"/>
          <p:cNvGrpSpPr/>
          <p:nvPr/>
        </p:nvGrpSpPr>
        <p:grpSpPr>
          <a:xfrm>
            <a:off x="1051528" y="3750500"/>
            <a:ext cx="874290" cy="2626890"/>
            <a:chOff x="1587443" y="3923249"/>
            <a:chExt cx="874290" cy="2626890"/>
          </a:xfrm>
        </p:grpSpPr>
        <p:grpSp>
          <p:nvGrpSpPr>
            <p:cNvPr id="1222" name="Group 528"/>
            <p:cNvGrpSpPr/>
            <p:nvPr/>
          </p:nvGrpSpPr>
          <p:grpSpPr>
            <a:xfrm>
              <a:off x="1792539" y="5100179"/>
              <a:ext cx="512927" cy="1449960"/>
              <a:chOff x="2079020" y="1887086"/>
              <a:chExt cx="1168598" cy="3303445"/>
            </a:xfrm>
          </p:grpSpPr>
          <p:sp>
            <p:nvSpPr>
              <p:cNvPr id="1264" name="Rectangle 1"/>
              <p:cNvSpPr/>
              <p:nvPr/>
            </p:nvSpPr>
            <p:spPr>
              <a:xfrm>
                <a:off x="2079020" y="2363340"/>
                <a:ext cx="969796" cy="2827191"/>
              </a:xfrm>
              <a:custGeom>
                <a:avLst/>
                <a:gdLst>
                  <a:gd name="connsiteX0" fmla="*/ 0 w 1219200"/>
                  <a:gd name="connsiteY0" fmla="*/ 0 h 3429000"/>
                  <a:gd name="connsiteX1" fmla="*/ 1219200 w 1219200"/>
                  <a:gd name="connsiteY1" fmla="*/ 0 h 3429000"/>
                  <a:gd name="connsiteX2" fmla="*/ 1219200 w 1219200"/>
                  <a:gd name="connsiteY2" fmla="*/ 3429000 h 3429000"/>
                  <a:gd name="connsiteX3" fmla="*/ 0 w 1219200"/>
                  <a:gd name="connsiteY3" fmla="*/ 3429000 h 3429000"/>
                  <a:gd name="connsiteX4" fmla="*/ 0 w 1219200"/>
                  <a:gd name="connsiteY4" fmla="*/ 0 h 3429000"/>
                  <a:gd name="connsiteX0" fmla="*/ 0 w 1245202"/>
                  <a:gd name="connsiteY0" fmla="*/ 1560114 h 3429000"/>
                  <a:gd name="connsiteX1" fmla="*/ 1245202 w 1245202"/>
                  <a:gd name="connsiteY1" fmla="*/ 0 h 3429000"/>
                  <a:gd name="connsiteX2" fmla="*/ 1245202 w 1245202"/>
                  <a:gd name="connsiteY2" fmla="*/ 3429000 h 3429000"/>
                  <a:gd name="connsiteX3" fmla="*/ 26002 w 1245202"/>
                  <a:gd name="connsiteY3" fmla="*/ 3429000 h 3429000"/>
                  <a:gd name="connsiteX4" fmla="*/ 0 w 1245202"/>
                  <a:gd name="connsiteY4" fmla="*/ 1560114 h 3429000"/>
                  <a:gd name="connsiteX0" fmla="*/ 0 w 1245202"/>
                  <a:gd name="connsiteY0" fmla="*/ 1165752 h 3034638"/>
                  <a:gd name="connsiteX1" fmla="*/ 421808 w 1245202"/>
                  <a:gd name="connsiteY1" fmla="*/ 0 h 3034638"/>
                  <a:gd name="connsiteX2" fmla="*/ 1245202 w 1245202"/>
                  <a:gd name="connsiteY2" fmla="*/ 3034638 h 3034638"/>
                  <a:gd name="connsiteX3" fmla="*/ 26002 w 1245202"/>
                  <a:gd name="connsiteY3" fmla="*/ 3034638 h 3034638"/>
                  <a:gd name="connsiteX4" fmla="*/ 0 w 1245202"/>
                  <a:gd name="connsiteY4" fmla="*/ 1165752 h 3034638"/>
                  <a:gd name="connsiteX0" fmla="*/ 0 w 1245202"/>
                  <a:gd name="connsiteY0" fmla="*/ 1165752 h 3034638"/>
                  <a:gd name="connsiteX1" fmla="*/ 249907 w 1245202"/>
                  <a:gd name="connsiteY1" fmla="*/ 445644 h 3034638"/>
                  <a:gd name="connsiteX2" fmla="*/ 421808 w 1245202"/>
                  <a:gd name="connsiteY2" fmla="*/ 0 h 3034638"/>
                  <a:gd name="connsiteX3" fmla="*/ 1245202 w 1245202"/>
                  <a:gd name="connsiteY3" fmla="*/ 3034638 h 3034638"/>
                  <a:gd name="connsiteX4" fmla="*/ 26002 w 1245202"/>
                  <a:gd name="connsiteY4" fmla="*/ 3034638 h 3034638"/>
                  <a:gd name="connsiteX5" fmla="*/ 0 w 1245202"/>
                  <a:gd name="connsiteY5" fmla="*/ 1165752 h 3034638"/>
                  <a:gd name="connsiteX0" fmla="*/ 0 w 1245202"/>
                  <a:gd name="connsiteY0" fmla="*/ 1165752 h 3034638"/>
                  <a:gd name="connsiteX1" fmla="*/ 184902 w 1245202"/>
                  <a:gd name="connsiteY1" fmla="*/ 111953 h 3034638"/>
                  <a:gd name="connsiteX2" fmla="*/ 421808 w 1245202"/>
                  <a:gd name="connsiteY2" fmla="*/ 0 h 3034638"/>
                  <a:gd name="connsiteX3" fmla="*/ 1245202 w 1245202"/>
                  <a:gd name="connsiteY3" fmla="*/ 3034638 h 3034638"/>
                  <a:gd name="connsiteX4" fmla="*/ 26002 w 1245202"/>
                  <a:gd name="connsiteY4" fmla="*/ 3034638 h 3034638"/>
                  <a:gd name="connsiteX5" fmla="*/ 0 w 1245202"/>
                  <a:gd name="connsiteY5" fmla="*/ 1165752 h 3034638"/>
                  <a:gd name="connsiteX0" fmla="*/ 0 w 1245202"/>
                  <a:gd name="connsiteY0" fmla="*/ 1165752 h 3034638"/>
                  <a:gd name="connsiteX1" fmla="*/ 184902 w 1245202"/>
                  <a:gd name="connsiteY1" fmla="*/ 111953 h 3034638"/>
                  <a:gd name="connsiteX2" fmla="*/ 421808 w 1245202"/>
                  <a:gd name="connsiteY2" fmla="*/ 0 h 3034638"/>
                  <a:gd name="connsiteX3" fmla="*/ 1245202 w 1245202"/>
                  <a:gd name="connsiteY3" fmla="*/ 3034638 h 3034638"/>
                  <a:gd name="connsiteX4" fmla="*/ 26002 w 1245202"/>
                  <a:gd name="connsiteY4" fmla="*/ 3034638 h 3034638"/>
                  <a:gd name="connsiteX5" fmla="*/ 0 w 1245202"/>
                  <a:gd name="connsiteY5" fmla="*/ 1165752 h 3034638"/>
                  <a:gd name="connsiteX0" fmla="*/ 0 w 1245202"/>
                  <a:gd name="connsiteY0" fmla="*/ 1165752 h 3034638"/>
                  <a:gd name="connsiteX1" fmla="*/ 184902 w 1245202"/>
                  <a:gd name="connsiteY1" fmla="*/ 111953 h 3034638"/>
                  <a:gd name="connsiteX2" fmla="*/ 421808 w 1245202"/>
                  <a:gd name="connsiteY2" fmla="*/ 0 h 3034638"/>
                  <a:gd name="connsiteX3" fmla="*/ 1245202 w 1245202"/>
                  <a:gd name="connsiteY3" fmla="*/ 3034638 h 3034638"/>
                  <a:gd name="connsiteX4" fmla="*/ 26002 w 1245202"/>
                  <a:gd name="connsiteY4" fmla="*/ 3034638 h 3034638"/>
                  <a:gd name="connsiteX5" fmla="*/ 0 w 1245202"/>
                  <a:gd name="connsiteY5" fmla="*/ 1165752 h 3034638"/>
                  <a:gd name="connsiteX0" fmla="*/ 0 w 1245202"/>
                  <a:gd name="connsiteY0" fmla="*/ 1165752 h 3034638"/>
                  <a:gd name="connsiteX1" fmla="*/ 184902 w 1245202"/>
                  <a:gd name="connsiteY1" fmla="*/ 111953 h 3034638"/>
                  <a:gd name="connsiteX2" fmla="*/ 421808 w 1245202"/>
                  <a:gd name="connsiteY2" fmla="*/ 0 h 3034638"/>
                  <a:gd name="connsiteX3" fmla="*/ 1245202 w 1245202"/>
                  <a:gd name="connsiteY3" fmla="*/ 3034638 h 3034638"/>
                  <a:gd name="connsiteX4" fmla="*/ 26002 w 1245202"/>
                  <a:gd name="connsiteY4" fmla="*/ 3034638 h 3034638"/>
                  <a:gd name="connsiteX5" fmla="*/ 0 w 1245202"/>
                  <a:gd name="connsiteY5" fmla="*/ 1165752 h 3034638"/>
                  <a:gd name="connsiteX0" fmla="*/ 0 w 1245202"/>
                  <a:gd name="connsiteY0" fmla="*/ 1165752 h 3034638"/>
                  <a:gd name="connsiteX1" fmla="*/ 54577 w 1245202"/>
                  <a:gd name="connsiteY1" fmla="*/ 410501 h 3034638"/>
                  <a:gd name="connsiteX2" fmla="*/ 184902 w 1245202"/>
                  <a:gd name="connsiteY2" fmla="*/ 111953 h 3034638"/>
                  <a:gd name="connsiteX3" fmla="*/ 421808 w 1245202"/>
                  <a:gd name="connsiteY3" fmla="*/ 0 h 3034638"/>
                  <a:gd name="connsiteX4" fmla="*/ 1245202 w 1245202"/>
                  <a:gd name="connsiteY4" fmla="*/ 3034638 h 3034638"/>
                  <a:gd name="connsiteX5" fmla="*/ 26002 w 1245202"/>
                  <a:gd name="connsiteY5" fmla="*/ 3034638 h 3034638"/>
                  <a:gd name="connsiteX6" fmla="*/ 0 w 1245202"/>
                  <a:gd name="connsiteY6" fmla="*/ 1165752 h 3034638"/>
                  <a:gd name="connsiteX0" fmla="*/ 0 w 1245202"/>
                  <a:gd name="connsiteY0" fmla="*/ 1165752 h 3034638"/>
                  <a:gd name="connsiteX1" fmla="*/ 99821 w 1245202"/>
                  <a:gd name="connsiteY1" fmla="*/ 370020 h 3034638"/>
                  <a:gd name="connsiteX2" fmla="*/ 184902 w 1245202"/>
                  <a:gd name="connsiteY2" fmla="*/ 111953 h 3034638"/>
                  <a:gd name="connsiteX3" fmla="*/ 421808 w 1245202"/>
                  <a:gd name="connsiteY3" fmla="*/ 0 h 3034638"/>
                  <a:gd name="connsiteX4" fmla="*/ 1245202 w 1245202"/>
                  <a:gd name="connsiteY4" fmla="*/ 3034638 h 3034638"/>
                  <a:gd name="connsiteX5" fmla="*/ 26002 w 1245202"/>
                  <a:gd name="connsiteY5" fmla="*/ 3034638 h 3034638"/>
                  <a:gd name="connsiteX6" fmla="*/ 0 w 1245202"/>
                  <a:gd name="connsiteY6" fmla="*/ 1165752 h 3034638"/>
                  <a:gd name="connsiteX0" fmla="*/ 0 w 1245202"/>
                  <a:gd name="connsiteY0" fmla="*/ 1165752 h 3034638"/>
                  <a:gd name="connsiteX1" fmla="*/ 99821 w 1245202"/>
                  <a:gd name="connsiteY1" fmla="*/ 370020 h 3034638"/>
                  <a:gd name="connsiteX2" fmla="*/ 184902 w 1245202"/>
                  <a:gd name="connsiteY2" fmla="*/ 111953 h 3034638"/>
                  <a:gd name="connsiteX3" fmla="*/ 421808 w 1245202"/>
                  <a:gd name="connsiteY3" fmla="*/ 0 h 3034638"/>
                  <a:gd name="connsiteX4" fmla="*/ 1245202 w 1245202"/>
                  <a:gd name="connsiteY4" fmla="*/ 3034638 h 3034638"/>
                  <a:gd name="connsiteX5" fmla="*/ 26002 w 1245202"/>
                  <a:gd name="connsiteY5" fmla="*/ 3034638 h 3034638"/>
                  <a:gd name="connsiteX6" fmla="*/ 0 w 1245202"/>
                  <a:gd name="connsiteY6" fmla="*/ 1165752 h 3034638"/>
                  <a:gd name="connsiteX0" fmla="*/ 0 w 1245202"/>
                  <a:gd name="connsiteY0" fmla="*/ 1165752 h 3034638"/>
                  <a:gd name="connsiteX1" fmla="*/ 99821 w 1245202"/>
                  <a:gd name="connsiteY1" fmla="*/ 370020 h 3034638"/>
                  <a:gd name="connsiteX2" fmla="*/ 184902 w 1245202"/>
                  <a:gd name="connsiteY2" fmla="*/ 111953 h 3034638"/>
                  <a:gd name="connsiteX3" fmla="*/ 421808 w 1245202"/>
                  <a:gd name="connsiteY3" fmla="*/ 0 h 3034638"/>
                  <a:gd name="connsiteX4" fmla="*/ 1245202 w 1245202"/>
                  <a:gd name="connsiteY4" fmla="*/ 3034638 h 3034638"/>
                  <a:gd name="connsiteX5" fmla="*/ 26002 w 1245202"/>
                  <a:gd name="connsiteY5" fmla="*/ 3034638 h 3034638"/>
                  <a:gd name="connsiteX6" fmla="*/ 0 w 1245202"/>
                  <a:gd name="connsiteY6" fmla="*/ 1165752 h 3034638"/>
                  <a:gd name="connsiteX0" fmla="*/ 0 w 1273777"/>
                  <a:gd name="connsiteY0" fmla="*/ 1160989 h 3034638"/>
                  <a:gd name="connsiteX1" fmla="*/ 128396 w 1273777"/>
                  <a:gd name="connsiteY1" fmla="*/ 370020 h 3034638"/>
                  <a:gd name="connsiteX2" fmla="*/ 213477 w 1273777"/>
                  <a:gd name="connsiteY2" fmla="*/ 111953 h 3034638"/>
                  <a:gd name="connsiteX3" fmla="*/ 450383 w 1273777"/>
                  <a:gd name="connsiteY3" fmla="*/ 0 h 3034638"/>
                  <a:gd name="connsiteX4" fmla="*/ 1273777 w 1273777"/>
                  <a:gd name="connsiteY4" fmla="*/ 3034638 h 3034638"/>
                  <a:gd name="connsiteX5" fmla="*/ 54577 w 1273777"/>
                  <a:gd name="connsiteY5" fmla="*/ 3034638 h 3034638"/>
                  <a:gd name="connsiteX6" fmla="*/ 0 w 1273777"/>
                  <a:gd name="connsiteY6" fmla="*/ 1160989 h 3034638"/>
                  <a:gd name="connsiteX0" fmla="*/ 0 w 1273777"/>
                  <a:gd name="connsiteY0" fmla="*/ 1160989 h 3034638"/>
                  <a:gd name="connsiteX1" fmla="*/ 128396 w 1273777"/>
                  <a:gd name="connsiteY1" fmla="*/ 370020 h 3034638"/>
                  <a:gd name="connsiteX2" fmla="*/ 213477 w 1273777"/>
                  <a:gd name="connsiteY2" fmla="*/ 111953 h 3034638"/>
                  <a:gd name="connsiteX3" fmla="*/ 450383 w 1273777"/>
                  <a:gd name="connsiteY3" fmla="*/ 0 h 3034638"/>
                  <a:gd name="connsiteX4" fmla="*/ 1273777 w 1273777"/>
                  <a:gd name="connsiteY4" fmla="*/ 3034638 h 3034638"/>
                  <a:gd name="connsiteX5" fmla="*/ 54577 w 1273777"/>
                  <a:gd name="connsiteY5" fmla="*/ 3034638 h 3034638"/>
                  <a:gd name="connsiteX6" fmla="*/ 0 w 1273777"/>
                  <a:gd name="connsiteY6" fmla="*/ 1160989 h 3034638"/>
                  <a:gd name="connsiteX0" fmla="*/ 0 w 1273777"/>
                  <a:gd name="connsiteY0" fmla="*/ 1160989 h 3034638"/>
                  <a:gd name="connsiteX1" fmla="*/ 128396 w 1273777"/>
                  <a:gd name="connsiteY1" fmla="*/ 370020 h 3034638"/>
                  <a:gd name="connsiteX2" fmla="*/ 213477 w 1273777"/>
                  <a:gd name="connsiteY2" fmla="*/ 111953 h 3034638"/>
                  <a:gd name="connsiteX3" fmla="*/ 450383 w 1273777"/>
                  <a:gd name="connsiteY3" fmla="*/ 0 h 3034638"/>
                  <a:gd name="connsiteX4" fmla="*/ 1273777 w 1273777"/>
                  <a:gd name="connsiteY4" fmla="*/ 3034638 h 3034638"/>
                  <a:gd name="connsiteX5" fmla="*/ 54577 w 1273777"/>
                  <a:gd name="connsiteY5" fmla="*/ 3034638 h 3034638"/>
                  <a:gd name="connsiteX6" fmla="*/ 0 w 1273777"/>
                  <a:gd name="connsiteY6" fmla="*/ 1160989 h 3034638"/>
                  <a:gd name="connsiteX0" fmla="*/ 191 w 1273968"/>
                  <a:gd name="connsiteY0" fmla="*/ 1160989 h 3034638"/>
                  <a:gd name="connsiteX1" fmla="*/ 128587 w 1273968"/>
                  <a:gd name="connsiteY1" fmla="*/ 370020 h 3034638"/>
                  <a:gd name="connsiteX2" fmla="*/ 213668 w 1273968"/>
                  <a:gd name="connsiteY2" fmla="*/ 111953 h 3034638"/>
                  <a:gd name="connsiteX3" fmla="*/ 450574 w 1273968"/>
                  <a:gd name="connsiteY3" fmla="*/ 0 h 3034638"/>
                  <a:gd name="connsiteX4" fmla="*/ 1273968 w 1273968"/>
                  <a:gd name="connsiteY4" fmla="*/ 3034638 h 3034638"/>
                  <a:gd name="connsiteX5" fmla="*/ 54768 w 1273968"/>
                  <a:gd name="connsiteY5" fmla="*/ 3034638 h 3034638"/>
                  <a:gd name="connsiteX6" fmla="*/ 0 w 1273968"/>
                  <a:gd name="connsiteY6" fmla="*/ 1189169 h 3034638"/>
                  <a:gd name="connsiteX7" fmla="*/ 191 w 1273968"/>
                  <a:gd name="connsiteY7" fmla="*/ 1160989 h 3034638"/>
                  <a:gd name="connsiteX0" fmla="*/ 1 w 1273778"/>
                  <a:gd name="connsiteY0" fmla="*/ 1160989 h 3034638"/>
                  <a:gd name="connsiteX1" fmla="*/ 128397 w 1273778"/>
                  <a:gd name="connsiteY1" fmla="*/ 370020 h 3034638"/>
                  <a:gd name="connsiteX2" fmla="*/ 213478 w 1273778"/>
                  <a:gd name="connsiteY2" fmla="*/ 111953 h 3034638"/>
                  <a:gd name="connsiteX3" fmla="*/ 450384 w 1273778"/>
                  <a:gd name="connsiteY3" fmla="*/ 0 h 3034638"/>
                  <a:gd name="connsiteX4" fmla="*/ 1273778 w 1273778"/>
                  <a:gd name="connsiteY4" fmla="*/ 3034638 h 3034638"/>
                  <a:gd name="connsiteX5" fmla="*/ 54578 w 1273778"/>
                  <a:gd name="connsiteY5" fmla="*/ 3034638 h 3034638"/>
                  <a:gd name="connsiteX6" fmla="*/ 33147 w 1273778"/>
                  <a:gd name="connsiteY6" fmla="*/ 1182025 h 3034638"/>
                  <a:gd name="connsiteX7" fmla="*/ 1 w 1273778"/>
                  <a:gd name="connsiteY7" fmla="*/ 1160989 h 3034638"/>
                  <a:gd name="connsiteX0" fmla="*/ 1 w 1273778"/>
                  <a:gd name="connsiteY0" fmla="*/ 1160989 h 3034638"/>
                  <a:gd name="connsiteX1" fmla="*/ 128397 w 1273778"/>
                  <a:gd name="connsiteY1" fmla="*/ 370020 h 3034638"/>
                  <a:gd name="connsiteX2" fmla="*/ 213478 w 1273778"/>
                  <a:gd name="connsiteY2" fmla="*/ 111953 h 3034638"/>
                  <a:gd name="connsiteX3" fmla="*/ 450384 w 1273778"/>
                  <a:gd name="connsiteY3" fmla="*/ 0 h 3034638"/>
                  <a:gd name="connsiteX4" fmla="*/ 1273778 w 1273778"/>
                  <a:gd name="connsiteY4" fmla="*/ 3034638 h 3034638"/>
                  <a:gd name="connsiteX5" fmla="*/ 54578 w 1273778"/>
                  <a:gd name="connsiteY5" fmla="*/ 3034638 h 3034638"/>
                  <a:gd name="connsiteX6" fmla="*/ 33147 w 1273778"/>
                  <a:gd name="connsiteY6" fmla="*/ 1167737 h 3034638"/>
                  <a:gd name="connsiteX7" fmla="*/ 1 w 1273778"/>
                  <a:gd name="connsiteY7" fmla="*/ 1160989 h 3034638"/>
                  <a:gd name="connsiteX0" fmla="*/ 1 w 1273778"/>
                  <a:gd name="connsiteY0" fmla="*/ 1160989 h 3034638"/>
                  <a:gd name="connsiteX1" fmla="*/ 128397 w 1273778"/>
                  <a:gd name="connsiteY1" fmla="*/ 370020 h 3034638"/>
                  <a:gd name="connsiteX2" fmla="*/ 213478 w 1273778"/>
                  <a:gd name="connsiteY2" fmla="*/ 111953 h 3034638"/>
                  <a:gd name="connsiteX3" fmla="*/ 450384 w 1273778"/>
                  <a:gd name="connsiteY3" fmla="*/ 0 h 3034638"/>
                  <a:gd name="connsiteX4" fmla="*/ 1273778 w 1273778"/>
                  <a:gd name="connsiteY4" fmla="*/ 3034638 h 3034638"/>
                  <a:gd name="connsiteX5" fmla="*/ 54578 w 1273778"/>
                  <a:gd name="connsiteY5" fmla="*/ 3034638 h 3034638"/>
                  <a:gd name="connsiteX6" fmla="*/ 35529 w 1273778"/>
                  <a:gd name="connsiteY6" fmla="*/ 1486826 h 3034638"/>
                  <a:gd name="connsiteX7" fmla="*/ 33147 w 1273778"/>
                  <a:gd name="connsiteY7" fmla="*/ 1167737 h 3034638"/>
                  <a:gd name="connsiteX8" fmla="*/ 1 w 1273778"/>
                  <a:gd name="connsiteY8" fmla="*/ 1160989 h 3034638"/>
                  <a:gd name="connsiteX0" fmla="*/ 1 w 1273778"/>
                  <a:gd name="connsiteY0" fmla="*/ 1160989 h 3034638"/>
                  <a:gd name="connsiteX1" fmla="*/ 128397 w 1273778"/>
                  <a:gd name="connsiteY1" fmla="*/ 370020 h 3034638"/>
                  <a:gd name="connsiteX2" fmla="*/ 213478 w 1273778"/>
                  <a:gd name="connsiteY2" fmla="*/ 111953 h 3034638"/>
                  <a:gd name="connsiteX3" fmla="*/ 450384 w 1273778"/>
                  <a:gd name="connsiteY3" fmla="*/ 0 h 3034638"/>
                  <a:gd name="connsiteX4" fmla="*/ 1273778 w 1273778"/>
                  <a:gd name="connsiteY4" fmla="*/ 3034638 h 3034638"/>
                  <a:gd name="connsiteX5" fmla="*/ 54578 w 1273778"/>
                  <a:gd name="connsiteY5" fmla="*/ 3034638 h 3034638"/>
                  <a:gd name="connsiteX6" fmla="*/ 159354 w 1273778"/>
                  <a:gd name="connsiteY6" fmla="*/ 1382051 h 3034638"/>
                  <a:gd name="connsiteX7" fmla="*/ 33147 w 1273778"/>
                  <a:gd name="connsiteY7" fmla="*/ 1167737 h 3034638"/>
                  <a:gd name="connsiteX8" fmla="*/ 1 w 1273778"/>
                  <a:gd name="connsiteY8" fmla="*/ 1160989 h 3034638"/>
                  <a:gd name="connsiteX0" fmla="*/ 1 w 1273778"/>
                  <a:gd name="connsiteY0" fmla="*/ 1160989 h 3034638"/>
                  <a:gd name="connsiteX1" fmla="*/ 128397 w 1273778"/>
                  <a:gd name="connsiteY1" fmla="*/ 370020 h 3034638"/>
                  <a:gd name="connsiteX2" fmla="*/ 213478 w 1273778"/>
                  <a:gd name="connsiteY2" fmla="*/ 111953 h 3034638"/>
                  <a:gd name="connsiteX3" fmla="*/ 450384 w 1273778"/>
                  <a:gd name="connsiteY3" fmla="*/ 0 h 3034638"/>
                  <a:gd name="connsiteX4" fmla="*/ 1273778 w 1273778"/>
                  <a:gd name="connsiteY4" fmla="*/ 3034638 h 3034638"/>
                  <a:gd name="connsiteX5" fmla="*/ 54578 w 1273778"/>
                  <a:gd name="connsiteY5" fmla="*/ 3034638 h 3034638"/>
                  <a:gd name="connsiteX6" fmla="*/ 159354 w 1273778"/>
                  <a:gd name="connsiteY6" fmla="*/ 1382051 h 3034638"/>
                  <a:gd name="connsiteX7" fmla="*/ 33147 w 1273778"/>
                  <a:gd name="connsiteY7" fmla="*/ 1167737 h 3034638"/>
                  <a:gd name="connsiteX8" fmla="*/ 1 w 1273778"/>
                  <a:gd name="connsiteY8" fmla="*/ 1160989 h 3034638"/>
                  <a:gd name="connsiteX0" fmla="*/ 1 w 1273778"/>
                  <a:gd name="connsiteY0" fmla="*/ 1160989 h 3034638"/>
                  <a:gd name="connsiteX1" fmla="*/ 128397 w 1273778"/>
                  <a:gd name="connsiteY1" fmla="*/ 370020 h 3034638"/>
                  <a:gd name="connsiteX2" fmla="*/ 213478 w 1273778"/>
                  <a:gd name="connsiteY2" fmla="*/ 111953 h 3034638"/>
                  <a:gd name="connsiteX3" fmla="*/ 450384 w 1273778"/>
                  <a:gd name="connsiteY3" fmla="*/ 0 h 3034638"/>
                  <a:gd name="connsiteX4" fmla="*/ 1273778 w 1273778"/>
                  <a:gd name="connsiteY4" fmla="*/ 3034638 h 3034638"/>
                  <a:gd name="connsiteX5" fmla="*/ 54578 w 1273778"/>
                  <a:gd name="connsiteY5" fmla="*/ 3034638 h 3034638"/>
                  <a:gd name="connsiteX6" fmla="*/ 159354 w 1273778"/>
                  <a:gd name="connsiteY6" fmla="*/ 1382051 h 3034638"/>
                  <a:gd name="connsiteX7" fmla="*/ 33147 w 1273778"/>
                  <a:gd name="connsiteY7" fmla="*/ 1167737 h 3034638"/>
                  <a:gd name="connsiteX8" fmla="*/ 1 w 1273778"/>
                  <a:gd name="connsiteY8" fmla="*/ 1160989 h 3034638"/>
                  <a:gd name="connsiteX0" fmla="*/ 1 w 1273778"/>
                  <a:gd name="connsiteY0" fmla="*/ 1160989 h 3034638"/>
                  <a:gd name="connsiteX1" fmla="*/ 128397 w 1273778"/>
                  <a:gd name="connsiteY1" fmla="*/ 370020 h 3034638"/>
                  <a:gd name="connsiteX2" fmla="*/ 213478 w 1273778"/>
                  <a:gd name="connsiteY2" fmla="*/ 111953 h 3034638"/>
                  <a:gd name="connsiteX3" fmla="*/ 450384 w 1273778"/>
                  <a:gd name="connsiteY3" fmla="*/ 0 h 3034638"/>
                  <a:gd name="connsiteX4" fmla="*/ 1273778 w 1273778"/>
                  <a:gd name="connsiteY4" fmla="*/ 3034638 h 3034638"/>
                  <a:gd name="connsiteX5" fmla="*/ 54578 w 1273778"/>
                  <a:gd name="connsiteY5" fmla="*/ 3034638 h 3034638"/>
                  <a:gd name="connsiteX6" fmla="*/ 159354 w 1273778"/>
                  <a:gd name="connsiteY6" fmla="*/ 1382051 h 3034638"/>
                  <a:gd name="connsiteX7" fmla="*/ 37910 w 1273778"/>
                  <a:gd name="connsiteY7" fmla="*/ 1291563 h 3034638"/>
                  <a:gd name="connsiteX8" fmla="*/ 33147 w 1273778"/>
                  <a:gd name="connsiteY8" fmla="*/ 1167737 h 3034638"/>
                  <a:gd name="connsiteX9" fmla="*/ 1 w 1273778"/>
                  <a:gd name="connsiteY9" fmla="*/ 1160989 h 3034638"/>
                  <a:gd name="connsiteX0" fmla="*/ 1 w 1273778"/>
                  <a:gd name="connsiteY0" fmla="*/ 1160989 h 3034638"/>
                  <a:gd name="connsiteX1" fmla="*/ 128397 w 1273778"/>
                  <a:gd name="connsiteY1" fmla="*/ 370020 h 3034638"/>
                  <a:gd name="connsiteX2" fmla="*/ 213478 w 1273778"/>
                  <a:gd name="connsiteY2" fmla="*/ 111953 h 3034638"/>
                  <a:gd name="connsiteX3" fmla="*/ 450384 w 1273778"/>
                  <a:gd name="connsiteY3" fmla="*/ 0 h 3034638"/>
                  <a:gd name="connsiteX4" fmla="*/ 1273778 w 1273778"/>
                  <a:gd name="connsiteY4" fmla="*/ 3034638 h 3034638"/>
                  <a:gd name="connsiteX5" fmla="*/ 54578 w 1273778"/>
                  <a:gd name="connsiteY5" fmla="*/ 3034638 h 3034638"/>
                  <a:gd name="connsiteX6" fmla="*/ 159354 w 1273778"/>
                  <a:gd name="connsiteY6" fmla="*/ 1382051 h 3034638"/>
                  <a:gd name="connsiteX7" fmla="*/ 37910 w 1273778"/>
                  <a:gd name="connsiteY7" fmla="*/ 1291563 h 3034638"/>
                  <a:gd name="connsiteX8" fmla="*/ 33147 w 1273778"/>
                  <a:gd name="connsiteY8" fmla="*/ 1167737 h 3034638"/>
                  <a:gd name="connsiteX9" fmla="*/ 1 w 1273778"/>
                  <a:gd name="connsiteY9" fmla="*/ 1160989 h 3034638"/>
                  <a:gd name="connsiteX0" fmla="*/ 1 w 1273778"/>
                  <a:gd name="connsiteY0" fmla="*/ 1160989 h 3034638"/>
                  <a:gd name="connsiteX1" fmla="*/ 128397 w 1273778"/>
                  <a:gd name="connsiteY1" fmla="*/ 370020 h 3034638"/>
                  <a:gd name="connsiteX2" fmla="*/ 213478 w 1273778"/>
                  <a:gd name="connsiteY2" fmla="*/ 111953 h 3034638"/>
                  <a:gd name="connsiteX3" fmla="*/ 450384 w 1273778"/>
                  <a:gd name="connsiteY3" fmla="*/ 0 h 3034638"/>
                  <a:gd name="connsiteX4" fmla="*/ 1273778 w 1273778"/>
                  <a:gd name="connsiteY4" fmla="*/ 3034638 h 3034638"/>
                  <a:gd name="connsiteX5" fmla="*/ 54578 w 1273778"/>
                  <a:gd name="connsiteY5" fmla="*/ 3034638 h 3034638"/>
                  <a:gd name="connsiteX6" fmla="*/ 159354 w 1273778"/>
                  <a:gd name="connsiteY6" fmla="*/ 1382051 h 3034638"/>
                  <a:gd name="connsiteX7" fmla="*/ 37910 w 1273778"/>
                  <a:gd name="connsiteY7" fmla="*/ 1291563 h 3034638"/>
                  <a:gd name="connsiteX8" fmla="*/ 28385 w 1273778"/>
                  <a:gd name="connsiteY8" fmla="*/ 1170118 h 3034638"/>
                  <a:gd name="connsiteX9" fmla="*/ 1 w 1273778"/>
                  <a:gd name="connsiteY9" fmla="*/ 1160989 h 3034638"/>
                  <a:gd name="connsiteX0" fmla="*/ 1 w 1273778"/>
                  <a:gd name="connsiteY0" fmla="*/ 1160989 h 3034638"/>
                  <a:gd name="connsiteX1" fmla="*/ 128397 w 1273778"/>
                  <a:gd name="connsiteY1" fmla="*/ 370020 h 3034638"/>
                  <a:gd name="connsiteX2" fmla="*/ 213478 w 1273778"/>
                  <a:gd name="connsiteY2" fmla="*/ 111953 h 3034638"/>
                  <a:gd name="connsiteX3" fmla="*/ 450384 w 1273778"/>
                  <a:gd name="connsiteY3" fmla="*/ 0 h 3034638"/>
                  <a:gd name="connsiteX4" fmla="*/ 1273778 w 1273778"/>
                  <a:gd name="connsiteY4" fmla="*/ 3034638 h 3034638"/>
                  <a:gd name="connsiteX5" fmla="*/ 469248 w 1273778"/>
                  <a:gd name="connsiteY5" fmla="*/ 1131410 h 3034638"/>
                  <a:gd name="connsiteX6" fmla="*/ 159354 w 1273778"/>
                  <a:gd name="connsiteY6" fmla="*/ 1382051 h 3034638"/>
                  <a:gd name="connsiteX7" fmla="*/ 37910 w 1273778"/>
                  <a:gd name="connsiteY7" fmla="*/ 1291563 h 3034638"/>
                  <a:gd name="connsiteX8" fmla="*/ 28385 w 1273778"/>
                  <a:gd name="connsiteY8" fmla="*/ 1170118 h 3034638"/>
                  <a:gd name="connsiteX9" fmla="*/ 1 w 1273778"/>
                  <a:gd name="connsiteY9" fmla="*/ 1160989 h 3034638"/>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59354 w 944169"/>
                  <a:gd name="connsiteY6" fmla="*/ 1382051 h 1384533"/>
                  <a:gd name="connsiteX7" fmla="*/ 37910 w 944169"/>
                  <a:gd name="connsiteY7" fmla="*/ 1291563 h 1384533"/>
                  <a:gd name="connsiteX8" fmla="*/ 28385 w 944169"/>
                  <a:gd name="connsiteY8" fmla="*/ 1170118 h 1384533"/>
                  <a:gd name="connsiteX9" fmla="*/ 1 w 944169"/>
                  <a:gd name="connsiteY9"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87421 w 944169"/>
                  <a:gd name="connsiteY6" fmla="*/ 1357832 h 1384533"/>
                  <a:gd name="connsiteX7" fmla="*/ 159354 w 944169"/>
                  <a:gd name="connsiteY7" fmla="*/ 1382051 h 1384533"/>
                  <a:gd name="connsiteX8" fmla="*/ 37910 w 944169"/>
                  <a:gd name="connsiteY8" fmla="*/ 1291563 h 1384533"/>
                  <a:gd name="connsiteX9" fmla="*/ 28385 w 944169"/>
                  <a:gd name="connsiteY9" fmla="*/ 1170118 h 1384533"/>
                  <a:gd name="connsiteX10" fmla="*/ 1 w 944169"/>
                  <a:gd name="connsiteY10"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58082 w 944169"/>
                  <a:gd name="connsiteY6" fmla="*/ 1343162 h 1384533"/>
                  <a:gd name="connsiteX7" fmla="*/ 159354 w 944169"/>
                  <a:gd name="connsiteY7" fmla="*/ 1382051 h 1384533"/>
                  <a:gd name="connsiteX8" fmla="*/ 37910 w 944169"/>
                  <a:gd name="connsiteY8" fmla="*/ 1291563 h 1384533"/>
                  <a:gd name="connsiteX9" fmla="*/ 28385 w 944169"/>
                  <a:gd name="connsiteY9" fmla="*/ 1170118 h 1384533"/>
                  <a:gd name="connsiteX10" fmla="*/ 1 w 944169"/>
                  <a:gd name="connsiteY10"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58082 w 944169"/>
                  <a:gd name="connsiteY6" fmla="*/ 1343162 h 1384533"/>
                  <a:gd name="connsiteX7" fmla="*/ 159354 w 944169"/>
                  <a:gd name="connsiteY7" fmla="*/ 1382051 h 1384533"/>
                  <a:gd name="connsiteX8" fmla="*/ 37910 w 944169"/>
                  <a:gd name="connsiteY8" fmla="*/ 1291563 h 1384533"/>
                  <a:gd name="connsiteX9" fmla="*/ 28385 w 944169"/>
                  <a:gd name="connsiteY9" fmla="*/ 1170118 h 1384533"/>
                  <a:gd name="connsiteX10" fmla="*/ 1 w 944169"/>
                  <a:gd name="connsiteY10"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277883 w 944169"/>
                  <a:gd name="connsiteY6" fmla="*/ 1262480 h 1384533"/>
                  <a:gd name="connsiteX7" fmla="*/ 158082 w 944169"/>
                  <a:gd name="connsiteY7" fmla="*/ 1343162 h 1384533"/>
                  <a:gd name="connsiteX8" fmla="*/ 159354 w 944169"/>
                  <a:gd name="connsiteY8" fmla="*/ 1382051 h 1384533"/>
                  <a:gd name="connsiteX9" fmla="*/ 37910 w 944169"/>
                  <a:gd name="connsiteY9" fmla="*/ 1291563 h 1384533"/>
                  <a:gd name="connsiteX10" fmla="*/ 28385 w 944169"/>
                  <a:gd name="connsiteY10" fmla="*/ 1170118 h 1384533"/>
                  <a:gd name="connsiteX11" fmla="*/ 1 w 944169"/>
                  <a:gd name="connsiteY11"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45857 w 944169"/>
                  <a:gd name="connsiteY6" fmla="*/ 1321158 h 1384533"/>
                  <a:gd name="connsiteX7" fmla="*/ 158082 w 944169"/>
                  <a:gd name="connsiteY7" fmla="*/ 1343162 h 1384533"/>
                  <a:gd name="connsiteX8" fmla="*/ 159354 w 944169"/>
                  <a:gd name="connsiteY8" fmla="*/ 1382051 h 1384533"/>
                  <a:gd name="connsiteX9" fmla="*/ 37910 w 944169"/>
                  <a:gd name="connsiteY9" fmla="*/ 1291563 h 1384533"/>
                  <a:gd name="connsiteX10" fmla="*/ 28385 w 944169"/>
                  <a:gd name="connsiteY10" fmla="*/ 1170118 h 1384533"/>
                  <a:gd name="connsiteX11" fmla="*/ 1 w 944169"/>
                  <a:gd name="connsiteY11"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45857 w 944169"/>
                  <a:gd name="connsiteY6" fmla="*/ 1313823 h 1384533"/>
                  <a:gd name="connsiteX7" fmla="*/ 158082 w 944169"/>
                  <a:gd name="connsiteY7" fmla="*/ 1343162 h 1384533"/>
                  <a:gd name="connsiteX8" fmla="*/ 159354 w 944169"/>
                  <a:gd name="connsiteY8" fmla="*/ 1382051 h 1384533"/>
                  <a:gd name="connsiteX9" fmla="*/ 37910 w 944169"/>
                  <a:gd name="connsiteY9" fmla="*/ 1291563 h 1384533"/>
                  <a:gd name="connsiteX10" fmla="*/ 28385 w 944169"/>
                  <a:gd name="connsiteY10" fmla="*/ 1170118 h 1384533"/>
                  <a:gd name="connsiteX11" fmla="*/ 1 w 944169"/>
                  <a:gd name="connsiteY11"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45857 w 944169"/>
                  <a:gd name="connsiteY6" fmla="*/ 1313823 h 1384533"/>
                  <a:gd name="connsiteX7" fmla="*/ 158082 w 944169"/>
                  <a:gd name="connsiteY7" fmla="*/ 1343162 h 1384533"/>
                  <a:gd name="connsiteX8" fmla="*/ 159354 w 944169"/>
                  <a:gd name="connsiteY8" fmla="*/ 1382051 h 1384533"/>
                  <a:gd name="connsiteX9" fmla="*/ 37910 w 944169"/>
                  <a:gd name="connsiteY9" fmla="*/ 1291563 h 1384533"/>
                  <a:gd name="connsiteX10" fmla="*/ 28385 w 944169"/>
                  <a:gd name="connsiteY10" fmla="*/ 1170118 h 1384533"/>
                  <a:gd name="connsiteX11" fmla="*/ 1 w 944169"/>
                  <a:gd name="connsiteY11"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45857 w 944169"/>
                  <a:gd name="connsiteY6" fmla="*/ 1313823 h 1384533"/>
                  <a:gd name="connsiteX7" fmla="*/ 158082 w 944169"/>
                  <a:gd name="connsiteY7" fmla="*/ 1343162 h 1384533"/>
                  <a:gd name="connsiteX8" fmla="*/ 159354 w 944169"/>
                  <a:gd name="connsiteY8" fmla="*/ 1382051 h 1384533"/>
                  <a:gd name="connsiteX9" fmla="*/ 37910 w 944169"/>
                  <a:gd name="connsiteY9" fmla="*/ 1291563 h 1384533"/>
                  <a:gd name="connsiteX10" fmla="*/ 28385 w 944169"/>
                  <a:gd name="connsiteY10" fmla="*/ 1170118 h 1384533"/>
                  <a:gd name="connsiteX11" fmla="*/ 1 w 944169"/>
                  <a:gd name="connsiteY11"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45857 w 944169"/>
                  <a:gd name="connsiteY6" fmla="*/ 1313823 h 1384533"/>
                  <a:gd name="connsiteX7" fmla="*/ 158082 w 944169"/>
                  <a:gd name="connsiteY7" fmla="*/ 1343162 h 1384533"/>
                  <a:gd name="connsiteX8" fmla="*/ 159354 w 944169"/>
                  <a:gd name="connsiteY8" fmla="*/ 1382051 h 1384533"/>
                  <a:gd name="connsiteX9" fmla="*/ 37910 w 944169"/>
                  <a:gd name="connsiteY9" fmla="*/ 1291563 h 1384533"/>
                  <a:gd name="connsiteX10" fmla="*/ 28385 w 944169"/>
                  <a:gd name="connsiteY10" fmla="*/ 1170118 h 1384533"/>
                  <a:gd name="connsiteX11" fmla="*/ 1 w 944169"/>
                  <a:gd name="connsiteY11"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45857 w 944169"/>
                  <a:gd name="connsiteY6" fmla="*/ 1313823 h 1384533"/>
                  <a:gd name="connsiteX7" fmla="*/ 155637 w 944169"/>
                  <a:gd name="connsiteY7" fmla="*/ 1335827 h 1384533"/>
                  <a:gd name="connsiteX8" fmla="*/ 159354 w 944169"/>
                  <a:gd name="connsiteY8" fmla="*/ 1382051 h 1384533"/>
                  <a:gd name="connsiteX9" fmla="*/ 37910 w 944169"/>
                  <a:gd name="connsiteY9" fmla="*/ 1291563 h 1384533"/>
                  <a:gd name="connsiteX10" fmla="*/ 28385 w 944169"/>
                  <a:gd name="connsiteY10" fmla="*/ 1170118 h 1384533"/>
                  <a:gd name="connsiteX11" fmla="*/ 1 w 944169"/>
                  <a:gd name="connsiteY11"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45857 w 944169"/>
                  <a:gd name="connsiteY6" fmla="*/ 1313823 h 1384533"/>
                  <a:gd name="connsiteX7" fmla="*/ 155637 w 944169"/>
                  <a:gd name="connsiteY7" fmla="*/ 1335827 h 1384533"/>
                  <a:gd name="connsiteX8" fmla="*/ 159354 w 944169"/>
                  <a:gd name="connsiteY8" fmla="*/ 1382051 h 1384533"/>
                  <a:gd name="connsiteX9" fmla="*/ 37910 w 944169"/>
                  <a:gd name="connsiteY9" fmla="*/ 1291563 h 1384533"/>
                  <a:gd name="connsiteX10" fmla="*/ 28385 w 944169"/>
                  <a:gd name="connsiteY10" fmla="*/ 1170118 h 1384533"/>
                  <a:gd name="connsiteX11" fmla="*/ 1 w 944169"/>
                  <a:gd name="connsiteY11"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38522 w 944169"/>
                  <a:gd name="connsiteY6" fmla="*/ 1318713 h 1384533"/>
                  <a:gd name="connsiteX7" fmla="*/ 155637 w 944169"/>
                  <a:gd name="connsiteY7" fmla="*/ 1335827 h 1384533"/>
                  <a:gd name="connsiteX8" fmla="*/ 159354 w 944169"/>
                  <a:gd name="connsiteY8" fmla="*/ 1382051 h 1384533"/>
                  <a:gd name="connsiteX9" fmla="*/ 37910 w 944169"/>
                  <a:gd name="connsiteY9" fmla="*/ 1291563 h 1384533"/>
                  <a:gd name="connsiteX10" fmla="*/ 28385 w 944169"/>
                  <a:gd name="connsiteY10" fmla="*/ 1170118 h 1384533"/>
                  <a:gd name="connsiteX11" fmla="*/ 1 w 944169"/>
                  <a:gd name="connsiteY11"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82531 w 944169"/>
                  <a:gd name="connsiteY6" fmla="*/ 1291819 h 1384533"/>
                  <a:gd name="connsiteX7" fmla="*/ 138522 w 944169"/>
                  <a:gd name="connsiteY7" fmla="*/ 1318713 h 1384533"/>
                  <a:gd name="connsiteX8" fmla="*/ 155637 w 944169"/>
                  <a:gd name="connsiteY8" fmla="*/ 1335827 h 1384533"/>
                  <a:gd name="connsiteX9" fmla="*/ 159354 w 944169"/>
                  <a:gd name="connsiteY9" fmla="*/ 1382051 h 1384533"/>
                  <a:gd name="connsiteX10" fmla="*/ 37910 w 944169"/>
                  <a:gd name="connsiteY10" fmla="*/ 1291563 h 1384533"/>
                  <a:gd name="connsiteX11" fmla="*/ 28385 w 944169"/>
                  <a:gd name="connsiteY11" fmla="*/ 1170118 h 1384533"/>
                  <a:gd name="connsiteX12" fmla="*/ 1 w 944169"/>
                  <a:gd name="connsiteY12"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77641 w 944169"/>
                  <a:gd name="connsiteY6" fmla="*/ 1308933 h 1384533"/>
                  <a:gd name="connsiteX7" fmla="*/ 138522 w 944169"/>
                  <a:gd name="connsiteY7" fmla="*/ 1318713 h 1384533"/>
                  <a:gd name="connsiteX8" fmla="*/ 155637 w 944169"/>
                  <a:gd name="connsiteY8" fmla="*/ 1335827 h 1384533"/>
                  <a:gd name="connsiteX9" fmla="*/ 159354 w 944169"/>
                  <a:gd name="connsiteY9" fmla="*/ 1382051 h 1384533"/>
                  <a:gd name="connsiteX10" fmla="*/ 37910 w 944169"/>
                  <a:gd name="connsiteY10" fmla="*/ 1291563 h 1384533"/>
                  <a:gd name="connsiteX11" fmla="*/ 28385 w 944169"/>
                  <a:gd name="connsiteY11" fmla="*/ 1170118 h 1384533"/>
                  <a:gd name="connsiteX12" fmla="*/ 1 w 944169"/>
                  <a:gd name="connsiteY12"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77641 w 944169"/>
                  <a:gd name="connsiteY6" fmla="*/ 1308933 h 1384533"/>
                  <a:gd name="connsiteX7" fmla="*/ 138522 w 944169"/>
                  <a:gd name="connsiteY7" fmla="*/ 1318713 h 1384533"/>
                  <a:gd name="connsiteX8" fmla="*/ 155637 w 944169"/>
                  <a:gd name="connsiteY8" fmla="*/ 1335827 h 1384533"/>
                  <a:gd name="connsiteX9" fmla="*/ 159354 w 944169"/>
                  <a:gd name="connsiteY9" fmla="*/ 1382051 h 1384533"/>
                  <a:gd name="connsiteX10" fmla="*/ 37910 w 944169"/>
                  <a:gd name="connsiteY10" fmla="*/ 1291563 h 1384533"/>
                  <a:gd name="connsiteX11" fmla="*/ 28385 w 944169"/>
                  <a:gd name="connsiteY11" fmla="*/ 1170118 h 1384533"/>
                  <a:gd name="connsiteX12" fmla="*/ 1 w 944169"/>
                  <a:gd name="connsiteY12"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77641 w 944169"/>
                  <a:gd name="connsiteY6" fmla="*/ 1308933 h 1384533"/>
                  <a:gd name="connsiteX7" fmla="*/ 138522 w 944169"/>
                  <a:gd name="connsiteY7" fmla="*/ 1318713 h 1384533"/>
                  <a:gd name="connsiteX8" fmla="*/ 153192 w 944169"/>
                  <a:gd name="connsiteY8" fmla="*/ 1333382 h 1384533"/>
                  <a:gd name="connsiteX9" fmla="*/ 159354 w 944169"/>
                  <a:gd name="connsiteY9" fmla="*/ 1382051 h 1384533"/>
                  <a:gd name="connsiteX10" fmla="*/ 37910 w 944169"/>
                  <a:gd name="connsiteY10" fmla="*/ 1291563 h 1384533"/>
                  <a:gd name="connsiteX11" fmla="*/ 28385 w 944169"/>
                  <a:gd name="connsiteY11" fmla="*/ 1170118 h 1384533"/>
                  <a:gd name="connsiteX12" fmla="*/ 1 w 944169"/>
                  <a:gd name="connsiteY12"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77641 w 944169"/>
                  <a:gd name="connsiteY6" fmla="*/ 1308933 h 1384533"/>
                  <a:gd name="connsiteX7" fmla="*/ 138522 w 944169"/>
                  <a:gd name="connsiteY7" fmla="*/ 1318713 h 1384533"/>
                  <a:gd name="connsiteX8" fmla="*/ 153192 w 944169"/>
                  <a:gd name="connsiteY8" fmla="*/ 1333382 h 1384533"/>
                  <a:gd name="connsiteX9" fmla="*/ 159354 w 944169"/>
                  <a:gd name="connsiteY9" fmla="*/ 1382051 h 1384533"/>
                  <a:gd name="connsiteX10" fmla="*/ 37910 w 944169"/>
                  <a:gd name="connsiteY10" fmla="*/ 1291563 h 1384533"/>
                  <a:gd name="connsiteX11" fmla="*/ 28385 w 944169"/>
                  <a:gd name="connsiteY11" fmla="*/ 1170118 h 1384533"/>
                  <a:gd name="connsiteX12" fmla="*/ 1 w 944169"/>
                  <a:gd name="connsiteY12"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280328 w 944169"/>
                  <a:gd name="connsiteY6" fmla="*/ 1250255 h 1384533"/>
                  <a:gd name="connsiteX7" fmla="*/ 177641 w 944169"/>
                  <a:gd name="connsiteY7" fmla="*/ 1308933 h 1384533"/>
                  <a:gd name="connsiteX8" fmla="*/ 138522 w 944169"/>
                  <a:gd name="connsiteY8" fmla="*/ 1318713 h 1384533"/>
                  <a:gd name="connsiteX9" fmla="*/ 153192 w 944169"/>
                  <a:gd name="connsiteY9" fmla="*/ 1333382 h 1384533"/>
                  <a:gd name="connsiteX10" fmla="*/ 159354 w 944169"/>
                  <a:gd name="connsiteY10" fmla="*/ 1382051 h 1384533"/>
                  <a:gd name="connsiteX11" fmla="*/ 37910 w 944169"/>
                  <a:gd name="connsiteY11" fmla="*/ 1291563 h 1384533"/>
                  <a:gd name="connsiteX12" fmla="*/ 28385 w 944169"/>
                  <a:gd name="connsiteY12" fmla="*/ 1170118 h 1384533"/>
                  <a:gd name="connsiteX13" fmla="*/ 1 w 944169"/>
                  <a:gd name="connsiteY13"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72751 w 944169"/>
                  <a:gd name="connsiteY6" fmla="*/ 1169573 h 1384533"/>
                  <a:gd name="connsiteX7" fmla="*/ 177641 w 944169"/>
                  <a:gd name="connsiteY7" fmla="*/ 1308933 h 1384533"/>
                  <a:gd name="connsiteX8" fmla="*/ 138522 w 944169"/>
                  <a:gd name="connsiteY8" fmla="*/ 1318713 h 1384533"/>
                  <a:gd name="connsiteX9" fmla="*/ 153192 w 944169"/>
                  <a:gd name="connsiteY9" fmla="*/ 1333382 h 1384533"/>
                  <a:gd name="connsiteX10" fmla="*/ 159354 w 944169"/>
                  <a:gd name="connsiteY10" fmla="*/ 1382051 h 1384533"/>
                  <a:gd name="connsiteX11" fmla="*/ 37910 w 944169"/>
                  <a:gd name="connsiteY11" fmla="*/ 1291563 h 1384533"/>
                  <a:gd name="connsiteX12" fmla="*/ 28385 w 944169"/>
                  <a:gd name="connsiteY12" fmla="*/ 1170118 h 1384533"/>
                  <a:gd name="connsiteX13" fmla="*/ 1 w 944169"/>
                  <a:gd name="connsiteY13"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72751 w 944169"/>
                  <a:gd name="connsiteY6" fmla="*/ 1169573 h 1384533"/>
                  <a:gd name="connsiteX7" fmla="*/ 177641 w 944169"/>
                  <a:gd name="connsiteY7" fmla="*/ 1308933 h 1384533"/>
                  <a:gd name="connsiteX8" fmla="*/ 138522 w 944169"/>
                  <a:gd name="connsiteY8" fmla="*/ 1318713 h 1384533"/>
                  <a:gd name="connsiteX9" fmla="*/ 153192 w 944169"/>
                  <a:gd name="connsiteY9" fmla="*/ 1333382 h 1384533"/>
                  <a:gd name="connsiteX10" fmla="*/ 159354 w 944169"/>
                  <a:gd name="connsiteY10" fmla="*/ 1382051 h 1384533"/>
                  <a:gd name="connsiteX11" fmla="*/ 37910 w 944169"/>
                  <a:gd name="connsiteY11" fmla="*/ 1291563 h 1384533"/>
                  <a:gd name="connsiteX12" fmla="*/ 28385 w 944169"/>
                  <a:gd name="connsiteY12" fmla="*/ 1170118 h 1384533"/>
                  <a:gd name="connsiteX13" fmla="*/ 1 w 944169"/>
                  <a:gd name="connsiteY13"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69248 w 944169"/>
                  <a:gd name="connsiteY5" fmla="*/ 1131410 h 1384533"/>
                  <a:gd name="connsiteX6" fmla="*/ 172751 w 944169"/>
                  <a:gd name="connsiteY6" fmla="*/ 1169573 h 1384533"/>
                  <a:gd name="connsiteX7" fmla="*/ 177641 w 944169"/>
                  <a:gd name="connsiteY7" fmla="*/ 1308933 h 1384533"/>
                  <a:gd name="connsiteX8" fmla="*/ 138522 w 944169"/>
                  <a:gd name="connsiteY8" fmla="*/ 1318713 h 1384533"/>
                  <a:gd name="connsiteX9" fmla="*/ 153192 w 944169"/>
                  <a:gd name="connsiteY9" fmla="*/ 1333382 h 1384533"/>
                  <a:gd name="connsiteX10" fmla="*/ 159354 w 944169"/>
                  <a:gd name="connsiteY10" fmla="*/ 1382051 h 1384533"/>
                  <a:gd name="connsiteX11" fmla="*/ 37910 w 944169"/>
                  <a:gd name="connsiteY11" fmla="*/ 1291563 h 1384533"/>
                  <a:gd name="connsiteX12" fmla="*/ 28385 w 944169"/>
                  <a:gd name="connsiteY12" fmla="*/ 1170118 h 1384533"/>
                  <a:gd name="connsiteX13" fmla="*/ 1 w 944169"/>
                  <a:gd name="connsiteY13"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239426 w 944169"/>
                  <a:gd name="connsiteY5" fmla="*/ 742668 h 1384533"/>
                  <a:gd name="connsiteX6" fmla="*/ 172751 w 944169"/>
                  <a:gd name="connsiteY6" fmla="*/ 1169573 h 1384533"/>
                  <a:gd name="connsiteX7" fmla="*/ 177641 w 944169"/>
                  <a:gd name="connsiteY7" fmla="*/ 1308933 h 1384533"/>
                  <a:gd name="connsiteX8" fmla="*/ 138522 w 944169"/>
                  <a:gd name="connsiteY8" fmla="*/ 1318713 h 1384533"/>
                  <a:gd name="connsiteX9" fmla="*/ 153192 w 944169"/>
                  <a:gd name="connsiteY9" fmla="*/ 1333382 h 1384533"/>
                  <a:gd name="connsiteX10" fmla="*/ 159354 w 944169"/>
                  <a:gd name="connsiteY10" fmla="*/ 1382051 h 1384533"/>
                  <a:gd name="connsiteX11" fmla="*/ 37910 w 944169"/>
                  <a:gd name="connsiteY11" fmla="*/ 1291563 h 1384533"/>
                  <a:gd name="connsiteX12" fmla="*/ 28385 w 944169"/>
                  <a:gd name="connsiteY12" fmla="*/ 1170118 h 1384533"/>
                  <a:gd name="connsiteX13" fmla="*/ 1 w 944169"/>
                  <a:gd name="connsiteY13"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239426 w 944169"/>
                  <a:gd name="connsiteY5" fmla="*/ 742668 h 1384533"/>
                  <a:gd name="connsiteX6" fmla="*/ 172751 w 944169"/>
                  <a:gd name="connsiteY6" fmla="*/ 1169573 h 1384533"/>
                  <a:gd name="connsiteX7" fmla="*/ 177641 w 944169"/>
                  <a:gd name="connsiteY7" fmla="*/ 1308933 h 1384533"/>
                  <a:gd name="connsiteX8" fmla="*/ 138522 w 944169"/>
                  <a:gd name="connsiteY8" fmla="*/ 1318713 h 1384533"/>
                  <a:gd name="connsiteX9" fmla="*/ 153192 w 944169"/>
                  <a:gd name="connsiteY9" fmla="*/ 1333382 h 1384533"/>
                  <a:gd name="connsiteX10" fmla="*/ 159354 w 944169"/>
                  <a:gd name="connsiteY10" fmla="*/ 1382051 h 1384533"/>
                  <a:gd name="connsiteX11" fmla="*/ 37910 w 944169"/>
                  <a:gd name="connsiteY11" fmla="*/ 1291563 h 1384533"/>
                  <a:gd name="connsiteX12" fmla="*/ 28385 w 944169"/>
                  <a:gd name="connsiteY12" fmla="*/ 1170118 h 1384533"/>
                  <a:gd name="connsiteX13" fmla="*/ 1 w 944169"/>
                  <a:gd name="connsiteY13"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239426 w 944169"/>
                  <a:gd name="connsiteY5" fmla="*/ 742668 h 1384533"/>
                  <a:gd name="connsiteX6" fmla="*/ 172751 w 944169"/>
                  <a:gd name="connsiteY6" fmla="*/ 1169573 h 1384533"/>
                  <a:gd name="connsiteX7" fmla="*/ 177641 w 944169"/>
                  <a:gd name="connsiteY7" fmla="*/ 1308933 h 1384533"/>
                  <a:gd name="connsiteX8" fmla="*/ 138522 w 944169"/>
                  <a:gd name="connsiteY8" fmla="*/ 1318713 h 1384533"/>
                  <a:gd name="connsiteX9" fmla="*/ 153192 w 944169"/>
                  <a:gd name="connsiteY9" fmla="*/ 1333382 h 1384533"/>
                  <a:gd name="connsiteX10" fmla="*/ 159354 w 944169"/>
                  <a:gd name="connsiteY10" fmla="*/ 1382051 h 1384533"/>
                  <a:gd name="connsiteX11" fmla="*/ 37910 w 944169"/>
                  <a:gd name="connsiteY11" fmla="*/ 1291563 h 1384533"/>
                  <a:gd name="connsiteX12" fmla="*/ 28385 w 944169"/>
                  <a:gd name="connsiteY12" fmla="*/ 1170118 h 1384533"/>
                  <a:gd name="connsiteX13" fmla="*/ 1 w 944169"/>
                  <a:gd name="connsiteY13"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239426 w 944169"/>
                  <a:gd name="connsiteY5" fmla="*/ 742668 h 1384533"/>
                  <a:gd name="connsiteX6" fmla="*/ 172751 w 944169"/>
                  <a:gd name="connsiteY6" fmla="*/ 1169573 h 1384533"/>
                  <a:gd name="connsiteX7" fmla="*/ 177641 w 944169"/>
                  <a:gd name="connsiteY7" fmla="*/ 1308933 h 1384533"/>
                  <a:gd name="connsiteX8" fmla="*/ 138522 w 944169"/>
                  <a:gd name="connsiteY8" fmla="*/ 1318713 h 1384533"/>
                  <a:gd name="connsiteX9" fmla="*/ 153192 w 944169"/>
                  <a:gd name="connsiteY9" fmla="*/ 1333382 h 1384533"/>
                  <a:gd name="connsiteX10" fmla="*/ 159354 w 944169"/>
                  <a:gd name="connsiteY10" fmla="*/ 1382051 h 1384533"/>
                  <a:gd name="connsiteX11" fmla="*/ 37910 w 944169"/>
                  <a:gd name="connsiteY11" fmla="*/ 1291563 h 1384533"/>
                  <a:gd name="connsiteX12" fmla="*/ 28385 w 944169"/>
                  <a:gd name="connsiteY12" fmla="*/ 1170118 h 1384533"/>
                  <a:gd name="connsiteX13" fmla="*/ 1 w 944169"/>
                  <a:gd name="connsiteY13"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495481 w 944169"/>
                  <a:gd name="connsiteY5" fmla="*/ 964199 h 1384533"/>
                  <a:gd name="connsiteX6" fmla="*/ 239426 w 944169"/>
                  <a:gd name="connsiteY6" fmla="*/ 742668 h 1384533"/>
                  <a:gd name="connsiteX7" fmla="*/ 172751 w 944169"/>
                  <a:gd name="connsiteY7" fmla="*/ 1169573 h 1384533"/>
                  <a:gd name="connsiteX8" fmla="*/ 177641 w 944169"/>
                  <a:gd name="connsiteY8" fmla="*/ 1308933 h 1384533"/>
                  <a:gd name="connsiteX9" fmla="*/ 138522 w 944169"/>
                  <a:gd name="connsiteY9" fmla="*/ 1318713 h 1384533"/>
                  <a:gd name="connsiteX10" fmla="*/ 153192 w 944169"/>
                  <a:gd name="connsiteY10" fmla="*/ 1333382 h 1384533"/>
                  <a:gd name="connsiteX11" fmla="*/ 159354 w 944169"/>
                  <a:gd name="connsiteY11" fmla="*/ 1382051 h 1384533"/>
                  <a:gd name="connsiteX12" fmla="*/ 37910 w 944169"/>
                  <a:gd name="connsiteY12" fmla="*/ 1291563 h 1384533"/>
                  <a:gd name="connsiteX13" fmla="*/ 28385 w 944169"/>
                  <a:gd name="connsiteY13" fmla="*/ 1170118 h 1384533"/>
                  <a:gd name="connsiteX14" fmla="*/ 1 w 944169"/>
                  <a:gd name="connsiteY14"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206980 w 944169"/>
                  <a:gd name="connsiteY5" fmla="*/ 1365166 h 1384533"/>
                  <a:gd name="connsiteX6" fmla="*/ 239426 w 944169"/>
                  <a:gd name="connsiteY6" fmla="*/ 742668 h 1384533"/>
                  <a:gd name="connsiteX7" fmla="*/ 172751 w 944169"/>
                  <a:gd name="connsiteY7" fmla="*/ 1169573 h 1384533"/>
                  <a:gd name="connsiteX8" fmla="*/ 177641 w 944169"/>
                  <a:gd name="connsiteY8" fmla="*/ 1308933 h 1384533"/>
                  <a:gd name="connsiteX9" fmla="*/ 138522 w 944169"/>
                  <a:gd name="connsiteY9" fmla="*/ 1318713 h 1384533"/>
                  <a:gd name="connsiteX10" fmla="*/ 153192 w 944169"/>
                  <a:gd name="connsiteY10" fmla="*/ 1333382 h 1384533"/>
                  <a:gd name="connsiteX11" fmla="*/ 159354 w 944169"/>
                  <a:gd name="connsiteY11" fmla="*/ 1382051 h 1384533"/>
                  <a:gd name="connsiteX12" fmla="*/ 37910 w 944169"/>
                  <a:gd name="connsiteY12" fmla="*/ 1291563 h 1384533"/>
                  <a:gd name="connsiteX13" fmla="*/ 28385 w 944169"/>
                  <a:gd name="connsiteY13" fmla="*/ 1170118 h 1384533"/>
                  <a:gd name="connsiteX14" fmla="*/ 1 w 944169"/>
                  <a:gd name="connsiteY14"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206980 w 944169"/>
                  <a:gd name="connsiteY5" fmla="*/ 1365166 h 1384533"/>
                  <a:gd name="connsiteX6" fmla="*/ 239426 w 944169"/>
                  <a:gd name="connsiteY6" fmla="*/ 742668 h 1384533"/>
                  <a:gd name="connsiteX7" fmla="*/ 172751 w 944169"/>
                  <a:gd name="connsiteY7" fmla="*/ 1169573 h 1384533"/>
                  <a:gd name="connsiteX8" fmla="*/ 177641 w 944169"/>
                  <a:gd name="connsiteY8" fmla="*/ 1308933 h 1384533"/>
                  <a:gd name="connsiteX9" fmla="*/ 138522 w 944169"/>
                  <a:gd name="connsiteY9" fmla="*/ 1318713 h 1384533"/>
                  <a:gd name="connsiteX10" fmla="*/ 153192 w 944169"/>
                  <a:gd name="connsiteY10" fmla="*/ 1333382 h 1384533"/>
                  <a:gd name="connsiteX11" fmla="*/ 159354 w 944169"/>
                  <a:gd name="connsiteY11" fmla="*/ 1382051 h 1384533"/>
                  <a:gd name="connsiteX12" fmla="*/ 37910 w 944169"/>
                  <a:gd name="connsiteY12" fmla="*/ 1291563 h 1384533"/>
                  <a:gd name="connsiteX13" fmla="*/ 28385 w 944169"/>
                  <a:gd name="connsiteY13" fmla="*/ 1170118 h 1384533"/>
                  <a:gd name="connsiteX14" fmla="*/ 1 w 944169"/>
                  <a:gd name="connsiteY14"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206980 w 944169"/>
                  <a:gd name="connsiteY5" fmla="*/ 1365166 h 1384533"/>
                  <a:gd name="connsiteX6" fmla="*/ 239426 w 944169"/>
                  <a:gd name="connsiteY6" fmla="*/ 742668 h 1384533"/>
                  <a:gd name="connsiteX7" fmla="*/ 172751 w 944169"/>
                  <a:gd name="connsiteY7" fmla="*/ 1169573 h 1384533"/>
                  <a:gd name="connsiteX8" fmla="*/ 177641 w 944169"/>
                  <a:gd name="connsiteY8" fmla="*/ 1308933 h 1384533"/>
                  <a:gd name="connsiteX9" fmla="*/ 138522 w 944169"/>
                  <a:gd name="connsiteY9" fmla="*/ 1318713 h 1384533"/>
                  <a:gd name="connsiteX10" fmla="*/ 153192 w 944169"/>
                  <a:gd name="connsiteY10" fmla="*/ 1333382 h 1384533"/>
                  <a:gd name="connsiteX11" fmla="*/ 159354 w 944169"/>
                  <a:gd name="connsiteY11" fmla="*/ 1382051 h 1384533"/>
                  <a:gd name="connsiteX12" fmla="*/ 37910 w 944169"/>
                  <a:gd name="connsiteY12" fmla="*/ 1291563 h 1384533"/>
                  <a:gd name="connsiteX13" fmla="*/ 28385 w 944169"/>
                  <a:gd name="connsiteY13" fmla="*/ 1170118 h 1384533"/>
                  <a:gd name="connsiteX14" fmla="*/ 1 w 944169"/>
                  <a:gd name="connsiteY14"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206980 w 944169"/>
                  <a:gd name="connsiteY5" fmla="*/ 1365166 h 1384533"/>
                  <a:gd name="connsiteX6" fmla="*/ 239426 w 944169"/>
                  <a:gd name="connsiteY6" fmla="*/ 742668 h 1384533"/>
                  <a:gd name="connsiteX7" fmla="*/ 172751 w 944169"/>
                  <a:gd name="connsiteY7" fmla="*/ 1169573 h 1384533"/>
                  <a:gd name="connsiteX8" fmla="*/ 177641 w 944169"/>
                  <a:gd name="connsiteY8" fmla="*/ 1308933 h 1384533"/>
                  <a:gd name="connsiteX9" fmla="*/ 138522 w 944169"/>
                  <a:gd name="connsiteY9" fmla="*/ 1318713 h 1384533"/>
                  <a:gd name="connsiteX10" fmla="*/ 153192 w 944169"/>
                  <a:gd name="connsiteY10" fmla="*/ 1333382 h 1384533"/>
                  <a:gd name="connsiteX11" fmla="*/ 159354 w 944169"/>
                  <a:gd name="connsiteY11" fmla="*/ 1382051 h 1384533"/>
                  <a:gd name="connsiteX12" fmla="*/ 37910 w 944169"/>
                  <a:gd name="connsiteY12" fmla="*/ 1291563 h 1384533"/>
                  <a:gd name="connsiteX13" fmla="*/ 28385 w 944169"/>
                  <a:gd name="connsiteY13" fmla="*/ 1170118 h 1384533"/>
                  <a:gd name="connsiteX14" fmla="*/ 1 w 944169"/>
                  <a:gd name="connsiteY14"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206980 w 944169"/>
                  <a:gd name="connsiteY5" fmla="*/ 1365166 h 1384533"/>
                  <a:gd name="connsiteX6" fmla="*/ 239426 w 944169"/>
                  <a:gd name="connsiteY6" fmla="*/ 742668 h 1384533"/>
                  <a:gd name="connsiteX7" fmla="*/ 172751 w 944169"/>
                  <a:gd name="connsiteY7" fmla="*/ 1169573 h 1384533"/>
                  <a:gd name="connsiteX8" fmla="*/ 177641 w 944169"/>
                  <a:gd name="connsiteY8" fmla="*/ 1308933 h 1384533"/>
                  <a:gd name="connsiteX9" fmla="*/ 138522 w 944169"/>
                  <a:gd name="connsiteY9" fmla="*/ 1318713 h 1384533"/>
                  <a:gd name="connsiteX10" fmla="*/ 153192 w 944169"/>
                  <a:gd name="connsiteY10" fmla="*/ 1333382 h 1384533"/>
                  <a:gd name="connsiteX11" fmla="*/ 159354 w 944169"/>
                  <a:gd name="connsiteY11" fmla="*/ 1382051 h 1384533"/>
                  <a:gd name="connsiteX12" fmla="*/ 37910 w 944169"/>
                  <a:gd name="connsiteY12" fmla="*/ 1291563 h 1384533"/>
                  <a:gd name="connsiteX13" fmla="*/ 28385 w 944169"/>
                  <a:gd name="connsiteY13" fmla="*/ 1170118 h 1384533"/>
                  <a:gd name="connsiteX14" fmla="*/ 1 w 944169"/>
                  <a:gd name="connsiteY14"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199645 w 944169"/>
                  <a:gd name="connsiteY5" fmla="*/ 1367611 h 1384533"/>
                  <a:gd name="connsiteX6" fmla="*/ 239426 w 944169"/>
                  <a:gd name="connsiteY6" fmla="*/ 742668 h 1384533"/>
                  <a:gd name="connsiteX7" fmla="*/ 172751 w 944169"/>
                  <a:gd name="connsiteY7" fmla="*/ 1169573 h 1384533"/>
                  <a:gd name="connsiteX8" fmla="*/ 177641 w 944169"/>
                  <a:gd name="connsiteY8" fmla="*/ 1308933 h 1384533"/>
                  <a:gd name="connsiteX9" fmla="*/ 138522 w 944169"/>
                  <a:gd name="connsiteY9" fmla="*/ 1318713 h 1384533"/>
                  <a:gd name="connsiteX10" fmla="*/ 153192 w 944169"/>
                  <a:gd name="connsiteY10" fmla="*/ 1333382 h 1384533"/>
                  <a:gd name="connsiteX11" fmla="*/ 159354 w 944169"/>
                  <a:gd name="connsiteY11" fmla="*/ 1382051 h 1384533"/>
                  <a:gd name="connsiteX12" fmla="*/ 37910 w 944169"/>
                  <a:gd name="connsiteY12" fmla="*/ 1291563 h 1384533"/>
                  <a:gd name="connsiteX13" fmla="*/ 28385 w 944169"/>
                  <a:gd name="connsiteY13" fmla="*/ 1170118 h 1384533"/>
                  <a:gd name="connsiteX14" fmla="*/ 1 w 944169"/>
                  <a:gd name="connsiteY14" fmla="*/ 1160989 h 1384533"/>
                  <a:gd name="connsiteX0" fmla="*/ 1 w 944169"/>
                  <a:gd name="connsiteY0" fmla="*/ 1160989 h 1384533"/>
                  <a:gd name="connsiteX1" fmla="*/ 128397 w 944169"/>
                  <a:gd name="connsiteY1" fmla="*/ 370020 h 1384533"/>
                  <a:gd name="connsiteX2" fmla="*/ 213478 w 944169"/>
                  <a:gd name="connsiteY2" fmla="*/ 111953 h 1384533"/>
                  <a:gd name="connsiteX3" fmla="*/ 450384 w 944169"/>
                  <a:gd name="connsiteY3" fmla="*/ 0 h 1384533"/>
                  <a:gd name="connsiteX4" fmla="*/ 944169 w 944169"/>
                  <a:gd name="connsiteY4" fmla="*/ 1344062 h 1384533"/>
                  <a:gd name="connsiteX5" fmla="*/ 339006 w 944169"/>
                  <a:gd name="connsiteY5" fmla="*/ 1365166 h 1384533"/>
                  <a:gd name="connsiteX6" fmla="*/ 199645 w 944169"/>
                  <a:gd name="connsiteY6" fmla="*/ 1367611 h 1384533"/>
                  <a:gd name="connsiteX7" fmla="*/ 239426 w 944169"/>
                  <a:gd name="connsiteY7" fmla="*/ 742668 h 1384533"/>
                  <a:gd name="connsiteX8" fmla="*/ 172751 w 944169"/>
                  <a:gd name="connsiteY8" fmla="*/ 1169573 h 1384533"/>
                  <a:gd name="connsiteX9" fmla="*/ 177641 w 944169"/>
                  <a:gd name="connsiteY9" fmla="*/ 1308933 h 1384533"/>
                  <a:gd name="connsiteX10" fmla="*/ 138522 w 944169"/>
                  <a:gd name="connsiteY10" fmla="*/ 1318713 h 1384533"/>
                  <a:gd name="connsiteX11" fmla="*/ 153192 w 944169"/>
                  <a:gd name="connsiteY11" fmla="*/ 1333382 h 1384533"/>
                  <a:gd name="connsiteX12" fmla="*/ 159354 w 944169"/>
                  <a:gd name="connsiteY12" fmla="*/ 1382051 h 1384533"/>
                  <a:gd name="connsiteX13" fmla="*/ 37910 w 944169"/>
                  <a:gd name="connsiteY13" fmla="*/ 1291563 h 1384533"/>
                  <a:gd name="connsiteX14" fmla="*/ 28385 w 944169"/>
                  <a:gd name="connsiteY14" fmla="*/ 1170118 h 1384533"/>
                  <a:gd name="connsiteX15" fmla="*/ 1 w 944169"/>
                  <a:gd name="connsiteY15" fmla="*/ 1160989 h 1384533"/>
                  <a:gd name="connsiteX0" fmla="*/ 1 w 944169"/>
                  <a:gd name="connsiteY0" fmla="*/ 1160989 h 1384726"/>
                  <a:gd name="connsiteX1" fmla="*/ 128397 w 944169"/>
                  <a:gd name="connsiteY1" fmla="*/ 370020 h 1384726"/>
                  <a:gd name="connsiteX2" fmla="*/ 213478 w 944169"/>
                  <a:gd name="connsiteY2" fmla="*/ 111953 h 1384726"/>
                  <a:gd name="connsiteX3" fmla="*/ 450384 w 944169"/>
                  <a:gd name="connsiteY3" fmla="*/ 0 h 1384726"/>
                  <a:gd name="connsiteX4" fmla="*/ 944169 w 944169"/>
                  <a:gd name="connsiteY4" fmla="*/ 1344062 h 1384726"/>
                  <a:gd name="connsiteX5" fmla="*/ 253433 w 944169"/>
                  <a:gd name="connsiteY5" fmla="*/ 1384726 h 1384726"/>
                  <a:gd name="connsiteX6" fmla="*/ 199645 w 944169"/>
                  <a:gd name="connsiteY6" fmla="*/ 1367611 h 1384726"/>
                  <a:gd name="connsiteX7" fmla="*/ 239426 w 944169"/>
                  <a:gd name="connsiteY7" fmla="*/ 742668 h 1384726"/>
                  <a:gd name="connsiteX8" fmla="*/ 172751 w 944169"/>
                  <a:gd name="connsiteY8" fmla="*/ 1169573 h 1384726"/>
                  <a:gd name="connsiteX9" fmla="*/ 177641 w 944169"/>
                  <a:gd name="connsiteY9" fmla="*/ 1308933 h 1384726"/>
                  <a:gd name="connsiteX10" fmla="*/ 138522 w 944169"/>
                  <a:gd name="connsiteY10" fmla="*/ 1318713 h 1384726"/>
                  <a:gd name="connsiteX11" fmla="*/ 153192 w 944169"/>
                  <a:gd name="connsiteY11" fmla="*/ 1333382 h 1384726"/>
                  <a:gd name="connsiteX12" fmla="*/ 159354 w 944169"/>
                  <a:gd name="connsiteY12" fmla="*/ 1382051 h 1384726"/>
                  <a:gd name="connsiteX13" fmla="*/ 37910 w 944169"/>
                  <a:gd name="connsiteY13" fmla="*/ 1291563 h 1384726"/>
                  <a:gd name="connsiteX14" fmla="*/ 28385 w 944169"/>
                  <a:gd name="connsiteY14" fmla="*/ 1170118 h 1384726"/>
                  <a:gd name="connsiteX15" fmla="*/ 1 w 944169"/>
                  <a:gd name="connsiteY15" fmla="*/ 1160989 h 1384726"/>
                  <a:gd name="connsiteX0" fmla="*/ 1 w 944169"/>
                  <a:gd name="connsiteY0" fmla="*/ 1160989 h 1384726"/>
                  <a:gd name="connsiteX1" fmla="*/ 128397 w 944169"/>
                  <a:gd name="connsiteY1" fmla="*/ 370020 h 1384726"/>
                  <a:gd name="connsiteX2" fmla="*/ 213478 w 944169"/>
                  <a:gd name="connsiteY2" fmla="*/ 111953 h 1384726"/>
                  <a:gd name="connsiteX3" fmla="*/ 450384 w 944169"/>
                  <a:gd name="connsiteY3" fmla="*/ 0 h 1384726"/>
                  <a:gd name="connsiteX4" fmla="*/ 944169 w 944169"/>
                  <a:gd name="connsiteY4" fmla="*/ 1344062 h 1384726"/>
                  <a:gd name="connsiteX5" fmla="*/ 524820 w 944169"/>
                  <a:gd name="connsiteY5" fmla="*/ 1370055 h 1384726"/>
                  <a:gd name="connsiteX6" fmla="*/ 253433 w 944169"/>
                  <a:gd name="connsiteY6" fmla="*/ 1384726 h 1384726"/>
                  <a:gd name="connsiteX7" fmla="*/ 199645 w 944169"/>
                  <a:gd name="connsiteY7" fmla="*/ 1367611 h 1384726"/>
                  <a:gd name="connsiteX8" fmla="*/ 239426 w 944169"/>
                  <a:gd name="connsiteY8" fmla="*/ 742668 h 1384726"/>
                  <a:gd name="connsiteX9" fmla="*/ 172751 w 944169"/>
                  <a:gd name="connsiteY9" fmla="*/ 1169573 h 1384726"/>
                  <a:gd name="connsiteX10" fmla="*/ 177641 w 944169"/>
                  <a:gd name="connsiteY10" fmla="*/ 1308933 h 1384726"/>
                  <a:gd name="connsiteX11" fmla="*/ 138522 w 944169"/>
                  <a:gd name="connsiteY11" fmla="*/ 1318713 h 1384726"/>
                  <a:gd name="connsiteX12" fmla="*/ 153192 w 944169"/>
                  <a:gd name="connsiteY12" fmla="*/ 1333382 h 1384726"/>
                  <a:gd name="connsiteX13" fmla="*/ 159354 w 944169"/>
                  <a:gd name="connsiteY13" fmla="*/ 1382051 h 1384726"/>
                  <a:gd name="connsiteX14" fmla="*/ 37910 w 944169"/>
                  <a:gd name="connsiteY14" fmla="*/ 1291563 h 1384726"/>
                  <a:gd name="connsiteX15" fmla="*/ 28385 w 944169"/>
                  <a:gd name="connsiteY15" fmla="*/ 1170118 h 1384726"/>
                  <a:gd name="connsiteX16" fmla="*/ 1 w 944169"/>
                  <a:gd name="connsiteY16" fmla="*/ 1160989 h 1384726"/>
                  <a:gd name="connsiteX0" fmla="*/ 1 w 944169"/>
                  <a:gd name="connsiteY0" fmla="*/ 1160989 h 1638996"/>
                  <a:gd name="connsiteX1" fmla="*/ 128397 w 944169"/>
                  <a:gd name="connsiteY1" fmla="*/ 370020 h 1638996"/>
                  <a:gd name="connsiteX2" fmla="*/ 213478 w 944169"/>
                  <a:gd name="connsiteY2" fmla="*/ 111953 h 1638996"/>
                  <a:gd name="connsiteX3" fmla="*/ 450384 w 944169"/>
                  <a:gd name="connsiteY3" fmla="*/ 0 h 1638996"/>
                  <a:gd name="connsiteX4" fmla="*/ 944169 w 944169"/>
                  <a:gd name="connsiteY4" fmla="*/ 1344062 h 1638996"/>
                  <a:gd name="connsiteX5" fmla="*/ 294997 w 944169"/>
                  <a:gd name="connsiteY5" fmla="*/ 1638996 h 1638996"/>
                  <a:gd name="connsiteX6" fmla="*/ 253433 w 944169"/>
                  <a:gd name="connsiteY6" fmla="*/ 1384726 h 1638996"/>
                  <a:gd name="connsiteX7" fmla="*/ 199645 w 944169"/>
                  <a:gd name="connsiteY7" fmla="*/ 1367611 h 1638996"/>
                  <a:gd name="connsiteX8" fmla="*/ 239426 w 944169"/>
                  <a:gd name="connsiteY8" fmla="*/ 742668 h 1638996"/>
                  <a:gd name="connsiteX9" fmla="*/ 172751 w 944169"/>
                  <a:gd name="connsiteY9" fmla="*/ 1169573 h 1638996"/>
                  <a:gd name="connsiteX10" fmla="*/ 177641 w 944169"/>
                  <a:gd name="connsiteY10" fmla="*/ 1308933 h 1638996"/>
                  <a:gd name="connsiteX11" fmla="*/ 138522 w 944169"/>
                  <a:gd name="connsiteY11" fmla="*/ 1318713 h 1638996"/>
                  <a:gd name="connsiteX12" fmla="*/ 153192 w 944169"/>
                  <a:gd name="connsiteY12" fmla="*/ 1333382 h 1638996"/>
                  <a:gd name="connsiteX13" fmla="*/ 159354 w 944169"/>
                  <a:gd name="connsiteY13" fmla="*/ 1382051 h 1638996"/>
                  <a:gd name="connsiteX14" fmla="*/ 37910 w 944169"/>
                  <a:gd name="connsiteY14" fmla="*/ 1291563 h 1638996"/>
                  <a:gd name="connsiteX15" fmla="*/ 28385 w 944169"/>
                  <a:gd name="connsiteY15" fmla="*/ 1170118 h 1638996"/>
                  <a:gd name="connsiteX16" fmla="*/ 1 w 944169"/>
                  <a:gd name="connsiteY16" fmla="*/ 1160989 h 1638996"/>
                  <a:gd name="connsiteX0" fmla="*/ 1 w 944169"/>
                  <a:gd name="connsiteY0" fmla="*/ 1160989 h 1638996"/>
                  <a:gd name="connsiteX1" fmla="*/ 128397 w 944169"/>
                  <a:gd name="connsiteY1" fmla="*/ 370020 h 1638996"/>
                  <a:gd name="connsiteX2" fmla="*/ 213478 w 944169"/>
                  <a:gd name="connsiteY2" fmla="*/ 111953 h 1638996"/>
                  <a:gd name="connsiteX3" fmla="*/ 450384 w 944169"/>
                  <a:gd name="connsiteY3" fmla="*/ 0 h 1638996"/>
                  <a:gd name="connsiteX4" fmla="*/ 944169 w 944169"/>
                  <a:gd name="connsiteY4" fmla="*/ 1344062 h 1638996"/>
                  <a:gd name="connsiteX5" fmla="*/ 294997 w 944169"/>
                  <a:gd name="connsiteY5" fmla="*/ 1638996 h 1638996"/>
                  <a:gd name="connsiteX6" fmla="*/ 253433 w 944169"/>
                  <a:gd name="connsiteY6" fmla="*/ 1384726 h 1638996"/>
                  <a:gd name="connsiteX7" fmla="*/ 199645 w 944169"/>
                  <a:gd name="connsiteY7" fmla="*/ 1367611 h 1638996"/>
                  <a:gd name="connsiteX8" fmla="*/ 239426 w 944169"/>
                  <a:gd name="connsiteY8" fmla="*/ 742668 h 1638996"/>
                  <a:gd name="connsiteX9" fmla="*/ 172751 w 944169"/>
                  <a:gd name="connsiteY9" fmla="*/ 1169573 h 1638996"/>
                  <a:gd name="connsiteX10" fmla="*/ 177641 w 944169"/>
                  <a:gd name="connsiteY10" fmla="*/ 1308933 h 1638996"/>
                  <a:gd name="connsiteX11" fmla="*/ 138522 w 944169"/>
                  <a:gd name="connsiteY11" fmla="*/ 1318713 h 1638996"/>
                  <a:gd name="connsiteX12" fmla="*/ 153192 w 944169"/>
                  <a:gd name="connsiteY12" fmla="*/ 1333382 h 1638996"/>
                  <a:gd name="connsiteX13" fmla="*/ 159354 w 944169"/>
                  <a:gd name="connsiteY13" fmla="*/ 1382051 h 1638996"/>
                  <a:gd name="connsiteX14" fmla="*/ 37910 w 944169"/>
                  <a:gd name="connsiteY14" fmla="*/ 1291563 h 1638996"/>
                  <a:gd name="connsiteX15" fmla="*/ 28385 w 944169"/>
                  <a:gd name="connsiteY15" fmla="*/ 1170118 h 1638996"/>
                  <a:gd name="connsiteX16" fmla="*/ 1 w 944169"/>
                  <a:gd name="connsiteY16" fmla="*/ 1160989 h 1638996"/>
                  <a:gd name="connsiteX0" fmla="*/ 1 w 944169"/>
                  <a:gd name="connsiteY0" fmla="*/ 1160989 h 1638996"/>
                  <a:gd name="connsiteX1" fmla="*/ 128397 w 944169"/>
                  <a:gd name="connsiteY1" fmla="*/ 370020 h 1638996"/>
                  <a:gd name="connsiteX2" fmla="*/ 213478 w 944169"/>
                  <a:gd name="connsiteY2" fmla="*/ 111953 h 1638996"/>
                  <a:gd name="connsiteX3" fmla="*/ 450384 w 944169"/>
                  <a:gd name="connsiteY3" fmla="*/ 0 h 1638996"/>
                  <a:gd name="connsiteX4" fmla="*/ 944169 w 944169"/>
                  <a:gd name="connsiteY4" fmla="*/ 1344062 h 1638996"/>
                  <a:gd name="connsiteX5" fmla="*/ 294997 w 944169"/>
                  <a:gd name="connsiteY5" fmla="*/ 1638996 h 1638996"/>
                  <a:gd name="connsiteX6" fmla="*/ 253433 w 944169"/>
                  <a:gd name="connsiteY6" fmla="*/ 1384726 h 1638996"/>
                  <a:gd name="connsiteX7" fmla="*/ 199645 w 944169"/>
                  <a:gd name="connsiteY7" fmla="*/ 1367611 h 1638996"/>
                  <a:gd name="connsiteX8" fmla="*/ 239426 w 944169"/>
                  <a:gd name="connsiteY8" fmla="*/ 742668 h 1638996"/>
                  <a:gd name="connsiteX9" fmla="*/ 172751 w 944169"/>
                  <a:gd name="connsiteY9" fmla="*/ 1169573 h 1638996"/>
                  <a:gd name="connsiteX10" fmla="*/ 177641 w 944169"/>
                  <a:gd name="connsiteY10" fmla="*/ 1308933 h 1638996"/>
                  <a:gd name="connsiteX11" fmla="*/ 138522 w 944169"/>
                  <a:gd name="connsiteY11" fmla="*/ 1318713 h 1638996"/>
                  <a:gd name="connsiteX12" fmla="*/ 153192 w 944169"/>
                  <a:gd name="connsiteY12" fmla="*/ 1333382 h 1638996"/>
                  <a:gd name="connsiteX13" fmla="*/ 159354 w 944169"/>
                  <a:gd name="connsiteY13" fmla="*/ 1382051 h 1638996"/>
                  <a:gd name="connsiteX14" fmla="*/ 37910 w 944169"/>
                  <a:gd name="connsiteY14" fmla="*/ 1291563 h 1638996"/>
                  <a:gd name="connsiteX15" fmla="*/ 28385 w 944169"/>
                  <a:gd name="connsiteY15" fmla="*/ 1170118 h 1638996"/>
                  <a:gd name="connsiteX16" fmla="*/ 1 w 944169"/>
                  <a:gd name="connsiteY16" fmla="*/ 1160989 h 1638996"/>
                  <a:gd name="connsiteX0" fmla="*/ 1 w 944169"/>
                  <a:gd name="connsiteY0" fmla="*/ 1160989 h 1646331"/>
                  <a:gd name="connsiteX1" fmla="*/ 128397 w 944169"/>
                  <a:gd name="connsiteY1" fmla="*/ 370020 h 1646331"/>
                  <a:gd name="connsiteX2" fmla="*/ 213478 w 944169"/>
                  <a:gd name="connsiteY2" fmla="*/ 111953 h 1646331"/>
                  <a:gd name="connsiteX3" fmla="*/ 450384 w 944169"/>
                  <a:gd name="connsiteY3" fmla="*/ 0 h 1646331"/>
                  <a:gd name="connsiteX4" fmla="*/ 944169 w 944169"/>
                  <a:gd name="connsiteY4" fmla="*/ 1344062 h 1646331"/>
                  <a:gd name="connsiteX5" fmla="*/ 287662 w 944169"/>
                  <a:gd name="connsiteY5" fmla="*/ 1646331 h 1646331"/>
                  <a:gd name="connsiteX6" fmla="*/ 253433 w 944169"/>
                  <a:gd name="connsiteY6" fmla="*/ 1384726 h 1646331"/>
                  <a:gd name="connsiteX7" fmla="*/ 199645 w 944169"/>
                  <a:gd name="connsiteY7" fmla="*/ 1367611 h 1646331"/>
                  <a:gd name="connsiteX8" fmla="*/ 239426 w 944169"/>
                  <a:gd name="connsiteY8" fmla="*/ 742668 h 1646331"/>
                  <a:gd name="connsiteX9" fmla="*/ 172751 w 944169"/>
                  <a:gd name="connsiteY9" fmla="*/ 1169573 h 1646331"/>
                  <a:gd name="connsiteX10" fmla="*/ 177641 w 944169"/>
                  <a:gd name="connsiteY10" fmla="*/ 1308933 h 1646331"/>
                  <a:gd name="connsiteX11" fmla="*/ 138522 w 944169"/>
                  <a:gd name="connsiteY11" fmla="*/ 1318713 h 1646331"/>
                  <a:gd name="connsiteX12" fmla="*/ 153192 w 944169"/>
                  <a:gd name="connsiteY12" fmla="*/ 1333382 h 1646331"/>
                  <a:gd name="connsiteX13" fmla="*/ 159354 w 944169"/>
                  <a:gd name="connsiteY13" fmla="*/ 1382051 h 1646331"/>
                  <a:gd name="connsiteX14" fmla="*/ 37910 w 944169"/>
                  <a:gd name="connsiteY14" fmla="*/ 1291563 h 1646331"/>
                  <a:gd name="connsiteX15" fmla="*/ 28385 w 944169"/>
                  <a:gd name="connsiteY15" fmla="*/ 1170118 h 1646331"/>
                  <a:gd name="connsiteX16" fmla="*/ 1 w 944169"/>
                  <a:gd name="connsiteY16" fmla="*/ 1160989 h 1646331"/>
                  <a:gd name="connsiteX0" fmla="*/ 1 w 944169"/>
                  <a:gd name="connsiteY0" fmla="*/ 1160989 h 1646331"/>
                  <a:gd name="connsiteX1" fmla="*/ 128397 w 944169"/>
                  <a:gd name="connsiteY1" fmla="*/ 370020 h 1646331"/>
                  <a:gd name="connsiteX2" fmla="*/ 213478 w 944169"/>
                  <a:gd name="connsiteY2" fmla="*/ 111953 h 1646331"/>
                  <a:gd name="connsiteX3" fmla="*/ 450384 w 944169"/>
                  <a:gd name="connsiteY3" fmla="*/ 0 h 1646331"/>
                  <a:gd name="connsiteX4" fmla="*/ 944169 w 944169"/>
                  <a:gd name="connsiteY4" fmla="*/ 1344062 h 1646331"/>
                  <a:gd name="connsiteX5" fmla="*/ 544379 w 944169"/>
                  <a:gd name="connsiteY5" fmla="*/ 1526530 h 1646331"/>
                  <a:gd name="connsiteX6" fmla="*/ 287662 w 944169"/>
                  <a:gd name="connsiteY6" fmla="*/ 1646331 h 1646331"/>
                  <a:gd name="connsiteX7" fmla="*/ 253433 w 944169"/>
                  <a:gd name="connsiteY7" fmla="*/ 1384726 h 1646331"/>
                  <a:gd name="connsiteX8" fmla="*/ 199645 w 944169"/>
                  <a:gd name="connsiteY8" fmla="*/ 1367611 h 1646331"/>
                  <a:gd name="connsiteX9" fmla="*/ 239426 w 944169"/>
                  <a:gd name="connsiteY9" fmla="*/ 742668 h 1646331"/>
                  <a:gd name="connsiteX10" fmla="*/ 172751 w 944169"/>
                  <a:gd name="connsiteY10" fmla="*/ 1169573 h 1646331"/>
                  <a:gd name="connsiteX11" fmla="*/ 177641 w 944169"/>
                  <a:gd name="connsiteY11" fmla="*/ 1308933 h 1646331"/>
                  <a:gd name="connsiteX12" fmla="*/ 138522 w 944169"/>
                  <a:gd name="connsiteY12" fmla="*/ 1318713 h 1646331"/>
                  <a:gd name="connsiteX13" fmla="*/ 153192 w 944169"/>
                  <a:gd name="connsiteY13" fmla="*/ 1333382 h 1646331"/>
                  <a:gd name="connsiteX14" fmla="*/ 159354 w 944169"/>
                  <a:gd name="connsiteY14" fmla="*/ 1382051 h 1646331"/>
                  <a:gd name="connsiteX15" fmla="*/ 37910 w 944169"/>
                  <a:gd name="connsiteY15" fmla="*/ 1291563 h 1646331"/>
                  <a:gd name="connsiteX16" fmla="*/ 28385 w 944169"/>
                  <a:gd name="connsiteY16" fmla="*/ 1170118 h 1646331"/>
                  <a:gd name="connsiteX17" fmla="*/ 1 w 944169"/>
                  <a:gd name="connsiteY17" fmla="*/ 1160989 h 1646331"/>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87662 w 944169"/>
                  <a:gd name="connsiteY6" fmla="*/ 1646331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87662 w 944169"/>
                  <a:gd name="connsiteY6" fmla="*/ 1646331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7441 w 944169"/>
                  <a:gd name="connsiteY6" fmla="*/ 1646331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7441 w 944169"/>
                  <a:gd name="connsiteY6" fmla="*/ 1646331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7441 w 944169"/>
                  <a:gd name="connsiteY6" fmla="*/ 1646331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7441 w 944169"/>
                  <a:gd name="connsiteY6" fmla="*/ 1646331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7441 w 944169"/>
                  <a:gd name="connsiteY6" fmla="*/ 1646331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7441 w 944169"/>
                  <a:gd name="connsiteY6" fmla="*/ 1646331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7441 w 944169"/>
                  <a:gd name="connsiteY6" fmla="*/ 1646331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0106 w 944169"/>
                  <a:gd name="connsiteY6" fmla="*/ 1665890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0106 w 944169"/>
                  <a:gd name="connsiteY6" fmla="*/ 1665890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7441 w 944169"/>
                  <a:gd name="connsiteY6" fmla="*/ 1665890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7441 w 944169"/>
                  <a:gd name="connsiteY6" fmla="*/ 1665890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634079"/>
                  <a:gd name="connsiteX1" fmla="*/ 128397 w 944169"/>
                  <a:gd name="connsiteY1" fmla="*/ 370020 h 2634079"/>
                  <a:gd name="connsiteX2" fmla="*/ 213478 w 944169"/>
                  <a:gd name="connsiteY2" fmla="*/ 111953 h 2634079"/>
                  <a:gd name="connsiteX3" fmla="*/ 450384 w 944169"/>
                  <a:gd name="connsiteY3" fmla="*/ 0 h 2634079"/>
                  <a:gd name="connsiteX4" fmla="*/ 944169 w 944169"/>
                  <a:gd name="connsiteY4" fmla="*/ 1344062 h 2634079"/>
                  <a:gd name="connsiteX5" fmla="*/ 419688 w 944169"/>
                  <a:gd name="connsiteY5" fmla="*/ 2634079 h 2634079"/>
                  <a:gd name="connsiteX6" fmla="*/ 297441 w 944169"/>
                  <a:gd name="connsiteY6" fmla="*/ 1665890 h 2634079"/>
                  <a:gd name="connsiteX7" fmla="*/ 253433 w 944169"/>
                  <a:gd name="connsiteY7" fmla="*/ 1384726 h 2634079"/>
                  <a:gd name="connsiteX8" fmla="*/ 199645 w 944169"/>
                  <a:gd name="connsiteY8" fmla="*/ 1367611 h 2634079"/>
                  <a:gd name="connsiteX9" fmla="*/ 239426 w 944169"/>
                  <a:gd name="connsiteY9" fmla="*/ 742668 h 2634079"/>
                  <a:gd name="connsiteX10" fmla="*/ 172751 w 944169"/>
                  <a:gd name="connsiteY10" fmla="*/ 1169573 h 2634079"/>
                  <a:gd name="connsiteX11" fmla="*/ 177641 w 944169"/>
                  <a:gd name="connsiteY11" fmla="*/ 1308933 h 2634079"/>
                  <a:gd name="connsiteX12" fmla="*/ 138522 w 944169"/>
                  <a:gd name="connsiteY12" fmla="*/ 1318713 h 2634079"/>
                  <a:gd name="connsiteX13" fmla="*/ 153192 w 944169"/>
                  <a:gd name="connsiteY13" fmla="*/ 1333382 h 2634079"/>
                  <a:gd name="connsiteX14" fmla="*/ 159354 w 944169"/>
                  <a:gd name="connsiteY14" fmla="*/ 1382051 h 2634079"/>
                  <a:gd name="connsiteX15" fmla="*/ 37910 w 944169"/>
                  <a:gd name="connsiteY15" fmla="*/ 1291563 h 2634079"/>
                  <a:gd name="connsiteX16" fmla="*/ 28385 w 944169"/>
                  <a:gd name="connsiteY16" fmla="*/ 1170118 h 2634079"/>
                  <a:gd name="connsiteX17" fmla="*/ 1 w 944169"/>
                  <a:gd name="connsiteY17" fmla="*/ 1160989 h 2634079"/>
                  <a:gd name="connsiteX0" fmla="*/ 1 w 944169"/>
                  <a:gd name="connsiteY0" fmla="*/ 1160989 h 2590070"/>
                  <a:gd name="connsiteX1" fmla="*/ 128397 w 944169"/>
                  <a:gd name="connsiteY1" fmla="*/ 370020 h 2590070"/>
                  <a:gd name="connsiteX2" fmla="*/ 213478 w 944169"/>
                  <a:gd name="connsiteY2" fmla="*/ 111953 h 2590070"/>
                  <a:gd name="connsiteX3" fmla="*/ 450384 w 944169"/>
                  <a:gd name="connsiteY3" fmla="*/ 0 h 2590070"/>
                  <a:gd name="connsiteX4" fmla="*/ 944169 w 944169"/>
                  <a:gd name="connsiteY4" fmla="*/ 1344062 h 2590070"/>
                  <a:gd name="connsiteX5" fmla="*/ 422133 w 944169"/>
                  <a:gd name="connsiteY5" fmla="*/ 2590070 h 2590070"/>
                  <a:gd name="connsiteX6" fmla="*/ 297441 w 944169"/>
                  <a:gd name="connsiteY6" fmla="*/ 1665890 h 2590070"/>
                  <a:gd name="connsiteX7" fmla="*/ 253433 w 944169"/>
                  <a:gd name="connsiteY7" fmla="*/ 1384726 h 2590070"/>
                  <a:gd name="connsiteX8" fmla="*/ 199645 w 944169"/>
                  <a:gd name="connsiteY8" fmla="*/ 1367611 h 2590070"/>
                  <a:gd name="connsiteX9" fmla="*/ 239426 w 944169"/>
                  <a:gd name="connsiteY9" fmla="*/ 742668 h 2590070"/>
                  <a:gd name="connsiteX10" fmla="*/ 172751 w 944169"/>
                  <a:gd name="connsiteY10" fmla="*/ 1169573 h 2590070"/>
                  <a:gd name="connsiteX11" fmla="*/ 177641 w 944169"/>
                  <a:gd name="connsiteY11" fmla="*/ 1308933 h 2590070"/>
                  <a:gd name="connsiteX12" fmla="*/ 138522 w 944169"/>
                  <a:gd name="connsiteY12" fmla="*/ 1318713 h 2590070"/>
                  <a:gd name="connsiteX13" fmla="*/ 153192 w 944169"/>
                  <a:gd name="connsiteY13" fmla="*/ 1333382 h 2590070"/>
                  <a:gd name="connsiteX14" fmla="*/ 159354 w 944169"/>
                  <a:gd name="connsiteY14" fmla="*/ 1382051 h 2590070"/>
                  <a:gd name="connsiteX15" fmla="*/ 37910 w 944169"/>
                  <a:gd name="connsiteY15" fmla="*/ 1291563 h 2590070"/>
                  <a:gd name="connsiteX16" fmla="*/ 28385 w 944169"/>
                  <a:gd name="connsiteY16" fmla="*/ 1170118 h 2590070"/>
                  <a:gd name="connsiteX17" fmla="*/ 1 w 944169"/>
                  <a:gd name="connsiteY17" fmla="*/ 1160989 h 2590070"/>
                  <a:gd name="connsiteX0" fmla="*/ 1 w 944169"/>
                  <a:gd name="connsiteY0" fmla="*/ 1160989 h 2440930"/>
                  <a:gd name="connsiteX1" fmla="*/ 128397 w 944169"/>
                  <a:gd name="connsiteY1" fmla="*/ 370020 h 2440930"/>
                  <a:gd name="connsiteX2" fmla="*/ 213478 w 944169"/>
                  <a:gd name="connsiteY2" fmla="*/ 111953 h 2440930"/>
                  <a:gd name="connsiteX3" fmla="*/ 450384 w 944169"/>
                  <a:gd name="connsiteY3" fmla="*/ 0 h 2440930"/>
                  <a:gd name="connsiteX4" fmla="*/ 944169 w 944169"/>
                  <a:gd name="connsiteY4" fmla="*/ 1344062 h 2440930"/>
                  <a:gd name="connsiteX5" fmla="*/ 361010 w 944169"/>
                  <a:gd name="connsiteY5" fmla="*/ 2440930 h 2440930"/>
                  <a:gd name="connsiteX6" fmla="*/ 297441 w 944169"/>
                  <a:gd name="connsiteY6" fmla="*/ 1665890 h 2440930"/>
                  <a:gd name="connsiteX7" fmla="*/ 253433 w 944169"/>
                  <a:gd name="connsiteY7" fmla="*/ 1384726 h 2440930"/>
                  <a:gd name="connsiteX8" fmla="*/ 199645 w 944169"/>
                  <a:gd name="connsiteY8" fmla="*/ 1367611 h 2440930"/>
                  <a:gd name="connsiteX9" fmla="*/ 239426 w 944169"/>
                  <a:gd name="connsiteY9" fmla="*/ 742668 h 2440930"/>
                  <a:gd name="connsiteX10" fmla="*/ 172751 w 944169"/>
                  <a:gd name="connsiteY10" fmla="*/ 1169573 h 2440930"/>
                  <a:gd name="connsiteX11" fmla="*/ 177641 w 944169"/>
                  <a:gd name="connsiteY11" fmla="*/ 1308933 h 2440930"/>
                  <a:gd name="connsiteX12" fmla="*/ 138522 w 944169"/>
                  <a:gd name="connsiteY12" fmla="*/ 1318713 h 2440930"/>
                  <a:gd name="connsiteX13" fmla="*/ 153192 w 944169"/>
                  <a:gd name="connsiteY13" fmla="*/ 1333382 h 2440930"/>
                  <a:gd name="connsiteX14" fmla="*/ 159354 w 944169"/>
                  <a:gd name="connsiteY14" fmla="*/ 1382051 h 2440930"/>
                  <a:gd name="connsiteX15" fmla="*/ 37910 w 944169"/>
                  <a:gd name="connsiteY15" fmla="*/ 1291563 h 2440930"/>
                  <a:gd name="connsiteX16" fmla="*/ 28385 w 944169"/>
                  <a:gd name="connsiteY16" fmla="*/ 1170118 h 2440930"/>
                  <a:gd name="connsiteX17" fmla="*/ 1 w 944169"/>
                  <a:gd name="connsiteY17" fmla="*/ 1160989 h 2440930"/>
                  <a:gd name="connsiteX0" fmla="*/ 1 w 944169"/>
                  <a:gd name="connsiteY0" fmla="*/ 1160989 h 2440930"/>
                  <a:gd name="connsiteX1" fmla="*/ 128397 w 944169"/>
                  <a:gd name="connsiteY1" fmla="*/ 370020 h 2440930"/>
                  <a:gd name="connsiteX2" fmla="*/ 213478 w 944169"/>
                  <a:gd name="connsiteY2" fmla="*/ 111953 h 2440930"/>
                  <a:gd name="connsiteX3" fmla="*/ 450384 w 944169"/>
                  <a:gd name="connsiteY3" fmla="*/ 0 h 2440930"/>
                  <a:gd name="connsiteX4" fmla="*/ 944169 w 944169"/>
                  <a:gd name="connsiteY4" fmla="*/ 1344062 h 2440930"/>
                  <a:gd name="connsiteX5" fmla="*/ 361010 w 944169"/>
                  <a:gd name="connsiteY5" fmla="*/ 2440930 h 2440930"/>
                  <a:gd name="connsiteX6" fmla="*/ 297441 w 944169"/>
                  <a:gd name="connsiteY6" fmla="*/ 1665890 h 2440930"/>
                  <a:gd name="connsiteX7" fmla="*/ 253433 w 944169"/>
                  <a:gd name="connsiteY7" fmla="*/ 1384726 h 2440930"/>
                  <a:gd name="connsiteX8" fmla="*/ 199645 w 944169"/>
                  <a:gd name="connsiteY8" fmla="*/ 1367611 h 2440930"/>
                  <a:gd name="connsiteX9" fmla="*/ 239426 w 944169"/>
                  <a:gd name="connsiteY9" fmla="*/ 742668 h 2440930"/>
                  <a:gd name="connsiteX10" fmla="*/ 172751 w 944169"/>
                  <a:gd name="connsiteY10" fmla="*/ 1169573 h 2440930"/>
                  <a:gd name="connsiteX11" fmla="*/ 177641 w 944169"/>
                  <a:gd name="connsiteY11" fmla="*/ 1308933 h 2440930"/>
                  <a:gd name="connsiteX12" fmla="*/ 138522 w 944169"/>
                  <a:gd name="connsiteY12" fmla="*/ 1318713 h 2440930"/>
                  <a:gd name="connsiteX13" fmla="*/ 153192 w 944169"/>
                  <a:gd name="connsiteY13" fmla="*/ 1333382 h 2440930"/>
                  <a:gd name="connsiteX14" fmla="*/ 159354 w 944169"/>
                  <a:gd name="connsiteY14" fmla="*/ 1382051 h 2440930"/>
                  <a:gd name="connsiteX15" fmla="*/ 37910 w 944169"/>
                  <a:gd name="connsiteY15" fmla="*/ 1291563 h 2440930"/>
                  <a:gd name="connsiteX16" fmla="*/ 28385 w 944169"/>
                  <a:gd name="connsiteY16" fmla="*/ 1170118 h 2440930"/>
                  <a:gd name="connsiteX17" fmla="*/ 1 w 944169"/>
                  <a:gd name="connsiteY17" fmla="*/ 1160989 h 2440930"/>
                  <a:gd name="connsiteX0" fmla="*/ 1 w 944169"/>
                  <a:gd name="connsiteY0" fmla="*/ 1160989 h 2440930"/>
                  <a:gd name="connsiteX1" fmla="*/ 128397 w 944169"/>
                  <a:gd name="connsiteY1" fmla="*/ 370020 h 2440930"/>
                  <a:gd name="connsiteX2" fmla="*/ 213478 w 944169"/>
                  <a:gd name="connsiteY2" fmla="*/ 111953 h 2440930"/>
                  <a:gd name="connsiteX3" fmla="*/ 450384 w 944169"/>
                  <a:gd name="connsiteY3" fmla="*/ 0 h 2440930"/>
                  <a:gd name="connsiteX4" fmla="*/ 944169 w 944169"/>
                  <a:gd name="connsiteY4" fmla="*/ 1344062 h 2440930"/>
                  <a:gd name="connsiteX5" fmla="*/ 361010 w 944169"/>
                  <a:gd name="connsiteY5" fmla="*/ 2440930 h 2440930"/>
                  <a:gd name="connsiteX6" fmla="*/ 297441 w 944169"/>
                  <a:gd name="connsiteY6" fmla="*/ 1665890 h 2440930"/>
                  <a:gd name="connsiteX7" fmla="*/ 253433 w 944169"/>
                  <a:gd name="connsiteY7" fmla="*/ 1384726 h 2440930"/>
                  <a:gd name="connsiteX8" fmla="*/ 199645 w 944169"/>
                  <a:gd name="connsiteY8" fmla="*/ 1367611 h 2440930"/>
                  <a:gd name="connsiteX9" fmla="*/ 239426 w 944169"/>
                  <a:gd name="connsiteY9" fmla="*/ 742668 h 2440930"/>
                  <a:gd name="connsiteX10" fmla="*/ 172751 w 944169"/>
                  <a:gd name="connsiteY10" fmla="*/ 1169573 h 2440930"/>
                  <a:gd name="connsiteX11" fmla="*/ 177641 w 944169"/>
                  <a:gd name="connsiteY11" fmla="*/ 1308933 h 2440930"/>
                  <a:gd name="connsiteX12" fmla="*/ 138522 w 944169"/>
                  <a:gd name="connsiteY12" fmla="*/ 1318713 h 2440930"/>
                  <a:gd name="connsiteX13" fmla="*/ 153192 w 944169"/>
                  <a:gd name="connsiteY13" fmla="*/ 1333382 h 2440930"/>
                  <a:gd name="connsiteX14" fmla="*/ 159354 w 944169"/>
                  <a:gd name="connsiteY14" fmla="*/ 1382051 h 2440930"/>
                  <a:gd name="connsiteX15" fmla="*/ 37910 w 944169"/>
                  <a:gd name="connsiteY15" fmla="*/ 1291563 h 2440930"/>
                  <a:gd name="connsiteX16" fmla="*/ 28385 w 944169"/>
                  <a:gd name="connsiteY16" fmla="*/ 1170118 h 2440930"/>
                  <a:gd name="connsiteX17" fmla="*/ 1 w 944169"/>
                  <a:gd name="connsiteY17" fmla="*/ 1160989 h 2440930"/>
                  <a:gd name="connsiteX0" fmla="*/ 1 w 944169"/>
                  <a:gd name="connsiteY0" fmla="*/ 1160989 h 2450710"/>
                  <a:gd name="connsiteX1" fmla="*/ 128397 w 944169"/>
                  <a:gd name="connsiteY1" fmla="*/ 370020 h 2450710"/>
                  <a:gd name="connsiteX2" fmla="*/ 213478 w 944169"/>
                  <a:gd name="connsiteY2" fmla="*/ 111953 h 2450710"/>
                  <a:gd name="connsiteX3" fmla="*/ 450384 w 944169"/>
                  <a:gd name="connsiteY3" fmla="*/ 0 h 2450710"/>
                  <a:gd name="connsiteX4" fmla="*/ 944169 w 944169"/>
                  <a:gd name="connsiteY4" fmla="*/ 1344062 h 2450710"/>
                  <a:gd name="connsiteX5" fmla="*/ 351230 w 944169"/>
                  <a:gd name="connsiteY5" fmla="*/ 2450710 h 2450710"/>
                  <a:gd name="connsiteX6" fmla="*/ 297441 w 944169"/>
                  <a:gd name="connsiteY6" fmla="*/ 1665890 h 2450710"/>
                  <a:gd name="connsiteX7" fmla="*/ 253433 w 944169"/>
                  <a:gd name="connsiteY7" fmla="*/ 1384726 h 2450710"/>
                  <a:gd name="connsiteX8" fmla="*/ 199645 w 944169"/>
                  <a:gd name="connsiteY8" fmla="*/ 1367611 h 2450710"/>
                  <a:gd name="connsiteX9" fmla="*/ 239426 w 944169"/>
                  <a:gd name="connsiteY9" fmla="*/ 742668 h 2450710"/>
                  <a:gd name="connsiteX10" fmla="*/ 172751 w 944169"/>
                  <a:gd name="connsiteY10" fmla="*/ 1169573 h 2450710"/>
                  <a:gd name="connsiteX11" fmla="*/ 177641 w 944169"/>
                  <a:gd name="connsiteY11" fmla="*/ 1308933 h 2450710"/>
                  <a:gd name="connsiteX12" fmla="*/ 138522 w 944169"/>
                  <a:gd name="connsiteY12" fmla="*/ 1318713 h 2450710"/>
                  <a:gd name="connsiteX13" fmla="*/ 153192 w 944169"/>
                  <a:gd name="connsiteY13" fmla="*/ 1333382 h 2450710"/>
                  <a:gd name="connsiteX14" fmla="*/ 159354 w 944169"/>
                  <a:gd name="connsiteY14" fmla="*/ 1382051 h 2450710"/>
                  <a:gd name="connsiteX15" fmla="*/ 37910 w 944169"/>
                  <a:gd name="connsiteY15" fmla="*/ 1291563 h 2450710"/>
                  <a:gd name="connsiteX16" fmla="*/ 28385 w 944169"/>
                  <a:gd name="connsiteY16" fmla="*/ 1170118 h 2450710"/>
                  <a:gd name="connsiteX17" fmla="*/ 1 w 944169"/>
                  <a:gd name="connsiteY17" fmla="*/ 1160989 h 2450710"/>
                  <a:gd name="connsiteX0" fmla="*/ 1 w 944169"/>
                  <a:gd name="connsiteY0" fmla="*/ 1160989 h 2450710"/>
                  <a:gd name="connsiteX1" fmla="*/ 128397 w 944169"/>
                  <a:gd name="connsiteY1" fmla="*/ 370020 h 2450710"/>
                  <a:gd name="connsiteX2" fmla="*/ 213478 w 944169"/>
                  <a:gd name="connsiteY2" fmla="*/ 111953 h 2450710"/>
                  <a:gd name="connsiteX3" fmla="*/ 450384 w 944169"/>
                  <a:gd name="connsiteY3" fmla="*/ 0 h 2450710"/>
                  <a:gd name="connsiteX4" fmla="*/ 944169 w 944169"/>
                  <a:gd name="connsiteY4" fmla="*/ 1344062 h 2450710"/>
                  <a:gd name="connsiteX5" fmla="*/ 351230 w 944169"/>
                  <a:gd name="connsiteY5" fmla="*/ 2450710 h 2450710"/>
                  <a:gd name="connsiteX6" fmla="*/ 297441 w 944169"/>
                  <a:gd name="connsiteY6" fmla="*/ 1665890 h 2450710"/>
                  <a:gd name="connsiteX7" fmla="*/ 253433 w 944169"/>
                  <a:gd name="connsiteY7" fmla="*/ 1384726 h 2450710"/>
                  <a:gd name="connsiteX8" fmla="*/ 199645 w 944169"/>
                  <a:gd name="connsiteY8" fmla="*/ 1367611 h 2450710"/>
                  <a:gd name="connsiteX9" fmla="*/ 239426 w 944169"/>
                  <a:gd name="connsiteY9" fmla="*/ 742668 h 2450710"/>
                  <a:gd name="connsiteX10" fmla="*/ 172751 w 944169"/>
                  <a:gd name="connsiteY10" fmla="*/ 1169573 h 2450710"/>
                  <a:gd name="connsiteX11" fmla="*/ 177641 w 944169"/>
                  <a:gd name="connsiteY11" fmla="*/ 1308933 h 2450710"/>
                  <a:gd name="connsiteX12" fmla="*/ 138522 w 944169"/>
                  <a:gd name="connsiteY12" fmla="*/ 1318713 h 2450710"/>
                  <a:gd name="connsiteX13" fmla="*/ 153192 w 944169"/>
                  <a:gd name="connsiteY13" fmla="*/ 1333382 h 2450710"/>
                  <a:gd name="connsiteX14" fmla="*/ 159354 w 944169"/>
                  <a:gd name="connsiteY14" fmla="*/ 1382051 h 2450710"/>
                  <a:gd name="connsiteX15" fmla="*/ 37910 w 944169"/>
                  <a:gd name="connsiteY15" fmla="*/ 1291563 h 2450710"/>
                  <a:gd name="connsiteX16" fmla="*/ 28385 w 944169"/>
                  <a:gd name="connsiteY16" fmla="*/ 1170118 h 2450710"/>
                  <a:gd name="connsiteX17" fmla="*/ 1 w 944169"/>
                  <a:gd name="connsiteY17" fmla="*/ 1160989 h 2450710"/>
                  <a:gd name="connsiteX0" fmla="*/ 1 w 944169"/>
                  <a:gd name="connsiteY0" fmla="*/ 1160989 h 2450710"/>
                  <a:gd name="connsiteX1" fmla="*/ 128397 w 944169"/>
                  <a:gd name="connsiteY1" fmla="*/ 370020 h 2450710"/>
                  <a:gd name="connsiteX2" fmla="*/ 213478 w 944169"/>
                  <a:gd name="connsiteY2" fmla="*/ 111953 h 2450710"/>
                  <a:gd name="connsiteX3" fmla="*/ 450384 w 944169"/>
                  <a:gd name="connsiteY3" fmla="*/ 0 h 2450710"/>
                  <a:gd name="connsiteX4" fmla="*/ 944169 w 944169"/>
                  <a:gd name="connsiteY4" fmla="*/ 1344062 h 2450710"/>
                  <a:gd name="connsiteX5" fmla="*/ 517485 w 944169"/>
                  <a:gd name="connsiteY5" fmla="*/ 2140205 h 2450710"/>
                  <a:gd name="connsiteX6" fmla="*/ 351230 w 944169"/>
                  <a:gd name="connsiteY6" fmla="*/ 2450710 h 2450710"/>
                  <a:gd name="connsiteX7" fmla="*/ 297441 w 944169"/>
                  <a:gd name="connsiteY7" fmla="*/ 1665890 h 2450710"/>
                  <a:gd name="connsiteX8" fmla="*/ 253433 w 944169"/>
                  <a:gd name="connsiteY8" fmla="*/ 1384726 h 2450710"/>
                  <a:gd name="connsiteX9" fmla="*/ 199645 w 944169"/>
                  <a:gd name="connsiteY9" fmla="*/ 1367611 h 2450710"/>
                  <a:gd name="connsiteX10" fmla="*/ 239426 w 944169"/>
                  <a:gd name="connsiteY10" fmla="*/ 742668 h 2450710"/>
                  <a:gd name="connsiteX11" fmla="*/ 172751 w 944169"/>
                  <a:gd name="connsiteY11" fmla="*/ 1169573 h 2450710"/>
                  <a:gd name="connsiteX12" fmla="*/ 177641 w 944169"/>
                  <a:gd name="connsiteY12" fmla="*/ 1308933 h 2450710"/>
                  <a:gd name="connsiteX13" fmla="*/ 138522 w 944169"/>
                  <a:gd name="connsiteY13" fmla="*/ 1318713 h 2450710"/>
                  <a:gd name="connsiteX14" fmla="*/ 153192 w 944169"/>
                  <a:gd name="connsiteY14" fmla="*/ 1333382 h 2450710"/>
                  <a:gd name="connsiteX15" fmla="*/ 159354 w 944169"/>
                  <a:gd name="connsiteY15" fmla="*/ 1382051 h 2450710"/>
                  <a:gd name="connsiteX16" fmla="*/ 37910 w 944169"/>
                  <a:gd name="connsiteY16" fmla="*/ 1291563 h 2450710"/>
                  <a:gd name="connsiteX17" fmla="*/ 28385 w 944169"/>
                  <a:gd name="connsiteY17" fmla="*/ 1170118 h 2450710"/>
                  <a:gd name="connsiteX18" fmla="*/ 1 w 944169"/>
                  <a:gd name="connsiteY18" fmla="*/ 1160989 h 2450710"/>
                  <a:gd name="connsiteX0" fmla="*/ 1 w 944169"/>
                  <a:gd name="connsiteY0" fmla="*/ 1160989 h 2641413"/>
                  <a:gd name="connsiteX1" fmla="*/ 128397 w 944169"/>
                  <a:gd name="connsiteY1" fmla="*/ 370020 h 2641413"/>
                  <a:gd name="connsiteX2" fmla="*/ 213478 w 944169"/>
                  <a:gd name="connsiteY2" fmla="*/ 111953 h 2641413"/>
                  <a:gd name="connsiteX3" fmla="*/ 450384 w 944169"/>
                  <a:gd name="connsiteY3" fmla="*/ 0 h 2641413"/>
                  <a:gd name="connsiteX4" fmla="*/ 944169 w 944169"/>
                  <a:gd name="connsiteY4" fmla="*/ 1344062 h 2641413"/>
                  <a:gd name="connsiteX5" fmla="*/ 424578 w 944169"/>
                  <a:gd name="connsiteY5" fmla="*/ 2641413 h 2641413"/>
                  <a:gd name="connsiteX6" fmla="*/ 351230 w 944169"/>
                  <a:gd name="connsiteY6" fmla="*/ 2450710 h 2641413"/>
                  <a:gd name="connsiteX7" fmla="*/ 297441 w 944169"/>
                  <a:gd name="connsiteY7" fmla="*/ 1665890 h 2641413"/>
                  <a:gd name="connsiteX8" fmla="*/ 253433 w 944169"/>
                  <a:gd name="connsiteY8" fmla="*/ 1384726 h 2641413"/>
                  <a:gd name="connsiteX9" fmla="*/ 199645 w 944169"/>
                  <a:gd name="connsiteY9" fmla="*/ 1367611 h 2641413"/>
                  <a:gd name="connsiteX10" fmla="*/ 239426 w 944169"/>
                  <a:gd name="connsiteY10" fmla="*/ 742668 h 2641413"/>
                  <a:gd name="connsiteX11" fmla="*/ 172751 w 944169"/>
                  <a:gd name="connsiteY11" fmla="*/ 1169573 h 2641413"/>
                  <a:gd name="connsiteX12" fmla="*/ 177641 w 944169"/>
                  <a:gd name="connsiteY12" fmla="*/ 1308933 h 2641413"/>
                  <a:gd name="connsiteX13" fmla="*/ 138522 w 944169"/>
                  <a:gd name="connsiteY13" fmla="*/ 1318713 h 2641413"/>
                  <a:gd name="connsiteX14" fmla="*/ 153192 w 944169"/>
                  <a:gd name="connsiteY14" fmla="*/ 1333382 h 2641413"/>
                  <a:gd name="connsiteX15" fmla="*/ 159354 w 944169"/>
                  <a:gd name="connsiteY15" fmla="*/ 1382051 h 2641413"/>
                  <a:gd name="connsiteX16" fmla="*/ 37910 w 944169"/>
                  <a:gd name="connsiteY16" fmla="*/ 1291563 h 2641413"/>
                  <a:gd name="connsiteX17" fmla="*/ 28385 w 944169"/>
                  <a:gd name="connsiteY17" fmla="*/ 1170118 h 2641413"/>
                  <a:gd name="connsiteX18" fmla="*/ 1 w 944169"/>
                  <a:gd name="connsiteY18" fmla="*/ 1160989 h 2641413"/>
                  <a:gd name="connsiteX0" fmla="*/ 1 w 944169"/>
                  <a:gd name="connsiteY0" fmla="*/ 1160989 h 2641413"/>
                  <a:gd name="connsiteX1" fmla="*/ 128397 w 944169"/>
                  <a:gd name="connsiteY1" fmla="*/ 370020 h 2641413"/>
                  <a:gd name="connsiteX2" fmla="*/ 213478 w 944169"/>
                  <a:gd name="connsiteY2" fmla="*/ 111953 h 2641413"/>
                  <a:gd name="connsiteX3" fmla="*/ 450384 w 944169"/>
                  <a:gd name="connsiteY3" fmla="*/ 0 h 2641413"/>
                  <a:gd name="connsiteX4" fmla="*/ 944169 w 944169"/>
                  <a:gd name="connsiteY4" fmla="*/ 1344062 h 2641413"/>
                  <a:gd name="connsiteX5" fmla="*/ 424578 w 944169"/>
                  <a:gd name="connsiteY5" fmla="*/ 2641413 h 2641413"/>
                  <a:gd name="connsiteX6" fmla="*/ 351230 w 944169"/>
                  <a:gd name="connsiteY6" fmla="*/ 2450710 h 2641413"/>
                  <a:gd name="connsiteX7" fmla="*/ 297441 w 944169"/>
                  <a:gd name="connsiteY7" fmla="*/ 1665890 h 2641413"/>
                  <a:gd name="connsiteX8" fmla="*/ 253433 w 944169"/>
                  <a:gd name="connsiteY8" fmla="*/ 1384726 h 2641413"/>
                  <a:gd name="connsiteX9" fmla="*/ 199645 w 944169"/>
                  <a:gd name="connsiteY9" fmla="*/ 1367611 h 2641413"/>
                  <a:gd name="connsiteX10" fmla="*/ 239426 w 944169"/>
                  <a:gd name="connsiteY10" fmla="*/ 742668 h 2641413"/>
                  <a:gd name="connsiteX11" fmla="*/ 172751 w 944169"/>
                  <a:gd name="connsiteY11" fmla="*/ 1169573 h 2641413"/>
                  <a:gd name="connsiteX12" fmla="*/ 177641 w 944169"/>
                  <a:gd name="connsiteY12" fmla="*/ 1308933 h 2641413"/>
                  <a:gd name="connsiteX13" fmla="*/ 138522 w 944169"/>
                  <a:gd name="connsiteY13" fmla="*/ 1318713 h 2641413"/>
                  <a:gd name="connsiteX14" fmla="*/ 153192 w 944169"/>
                  <a:gd name="connsiteY14" fmla="*/ 1333382 h 2641413"/>
                  <a:gd name="connsiteX15" fmla="*/ 159354 w 944169"/>
                  <a:gd name="connsiteY15" fmla="*/ 1382051 h 2641413"/>
                  <a:gd name="connsiteX16" fmla="*/ 37910 w 944169"/>
                  <a:gd name="connsiteY16" fmla="*/ 1291563 h 2641413"/>
                  <a:gd name="connsiteX17" fmla="*/ 28385 w 944169"/>
                  <a:gd name="connsiteY17" fmla="*/ 1170118 h 2641413"/>
                  <a:gd name="connsiteX18" fmla="*/ 1 w 944169"/>
                  <a:gd name="connsiteY18" fmla="*/ 1160989 h 2641413"/>
                  <a:gd name="connsiteX0" fmla="*/ 1 w 944169"/>
                  <a:gd name="connsiteY0" fmla="*/ 1160989 h 2641413"/>
                  <a:gd name="connsiteX1" fmla="*/ 128397 w 944169"/>
                  <a:gd name="connsiteY1" fmla="*/ 370020 h 2641413"/>
                  <a:gd name="connsiteX2" fmla="*/ 213478 w 944169"/>
                  <a:gd name="connsiteY2" fmla="*/ 111953 h 2641413"/>
                  <a:gd name="connsiteX3" fmla="*/ 450384 w 944169"/>
                  <a:gd name="connsiteY3" fmla="*/ 0 h 2641413"/>
                  <a:gd name="connsiteX4" fmla="*/ 944169 w 944169"/>
                  <a:gd name="connsiteY4" fmla="*/ 1344062 h 2641413"/>
                  <a:gd name="connsiteX5" fmla="*/ 424578 w 944169"/>
                  <a:gd name="connsiteY5" fmla="*/ 2641413 h 2641413"/>
                  <a:gd name="connsiteX6" fmla="*/ 351230 w 944169"/>
                  <a:gd name="connsiteY6" fmla="*/ 2450710 h 2641413"/>
                  <a:gd name="connsiteX7" fmla="*/ 297441 w 944169"/>
                  <a:gd name="connsiteY7" fmla="*/ 1665890 h 2641413"/>
                  <a:gd name="connsiteX8" fmla="*/ 253433 w 944169"/>
                  <a:gd name="connsiteY8" fmla="*/ 1384726 h 2641413"/>
                  <a:gd name="connsiteX9" fmla="*/ 199645 w 944169"/>
                  <a:gd name="connsiteY9" fmla="*/ 1367611 h 2641413"/>
                  <a:gd name="connsiteX10" fmla="*/ 239426 w 944169"/>
                  <a:gd name="connsiteY10" fmla="*/ 742668 h 2641413"/>
                  <a:gd name="connsiteX11" fmla="*/ 172751 w 944169"/>
                  <a:gd name="connsiteY11" fmla="*/ 1169573 h 2641413"/>
                  <a:gd name="connsiteX12" fmla="*/ 177641 w 944169"/>
                  <a:gd name="connsiteY12" fmla="*/ 1308933 h 2641413"/>
                  <a:gd name="connsiteX13" fmla="*/ 138522 w 944169"/>
                  <a:gd name="connsiteY13" fmla="*/ 1318713 h 2641413"/>
                  <a:gd name="connsiteX14" fmla="*/ 153192 w 944169"/>
                  <a:gd name="connsiteY14" fmla="*/ 1333382 h 2641413"/>
                  <a:gd name="connsiteX15" fmla="*/ 159354 w 944169"/>
                  <a:gd name="connsiteY15" fmla="*/ 1382051 h 2641413"/>
                  <a:gd name="connsiteX16" fmla="*/ 37910 w 944169"/>
                  <a:gd name="connsiteY16" fmla="*/ 1291563 h 2641413"/>
                  <a:gd name="connsiteX17" fmla="*/ 28385 w 944169"/>
                  <a:gd name="connsiteY17" fmla="*/ 1170118 h 2641413"/>
                  <a:gd name="connsiteX18" fmla="*/ 1 w 944169"/>
                  <a:gd name="connsiteY18" fmla="*/ 1160989 h 2641413"/>
                  <a:gd name="connsiteX0" fmla="*/ 1 w 944169"/>
                  <a:gd name="connsiteY0" fmla="*/ 1160989 h 2641413"/>
                  <a:gd name="connsiteX1" fmla="*/ 128397 w 944169"/>
                  <a:gd name="connsiteY1" fmla="*/ 370020 h 2641413"/>
                  <a:gd name="connsiteX2" fmla="*/ 213478 w 944169"/>
                  <a:gd name="connsiteY2" fmla="*/ 111953 h 2641413"/>
                  <a:gd name="connsiteX3" fmla="*/ 450384 w 944169"/>
                  <a:gd name="connsiteY3" fmla="*/ 0 h 2641413"/>
                  <a:gd name="connsiteX4" fmla="*/ 944169 w 944169"/>
                  <a:gd name="connsiteY4" fmla="*/ 1344062 h 2641413"/>
                  <a:gd name="connsiteX5" fmla="*/ 524820 w 944169"/>
                  <a:gd name="connsiteY5" fmla="*/ 2374917 h 2641413"/>
                  <a:gd name="connsiteX6" fmla="*/ 424578 w 944169"/>
                  <a:gd name="connsiteY6" fmla="*/ 2641413 h 2641413"/>
                  <a:gd name="connsiteX7" fmla="*/ 351230 w 944169"/>
                  <a:gd name="connsiteY7" fmla="*/ 2450710 h 2641413"/>
                  <a:gd name="connsiteX8" fmla="*/ 297441 w 944169"/>
                  <a:gd name="connsiteY8" fmla="*/ 1665890 h 2641413"/>
                  <a:gd name="connsiteX9" fmla="*/ 253433 w 944169"/>
                  <a:gd name="connsiteY9" fmla="*/ 1384726 h 2641413"/>
                  <a:gd name="connsiteX10" fmla="*/ 199645 w 944169"/>
                  <a:gd name="connsiteY10" fmla="*/ 1367611 h 2641413"/>
                  <a:gd name="connsiteX11" fmla="*/ 239426 w 944169"/>
                  <a:gd name="connsiteY11" fmla="*/ 742668 h 2641413"/>
                  <a:gd name="connsiteX12" fmla="*/ 172751 w 944169"/>
                  <a:gd name="connsiteY12" fmla="*/ 1169573 h 2641413"/>
                  <a:gd name="connsiteX13" fmla="*/ 177641 w 944169"/>
                  <a:gd name="connsiteY13" fmla="*/ 1308933 h 2641413"/>
                  <a:gd name="connsiteX14" fmla="*/ 138522 w 944169"/>
                  <a:gd name="connsiteY14" fmla="*/ 1318713 h 2641413"/>
                  <a:gd name="connsiteX15" fmla="*/ 153192 w 944169"/>
                  <a:gd name="connsiteY15" fmla="*/ 1333382 h 2641413"/>
                  <a:gd name="connsiteX16" fmla="*/ 159354 w 944169"/>
                  <a:gd name="connsiteY16" fmla="*/ 1382051 h 2641413"/>
                  <a:gd name="connsiteX17" fmla="*/ 37910 w 944169"/>
                  <a:gd name="connsiteY17" fmla="*/ 1291563 h 2641413"/>
                  <a:gd name="connsiteX18" fmla="*/ 28385 w 944169"/>
                  <a:gd name="connsiteY18" fmla="*/ 1170118 h 2641413"/>
                  <a:gd name="connsiteX19" fmla="*/ 1 w 944169"/>
                  <a:gd name="connsiteY19" fmla="*/ 1160989 h 2641413"/>
                  <a:gd name="connsiteX0" fmla="*/ 1 w 944169"/>
                  <a:gd name="connsiteY0" fmla="*/ 1160989 h 2665863"/>
                  <a:gd name="connsiteX1" fmla="*/ 128397 w 944169"/>
                  <a:gd name="connsiteY1" fmla="*/ 370020 h 2665863"/>
                  <a:gd name="connsiteX2" fmla="*/ 213478 w 944169"/>
                  <a:gd name="connsiteY2" fmla="*/ 111953 h 2665863"/>
                  <a:gd name="connsiteX3" fmla="*/ 450384 w 944169"/>
                  <a:gd name="connsiteY3" fmla="*/ 0 h 2665863"/>
                  <a:gd name="connsiteX4" fmla="*/ 944169 w 944169"/>
                  <a:gd name="connsiteY4" fmla="*/ 1344062 h 2665863"/>
                  <a:gd name="connsiteX5" fmla="*/ 588387 w 944169"/>
                  <a:gd name="connsiteY5" fmla="*/ 2665863 h 2665863"/>
                  <a:gd name="connsiteX6" fmla="*/ 424578 w 944169"/>
                  <a:gd name="connsiteY6" fmla="*/ 2641413 h 2665863"/>
                  <a:gd name="connsiteX7" fmla="*/ 351230 w 944169"/>
                  <a:gd name="connsiteY7" fmla="*/ 2450710 h 2665863"/>
                  <a:gd name="connsiteX8" fmla="*/ 297441 w 944169"/>
                  <a:gd name="connsiteY8" fmla="*/ 1665890 h 2665863"/>
                  <a:gd name="connsiteX9" fmla="*/ 253433 w 944169"/>
                  <a:gd name="connsiteY9" fmla="*/ 1384726 h 2665863"/>
                  <a:gd name="connsiteX10" fmla="*/ 199645 w 944169"/>
                  <a:gd name="connsiteY10" fmla="*/ 1367611 h 2665863"/>
                  <a:gd name="connsiteX11" fmla="*/ 239426 w 944169"/>
                  <a:gd name="connsiteY11" fmla="*/ 742668 h 2665863"/>
                  <a:gd name="connsiteX12" fmla="*/ 172751 w 944169"/>
                  <a:gd name="connsiteY12" fmla="*/ 1169573 h 2665863"/>
                  <a:gd name="connsiteX13" fmla="*/ 177641 w 944169"/>
                  <a:gd name="connsiteY13" fmla="*/ 1308933 h 2665863"/>
                  <a:gd name="connsiteX14" fmla="*/ 138522 w 944169"/>
                  <a:gd name="connsiteY14" fmla="*/ 1318713 h 2665863"/>
                  <a:gd name="connsiteX15" fmla="*/ 153192 w 944169"/>
                  <a:gd name="connsiteY15" fmla="*/ 1333382 h 2665863"/>
                  <a:gd name="connsiteX16" fmla="*/ 159354 w 944169"/>
                  <a:gd name="connsiteY16" fmla="*/ 1382051 h 2665863"/>
                  <a:gd name="connsiteX17" fmla="*/ 37910 w 944169"/>
                  <a:gd name="connsiteY17" fmla="*/ 1291563 h 2665863"/>
                  <a:gd name="connsiteX18" fmla="*/ 28385 w 944169"/>
                  <a:gd name="connsiteY18" fmla="*/ 1170118 h 2665863"/>
                  <a:gd name="connsiteX19" fmla="*/ 1 w 944169"/>
                  <a:gd name="connsiteY19" fmla="*/ 1160989 h 2665863"/>
                  <a:gd name="connsiteX0" fmla="*/ 1 w 944169"/>
                  <a:gd name="connsiteY0" fmla="*/ 1160989 h 2789361"/>
                  <a:gd name="connsiteX1" fmla="*/ 128397 w 944169"/>
                  <a:gd name="connsiteY1" fmla="*/ 370020 h 2789361"/>
                  <a:gd name="connsiteX2" fmla="*/ 213478 w 944169"/>
                  <a:gd name="connsiteY2" fmla="*/ 111953 h 2789361"/>
                  <a:gd name="connsiteX3" fmla="*/ 450384 w 944169"/>
                  <a:gd name="connsiteY3" fmla="*/ 0 h 2789361"/>
                  <a:gd name="connsiteX4" fmla="*/ 944169 w 944169"/>
                  <a:gd name="connsiteY4" fmla="*/ 1344062 h 2789361"/>
                  <a:gd name="connsiteX5" fmla="*/ 588387 w 944169"/>
                  <a:gd name="connsiteY5" fmla="*/ 2665863 h 2789361"/>
                  <a:gd name="connsiteX6" fmla="*/ 424578 w 944169"/>
                  <a:gd name="connsiteY6" fmla="*/ 2641413 h 2789361"/>
                  <a:gd name="connsiteX7" fmla="*/ 351230 w 944169"/>
                  <a:gd name="connsiteY7" fmla="*/ 2450710 h 2789361"/>
                  <a:gd name="connsiteX8" fmla="*/ 297441 w 944169"/>
                  <a:gd name="connsiteY8" fmla="*/ 1665890 h 2789361"/>
                  <a:gd name="connsiteX9" fmla="*/ 253433 w 944169"/>
                  <a:gd name="connsiteY9" fmla="*/ 1384726 h 2789361"/>
                  <a:gd name="connsiteX10" fmla="*/ 199645 w 944169"/>
                  <a:gd name="connsiteY10" fmla="*/ 1367611 h 2789361"/>
                  <a:gd name="connsiteX11" fmla="*/ 239426 w 944169"/>
                  <a:gd name="connsiteY11" fmla="*/ 742668 h 2789361"/>
                  <a:gd name="connsiteX12" fmla="*/ 172751 w 944169"/>
                  <a:gd name="connsiteY12" fmla="*/ 1169573 h 2789361"/>
                  <a:gd name="connsiteX13" fmla="*/ 177641 w 944169"/>
                  <a:gd name="connsiteY13" fmla="*/ 1308933 h 2789361"/>
                  <a:gd name="connsiteX14" fmla="*/ 138522 w 944169"/>
                  <a:gd name="connsiteY14" fmla="*/ 1318713 h 2789361"/>
                  <a:gd name="connsiteX15" fmla="*/ 153192 w 944169"/>
                  <a:gd name="connsiteY15" fmla="*/ 1333382 h 2789361"/>
                  <a:gd name="connsiteX16" fmla="*/ 159354 w 944169"/>
                  <a:gd name="connsiteY16" fmla="*/ 1382051 h 2789361"/>
                  <a:gd name="connsiteX17" fmla="*/ 37910 w 944169"/>
                  <a:gd name="connsiteY17" fmla="*/ 1291563 h 2789361"/>
                  <a:gd name="connsiteX18" fmla="*/ 28385 w 944169"/>
                  <a:gd name="connsiteY18" fmla="*/ 1170118 h 2789361"/>
                  <a:gd name="connsiteX19" fmla="*/ 1 w 944169"/>
                  <a:gd name="connsiteY19" fmla="*/ 1160989 h 2789361"/>
                  <a:gd name="connsiteX0" fmla="*/ 1 w 944169"/>
                  <a:gd name="connsiteY0" fmla="*/ 1160989 h 2819834"/>
                  <a:gd name="connsiteX1" fmla="*/ 128397 w 944169"/>
                  <a:gd name="connsiteY1" fmla="*/ 370020 h 2819834"/>
                  <a:gd name="connsiteX2" fmla="*/ 213478 w 944169"/>
                  <a:gd name="connsiteY2" fmla="*/ 111953 h 2819834"/>
                  <a:gd name="connsiteX3" fmla="*/ 450384 w 944169"/>
                  <a:gd name="connsiteY3" fmla="*/ 0 h 2819834"/>
                  <a:gd name="connsiteX4" fmla="*/ 944169 w 944169"/>
                  <a:gd name="connsiteY4" fmla="*/ 1344062 h 2819834"/>
                  <a:gd name="connsiteX5" fmla="*/ 588387 w 944169"/>
                  <a:gd name="connsiteY5" fmla="*/ 2665863 h 2819834"/>
                  <a:gd name="connsiteX6" fmla="*/ 424578 w 944169"/>
                  <a:gd name="connsiteY6" fmla="*/ 2641413 h 2819834"/>
                  <a:gd name="connsiteX7" fmla="*/ 351230 w 944169"/>
                  <a:gd name="connsiteY7" fmla="*/ 2450710 h 2819834"/>
                  <a:gd name="connsiteX8" fmla="*/ 297441 w 944169"/>
                  <a:gd name="connsiteY8" fmla="*/ 1665890 h 2819834"/>
                  <a:gd name="connsiteX9" fmla="*/ 253433 w 944169"/>
                  <a:gd name="connsiteY9" fmla="*/ 1384726 h 2819834"/>
                  <a:gd name="connsiteX10" fmla="*/ 199645 w 944169"/>
                  <a:gd name="connsiteY10" fmla="*/ 1367611 h 2819834"/>
                  <a:gd name="connsiteX11" fmla="*/ 239426 w 944169"/>
                  <a:gd name="connsiteY11" fmla="*/ 742668 h 2819834"/>
                  <a:gd name="connsiteX12" fmla="*/ 172751 w 944169"/>
                  <a:gd name="connsiteY12" fmla="*/ 1169573 h 2819834"/>
                  <a:gd name="connsiteX13" fmla="*/ 177641 w 944169"/>
                  <a:gd name="connsiteY13" fmla="*/ 1308933 h 2819834"/>
                  <a:gd name="connsiteX14" fmla="*/ 138522 w 944169"/>
                  <a:gd name="connsiteY14" fmla="*/ 1318713 h 2819834"/>
                  <a:gd name="connsiteX15" fmla="*/ 153192 w 944169"/>
                  <a:gd name="connsiteY15" fmla="*/ 1333382 h 2819834"/>
                  <a:gd name="connsiteX16" fmla="*/ 159354 w 944169"/>
                  <a:gd name="connsiteY16" fmla="*/ 1382051 h 2819834"/>
                  <a:gd name="connsiteX17" fmla="*/ 37910 w 944169"/>
                  <a:gd name="connsiteY17" fmla="*/ 1291563 h 2819834"/>
                  <a:gd name="connsiteX18" fmla="*/ 28385 w 944169"/>
                  <a:gd name="connsiteY18" fmla="*/ 1170118 h 2819834"/>
                  <a:gd name="connsiteX19" fmla="*/ 1 w 944169"/>
                  <a:gd name="connsiteY19" fmla="*/ 1160989 h 2819834"/>
                  <a:gd name="connsiteX0" fmla="*/ 1 w 944169"/>
                  <a:gd name="connsiteY0" fmla="*/ 1160989 h 2800232"/>
                  <a:gd name="connsiteX1" fmla="*/ 128397 w 944169"/>
                  <a:gd name="connsiteY1" fmla="*/ 370020 h 2800232"/>
                  <a:gd name="connsiteX2" fmla="*/ 213478 w 944169"/>
                  <a:gd name="connsiteY2" fmla="*/ 111953 h 2800232"/>
                  <a:gd name="connsiteX3" fmla="*/ 450384 w 944169"/>
                  <a:gd name="connsiteY3" fmla="*/ 0 h 2800232"/>
                  <a:gd name="connsiteX4" fmla="*/ 944169 w 944169"/>
                  <a:gd name="connsiteY4" fmla="*/ 1344062 h 2800232"/>
                  <a:gd name="connsiteX5" fmla="*/ 588387 w 944169"/>
                  <a:gd name="connsiteY5" fmla="*/ 2665863 h 2800232"/>
                  <a:gd name="connsiteX6" fmla="*/ 424578 w 944169"/>
                  <a:gd name="connsiteY6" fmla="*/ 2641413 h 2800232"/>
                  <a:gd name="connsiteX7" fmla="*/ 351230 w 944169"/>
                  <a:gd name="connsiteY7" fmla="*/ 2450710 h 2800232"/>
                  <a:gd name="connsiteX8" fmla="*/ 297441 w 944169"/>
                  <a:gd name="connsiteY8" fmla="*/ 1665890 h 2800232"/>
                  <a:gd name="connsiteX9" fmla="*/ 253433 w 944169"/>
                  <a:gd name="connsiteY9" fmla="*/ 1384726 h 2800232"/>
                  <a:gd name="connsiteX10" fmla="*/ 199645 w 944169"/>
                  <a:gd name="connsiteY10" fmla="*/ 1367611 h 2800232"/>
                  <a:gd name="connsiteX11" fmla="*/ 239426 w 944169"/>
                  <a:gd name="connsiteY11" fmla="*/ 742668 h 2800232"/>
                  <a:gd name="connsiteX12" fmla="*/ 172751 w 944169"/>
                  <a:gd name="connsiteY12" fmla="*/ 1169573 h 2800232"/>
                  <a:gd name="connsiteX13" fmla="*/ 177641 w 944169"/>
                  <a:gd name="connsiteY13" fmla="*/ 1308933 h 2800232"/>
                  <a:gd name="connsiteX14" fmla="*/ 138522 w 944169"/>
                  <a:gd name="connsiteY14" fmla="*/ 1318713 h 2800232"/>
                  <a:gd name="connsiteX15" fmla="*/ 153192 w 944169"/>
                  <a:gd name="connsiteY15" fmla="*/ 1333382 h 2800232"/>
                  <a:gd name="connsiteX16" fmla="*/ 159354 w 944169"/>
                  <a:gd name="connsiteY16" fmla="*/ 1382051 h 2800232"/>
                  <a:gd name="connsiteX17" fmla="*/ 37910 w 944169"/>
                  <a:gd name="connsiteY17" fmla="*/ 1291563 h 2800232"/>
                  <a:gd name="connsiteX18" fmla="*/ 28385 w 944169"/>
                  <a:gd name="connsiteY18" fmla="*/ 1170118 h 2800232"/>
                  <a:gd name="connsiteX19" fmla="*/ 1 w 944169"/>
                  <a:gd name="connsiteY19" fmla="*/ 1160989 h 2800232"/>
                  <a:gd name="connsiteX0" fmla="*/ 1 w 944169"/>
                  <a:gd name="connsiteY0" fmla="*/ 1160989 h 2801817"/>
                  <a:gd name="connsiteX1" fmla="*/ 128397 w 944169"/>
                  <a:gd name="connsiteY1" fmla="*/ 370020 h 2801817"/>
                  <a:gd name="connsiteX2" fmla="*/ 213478 w 944169"/>
                  <a:gd name="connsiteY2" fmla="*/ 111953 h 2801817"/>
                  <a:gd name="connsiteX3" fmla="*/ 450384 w 944169"/>
                  <a:gd name="connsiteY3" fmla="*/ 0 h 2801817"/>
                  <a:gd name="connsiteX4" fmla="*/ 944169 w 944169"/>
                  <a:gd name="connsiteY4" fmla="*/ 1344062 h 2801817"/>
                  <a:gd name="connsiteX5" fmla="*/ 588387 w 944169"/>
                  <a:gd name="connsiteY5" fmla="*/ 2665863 h 2801817"/>
                  <a:gd name="connsiteX6" fmla="*/ 488146 w 944169"/>
                  <a:gd name="connsiteY6" fmla="*/ 2756324 h 2801817"/>
                  <a:gd name="connsiteX7" fmla="*/ 424578 w 944169"/>
                  <a:gd name="connsiteY7" fmla="*/ 2641413 h 2801817"/>
                  <a:gd name="connsiteX8" fmla="*/ 351230 w 944169"/>
                  <a:gd name="connsiteY8" fmla="*/ 2450710 h 2801817"/>
                  <a:gd name="connsiteX9" fmla="*/ 297441 w 944169"/>
                  <a:gd name="connsiteY9" fmla="*/ 1665890 h 2801817"/>
                  <a:gd name="connsiteX10" fmla="*/ 253433 w 944169"/>
                  <a:gd name="connsiteY10" fmla="*/ 1384726 h 2801817"/>
                  <a:gd name="connsiteX11" fmla="*/ 199645 w 944169"/>
                  <a:gd name="connsiteY11" fmla="*/ 1367611 h 2801817"/>
                  <a:gd name="connsiteX12" fmla="*/ 239426 w 944169"/>
                  <a:gd name="connsiteY12" fmla="*/ 742668 h 2801817"/>
                  <a:gd name="connsiteX13" fmla="*/ 172751 w 944169"/>
                  <a:gd name="connsiteY13" fmla="*/ 1169573 h 2801817"/>
                  <a:gd name="connsiteX14" fmla="*/ 177641 w 944169"/>
                  <a:gd name="connsiteY14" fmla="*/ 1308933 h 2801817"/>
                  <a:gd name="connsiteX15" fmla="*/ 138522 w 944169"/>
                  <a:gd name="connsiteY15" fmla="*/ 1318713 h 2801817"/>
                  <a:gd name="connsiteX16" fmla="*/ 153192 w 944169"/>
                  <a:gd name="connsiteY16" fmla="*/ 1333382 h 2801817"/>
                  <a:gd name="connsiteX17" fmla="*/ 159354 w 944169"/>
                  <a:gd name="connsiteY17" fmla="*/ 1382051 h 2801817"/>
                  <a:gd name="connsiteX18" fmla="*/ 37910 w 944169"/>
                  <a:gd name="connsiteY18" fmla="*/ 1291563 h 2801817"/>
                  <a:gd name="connsiteX19" fmla="*/ 28385 w 944169"/>
                  <a:gd name="connsiteY19" fmla="*/ 1170118 h 2801817"/>
                  <a:gd name="connsiteX20" fmla="*/ 1 w 944169"/>
                  <a:gd name="connsiteY20" fmla="*/ 1160989 h 2801817"/>
                  <a:gd name="connsiteX0" fmla="*/ 1 w 944169"/>
                  <a:gd name="connsiteY0" fmla="*/ 1160989 h 2792968"/>
                  <a:gd name="connsiteX1" fmla="*/ 128397 w 944169"/>
                  <a:gd name="connsiteY1" fmla="*/ 370020 h 2792968"/>
                  <a:gd name="connsiteX2" fmla="*/ 213478 w 944169"/>
                  <a:gd name="connsiteY2" fmla="*/ 111953 h 2792968"/>
                  <a:gd name="connsiteX3" fmla="*/ 450384 w 944169"/>
                  <a:gd name="connsiteY3" fmla="*/ 0 h 2792968"/>
                  <a:gd name="connsiteX4" fmla="*/ 944169 w 944169"/>
                  <a:gd name="connsiteY4" fmla="*/ 1344062 h 2792968"/>
                  <a:gd name="connsiteX5" fmla="*/ 588387 w 944169"/>
                  <a:gd name="connsiteY5" fmla="*/ 2665863 h 2792968"/>
                  <a:gd name="connsiteX6" fmla="*/ 370790 w 944169"/>
                  <a:gd name="connsiteY6" fmla="*/ 2734319 h 2792968"/>
                  <a:gd name="connsiteX7" fmla="*/ 424578 w 944169"/>
                  <a:gd name="connsiteY7" fmla="*/ 2641413 h 2792968"/>
                  <a:gd name="connsiteX8" fmla="*/ 351230 w 944169"/>
                  <a:gd name="connsiteY8" fmla="*/ 2450710 h 2792968"/>
                  <a:gd name="connsiteX9" fmla="*/ 297441 w 944169"/>
                  <a:gd name="connsiteY9" fmla="*/ 1665890 h 2792968"/>
                  <a:gd name="connsiteX10" fmla="*/ 253433 w 944169"/>
                  <a:gd name="connsiteY10" fmla="*/ 1384726 h 2792968"/>
                  <a:gd name="connsiteX11" fmla="*/ 199645 w 944169"/>
                  <a:gd name="connsiteY11" fmla="*/ 1367611 h 2792968"/>
                  <a:gd name="connsiteX12" fmla="*/ 239426 w 944169"/>
                  <a:gd name="connsiteY12" fmla="*/ 742668 h 2792968"/>
                  <a:gd name="connsiteX13" fmla="*/ 172751 w 944169"/>
                  <a:gd name="connsiteY13" fmla="*/ 1169573 h 2792968"/>
                  <a:gd name="connsiteX14" fmla="*/ 177641 w 944169"/>
                  <a:gd name="connsiteY14" fmla="*/ 1308933 h 2792968"/>
                  <a:gd name="connsiteX15" fmla="*/ 138522 w 944169"/>
                  <a:gd name="connsiteY15" fmla="*/ 1318713 h 2792968"/>
                  <a:gd name="connsiteX16" fmla="*/ 153192 w 944169"/>
                  <a:gd name="connsiteY16" fmla="*/ 1333382 h 2792968"/>
                  <a:gd name="connsiteX17" fmla="*/ 159354 w 944169"/>
                  <a:gd name="connsiteY17" fmla="*/ 1382051 h 2792968"/>
                  <a:gd name="connsiteX18" fmla="*/ 37910 w 944169"/>
                  <a:gd name="connsiteY18" fmla="*/ 1291563 h 2792968"/>
                  <a:gd name="connsiteX19" fmla="*/ 28385 w 944169"/>
                  <a:gd name="connsiteY19" fmla="*/ 1170118 h 2792968"/>
                  <a:gd name="connsiteX20" fmla="*/ 1 w 944169"/>
                  <a:gd name="connsiteY20" fmla="*/ 1160989 h 2792968"/>
                  <a:gd name="connsiteX0" fmla="*/ 1 w 944169"/>
                  <a:gd name="connsiteY0" fmla="*/ 1160989 h 2792968"/>
                  <a:gd name="connsiteX1" fmla="*/ 128397 w 944169"/>
                  <a:gd name="connsiteY1" fmla="*/ 370020 h 2792968"/>
                  <a:gd name="connsiteX2" fmla="*/ 213478 w 944169"/>
                  <a:gd name="connsiteY2" fmla="*/ 111953 h 2792968"/>
                  <a:gd name="connsiteX3" fmla="*/ 450384 w 944169"/>
                  <a:gd name="connsiteY3" fmla="*/ 0 h 2792968"/>
                  <a:gd name="connsiteX4" fmla="*/ 944169 w 944169"/>
                  <a:gd name="connsiteY4" fmla="*/ 1344062 h 2792968"/>
                  <a:gd name="connsiteX5" fmla="*/ 588387 w 944169"/>
                  <a:gd name="connsiteY5" fmla="*/ 2665863 h 2792968"/>
                  <a:gd name="connsiteX6" fmla="*/ 370790 w 944169"/>
                  <a:gd name="connsiteY6" fmla="*/ 2734319 h 2792968"/>
                  <a:gd name="connsiteX7" fmla="*/ 424578 w 944169"/>
                  <a:gd name="connsiteY7" fmla="*/ 2641413 h 2792968"/>
                  <a:gd name="connsiteX8" fmla="*/ 351230 w 944169"/>
                  <a:gd name="connsiteY8" fmla="*/ 2450710 h 2792968"/>
                  <a:gd name="connsiteX9" fmla="*/ 297441 w 944169"/>
                  <a:gd name="connsiteY9" fmla="*/ 1665890 h 2792968"/>
                  <a:gd name="connsiteX10" fmla="*/ 253433 w 944169"/>
                  <a:gd name="connsiteY10" fmla="*/ 1384726 h 2792968"/>
                  <a:gd name="connsiteX11" fmla="*/ 199645 w 944169"/>
                  <a:gd name="connsiteY11" fmla="*/ 1367611 h 2792968"/>
                  <a:gd name="connsiteX12" fmla="*/ 239426 w 944169"/>
                  <a:gd name="connsiteY12" fmla="*/ 742668 h 2792968"/>
                  <a:gd name="connsiteX13" fmla="*/ 172751 w 944169"/>
                  <a:gd name="connsiteY13" fmla="*/ 1169573 h 2792968"/>
                  <a:gd name="connsiteX14" fmla="*/ 177641 w 944169"/>
                  <a:gd name="connsiteY14" fmla="*/ 1308933 h 2792968"/>
                  <a:gd name="connsiteX15" fmla="*/ 138522 w 944169"/>
                  <a:gd name="connsiteY15" fmla="*/ 1318713 h 2792968"/>
                  <a:gd name="connsiteX16" fmla="*/ 153192 w 944169"/>
                  <a:gd name="connsiteY16" fmla="*/ 1333382 h 2792968"/>
                  <a:gd name="connsiteX17" fmla="*/ 159354 w 944169"/>
                  <a:gd name="connsiteY17" fmla="*/ 1382051 h 2792968"/>
                  <a:gd name="connsiteX18" fmla="*/ 37910 w 944169"/>
                  <a:gd name="connsiteY18" fmla="*/ 1291563 h 2792968"/>
                  <a:gd name="connsiteX19" fmla="*/ 28385 w 944169"/>
                  <a:gd name="connsiteY19" fmla="*/ 1170118 h 2792968"/>
                  <a:gd name="connsiteX20" fmla="*/ 1 w 944169"/>
                  <a:gd name="connsiteY20" fmla="*/ 1160989 h 2792968"/>
                  <a:gd name="connsiteX0" fmla="*/ 1 w 944169"/>
                  <a:gd name="connsiteY0" fmla="*/ 1160989 h 2802273"/>
                  <a:gd name="connsiteX1" fmla="*/ 128397 w 944169"/>
                  <a:gd name="connsiteY1" fmla="*/ 370020 h 2802273"/>
                  <a:gd name="connsiteX2" fmla="*/ 213478 w 944169"/>
                  <a:gd name="connsiteY2" fmla="*/ 111953 h 2802273"/>
                  <a:gd name="connsiteX3" fmla="*/ 450384 w 944169"/>
                  <a:gd name="connsiteY3" fmla="*/ 0 h 2802273"/>
                  <a:gd name="connsiteX4" fmla="*/ 944169 w 944169"/>
                  <a:gd name="connsiteY4" fmla="*/ 1344062 h 2802273"/>
                  <a:gd name="connsiteX5" fmla="*/ 588387 w 944169"/>
                  <a:gd name="connsiteY5" fmla="*/ 2665863 h 2802273"/>
                  <a:gd name="connsiteX6" fmla="*/ 370790 w 944169"/>
                  <a:gd name="connsiteY6" fmla="*/ 2734319 h 2802273"/>
                  <a:gd name="connsiteX7" fmla="*/ 424578 w 944169"/>
                  <a:gd name="connsiteY7" fmla="*/ 2641413 h 2802273"/>
                  <a:gd name="connsiteX8" fmla="*/ 351230 w 944169"/>
                  <a:gd name="connsiteY8" fmla="*/ 2450710 h 2802273"/>
                  <a:gd name="connsiteX9" fmla="*/ 297441 w 944169"/>
                  <a:gd name="connsiteY9" fmla="*/ 1665890 h 2802273"/>
                  <a:gd name="connsiteX10" fmla="*/ 253433 w 944169"/>
                  <a:gd name="connsiteY10" fmla="*/ 1384726 h 2802273"/>
                  <a:gd name="connsiteX11" fmla="*/ 199645 w 944169"/>
                  <a:gd name="connsiteY11" fmla="*/ 1367611 h 2802273"/>
                  <a:gd name="connsiteX12" fmla="*/ 239426 w 944169"/>
                  <a:gd name="connsiteY12" fmla="*/ 742668 h 2802273"/>
                  <a:gd name="connsiteX13" fmla="*/ 172751 w 944169"/>
                  <a:gd name="connsiteY13" fmla="*/ 1169573 h 2802273"/>
                  <a:gd name="connsiteX14" fmla="*/ 177641 w 944169"/>
                  <a:gd name="connsiteY14" fmla="*/ 1308933 h 2802273"/>
                  <a:gd name="connsiteX15" fmla="*/ 138522 w 944169"/>
                  <a:gd name="connsiteY15" fmla="*/ 1318713 h 2802273"/>
                  <a:gd name="connsiteX16" fmla="*/ 153192 w 944169"/>
                  <a:gd name="connsiteY16" fmla="*/ 1333382 h 2802273"/>
                  <a:gd name="connsiteX17" fmla="*/ 159354 w 944169"/>
                  <a:gd name="connsiteY17" fmla="*/ 1382051 h 2802273"/>
                  <a:gd name="connsiteX18" fmla="*/ 37910 w 944169"/>
                  <a:gd name="connsiteY18" fmla="*/ 1291563 h 2802273"/>
                  <a:gd name="connsiteX19" fmla="*/ 28385 w 944169"/>
                  <a:gd name="connsiteY19" fmla="*/ 1170118 h 2802273"/>
                  <a:gd name="connsiteX20" fmla="*/ 1 w 944169"/>
                  <a:gd name="connsiteY20" fmla="*/ 1160989 h 2802273"/>
                  <a:gd name="connsiteX0" fmla="*/ 1 w 944169"/>
                  <a:gd name="connsiteY0" fmla="*/ 1160989 h 2809356"/>
                  <a:gd name="connsiteX1" fmla="*/ 128397 w 944169"/>
                  <a:gd name="connsiteY1" fmla="*/ 370020 h 2809356"/>
                  <a:gd name="connsiteX2" fmla="*/ 213478 w 944169"/>
                  <a:gd name="connsiteY2" fmla="*/ 111953 h 2809356"/>
                  <a:gd name="connsiteX3" fmla="*/ 450384 w 944169"/>
                  <a:gd name="connsiteY3" fmla="*/ 0 h 2809356"/>
                  <a:gd name="connsiteX4" fmla="*/ 944169 w 944169"/>
                  <a:gd name="connsiteY4" fmla="*/ 1344062 h 2809356"/>
                  <a:gd name="connsiteX5" fmla="*/ 588387 w 944169"/>
                  <a:gd name="connsiteY5" fmla="*/ 2665863 h 2809356"/>
                  <a:gd name="connsiteX6" fmla="*/ 370790 w 944169"/>
                  <a:gd name="connsiteY6" fmla="*/ 2734319 h 2809356"/>
                  <a:gd name="connsiteX7" fmla="*/ 424578 w 944169"/>
                  <a:gd name="connsiteY7" fmla="*/ 2641413 h 2809356"/>
                  <a:gd name="connsiteX8" fmla="*/ 351230 w 944169"/>
                  <a:gd name="connsiteY8" fmla="*/ 2450710 h 2809356"/>
                  <a:gd name="connsiteX9" fmla="*/ 297441 w 944169"/>
                  <a:gd name="connsiteY9" fmla="*/ 1665890 h 2809356"/>
                  <a:gd name="connsiteX10" fmla="*/ 253433 w 944169"/>
                  <a:gd name="connsiteY10" fmla="*/ 1384726 h 2809356"/>
                  <a:gd name="connsiteX11" fmla="*/ 199645 w 944169"/>
                  <a:gd name="connsiteY11" fmla="*/ 1367611 h 2809356"/>
                  <a:gd name="connsiteX12" fmla="*/ 239426 w 944169"/>
                  <a:gd name="connsiteY12" fmla="*/ 742668 h 2809356"/>
                  <a:gd name="connsiteX13" fmla="*/ 172751 w 944169"/>
                  <a:gd name="connsiteY13" fmla="*/ 1169573 h 2809356"/>
                  <a:gd name="connsiteX14" fmla="*/ 177641 w 944169"/>
                  <a:gd name="connsiteY14" fmla="*/ 1308933 h 2809356"/>
                  <a:gd name="connsiteX15" fmla="*/ 138522 w 944169"/>
                  <a:gd name="connsiteY15" fmla="*/ 1318713 h 2809356"/>
                  <a:gd name="connsiteX16" fmla="*/ 153192 w 944169"/>
                  <a:gd name="connsiteY16" fmla="*/ 1333382 h 2809356"/>
                  <a:gd name="connsiteX17" fmla="*/ 159354 w 944169"/>
                  <a:gd name="connsiteY17" fmla="*/ 1382051 h 2809356"/>
                  <a:gd name="connsiteX18" fmla="*/ 37910 w 944169"/>
                  <a:gd name="connsiteY18" fmla="*/ 1291563 h 2809356"/>
                  <a:gd name="connsiteX19" fmla="*/ 28385 w 944169"/>
                  <a:gd name="connsiteY19" fmla="*/ 1170118 h 2809356"/>
                  <a:gd name="connsiteX20" fmla="*/ 1 w 944169"/>
                  <a:gd name="connsiteY20" fmla="*/ 1160989 h 2809356"/>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88387 w 944169"/>
                  <a:gd name="connsiteY5" fmla="*/ 2665863 h 2814967"/>
                  <a:gd name="connsiteX6" fmla="*/ 370790 w 944169"/>
                  <a:gd name="connsiteY6" fmla="*/ 2734319 h 2814967"/>
                  <a:gd name="connsiteX7" fmla="*/ 424578 w 944169"/>
                  <a:gd name="connsiteY7" fmla="*/ 2641413 h 2814967"/>
                  <a:gd name="connsiteX8" fmla="*/ 351230 w 944169"/>
                  <a:gd name="connsiteY8" fmla="*/ 2450710 h 2814967"/>
                  <a:gd name="connsiteX9" fmla="*/ 297441 w 944169"/>
                  <a:gd name="connsiteY9" fmla="*/ 1665890 h 2814967"/>
                  <a:gd name="connsiteX10" fmla="*/ 253433 w 944169"/>
                  <a:gd name="connsiteY10" fmla="*/ 1384726 h 2814967"/>
                  <a:gd name="connsiteX11" fmla="*/ 199645 w 944169"/>
                  <a:gd name="connsiteY11" fmla="*/ 1367611 h 2814967"/>
                  <a:gd name="connsiteX12" fmla="*/ 239426 w 944169"/>
                  <a:gd name="connsiteY12" fmla="*/ 742668 h 2814967"/>
                  <a:gd name="connsiteX13" fmla="*/ 172751 w 944169"/>
                  <a:gd name="connsiteY13" fmla="*/ 1169573 h 2814967"/>
                  <a:gd name="connsiteX14" fmla="*/ 177641 w 944169"/>
                  <a:gd name="connsiteY14" fmla="*/ 1308933 h 2814967"/>
                  <a:gd name="connsiteX15" fmla="*/ 138522 w 944169"/>
                  <a:gd name="connsiteY15" fmla="*/ 1318713 h 2814967"/>
                  <a:gd name="connsiteX16" fmla="*/ 153192 w 944169"/>
                  <a:gd name="connsiteY16" fmla="*/ 1333382 h 2814967"/>
                  <a:gd name="connsiteX17" fmla="*/ 159354 w 944169"/>
                  <a:gd name="connsiteY17" fmla="*/ 1382051 h 2814967"/>
                  <a:gd name="connsiteX18" fmla="*/ 37910 w 944169"/>
                  <a:gd name="connsiteY18" fmla="*/ 1291563 h 2814967"/>
                  <a:gd name="connsiteX19" fmla="*/ 28385 w 944169"/>
                  <a:gd name="connsiteY19" fmla="*/ 1170118 h 2814967"/>
                  <a:gd name="connsiteX20" fmla="*/ 1 w 944169"/>
                  <a:gd name="connsiteY20"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88387 w 944169"/>
                  <a:gd name="connsiteY5" fmla="*/ 2665863 h 2814967"/>
                  <a:gd name="connsiteX6" fmla="*/ 370790 w 944169"/>
                  <a:gd name="connsiteY6" fmla="*/ 2734319 h 2814967"/>
                  <a:gd name="connsiteX7" fmla="*/ 424578 w 944169"/>
                  <a:gd name="connsiteY7" fmla="*/ 2641413 h 2814967"/>
                  <a:gd name="connsiteX8" fmla="*/ 351230 w 944169"/>
                  <a:gd name="connsiteY8" fmla="*/ 2450710 h 2814967"/>
                  <a:gd name="connsiteX9" fmla="*/ 297441 w 944169"/>
                  <a:gd name="connsiteY9" fmla="*/ 1665890 h 2814967"/>
                  <a:gd name="connsiteX10" fmla="*/ 253433 w 944169"/>
                  <a:gd name="connsiteY10" fmla="*/ 1384726 h 2814967"/>
                  <a:gd name="connsiteX11" fmla="*/ 199645 w 944169"/>
                  <a:gd name="connsiteY11" fmla="*/ 1367611 h 2814967"/>
                  <a:gd name="connsiteX12" fmla="*/ 239426 w 944169"/>
                  <a:gd name="connsiteY12" fmla="*/ 742668 h 2814967"/>
                  <a:gd name="connsiteX13" fmla="*/ 172751 w 944169"/>
                  <a:gd name="connsiteY13" fmla="*/ 1169573 h 2814967"/>
                  <a:gd name="connsiteX14" fmla="*/ 177641 w 944169"/>
                  <a:gd name="connsiteY14" fmla="*/ 1308933 h 2814967"/>
                  <a:gd name="connsiteX15" fmla="*/ 138522 w 944169"/>
                  <a:gd name="connsiteY15" fmla="*/ 1318713 h 2814967"/>
                  <a:gd name="connsiteX16" fmla="*/ 153192 w 944169"/>
                  <a:gd name="connsiteY16" fmla="*/ 1333382 h 2814967"/>
                  <a:gd name="connsiteX17" fmla="*/ 159354 w 944169"/>
                  <a:gd name="connsiteY17" fmla="*/ 1382051 h 2814967"/>
                  <a:gd name="connsiteX18" fmla="*/ 37910 w 944169"/>
                  <a:gd name="connsiteY18" fmla="*/ 1291563 h 2814967"/>
                  <a:gd name="connsiteX19" fmla="*/ 28385 w 944169"/>
                  <a:gd name="connsiteY19" fmla="*/ 1170118 h 2814967"/>
                  <a:gd name="connsiteX20" fmla="*/ 1 w 944169"/>
                  <a:gd name="connsiteY20"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627506 w 944169"/>
                  <a:gd name="connsiteY5" fmla="*/ 2528945 h 2814967"/>
                  <a:gd name="connsiteX6" fmla="*/ 588387 w 944169"/>
                  <a:gd name="connsiteY6" fmla="*/ 2665863 h 2814967"/>
                  <a:gd name="connsiteX7" fmla="*/ 370790 w 944169"/>
                  <a:gd name="connsiteY7" fmla="*/ 2734319 h 2814967"/>
                  <a:gd name="connsiteX8" fmla="*/ 424578 w 944169"/>
                  <a:gd name="connsiteY8" fmla="*/ 2641413 h 2814967"/>
                  <a:gd name="connsiteX9" fmla="*/ 351230 w 944169"/>
                  <a:gd name="connsiteY9" fmla="*/ 2450710 h 2814967"/>
                  <a:gd name="connsiteX10" fmla="*/ 297441 w 944169"/>
                  <a:gd name="connsiteY10" fmla="*/ 1665890 h 2814967"/>
                  <a:gd name="connsiteX11" fmla="*/ 253433 w 944169"/>
                  <a:gd name="connsiteY11" fmla="*/ 1384726 h 2814967"/>
                  <a:gd name="connsiteX12" fmla="*/ 199645 w 944169"/>
                  <a:gd name="connsiteY12" fmla="*/ 1367611 h 2814967"/>
                  <a:gd name="connsiteX13" fmla="*/ 239426 w 944169"/>
                  <a:gd name="connsiteY13" fmla="*/ 742668 h 2814967"/>
                  <a:gd name="connsiteX14" fmla="*/ 172751 w 944169"/>
                  <a:gd name="connsiteY14" fmla="*/ 1169573 h 2814967"/>
                  <a:gd name="connsiteX15" fmla="*/ 177641 w 944169"/>
                  <a:gd name="connsiteY15" fmla="*/ 1308933 h 2814967"/>
                  <a:gd name="connsiteX16" fmla="*/ 138522 w 944169"/>
                  <a:gd name="connsiteY16" fmla="*/ 1318713 h 2814967"/>
                  <a:gd name="connsiteX17" fmla="*/ 153192 w 944169"/>
                  <a:gd name="connsiteY17" fmla="*/ 1333382 h 2814967"/>
                  <a:gd name="connsiteX18" fmla="*/ 159354 w 944169"/>
                  <a:gd name="connsiteY18" fmla="*/ 1382051 h 2814967"/>
                  <a:gd name="connsiteX19" fmla="*/ 37910 w 944169"/>
                  <a:gd name="connsiteY19" fmla="*/ 1291563 h 2814967"/>
                  <a:gd name="connsiteX20" fmla="*/ 28385 w 944169"/>
                  <a:gd name="connsiteY20" fmla="*/ 1170118 h 2814967"/>
                  <a:gd name="connsiteX21" fmla="*/ 1 w 944169"/>
                  <a:gd name="connsiteY21"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629951 w 944169"/>
                  <a:gd name="connsiteY5" fmla="*/ 2538725 h 2814967"/>
                  <a:gd name="connsiteX6" fmla="*/ 588387 w 944169"/>
                  <a:gd name="connsiteY6" fmla="*/ 2665863 h 2814967"/>
                  <a:gd name="connsiteX7" fmla="*/ 370790 w 944169"/>
                  <a:gd name="connsiteY7" fmla="*/ 2734319 h 2814967"/>
                  <a:gd name="connsiteX8" fmla="*/ 424578 w 944169"/>
                  <a:gd name="connsiteY8" fmla="*/ 2641413 h 2814967"/>
                  <a:gd name="connsiteX9" fmla="*/ 351230 w 944169"/>
                  <a:gd name="connsiteY9" fmla="*/ 2450710 h 2814967"/>
                  <a:gd name="connsiteX10" fmla="*/ 297441 w 944169"/>
                  <a:gd name="connsiteY10" fmla="*/ 1665890 h 2814967"/>
                  <a:gd name="connsiteX11" fmla="*/ 253433 w 944169"/>
                  <a:gd name="connsiteY11" fmla="*/ 1384726 h 2814967"/>
                  <a:gd name="connsiteX12" fmla="*/ 199645 w 944169"/>
                  <a:gd name="connsiteY12" fmla="*/ 1367611 h 2814967"/>
                  <a:gd name="connsiteX13" fmla="*/ 239426 w 944169"/>
                  <a:gd name="connsiteY13" fmla="*/ 742668 h 2814967"/>
                  <a:gd name="connsiteX14" fmla="*/ 172751 w 944169"/>
                  <a:gd name="connsiteY14" fmla="*/ 1169573 h 2814967"/>
                  <a:gd name="connsiteX15" fmla="*/ 177641 w 944169"/>
                  <a:gd name="connsiteY15" fmla="*/ 1308933 h 2814967"/>
                  <a:gd name="connsiteX16" fmla="*/ 138522 w 944169"/>
                  <a:gd name="connsiteY16" fmla="*/ 1318713 h 2814967"/>
                  <a:gd name="connsiteX17" fmla="*/ 153192 w 944169"/>
                  <a:gd name="connsiteY17" fmla="*/ 1333382 h 2814967"/>
                  <a:gd name="connsiteX18" fmla="*/ 159354 w 944169"/>
                  <a:gd name="connsiteY18" fmla="*/ 1382051 h 2814967"/>
                  <a:gd name="connsiteX19" fmla="*/ 37910 w 944169"/>
                  <a:gd name="connsiteY19" fmla="*/ 1291563 h 2814967"/>
                  <a:gd name="connsiteX20" fmla="*/ 28385 w 944169"/>
                  <a:gd name="connsiteY20" fmla="*/ 1170118 h 2814967"/>
                  <a:gd name="connsiteX21" fmla="*/ 1 w 944169"/>
                  <a:gd name="connsiteY21"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629951 w 944169"/>
                  <a:gd name="connsiteY5" fmla="*/ 2538725 h 2814967"/>
                  <a:gd name="connsiteX6" fmla="*/ 588387 w 944169"/>
                  <a:gd name="connsiteY6" fmla="*/ 2665863 h 2814967"/>
                  <a:gd name="connsiteX7" fmla="*/ 370790 w 944169"/>
                  <a:gd name="connsiteY7" fmla="*/ 2734319 h 2814967"/>
                  <a:gd name="connsiteX8" fmla="*/ 424578 w 944169"/>
                  <a:gd name="connsiteY8" fmla="*/ 2641413 h 2814967"/>
                  <a:gd name="connsiteX9" fmla="*/ 351230 w 944169"/>
                  <a:gd name="connsiteY9" fmla="*/ 2450710 h 2814967"/>
                  <a:gd name="connsiteX10" fmla="*/ 297441 w 944169"/>
                  <a:gd name="connsiteY10" fmla="*/ 1665890 h 2814967"/>
                  <a:gd name="connsiteX11" fmla="*/ 253433 w 944169"/>
                  <a:gd name="connsiteY11" fmla="*/ 1384726 h 2814967"/>
                  <a:gd name="connsiteX12" fmla="*/ 199645 w 944169"/>
                  <a:gd name="connsiteY12" fmla="*/ 1367611 h 2814967"/>
                  <a:gd name="connsiteX13" fmla="*/ 239426 w 944169"/>
                  <a:gd name="connsiteY13" fmla="*/ 742668 h 2814967"/>
                  <a:gd name="connsiteX14" fmla="*/ 172751 w 944169"/>
                  <a:gd name="connsiteY14" fmla="*/ 1169573 h 2814967"/>
                  <a:gd name="connsiteX15" fmla="*/ 177641 w 944169"/>
                  <a:gd name="connsiteY15" fmla="*/ 1308933 h 2814967"/>
                  <a:gd name="connsiteX16" fmla="*/ 138522 w 944169"/>
                  <a:gd name="connsiteY16" fmla="*/ 1318713 h 2814967"/>
                  <a:gd name="connsiteX17" fmla="*/ 153192 w 944169"/>
                  <a:gd name="connsiteY17" fmla="*/ 1333382 h 2814967"/>
                  <a:gd name="connsiteX18" fmla="*/ 159354 w 944169"/>
                  <a:gd name="connsiteY18" fmla="*/ 1382051 h 2814967"/>
                  <a:gd name="connsiteX19" fmla="*/ 37910 w 944169"/>
                  <a:gd name="connsiteY19" fmla="*/ 1291563 h 2814967"/>
                  <a:gd name="connsiteX20" fmla="*/ 28385 w 944169"/>
                  <a:gd name="connsiteY20" fmla="*/ 1170118 h 2814967"/>
                  <a:gd name="connsiteX21" fmla="*/ 1 w 944169"/>
                  <a:gd name="connsiteY21"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669070 w 944169"/>
                  <a:gd name="connsiteY5" fmla="*/ 2374915 h 2814967"/>
                  <a:gd name="connsiteX6" fmla="*/ 629951 w 944169"/>
                  <a:gd name="connsiteY6" fmla="*/ 2538725 h 2814967"/>
                  <a:gd name="connsiteX7" fmla="*/ 588387 w 944169"/>
                  <a:gd name="connsiteY7" fmla="*/ 2665863 h 2814967"/>
                  <a:gd name="connsiteX8" fmla="*/ 370790 w 944169"/>
                  <a:gd name="connsiteY8" fmla="*/ 2734319 h 2814967"/>
                  <a:gd name="connsiteX9" fmla="*/ 424578 w 944169"/>
                  <a:gd name="connsiteY9" fmla="*/ 2641413 h 2814967"/>
                  <a:gd name="connsiteX10" fmla="*/ 351230 w 944169"/>
                  <a:gd name="connsiteY10" fmla="*/ 2450710 h 2814967"/>
                  <a:gd name="connsiteX11" fmla="*/ 297441 w 944169"/>
                  <a:gd name="connsiteY11" fmla="*/ 1665890 h 2814967"/>
                  <a:gd name="connsiteX12" fmla="*/ 253433 w 944169"/>
                  <a:gd name="connsiteY12" fmla="*/ 1384726 h 2814967"/>
                  <a:gd name="connsiteX13" fmla="*/ 199645 w 944169"/>
                  <a:gd name="connsiteY13" fmla="*/ 1367611 h 2814967"/>
                  <a:gd name="connsiteX14" fmla="*/ 239426 w 944169"/>
                  <a:gd name="connsiteY14" fmla="*/ 742668 h 2814967"/>
                  <a:gd name="connsiteX15" fmla="*/ 172751 w 944169"/>
                  <a:gd name="connsiteY15" fmla="*/ 1169573 h 2814967"/>
                  <a:gd name="connsiteX16" fmla="*/ 177641 w 944169"/>
                  <a:gd name="connsiteY16" fmla="*/ 1308933 h 2814967"/>
                  <a:gd name="connsiteX17" fmla="*/ 138522 w 944169"/>
                  <a:gd name="connsiteY17" fmla="*/ 1318713 h 2814967"/>
                  <a:gd name="connsiteX18" fmla="*/ 153192 w 944169"/>
                  <a:gd name="connsiteY18" fmla="*/ 1333382 h 2814967"/>
                  <a:gd name="connsiteX19" fmla="*/ 159354 w 944169"/>
                  <a:gd name="connsiteY19" fmla="*/ 1382051 h 2814967"/>
                  <a:gd name="connsiteX20" fmla="*/ 37910 w 944169"/>
                  <a:gd name="connsiteY20" fmla="*/ 1291563 h 2814967"/>
                  <a:gd name="connsiteX21" fmla="*/ 28385 w 944169"/>
                  <a:gd name="connsiteY21" fmla="*/ 1170118 h 2814967"/>
                  <a:gd name="connsiteX22" fmla="*/ 1 w 944169"/>
                  <a:gd name="connsiteY22"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83498 w 944169"/>
                  <a:gd name="connsiteY5" fmla="*/ 2418924 h 2814967"/>
                  <a:gd name="connsiteX6" fmla="*/ 629951 w 944169"/>
                  <a:gd name="connsiteY6" fmla="*/ 2538725 h 2814967"/>
                  <a:gd name="connsiteX7" fmla="*/ 588387 w 944169"/>
                  <a:gd name="connsiteY7" fmla="*/ 2665863 h 2814967"/>
                  <a:gd name="connsiteX8" fmla="*/ 370790 w 944169"/>
                  <a:gd name="connsiteY8" fmla="*/ 2734319 h 2814967"/>
                  <a:gd name="connsiteX9" fmla="*/ 424578 w 944169"/>
                  <a:gd name="connsiteY9" fmla="*/ 2641413 h 2814967"/>
                  <a:gd name="connsiteX10" fmla="*/ 351230 w 944169"/>
                  <a:gd name="connsiteY10" fmla="*/ 2450710 h 2814967"/>
                  <a:gd name="connsiteX11" fmla="*/ 297441 w 944169"/>
                  <a:gd name="connsiteY11" fmla="*/ 1665890 h 2814967"/>
                  <a:gd name="connsiteX12" fmla="*/ 253433 w 944169"/>
                  <a:gd name="connsiteY12" fmla="*/ 1384726 h 2814967"/>
                  <a:gd name="connsiteX13" fmla="*/ 199645 w 944169"/>
                  <a:gd name="connsiteY13" fmla="*/ 1367611 h 2814967"/>
                  <a:gd name="connsiteX14" fmla="*/ 239426 w 944169"/>
                  <a:gd name="connsiteY14" fmla="*/ 742668 h 2814967"/>
                  <a:gd name="connsiteX15" fmla="*/ 172751 w 944169"/>
                  <a:gd name="connsiteY15" fmla="*/ 1169573 h 2814967"/>
                  <a:gd name="connsiteX16" fmla="*/ 177641 w 944169"/>
                  <a:gd name="connsiteY16" fmla="*/ 1308933 h 2814967"/>
                  <a:gd name="connsiteX17" fmla="*/ 138522 w 944169"/>
                  <a:gd name="connsiteY17" fmla="*/ 1318713 h 2814967"/>
                  <a:gd name="connsiteX18" fmla="*/ 153192 w 944169"/>
                  <a:gd name="connsiteY18" fmla="*/ 1333382 h 2814967"/>
                  <a:gd name="connsiteX19" fmla="*/ 159354 w 944169"/>
                  <a:gd name="connsiteY19" fmla="*/ 1382051 h 2814967"/>
                  <a:gd name="connsiteX20" fmla="*/ 37910 w 944169"/>
                  <a:gd name="connsiteY20" fmla="*/ 1291563 h 2814967"/>
                  <a:gd name="connsiteX21" fmla="*/ 28385 w 944169"/>
                  <a:gd name="connsiteY21" fmla="*/ 1170118 h 2814967"/>
                  <a:gd name="connsiteX22" fmla="*/ 1 w 944169"/>
                  <a:gd name="connsiteY22"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83498 w 944169"/>
                  <a:gd name="connsiteY5" fmla="*/ 2418924 h 2814967"/>
                  <a:gd name="connsiteX6" fmla="*/ 629951 w 944169"/>
                  <a:gd name="connsiteY6" fmla="*/ 2538725 h 2814967"/>
                  <a:gd name="connsiteX7" fmla="*/ 588387 w 944169"/>
                  <a:gd name="connsiteY7" fmla="*/ 2665863 h 2814967"/>
                  <a:gd name="connsiteX8" fmla="*/ 370790 w 944169"/>
                  <a:gd name="connsiteY8" fmla="*/ 2734319 h 2814967"/>
                  <a:gd name="connsiteX9" fmla="*/ 424578 w 944169"/>
                  <a:gd name="connsiteY9" fmla="*/ 2641413 h 2814967"/>
                  <a:gd name="connsiteX10" fmla="*/ 351230 w 944169"/>
                  <a:gd name="connsiteY10" fmla="*/ 2450710 h 2814967"/>
                  <a:gd name="connsiteX11" fmla="*/ 297441 w 944169"/>
                  <a:gd name="connsiteY11" fmla="*/ 1665890 h 2814967"/>
                  <a:gd name="connsiteX12" fmla="*/ 253433 w 944169"/>
                  <a:gd name="connsiteY12" fmla="*/ 1384726 h 2814967"/>
                  <a:gd name="connsiteX13" fmla="*/ 199645 w 944169"/>
                  <a:gd name="connsiteY13" fmla="*/ 1367611 h 2814967"/>
                  <a:gd name="connsiteX14" fmla="*/ 239426 w 944169"/>
                  <a:gd name="connsiteY14" fmla="*/ 742668 h 2814967"/>
                  <a:gd name="connsiteX15" fmla="*/ 172751 w 944169"/>
                  <a:gd name="connsiteY15" fmla="*/ 1169573 h 2814967"/>
                  <a:gd name="connsiteX16" fmla="*/ 177641 w 944169"/>
                  <a:gd name="connsiteY16" fmla="*/ 1308933 h 2814967"/>
                  <a:gd name="connsiteX17" fmla="*/ 138522 w 944169"/>
                  <a:gd name="connsiteY17" fmla="*/ 1318713 h 2814967"/>
                  <a:gd name="connsiteX18" fmla="*/ 153192 w 944169"/>
                  <a:gd name="connsiteY18" fmla="*/ 1333382 h 2814967"/>
                  <a:gd name="connsiteX19" fmla="*/ 159354 w 944169"/>
                  <a:gd name="connsiteY19" fmla="*/ 1382051 h 2814967"/>
                  <a:gd name="connsiteX20" fmla="*/ 37910 w 944169"/>
                  <a:gd name="connsiteY20" fmla="*/ 1291563 h 2814967"/>
                  <a:gd name="connsiteX21" fmla="*/ 28385 w 944169"/>
                  <a:gd name="connsiteY21" fmla="*/ 1170118 h 2814967"/>
                  <a:gd name="connsiteX22" fmla="*/ 1 w 944169"/>
                  <a:gd name="connsiteY22"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83498 w 944169"/>
                  <a:gd name="connsiteY5" fmla="*/ 2418924 h 2814967"/>
                  <a:gd name="connsiteX6" fmla="*/ 629951 w 944169"/>
                  <a:gd name="connsiteY6" fmla="*/ 2538725 h 2814967"/>
                  <a:gd name="connsiteX7" fmla="*/ 588387 w 944169"/>
                  <a:gd name="connsiteY7" fmla="*/ 2665863 h 2814967"/>
                  <a:gd name="connsiteX8" fmla="*/ 370790 w 944169"/>
                  <a:gd name="connsiteY8" fmla="*/ 2734319 h 2814967"/>
                  <a:gd name="connsiteX9" fmla="*/ 424578 w 944169"/>
                  <a:gd name="connsiteY9" fmla="*/ 2641413 h 2814967"/>
                  <a:gd name="connsiteX10" fmla="*/ 351230 w 944169"/>
                  <a:gd name="connsiteY10" fmla="*/ 2450710 h 2814967"/>
                  <a:gd name="connsiteX11" fmla="*/ 297441 w 944169"/>
                  <a:gd name="connsiteY11" fmla="*/ 1665890 h 2814967"/>
                  <a:gd name="connsiteX12" fmla="*/ 253433 w 944169"/>
                  <a:gd name="connsiteY12" fmla="*/ 1384726 h 2814967"/>
                  <a:gd name="connsiteX13" fmla="*/ 199645 w 944169"/>
                  <a:gd name="connsiteY13" fmla="*/ 1367611 h 2814967"/>
                  <a:gd name="connsiteX14" fmla="*/ 239426 w 944169"/>
                  <a:gd name="connsiteY14" fmla="*/ 742668 h 2814967"/>
                  <a:gd name="connsiteX15" fmla="*/ 172751 w 944169"/>
                  <a:gd name="connsiteY15" fmla="*/ 1169573 h 2814967"/>
                  <a:gd name="connsiteX16" fmla="*/ 177641 w 944169"/>
                  <a:gd name="connsiteY16" fmla="*/ 1308933 h 2814967"/>
                  <a:gd name="connsiteX17" fmla="*/ 138522 w 944169"/>
                  <a:gd name="connsiteY17" fmla="*/ 1318713 h 2814967"/>
                  <a:gd name="connsiteX18" fmla="*/ 153192 w 944169"/>
                  <a:gd name="connsiteY18" fmla="*/ 1333382 h 2814967"/>
                  <a:gd name="connsiteX19" fmla="*/ 159354 w 944169"/>
                  <a:gd name="connsiteY19" fmla="*/ 1382051 h 2814967"/>
                  <a:gd name="connsiteX20" fmla="*/ 37910 w 944169"/>
                  <a:gd name="connsiteY20" fmla="*/ 1291563 h 2814967"/>
                  <a:gd name="connsiteX21" fmla="*/ 28385 w 944169"/>
                  <a:gd name="connsiteY21" fmla="*/ 1170118 h 2814967"/>
                  <a:gd name="connsiteX22" fmla="*/ 1 w 944169"/>
                  <a:gd name="connsiteY22"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83498 w 944169"/>
                  <a:gd name="connsiteY5" fmla="*/ 2418924 h 2814967"/>
                  <a:gd name="connsiteX6" fmla="*/ 629951 w 944169"/>
                  <a:gd name="connsiteY6" fmla="*/ 2538725 h 2814967"/>
                  <a:gd name="connsiteX7" fmla="*/ 588387 w 944169"/>
                  <a:gd name="connsiteY7" fmla="*/ 2665863 h 2814967"/>
                  <a:gd name="connsiteX8" fmla="*/ 370790 w 944169"/>
                  <a:gd name="connsiteY8" fmla="*/ 2734319 h 2814967"/>
                  <a:gd name="connsiteX9" fmla="*/ 424578 w 944169"/>
                  <a:gd name="connsiteY9" fmla="*/ 2641413 h 2814967"/>
                  <a:gd name="connsiteX10" fmla="*/ 351230 w 944169"/>
                  <a:gd name="connsiteY10" fmla="*/ 2450710 h 2814967"/>
                  <a:gd name="connsiteX11" fmla="*/ 297441 w 944169"/>
                  <a:gd name="connsiteY11" fmla="*/ 1665890 h 2814967"/>
                  <a:gd name="connsiteX12" fmla="*/ 253433 w 944169"/>
                  <a:gd name="connsiteY12" fmla="*/ 1384726 h 2814967"/>
                  <a:gd name="connsiteX13" fmla="*/ 199645 w 944169"/>
                  <a:gd name="connsiteY13" fmla="*/ 1367611 h 2814967"/>
                  <a:gd name="connsiteX14" fmla="*/ 239426 w 944169"/>
                  <a:gd name="connsiteY14" fmla="*/ 742668 h 2814967"/>
                  <a:gd name="connsiteX15" fmla="*/ 172751 w 944169"/>
                  <a:gd name="connsiteY15" fmla="*/ 1169573 h 2814967"/>
                  <a:gd name="connsiteX16" fmla="*/ 177641 w 944169"/>
                  <a:gd name="connsiteY16" fmla="*/ 1308933 h 2814967"/>
                  <a:gd name="connsiteX17" fmla="*/ 138522 w 944169"/>
                  <a:gd name="connsiteY17" fmla="*/ 1318713 h 2814967"/>
                  <a:gd name="connsiteX18" fmla="*/ 153192 w 944169"/>
                  <a:gd name="connsiteY18" fmla="*/ 1333382 h 2814967"/>
                  <a:gd name="connsiteX19" fmla="*/ 159354 w 944169"/>
                  <a:gd name="connsiteY19" fmla="*/ 1382051 h 2814967"/>
                  <a:gd name="connsiteX20" fmla="*/ 37910 w 944169"/>
                  <a:gd name="connsiteY20" fmla="*/ 1291563 h 2814967"/>
                  <a:gd name="connsiteX21" fmla="*/ 28385 w 944169"/>
                  <a:gd name="connsiteY21" fmla="*/ 1170118 h 2814967"/>
                  <a:gd name="connsiteX22" fmla="*/ 1 w 944169"/>
                  <a:gd name="connsiteY22"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686184 w 944169"/>
                  <a:gd name="connsiteY5" fmla="*/ 2096194 h 2814967"/>
                  <a:gd name="connsiteX6" fmla="*/ 583498 w 944169"/>
                  <a:gd name="connsiteY6" fmla="*/ 2418924 h 2814967"/>
                  <a:gd name="connsiteX7" fmla="*/ 629951 w 944169"/>
                  <a:gd name="connsiteY7" fmla="*/ 2538725 h 2814967"/>
                  <a:gd name="connsiteX8" fmla="*/ 588387 w 944169"/>
                  <a:gd name="connsiteY8" fmla="*/ 2665863 h 2814967"/>
                  <a:gd name="connsiteX9" fmla="*/ 370790 w 944169"/>
                  <a:gd name="connsiteY9" fmla="*/ 2734319 h 2814967"/>
                  <a:gd name="connsiteX10" fmla="*/ 424578 w 944169"/>
                  <a:gd name="connsiteY10" fmla="*/ 2641413 h 2814967"/>
                  <a:gd name="connsiteX11" fmla="*/ 351230 w 944169"/>
                  <a:gd name="connsiteY11" fmla="*/ 2450710 h 2814967"/>
                  <a:gd name="connsiteX12" fmla="*/ 297441 w 944169"/>
                  <a:gd name="connsiteY12" fmla="*/ 1665890 h 2814967"/>
                  <a:gd name="connsiteX13" fmla="*/ 253433 w 944169"/>
                  <a:gd name="connsiteY13" fmla="*/ 1384726 h 2814967"/>
                  <a:gd name="connsiteX14" fmla="*/ 199645 w 944169"/>
                  <a:gd name="connsiteY14" fmla="*/ 1367611 h 2814967"/>
                  <a:gd name="connsiteX15" fmla="*/ 239426 w 944169"/>
                  <a:gd name="connsiteY15" fmla="*/ 742668 h 2814967"/>
                  <a:gd name="connsiteX16" fmla="*/ 172751 w 944169"/>
                  <a:gd name="connsiteY16" fmla="*/ 1169573 h 2814967"/>
                  <a:gd name="connsiteX17" fmla="*/ 177641 w 944169"/>
                  <a:gd name="connsiteY17" fmla="*/ 1308933 h 2814967"/>
                  <a:gd name="connsiteX18" fmla="*/ 138522 w 944169"/>
                  <a:gd name="connsiteY18" fmla="*/ 1318713 h 2814967"/>
                  <a:gd name="connsiteX19" fmla="*/ 153192 w 944169"/>
                  <a:gd name="connsiteY19" fmla="*/ 1333382 h 2814967"/>
                  <a:gd name="connsiteX20" fmla="*/ 159354 w 944169"/>
                  <a:gd name="connsiteY20" fmla="*/ 1382051 h 2814967"/>
                  <a:gd name="connsiteX21" fmla="*/ 37910 w 944169"/>
                  <a:gd name="connsiteY21" fmla="*/ 1291563 h 2814967"/>
                  <a:gd name="connsiteX22" fmla="*/ 28385 w 944169"/>
                  <a:gd name="connsiteY22" fmla="*/ 1170118 h 2814967"/>
                  <a:gd name="connsiteX23" fmla="*/ 1 w 944169"/>
                  <a:gd name="connsiteY23"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83497 w 944169"/>
                  <a:gd name="connsiteY5" fmla="*/ 2264894 h 2814967"/>
                  <a:gd name="connsiteX6" fmla="*/ 583498 w 944169"/>
                  <a:gd name="connsiteY6" fmla="*/ 2418924 h 2814967"/>
                  <a:gd name="connsiteX7" fmla="*/ 629951 w 944169"/>
                  <a:gd name="connsiteY7" fmla="*/ 2538725 h 2814967"/>
                  <a:gd name="connsiteX8" fmla="*/ 588387 w 944169"/>
                  <a:gd name="connsiteY8" fmla="*/ 2665863 h 2814967"/>
                  <a:gd name="connsiteX9" fmla="*/ 370790 w 944169"/>
                  <a:gd name="connsiteY9" fmla="*/ 2734319 h 2814967"/>
                  <a:gd name="connsiteX10" fmla="*/ 424578 w 944169"/>
                  <a:gd name="connsiteY10" fmla="*/ 2641413 h 2814967"/>
                  <a:gd name="connsiteX11" fmla="*/ 351230 w 944169"/>
                  <a:gd name="connsiteY11" fmla="*/ 2450710 h 2814967"/>
                  <a:gd name="connsiteX12" fmla="*/ 297441 w 944169"/>
                  <a:gd name="connsiteY12" fmla="*/ 1665890 h 2814967"/>
                  <a:gd name="connsiteX13" fmla="*/ 253433 w 944169"/>
                  <a:gd name="connsiteY13" fmla="*/ 1384726 h 2814967"/>
                  <a:gd name="connsiteX14" fmla="*/ 199645 w 944169"/>
                  <a:gd name="connsiteY14" fmla="*/ 1367611 h 2814967"/>
                  <a:gd name="connsiteX15" fmla="*/ 239426 w 944169"/>
                  <a:gd name="connsiteY15" fmla="*/ 742668 h 2814967"/>
                  <a:gd name="connsiteX16" fmla="*/ 172751 w 944169"/>
                  <a:gd name="connsiteY16" fmla="*/ 1169573 h 2814967"/>
                  <a:gd name="connsiteX17" fmla="*/ 177641 w 944169"/>
                  <a:gd name="connsiteY17" fmla="*/ 1308933 h 2814967"/>
                  <a:gd name="connsiteX18" fmla="*/ 138522 w 944169"/>
                  <a:gd name="connsiteY18" fmla="*/ 1318713 h 2814967"/>
                  <a:gd name="connsiteX19" fmla="*/ 153192 w 944169"/>
                  <a:gd name="connsiteY19" fmla="*/ 1333382 h 2814967"/>
                  <a:gd name="connsiteX20" fmla="*/ 159354 w 944169"/>
                  <a:gd name="connsiteY20" fmla="*/ 1382051 h 2814967"/>
                  <a:gd name="connsiteX21" fmla="*/ 37910 w 944169"/>
                  <a:gd name="connsiteY21" fmla="*/ 1291563 h 2814967"/>
                  <a:gd name="connsiteX22" fmla="*/ 28385 w 944169"/>
                  <a:gd name="connsiteY22" fmla="*/ 1170118 h 2814967"/>
                  <a:gd name="connsiteX23" fmla="*/ 1 w 944169"/>
                  <a:gd name="connsiteY23"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83497 w 944169"/>
                  <a:gd name="connsiteY5" fmla="*/ 2264894 h 2814967"/>
                  <a:gd name="connsiteX6" fmla="*/ 583498 w 944169"/>
                  <a:gd name="connsiteY6" fmla="*/ 2418924 h 2814967"/>
                  <a:gd name="connsiteX7" fmla="*/ 629951 w 944169"/>
                  <a:gd name="connsiteY7" fmla="*/ 2538725 h 2814967"/>
                  <a:gd name="connsiteX8" fmla="*/ 588387 w 944169"/>
                  <a:gd name="connsiteY8" fmla="*/ 2665863 h 2814967"/>
                  <a:gd name="connsiteX9" fmla="*/ 370790 w 944169"/>
                  <a:gd name="connsiteY9" fmla="*/ 2734319 h 2814967"/>
                  <a:gd name="connsiteX10" fmla="*/ 424578 w 944169"/>
                  <a:gd name="connsiteY10" fmla="*/ 2641413 h 2814967"/>
                  <a:gd name="connsiteX11" fmla="*/ 351230 w 944169"/>
                  <a:gd name="connsiteY11" fmla="*/ 2450710 h 2814967"/>
                  <a:gd name="connsiteX12" fmla="*/ 297441 w 944169"/>
                  <a:gd name="connsiteY12" fmla="*/ 1665890 h 2814967"/>
                  <a:gd name="connsiteX13" fmla="*/ 253433 w 944169"/>
                  <a:gd name="connsiteY13" fmla="*/ 1384726 h 2814967"/>
                  <a:gd name="connsiteX14" fmla="*/ 199645 w 944169"/>
                  <a:gd name="connsiteY14" fmla="*/ 1367611 h 2814967"/>
                  <a:gd name="connsiteX15" fmla="*/ 239426 w 944169"/>
                  <a:gd name="connsiteY15" fmla="*/ 742668 h 2814967"/>
                  <a:gd name="connsiteX16" fmla="*/ 172751 w 944169"/>
                  <a:gd name="connsiteY16" fmla="*/ 1169573 h 2814967"/>
                  <a:gd name="connsiteX17" fmla="*/ 177641 w 944169"/>
                  <a:gd name="connsiteY17" fmla="*/ 1308933 h 2814967"/>
                  <a:gd name="connsiteX18" fmla="*/ 138522 w 944169"/>
                  <a:gd name="connsiteY18" fmla="*/ 1318713 h 2814967"/>
                  <a:gd name="connsiteX19" fmla="*/ 153192 w 944169"/>
                  <a:gd name="connsiteY19" fmla="*/ 1333382 h 2814967"/>
                  <a:gd name="connsiteX20" fmla="*/ 159354 w 944169"/>
                  <a:gd name="connsiteY20" fmla="*/ 1382051 h 2814967"/>
                  <a:gd name="connsiteX21" fmla="*/ 37910 w 944169"/>
                  <a:gd name="connsiteY21" fmla="*/ 1291563 h 2814967"/>
                  <a:gd name="connsiteX22" fmla="*/ 28385 w 944169"/>
                  <a:gd name="connsiteY22" fmla="*/ 1170118 h 2814967"/>
                  <a:gd name="connsiteX23" fmla="*/ 1 w 944169"/>
                  <a:gd name="connsiteY23"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639731 w 944169"/>
                  <a:gd name="connsiteY5" fmla="*/ 2108419 h 2814967"/>
                  <a:gd name="connsiteX6" fmla="*/ 583497 w 944169"/>
                  <a:gd name="connsiteY6" fmla="*/ 2264894 h 2814967"/>
                  <a:gd name="connsiteX7" fmla="*/ 583498 w 944169"/>
                  <a:gd name="connsiteY7" fmla="*/ 2418924 h 2814967"/>
                  <a:gd name="connsiteX8" fmla="*/ 629951 w 944169"/>
                  <a:gd name="connsiteY8" fmla="*/ 2538725 h 2814967"/>
                  <a:gd name="connsiteX9" fmla="*/ 588387 w 944169"/>
                  <a:gd name="connsiteY9" fmla="*/ 2665863 h 2814967"/>
                  <a:gd name="connsiteX10" fmla="*/ 370790 w 944169"/>
                  <a:gd name="connsiteY10" fmla="*/ 2734319 h 2814967"/>
                  <a:gd name="connsiteX11" fmla="*/ 424578 w 944169"/>
                  <a:gd name="connsiteY11" fmla="*/ 2641413 h 2814967"/>
                  <a:gd name="connsiteX12" fmla="*/ 351230 w 944169"/>
                  <a:gd name="connsiteY12" fmla="*/ 2450710 h 2814967"/>
                  <a:gd name="connsiteX13" fmla="*/ 297441 w 944169"/>
                  <a:gd name="connsiteY13" fmla="*/ 1665890 h 2814967"/>
                  <a:gd name="connsiteX14" fmla="*/ 253433 w 944169"/>
                  <a:gd name="connsiteY14" fmla="*/ 1384726 h 2814967"/>
                  <a:gd name="connsiteX15" fmla="*/ 199645 w 944169"/>
                  <a:gd name="connsiteY15" fmla="*/ 1367611 h 2814967"/>
                  <a:gd name="connsiteX16" fmla="*/ 239426 w 944169"/>
                  <a:gd name="connsiteY16" fmla="*/ 742668 h 2814967"/>
                  <a:gd name="connsiteX17" fmla="*/ 172751 w 944169"/>
                  <a:gd name="connsiteY17" fmla="*/ 1169573 h 2814967"/>
                  <a:gd name="connsiteX18" fmla="*/ 177641 w 944169"/>
                  <a:gd name="connsiteY18" fmla="*/ 1308933 h 2814967"/>
                  <a:gd name="connsiteX19" fmla="*/ 138522 w 944169"/>
                  <a:gd name="connsiteY19" fmla="*/ 1318713 h 2814967"/>
                  <a:gd name="connsiteX20" fmla="*/ 153192 w 944169"/>
                  <a:gd name="connsiteY20" fmla="*/ 1333382 h 2814967"/>
                  <a:gd name="connsiteX21" fmla="*/ 159354 w 944169"/>
                  <a:gd name="connsiteY21" fmla="*/ 1382051 h 2814967"/>
                  <a:gd name="connsiteX22" fmla="*/ 37910 w 944169"/>
                  <a:gd name="connsiteY22" fmla="*/ 1291563 h 2814967"/>
                  <a:gd name="connsiteX23" fmla="*/ 28385 w 944169"/>
                  <a:gd name="connsiteY23" fmla="*/ 1170118 h 2814967"/>
                  <a:gd name="connsiteX24" fmla="*/ 1 w 944169"/>
                  <a:gd name="connsiteY24"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68828 w 944169"/>
                  <a:gd name="connsiteY5" fmla="*/ 2152428 h 2814967"/>
                  <a:gd name="connsiteX6" fmla="*/ 583497 w 944169"/>
                  <a:gd name="connsiteY6" fmla="*/ 2264894 h 2814967"/>
                  <a:gd name="connsiteX7" fmla="*/ 583498 w 944169"/>
                  <a:gd name="connsiteY7" fmla="*/ 2418924 h 2814967"/>
                  <a:gd name="connsiteX8" fmla="*/ 629951 w 944169"/>
                  <a:gd name="connsiteY8" fmla="*/ 2538725 h 2814967"/>
                  <a:gd name="connsiteX9" fmla="*/ 588387 w 944169"/>
                  <a:gd name="connsiteY9" fmla="*/ 2665863 h 2814967"/>
                  <a:gd name="connsiteX10" fmla="*/ 370790 w 944169"/>
                  <a:gd name="connsiteY10" fmla="*/ 2734319 h 2814967"/>
                  <a:gd name="connsiteX11" fmla="*/ 424578 w 944169"/>
                  <a:gd name="connsiteY11" fmla="*/ 2641413 h 2814967"/>
                  <a:gd name="connsiteX12" fmla="*/ 351230 w 944169"/>
                  <a:gd name="connsiteY12" fmla="*/ 2450710 h 2814967"/>
                  <a:gd name="connsiteX13" fmla="*/ 297441 w 944169"/>
                  <a:gd name="connsiteY13" fmla="*/ 1665890 h 2814967"/>
                  <a:gd name="connsiteX14" fmla="*/ 253433 w 944169"/>
                  <a:gd name="connsiteY14" fmla="*/ 1384726 h 2814967"/>
                  <a:gd name="connsiteX15" fmla="*/ 199645 w 944169"/>
                  <a:gd name="connsiteY15" fmla="*/ 1367611 h 2814967"/>
                  <a:gd name="connsiteX16" fmla="*/ 239426 w 944169"/>
                  <a:gd name="connsiteY16" fmla="*/ 742668 h 2814967"/>
                  <a:gd name="connsiteX17" fmla="*/ 172751 w 944169"/>
                  <a:gd name="connsiteY17" fmla="*/ 1169573 h 2814967"/>
                  <a:gd name="connsiteX18" fmla="*/ 177641 w 944169"/>
                  <a:gd name="connsiteY18" fmla="*/ 1308933 h 2814967"/>
                  <a:gd name="connsiteX19" fmla="*/ 138522 w 944169"/>
                  <a:gd name="connsiteY19" fmla="*/ 1318713 h 2814967"/>
                  <a:gd name="connsiteX20" fmla="*/ 153192 w 944169"/>
                  <a:gd name="connsiteY20" fmla="*/ 1333382 h 2814967"/>
                  <a:gd name="connsiteX21" fmla="*/ 159354 w 944169"/>
                  <a:gd name="connsiteY21" fmla="*/ 1382051 h 2814967"/>
                  <a:gd name="connsiteX22" fmla="*/ 37910 w 944169"/>
                  <a:gd name="connsiteY22" fmla="*/ 1291563 h 2814967"/>
                  <a:gd name="connsiteX23" fmla="*/ 28385 w 944169"/>
                  <a:gd name="connsiteY23" fmla="*/ 1170118 h 2814967"/>
                  <a:gd name="connsiteX24" fmla="*/ 1 w 944169"/>
                  <a:gd name="connsiteY24"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68828 w 944169"/>
                  <a:gd name="connsiteY5" fmla="*/ 2152428 h 2814967"/>
                  <a:gd name="connsiteX6" fmla="*/ 583497 w 944169"/>
                  <a:gd name="connsiteY6" fmla="*/ 2264894 h 2814967"/>
                  <a:gd name="connsiteX7" fmla="*/ 583498 w 944169"/>
                  <a:gd name="connsiteY7" fmla="*/ 2418924 h 2814967"/>
                  <a:gd name="connsiteX8" fmla="*/ 629951 w 944169"/>
                  <a:gd name="connsiteY8" fmla="*/ 2538725 h 2814967"/>
                  <a:gd name="connsiteX9" fmla="*/ 588387 w 944169"/>
                  <a:gd name="connsiteY9" fmla="*/ 2665863 h 2814967"/>
                  <a:gd name="connsiteX10" fmla="*/ 370790 w 944169"/>
                  <a:gd name="connsiteY10" fmla="*/ 2734319 h 2814967"/>
                  <a:gd name="connsiteX11" fmla="*/ 424578 w 944169"/>
                  <a:gd name="connsiteY11" fmla="*/ 2641413 h 2814967"/>
                  <a:gd name="connsiteX12" fmla="*/ 351230 w 944169"/>
                  <a:gd name="connsiteY12" fmla="*/ 2450710 h 2814967"/>
                  <a:gd name="connsiteX13" fmla="*/ 297441 w 944169"/>
                  <a:gd name="connsiteY13" fmla="*/ 1665890 h 2814967"/>
                  <a:gd name="connsiteX14" fmla="*/ 253433 w 944169"/>
                  <a:gd name="connsiteY14" fmla="*/ 1384726 h 2814967"/>
                  <a:gd name="connsiteX15" fmla="*/ 199645 w 944169"/>
                  <a:gd name="connsiteY15" fmla="*/ 1367611 h 2814967"/>
                  <a:gd name="connsiteX16" fmla="*/ 239426 w 944169"/>
                  <a:gd name="connsiteY16" fmla="*/ 742668 h 2814967"/>
                  <a:gd name="connsiteX17" fmla="*/ 172751 w 944169"/>
                  <a:gd name="connsiteY17" fmla="*/ 1169573 h 2814967"/>
                  <a:gd name="connsiteX18" fmla="*/ 177641 w 944169"/>
                  <a:gd name="connsiteY18" fmla="*/ 1308933 h 2814967"/>
                  <a:gd name="connsiteX19" fmla="*/ 138522 w 944169"/>
                  <a:gd name="connsiteY19" fmla="*/ 1318713 h 2814967"/>
                  <a:gd name="connsiteX20" fmla="*/ 153192 w 944169"/>
                  <a:gd name="connsiteY20" fmla="*/ 1333382 h 2814967"/>
                  <a:gd name="connsiteX21" fmla="*/ 159354 w 944169"/>
                  <a:gd name="connsiteY21" fmla="*/ 1382051 h 2814967"/>
                  <a:gd name="connsiteX22" fmla="*/ 37910 w 944169"/>
                  <a:gd name="connsiteY22" fmla="*/ 1291563 h 2814967"/>
                  <a:gd name="connsiteX23" fmla="*/ 28385 w 944169"/>
                  <a:gd name="connsiteY23" fmla="*/ 1170118 h 2814967"/>
                  <a:gd name="connsiteX24" fmla="*/ 1 w 944169"/>
                  <a:gd name="connsiteY24"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93277 w 944169"/>
                  <a:gd name="connsiteY5" fmla="*/ 2098639 h 2814967"/>
                  <a:gd name="connsiteX6" fmla="*/ 568828 w 944169"/>
                  <a:gd name="connsiteY6" fmla="*/ 2152428 h 2814967"/>
                  <a:gd name="connsiteX7" fmla="*/ 583497 w 944169"/>
                  <a:gd name="connsiteY7" fmla="*/ 2264894 h 2814967"/>
                  <a:gd name="connsiteX8" fmla="*/ 583498 w 944169"/>
                  <a:gd name="connsiteY8" fmla="*/ 2418924 h 2814967"/>
                  <a:gd name="connsiteX9" fmla="*/ 629951 w 944169"/>
                  <a:gd name="connsiteY9" fmla="*/ 2538725 h 2814967"/>
                  <a:gd name="connsiteX10" fmla="*/ 588387 w 944169"/>
                  <a:gd name="connsiteY10" fmla="*/ 2665863 h 2814967"/>
                  <a:gd name="connsiteX11" fmla="*/ 370790 w 944169"/>
                  <a:gd name="connsiteY11" fmla="*/ 2734319 h 2814967"/>
                  <a:gd name="connsiteX12" fmla="*/ 424578 w 944169"/>
                  <a:gd name="connsiteY12" fmla="*/ 2641413 h 2814967"/>
                  <a:gd name="connsiteX13" fmla="*/ 351230 w 944169"/>
                  <a:gd name="connsiteY13" fmla="*/ 2450710 h 2814967"/>
                  <a:gd name="connsiteX14" fmla="*/ 297441 w 944169"/>
                  <a:gd name="connsiteY14" fmla="*/ 1665890 h 2814967"/>
                  <a:gd name="connsiteX15" fmla="*/ 253433 w 944169"/>
                  <a:gd name="connsiteY15" fmla="*/ 1384726 h 2814967"/>
                  <a:gd name="connsiteX16" fmla="*/ 199645 w 944169"/>
                  <a:gd name="connsiteY16" fmla="*/ 1367611 h 2814967"/>
                  <a:gd name="connsiteX17" fmla="*/ 239426 w 944169"/>
                  <a:gd name="connsiteY17" fmla="*/ 742668 h 2814967"/>
                  <a:gd name="connsiteX18" fmla="*/ 172751 w 944169"/>
                  <a:gd name="connsiteY18" fmla="*/ 1169573 h 2814967"/>
                  <a:gd name="connsiteX19" fmla="*/ 177641 w 944169"/>
                  <a:gd name="connsiteY19" fmla="*/ 1308933 h 2814967"/>
                  <a:gd name="connsiteX20" fmla="*/ 138522 w 944169"/>
                  <a:gd name="connsiteY20" fmla="*/ 1318713 h 2814967"/>
                  <a:gd name="connsiteX21" fmla="*/ 153192 w 944169"/>
                  <a:gd name="connsiteY21" fmla="*/ 1333382 h 2814967"/>
                  <a:gd name="connsiteX22" fmla="*/ 159354 w 944169"/>
                  <a:gd name="connsiteY22" fmla="*/ 1382051 h 2814967"/>
                  <a:gd name="connsiteX23" fmla="*/ 37910 w 944169"/>
                  <a:gd name="connsiteY23" fmla="*/ 1291563 h 2814967"/>
                  <a:gd name="connsiteX24" fmla="*/ 28385 w 944169"/>
                  <a:gd name="connsiteY24" fmla="*/ 1170118 h 2814967"/>
                  <a:gd name="connsiteX25" fmla="*/ 1 w 944169"/>
                  <a:gd name="connsiteY25"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59048 w 944169"/>
                  <a:gd name="connsiteY5" fmla="*/ 2120644 h 2814967"/>
                  <a:gd name="connsiteX6" fmla="*/ 568828 w 944169"/>
                  <a:gd name="connsiteY6" fmla="*/ 2152428 h 2814967"/>
                  <a:gd name="connsiteX7" fmla="*/ 583497 w 944169"/>
                  <a:gd name="connsiteY7" fmla="*/ 2264894 h 2814967"/>
                  <a:gd name="connsiteX8" fmla="*/ 583498 w 944169"/>
                  <a:gd name="connsiteY8" fmla="*/ 2418924 h 2814967"/>
                  <a:gd name="connsiteX9" fmla="*/ 629951 w 944169"/>
                  <a:gd name="connsiteY9" fmla="*/ 2538725 h 2814967"/>
                  <a:gd name="connsiteX10" fmla="*/ 588387 w 944169"/>
                  <a:gd name="connsiteY10" fmla="*/ 2665863 h 2814967"/>
                  <a:gd name="connsiteX11" fmla="*/ 370790 w 944169"/>
                  <a:gd name="connsiteY11" fmla="*/ 2734319 h 2814967"/>
                  <a:gd name="connsiteX12" fmla="*/ 424578 w 944169"/>
                  <a:gd name="connsiteY12" fmla="*/ 2641413 h 2814967"/>
                  <a:gd name="connsiteX13" fmla="*/ 351230 w 944169"/>
                  <a:gd name="connsiteY13" fmla="*/ 2450710 h 2814967"/>
                  <a:gd name="connsiteX14" fmla="*/ 297441 w 944169"/>
                  <a:gd name="connsiteY14" fmla="*/ 1665890 h 2814967"/>
                  <a:gd name="connsiteX15" fmla="*/ 253433 w 944169"/>
                  <a:gd name="connsiteY15" fmla="*/ 1384726 h 2814967"/>
                  <a:gd name="connsiteX16" fmla="*/ 199645 w 944169"/>
                  <a:gd name="connsiteY16" fmla="*/ 1367611 h 2814967"/>
                  <a:gd name="connsiteX17" fmla="*/ 239426 w 944169"/>
                  <a:gd name="connsiteY17" fmla="*/ 742668 h 2814967"/>
                  <a:gd name="connsiteX18" fmla="*/ 172751 w 944169"/>
                  <a:gd name="connsiteY18" fmla="*/ 1169573 h 2814967"/>
                  <a:gd name="connsiteX19" fmla="*/ 177641 w 944169"/>
                  <a:gd name="connsiteY19" fmla="*/ 1308933 h 2814967"/>
                  <a:gd name="connsiteX20" fmla="*/ 138522 w 944169"/>
                  <a:gd name="connsiteY20" fmla="*/ 1318713 h 2814967"/>
                  <a:gd name="connsiteX21" fmla="*/ 153192 w 944169"/>
                  <a:gd name="connsiteY21" fmla="*/ 1333382 h 2814967"/>
                  <a:gd name="connsiteX22" fmla="*/ 159354 w 944169"/>
                  <a:gd name="connsiteY22" fmla="*/ 1382051 h 2814967"/>
                  <a:gd name="connsiteX23" fmla="*/ 37910 w 944169"/>
                  <a:gd name="connsiteY23" fmla="*/ 1291563 h 2814967"/>
                  <a:gd name="connsiteX24" fmla="*/ 28385 w 944169"/>
                  <a:gd name="connsiteY24" fmla="*/ 1170118 h 2814967"/>
                  <a:gd name="connsiteX25" fmla="*/ 1 w 944169"/>
                  <a:gd name="connsiteY25"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88387 w 944169"/>
                  <a:gd name="connsiteY5" fmla="*/ 2049741 h 2814967"/>
                  <a:gd name="connsiteX6" fmla="*/ 559048 w 944169"/>
                  <a:gd name="connsiteY6" fmla="*/ 2120644 h 2814967"/>
                  <a:gd name="connsiteX7" fmla="*/ 568828 w 944169"/>
                  <a:gd name="connsiteY7" fmla="*/ 2152428 h 2814967"/>
                  <a:gd name="connsiteX8" fmla="*/ 583497 w 944169"/>
                  <a:gd name="connsiteY8" fmla="*/ 2264894 h 2814967"/>
                  <a:gd name="connsiteX9" fmla="*/ 583498 w 944169"/>
                  <a:gd name="connsiteY9" fmla="*/ 2418924 h 2814967"/>
                  <a:gd name="connsiteX10" fmla="*/ 629951 w 944169"/>
                  <a:gd name="connsiteY10" fmla="*/ 2538725 h 2814967"/>
                  <a:gd name="connsiteX11" fmla="*/ 588387 w 944169"/>
                  <a:gd name="connsiteY11" fmla="*/ 2665863 h 2814967"/>
                  <a:gd name="connsiteX12" fmla="*/ 370790 w 944169"/>
                  <a:gd name="connsiteY12" fmla="*/ 2734319 h 2814967"/>
                  <a:gd name="connsiteX13" fmla="*/ 424578 w 944169"/>
                  <a:gd name="connsiteY13" fmla="*/ 2641413 h 2814967"/>
                  <a:gd name="connsiteX14" fmla="*/ 351230 w 944169"/>
                  <a:gd name="connsiteY14" fmla="*/ 2450710 h 2814967"/>
                  <a:gd name="connsiteX15" fmla="*/ 297441 w 944169"/>
                  <a:gd name="connsiteY15" fmla="*/ 1665890 h 2814967"/>
                  <a:gd name="connsiteX16" fmla="*/ 253433 w 944169"/>
                  <a:gd name="connsiteY16" fmla="*/ 1384726 h 2814967"/>
                  <a:gd name="connsiteX17" fmla="*/ 199645 w 944169"/>
                  <a:gd name="connsiteY17" fmla="*/ 1367611 h 2814967"/>
                  <a:gd name="connsiteX18" fmla="*/ 239426 w 944169"/>
                  <a:gd name="connsiteY18" fmla="*/ 742668 h 2814967"/>
                  <a:gd name="connsiteX19" fmla="*/ 172751 w 944169"/>
                  <a:gd name="connsiteY19" fmla="*/ 1169573 h 2814967"/>
                  <a:gd name="connsiteX20" fmla="*/ 177641 w 944169"/>
                  <a:gd name="connsiteY20" fmla="*/ 1308933 h 2814967"/>
                  <a:gd name="connsiteX21" fmla="*/ 138522 w 944169"/>
                  <a:gd name="connsiteY21" fmla="*/ 1318713 h 2814967"/>
                  <a:gd name="connsiteX22" fmla="*/ 153192 w 944169"/>
                  <a:gd name="connsiteY22" fmla="*/ 1333382 h 2814967"/>
                  <a:gd name="connsiteX23" fmla="*/ 159354 w 944169"/>
                  <a:gd name="connsiteY23" fmla="*/ 1382051 h 2814967"/>
                  <a:gd name="connsiteX24" fmla="*/ 37910 w 944169"/>
                  <a:gd name="connsiteY24" fmla="*/ 1291563 h 2814967"/>
                  <a:gd name="connsiteX25" fmla="*/ 28385 w 944169"/>
                  <a:gd name="connsiteY25" fmla="*/ 1170118 h 2814967"/>
                  <a:gd name="connsiteX26" fmla="*/ 1 w 944169"/>
                  <a:gd name="connsiteY26"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68828 w 944169"/>
                  <a:gd name="connsiteY5" fmla="*/ 2035071 h 2814967"/>
                  <a:gd name="connsiteX6" fmla="*/ 559048 w 944169"/>
                  <a:gd name="connsiteY6" fmla="*/ 2120644 h 2814967"/>
                  <a:gd name="connsiteX7" fmla="*/ 568828 w 944169"/>
                  <a:gd name="connsiteY7" fmla="*/ 2152428 h 2814967"/>
                  <a:gd name="connsiteX8" fmla="*/ 583497 w 944169"/>
                  <a:gd name="connsiteY8" fmla="*/ 2264894 h 2814967"/>
                  <a:gd name="connsiteX9" fmla="*/ 583498 w 944169"/>
                  <a:gd name="connsiteY9" fmla="*/ 2418924 h 2814967"/>
                  <a:gd name="connsiteX10" fmla="*/ 629951 w 944169"/>
                  <a:gd name="connsiteY10" fmla="*/ 2538725 h 2814967"/>
                  <a:gd name="connsiteX11" fmla="*/ 588387 w 944169"/>
                  <a:gd name="connsiteY11" fmla="*/ 2665863 h 2814967"/>
                  <a:gd name="connsiteX12" fmla="*/ 370790 w 944169"/>
                  <a:gd name="connsiteY12" fmla="*/ 2734319 h 2814967"/>
                  <a:gd name="connsiteX13" fmla="*/ 424578 w 944169"/>
                  <a:gd name="connsiteY13" fmla="*/ 2641413 h 2814967"/>
                  <a:gd name="connsiteX14" fmla="*/ 351230 w 944169"/>
                  <a:gd name="connsiteY14" fmla="*/ 2450710 h 2814967"/>
                  <a:gd name="connsiteX15" fmla="*/ 297441 w 944169"/>
                  <a:gd name="connsiteY15" fmla="*/ 1665890 h 2814967"/>
                  <a:gd name="connsiteX16" fmla="*/ 253433 w 944169"/>
                  <a:gd name="connsiteY16" fmla="*/ 1384726 h 2814967"/>
                  <a:gd name="connsiteX17" fmla="*/ 199645 w 944169"/>
                  <a:gd name="connsiteY17" fmla="*/ 1367611 h 2814967"/>
                  <a:gd name="connsiteX18" fmla="*/ 239426 w 944169"/>
                  <a:gd name="connsiteY18" fmla="*/ 742668 h 2814967"/>
                  <a:gd name="connsiteX19" fmla="*/ 172751 w 944169"/>
                  <a:gd name="connsiteY19" fmla="*/ 1169573 h 2814967"/>
                  <a:gd name="connsiteX20" fmla="*/ 177641 w 944169"/>
                  <a:gd name="connsiteY20" fmla="*/ 1308933 h 2814967"/>
                  <a:gd name="connsiteX21" fmla="*/ 138522 w 944169"/>
                  <a:gd name="connsiteY21" fmla="*/ 1318713 h 2814967"/>
                  <a:gd name="connsiteX22" fmla="*/ 153192 w 944169"/>
                  <a:gd name="connsiteY22" fmla="*/ 1333382 h 2814967"/>
                  <a:gd name="connsiteX23" fmla="*/ 159354 w 944169"/>
                  <a:gd name="connsiteY23" fmla="*/ 1382051 h 2814967"/>
                  <a:gd name="connsiteX24" fmla="*/ 37910 w 944169"/>
                  <a:gd name="connsiteY24" fmla="*/ 1291563 h 2814967"/>
                  <a:gd name="connsiteX25" fmla="*/ 28385 w 944169"/>
                  <a:gd name="connsiteY25" fmla="*/ 1170118 h 2814967"/>
                  <a:gd name="connsiteX26" fmla="*/ 1 w 944169"/>
                  <a:gd name="connsiteY26"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68828 w 944169"/>
                  <a:gd name="connsiteY5" fmla="*/ 2035071 h 2814967"/>
                  <a:gd name="connsiteX6" fmla="*/ 559048 w 944169"/>
                  <a:gd name="connsiteY6" fmla="*/ 2120644 h 2814967"/>
                  <a:gd name="connsiteX7" fmla="*/ 568828 w 944169"/>
                  <a:gd name="connsiteY7" fmla="*/ 2152428 h 2814967"/>
                  <a:gd name="connsiteX8" fmla="*/ 583497 w 944169"/>
                  <a:gd name="connsiteY8" fmla="*/ 2264894 h 2814967"/>
                  <a:gd name="connsiteX9" fmla="*/ 583498 w 944169"/>
                  <a:gd name="connsiteY9" fmla="*/ 2418924 h 2814967"/>
                  <a:gd name="connsiteX10" fmla="*/ 629951 w 944169"/>
                  <a:gd name="connsiteY10" fmla="*/ 2538725 h 2814967"/>
                  <a:gd name="connsiteX11" fmla="*/ 588387 w 944169"/>
                  <a:gd name="connsiteY11" fmla="*/ 2665863 h 2814967"/>
                  <a:gd name="connsiteX12" fmla="*/ 370790 w 944169"/>
                  <a:gd name="connsiteY12" fmla="*/ 2734319 h 2814967"/>
                  <a:gd name="connsiteX13" fmla="*/ 424578 w 944169"/>
                  <a:gd name="connsiteY13" fmla="*/ 2641413 h 2814967"/>
                  <a:gd name="connsiteX14" fmla="*/ 351230 w 944169"/>
                  <a:gd name="connsiteY14" fmla="*/ 2450710 h 2814967"/>
                  <a:gd name="connsiteX15" fmla="*/ 297441 w 944169"/>
                  <a:gd name="connsiteY15" fmla="*/ 1665890 h 2814967"/>
                  <a:gd name="connsiteX16" fmla="*/ 253433 w 944169"/>
                  <a:gd name="connsiteY16" fmla="*/ 1384726 h 2814967"/>
                  <a:gd name="connsiteX17" fmla="*/ 199645 w 944169"/>
                  <a:gd name="connsiteY17" fmla="*/ 1367611 h 2814967"/>
                  <a:gd name="connsiteX18" fmla="*/ 239426 w 944169"/>
                  <a:gd name="connsiteY18" fmla="*/ 742668 h 2814967"/>
                  <a:gd name="connsiteX19" fmla="*/ 172751 w 944169"/>
                  <a:gd name="connsiteY19" fmla="*/ 1169573 h 2814967"/>
                  <a:gd name="connsiteX20" fmla="*/ 177641 w 944169"/>
                  <a:gd name="connsiteY20" fmla="*/ 1308933 h 2814967"/>
                  <a:gd name="connsiteX21" fmla="*/ 138522 w 944169"/>
                  <a:gd name="connsiteY21" fmla="*/ 1318713 h 2814967"/>
                  <a:gd name="connsiteX22" fmla="*/ 153192 w 944169"/>
                  <a:gd name="connsiteY22" fmla="*/ 1333382 h 2814967"/>
                  <a:gd name="connsiteX23" fmla="*/ 159354 w 944169"/>
                  <a:gd name="connsiteY23" fmla="*/ 1382051 h 2814967"/>
                  <a:gd name="connsiteX24" fmla="*/ 37910 w 944169"/>
                  <a:gd name="connsiteY24" fmla="*/ 1291563 h 2814967"/>
                  <a:gd name="connsiteX25" fmla="*/ 28385 w 944169"/>
                  <a:gd name="connsiteY25" fmla="*/ 1170118 h 2814967"/>
                  <a:gd name="connsiteX26" fmla="*/ 1 w 944169"/>
                  <a:gd name="connsiteY26"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98167 w 944169"/>
                  <a:gd name="connsiteY5" fmla="*/ 1978838 h 2814967"/>
                  <a:gd name="connsiteX6" fmla="*/ 568828 w 944169"/>
                  <a:gd name="connsiteY6" fmla="*/ 2035071 h 2814967"/>
                  <a:gd name="connsiteX7" fmla="*/ 559048 w 944169"/>
                  <a:gd name="connsiteY7" fmla="*/ 2120644 h 2814967"/>
                  <a:gd name="connsiteX8" fmla="*/ 568828 w 944169"/>
                  <a:gd name="connsiteY8" fmla="*/ 2152428 h 2814967"/>
                  <a:gd name="connsiteX9" fmla="*/ 583497 w 944169"/>
                  <a:gd name="connsiteY9" fmla="*/ 2264894 h 2814967"/>
                  <a:gd name="connsiteX10" fmla="*/ 583498 w 944169"/>
                  <a:gd name="connsiteY10" fmla="*/ 2418924 h 2814967"/>
                  <a:gd name="connsiteX11" fmla="*/ 629951 w 944169"/>
                  <a:gd name="connsiteY11" fmla="*/ 2538725 h 2814967"/>
                  <a:gd name="connsiteX12" fmla="*/ 588387 w 944169"/>
                  <a:gd name="connsiteY12" fmla="*/ 2665863 h 2814967"/>
                  <a:gd name="connsiteX13" fmla="*/ 370790 w 944169"/>
                  <a:gd name="connsiteY13" fmla="*/ 2734319 h 2814967"/>
                  <a:gd name="connsiteX14" fmla="*/ 424578 w 944169"/>
                  <a:gd name="connsiteY14" fmla="*/ 2641413 h 2814967"/>
                  <a:gd name="connsiteX15" fmla="*/ 351230 w 944169"/>
                  <a:gd name="connsiteY15" fmla="*/ 2450710 h 2814967"/>
                  <a:gd name="connsiteX16" fmla="*/ 297441 w 944169"/>
                  <a:gd name="connsiteY16" fmla="*/ 1665890 h 2814967"/>
                  <a:gd name="connsiteX17" fmla="*/ 253433 w 944169"/>
                  <a:gd name="connsiteY17" fmla="*/ 1384726 h 2814967"/>
                  <a:gd name="connsiteX18" fmla="*/ 199645 w 944169"/>
                  <a:gd name="connsiteY18" fmla="*/ 1367611 h 2814967"/>
                  <a:gd name="connsiteX19" fmla="*/ 239426 w 944169"/>
                  <a:gd name="connsiteY19" fmla="*/ 742668 h 2814967"/>
                  <a:gd name="connsiteX20" fmla="*/ 172751 w 944169"/>
                  <a:gd name="connsiteY20" fmla="*/ 1169573 h 2814967"/>
                  <a:gd name="connsiteX21" fmla="*/ 177641 w 944169"/>
                  <a:gd name="connsiteY21" fmla="*/ 1308933 h 2814967"/>
                  <a:gd name="connsiteX22" fmla="*/ 138522 w 944169"/>
                  <a:gd name="connsiteY22" fmla="*/ 1318713 h 2814967"/>
                  <a:gd name="connsiteX23" fmla="*/ 153192 w 944169"/>
                  <a:gd name="connsiteY23" fmla="*/ 1333382 h 2814967"/>
                  <a:gd name="connsiteX24" fmla="*/ 159354 w 944169"/>
                  <a:gd name="connsiteY24" fmla="*/ 1382051 h 2814967"/>
                  <a:gd name="connsiteX25" fmla="*/ 37910 w 944169"/>
                  <a:gd name="connsiteY25" fmla="*/ 1291563 h 2814967"/>
                  <a:gd name="connsiteX26" fmla="*/ 28385 w 944169"/>
                  <a:gd name="connsiteY26" fmla="*/ 1170118 h 2814967"/>
                  <a:gd name="connsiteX27" fmla="*/ 1 w 944169"/>
                  <a:gd name="connsiteY27"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68828 w 944169"/>
                  <a:gd name="connsiteY5" fmla="*/ 1959279 h 2814967"/>
                  <a:gd name="connsiteX6" fmla="*/ 568828 w 944169"/>
                  <a:gd name="connsiteY6" fmla="*/ 2035071 h 2814967"/>
                  <a:gd name="connsiteX7" fmla="*/ 559048 w 944169"/>
                  <a:gd name="connsiteY7" fmla="*/ 2120644 h 2814967"/>
                  <a:gd name="connsiteX8" fmla="*/ 568828 w 944169"/>
                  <a:gd name="connsiteY8" fmla="*/ 2152428 h 2814967"/>
                  <a:gd name="connsiteX9" fmla="*/ 583497 w 944169"/>
                  <a:gd name="connsiteY9" fmla="*/ 2264894 h 2814967"/>
                  <a:gd name="connsiteX10" fmla="*/ 583498 w 944169"/>
                  <a:gd name="connsiteY10" fmla="*/ 2418924 h 2814967"/>
                  <a:gd name="connsiteX11" fmla="*/ 629951 w 944169"/>
                  <a:gd name="connsiteY11" fmla="*/ 2538725 h 2814967"/>
                  <a:gd name="connsiteX12" fmla="*/ 588387 w 944169"/>
                  <a:gd name="connsiteY12" fmla="*/ 2665863 h 2814967"/>
                  <a:gd name="connsiteX13" fmla="*/ 370790 w 944169"/>
                  <a:gd name="connsiteY13" fmla="*/ 2734319 h 2814967"/>
                  <a:gd name="connsiteX14" fmla="*/ 424578 w 944169"/>
                  <a:gd name="connsiteY14" fmla="*/ 2641413 h 2814967"/>
                  <a:gd name="connsiteX15" fmla="*/ 351230 w 944169"/>
                  <a:gd name="connsiteY15" fmla="*/ 2450710 h 2814967"/>
                  <a:gd name="connsiteX16" fmla="*/ 297441 w 944169"/>
                  <a:gd name="connsiteY16" fmla="*/ 1665890 h 2814967"/>
                  <a:gd name="connsiteX17" fmla="*/ 253433 w 944169"/>
                  <a:gd name="connsiteY17" fmla="*/ 1384726 h 2814967"/>
                  <a:gd name="connsiteX18" fmla="*/ 199645 w 944169"/>
                  <a:gd name="connsiteY18" fmla="*/ 1367611 h 2814967"/>
                  <a:gd name="connsiteX19" fmla="*/ 239426 w 944169"/>
                  <a:gd name="connsiteY19" fmla="*/ 742668 h 2814967"/>
                  <a:gd name="connsiteX20" fmla="*/ 172751 w 944169"/>
                  <a:gd name="connsiteY20" fmla="*/ 1169573 h 2814967"/>
                  <a:gd name="connsiteX21" fmla="*/ 177641 w 944169"/>
                  <a:gd name="connsiteY21" fmla="*/ 1308933 h 2814967"/>
                  <a:gd name="connsiteX22" fmla="*/ 138522 w 944169"/>
                  <a:gd name="connsiteY22" fmla="*/ 1318713 h 2814967"/>
                  <a:gd name="connsiteX23" fmla="*/ 153192 w 944169"/>
                  <a:gd name="connsiteY23" fmla="*/ 1333382 h 2814967"/>
                  <a:gd name="connsiteX24" fmla="*/ 159354 w 944169"/>
                  <a:gd name="connsiteY24" fmla="*/ 1382051 h 2814967"/>
                  <a:gd name="connsiteX25" fmla="*/ 37910 w 944169"/>
                  <a:gd name="connsiteY25" fmla="*/ 1291563 h 2814967"/>
                  <a:gd name="connsiteX26" fmla="*/ 28385 w 944169"/>
                  <a:gd name="connsiteY26" fmla="*/ 1170118 h 2814967"/>
                  <a:gd name="connsiteX27" fmla="*/ 1 w 944169"/>
                  <a:gd name="connsiteY27"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68828 w 944169"/>
                  <a:gd name="connsiteY5" fmla="*/ 1959279 h 2814967"/>
                  <a:gd name="connsiteX6" fmla="*/ 568828 w 944169"/>
                  <a:gd name="connsiteY6" fmla="*/ 2035071 h 2814967"/>
                  <a:gd name="connsiteX7" fmla="*/ 559048 w 944169"/>
                  <a:gd name="connsiteY7" fmla="*/ 2120644 h 2814967"/>
                  <a:gd name="connsiteX8" fmla="*/ 568828 w 944169"/>
                  <a:gd name="connsiteY8" fmla="*/ 2152428 h 2814967"/>
                  <a:gd name="connsiteX9" fmla="*/ 583497 w 944169"/>
                  <a:gd name="connsiteY9" fmla="*/ 2264894 h 2814967"/>
                  <a:gd name="connsiteX10" fmla="*/ 583498 w 944169"/>
                  <a:gd name="connsiteY10" fmla="*/ 2418924 h 2814967"/>
                  <a:gd name="connsiteX11" fmla="*/ 629951 w 944169"/>
                  <a:gd name="connsiteY11" fmla="*/ 2538725 h 2814967"/>
                  <a:gd name="connsiteX12" fmla="*/ 588387 w 944169"/>
                  <a:gd name="connsiteY12" fmla="*/ 2665863 h 2814967"/>
                  <a:gd name="connsiteX13" fmla="*/ 370790 w 944169"/>
                  <a:gd name="connsiteY13" fmla="*/ 2734319 h 2814967"/>
                  <a:gd name="connsiteX14" fmla="*/ 424578 w 944169"/>
                  <a:gd name="connsiteY14" fmla="*/ 2641413 h 2814967"/>
                  <a:gd name="connsiteX15" fmla="*/ 351230 w 944169"/>
                  <a:gd name="connsiteY15" fmla="*/ 2450710 h 2814967"/>
                  <a:gd name="connsiteX16" fmla="*/ 297441 w 944169"/>
                  <a:gd name="connsiteY16" fmla="*/ 1665890 h 2814967"/>
                  <a:gd name="connsiteX17" fmla="*/ 253433 w 944169"/>
                  <a:gd name="connsiteY17" fmla="*/ 1384726 h 2814967"/>
                  <a:gd name="connsiteX18" fmla="*/ 199645 w 944169"/>
                  <a:gd name="connsiteY18" fmla="*/ 1367611 h 2814967"/>
                  <a:gd name="connsiteX19" fmla="*/ 239426 w 944169"/>
                  <a:gd name="connsiteY19" fmla="*/ 742668 h 2814967"/>
                  <a:gd name="connsiteX20" fmla="*/ 172751 w 944169"/>
                  <a:gd name="connsiteY20" fmla="*/ 1169573 h 2814967"/>
                  <a:gd name="connsiteX21" fmla="*/ 177641 w 944169"/>
                  <a:gd name="connsiteY21" fmla="*/ 1308933 h 2814967"/>
                  <a:gd name="connsiteX22" fmla="*/ 138522 w 944169"/>
                  <a:gd name="connsiteY22" fmla="*/ 1318713 h 2814967"/>
                  <a:gd name="connsiteX23" fmla="*/ 153192 w 944169"/>
                  <a:gd name="connsiteY23" fmla="*/ 1333382 h 2814967"/>
                  <a:gd name="connsiteX24" fmla="*/ 159354 w 944169"/>
                  <a:gd name="connsiteY24" fmla="*/ 1382051 h 2814967"/>
                  <a:gd name="connsiteX25" fmla="*/ 37910 w 944169"/>
                  <a:gd name="connsiteY25" fmla="*/ 1291563 h 2814967"/>
                  <a:gd name="connsiteX26" fmla="*/ 28385 w 944169"/>
                  <a:gd name="connsiteY26" fmla="*/ 1170118 h 2814967"/>
                  <a:gd name="connsiteX27" fmla="*/ 1 w 944169"/>
                  <a:gd name="connsiteY27"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68828 w 944169"/>
                  <a:gd name="connsiteY5" fmla="*/ 1959279 h 2814967"/>
                  <a:gd name="connsiteX6" fmla="*/ 568828 w 944169"/>
                  <a:gd name="connsiteY6" fmla="*/ 2035071 h 2814967"/>
                  <a:gd name="connsiteX7" fmla="*/ 559048 w 944169"/>
                  <a:gd name="connsiteY7" fmla="*/ 2120644 h 2814967"/>
                  <a:gd name="connsiteX8" fmla="*/ 568828 w 944169"/>
                  <a:gd name="connsiteY8" fmla="*/ 2152428 h 2814967"/>
                  <a:gd name="connsiteX9" fmla="*/ 583497 w 944169"/>
                  <a:gd name="connsiteY9" fmla="*/ 2264894 h 2814967"/>
                  <a:gd name="connsiteX10" fmla="*/ 583498 w 944169"/>
                  <a:gd name="connsiteY10" fmla="*/ 2418924 h 2814967"/>
                  <a:gd name="connsiteX11" fmla="*/ 629951 w 944169"/>
                  <a:gd name="connsiteY11" fmla="*/ 2538725 h 2814967"/>
                  <a:gd name="connsiteX12" fmla="*/ 588387 w 944169"/>
                  <a:gd name="connsiteY12" fmla="*/ 2665863 h 2814967"/>
                  <a:gd name="connsiteX13" fmla="*/ 370790 w 944169"/>
                  <a:gd name="connsiteY13" fmla="*/ 2734319 h 2814967"/>
                  <a:gd name="connsiteX14" fmla="*/ 424578 w 944169"/>
                  <a:gd name="connsiteY14" fmla="*/ 2641413 h 2814967"/>
                  <a:gd name="connsiteX15" fmla="*/ 351230 w 944169"/>
                  <a:gd name="connsiteY15" fmla="*/ 2450710 h 2814967"/>
                  <a:gd name="connsiteX16" fmla="*/ 297441 w 944169"/>
                  <a:gd name="connsiteY16" fmla="*/ 1665890 h 2814967"/>
                  <a:gd name="connsiteX17" fmla="*/ 253433 w 944169"/>
                  <a:gd name="connsiteY17" fmla="*/ 1384726 h 2814967"/>
                  <a:gd name="connsiteX18" fmla="*/ 199645 w 944169"/>
                  <a:gd name="connsiteY18" fmla="*/ 1367611 h 2814967"/>
                  <a:gd name="connsiteX19" fmla="*/ 239426 w 944169"/>
                  <a:gd name="connsiteY19" fmla="*/ 742668 h 2814967"/>
                  <a:gd name="connsiteX20" fmla="*/ 172751 w 944169"/>
                  <a:gd name="connsiteY20" fmla="*/ 1169573 h 2814967"/>
                  <a:gd name="connsiteX21" fmla="*/ 177641 w 944169"/>
                  <a:gd name="connsiteY21" fmla="*/ 1308933 h 2814967"/>
                  <a:gd name="connsiteX22" fmla="*/ 138522 w 944169"/>
                  <a:gd name="connsiteY22" fmla="*/ 1318713 h 2814967"/>
                  <a:gd name="connsiteX23" fmla="*/ 153192 w 944169"/>
                  <a:gd name="connsiteY23" fmla="*/ 1333382 h 2814967"/>
                  <a:gd name="connsiteX24" fmla="*/ 159354 w 944169"/>
                  <a:gd name="connsiteY24" fmla="*/ 1382051 h 2814967"/>
                  <a:gd name="connsiteX25" fmla="*/ 37910 w 944169"/>
                  <a:gd name="connsiteY25" fmla="*/ 1291563 h 2814967"/>
                  <a:gd name="connsiteX26" fmla="*/ 28385 w 944169"/>
                  <a:gd name="connsiteY26" fmla="*/ 1170118 h 2814967"/>
                  <a:gd name="connsiteX27" fmla="*/ 1 w 944169"/>
                  <a:gd name="connsiteY27"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68828 w 944169"/>
                  <a:gd name="connsiteY5" fmla="*/ 1925050 h 2814967"/>
                  <a:gd name="connsiteX6" fmla="*/ 568828 w 944169"/>
                  <a:gd name="connsiteY6" fmla="*/ 2035071 h 2814967"/>
                  <a:gd name="connsiteX7" fmla="*/ 559048 w 944169"/>
                  <a:gd name="connsiteY7" fmla="*/ 2120644 h 2814967"/>
                  <a:gd name="connsiteX8" fmla="*/ 568828 w 944169"/>
                  <a:gd name="connsiteY8" fmla="*/ 2152428 h 2814967"/>
                  <a:gd name="connsiteX9" fmla="*/ 583497 w 944169"/>
                  <a:gd name="connsiteY9" fmla="*/ 2264894 h 2814967"/>
                  <a:gd name="connsiteX10" fmla="*/ 583498 w 944169"/>
                  <a:gd name="connsiteY10" fmla="*/ 2418924 h 2814967"/>
                  <a:gd name="connsiteX11" fmla="*/ 629951 w 944169"/>
                  <a:gd name="connsiteY11" fmla="*/ 2538725 h 2814967"/>
                  <a:gd name="connsiteX12" fmla="*/ 588387 w 944169"/>
                  <a:gd name="connsiteY12" fmla="*/ 2665863 h 2814967"/>
                  <a:gd name="connsiteX13" fmla="*/ 370790 w 944169"/>
                  <a:gd name="connsiteY13" fmla="*/ 2734319 h 2814967"/>
                  <a:gd name="connsiteX14" fmla="*/ 424578 w 944169"/>
                  <a:gd name="connsiteY14" fmla="*/ 2641413 h 2814967"/>
                  <a:gd name="connsiteX15" fmla="*/ 351230 w 944169"/>
                  <a:gd name="connsiteY15" fmla="*/ 2450710 h 2814967"/>
                  <a:gd name="connsiteX16" fmla="*/ 297441 w 944169"/>
                  <a:gd name="connsiteY16" fmla="*/ 1665890 h 2814967"/>
                  <a:gd name="connsiteX17" fmla="*/ 253433 w 944169"/>
                  <a:gd name="connsiteY17" fmla="*/ 1384726 h 2814967"/>
                  <a:gd name="connsiteX18" fmla="*/ 199645 w 944169"/>
                  <a:gd name="connsiteY18" fmla="*/ 1367611 h 2814967"/>
                  <a:gd name="connsiteX19" fmla="*/ 239426 w 944169"/>
                  <a:gd name="connsiteY19" fmla="*/ 742668 h 2814967"/>
                  <a:gd name="connsiteX20" fmla="*/ 172751 w 944169"/>
                  <a:gd name="connsiteY20" fmla="*/ 1169573 h 2814967"/>
                  <a:gd name="connsiteX21" fmla="*/ 177641 w 944169"/>
                  <a:gd name="connsiteY21" fmla="*/ 1308933 h 2814967"/>
                  <a:gd name="connsiteX22" fmla="*/ 138522 w 944169"/>
                  <a:gd name="connsiteY22" fmla="*/ 1318713 h 2814967"/>
                  <a:gd name="connsiteX23" fmla="*/ 153192 w 944169"/>
                  <a:gd name="connsiteY23" fmla="*/ 1333382 h 2814967"/>
                  <a:gd name="connsiteX24" fmla="*/ 159354 w 944169"/>
                  <a:gd name="connsiteY24" fmla="*/ 1382051 h 2814967"/>
                  <a:gd name="connsiteX25" fmla="*/ 37910 w 944169"/>
                  <a:gd name="connsiteY25" fmla="*/ 1291563 h 2814967"/>
                  <a:gd name="connsiteX26" fmla="*/ 28385 w 944169"/>
                  <a:gd name="connsiteY26" fmla="*/ 1170118 h 2814967"/>
                  <a:gd name="connsiteX27" fmla="*/ 1 w 944169"/>
                  <a:gd name="connsiteY27" fmla="*/ 1160989 h 2814967"/>
                  <a:gd name="connsiteX0" fmla="*/ 1 w 944169"/>
                  <a:gd name="connsiteY0" fmla="*/ 1160989 h 2814967"/>
                  <a:gd name="connsiteX1" fmla="*/ 128397 w 944169"/>
                  <a:gd name="connsiteY1" fmla="*/ 370020 h 2814967"/>
                  <a:gd name="connsiteX2" fmla="*/ 213478 w 944169"/>
                  <a:gd name="connsiteY2" fmla="*/ 111953 h 2814967"/>
                  <a:gd name="connsiteX3" fmla="*/ 450384 w 944169"/>
                  <a:gd name="connsiteY3" fmla="*/ 0 h 2814967"/>
                  <a:gd name="connsiteX4" fmla="*/ 944169 w 944169"/>
                  <a:gd name="connsiteY4" fmla="*/ 1344062 h 2814967"/>
                  <a:gd name="connsiteX5" fmla="*/ 566383 w 944169"/>
                  <a:gd name="connsiteY5" fmla="*/ 1915270 h 2814967"/>
                  <a:gd name="connsiteX6" fmla="*/ 568828 w 944169"/>
                  <a:gd name="connsiteY6" fmla="*/ 2035071 h 2814967"/>
                  <a:gd name="connsiteX7" fmla="*/ 559048 w 944169"/>
                  <a:gd name="connsiteY7" fmla="*/ 2120644 h 2814967"/>
                  <a:gd name="connsiteX8" fmla="*/ 568828 w 944169"/>
                  <a:gd name="connsiteY8" fmla="*/ 2152428 h 2814967"/>
                  <a:gd name="connsiteX9" fmla="*/ 583497 w 944169"/>
                  <a:gd name="connsiteY9" fmla="*/ 2264894 h 2814967"/>
                  <a:gd name="connsiteX10" fmla="*/ 583498 w 944169"/>
                  <a:gd name="connsiteY10" fmla="*/ 2418924 h 2814967"/>
                  <a:gd name="connsiteX11" fmla="*/ 629951 w 944169"/>
                  <a:gd name="connsiteY11" fmla="*/ 2538725 h 2814967"/>
                  <a:gd name="connsiteX12" fmla="*/ 588387 w 944169"/>
                  <a:gd name="connsiteY12" fmla="*/ 2665863 h 2814967"/>
                  <a:gd name="connsiteX13" fmla="*/ 370790 w 944169"/>
                  <a:gd name="connsiteY13" fmla="*/ 2734319 h 2814967"/>
                  <a:gd name="connsiteX14" fmla="*/ 424578 w 944169"/>
                  <a:gd name="connsiteY14" fmla="*/ 2641413 h 2814967"/>
                  <a:gd name="connsiteX15" fmla="*/ 351230 w 944169"/>
                  <a:gd name="connsiteY15" fmla="*/ 2450710 h 2814967"/>
                  <a:gd name="connsiteX16" fmla="*/ 297441 w 944169"/>
                  <a:gd name="connsiteY16" fmla="*/ 1665890 h 2814967"/>
                  <a:gd name="connsiteX17" fmla="*/ 253433 w 944169"/>
                  <a:gd name="connsiteY17" fmla="*/ 1384726 h 2814967"/>
                  <a:gd name="connsiteX18" fmla="*/ 199645 w 944169"/>
                  <a:gd name="connsiteY18" fmla="*/ 1367611 h 2814967"/>
                  <a:gd name="connsiteX19" fmla="*/ 239426 w 944169"/>
                  <a:gd name="connsiteY19" fmla="*/ 742668 h 2814967"/>
                  <a:gd name="connsiteX20" fmla="*/ 172751 w 944169"/>
                  <a:gd name="connsiteY20" fmla="*/ 1169573 h 2814967"/>
                  <a:gd name="connsiteX21" fmla="*/ 177641 w 944169"/>
                  <a:gd name="connsiteY21" fmla="*/ 1308933 h 2814967"/>
                  <a:gd name="connsiteX22" fmla="*/ 138522 w 944169"/>
                  <a:gd name="connsiteY22" fmla="*/ 1318713 h 2814967"/>
                  <a:gd name="connsiteX23" fmla="*/ 153192 w 944169"/>
                  <a:gd name="connsiteY23" fmla="*/ 1333382 h 2814967"/>
                  <a:gd name="connsiteX24" fmla="*/ 159354 w 944169"/>
                  <a:gd name="connsiteY24" fmla="*/ 1382051 h 2814967"/>
                  <a:gd name="connsiteX25" fmla="*/ 37910 w 944169"/>
                  <a:gd name="connsiteY25" fmla="*/ 1291563 h 2814967"/>
                  <a:gd name="connsiteX26" fmla="*/ 28385 w 944169"/>
                  <a:gd name="connsiteY26" fmla="*/ 1170118 h 2814967"/>
                  <a:gd name="connsiteX27" fmla="*/ 1 w 944169"/>
                  <a:gd name="connsiteY27"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566383 w 633080"/>
                  <a:gd name="connsiteY5" fmla="*/ 1915270 h 2814967"/>
                  <a:gd name="connsiteX6" fmla="*/ 568828 w 633080"/>
                  <a:gd name="connsiteY6" fmla="*/ 2035071 h 2814967"/>
                  <a:gd name="connsiteX7" fmla="*/ 559048 w 633080"/>
                  <a:gd name="connsiteY7" fmla="*/ 2120644 h 2814967"/>
                  <a:gd name="connsiteX8" fmla="*/ 568828 w 633080"/>
                  <a:gd name="connsiteY8" fmla="*/ 2152428 h 2814967"/>
                  <a:gd name="connsiteX9" fmla="*/ 583497 w 633080"/>
                  <a:gd name="connsiteY9" fmla="*/ 2264894 h 2814967"/>
                  <a:gd name="connsiteX10" fmla="*/ 583498 w 633080"/>
                  <a:gd name="connsiteY10" fmla="*/ 2418924 h 2814967"/>
                  <a:gd name="connsiteX11" fmla="*/ 629951 w 633080"/>
                  <a:gd name="connsiteY11" fmla="*/ 2538725 h 2814967"/>
                  <a:gd name="connsiteX12" fmla="*/ 588387 w 633080"/>
                  <a:gd name="connsiteY12" fmla="*/ 2665863 h 2814967"/>
                  <a:gd name="connsiteX13" fmla="*/ 370790 w 633080"/>
                  <a:gd name="connsiteY13" fmla="*/ 2734319 h 2814967"/>
                  <a:gd name="connsiteX14" fmla="*/ 424578 w 633080"/>
                  <a:gd name="connsiteY14" fmla="*/ 2641413 h 2814967"/>
                  <a:gd name="connsiteX15" fmla="*/ 351230 w 633080"/>
                  <a:gd name="connsiteY15" fmla="*/ 2450710 h 2814967"/>
                  <a:gd name="connsiteX16" fmla="*/ 297441 w 633080"/>
                  <a:gd name="connsiteY16" fmla="*/ 1665890 h 2814967"/>
                  <a:gd name="connsiteX17" fmla="*/ 253433 w 633080"/>
                  <a:gd name="connsiteY17" fmla="*/ 1384726 h 2814967"/>
                  <a:gd name="connsiteX18" fmla="*/ 199645 w 633080"/>
                  <a:gd name="connsiteY18" fmla="*/ 1367611 h 2814967"/>
                  <a:gd name="connsiteX19" fmla="*/ 239426 w 633080"/>
                  <a:gd name="connsiteY19" fmla="*/ 742668 h 2814967"/>
                  <a:gd name="connsiteX20" fmla="*/ 172751 w 633080"/>
                  <a:gd name="connsiteY20" fmla="*/ 1169573 h 2814967"/>
                  <a:gd name="connsiteX21" fmla="*/ 177641 w 633080"/>
                  <a:gd name="connsiteY21" fmla="*/ 1308933 h 2814967"/>
                  <a:gd name="connsiteX22" fmla="*/ 138522 w 633080"/>
                  <a:gd name="connsiteY22" fmla="*/ 1318713 h 2814967"/>
                  <a:gd name="connsiteX23" fmla="*/ 153192 w 633080"/>
                  <a:gd name="connsiteY23" fmla="*/ 1333382 h 2814967"/>
                  <a:gd name="connsiteX24" fmla="*/ 159354 w 633080"/>
                  <a:gd name="connsiteY24" fmla="*/ 1382051 h 2814967"/>
                  <a:gd name="connsiteX25" fmla="*/ 37910 w 633080"/>
                  <a:gd name="connsiteY25" fmla="*/ 1291563 h 2814967"/>
                  <a:gd name="connsiteX26" fmla="*/ 28385 w 633080"/>
                  <a:gd name="connsiteY26" fmla="*/ 1170118 h 2814967"/>
                  <a:gd name="connsiteX27" fmla="*/ 1 w 633080"/>
                  <a:gd name="connsiteY27"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563938 w 633080"/>
                  <a:gd name="connsiteY5" fmla="*/ 1477630 h 2814967"/>
                  <a:gd name="connsiteX6" fmla="*/ 566383 w 633080"/>
                  <a:gd name="connsiteY6" fmla="*/ 1915270 h 2814967"/>
                  <a:gd name="connsiteX7" fmla="*/ 568828 w 633080"/>
                  <a:gd name="connsiteY7" fmla="*/ 2035071 h 2814967"/>
                  <a:gd name="connsiteX8" fmla="*/ 559048 w 633080"/>
                  <a:gd name="connsiteY8" fmla="*/ 2120644 h 2814967"/>
                  <a:gd name="connsiteX9" fmla="*/ 568828 w 633080"/>
                  <a:gd name="connsiteY9" fmla="*/ 2152428 h 2814967"/>
                  <a:gd name="connsiteX10" fmla="*/ 583497 w 633080"/>
                  <a:gd name="connsiteY10" fmla="*/ 2264894 h 2814967"/>
                  <a:gd name="connsiteX11" fmla="*/ 583498 w 633080"/>
                  <a:gd name="connsiteY11" fmla="*/ 2418924 h 2814967"/>
                  <a:gd name="connsiteX12" fmla="*/ 629951 w 633080"/>
                  <a:gd name="connsiteY12" fmla="*/ 2538725 h 2814967"/>
                  <a:gd name="connsiteX13" fmla="*/ 588387 w 633080"/>
                  <a:gd name="connsiteY13" fmla="*/ 2665863 h 2814967"/>
                  <a:gd name="connsiteX14" fmla="*/ 370790 w 633080"/>
                  <a:gd name="connsiteY14" fmla="*/ 2734319 h 2814967"/>
                  <a:gd name="connsiteX15" fmla="*/ 424578 w 633080"/>
                  <a:gd name="connsiteY15" fmla="*/ 2641413 h 2814967"/>
                  <a:gd name="connsiteX16" fmla="*/ 351230 w 633080"/>
                  <a:gd name="connsiteY16" fmla="*/ 2450710 h 2814967"/>
                  <a:gd name="connsiteX17" fmla="*/ 297441 w 633080"/>
                  <a:gd name="connsiteY17" fmla="*/ 1665890 h 2814967"/>
                  <a:gd name="connsiteX18" fmla="*/ 253433 w 633080"/>
                  <a:gd name="connsiteY18" fmla="*/ 1384726 h 2814967"/>
                  <a:gd name="connsiteX19" fmla="*/ 199645 w 633080"/>
                  <a:gd name="connsiteY19" fmla="*/ 1367611 h 2814967"/>
                  <a:gd name="connsiteX20" fmla="*/ 239426 w 633080"/>
                  <a:gd name="connsiteY20" fmla="*/ 742668 h 2814967"/>
                  <a:gd name="connsiteX21" fmla="*/ 172751 w 633080"/>
                  <a:gd name="connsiteY21" fmla="*/ 1169573 h 2814967"/>
                  <a:gd name="connsiteX22" fmla="*/ 177641 w 633080"/>
                  <a:gd name="connsiteY22" fmla="*/ 1308933 h 2814967"/>
                  <a:gd name="connsiteX23" fmla="*/ 138522 w 633080"/>
                  <a:gd name="connsiteY23" fmla="*/ 1318713 h 2814967"/>
                  <a:gd name="connsiteX24" fmla="*/ 153192 w 633080"/>
                  <a:gd name="connsiteY24" fmla="*/ 1333382 h 2814967"/>
                  <a:gd name="connsiteX25" fmla="*/ 159354 w 633080"/>
                  <a:gd name="connsiteY25" fmla="*/ 1382051 h 2814967"/>
                  <a:gd name="connsiteX26" fmla="*/ 37910 w 633080"/>
                  <a:gd name="connsiteY26" fmla="*/ 1291563 h 2814967"/>
                  <a:gd name="connsiteX27" fmla="*/ 28385 w 633080"/>
                  <a:gd name="connsiteY27" fmla="*/ 1170118 h 2814967"/>
                  <a:gd name="connsiteX28" fmla="*/ 1 w 633080"/>
                  <a:gd name="connsiteY28"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566383 w 633080"/>
                  <a:gd name="connsiteY5" fmla="*/ 1480075 h 2814967"/>
                  <a:gd name="connsiteX6" fmla="*/ 566383 w 633080"/>
                  <a:gd name="connsiteY6" fmla="*/ 1915270 h 2814967"/>
                  <a:gd name="connsiteX7" fmla="*/ 568828 w 633080"/>
                  <a:gd name="connsiteY7" fmla="*/ 2035071 h 2814967"/>
                  <a:gd name="connsiteX8" fmla="*/ 559048 w 633080"/>
                  <a:gd name="connsiteY8" fmla="*/ 2120644 h 2814967"/>
                  <a:gd name="connsiteX9" fmla="*/ 568828 w 633080"/>
                  <a:gd name="connsiteY9" fmla="*/ 2152428 h 2814967"/>
                  <a:gd name="connsiteX10" fmla="*/ 583497 w 633080"/>
                  <a:gd name="connsiteY10" fmla="*/ 2264894 h 2814967"/>
                  <a:gd name="connsiteX11" fmla="*/ 583498 w 633080"/>
                  <a:gd name="connsiteY11" fmla="*/ 2418924 h 2814967"/>
                  <a:gd name="connsiteX12" fmla="*/ 629951 w 633080"/>
                  <a:gd name="connsiteY12" fmla="*/ 2538725 h 2814967"/>
                  <a:gd name="connsiteX13" fmla="*/ 588387 w 633080"/>
                  <a:gd name="connsiteY13" fmla="*/ 2665863 h 2814967"/>
                  <a:gd name="connsiteX14" fmla="*/ 370790 w 633080"/>
                  <a:gd name="connsiteY14" fmla="*/ 2734319 h 2814967"/>
                  <a:gd name="connsiteX15" fmla="*/ 424578 w 633080"/>
                  <a:gd name="connsiteY15" fmla="*/ 2641413 h 2814967"/>
                  <a:gd name="connsiteX16" fmla="*/ 351230 w 633080"/>
                  <a:gd name="connsiteY16" fmla="*/ 2450710 h 2814967"/>
                  <a:gd name="connsiteX17" fmla="*/ 297441 w 633080"/>
                  <a:gd name="connsiteY17" fmla="*/ 1665890 h 2814967"/>
                  <a:gd name="connsiteX18" fmla="*/ 253433 w 633080"/>
                  <a:gd name="connsiteY18" fmla="*/ 1384726 h 2814967"/>
                  <a:gd name="connsiteX19" fmla="*/ 199645 w 633080"/>
                  <a:gd name="connsiteY19" fmla="*/ 1367611 h 2814967"/>
                  <a:gd name="connsiteX20" fmla="*/ 239426 w 633080"/>
                  <a:gd name="connsiteY20" fmla="*/ 742668 h 2814967"/>
                  <a:gd name="connsiteX21" fmla="*/ 172751 w 633080"/>
                  <a:gd name="connsiteY21" fmla="*/ 1169573 h 2814967"/>
                  <a:gd name="connsiteX22" fmla="*/ 177641 w 633080"/>
                  <a:gd name="connsiteY22" fmla="*/ 1308933 h 2814967"/>
                  <a:gd name="connsiteX23" fmla="*/ 138522 w 633080"/>
                  <a:gd name="connsiteY23" fmla="*/ 1318713 h 2814967"/>
                  <a:gd name="connsiteX24" fmla="*/ 153192 w 633080"/>
                  <a:gd name="connsiteY24" fmla="*/ 1333382 h 2814967"/>
                  <a:gd name="connsiteX25" fmla="*/ 159354 w 633080"/>
                  <a:gd name="connsiteY25" fmla="*/ 1382051 h 2814967"/>
                  <a:gd name="connsiteX26" fmla="*/ 37910 w 633080"/>
                  <a:gd name="connsiteY26" fmla="*/ 1291563 h 2814967"/>
                  <a:gd name="connsiteX27" fmla="*/ 28385 w 633080"/>
                  <a:gd name="connsiteY27" fmla="*/ 1170118 h 2814967"/>
                  <a:gd name="connsiteX28" fmla="*/ 1 w 633080"/>
                  <a:gd name="connsiteY28"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566383 w 633080"/>
                  <a:gd name="connsiteY5" fmla="*/ 1480075 h 2814967"/>
                  <a:gd name="connsiteX6" fmla="*/ 566383 w 633080"/>
                  <a:gd name="connsiteY6" fmla="*/ 1915270 h 2814967"/>
                  <a:gd name="connsiteX7" fmla="*/ 568828 w 633080"/>
                  <a:gd name="connsiteY7" fmla="*/ 2035071 h 2814967"/>
                  <a:gd name="connsiteX8" fmla="*/ 559048 w 633080"/>
                  <a:gd name="connsiteY8" fmla="*/ 2120644 h 2814967"/>
                  <a:gd name="connsiteX9" fmla="*/ 568828 w 633080"/>
                  <a:gd name="connsiteY9" fmla="*/ 2152428 h 2814967"/>
                  <a:gd name="connsiteX10" fmla="*/ 583497 w 633080"/>
                  <a:gd name="connsiteY10" fmla="*/ 2264894 h 2814967"/>
                  <a:gd name="connsiteX11" fmla="*/ 583498 w 633080"/>
                  <a:gd name="connsiteY11" fmla="*/ 2418924 h 2814967"/>
                  <a:gd name="connsiteX12" fmla="*/ 629951 w 633080"/>
                  <a:gd name="connsiteY12" fmla="*/ 2538725 h 2814967"/>
                  <a:gd name="connsiteX13" fmla="*/ 588387 w 633080"/>
                  <a:gd name="connsiteY13" fmla="*/ 2665863 h 2814967"/>
                  <a:gd name="connsiteX14" fmla="*/ 370790 w 633080"/>
                  <a:gd name="connsiteY14" fmla="*/ 2734319 h 2814967"/>
                  <a:gd name="connsiteX15" fmla="*/ 424578 w 633080"/>
                  <a:gd name="connsiteY15" fmla="*/ 2641413 h 2814967"/>
                  <a:gd name="connsiteX16" fmla="*/ 351230 w 633080"/>
                  <a:gd name="connsiteY16" fmla="*/ 2450710 h 2814967"/>
                  <a:gd name="connsiteX17" fmla="*/ 297441 w 633080"/>
                  <a:gd name="connsiteY17" fmla="*/ 1670780 h 2814967"/>
                  <a:gd name="connsiteX18" fmla="*/ 253433 w 633080"/>
                  <a:gd name="connsiteY18" fmla="*/ 1384726 h 2814967"/>
                  <a:gd name="connsiteX19" fmla="*/ 199645 w 633080"/>
                  <a:gd name="connsiteY19" fmla="*/ 1367611 h 2814967"/>
                  <a:gd name="connsiteX20" fmla="*/ 239426 w 633080"/>
                  <a:gd name="connsiteY20" fmla="*/ 742668 h 2814967"/>
                  <a:gd name="connsiteX21" fmla="*/ 172751 w 633080"/>
                  <a:gd name="connsiteY21" fmla="*/ 1169573 h 2814967"/>
                  <a:gd name="connsiteX22" fmla="*/ 177641 w 633080"/>
                  <a:gd name="connsiteY22" fmla="*/ 1308933 h 2814967"/>
                  <a:gd name="connsiteX23" fmla="*/ 138522 w 633080"/>
                  <a:gd name="connsiteY23" fmla="*/ 1318713 h 2814967"/>
                  <a:gd name="connsiteX24" fmla="*/ 153192 w 633080"/>
                  <a:gd name="connsiteY24" fmla="*/ 1333382 h 2814967"/>
                  <a:gd name="connsiteX25" fmla="*/ 159354 w 633080"/>
                  <a:gd name="connsiteY25" fmla="*/ 1382051 h 2814967"/>
                  <a:gd name="connsiteX26" fmla="*/ 37910 w 633080"/>
                  <a:gd name="connsiteY26" fmla="*/ 1291563 h 2814967"/>
                  <a:gd name="connsiteX27" fmla="*/ 28385 w 633080"/>
                  <a:gd name="connsiteY27" fmla="*/ 1170118 h 2814967"/>
                  <a:gd name="connsiteX28" fmla="*/ 1 w 633080"/>
                  <a:gd name="connsiteY28"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629951 w 633080"/>
                  <a:gd name="connsiteY5" fmla="*/ 1489854 h 2814967"/>
                  <a:gd name="connsiteX6" fmla="*/ 566383 w 633080"/>
                  <a:gd name="connsiteY6" fmla="*/ 1915270 h 2814967"/>
                  <a:gd name="connsiteX7" fmla="*/ 568828 w 633080"/>
                  <a:gd name="connsiteY7" fmla="*/ 2035071 h 2814967"/>
                  <a:gd name="connsiteX8" fmla="*/ 559048 w 633080"/>
                  <a:gd name="connsiteY8" fmla="*/ 2120644 h 2814967"/>
                  <a:gd name="connsiteX9" fmla="*/ 568828 w 633080"/>
                  <a:gd name="connsiteY9" fmla="*/ 2152428 h 2814967"/>
                  <a:gd name="connsiteX10" fmla="*/ 583497 w 633080"/>
                  <a:gd name="connsiteY10" fmla="*/ 2264894 h 2814967"/>
                  <a:gd name="connsiteX11" fmla="*/ 583498 w 633080"/>
                  <a:gd name="connsiteY11" fmla="*/ 2418924 h 2814967"/>
                  <a:gd name="connsiteX12" fmla="*/ 629951 w 633080"/>
                  <a:gd name="connsiteY12" fmla="*/ 2538725 h 2814967"/>
                  <a:gd name="connsiteX13" fmla="*/ 588387 w 633080"/>
                  <a:gd name="connsiteY13" fmla="*/ 2665863 h 2814967"/>
                  <a:gd name="connsiteX14" fmla="*/ 370790 w 633080"/>
                  <a:gd name="connsiteY14" fmla="*/ 2734319 h 2814967"/>
                  <a:gd name="connsiteX15" fmla="*/ 424578 w 633080"/>
                  <a:gd name="connsiteY15" fmla="*/ 2641413 h 2814967"/>
                  <a:gd name="connsiteX16" fmla="*/ 351230 w 633080"/>
                  <a:gd name="connsiteY16" fmla="*/ 2450710 h 2814967"/>
                  <a:gd name="connsiteX17" fmla="*/ 297441 w 633080"/>
                  <a:gd name="connsiteY17" fmla="*/ 1670780 h 2814967"/>
                  <a:gd name="connsiteX18" fmla="*/ 253433 w 633080"/>
                  <a:gd name="connsiteY18" fmla="*/ 1384726 h 2814967"/>
                  <a:gd name="connsiteX19" fmla="*/ 199645 w 633080"/>
                  <a:gd name="connsiteY19" fmla="*/ 1367611 h 2814967"/>
                  <a:gd name="connsiteX20" fmla="*/ 239426 w 633080"/>
                  <a:gd name="connsiteY20" fmla="*/ 742668 h 2814967"/>
                  <a:gd name="connsiteX21" fmla="*/ 172751 w 633080"/>
                  <a:gd name="connsiteY21" fmla="*/ 1169573 h 2814967"/>
                  <a:gd name="connsiteX22" fmla="*/ 177641 w 633080"/>
                  <a:gd name="connsiteY22" fmla="*/ 1308933 h 2814967"/>
                  <a:gd name="connsiteX23" fmla="*/ 138522 w 633080"/>
                  <a:gd name="connsiteY23" fmla="*/ 1318713 h 2814967"/>
                  <a:gd name="connsiteX24" fmla="*/ 153192 w 633080"/>
                  <a:gd name="connsiteY24" fmla="*/ 1333382 h 2814967"/>
                  <a:gd name="connsiteX25" fmla="*/ 159354 w 633080"/>
                  <a:gd name="connsiteY25" fmla="*/ 1382051 h 2814967"/>
                  <a:gd name="connsiteX26" fmla="*/ 37910 w 633080"/>
                  <a:gd name="connsiteY26" fmla="*/ 1291563 h 2814967"/>
                  <a:gd name="connsiteX27" fmla="*/ 28385 w 633080"/>
                  <a:gd name="connsiteY27" fmla="*/ 1170118 h 2814967"/>
                  <a:gd name="connsiteX28" fmla="*/ 1 w 633080"/>
                  <a:gd name="connsiteY28"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551714 w 633080"/>
                  <a:gd name="connsiteY5" fmla="*/ 1516748 h 2814967"/>
                  <a:gd name="connsiteX6" fmla="*/ 566383 w 633080"/>
                  <a:gd name="connsiteY6" fmla="*/ 1915270 h 2814967"/>
                  <a:gd name="connsiteX7" fmla="*/ 568828 w 633080"/>
                  <a:gd name="connsiteY7" fmla="*/ 2035071 h 2814967"/>
                  <a:gd name="connsiteX8" fmla="*/ 559048 w 633080"/>
                  <a:gd name="connsiteY8" fmla="*/ 2120644 h 2814967"/>
                  <a:gd name="connsiteX9" fmla="*/ 568828 w 633080"/>
                  <a:gd name="connsiteY9" fmla="*/ 2152428 h 2814967"/>
                  <a:gd name="connsiteX10" fmla="*/ 583497 w 633080"/>
                  <a:gd name="connsiteY10" fmla="*/ 2264894 h 2814967"/>
                  <a:gd name="connsiteX11" fmla="*/ 583498 w 633080"/>
                  <a:gd name="connsiteY11" fmla="*/ 2418924 h 2814967"/>
                  <a:gd name="connsiteX12" fmla="*/ 629951 w 633080"/>
                  <a:gd name="connsiteY12" fmla="*/ 2538725 h 2814967"/>
                  <a:gd name="connsiteX13" fmla="*/ 588387 w 633080"/>
                  <a:gd name="connsiteY13" fmla="*/ 2665863 h 2814967"/>
                  <a:gd name="connsiteX14" fmla="*/ 370790 w 633080"/>
                  <a:gd name="connsiteY14" fmla="*/ 2734319 h 2814967"/>
                  <a:gd name="connsiteX15" fmla="*/ 424578 w 633080"/>
                  <a:gd name="connsiteY15" fmla="*/ 2641413 h 2814967"/>
                  <a:gd name="connsiteX16" fmla="*/ 351230 w 633080"/>
                  <a:gd name="connsiteY16" fmla="*/ 2450710 h 2814967"/>
                  <a:gd name="connsiteX17" fmla="*/ 297441 w 633080"/>
                  <a:gd name="connsiteY17" fmla="*/ 1670780 h 2814967"/>
                  <a:gd name="connsiteX18" fmla="*/ 253433 w 633080"/>
                  <a:gd name="connsiteY18" fmla="*/ 1384726 h 2814967"/>
                  <a:gd name="connsiteX19" fmla="*/ 199645 w 633080"/>
                  <a:gd name="connsiteY19" fmla="*/ 1367611 h 2814967"/>
                  <a:gd name="connsiteX20" fmla="*/ 239426 w 633080"/>
                  <a:gd name="connsiteY20" fmla="*/ 742668 h 2814967"/>
                  <a:gd name="connsiteX21" fmla="*/ 172751 w 633080"/>
                  <a:gd name="connsiteY21" fmla="*/ 1169573 h 2814967"/>
                  <a:gd name="connsiteX22" fmla="*/ 177641 w 633080"/>
                  <a:gd name="connsiteY22" fmla="*/ 1308933 h 2814967"/>
                  <a:gd name="connsiteX23" fmla="*/ 138522 w 633080"/>
                  <a:gd name="connsiteY23" fmla="*/ 1318713 h 2814967"/>
                  <a:gd name="connsiteX24" fmla="*/ 153192 w 633080"/>
                  <a:gd name="connsiteY24" fmla="*/ 1333382 h 2814967"/>
                  <a:gd name="connsiteX25" fmla="*/ 159354 w 633080"/>
                  <a:gd name="connsiteY25" fmla="*/ 1382051 h 2814967"/>
                  <a:gd name="connsiteX26" fmla="*/ 37910 w 633080"/>
                  <a:gd name="connsiteY26" fmla="*/ 1291563 h 2814967"/>
                  <a:gd name="connsiteX27" fmla="*/ 28385 w 633080"/>
                  <a:gd name="connsiteY27" fmla="*/ 1170118 h 2814967"/>
                  <a:gd name="connsiteX28" fmla="*/ 1 w 633080"/>
                  <a:gd name="connsiteY28"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551714 w 633080"/>
                  <a:gd name="connsiteY5" fmla="*/ 1516748 h 2814967"/>
                  <a:gd name="connsiteX6" fmla="*/ 566383 w 633080"/>
                  <a:gd name="connsiteY6" fmla="*/ 1915270 h 2814967"/>
                  <a:gd name="connsiteX7" fmla="*/ 568828 w 633080"/>
                  <a:gd name="connsiteY7" fmla="*/ 2035071 h 2814967"/>
                  <a:gd name="connsiteX8" fmla="*/ 559048 w 633080"/>
                  <a:gd name="connsiteY8" fmla="*/ 2120644 h 2814967"/>
                  <a:gd name="connsiteX9" fmla="*/ 568828 w 633080"/>
                  <a:gd name="connsiteY9" fmla="*/ 2152428 h 2814967"/>
                  <a:gd name="connsiteX10" fmla="*/ 583497 w 633080"/>
                  <a:gd name="connsiteY10" fmla="*/ 2264894 h 2814967"/>
                  <a:gd name="connsiteX11" fmla="*/ 583498 w 633080"/>
                  <a:gd name="connsiteY11" fmla="*/ 2418924 h 2814967"/>
                  <a:gd name="connsiteX12" fmla="*/ 629951 w 633080"/>
                  <a:gd name="connsiteY12" fmla="*/ 2538725 h 2814967"/>
                  <a:gd name="connsiteX13" fmla="*/ 588387 w 633080"/>
                  <a:gd name="connsiteY13" fmla="*/ 2665863 h 2814967"/>
                  <a:gd name="connsiteX14" fmla="*/ 370790 w 633080"/>
                  <a:gd name="connsiteY14" fmla="*/ 2734319 h 2814967"/>
                  <a:gd name="connsiteX15" fmla="*/ 424578 w 633080"/>
                  <a:gd name="connsiteY15" fmla="*/ 2641413 h 2814967"/>
                  <a:gd name="connsiteX16" fmla="*/ 351230 w 633080"/>
                  <a:gd name="connsiteY16" fmla="*/ 2450710 h 2814967"/>
                  <a:gd name="connsiteX17" fmla="*/ 297441 w 633080"/>
                  <a:gd name="connsiteY17" fmla="*/ 1670780 h 2814967"/>
                  <a:gd name="connsiteX18" fmla="*/ 253433 w 633080"/>
                  <a:gd name="connsiteY18" fmla="*/ 1384726 h 2814967"/>
                  <a:gd name="connsiteX19" fmla="*/ 199645 w 633080"/>
                  <a:gd name="connsiteY19" fmla="*/ 1367611 h 2814967"/>
                  <a:gd name="connsiteX20" fmla="*/ 239426 w 633080"/>
                  <a:gd name="connsiteY20" fmla="*/ 742668 h 2814967"/>
                  <a:gd name="connsiteX21" fmla="*/ 172751 w 633080"/>
                  <a:gd name="connsiteY21" fmla="*/ 1169573 h 2814967"/>
                  <a:gd name="connsiteX22" fmla="*/ 177641 w 633080"/>
                  <a:gd name="connsiteY22" fmla="*/ 1308933 h 2814967"/>
                  <a:gd name="connsiteX23" fmla="*/ 138522 w 633080"/>
                  <a:gd name="connsiteY23" fmla="*/ 1318713 h 2814967"/>
                  <a:gd name="connsiteX24" fmla="*/ 153192 w 633080"/>
                  <a:gd name="connsiteY24" fmla="*/ 1333382 h 2814967"/>
                  <a:gd name="connsiteX25" fmla="*/ 159354 w 633080"/>
                  <a:gd name="connsiteY25" fmla="*/ 1382051 h 2814967"/>
                  <a:gd name="connsiteX26" fmla="*/ 37910 w 633080"/>
                  <a:gd name="connsiteY26" fmla="*/ 1291563 h 2814967"/>
                  <a:gd name="connsiteX27" fmla="*/ 28385 w 633080"/>
                  <a:gd name="connsiteY27" fmla="*/ 1170118 h 2814967"/>
                  <a:gd name="connsiteX28" fmla="*/ 1 w 633080"/>
                  <a:gd name="connsiteY28"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566383 w 633080"/>
                  <a:gd name="connsiteY5" fmla="*/ 1548532 h 2814967"/>
                  <a:gd name="connsiteX6" fmla="*/ 566383 w 633080"/>
                  <a:gd name="connsiteY6" fmla="*/ 1915270 h 2814967"/>
                  <a:gd name="connsiteX7" fmla="*/ 568828 w 633080"/>
                  <a:gd name="connsiteY7" fmla="*/ 2035071 h 2814967"/>
                  <a:gd name="connsiteX8" fmla="*/ 559048 w 633080"/>
                  <a:gd name="connsiteY8" fmla="*/ 2120644 h 2814967"/>
                  <a:gd name="connsiteX9" fmla="*/ 568828 w 633080"/>
                  <a:gd name="connsiteY9" fmla="*/ 2152428 h 2814967"/>
                  <a:gd name="connsiteX10" fmla="*/ 583497 w 633080"/>
                  <a:gd name="connsiteY10" fmla="*/ 2264894 h 2814967"/>
                  <a:gd name="connsiteX11" fmla="*/ 583498 w 633080"/>
                  <a:gd name="connsiteY11" fmla="*/ 2418924 h 2814967"/>
                  <a:gd name="connsiteX12" fmla="*/ 629951 w 633080"/>
                  <a:gd name="connsiteY12" fmla="*/ 2538725 h 2814967"/>
                  <a:gd name="connsiteX13" fmla="*/ 588387 w 633080"/>
                  <a:gd name="connsiteY13" fmla="*/ 2665863 h 2814967"/>
                  <a:gd name="connsiteX14" fmla="*/ 370790 w 633080"/>
                  <a:gd name="connsiteY14" fmla="*/ 2734319 h 2814967"/>
                  <a:gd name="connsiteX15" fmla="*/ 424578 w 633080"/>
                  <a:gd name="connsiteY15" fmla="*/ 2641413 h 2814967"/>
                  <a:gd name="connsiteX16" fmla="*/ 351230 w 633080"/>
                  <a:gd name="connsiteY16" fmla="*/ 2450710 h 2814967"/>
                  <a:gd name="connsiteX17" fmla="*/ 297441 w 633080"/>
                  <a:gd name="connsiteY17" fmla="*/ 1670780 h 2814967"/>
                  <a:gd name="connsiteX18" fmla="*/ 253433 w 633080"/>
                  <a:gd name="connsiteY18" fmla="*/ 1384726 h 2814967"/>
                  <a:gd name="connsiteX19" fmla="*/ 199645 w 633080"/>
                  <a:gd name="connsiteY19" fmla="*/ 1367611 h 2814967"/>
                  <a:gd name="connsiteX20" fmla="*/ 239426 w 633080"/>
                  <a:gd name="connsiteY20" fmla="*/ 742668 h 2814967"/>
                  <a:gd name="connsiteX21" fmla="*/ 172751 w 633080"/>
                  <a:gd name="connsiteY21" fmla="*/ 1169573 h 2814967"/>
                  <a:gd name="connsiteX22" fmla="*/ 177641 w 633080"/>
                  <a:gd name="connsiteY22" fmla="*/ 1308933 h 2814967"/>
                  <a:gd name="connsiteX23" fmla="*/ 138522 w 633080"/>
                  <a:gd name="connsiteY23" fmla="*/ 1318713 h 2814967"/>
                  <a:gd name="connsiteX24" fmla="*/ 153192 w 633080"/>
                  <a:gd name="connsiteY24" fmla="*/ 1333382 h 2814967"/>
                  <a:gd name="connsiteX25" fmla="*/ 159354 w 633080"/>
                  <a:gd name="connsiteY25" fmla="*/ 1382051 h 2814967"/>
                  <a:gd name="connsiteX26" fmla="*/ 37910 w 633080"/>
                  <a:gd name="connsiteY26" fmla="*/ 1291563 h 2814967"/>
                  <a:gd name="connsiteX27" fmla="*/ 28385 w 633080"/>
                  <a:gd name="connsiteY27" fmla="*/ 1170118 h 2814967"/>
                  <a:gd name="connsiteX28" fmla="*/ 1 w 633080"/>
                  <a:gd name="connsiteY28"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566383 w 633080"/>
                  <a:gd name="connsiteY5" fmla="*/ 1548532 h 2814967"/>
                  <a:gd name="connsiteX6" fmla="*/ 566383 w 633080"/>
                  <a:gd name="connsiteY6" fmla="*/ 1915270 h 2814967"/>
                  <a:gd name="connsiteX7" fmla="*/ 568828 w 633080"/>
                  <a:gd name="connsiteY7" fmla="*/ 2035071 h 2814967"/>
                  <a:gd name="connsiteX8" fmla="*/ 559048 w 633080"/>
                  <a:gd name="connsiteY8" fmla="*/ 2120644 h 2814967"/>
                  <a:gd name="connsiteX9" fmla="*/ 568828 w 633080"/>
                  <a:gd name="connsiteY9" fmla="*/ 2152428 h 2814967"/>
                  <a:gd name="connsiteX10" fmla="*/ 583497 w 633080"/>
                  <a:gd name="connsiteY10" fmla="*/ 2264894 h 2814967"/>
                  <a:gd name="connsiteX11" fmla="*/ 583498 w 633080"/>
                  <a:gd name="connsiteY11" fmla="*/ 2418924 h 2814967"/>
                  <a:gd name="connsiteX12" fmla="*/ 629951 w 633080"/>
                  <a:gd name="connsiteY12" fmla="*/ 2538725 h 2814967"/>
                  <a:gd name="connsiteX13" fmla="*/ 588387 w 633080"/>
                  <a:gd name="connsiteY13" fmla="*/ 2665863 h 2814967"/>
                  <a:gd name="connsiteX14" fmla="*/ 370790 w 633080"/>
                  <a:gd name="connsiteY14" fmla="*/ 2734319 h 2814967"/>
                  <a:gd name="connsiteX15" fmla="*/ 424578 w 633080"/>
                  <a:gd name="connsiteY15" fmla="*/ 2641413 h 2814967"/>
                  <a:gd name="connsiteX16" fmla="*/ 351230 w 633080"/>
                  <a:gd name="connsiteY16" fmla="*/ 2450710 h 2814967"/>
                  <a:gd name="connsiteX17" fmla="*/ 297441 w 633080"/>
                  <a:gd name="connsiteY17" fmla="*/ 1670780 h 2814967"/>
                  <a:gd name="connsiteX18" fmla="*/ 253433 w 633080"/>
                  <a:gd name="connsiteY18" fmla="*/ 1384726 h 2814967"/>
                  <a:gd name="connsiteX19" fmla="*/ 199645 w 633080"/>
                  <a:gd name="connsiteY19" fmla="*/ 1367611 h 2814967"/>
                  <a:gd name="connsiteX20" fmla="*/ 239426 w 633080"/>
                  <a:gd name="connsiteY20" fmla="*/ 742668 h 2814967"/>
                  <a:gd name="connsiteX21" fmla="*/ 172751 w 633080"/>
                  <a:gd name="connsiteY21" fmla="*/ 1169573 h 2814967"/>
                  <a:gd name="connsiteX22" fmla="*/ 177641 w 633080"/>
                  <a:gd name="connsiteY22" fmla="*/ 1308933 h 2814967"/>
                  <a:gd name="connsiteX23" fmla="*/ 138522 w 633080"/>
                  <a:gd name="connsiteY23" fmla="*/ 1318713 h 2814967"/>
                  <a:gd name="connsiteX24" fmla="*/ 153192 w 633080"/>
                  <a:gd name="connsiteY24" fmla="*/ 1333382 h 2814967"/>
                  <a:gd name="connsiteX25" fmla="*/ 159354 w 633080"/>
                  <a:gd name="connsiteY25" fmla="*/ 1382051 h 2814967"/>
                  <a:gd name="connsiteX26" fmla="*/ 37910 w 633080"/>
                  <a:gd name="connsiteY26" fmla="*/ 1291563 h 2814967"/>
                  <a:gd name="connsiteX27" fmla="*/ 28385 w 633080"/>
                  <a:gd name="connsiteY27" fmla="*/ 1170118 h 2814967"/>
                  <a:gd name="connsiteX28" fmla="*/ 1 w 633080"/>
                  <a:gd name="connsiteY28"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566383 w 633080"/>
                  <a:gd name="connsiteY5" fmla="*/ 1548532 h 2814967"/>
                  <a:gd name="connsiteX6" fmla="*/ 566383 w 633080"/>
                  <a:gd name="connsiteY6" fmla="*/ 1915270 h 2814967"/>
                  <a:gd name="connsiteX7" fmla="*/ 568828 w 633080"/>
                  <a:gd name="connsiteY7" fmla="*/ 2035071 h 2814967"/>
                  <a:gd name="connsiteX8" fmla="*/ 559048 w 633080"/>
                  <a:gd name="connsiteY8" fmla="*/ 2120644 h 2814967"/>
                  <a:gd name="connsiteX9" fmla="*/ 568828 w 633080"/>
                  <a:gd name="connsiteY9" fmla="*/ 2152428 h 2814967"/>
                  <a:gd name="connsiteX10" fmla="*/ 583497 w 633080"/>
                  <a:gd name="connsiteY10" fmla="*/ 2264894 h 2814967"/>
                  <a:gd name="connsiteX11" fmla="*/ 583498 w 633080"/>
                  <a:gd name="connsiteY11" fmla="*/ 2418924 h 2814967"/>
                  <a:gd name="connsiteX12" fmla="*/ 629951 w 633080"/>
                  <a:gd name="connsiteY12" fmla="*/ 2538725 h 2814967"/>
                  <a:gd name="connsiteX13" fmla="*/ 588387 w 633080"/>
                  <a:gd name="connsiteY13" fmla="*/ 2665863 h 2814967"/>
                  <a:gd name="connsiteX14" fmla="*/ 370790 w 633080"/>
                  <a:gd name="connsiteY14" fmla="*/ 2734319 h 2814967"/>
                  <a:gd name="connsiteX15" fmla="*/ 424578 w 633080"/>
                  <a:gd name="connsiteY15" fmla="*/ 2641413 h 2814967"/>
                  <a:gd name="connsiteX16" fmla="*/ 351230 w 633080"/>
                  <a:gd name="connsiteY16" fmla="*/ 2450710 h 2814967"/>
                  <a:gd name="connsiteX17" fmla="*/ 297441 w 633080"/>
                  <a:gd name="connsiteY17" fmla="*/ 1670780 h 2814967"/>
                  <a:gd name="connsiteX18" fmla="*/ 253433 w 633080"/>
                  <a:gd name="connsiteY18" fmla="*/ 1384726 h 2814967"/>
                  <a:gd name="connsiteX19" fmla="*/ 199645 w 633080"/>
                  <a:gd name="connsiteY19" fmla="*/ 1367611 h 2814967"/>
                  <a:gd name="connsiteX20" fmla="*/ 239426 w 633080"/>
                  <a:gd name="connsiteY20" fmla="*/ 742668 h 2814967"/>
                  <a:gd name="connsiteX21" fmla="*/ 172751 w 633080"/>
                  <a:gd name="connsiteY21" fmla="*/ 1169573 h 2814967"/>
                  <a:gd name="connsiteX22" fmla="*/ 177641 w 633080"/>
                  <a:gd name="connsiteY22" fmla="*/ 1308933 h 2814967"/>
                  <a:gd name="connsiteX23" fmla="*/ 138522 w 633080"/>
                  <a:gd name="connsiteY23" fmla="*/ 1318713 h 2814967"/>
                  <a:gd name="connsiteX24" fmla="*/ 153192 w 633080"/>
                  <a:gd name="connsiteY24" fmla="*/ 1333382 h 2814967"/>
                  <a:gd name="connsiteX25" fmla="*/ 159354 w 633080"/>
                  <a:gd name="connsiteY25" fmla="*/ 1382051 h 2814967"/>
                  <a:gd name="connsiteX26" fmla="*/ 37910 w 633080"/>
                  <a:gd name="connsiteY26" fmla="*/ 1291563 h 2814967"/>
                  <a:gd name="connsiteX27" fmla="*/ 28385 w 633080"/>
                  <a:gd name="connsiteY27" fmla="*/ 1170118 h 2814967"/>
                  <a:gd name="connsiteX28" fmla="*/ 1 w 633080"/>
                  <a:gd name="connsiteY28"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62761 w 633080"/>
                  <a:gd name="connsiteY4" fmla="*/ 1400295 h 2814967"/>
                  <a:gd name="connsiteX5" fmla="*/ 566383 w 633080"/>
                  <a:gd name="connsiteY5" fmla="*/ 1548532 h 2814967"/>
                  <a:gd name="connsiteX6" fmla="*/ 566383 w 633080"/>
                  <a:gd name="connsiteY6" fmla="*/ 1915270 h 2814967"/>
                  <a:gd name="connsiteX7" fmla="*/ 568828 w 633080"/>
                  <a:gd name="connsiteY7" fmla="*/ 2035071 h 2814967"/>
                  <a:gd name="connsiteX8" fmla="*/ 559048 w 633080"/>
                  <a:gd name="connsiteY8" fmla="*/ 2120644 h 2814967"/>
                  <a:gd name="connsiteX9" fmla="*/ 568828 w 633080"/>
                  <a:gd name="connsiteY9" fmla="*/ 2152428 h 2814967"/>
                  <a:gd name="connsiteX10" fmla="*/ 583497 w 633080"/>
                  <a:gd name="connsiteY10" fmla="*/ 2264894 h 2814967"/>
                  <a:gd name="connsiteX11" fmla="*/ 583498 w 633080"/>
                  <a:gd name="connsiteY11" fmla="*/ 2418924 h 2814967"/>
                  <a:gd name="connsiteX12" fmla="*/ 629951 w 633080"/>
                  <a:gd name="connsiteY12" fmla="*/ 2538725 h 2814967"/>
                  <a:gd name="connsiteX13" fmla="*/ 588387 w 633080"/>
                  <a:gd name="connsiteY13" fmla="*/ 2665863 h 2814967"/>
                  <a:gd name="connsiteX14" fmla="*/ 370790 w 633080"/>
                  <a:gd name="connsiteY14" fmla="*/ 2734319 h 2814967"/>
                  <a:gd name="connsiteX15" fmla="*/ 424578 w 633080"/>
                  <a:gd name="connsiteY15" fmla="*/ 2641413 h 2814967"/>
                  <a:gd name="connsiteX16" fmla="*/ 351230 w 633080"/>
                  <a:gd name="connsiteY16" fmla="*/ 2450710 h 2814967"/>
                  <a:gd name="connsiteX17" fmla="*/ 297441 w 633080"/>
                  <a:gd name="connsiteY17" fmla="*/ 1670780 h 2814967"/>
                  <a:gd name="connsiteX18" fmla="*/ 253433 w 633080"/>
                  <a:gd name="connsiteY18" fmla="*/ 1384726 h 2814967"/>
                  <a:gd name="connsiteX19" fmla="*/ 199645 w 633080"/>
                  <a:gd name="connsiteY19" fmla="*/ 1367611 h 2814967"/>
                  <a:gd name="connsiteX20" fmla="*/ 239426 w 633080"/>
                  <a:gd name="connsiteY20" fmla="*/ 742668 h 2814967"/>
                  <a:gd name="connsiteX21" fmla="*/ 172751 w 633080"/>
                  <a:gd name="connsiteY21" fmla="*/ 1169573 h 2814967"/>
                  <a:gd name="connsiteX22" fmla="*/ 177641 w 633080"/>
                  <a:gd name="connsiteY22" fmla="*/ 1308933 h 2814967"/>
                  <a:gd name="connsiteX23" fmla="*/ 138522 w 633080"/>
                  <a:gd name="connsiteY23" fmla="*/ 1318713 h 2814967"/>
                  <a:gd name="connsiteX24" fmla="*/ 153192 w 633080"/>
                  <a:gd name="connsiteY24" fmla="*/ 1333382 h 2814967"/>
                  <a:gd name="connsiteX25" fmla="*/ 159354 w 633080"/>
                  <a:gd name="connsiteY25" fmla="*/ 1382051 h 2814967"/>
                  <a:gd name="connsiteX26" fmla="*/ 37910 w 633080"/>
                  <a:gd name="connsiteY26" fmla="*/ 1291563 h 2814967"/>
                  <a:gd name="connsiteX27" fmla="*/ 28385 w 633080"/>
                  <a:gd name="connsiteY27" fmla="*/ 1170118 h 2814967"/>
                  <a:gd name="connsiteX28" fmla="*/ 1 w 633080"/>
                  <a:gd name="connsiteY28" fmla="*/ 1160989 h 2814967"/>
                  <a:gd name="connsiteX0" fmla="*/ 1 w 633080"/>
                  <a:gd name="connsiteY0" fmla="*/ 1160989 h 2814967"/>
                  <a:gd name="connsiteX1" fmla="*/ 128397 w 633080"/>
                  <a:gd name="connsiteY1" fmla="*/ 370020 h 2814967"/>
                  <a:gd name="connsiteX2" fmla="*/ 213478 w 633080"/>
                  <a:gd name="connsiteY2" fmla="*/ 111953 h 2814967"/>
                  <a:gd name="connsiteX3" fmla="*/ 450384 w 633080"/>
                  <a:gd name="connsiteY3" fmla="*/ 0 h 2814967"/>
                  <a:gd name="connsiteX4" fmla="*/ 510150 w 633080"/>
                  <a:gd name="connsiteY4" fmla="*/ 805277 h 2814967"/>
                  <a:gd name="connsiteX5" fmla="*/ 562761 w 633080"/>
                  <a:gd name="connsiteY5" fmla="*/ 1400295 h 2814967"/>
                  <a:gd name="connsiteX6" fmla="*/ 566383 w 633080"/>
                  <a:gd name="connsiteY6" fmla="*/ 1548532 h 2814967"/>
                  <a:gd name="connsiteX7" fmla="*/ 566383 w 633080"/>
                  <a:gd name="connsiteY7" fmla="*/ 1915270 h 2814967"/>
                  <a:gd name="connsiteX8" fmla="*/ 568828 w 633080"/>
                  <a:gd name="connsiteY8" fmla="*/ 2035071 h 2814967"/>
                  <a:gd name="connsiteX9" fmla="*/ 559048 w 633080"/>
                  <a:gd name="connsiteY9" fmla="*/ 2120644 h 2814967"/>
                  <a:gd name="connsiteX10" fmla="*/ 568828 w 633080"/>
                  <a:gd name="connsiteY10" fmla="*/ 2152428 h 2814967"/>
                  <a:gd name="connsiteX11" fmla="*/ 583497 w 633080"/>
                  <a:gd name="connsiteY11" fmla="*/ 2264894 h 2814967"/>
                  <a:gd name="connsiteX12" fmla="*/ 583498 w 633080"/>
                  <a:gd name="connsiteY12" fmla="*/ 2418924 h 2814967"/>
                  <a:gd name="connsiteX13" fmla="*/ 629951 w 633080"/>
                  <a:gd name="connsiteY13" fmla="*/ 2538725 h 2814967"/>
                  <a:gd name="connsiteX14" fmla="*/ 588387 w 633080"/>
                  <a:gd name="connsiteY14" fmla="*/ 2665863 h 2814967"/>
                  <a:gd name="connsiteX15" fmla="*/ 370790 w 633080"/>
                  <a:gd name="connsiteY15" fmla="*/ 2734319 h 2814967"/>
                  <a:gd name="connsiteX16" fmla="*/ 424578 w 633080"/>
                  <a:gd name="connsiteY16" fmla="*/ 2641413 h 2814967"/>
                  <a:gd name="connsiteX17" fmla="*/ 351230 w 633080"/>
                  <a:gd name="connsiteY17" fmla="*/ 2450710 h 2814967"/>
                  <a:gd name="connsiteX18" fmla="*/ 297441 w 633080"/>
                  <a:gd name="connsiteY18" fmla="*/ 1670780 h 2814967"/>
                  <a:gd name="connsiteX19" fmla="*/ 253433 w 633080"/>
                  <a:gd name="connsiteY19" fmla="*/ 1384726 h 2814967"/>
                  <a:gd name="connsiteX20" fmla="*/ 199645 w 633080"/>
                  <a:gd name="connsiteY20" fmla="*/ 1367611 h 2814967"/>
                  <a:gd name="connsiteX21" fmla="*/ 239426 w 633080"/>
                  <a:gd name="connsiteY21" fmla="*/ 742668 h 2814967"/>
                  <a:gd name="connsiteX22" fmla="*/ 172751 w 633080"/>
                  <a:gd name="connsiteY22" fmla="*/ 1169573 h 2814967"/>
                  <a:gd name="connsiteX23" fmla="*/ 177641 w 633080"/>
                  <a:gd name="connsiteY23" fmla="*/ 1308933 h 2814967"/>
                  <a:gd name="connsiteX24" fmla="*/ 138522 w 633080"/>
                  <a:gd name="connsiteY24" fmla="*/ 1318713 h 2814967"/>
                  <a:gd name="connsiteX25" fmla="*/ 153192 w 633080"/>
                  <a:gd name="connsiteY25" fmla="*/ 1333382 h 2814967"/>
                  <a:gd name="connsiteX26" fmla="*/ 159354 w 633080"/>
                  <a:gd name="connsiteY26" fmla="*/ 1382051 h 2814967"/>
                  <a:gd name="connsiteX27" fmla="*/ 37910 w 633080"/>
                  <a:gd name="connsiteY27" fmla="*/ 1291563 h 2814967"/>
                  <a:gd name="connsiteX28" fmla="*/ 28385 w 633080"/>
                  <a:gd name="connsiteY28" fmla="*/ 1170118 h 2814967"/>
                  <a:gd name="connsiteX29" fmla="*/ 1 w 633080"/>
                  <a:gd name="connsiteY29"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562761 w 1131160"/>
                  <a:gd name="connsiteY5" fmla="*/ 1400295 h 2814967"/>
                  <a:gd name="connsiteX6" fmla="*/ 566383 w 1131160"/>
                  <a:gd name="connsiteY6" fmla="*/ 1548532 h 2814967"/>
                  <a:gd name="connsiteX7" fmla="*/ 566383 w 1131160"/>
                  <a:gd name="connsiteY7" fmla="*/ 1915270 h 2814967"/>
                  <a:gd name="connsiteX8" fmla="*/ 568828 w 1131160"/>
                  <a:gd name="connsiteY8" fmla="*/ 2035071 h 2814967"/>
                  <a:gd name="connsiteX9" fmla="*/ 559048 w 1131160"/>
                  <a:gd name="connsiteY9" fmla="*/ 2120644 h 2814967"/>
                  <a:gd name="connsiteX10" fmla="*/ 568828 w 1131160"/>
                  <a:gd name="connsiteY10" fmla="*/ 2152428 h 2814967"/>
                  <a:gd name="connsiteX11" fmla="*/ 583497 w 1131160"/>
                  <a:gd name="connsiteY11" fmla="*/ 2264894 h 2814967"/>
                  <a:gd name="connsiteX12" fmla="*/ 583498 w 1131160"/>
                  <a:gd name="connsiteY12" fmla="*/ 2418924 h 2814967"/>
                  <a:gd name="connsiteX13" fmla="*/ 629951 w 1131160"/>
                  <a:gd name="connsiteY13" fmla="*/ 2538725 h 2814967"/>
                  <a:gd name="connsiteX14" fmla="*/ 588387 w 1131160"/>
                  <a:gd name="connsiteY14" fmla="*/ 2665863 h 2814967"/>
                  <a:gd name="connsiteX15" fmla="*/ 370790 w 1131160"/>
                  <a:gd name="connsiteY15" fmla="*/ 2734319 h 2814967"/>
                  <a:gd name="connsiteX16" fmla="*/ 424578 w 1131160"/>
                  <a:gd name="connsiteY16" fmla="*/ 2641413 h 2814967"/>
                  <a:gd name="connsiteX17" fmla="*/ 351230 w 1131160"/>
                  <a:gd name="connsiteY17" fmla="*/ 2450710 h 2814967"/>
                  <a:gd name="connsiteX18" fmla="*/ 297441 w 1131160"/>
                  <a:gd name="connsiteY18" fmla="*/ 1670780 h 2814967"/>
                  <a:gd name="connsiteX19" fmla="*/ 253433 w 1131160"/>
                  <a:gd name="connsiteY19" fmla="*/ 1384726 h 2814967"/>
                  <a:gd name="connsiteX20" fmla="*/ 199645 w 1131160"/>
                  <a:gd name="connsiteY20" fmla="*/ 1367611 h 2814967"/>
                  <a:gd name="connsiteX21" fmla="*/ 239426 w 1131160"/>
                  <a:gd name="connsiteY21" fmla="*/ 742668 h 2814967"/>
                  <a:gd name="connsiteX22" fmla="*/ 172751 w 1131160"/>
                  <a:gd name="connsiteY22" fmla="*/ 1169573 h 2814967"/>
                  <a:gd name="connsiteX23" fmla="*/ 177641 w 1131160"/>
                  <a:gd name="connsiteY23" fmla="*/ 1308933 h 2814967"/>
                  <a:gd name="connsiteX24" fmla="*/ 138522 w 1131160"/>
                  <a:gd name="connsiteY24" fmla="*/ 1318713 h 2814967"/>
                  <a:gd name="connsiteX25" fmla="*/ 153192 w 1131160"/>
                  <a:gd name="connsiteY25" fmla="*/ 1333382 h 2814967"/>
                  <a:gd name="connsiteX26" fmla="*/ 159354 w 1131160"/>
                  <a:gd name="connsiteY26" fmla="*/ 1382051 h 2814967"/>
                  <a:gd name="connsiteX27" fmla="*/ 37910 w 1131160"/>
                  <a:gd name="connsiteY27" fmla="*/ 1291563 h 2814967"/>
                  <a:gd name="connsiteX28" fmla="*/ 28385 w 1131160"/>
                  <a:gd name="connsiteY28" fmla="*/ 1170118 h 2814967"/>
                  <a:gd name="connsiteX29" fmla="*/ 1 w 1131160"/>
                  <a:gd name="connsiteY29"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47066 w 1131160"/>
                  <a:gd name="connsiteY5" fmla="*/ 1428731 h 2814967"/>
                  <a:gd name="connsiteX6" fmla="*/ 562761 w 1131160"/>
                  <a:gd name="connsiteY6" fmla="*/ 1400295 h 2814967"/>
                  <a:gd name="connsiteX7" fmla="*/ 566383 w 1131160"/>
                  <a:gd name="connsiteY7" fmla="*/ 1548532 h 2814967"/>
                  <a:gd name="connsiteX8" fmla="*/ 566383 w 1131160"/>
                  <a:gd name="connsiteY8" fmla="*/ 1915270 h 2814967"/>
                  <a:gd name="connsiteX9" fmla="*/ 568828 w 1131160"/>
                  <a:gd name="connsiteY9" fmla="*/ 2035071 h 2814967"/>
                  <a:gd name="connsiteX10" fmla="*/ 559048 w 1131160"/>
                  <a:gd name="connsiteY10" fmla="*/ 2120644 h 2814967"/>
                  <a:gd name="connsiteX11" fmla="*/ 568828 w 1131160"/>
                  <a:gd name="connsiteY11" fmla="*/ 2152428 h 2814967"/>
                  <a:gd name="connsiteX12" fmla="*/ 583497 w 1131160"/>
                  <a:gd name="connsiteY12" fmla="*/ 2264894 h 2814967"/>
                  <a:gd name="connsiteX13" fmla="*/ 583498 w 1131160"/>
                  <a:gd name="connsiteY13" fmla="*/ 2418924 h 2814967"/>
                  <a:gd name="connsiteX14" fmla="*/ 629951 w 1131160"/>
                  <a:gd name="connsiteY14" fmla="*/ 2538725 h 2814967"/>
                  <a:gd name="connsiteX15" fmla="*/ 588387 w 1131160"/>
                  <a:gd name="connsiteY15" fmla="*/ 2665863 h 2814967"/>
                  <a:gd name="connsiteX16" fmla="*/ 370790 w 1131160"/>
                  <a:gd name="connsiteY16" fmla="*/ 2734319 h 2814967"/>
                  <a:gd name="connsiteX17" fmla="*/ 424578 w 1131160"/>
                  <a:gd name="connsiteY17" fmla="*/ 2641413 h 2814967"/>
                  <a:gd name="connsiteX18" fmla="*/ 351230 w 1131160"/>
                  <a:gd name="connsiteY18" fmla="*/ 2450710 h 2814967"/>
                  <a:gd name="connsiteX19" fmla="*/ 297441 w 1131160"/>
                  <a:gd name="connsiteY19" fmla="*/ 1670780 h 2814967"/>
                  <a:gd name="connsiteX20" fmla="*/ 253433 w 1131160"/>
                  <a:gd name="connsiteY20" fmla="*/ 1384726 h 2814967"/>
                  <a:gd name="connsiteX21" fmla="*/ 199645 w 1131160"/>
                  <a:gd name="connsiteY21" fmla="*/ 1367611 h 2814967"/>
                  <a:gd name="connsiteX22" fmla="*/ 239426 w 1131160"/>
                  <a:gd name="connsiteY22" fmla="*/ 742668 h 2814967"/>
                  <a:gd name="connsiteX23" fmla="*/ 172751 w 1131160"/>
                  <a:gd name="connsiteY23" fmla="*/ 1169573 h 2814967"/>
                  <a:gd name="connsiteX24" fmla="*/ 177641 w 1131160"/>
                  <a:gd name="connsiteY24" fmla="*/ 1308933 h 2814967"/>
                  <a:gd name="connsiteX25" fmla="*/ 138522 w 1131160"/>
                  <a:gd name="connsiteY25" fmla="*/ 1318713 h 2814967"/>
                  <a:gd name="connsiteX26" fmla="*/ 153192 w 1131160"/>
                  <a:gd name="connsiteY26" fmla="*/ 1333382 h 2814967"/>
                  <a:gd name="connsiteX27" fmla="*/ 159354 w 1131160"/>
                  <a:gd name="connsiteY27" fmla="*/ 1382051 h 2814967"/>
                  <a:gd name="connsiteX28" fmla="*/ 37910 w 1131160"/>
                  <a:gd name="connsiteY28" fmla="*/ 1291563 h 2814967"/>
                  <a:gd name="connsiteX29" fmla="*/ 28385 w 1131160"/>
                  <a:gd name="connsiteY29" fmla="*/ 1170118 h 2814967"/>
                  <a:gd name="connsiteX30" fmla="*/ 1 w 1131160"/>
                  <a:gd name="connsiteY30"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593277 w 1131160"/>
                  <a:gd name="connsiteY5" fmla="*/ 1494744 h 2814967"/>
                  <a:gd name="connsiteX6" fmla="*/ 562761 w 1131160"/>
                  <a:gd name="connsiteY6" fmla="*/ 1400295 h 2814967"/>
                  <a:gd name="connsiteX7" fmla="*/ 566383 w 1131160"/>
                  <a:gd name="connsiteY7" fmla="*/ 1548532 h 2814967"/>
                  <a:gd name="connsiteX8" fmla="*/ 566383 w 1131160"/>
                  <a:gd name="connsiteY8" fmla="*/ 1915270 h 2814967"/>
                  <a:gd name="connsiteX9" fmla="*/ 568828 w 1131160"/>
                  <a:gd name="connsiteY9" fmla="*/ 2035071 h 2814967"/>
                  <a:gd name="connsiteX10" fmla="*/ 559048 w 1131160"/>
                  <a:gd name="connsiteY10" fmla="*/ 2120644 h 2814967"/>
                  <a:gd name="connsiteX11" fmla="*/ 568828 w 1131160"/>
                  <a:gd name="connsiteY11" fmla="*/ 2152428 h 2814967"/>
                  <a:gd name="connsiteX12" fmla="*/ 583497 w 1131160"/>
                  <a:gd name="connsiteY12" fmla="*/ 2264894 h 2814967"/>
                  <a:gd name="connsiteX13" fmla="*/ 583498 w 1131160"/>
                  <a:gd name="connsiteY13" fmla="*/ 2418924 h 2814967"/>
                  <a:gd name="connsiteX14" fmla="*/ 629951 w 1131160"/>
                  <a:gd name="connsiteY14" fmla="*/ 2538725 h 2814967"/>
                  <a:gd name="connsiteX15" fmla="*/ 588387 w 1131160"/>
                  <a:gd name="connsiteY15" fmla="*/ 2665863 h 2814967"/>
                  <a:gd name="connsiteX16" fmla="*/ 370790 w 1131160"/>
                  <a:gd name="connsiteY16" fmla="*/ 2734319 h 2814967"/>
                  <a:gd name="connsiteX17" fmla="*/ 424578 w 1131160"/>
                  <a:gd name="connsiteY17" fmla="*/ 2641413 h 2814967"/>
                  <a:gd name="connsiteX18" fmla="*/ 351230 w 1131160"/>
                  <a:gd name="connsiteY18" fmla="*/ 2450710 h 2814967"/>
                  <a:gd name="connsiteX19" fmla="*/ 297441 w 1131160"/>
                  <a:gd name="connsiteY19" fmla="*/ 1670780 h 2814967"/>
                  <a:gd name="connsiteX20" fmla="*/ 253433 w 1131160"/>
                  <a:gd name="connsiteY20" fmla="*/ 1384726 h 2814967"/>
                  <a:gd name="connsiteX21" fmla="*/ 199645 w 1131160"/>
                  <a:gd name="connsiteY21" fmla="*/ 1367611 h 2814967"/>
                  <a:gd name="connsiteX22" fmla="*/ 239426 w 1131160"/>
                  <a:gd name="connsiteY22" fmla="*/ 742668 h 2814967"/>
                  <a:gd name="connsiteX23" fmla="*/ 172751 w 1131160"/>
                  <a:gd name="connsiteY23" fmla="*/ 1169573 h 2814967"/>
                  <a:gd name="connsiteX24" fmla="*/ 177641 w 1131160"/>
                  <a:gd name="connsiteY24" fmla="*/ 1308933 h 2814967"/>
                  <a:gd name="connsiteX25" fmla="*/ 138522 w 1131160"/>
                  <a:gd name="connsiteY25" fmla="*/ 1318713 h 2814967"/>
                  <a:gd name="connsiteX26" fmla="*/ 153192 w 1131160"/>
                  <a:gd name="connsiteY26" fmla="*/ 1333382 h 2814967"/>
                  <a:gd name="connsiteX27" fmla="*/ 159354 w 1131160"/>
                  <a:gd name="connsiteY27" fmla="*/ 1382051 h 2814967"/>
                  <a:gd name="connsiteX28" fmla="*/ 37910 w 1131160"/>
                  <a:gd name="connsiteY28" fmla="*/ 1291563 h 2814967"/>
                  <a:gd name="connsiteX29" fmla="*/ 28385 w 1131160"/>
                  <a:gd name="connsiteY29" fmla="*/ 1170118 h 2814967"/>
                  <a:gd name="connsiteX30" fmla="*/ 1 w 1131160"/>
                  <a:gd name="connsiteY30"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593277 w 1131160"/>
                  <a:gd name="connsiteY5" fmla="*/ 1494744 h 2814967"/>
                  <a:gd name="connsiteX6" fmla="*/ 562761 w 1131160"/>
                  <a:gd name="connsiteY6" fmla="*/ 1400295 h 2814967"/>
                  <a:gd name="connsiteX7" fmla="*/ 566383 w 1131160"/>
                  <a:gd name="connsiteY7" fmla="*/ 1548532 h 2814967"/>
                  <a:gd name="connsiteX8" fmla="*/ 566383 w 1131160"/>
                  <a:gd name="connsiteY8" fmla="*/ 1915270 h 2814967"/>
                  <a:gd name="connsiteX9" fmla="*/ 568828 w 1131160"/>
                  <a:gd name="connsiteY9" fmla="*/ 2035071 h 2814967"/>
                  <a:gd name="connsiteX10" fmla="*/ 559048 w 1131160"/>
                  <a:gd name="connsiteY10" fmla="*/ 2120644 h 2814967"/>
                  <a:gd name="connsiteX11" fmla="*/ 568828 w 1131160"/>
                  <a:gd name="connsiteY11" fmla="*/ 2152428 h 2814967"/>
                  <a:gd name="connsiteX12" fmla="*/ 583497 w 1131160"/>
                  <a:gd name="connsiteY12" fmla="*/ 2264894 h 2814967"/>
                  <a:gd name="connsiteX13" fmla="*/ 583498 w 1131160"/>
                  <a:gd name="connsiteY13" fmla="*/ 2418924 h 2814967"/>
                  <a:gd name="connsiteX14" fmla="*/ 629951 w 1131160"/>
                  <a:gd name="connsiteY14" fmla="*/ 2538725 h 2814967"/>
                  <a:gd name="connsiteX15" fmla="*/ 588387 w 1131160"/>
                  <a:gd name="connsiteY15" fmla="*/ 2665863 h 2814967"/>
                  <a:gd name="connsiteX16" fmla="*/ 370790 w 1131160"/>
                  <a:gd name="connsiteY16" fmla="*/ 2734319 h 2814967"/>
                  <a:gd name="connsiteX17" fmla="*/ 424578 w 1131160"/>
                  <a:gd name="connsiteY17" fmla="*/ 2641413 h 2814967"/>
                  <a:gd name="connsiteX18" fmla="*/ 351230 w 1131160"/>
                  <a:gd name="connsiteY18" fmla="*/ 2450710 h 2814967"/>
                  <a:gd name="connsiteX19" fmla="*/ 297441 w 1131160"/>
                  <a:gd name="connsiteY19" fmla="*/ 1670780 h 2814967"/>
                  <a:gd name="connsiteX20" fmla="*/ 253433 w 1131160"/>
                  <a:gd name="connsiteY20" fmla="*/ 1384726 h 2814967"/>
                  <a:gd name="connsiteX21" fmla="*/ 199645 w 1131160"/>
                  <a:gd name="connsiteY21" fmla="*/ 1367611 h 2814967"/>
                  <a:gd name="connsiteX22" fmla="*/ 239426 w 1131160"/>
                  <a:gd name="connsiteY22" fmla="*/ 742668 h 2814967"/>
                  <a:gd name="connsiteX23" fmla="*/ 172751 w 1131160"/>
                  <a:gd name="connsiteY23" fmla="*/ 1169573 h 2814967"/>
                  <a:gd name="connsiteX24" fmla="*/ 177641 w 1131160"/>
                  <a:gd name="connsiteY24" fmla="*/ 1308933 h 2814967"/>
                  <a:gd name="connsiteX25" fmla="*/ 138522 w 1131160"/>
                  <a:gd name="connsiteY25" fmla="*/ 1318713 h 2814967"/>
                  <a:gd name="connsiteX26" fmla="*/ 153192 w 1131160"/>
                  <a:gd name="connsiteY26" fmla="*/ 1333382 h 2814967"/>
                  <a:gd name="connsiteX27" fmla="*/ 159354 w 1131160"/>
                  <a:gd name="connsiteY27" fmla="*/ 1382051 h 2814967"/>
                  <a:gd name="connsiteX28" fmla="*/ 37910 w 1131160"/>
                  <a:gd name="connsiteY28" fmla="*/ 1291563 h 2814967"/>
                  <a:gd name="connsiteX29" fmla="*/ 28385 w 1131160"/>
                  <a:gd name="connsiteY29" fmla="*/ 1170118 h 2814967"/>
                  <a:gd name="connsiteX30" fmla="*/ 1 w 1131160"/>
                  <a:gd name="connsiteY30"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593277 w 1131160"/>
                  <a:gd name="connsiteY5" fmla="*/ 1494744 h 2814967"/>
                  <a:gd name="connsiteX6" fmla="*/ 562761 w 1131160"/>
                  <a:gd name="connsiteY6" fmla="*/ 1400295 h 2814967"/>
                  <a:gd name="connsiteX7" fmla="*/ 566383 w 1131160"/>
                  <a:gd name="connsiteY7" fmla="*/ 1548532 h 2814967"/>
                  <a:gd name="connsiteX8" fmla="*/ 566383 w 1131160"/>
                  <a:gd name="connsiteY8" fmla="*/ 1915270 h 2814967"/>
                  <a:gd name="connsiteX9" fmla="*/ 568828 w 1131160"/>
                  <a:gd name="connsiteY9" fmla="*/ 2035071 h 2814967"/>
                  <a:gd name="connsiteX10" fmla="*/ 559048 w 1131160"/>
                  <a:gd name="connsiteY10" fmla="*/ 2120644 h 2814967"/>
                  <a:gd name="connsiteX11" fmla="*/ 568828 w 1131160"/>
                  <a:gd name="connsiteY11" fmla="*/ 2152428 h 2814967"/>
                  <a:gd name="connsiteX12" fmla="*/ 583497 w 1131160"/>
                  <a:gd name="connsiteY12" fmla="*/ 2264894 h 2814967"/>
                  <a:gd name="connsiteX13" fmla="*/ 583498 w 1131160"/>
                  <a:gd name="connsiteY13" fmla="*/ 2418924 h 2814967"/>
                  <a:gd name="connsiteX14" fmla="*/ 629951 w 1131160"/>
                  <a:gd name="connsiteY14" fmla="*/ 2538725 h 2814967"/>
                  <a:gd name="connsiteX15" fmla="*/ 588387 w 1131160"/>
                  <a:gd name="connsiteY15" fmla="*/ 2665863 h 2814967"/>
                  <a:gd name="connsiteX16" fmla="*/ 370790 w 1131160"/>
                  <a:gd name="connsiteY16" fmla="*/ 2734319 h 2814967"/>
                  <a:gd name="connsiteX17" fmla="*/ 424578 w 1131160"/>
                  <a:gd name="connsiteY17" fmla="*/ 2641413 h 2814967"/>
                  <a:gd name="connsiteX18" fmla="*/ 351230 w 1131160"/>
                  <a:gd name="connsiteY18" fmla="*/ 2450710 h 2814967"/>
                  <a:gd name="connsiteX19" fmla="*/ 297441 w 1131160"/>
                  <a:gd name="connsiteY19" fmla="*/ 1670780 h 2814967"/>
                  <a:gd name="connsiteX20" fmla="*/ 253433 w 1131160"/>
                  <a:gd name="connsiteY20" fmla="*/ 1384726 h 2814967"/>
                  <a:gd name="connsiteX21" fmla="*/ 199645 w 1131160"/>
                  <a:gd name="connsiteY21" fmla="*/ 1367611 h 2814967"/>
                  <a:gd name="connsiteX22" fmla="*/ 239426 w 1131160"/>
                  <a:gd name="connsiteY22" fmla="*/ 742668 h 2814967"/>
                  <a:gd name="connsiteX23" fmla="*/ 172751 w 1131160"/>
                  <a:gd name="connsiteY23" fmla="*/ 1169573 h 2814967"/>
                  <a:gd name="connsiteX24" fmla="*/ 177641 w 1131160"/>
                  <a:gd name="connsiteY24" fmla="*/ 1308933 h 2814967"/>
                  <a:gd name="connsiteX25" fmla="*/ 138522 w 1131160"/>
                  <a:gd name="connsiteY25" fmla="*/ 1318713 h 2814967"/>
                  <a:gd name="connsiteX26" fmla="*/ 153192 w 1131160"/>
                  <a:gd name="connsiteY26" fmla="*/ 1333382 h 2814967"/>
                  <a:gd name="connsiteX27" fmla="*/ 159354 w 1131160"/>
                  <a:gd name="connsiteY27" fmla="*/ 1382051 h 2814967"/>
                  <a:gd name="connsiteX28" fmla="*/ 37910 w 1131160"/>
                  <a:gd name="connsiteY28" fmla="*/ 1291563 h 2814967"/>
                  <a:gd name="connsiteX29" fmla="*/ 28385 w 1131160"/>
                  <a:gd name="connsiteY29" fmla="*/ 1170118 h 2814967"/>
                  <a:gd name="connsiteX30" fmla="*/ 1 w 1131160"/>
                  <a:gd name="connsiteY30"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590833 w 1131160"/>
                  <a:gd name="connsiteY5" fmla="*/ 1502079 h 2814967"/>
                  <a:gd name="connsiteX6" fmla="*/ 562761 w 1131160"/>
                  <a:gd name="connsiteY6" fmla="*/ 1400295 h 2814967"/>
                  <a:gd name="connsiteX7" fmla="*/ 566383 w 1131160"/>
                  <a:gd name="connsiteY7" fmla="*/ 1548532 h 2814967"/>
                  <a:gd name="connsiteX8" fmla="*/ 566383 w 1131160"/>
                  <a:gd name="connsiteY8" fmla="*/ 1915270 h 2814967"/>
                  <a:gd name="connsiteX9" fmla="*/ 568828 w 1131160"/>
                  <a:gd name="connsiteY9" fmla="*/ 2035071 h 2814967"/>
                  <a:gd name="connsiteX10" fmla="*/ 559048 w 1131160"/>
                  <a:gd name="connsiteY10" fmla="*/ 2120644 h 2814967"/>
                  <a:gd name="connsiteX11" fmla="*/ 568828 w 1131160"/>
                  <a:gd name="connsiteY11" fmla="*/ 2152428 h 2814967"/>
                  <a:gd name="connsiteX12" fmla="*/ 583497 w 1131160"/>
                  <a:gd name="connsiteY12" fmla="*/ 2264894 h 2814967"/>
                  <a:gd name="connsiteX13" fmla="*/ 583498 w 1131160"/>
                  <a:gd name="connsiteY13" fmla="*/ 2418924 h 2814967"/>
                  <a:gd name="connsiteX14" fmla="*/ 629951 w 1131160"/>
                  <a:gd name="connsiteY14" fmla="*/ 2538725 h 2814967"/>
                  <a:gd name="connsiteX15" fmla="*/ 588387 w 1131160"/>
                  <a:gd name="connsiteY15" fmla="*/ 2665863 h 2814967"/>
                  <a:gd name="connsiteX16" fmla="*/ 370790 w 1131160"/>
                  <a:gd name="connsiteY16" fmla="*/ 2734319 h 2814967"/>
                  <a:gd name="connsiteX17" fmla="*/ 424578 w 1131160"/>
                  <a:gd name="connsiteY17" fmla="*/ 2641413 h 2814967"/>
                  <a:gd name="connsiteX18" fmla="*/ 351230 w 1131160"/>
                  <a:gd name="connsiteY18" fmla="*/ 2450710 h 2814967"/>
                  <a:gd name="connsiteX19" fmla="*/ 297441 w 1131160"/>
                  <a:gd name="connsiteY19" fmla="*/ 1670780 h 2814967"/>
                  <a:gd name="connsiteX20" fmla="*/ 253433 w 1131160"/>
                  <a:gd name="connsiteY20" fmla="*/ 1384726 h 2814967"/>
                  <a:gd name="connsiteX21" fmla="*/ 199645 w 1131160"/>
                  <a:gd name="connsiteY21" fmla="*/ 1367611 h 2814967"/>
                  <a:gd name="connsiteX22" fmla="*/ 239426 w 1131160"/>
                  <a:gd name="connsiteY22" fmla="*/ 742668 h 2814967"/>
                  <a:gd name="connsiteX23" fmla="*/ 172751 w 1131160"/>
                  <a:gd name="connsiteY23" fmla="*/ 1169573 h 2814967"/>
                  <a:gd name="connsiteX24" fmla="*/ 177641 w 1131160"/>
                  <a:gd name="connsiteY24" fmla="*/ 1308933 h 2814967"/>
                  <a:gd name="connsiteX25" fmla="*/ 138522 w 1131160"/>
                  <a:gd name="connsiteY25" fmla="*/ 1318713 h 2814967"/>
                  <a:gd name="connsiteX26" fmla="*/ 153192 w 1131160"/>
                  <a:gd name="connsiteY26" fmla="*/ 1333382 h 2814967"/>
                  <a:gd name="connsiteX27" fmla="*/ 159354 w 1131160"/>
                  <a:gd name="connsiteY27" fmla="*/ 1382051 h 2814967"/>
                  <a:gd name="connsiteX28" fmla="*/ 37910 w 1131160"/>
                  <a:gd name="connsiteY28" fmla="*/ 1291563 h 2814967"/>
                  <a:gd name="connsiteX29" fmla="*/ 28385 w 1131160"/>
                  <a:gd name="connsiteY29" fmla="*/ 1170118 h 2814967"/>
                  <a:gd name="connsiteX30" fmla="*/ 1 w 1131160"/>
                  <a:gd name="connsiteY30"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720413 w 1131160"/>
                  <a:gd name="connsiteY5" fmla="*/ 1519193 h 2814967"/>
                  <a:gd name="connsiteX6" fmla="*/ 590833 w 1131160"/>
                  <a:gd name="connsiteY6" fmla="*/ 1502079 h 2814967"/>
                  <a:gd name="connsiteX7" fmla="*/ 562761 w 1131160"/>
                  <a:gd name="connsiteY7" fmla="*/ 1400295 h 2814967"/>
                  <a:gd name="connsiteX8" fmla="*/ 566383 w 1131160"/>
                  <a:gd name="connsiteY8" fmla="*/ 1548532 h 2814967"/>
                  <a:gd name="connsiteX9" fmla="*/ 566383 w 1131160"/>
                  <a:gd name="connsiteY9" fmla="*/ 1915270 h 2814967"/>
                  <a:gd name="connsiteX10" fmla="*/ 568828 w 1131160"/>
                  <a:gd name="connsiteY10" fmla="*/ 2035071 h 2814967"/>
                  <a:gd name="connsiteX11" fmla="*/ 559048 w 1131160"/>
                  <a:gd name="connsiteY11" fmla="*/ 2120644 h 2814967"/>
                  <a:gd name="connsiteX12" fmla="*/ 568828 w 1131160"/>
                  <a:gd name="connsiteY12" fmla="*/ 2152428 h 2814967"/>
                  <a:gd name="connsiteX13" fmla="*/ 583497 w 1131160"/>
                  <a:gd name="connsiteY13" fmla="*/ 2264894 h 2814967"/>
                  <a:gd name="connsiteX14" fmla="*/ 583498 w 1131160"/>
                  <a:gd name="connsiteY14" fmla="*/ 2418924 h 2814967"/>
                  <a:gd name="connsiteX15" fmla="*/ 629951 w 1131160"/>
                  <a:gd name="connsiteY15" fmla="*/ 2538725 h 2814967"/>
                  <a:gd name="connsiteX16" fmla="*/ 588387 w 1131160"/>
                  <a:gd name="connsiteY16" fmla="*/ 2665863 h 2814967"/>
                  <a:gd name="connsiteX17" fmla="*/ 370790 w 1131160"/>
                  <a:gd name="connsiteY17" fmla="*/ 2734319 h 2814967"/>
                  <a:gd name="connsiteX18" fmla="*/ 424578 w 1131160"/>
                  <a:gd name="connsiteY18" fmla="*/ 2641413 h 2814967"/>
                  <a:gd name="connsiteX19" fmla="*/ 351230 w 1131160"/>
                  <a:gd name="connsiteY19" fmla="*/ 2450710 h 2814967"/>
                  <a:gd name="connsiteX20" fmla="*/ 297441 w 1131160"/>
                  <a:gd name="connsiteY20" fmla="*/ 1670780 h 2814967"/>
                  <a:gd name="connsiteX21" fmla="*/ 253433 w 1131160"/>
                  <a:gd name="connsiteY21" fmla="*/ 1384726 h 2814967"/>
                  <a:gd name="connsiteX22" fmla="*/ 199645 w 1131160"/>
                  <a:gd name="connsiteY22" fmla="*/ 1367611 h 2814967"/>
                  <a:gd name="connsiteX23" fmla="*/ 239426 w 1131160"/>
                  <a:gd name="connsiteY23" fmla="*/ 742668 h 2814967"/>
                  <a:gd name="connsiteX24" fmla="*/ 172751 w 1131160"/>
                  <a:gd name="connsiteY24" fmla="*/ 1169573 h 2814967"/>
                  <a:gd name="connsiteX25" fmla="*/ 177641 w 1131160"/>
                  <a:gd name="connsiteY25" fmla="*/ 1308933 h 2814967"/>
                  <a:gd name="connsiteX26" fmla="*/ 138522 w 1131160"/>
                  <a:gd name="connsiteY26" fmla="*/ 1318713 h 2814967"/>
                  <a:gd name="connsiteX27" fmla="*/ 153192 w 1131160"/>
                  <a:gd name="connsiteY27" fmla="*/ 1333382 h 2814967"/>
                  <a:gd name="connsiteX28" fmla="*/ 159354 w 1131160"/>
                  <a:gd name="connsiteY28" fmla="*/ 1382051 h 2814967"/>
                  <a:gd name="connsiteX29" fmla="*/ 37910 w 1131160"/>
                  <a:gd name="connsiteY29" fmla="*/ 1291563 h 2814967"/>
                  <a:gd name="connsiteX30" fmla="*/ 28385 w 1131160"/>
                  <a:gd name="connsiteY30" fmla="*/ 1170118 h 2814967"/>
                  <a:gd name="connsiteX31" fmla="*/ 1 w 1131160"/>
                  <a:gd name="connsiteY31"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56845 w 1131160"/>
                  <a:gd name="connsiteY5" fmla="*/ 1719677 h 2814967"/>
                  <a:gd name="connsiteX6" fmla="*/ 590833 w 1131160"/>
                  <a:gd name="connsiteY6" fmla="*/ 1502079 h 2814967"/>
                  <a:gd name="connsiteX7" fmla="*/ 562761 w 1131160"/>
                  <a:gd name="connsiteY7" fmla="*/ 1400295 h 2814967"/>
                  <a:gd name="connsiteX8" fmla="*/ 566383 w 1131160"/>
                  <a:gd name="connsiteY8" fmla="*/ 1548532 h 2814967"/>
                  <a:gd name="connsiteX9" fmla="*/ 566383 w 1131160"/>
                  <a:gd name="connsiteY9" fmla="*/ 1915270 h 2814967"/>
                  <a:gd name="connsiteX10" fmla="*/ 568828 w 1131160"/>
                  <a:gd name="connsiteY10" fmla="*/ 2035071 h 2814967"/>
                  <a:gd name="connsiteX11" fmla="*/ 559048 w 1131160"/>
                  <a:gd name="connsiteY11" fmla="*/ 2120644 h 2814967"/>
                  <a:gd name="connsiteX12" fmla="*/ 568828 w 1131160"/>
                  <a:gd name="connsiteY12" fmla="*/ 2152428 h 2814967"/>
                  <a:gd name="connsiteX13" fmla="*/ 583497 w 1131160"/>
                  <a:gd name="connsiteY13" fmla="*/ 2264894 h 2814967"/>
                  <a:gd name="connsiteX14" fmla="*/ 583498 w 1131160"/>
                  <a:gd name="connsiteY14" fmla="*/ 2418924 h 2814967"/>
                  <a:gd name="connsiteX15" fmla="*/ 629951 w 1131160"/>
                  <a:gd name="connsiteY15" fmla="*/ 2538725 h 2814967"/>
                  <a:gd name="connsiteX16" fmla="*/ 588387 w 1131160"/>
                  <a:gd name="connsiteY16" fmla="*/ 2665863 h 2814967"/>
                  <a:gd name="connsiteX17" fmla="*/ 370790 w 1131160"/>
                  <a:gd name="connsiteY17" fmla="*/ 2734319 h 2814967"/>
                  <a:gd name="connsiteX18" fmla="*/ 424578 w 1131160"/>
                  <a:gd name="connsiteY18" fmla="*/ 2641413 h 2814967"/>
                  <a:gd name="connsiteX19" fmla="*/ 351230 w 1131160"/>
                  <a:gd name="connsiteY19" fmla="*/ 2450710 h 2814967"/>
                  <a:gd name="connsiteX20" fmla="*/ 297441 w 1131160"/>
                  <a:gd name="connsiteY20" fmla="*/ 1670780 h 2814967"/>
                  <a:gd name="connsiteX21" fmla="*/ 253433 w 1131160"/>
                  <a:gd name="connsiteY21" fmla="*/ 1384726 h 2814967"/>
                  <a:gd name="connsiteX22" fmla="*/ 199645 w 1131160"/>
                  <a:gd name="connsiteY22" fmla="*/ 1367611 h 2814967"/>
                  <a:gd name="connsiteX23" fmla="*/ 239426 w 1131160"/>
                  <a:gd name="connsiteY23" fmla="*/ 742668 h 2814967"/>
                  <a:gd name="connsiteX24" fmla="*/ 172751 w 1131160"/>
                  <a:gd name="connsiteY24" fmla="*/ 1169573 h 2814967"/>
                  <a:gd name="connsiteX25" fmla="*/ 177641 w 1131160"/>
                  <a:gd name="connsiteY25" fmla="*/ 1308933 h 2814967"/>
                  <a:gd name="connsiteX26" fmla="*/ 138522 w 1131160"/>
                  <a:gd name="connsiteY26" fmla="*/ 1318713 h 2814967"/>
                  <a:gd name="connsiteX27" fmla="*/ 153192 w 1131160"/>
                  <a:gd name="connsiteY27" fmla="*/ 1333382 h 2814967"/>
                  <a:gd name="connsiteX28" fmla="*/ 159354 w 1131160"/>
                  <a:gd name="connsiteY28" fmla="*/ 1382051 h 2814967"/>
                  <a:gd name="connsiteX29" fmla="*/ 37910 w 1131160"/>
                  <a:gd name="connsiteY29" fmla="*/ 1291563 h 2814967"/>
                  <a:gd name="connsiteX30" fmla="*/ 28385 w 1131160"/>
                  <a:gd name="connsiteY30" fmla="*/ 1170118 h 2814967"/>
                  <a:gd name="connsiteX31" fmla="*/ 1 w 1131160"/>
                  <a:gd name="connsiteY31"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56845 w 1131160"/>
                  <a:gd name="connsiteY5" fmla="*/ 1719677 h 2814967"/>
                  <a:gd name="connsiteX6" fmla="*/ 590833 w 1131160"/>
                  <a:gd name="connsiteY6" fmla="*/ 1502079 h 2814967"/>
                  <a:gd name="connsiteX7" fmla="*/ 562761 w 1131160"/>
                  <a:gd name="connsiteY7" fmla="*/ 1400295 h 2814967"/>
                  <a:gd name="connsiteX8" fmla="*/ 566383 w 1131160"/>
                  <a:gd name="connsiteY8" fmla="*/ 1548532 h 2814967"/>
                  <a:gd name="connsiteX9" fmla="*/ 566383 w 1131160"/>
                  <a:gd name="connsiteY9" fmla="*/ 1915270 h 2814967"/>
                  <a:gd name="connsiteX10" fmla="*/ 568828 w 1131160"/>
                  <a:gd name="connsiteY10" fmla="*/ 2035071 h 2814967"/>
                  <a:gd name="connsiteX11" fmla="*/ 559048 w 1131160"/>
                  <a:gd name="connsiteY11" fmla="*/ 2120644 h 2814967"/>
                  <a:gd name="connsiteX12" fmla="*/ 568828 w 1131160"/>
                  <a:gd name="connsiteY12" fmla="*/ 2152428 h 2814967"/>
                  <a:gd name="connsiteX13" fmla="*/ 583497 w 1131160"/>
                  <a:gd name="connsiteY13" fmla="*/ 2264894 h 2814967"/>
                  <a:gd name="connsiteX14" fmla="*/ 583498 w 1131160"/>
                  <a:gd name="connsiteY14" fmla="*/ 2418924 h 2814967"/>
                  <a:gd name="connsiteX15" fmla="*/ 629951 w 1131160"/>
                  <a:gd name="connsiteY15" fmla="*/ 2538725 h 2814967"/>
                  <a:gd name="connsiteX16" fmla="*/ 588387 w 1131160"/>
                  <a:gd name="connsiteY16" fmla="*/ 2665863 h 2814967"/>
                  <a:gd name="connsiteX17" fmla="*/ 370790 w 1131160"/>
                  <a:gd name="connsiteY17" fmla="*/ 2734319 h 2814967"/>
                  <a:gd name="connsiteX18" fmla="*/ 424578 w 1131160"/>
                  <a:gd name="connsiteY18" fmla="*/ 2641413 h 2814967"/>
                  <a:gd name="connsiteX19" fmla="*/ 351230 w 1131160"/>
                  <a:gd name="connsiteY19" fmla="*/ 2450710 h 2814967"/>
                  <a:gd name="connsiteX20" fmla="*/ 297441 w 1131160"/>
                  <a:gd name="connsiteY20" fmla="*/ 1670780 h 2814967"/>
                  <a:gd name="connsiteX21" fmla="*/ 253433 w 1131160"/>
                  <a:gd name="connsiteY21" fmla="*/ 1384726 h 2814967"/>
                  <a:gd name="connsiteX22" fmla="*/ 199645 w 1131160"/>
                  <a:gd name="connsiteY22" fmla="*/ 1367611 h 2814967"/>
                  <a:gd name="connsiteX23" fmla="*/ 239426 w 1131160"/>
                  <a:gd name="connsiteY23" fmla="*/ 742668 h 2814967"/>
                  <a:gd name="connsiteX24" fmla="*/ 172751 w 1131160"/>
                  <a:gd name="connsiteY24" fmla="*/ 1169573 h 2814967"/>
                  <a:gd name="connsiteX25" fmla="*/ 177641 w 1131160"/>
                  <a:gd name="connsiteY25" fmla="*/ 1308933 h 2814967"/>
                  <a:gd name="connsiteX26" fmla="*/ 138522 w 1131160"/>
                  <a:gd name="connsiteY26" fmla="*/ 1318713 h 2814967"/>
                  <a:gd name="connsiteX27" fmla="*/ 153192 w 1131160"/>
                  <a:gd name="connsiteY27" fmla="*/ 1333382 h 2814967"/>
                  <a:gd name="connsiteX28" fmla="*/ 159354 w 1131160"/>
                  <a:gd name="connsiteY28" fmla="*/ 1382051 h 2814967"/>
                  <a:gd name="connsiteX29" fmla="*/ 37910 w 1131160"/>
                  <a:gd name="connsiteY29" fmla="*/ 1291563 h 2814967"/>
                  <a:gd name="connsiteX30" fmla="*/ 28385 w 1131160"/>
                  <a:gd name="connsiteY30" fmla="*/ 1170118 h 2814967"/>
                  <a:gd name="connsiteX31" fmla="*/ 1 w 1131160"/>
                  <a:gd name="connsiteY31"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56845 w 1131160"/>
                  <a:gd name="connsiteY5" fmla="*/ 1719677 h 2814967"/>
                  <a:gd name="connsiteX6" fmla="*/ 590833 w 1131160"/>
                  <a:gd name="connsiteY6" fmla="*/ 1502079 h 2814967"/>
                  <a:gd name="connsiteX7" fmla="*/ 562761 w 1131160"/>
                  <a:gd name="connsiteY7" fmla="*/ 1400295 h 2814967"/>
                  <a:gd name="connsiteX8" fmla="*/ 566383 w 1131160"/>
                  <a:gd name="connsiteY8" fmla="*/ 1548532 h 2814967"/>
                  <a:gd name="connsiteX9" fmla="*/ 566383 w 1131160"/>
                  <a:gd name="connsiteY9" fmla="*/ 1915270 h 2814967"/>
                  <a:gd name="connsiteX10" fmla="*/ 568828 w 1131160"/>
                  <a:gd name="connsiteY10" fmla="*/ 2035071 h 2814967"/>
                  <a:gd name="connsiteX11" fmla="*/ 559048 w 1131160"/>
                  <a:gd name="connsiteY11" fmla="*/ 2120644 h 2814967"/>
                  <a:gd name="connsiteX12" fmla="*/ 568828 w 1131160"/>
                  <a:gd name="connsiteY12" fmla="*/ 2152428 h 2814967"/>
                  <a:gd name="connsiteX13" fmla="*/ 583497 w 1131160"/>
                  <a:gd name="connsiteY13" fmla="*/ 2264894 h 2814967"/>
                  <a:gd name="connsiteX14" fmla="*/ 583498 w 1131160"/>
                  <a:gd name="connsiteY14" fmla="*/ 2418924 h 2814967"/>
                  <a:gd name="connsiteX15" fmla="*/ 629951 w 1131160"/>
                  <a:gd name="connsiteY15" fmla="*/ 2538725 h 2814967"/>
                  <a:gd name="connsiteX16" fmla="*/ 588387 w 1131160"/>
                  <a:gd name="connsiteY16" fmla="*/ 2665863 h 2814967"/>
                  <a:gd name="connsiteX17" fmla="*/ 370790 w 1131160"/>
                  <a:gd name="connsiteY17" fmla="*/ 2734319 h 2814967"/>
                  <a:gd name="connsiteX18" fmla="*/ 424578 w 1131160"/>
                  <a:gd name="connsiteY18" fmla="*/ 2641413 h 2814967"/>
                  <a:gd name="connsiteX19" fmla="*/ 351230 w 1131160"/>
                  <a:gd name="connsiteY19" fmla="*/ 2450710 h 2814967"/>
                  <a:gd name="connsiteX20" fmla="*/ 297441 w 1131160"/>
                  <a:gd name="connsiteY20" fmla="*/ 1670780 h 2814967"/>
                  <a:gd name="connsiteX21" fmla="*/ 253433 w 1131160"/>
                  <a:gd name="connsiteY21" fmla="*/ 1384726 h 2814967"/>
                  <a:gd name="connsiteX22" fmla="*/ 199645 w 1131160"/>
                  <a:gd name="connsiteY22" fmla="*/ 1367611 h 2814967"/>
                  <a:gd name="connsiteX23" fmla="*/ 239426 w 1131160"/>
                  <a:gd name="connsiteY23" fmla="*/ 742668 h 2814967"/>
                  <a:gd name="connsiteX24" fmla="*/ 172751 w 1131160"/>
                  <a:gd name="connsiteY24" fmla="*/ 1169573 h 2814967"/>
                  <a:gd name="connsiteX25" fmla="*/ 177641 w 1131160"/>
                  <a:gd name="connsiteY25" fmla="*/ 1308933 h 2814967"/>
                  <a:gd name="connsiteX26" fmla="*/ 138522 w 1131160"/>
                  <a:gd name="connsiteY26" fmla="*/ 1318713 h 2814967"/>
                  <a:gd name="connsiteX27" fmla="*/ 153192 w 1131160"/>
                  <a:gd name="connsiteY27" fmla="*/ 1333382 h 2814967"/>
                  <a:gd name="connsiteX28" fmla="*/ 159354 w 1131160"/>
                  <a:gd name="connsiteY28" fmla="*/ 1382051 h 2814967"/>
                  <a:gd name="connsiteX29" fmla="*/ 37910 w 1131160"/>
                  <a:gd name="connsiteY29" fmla="*/ 1291563 h 2814967"/>
                  <a:gd name="connsiteX30" fmla="*/ 28385 w 1131160"/>
                  <a:gd name="connsiteY30" fmla="*/ 1170118 h 2814967"/>
                  <a:gd name="connsiteX31" fmla="*/ 1 w 1131160"/>
                  <a:gd name="connsiteY31"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720413 w 1131160"/>
                  <a:gd name="connsiteY5" fmla="*/ 1702562 h 2814967"/>
                  <a:gd name="connsiteX6" fmla="*/ 656845 w 1131160"/>
                  <a:gd name="connsiteY6" fmla="*/ 1719677 h 2814967"/>
                  <a:gd name="connsiteX7" fmla="*/ 590833 w 1131160"/>
                  <a:gd name="connsiteY7" fmla="*/ 1502079 h 2814967"/>
                  <a:gd name="connsiteX8" fmla="*/ 562761 w 1131160"/>
                  <a:gd name="connsiteY8" fmla="*/ 1400295 h 2814967"/>
                  <a:gd name="connsiteX9" fmla="*/ 566383 w 1131160"/>
                  <a:gd name="connsiteY9" fmla="*/ 1548532 h 2814967"/>
                  <a:gd name="connsiteX10" fmla="*/ 566383 w 1131160"/>
                  <a:gd name="connsiteY10" fmla="*/ 1915270 h 2814967"/>
                  <a:gd name="connsiteX11" fmla="*/ 568828 w 1131160"/>
                  <a:gd name="connsiteY11" fmla="*/ 2035071 h 2814967"/>
                  <a:gd name="connsiteX12" fmla="*/ 559048 w 1131160"/>
                  <a:gd name="connsiteY12" fmla="*/ 2120644 h 2814967"/>
                  <a:gd name="connsiteX13" fmla="*/ 568828 w 1131160"/>
                  <a:gd name="connsiteY13" fmla="*/ 2152428 h 2814967"/>
                  <a:gd name="connsiteX14" fmla="*/ 583497 w 1131160"/>
                  <a:gd name="connsiteY14" fmla="*/ 2264894 h 2814967"/>
                  <a:gd name="connsiteX15" fmla="*/ 583498 w 1131160"/>
                  <a:gd name="connsiteY15" fmla="*/ 2418924 h 2814967"/>
                  <a:gd name="connsiteX16" fmla="*/ 629951 w 1131160"/>
                  <a:gd name="connsiteY16" fmla="*/ 2538725 h 2814967"/>
                  <a:gd name="connsiteX17" fmla="*/ 588387 w 1131160"/>
                  <a:gd name="connsiteY17" fmla="*/ 2665863 h 2814967"/>
                  <a:gd name="connsiteX18" fmla="*/ 370790 w 1131160"/>
                  <a:gd name="connsiteY18" fmla="*/ 2734319 h 2814967"/>
                  <a:gd name="connsiteX19" fmla="*/ 424578 w 1131160"/>
                  <a:gd name="connsiteY19" fmla="*/ 2641413 h 2814967"/>
                  <a:gd name="connsiteX20" fmla="*/ 351230 w 1131160"/>
                  <a:gd name="connsiteY20" fmla="*/ 2450710 h 2814967"/>
                  <a:gd name="connsiteX21" fmla="*/ 297441 w 1131160"/>
                  <a:gd name="connsiteY21" fmla="*/ 1670780 h 2814967"/>
                  <a:gd name="connsiteX22" fmla="*/ 253433 w 1131160"/>
                  <a:gd name="connsiteY22" fmla="*/ 1384726 h 2814967"/>
                  <a:gd name="connsiteX23" fmla="*/ 199645 w 1131160"/>
                  <a:gd name="connsiteY23" fmla="*/ 1367611 h 2814967"/>
                  <a:gd name="connsiteX24" fmla="*/ 239426 w 1131160"/>
                  <a:gd name="connsiteY24" fmla="*/ 742668 h 2814967"/>
                  <a:gd name="connsiteX25" fmla="*/ 172751 w 1131160"/>
                  <a:gd name="connsiteY25" fmla="*/ 1169573 h 2814967"/>
                  <a:gd name="connsiteX26" fmla="*/ 177641 w 1131160"/>
                  <a:gd name="connsiteY26" fmla="*/ 1308933 h 2814967"/>
                  <a:gd name="connsiteX27" fmla="*/ 138522 w 1131160"/>
                  <a:gd name="connsiteY27" fmla="*/ 1318713 h 2814967"/>
                  <a:gd name="connsiteX28" fmla="*/ 153192 w 1131160"/>
                  <a:gd name="connsiteY28" fmla="*/ 1333382 h 2814967"/>
                  <a:gd name="connsiteX29" fmla="*/ 159354 w 1131160"/>
                  <a:gd name="connsiteY29" fmla="*/ 1382051 h 2814967"/>
                  <a:gd name="connsiteX30" fmla="*/ 37910 w 1131160"/>
                  <a:gd name="connsiteY30" fmla="*/ 1291563 h 2814967"/>
                  <a:gd name="connsiteX31" fmla="*/ 28385 w 1131160"/>
                  <a:gd name="connsiteY31" fmla="*/ 1170118 h 2814967"/>
                  <a:gd name="connsiteX32" fmla="*/ 1 w 1131160"/>
                  <a:gd name="connsiteY32"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47065 w 1131160"/>
                  <a:gd name="connsiteY5" fmla="*/ 1822363 h 2814967"/>
                  <a:gd name="connsiteX6" fmla="*/ 656845 w 1131160"/>
                  <a:gd name="connsiteY6" fmla="*/ 1719677 h 2814967"/>
                  <a:gd name="connsiteX7" fmla="*/ 590833 w 1131160"/>
                  <a:gd name="connsiteY7" fmla="*/ 1502079 h 2814967"/>
                  <a:gd name="connsiteX8" fmla="*/ 562761 w 1131160"/>
                  <a:gd name="connsiteY8" fmla="*/ 1400295 h 2814967"/>
                  <a:gd name="connsiteX9" fmla="*/ 566383 w 1131160"/>
                  <a:gd name="connsiteY9" fmla="*/ 1548532 h 2814967"/>
                  <a:gd name="connsiteX10" fmla="*/ 566383 w 1131160"/>
                  <a:gd name="connsiteY10" fmla="*/ 1915270 h 2814967"/>
                  <a:gd name="connsiteX11" fmla="*/ 568828 w 1131160"/>
                  <a:gd name="connsiteY11" fmla="*/ 2035071 h 2814967"/>
                  <a:gd name="connsiteX12" fmla="*/ 559048 w 1131160"/>
                  <a:gd name="connsiteY12" fmla="*/ 2120644 h 2814967"/>
                  <a:gd name="connsiteX13" fmla="*/ 568828 w 1131160"/>
                  <a:gd name="connsiteY13" fmla="*/ 2152428 h 2814967"/>
                  <a:gd name="connsiteX14" fmla="*/ 583497 w 1131160"/>
                  <a:gd name="connsiteY14" fmla="*/ 2264894 h 2814967"/>
                  <a:gd name="connsiteX15" fmla="*/ 583498 w 1131160"/>
                  <a:gd name="connsiteY15" fmla="*/ 2418924 h 2814967"/>
                  <a:gd name="connsiteX16" fmla="*/ 629951 w 1131160"/>
                  <a:gd name="connsiteY16" fmla="*/ 2538725 h 2814967"/>
                  <a:gd name="connsiteX17" fmla="*/ 588387 w 1131160"/>
                  <a:gd name="connsiteY17" fmla="*/ 2665863 h 2814967"/>
                  <a:gd name="connsiteX18" fmla="*/ 370790 w 1131160"/>
                  <a:gd name="connsiteY18" fmla="*/ 2734319 h 2814967"/>
                  <a:gd name="connsiteX19" fmla="*/ 424578 w 1131160"/>
                  <a:gd name="connsiteY19" fmla="*/ 2641413 h 2814967"/>
                  <a:gd name="connsiteX20" fmla="*/ 351230 w 1131160"/>
                  <a:gd name="connsiteY20" fmla="*/ 2450710 h 2814967"/>
                  <a:gd name="connsiteX21" fmla="*/ 297441 w 1131160"/>
                  <a:gd name="connsiteY21" fmla="*/ 1670780 h 2814967"/>
                  <a:gd name="connsiteX22" fmla="*/ 253433 w 1131160"/>
                  <a:gd name="connsiteY22" fmla="*/ 1384726 h 2814967"/>
                  <a:gd name="connsiteX23" fmla="*/ 199645 w 1131160"/>
                  <a:gd name="connsiteY23" fmla="*/ 1367611 h 2814967"/>
                  <a:gd name="connsiteX24" fmla="*/ 239426 w 1131160"/>
                  <a:gd name="connsiteY24" fmla="*/ 742668 h 2814967"/>
                  <a:gd name="connsiteX25" fmla="*/ 172751 w 1131160"/>
                  <a:gd name="connsiteY25" fmla="*/ 1169573 h 2814967"/>
                  <a:gd name="connsiteX26" fmla="*/ 177641 w 1131160"/>
                  <a:gd name="connsiteY26" fmla="*/ 1308933 h 2814967"/>
                  <a:gd name="connsiteX27" fmla="*/ 138522 w 1131160"/>
                  <a:gd name="connsiteY27" fmla="*/ 1318713 h 2814967"/>
                  <a:gd name="connsiteX28" fmla="*/ 153192 w 1131160"/>
                  <a:gd name="connsiteY28" fmla="*/ 1333382 h 2814967"/>
                  <a:gd name="connsiteX29" fmla="*/ 159354 w 1131160"/>
                  <a:gd name="connsiteY29" fmla="*/ 1382051 h 2814967"/>
                  <a:gd name="connsiteX30" fmla="*/ 37910 w 1131160"/>
                  <a:gd name="connsiteY30" fmla="*/ 1291563 h 2814967"/>
                  <a:gd name="connsiteX31" fmla="*/ 28385 w 1131160"/>
                  <a:gd name="connsiteY31" fmla="*/ 1170118 h 2814967"/>
                  <a:gd name="connsiteX32" fmla="*/ 1 w 1131160"/>
                  <a:gd name="connsiteY32"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47065 w 1131160"/>
                  <a:gd name="connsiteY5" fmla="*/ 1822363 h 2814967"/>
                  <a:gd name="connsiteX6" fmla="*/ 656845 w 1131160"/>
                  <a:gd name="connsiteY6" fmla="*/ 1719677 h 2814967"/>
                  <a:gd name="connsiteX7" fmla="*/ 590833 w 1131160"/>
                  <a:gd name="connsiteY7" fmla="*/ 1502079 h 2814967"/>
                  <a:gd name="connsiteX8" fmla="*/ 562761 w 1131160"/>
                  <a:gd name="connsiteY8" fmla="*/ 1400295 h 2814967"/>
                  <a:gd name="connsiteX9" fmla="*/ 566383 w 1131160"/>
                  <a:gd name="connsiteY9" fmla="*/ 1548532 h 2814967"/>
                  <a:gd name="connsiteX10" fmla="*/ 566383 w 1131160"/>
                  <a:gd name="connsiteY10" fmla="*/ 1915270 h 2814967"/>
                  <a:gd name="connsiteX11" fmla="*/ 568828 w 1131160"/>
                  <a:gd name="connsiteY11" fmla="*/ 2035071 h 2814967"/>
                  <a:gd name="connsiteX12" fmla="*/ 559048 w 1131160"/>
                  <a:gd name="connsiteY12" fmla="*/ 2120644 h 2814967"/>
                  <a:gd name="connsiteX13" fmla="*/ 568828 w 1131160"/>
                  <a:gd name="connsiteY13" fmla="*/ 2152428 h 2814967"/>
                  <a:gd name="connsiteX14" fmla="*/ 583497 w 1131160"/>
                  <a:gd name="connsiteY14" fmla="*/ 2264894 h 2814967"/>
                  <a:gd name="connsiteX15" fmla="*/ 583498 w 1131160"/>
                  <a:gd name="connsiteY15" fmla="*/ 2418924 h 2814967"/>
                  <a:gd name="connsiteX16" fmla="*/ 629951 w 1131160"/>
                  <a:gd name="connsiteY16" fmla="*/ 2538725 h 2814967"/>
                  <a:gd name="connsiteX17" fmla="*/ 588387 w 1131160"/>
                  <a:gd name="connsiteY17" fmla="*/ 2665863 h 2814967"/>
                  <a:gd name="connsiteX18" fmla="*/ 370790 w 1131160"/>
                  <a:gd name="connsiteY18" fmla="*/ 2734319 h 2814967"/>
                  <a:gd name="connsiteX19" fmla="*/ 424578 w 1131160"/>
                  <a:gd name="connsiteY19" fmla="*/ 2641413 h 2814967"/>
                  <a:gd name="connsiteX20" fmla="*/ 351230 w 1131160"/>
                  <a:gd name="connsiteY20" fmla="*/ 2450710 h 2814967"/>
                  <a:gd name="connsiteX21" fmla="*/ 297441 w 1131160"/>
                  <a:gd name="connsiteY21" fmla="*/ 1670780 h 2814967"/>
                  <a:gd name="connsiteX22" fmla="*/ 253433 w 1131160"/>
                  <a:gd name="connsiteY22" fmla="*/ 1384726 h 2814967"/>
                  <a:gd name="connsiteX23" fmla="*/ 199645 w 1131160"/>
                  <a:gd name="connsiteY23" fmla="*/ 1367611 h 2814967"/>
                  <a:gd name="connsiteX24" fmla="*/ 239426 w 1131160"/>
                  <a:gd name="connsiteY24" fmla="*/ 742668 h 2814967"/>
                  <a:gd name="connsiteX25" fmla="*/ 172751 w 1131160"/>
                  <a:gd name="connsiteY25" fmla="*/ 1169573 h 2814967"/>
                  <a:gd name="connsiteX26" fmla="*/ 177641 w 1131160"/>
                  <a:gd name="connsiteY26" fmla="*/ 1308933 h 2814967"/>
                  <a:gd name="connsiteX27" fmla="*/ 138522 w 1131160"/>
                  <a:gd name="connsiteY27" fmla="*/ 1318713 h 2814967"/>
                  <a:gd name="connsiteX28" fmla="*/ 153192 w 1131160"/>
                  <a:gd name="connsiteY28" fmla="*/ 1333382 h 2814967"/>
                  <a:gd name="connsiteX29" fmla="*/ 159354 w 1131160"/>
                  <a:gd name="connsiteY29" fmla="*/ 1382051 h 2814967"/>
                  <a:gd name="connsiteX30" fmla="*/ 37910 w 1131160"/>
                  <a:gd name="connsiteY30" fmla="*/ 1291563 h 2814967"/>
                  <a:gd name="connsiteX31" fmla="*/ 28385 w 1131160"/>
                  <a:gd name="connsiteY31" fmla="*/ 1170118 h 2814967"/>
                  <a:gd name="connsiteX32" fmla="*/ 1 w 1131160"/>
                  <a:gd name="connsiteY32"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47065 w 1131160"/>
                  <a:gd name="connsiteY5" fmla="*/ 1822363 h 2814967"/>
                  <a:gd name="connsiteX6" fmla="*/ 647066 w 1131160"/>
                  <a:gd name="connsiteY6" fmla="*/ 1719677 h 2814967"/>
                  <a:gd name="connsiteX7" fmla="*/ 590833 w 1131160"/>
                  <a:gd name="connsiteY7" fmla="*/ 1502079 h 2814967"/>
                  <a:gd name="connsiteX8" fmla="*/ 562761 w 1131160"/>
                  <a:gd name="connsiteY8" fmla="*/ 1400295 h 2814967"/>
                  <a:gd name="connsiteX9" fmla="*/ 566383 w 1131160"/>
                  <a:gd name="connsiteY9" fmla="*/ 1548532 h 2814967"/>
                  <a:gd name="connsiteX10" fmla="*/ 566383 w 1131160"/>
                  <a:gd name="connsiteY10" fmla="*/ 1915270 h 2814967"/>
                  <a:gd name="connsiteX11" fmla="*/ 568828 w 1131160"/>
                  <a:gd name="connsiteY11" fmla="*/ 2035071 h 2814967"/>
                  <a:gd name="connsiteX12" fmla="*/ 559048 w 1131160"/>
                  <a:gd name="connsiteY12" fmla="*/ 2120644 h 2814967"/>
                  <a:gd name="connsiteX13" fmla="*/ 568828 w 1131160"/>
                  <a:gd name="connsiteY13" fmla="*/ 2152428 h 2814967"/>
                  <a:gd name="connsiteX14" fmla="*/ 583497 w 1131160"/>
                  <a:gd name="connsiteY14" fmla="*/ 2264894 h 2814967"/>
                  <a:gd name="connsiteX15" fmla="*/ 583498 w 1131160"/>
                  <a:gd name="connsiteY15" fmla="*/ 2418924 h 2814967"/>
                  <a:gd name="connsiteX16" fmla="*/ 629951 w 1131160"/>
                  <a:gd name="connsiteY16" fmla="*/ 2538725 h 2814967"/>
                  <a:gd name="connsiteX17" fmla="*/ 588387 w 1131160"/>
                  <a:gd name="connsiteY17" fmla="*/ 2665863 h 2814967"/>
                  <a:gd name="connsiteX18" fmla="*/ 370790 w 1131160"/>
                  <a:gd name="connsiteY18" fmla="*/ 2734319 h 2814967"/>
                  <a:gd name="connsiteX19" fmla="*/ 424578 w 1131160"/>
                  <a:gd name="connsiteY19" fmla="*/ 2641413 h 2814967"/>
                  <a:gd name="connsiteX20" fmla="*/ 351230 w 1131160"/>
                  <a:gd name="connsiteY20" fmla="*/ 2450710 h 2814967"/>
                  <a:gd name="connsiteX21" fmla="*/ 297441 w 1131160"/>
                  <a:gd name="connsiteY21" fmla="*/ 1670780 h 2814967"/>
                  <a:gd name="connsiteX22" fmla="*/ 253433 w 1131160"/>
                  <a:gd name="connsiteY22" fmla="*/ 1384726 h 2814967"/>
                  <a:gd name="connsiteX23" fmla="*/ 199645 w 1131160"/>
                  <a:gd name="connsiteY23" fmla="*/ 1367611 h 2814967"/>
                  <a:gd name="connsiteX24" fmla="*/ 239426 w 1131160"/>
                  <a:gd name="connsiteY24" fmla="*/ 742668 h 2814967"/>
                  <a:gd name="connsiteX25" fmla="*/ 172751 w 1131160"/>
                  <a:gd name="connsiteY25" fmla="*/ 1169573 h 2814967"/>
                  <a:gd name="connsiteX26" fmla="*/ 177641 w 1131160"/>
                  <a:gd name="connsiteY26" fmla="*/ 1308933 h 2814967"/>
                  <a:gd name="connsiteX27" fmla="*/ 138522 w 1131160"/>
                  <a:gd name="connsiteY27" fmla="*/ 1318713 h 2814967"/>
                  <a:gd name="connsiteX28" fmla="*/ 153192 w 1131160"/>
                  <a:gd name="connsiteY28" fmla="*/ 1333382 h 2814967"/>
                  <a:gd name="connsiteX29" fmla="*/ 159354 w 1131160"/>
                  <a:gd name="connsiteY29" fmla="*/ 1382051 h 2814967"/>
                  <a:gd name="connsiteX30" fmla="*/ 37910 w 1131160"/>
                  <a:gd name="connsiteY30" fmla="*/ 1291563 h 2814967"/>
                  <a:gd name="connsiteX31" fmla="*/ 28385 w 1131160"/>
                  <a:gd name="connsiteY31" fmla="*/ 1170118 h 2814967"/>
                  <a:gd name="connsiteX32" fmla="*/ 1 w 1131160"/>
                  <a:gd name="connsiteY32"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47065 w 1131160"/>
                  <a:gd name="connsiteY5" fmla="*/ 1822363 h 2814967"/>
                  <a:gd name="connsiteX6" fmla="*/ 647066 w 1131160"/>
                  <a:gd name="connsiteY6" fmla="*/ 1719677 h 2814967"/>
                  <a:gd name="connsiteX7" fmla="*/ 590833 w 1131160"/>
                  <a:gd name="connsiteY7" fmla="*/ 1502079 h 2814967"/>
                  <a:gd name="connsiteX8" fmla="*/ 562761 w 1131160"/>
                  <a:gd name="connsiteY8" fmla="*/ 1400295 h 2814967"/>
                  <a:gd name="connsiteX9" fmla="*/ 566383 w 1131160"/>
                  <a:gd name="connsiteY9" fmla="*/ 1548532 h 2814967"/>
                  <a:gd name="connsiteX10" fmla="*/ 566383 w 1131160"/>
                  <a:gd name="connsiteY10" fmla="*/ 1915270 h 2814967"/>
                  <a:gd name="connsiteX11" fmla="*/ 568828 w 1131160"/>
                  <a:gd name="connsiteY11" fmla="*/ 2035071 h 2814967"/>
                  <a:gd name="connsiteX12" fmla="*/ 559048 w 1131160"/>
                  <a:gd name="connsiteY12" fmla="*/ 2120644 h 2814967"/>
                  <a:gd name="connsiteX13" fmla="*/ 568828 w 1131160"/>
                  <a:gd name="connsiteY13" fmla="*/ 2152428 h 2814967"/>
                  <a:gd name="connsiteX14" fmla="*/ 583497 w 1131160"/>
                  <a:gd name="connsiteY14" fmla="*/ 2264894 h 2814967"/>
                  <a:gd name="connsiteX15" fmla="*/ 583498 w 1131160"/>
                  <a:gd name="connsiteY15" fmla="*/ 2418924 h 2814967"/>
                  <a:gd name="connsiteX16" fmla="*/ 629951 w 1131160"/>
                  <a:gd name="connsiteY16" fmla="*/ 2538725 h 2814967"/>
                  <a:gd name="connsiteX17" fmla="*/ 588387 w 1131160"/>
                  <a:gd name="connsiteY17" fmla="*/ 2665863 h 2814967"/>
                  <a:gd name="connsiteX18" fmla="*/ 370790 w 1131160"/>
                  <a:gd name="connsiteY18" fmla="*/ 2734319 h 2814967"/>
                  <a:gd name="connsiteX19" fmla="*/ 424578 w 1131160"/>
                  <a:gd name="connsiteY19" fmla="*/ 2641413 h 2814967"/>
                  <a:gd name="connsiteX20" fmla="*/ 351230 w 1131160"/>
                  <a:gd name="connsiteY20" fmla="*/ 2450710 h 2814967"/>
                  <a:gd name="connsiteX21" fmla="*/ 297441 w 1131160"/>
                  <a:gd name="connsiteY21" fmla="*/ 1670780 h 2814967"/>
                  <a:gd name="connsiteX22" fmla="*/ 253433 w 1131160"/>
                  <a:gd name="connsiteY22" fmla="*/ 1384726 h 2814967"/>
                  <a:gd name="connsiteX23" fmla="*/ 199645 w 1131160"/>
                  <a:gd name="connsiteY23" fmla="*/ 1367611 h 2814967"/>
                  <a:gd name="connsiteX24" fmla="*/ 239426 w 1131160"/>
                  <a:gd name="connsiteY24" fmla="*/ 742668 h 2814967"/>
                  <a:gd name="connsiteX25" fmla="*/ 172751 w 1131160"/>
                  <a:gd name="connsiteY25" fmla="*/ 1169573 h 2814967"/>
                  <a:gd name="connsiteX26" fmla="*/ 177641 w 1131160"/>
                  <a:gd name="connsiteY26" fmla="*/ 1308933 h 2814967"/>
                  <a:gd name="connsiteX27" fmla="*/ 138522 w 1131160"/>
                  <a:gd name="connsiteY27" fmla="*/ 1318713 h 2814967"/>
                  <a:gd name="connsiteX28" fmla="*/ 153192 w 1131160"/>
                  <a:gd name="connsiteY28" fmla="*/ 1333382 h 2814967"/>
                  <a:gd name="connsiteX29" fmla="*/ 159354 w 1131160"/>
                  <a:gd name="connsiteY29" fmla="*/ 1382051 h 2814967"/>
                  <a:gd name="connsiteX30" fmla="*/ 37910 w 1131160"/>
                  <a:gd name="connsiteY30" fmla="*/ 1291563 h 2814967"/>
                  <a:gd name="connsiteX31" fmla="*/ 28385 w 1131160"/>
                  <a:gd name="connsiteY31" fmla="*/ 1170118 h 2814967"/>
                  <a:gd name="connsiteX32" fmla="*/ 1 w 1131160"/>
                  <a:gd name="connsiteY32"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93519 w 1131160"/>
                  <a:gd name="connsiteY5" fmla="*/ 1795469 h 2814967"/>
                  <a:gd name="connsiteX6" fmla="*/ 647065 w 1131160"/>
                  <a:gd name="connsiteY6" fmla="*/ 1822363 h 2814967"/>
                  <a:gd name="connsiteX7" fmla="*/ 647066 w 1131160"/>
                  <a:gd name="connsiteY7" fmla="*/ 1719677 h 2814967"/>
                  <a:gd name="connsiteX8" fmla="*/ 590833 w 1131160"/>
                  <a:gd name="connsiteY8" fmla="*/ 1502079 h 2814967"/>
                  <a:gd name="connsiteX9" fmla="*/ 562761 w 1131160"/>
                  <a:gd name="connsiteY9" fmla="*/ 1400295 h 2814967"/>
                  <a:gd name="connsiteX10" fmla="*/ 566383 w 1131160"/>
                  <a:gd name="connsiteY10" fmla="*/ 1548532 h 2814967"/>
                  <a:gd name="connsiteX11" fmla="*/ 566383 w 1131160"/>
                  <a:gd name="connsiteY11" fmla="*/ 1915270 h 2814967"/>
                  <a:gd name="connsiteX12" fmla="*/ 568828 w 1131160"/>
                  <a:gd name="connsiteY12" fmla="*/ 2035071 h 2814967"/>
                  <a:gd name="connsiteX13" fmla="*/ 559048 w 1131160"/>
                  <a:gd name="connsiteY13" fmla="*/ 2120644 h 2814967"/>
                  <a:gd name="connsiteX14" fmla="*/ 568828 w 1131160"/>
                  <a:gd name="connsiteY14" fmla="*/ 2152428 h 2814967"/>
                  <a:gd name="connsiteX15" fmla="*/ 583497 w 1131160"/>
                  <a:gd name="connsiteY15" fmla="*/ 2264894 h 2814967"/>
                  <a:gd name="connsiteX16" fmla="*/ 583498 w 1131160"/>
                  <a:gd name="connsiteY16" fmla="*/ 2418924 h 2814967"/>
                  <a:gd name="connsiteX17" fmla="*/ 629951 w 1131160"/>
                  <a:gd name="connsiteY17" fmla="*/ 2538725 h 2814967"/>
                  <a:gd name="connsiteX18" fmla="*/ 588387 w 1131160"/>
                  <a:gd name="connsiteY18" fmla="*/ 2665863 h 2814967"/>
                  <a:gd name="connsiteX19" fmla="*/ 370790 w 1131160"/>
                  <a:gd name="connsiteY19" fmla="*/ 2734319 h 2814967"/>
                  <a:gd name="connsiteX20" fmla="*/ 424578 w 1131160"/>
                  <a:gd name="connsiteY20" fmla="*/ 2641413 h 2814967"/>
                  <a:gd name="connsiteX21" fmla="*/ 351230 w 1131160"/>
                  <a:gd name="connsiteY21" fmla="*/ 2450710 h 2814967"/>
                  <a:gd name="connsiteX22" fmla="*/ 297441 w 1131160"/>
                  <a:gd name="connsiteY22" fmla="*/ 1670780 h 2814967"/>
                  <a:gd name="connsiteX23" fmla="*/ 253433 w 1131160"/>
                  <a:gd name="connsiteY23" fmla="*/ 1384726 h 2814967"/>
                  <a:gd name="connsiteX24" fmla="*/ 199645 w 1131160"/>
                  <a:gd name="connsiteY24" fmla="*/ 1367611 h 2814967"/>
                  <a:gd name="connsiteX25" fmla="*/ 239426 w 1131160"/>
                  <a:gd name="connsiteY25" fmla="*/ 742668 h 2814967"/>
                  <a:gd name="connsiteX26" fmla="*/ 172751 w 1131160"/>
                  <a:gd name="connsiteY26" fmla="*/ 1169573 h 2814967"/>
                  <a:gd name="connsiteX27" fmla="*/ 177641 w 1131160"/>
                  <a:gd name="connsiteY27" fmla="*/ 1308933 h 2814967"/>
                  <a:gd name="connsiteX28" fmla="*/ 138522 w 1131160"/>
                  <a:gd name="connsiteY28" fmla="*/ 1318713 h 2814967"/>
                  <a:gd name="connsiteX29" fmla="*/ 153192 w 1131160"/>
                  <a:gd name="connsiteY29" fmla="*/ 1333382 h 2814967"/>
                  <a:gd name="connsiteX30" fmla="*/ 159354 w 1131160"/>
                  <a:gd name="connsiteY30" fmla="*/ 1382051 h 2814967"/>
                  <a:gd name="connsiteX31" fmla="*/ 37910 w 1131160"/>
                  <a:gd name="connsiteY31" fmla="*/ 1291563 h 2814967"/>
                  <a:gd name="connsiteX32" fmla="*/ 28385 w 1131160"/>
                  <a:gd name="connsiteY32" fmla="*/ 1170118 h 2814967"/>
                  <a:gd name="connsiteX33" fmla="*/ 1 w 1131160"/>
                  <a:gd name="connsiteY33"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64180 w 1131160"/>
                  <a:gd name="connsiteY5" fmla="*/ 1920160 h 2814967"/>
                  <a:gd name="connsiteX6" fmla="*/ 647065 w 1131160"/>
                  <a:gd name="connsiteY6" fmla="*/ 1822363 h 2814967"/>
                  <a:gd name="connsiteX7" fmla="*/ 647066 w 1131160"/>
                  <a:gd name="connsiteY7" fmla="*/ 1719677 h 2814967"/>
                  <a:gd name="connsiteX8" fmla="*/ 590833 w 1131160"/>
                  <a:gd name="connsiteY8" fmla="*/ 1502079 h 2814967"/>
                  <a:gd name="connsiteX9" fmla="*/ 562761 w 1131160"/>
                  <a:gd name="connsiteY9" fmla="*/ 1400295 h 2814967"/>
                  <a:gd name="connsiteX10" fmla="*/ 566383 w 1131160"/>
                  <a:gd name="connsiteY10" fmla="*/ 1548532 h 2814967"/>
                  <a:gd name="connsiteX11" fmla="*/ 566383 w 1131160"/>
                  <a:gd name="connsiteY11" fmla="*/ 1915270 h 2814967"/>
                  <a:gd name="connsiteX12" fmla="*/ 568828 w 1131160"/>
                  <a:gd name="connsiteY12" fmla="*/ 2035071 h 2814967"/>
                  <a:gd name="connsiteX13" fmla="*/ 559048 w 1131160"/>
                  <a:gd name="connsiteY13" fmla="*/ 2120644 h 2814967"/>
                  <a:gd name="connsiteX14" fmla="*/ 568828 w 1131160"/>
                  <a:gd name="connsiteY14" fmla="*/ 2152428 h 2814967"/>
                  <a:gd name="connsiteX15" fmla="*/ 583497 w 1131160"/>
                  <a:gd name="connsiteY15" fmla="*/ 2264894 h 2814967"/>
                  <a:gd name="connsiteX16" fmla="*/ 583498 w 1131160"/>
                  <a:gd name="connsiteY16" fmla="*/ 2418924 h 2814967"/>
                  <a:gd name="connsiteX17" fmla="*/ 629951 w 1131160"/>
                  <a:gd name="connsiteY17" fmla="*/ 2538725 h 2814967"/>
                  <a:gd name="connsiteX18" fmla="*/ 588387 w 1131160"/>
                  <a:gd name="connsiteY18" fmla="*/ 2665863 h 2814967"/>
                  <a:gd name="connsiteX19" fmla="*/ 370790 w 1131160"/>
                  <a:gd name="connsiteY19" fmla="*/ 2734319 h 2814967"/>
                  <a:gd name="connsiteX20" fmla="*/ 424578 w 1131160"/>
                  <a:gd name="connsiteY20" fmla="*/ 2641413 h 2814967"/>
                  <a:gd name="connsiteX21" fmla="*/ 351230 w 1131160"/>
                  <a:gd name="connsiteY21" fmla="*/ 2450710 h 2814967"/>
                  <a:gd name="connsiteX22" fmla="*/ 297441 w 1131160"/>
                  <a:gd name="connsiteY22" fmla="*/ 1670780 h 2814967"/>
                  <a:gd name="connsiteX23" fmla="*/ 253433 w 1131160"/>
                  <a:gd name="connsiteY23" fmla="*/ 1384726 h 2814967"/>
                  <a:gd name="connsiteX24" fmla="*/ 199645 w 1131160"/>
                  <a:gd name="connsiteY24" fmla="*/ 1367611 h 2814967"/>
                  <a:gd name="connsiteX25" fmla="*/ 239426 w 1131160"/>
                  <a:gd name="connsiteY25" fmla="*/ 742668 h 2814967"/>
                  <a:gd name="connsiteX26" fmla="*/ 172751 w 1131160"/>
                  <a:gd name="connsiteY26" fmla="*/ 1169573 h 2814967"/>
                  <a:gd name="connsiteX27" fmla="*/ 177641 w 1131160"/>
                  <a:gd name="connsiteY27" fmla="*/ 1308933 h 2814967"/>
                  <a:gd name="connsiteX28" fmla="*/ 138522 w 1131160"/>
                  <a:gd name="connsiteY28" fmla="*/ 1318713 h 2814967"/>
                  <a:gd name="connsiteX29" fmla="*/ 153192 w 1131160"/>
                  <a:gd name="connsiteY29" fmla="*/ 1333382 h 2814967"/>
                  <a:gd name="connsiteX30" fmla="*/ 159354 w 1131160"/>
                  <a:gd name="connsiteY30" fmla="*/ 1382051 h 2814967"/>
                  <a:gd name="connsiteX31" fmla="*/ 37910 w 1131160"/>
                  <a:gd name="connsiteY31" fmla="*/ 1291563 h 2814967"/>
                  <a:gd name="connsiteX32" fmla="*/ 28385 w 1131160"/>
                  <a:gd name="connsiteY32" fmla="*/ 1170118 h 2814967"/>
                  <a:gd name="connsiteX33" fmla="*/ 1 w 1131160"/>
                  <a:gd name="connsiteY33"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64180 w 1131160"/>
                  <a:gd name="connsiteY5" fmla="*/ 1920160 h 2814967"/>
                  <a:gd name="connsiteX6" fmla="*/ 647065 w 1131160"/>
                  <a:gd name="connsiteY6" fmla="*/ 1822363 h 2814967"/>
                  <a:gd name="connsiteX7" fmla="*/ 647066 w 1131160"/>
                  <a:gd name="connsiteY7" fmla="*/ 1719677 h 2814967"/>
                  <a:gd name="connsiteX8" fmla="*/ 590833 w 1131160"/>
                  <a:gd name="connsiteY8" fmla="*/ 1502079 h 2814967"/>
                  <a:gd name="connsiteX9" fmla="*/ 562761 w 1131160"/>
                  <a:gd name="connsiteY9" fmla="*/ 1400295 h 2814967"/>
                  <a:gd name="connsiteX10" fmla="*/ 566383 w 1131160"/>
                  <a:gd name="connsiteY10" fmla="*/ 1548532 h 2814967"/>
                  <a:gd name="connsiteX11" fmla="*/ 566383 w 1131160"/>
                  <a:gd name="connsiteY11" fmla="*/ 1915270 h 2814967"/>
                  <a:gd name="connsiteX12" fmla="*/ 568828 w 1131160"/>
                  <a:gd name="connsiteY12" fmla="*/ 2035071 h 2814967"/>
                  <a:gd name="connsiteX13" fmla="*/ 559048 w 1131160"/>
                  <a:gd name="connsiteY13" fmla="*/ 2120644 h 2814967"/>
                  <a:gd name="connsiteX14" fmla="*/ 568828 w 1131160"/>
                  <a:gd name="connsiteY14" fmla="*/ 2152428 h 2814967"/>
                  <a:gd name="connsiteX15" fmla="*/ 583497 w 1131160"/>
                  <a:gd name="connsiteY15" fmla="*/ 2264894 h 2814967"/>
                  <a:gd name="connsiteX16" fmla="*/ 583498 w 1131160"/>
                  <a:gd name="connsiteY16" fmla="*/ 2418924 h 2814967"/>
                  <a:gd name="connsiteX17" fmla="*/ 629951 w 1131160"/>
                  <a:gd name="connsiteY17" fmla="*/ 2538725 h 2814967"/>
                  <a:gd name="connsiteX18" fmla="*/ 588387 w 1131160"/>
                  <a:gd name="connsiteY18" fmla="*/ 2665863 h 2814967"/>
                  <a:gd name="connsiteX19" fmla="*/ 370790 w 1131160"/>
                  <a:gd name="connsiteY19" fmla="*/ 2734319 h 2814967"/>
                  <a:gd name="connsiteX20" fmla="*/ 424578 w 1131160"/>
                  <a:gd name="connsiteY20" fmla="*/ 2641413 h 2814967"/>
                  <a:gd name="connsiteX21" fmla="*/ 351230 w 1131160"/>
                  <a:gd name="connsiteY21" fmla="*/ 2450710 h 2814967"/>
                  <a:gd name="connsiteX22" fmla="*/ 297441 w 1131160"/>
                  <a:gd name="connsiteY22" fmla="*/ 1670780 h 2814967"/>
                  <a:gd name="connsiteX23" fmla="*/ 253433 w 1131160"/>
                  <a:gd name="connsiteY23" fmla="*/ 1384726 h 2814967"/>
                  <a:gd name="connsiteX24" fmla="*/ 199645 w 1131160"/>
                  <a:gd name="connsiteY24" fmla="*/ 1367611 h 2814967"/>
                  <a:gd name="connsiteX25" fmla="*/ 239426 w 1131160"/>
                  <a:gd name="connsiteY25" fmla="*/ 742668 h 2814967"/>
                  <a:gd name="connsiteX26" fmla="*/ 172751 w 1131160"/>
                  <a:gd name="connsiteY26" fmla="*/ 1169573 h 2814967"/>
                  <a:gd name="connsiteX27" fmla="*/ 177641 w 1131160"/>
                  <a:gd name="connsiteY27" fmla="*/ 1308933 h 2814967"/>
                  <a:gd name="connsiteX28" fmla="*/ 138522 w 1131160"/>
                  <a:gd name="connsiteY28" fmla="*/ 1318713 h 2814967"/>
                  <a:gd name="connsiteX29" fmla="*/ 153192 w 1131160"/>
                  <a:gd name="connsiteY29" fmla="*/ 1333382 h 2814967"/>
                  <a:gd name="connsiteX30" fmla="*/ 159354 w 1131160"/>
                  <a:gd name="connsiteY30" fmla="*/ 1382051 h 2814967"/>
                  <a:gd name="connsiteX31" fmla="*/ 37910 w 1131160"/>
                  <a:gd name="connsiteY31" fmla="*/ 1291563 h 2814967"/>
                  <a:gd name="connsiteX32" fmla="*/ 28385 w 1131160"/>
                  <a:gd name="connsiteY32" fmla="*/ 1170118 h 2814967"/>
                  <a:gd name="connsiteX33" fmla="*/ 1 w 1131160"/>
                  <a:gd name="connsiteY33"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747307 w 1131160"/>
                  <a:gd name="connsiteY5" fmla="*/ 1851702 h 2814967"/>
                  <a:gd name="connsiteX6" fmla="*/ 664180 w 1131160"/>
                  <a:gd name="connsiteY6" fmla="*/ 1920160 h 2814967"/>
                  <a:gd name="connsiteX7" fmla="*/ 647065 w 1131160"/>
                  <a:gd name="connsiteY7" fmla="*/ 1822363 h 2814967"/>
                  <a:gd name="connsiteX8" fmla="*/ 647066 w 1131160"/>
                  <a:gd name="connsiteY8" fmla="*/ 1719677 h 2814967"/>
                  <a:gd name="connsiteX9" fmla="*/ 590833 w 1131160"/>
                  <a:gd name="connsiteY9" fmla="*/ 1502079 h 2814967"/>
                  <a:gd name="connsiteX10" fmla="*/ 562761 w 1131160"/>
                  <a:gd name="connsiteY10" fmla="*/ 1400295 h 2814967"/>
                  <a:gd name="connsiteX11" fmla="*/ 566383 w 1131160"/>
                  <a:gd name="connsiteY11" fmla="*/ 1548532 h 2814967"/>
                  <a:gd name="connsiteX12" fmla="*/ 566383 w 1131160"/>
                  <a:gd name="connsiteY12" fmla="*/ 1915270 h 2814967"/>
                  <a:gd name="connsiteX13" fmla="*/ 568828 w 1131160"/>
                  <a:gd name="connsiteY13" fmla="*/ 2035071 h 2814967"/>
                  <a:gd name="connsiteX14" fmla="*/ 559048 w 1131160"/>
                  <a:gd name="connsiteY14" fmla="*/ 2120644 h 2814967"/>
                  <a:gd name="connsiteX15" fmla="*/ 568828 w 1131160"/>
                  <a:gd name="connsiteY15" fmla="*/ 2152428 h 2814967"/>
                  <a:gd name="connsiteX16" fmla="*/ 583497 w 1131160"/>
                  <a:gd name="connsiteY16" fmla="*/ 2264894 h 2814967"/>
                  <a:gd name="connsiteX17" fmla="*/ 583498 w 1131160"/>
                  <a:gd name="connsiteY17" fmla="*/ 2418924 h 2814967"/>
                  <a:gd name="connsiteX18" fmla="*/ 629951 w 1131160"/>
                  <a:gd name="connsiteY18" fmla="*/ 2538725 h 2814967"/>
                  <a:gd name="connsiteX19" fmla="*/ 588387 w 1131160"/>
                  <a:gd name="connsiteY19" fmla="*/ 2665863 h 2814967"/>
                  <a:gd name="connsiteX20" fmla="*/ 370790 w 1131160"/>
                  <a:gd name="connsiteY20" fmla="*/ 2734319 h 2814967"/>
                  <a:gd name="connsiteX21" fmla="*/ 424578 w 1131160"/>
                  <a:gd name="connsiteY21" fmla="*/ 2641413 h 2814967"/>
                  <a:gd name="connsiteX22" fmla="*/ 351230 w 1131160"/>
                  <a:gd name="connsiteY22" fmla="*/ 2450710 h 2814967"/>
                  <a:gd name="connsiteX23" fmla="*/ 297441 w 1131160"/>
                  <a:gd name="connsiteY23" fmla="*/ 1670780 h 2814967"/>
                  <a:gd name="connsiteX24" fmla="*/ 253433 w 1131160"/>
                  <a:gd name="connsiteY24" fmla="*/ 1384726 h 2814967"/>
                  <a:gd name="connsiteX25" fmla="*/ 199645 w 1131160"/>
                  <a:gd name="connsiteY25" fmla="*/ 1367611 h 2814967"/>
                  <a:gd name="connsiteX26" fmla="*/ 239426 w 1131160"/>
                  <a:gd name="connsiteY26" fmla="*/ 742668 h 2814967"/>
                  <a:gd name="connsiteX27" fmla="*/ 172751 w 1131160"/>
                  <a:gd name="connsiteY27" fmla="*/ 1169573 h 2814967"/>
                  <a:gd name="connsiteX28" fmla="*/ 177641 w 1131160"/>
                  <a:gd name="connsiteY28" fmla="*/ 1308933 h 2814967"/>
                  <a:gd name="connsiteX29" fmla="*/ 138522 w 1131160"/>
                  <a:gd name="connsiteY29" fmla="*/ 1318713 h 2814967"/>
                  <a:gd name="connsiteX30" fmla="*/ 153192 w 1131160"/>
                  <a:gd name="connsiteY30" fmla="*/ 1333382 h 2814967"/>
                  <a:gd name="connsiteX31" fmla="*/ 159354 w 1131160"/>
                  <a:gd name="connsiteY31" fmla="*/ 1382051 h 2814967"/>
                  <a:gd name="connsiteX32" fmla="*/ 37910 w 1131160"/>
                  <a:gd name="connsiteY32" fmla="*/ 1291563 h 2814967"/>
                  <a:gd name="connsiteX33" fmla="*/ 28385 w 1131160"/>
                  <a:gd name="connsiteY33" fmla="*/ 1170118 h 2814967"/>
                  <a:gd name="connsiteX34" fmla="*/ 1 w 1131160"/>
                  <a:gd name="connsiteY34"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69070 w 1131160"/>
                  <a:gd name="connsiteY5" fmla="*/ 1991063 h 2814967"/>
                  <a:gd name="connsiteX6" fmla="*/ 664180 w 1131160"/>
                  <a:gd name="connsiteY6" fmla="*/ 1920160 h 2814967"/>
                  <a:gd name="connsiteX7" fmla="*/ 647065 w 1131160"/>
                  <a:gd name="connsiteY7" fmla="*/ 1822363 h 2814967"/>
                  <a:gd name="connsiteX8" fmla="*/ 647066 w 1131160"/>
                  <a:gd name="connsiteY8" fmla="*/ 1719677 h 2814967"/>
                  <a:gd name="connsiteX9" fmla="*/ 590833 w 1131160"/>
                  <a:gd name="connsiteY9" fmla="*/ 1502079 h 2814967"/>
                  <a:gd name="connsiteX10" fmla="*/ 562761 w 1131160"/>
                  <a:gd name="connsiteY10" fmla="*/ 1400295 h 2814967"/>
                  <a:gd name="connsiteX11" fmla="*/ 566383 w 1131160"/>
                  <a:gd name="connsiteY11" fmla="*/ 1548532 h 2814967"/>
                  <a:gd name="connsiteX12" fmla="*/ 566383 w 1131160"/>
                  <a:gd name="connsiteY12" fmla="*/ 1915270 h 2814967"/>
                  <a:gd name="connsiteX13" fmla="*/ 568828 w 1131160"/>
                  <a:gd name="connsiteY13" fmla="*/ 2035071 h 2814967"/>
                  <a:gd name="connsiteX14" fmla="*/ 559048 w 1131160"/>
                  <a:gd name="connsiteY14" fmla="*/ 2120644 h 2814967"/>
                  <a:gd name="connsiteX15" fmla="*/ 568828 w 1131160"/>
                  <a:gd name="connsiteY15" fmla="*/ 2152428 h 2814967"/>
                  <a:gd name="connsiteX16" fmla="*/ 583497 w 1131160"/>
                  <a:gd name="connsiteY16" fmla="*/ 2264894 h 2814967"/>
                  <a:gd name="connsiteX17" fmla="*/ 583498 w 1131160"/>
                  <a:gd name="connsiteY17" fmla="*/ 2418924 h 2814967"/>
                  <a:gd name="connsiteX18" fmla="*/ 629951 w 1131160"/>
                  <a:gd name="connsiteY18" fmla="*/ 2538725 h 2814967"/>
                  <a:gd name="connsiteX19" fmla="*/ 588387 w 1131160"/>
                  <a:gd name="connsiteY19" fmla="*/ 2665863 h 2814967"/>
                  <a:gd name="connsiteX20" fmla="*/ 370790 w 1131160"/>
                  <a:gd name="connsiteY20" fmla="*/ 2734319 h 2814967"/>
                  <a:gd name="connsiteX21" fmla="*/ 424578 w 1131160"/>
                  <a:gd name="connsiteY21" fmla="*/ 2641413 h 2814967"/>
                  <a:gd name="connsiteX22" fmla="*/ 351230 w 1131160"/>
                  <a:gd name="connsiteY22" fmla="*/ 2450710 h 2814967"/>
                  <a:gd name="connsiteX23" fmla="*/ 297441 w 1131160"/>
                  <a:gd name="connsiteY23" fmla="*/ 1670780 h 2814967"/>
                  <a:gd name="connsiteX24" fmla="*/ 253433 w 1131160"/>
                  <a:gd name="connsiteY24" fmla="*/ 1384726 h 2814967"/>
                  <a:gd name="connsiteX25" fmla="*/ 199645 w 1131160"/>
                  <a:gd name="connsiteY25" fmla="*/ 1367611 h 2814967"/>
                  <a:gd name="connsiteX26" fmla="*/ 239426 w 1131160"/>
                  <a:gd name="connsiteY26" fmla="*/ 742668 h 2814967"/>
                  <a:gd name="connsiteX27" fmla="*/ 172751 w 1131160"/>
                  <a:gd name="connsiteY27" fmla="*/ 1169573 h 2814967"/>
                  <a:gd name="connsiteX28" fmla="*/ 177641 w 1131160"/>
                  <a:gd name="connsiteY28" fmla="*/ 1308933 h 2814967"/>
                  <a:gd name="connsiteX29" fmla="*/ 138522 w 1131160"/>
                  <a:gd name="connsiteY29" fmla="*/ 1318713 h 2814967"/>
                  <a:gd name="connsiteX30" fmla="*/ 153192 w 1131160"/>
                  <a:gd name="connsiteY30" fmla="*/ 1333382 h 2814967"/>
                  <a:gd name="connsiteX31" fmla="*/ 159354 w 1131160"/>
                  <a:gd name="connsiteY31" fmla="*/ 1382051 h 2814967"/>
                  <a:gd name="connsiteX32" fmla="*/ 37910 w 1131160"/>
                  <a:gd name="connsiteY32" fmla="*/ 1291563 h 2814967"/>
                  <a:gd name="connsiteX33" fmla="*/ 28385 w 1131160"/>
                  <a:gd name="connsiteY33" fmla="*/ 1170118 h 2814967"/>
                  <a:gd name="connsiteX34" fmla="*/ 1 w 1131160"/>
                  <a:gd name="connsiteY34"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69070 w 1131160"/>
                  <a:gd name="connsiteY5" fmla="*/ 1991063 h 2814967"/>
                  <a:gd name="connsiteX6" fmla="*/ 664180 w 1131160"/>
                  <a:gd name="connsiteY6" fmla="*/ 1920160 h 2814967"/>
                  <a:gd name="connsiteX7" fmla="*/ 647065 w 1131160"/>
                  <a:gd name="connsiteY7" fmla="*/ 1822363 h 2814967"/>
                  <a:gd name="connsiteX8" fmla="*/ 647066 w 1131160"/>
                  <a:gd name="connsiteY8" fmla="*/ 1719677 h 2814967"/>
                  <a:gd name="connsiteX9" fmla="*/ 590833 w 1131160"/>
                  <a:gd name="connsiteY9" fmla="*/ 1502079 h 2814967"/>
                  <a:gd name="connsiteX10" fmla="*/ 562761 w 1131160"/>
                  <a:gd name="connsiteY10" fmla="*/ 1400295 h 2814967"/>
                  <a:gd name="connsiteX11" fmla="*/ 566383 w 1131160"/>
                  <a:gd name="connsiteY11" fmla="*/ 1548532 h 2814967"/>
                  <a:gd name="connsiteX12" fmla="*/ 566383 w 1131160"/>
                  <a:gd name="connsiteY12" fmla="*/ 1915270 h 2814967"/>
                  <a:gd name="connsiteX13" fmla="*/ 568828 w 1131160"/>
                  <a:gd name="connsiteY13" fmla="*/ 2035071 h 2814967"/>
                  <a:gd name="connsiteX14" fmla="*/ 559048 w 1131160"/>
                  <a:gd name="connsiteY14" fmla="*/ 2120644 h 2814967"/>
                  <a:gd name="connsiteX15" fmla="*/ 568828 w 1131160"/>
                  <a:gd name="connsiteY15" fmla="*/ 2152428 h 2814967"/>
                  <a:gd name="connsiteX16" fmla="*/ 583497 w 1131160"/>
                  <a:gd name="connsiteY16" fmla="*/ 2264894 h 2814967"/>
                  <a:gd name="connsiteX17" fmla="*/ 583498 w 1131160"/>
                  <a:gd name="connsiteY17" fmla="*/ 2418924 h 2814967"/>
                  <a:gd name="connsiteX18" fmla="*/ 629951 w 1131160"/>
                  <a:gd name="connsiteY18" fmla="*/ 2538725 h 2814967"/>
                  <a:gd name="connsiteX19" fmla="*/ 588387 w 1131160"/>
                  <a:gd name="connsiteY19" fmla="*/ 2665863 h 2814967"/>
                  <a:gd name="connsiteX20" fmla="*/ 370790 w 1131160"/>
                  <a:gd name="connsiteY20" fmla="*/ 2734319 h 2814967"/>
                  <a:gd name="connsiteX21" fmla="*/ 424578 w 1131160"/>
                  <a:gd name="connsiteY21" fmla="*/ 2641413 h 2814967"/>
                  <a:gd name="connsiteX22" fmla="*/ 351230 w 1131160"/>
                  <a:gd name="connsiteY22" fmla="*/ 2450710 h 2814967"/>
                  <a:gd name="connsiteX23" fmla="*/ 297441 w 1131160"/>
                  <a:gd name="connsiteY23" fmla="*/ 1670780 h 2814967"/>
                  <a:gd name="connsiteX24" fmla="*/ 253433 w 1131160"/>
                  <a:gd name="connsiteY24" fmla="*/ 1384726 h 2814967"/>
                  <a:gd name="connsiteX25" fmla="*/ 199645 w 1131160"/>
                  <a:gd name="connsiteY25" fmla="*/ 1367611 h 2814967"/>
                  <a:gd name="connsiteX26" fmla="*/ 239426 w 1131160"/>
                  <a:gd name="connsiteY26" fmla="*/ 742668 h 2814967"/>
                  <a:gd name="connsiteX27" fmla="*/ 172751 w 1131160"/>
                  <a:gd name="connsiteY27" fmla="*/ 1169573 h 2814967"/>
                  <a:gd name="connsiteX28" fmla="*/ 177641 w 1131160"/>
                  <a:gd name="connsiteY28" fmla="*/ 1308933 h 2814967"/>
                  <a:gd name="connsiteX29" fmla="*/ 138522 w 1131160"/>
                  <a:gd name="connsiteY29" fmla="*/ 1318713 h 2814967"/>
                  <a:gd name="connsiteX30" fmla="*/ 153192 w 1131160"/>
                  <a:gd name="connsiteY30" fmla="*/ 1333382 h 2814967"/>
                  <a:gd name="connsiteX31" fmla="*/ 159354 w 1131160"/>
                  <a:gd name="connsiteY31" fmla="*/ 1382051 h 2814967"/>
                  <a:gd name="connsiteX32" fmla="*/ 37910 w 1131160"/>
                  <a:gd name="connsiteY32" fmla="*/ 1291563 h 2814967"/>
                  <a:gd name="connsiteX33" fmla="*/ 28385 w 1131160"/>
                  <a:gd name="connsiteY33" fmla="*/ 1170118 h 2814967"/>
                  <a:gd name="connsiteX34" fmla="*/ 1 w 1131160"/>
                  <a:gd name="connsiteY34"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779091 w 1131160"/>
                  <a:gd name="connsiteY5" fmla="*/ 1895711 h 2814967"/>
                  <a:gd name="connsiteX6" fmla="*/ 669070 w 1131160"/>
                  <a:gd name="connsiteY6" fmla="*/ 1991063 h 2814967"/>
                  <a:gd name="connsiteX7" fmla="*/ 664180 w 1131160"/>
                  <a:gd name="connsiteY7" fmla="*/ 1920160 h 2814967"/>
                  <a:gd name="connsiteX8" fmla="*/ 647065 w 1131160"/>
                  <a:gd name="connsiteY8" fmla="*/ 1822363 h 2814967"/>
                  <a:gd name="connsiteX9" fmla="*/ 647066 w 1131160"/>
                  <a:gd name="connsiteY9" fmla="*/ 1719677 h 2814967"/>
                  <a:gd name="connsiteX10" fmla="*/ 590833 w 1131160"/>
                  <a:gd name="connsiteY10" fmla="*/ 1502079 h 2814967"/>
                  <a:gd name="connsiteX11" fmla="*/ 562761 w 1131160"/>
                  <a:gd name="connsiteY11" fmla="*/ 1400295 h 2814967"/>
                  <a:gd name="connsiteX12" fmla="*/ 566383 w 1131160"/>
                  <a:gd name="connsiteY12" fmla="*/ 1548532 h 2814967"/>
                  <a:gd name="connsiteX13" fmla="*/ 566383 w 1131160"/>
                  <a:gd name="connsiteY13" fmla="*/ 1915270 h 2814967"/>
                  <a:gd name="connsiteX14" fmla="*/ 568828 w 1131160"/>
                  <a:gd name="connsiteY14" fmla="*/ 2035071 h 2814967"/>
                  <a:gd name="connsiteX15" fmla="*/ 559048 w 1131160"/>
                  <a:gd name="connsiteY15" fmla="*/ 2120644 h 2814967"/>
                  <a:gd name="connsiteX16" fmla="*/ 568828 w 1131160"/>
                  <a:gd name="connsiteY16" fmla="*/ 2152428 h 2814967"/>
                  <a:gd name="connsiteX17" fmla="*/ 583497 w 1131160"/>
                  <a:gd name="connsiteY17" fmla="*/ 2264894 h 2814967"/>
                  <a:gd name="connsiteX18" fmla="*/ 583498 w 1131160"/>
                  <a:gd name="connsiteY18" fmla="*/ 2418924 h 2814967"/>
                  <a:gd name="connsiteX19" fmla="*/ 629951 w 1131160"/>
                  <a:gd name="connsiteY19" fmla="*/ 2538725 h 2814967"/>
                  <a:gd name="connsiteX20" fmla="*/ 588387 w 1131160"/>
                  <a:gd name="connsiteY20" fmla="*/ 2665863 h 2814967"/>
                  <a:gd name="connsiteX21" fmla="*/ 370790 w 1131160"/>
                  <a:gd name="connsiteY21" fmla="*/ 2734319 h 2814967"/>
                  <a:gd name="connsiteX22" fmla="*/ 424578 w 1131160"/>
                  <a:gd name="connsiteY22" fmla="*/ 2641413 h 2814967"/>
                  <a:gd name="connsiteX23" fmla="*/ 351230 w 1131160"/>
                  <a:gd name="connsiteY23" fmla="*/ 2450710 h 2814967"/>
                  <a:gd name="connsiteX24" fmla="*/ 297441 w 1131160"/>
                  <a:gd name="connsiteY24" fmla="*/ 1670780 h 2814967"/>
                  <a:gd name="connsiteX25" fmla="*/ 253433 w 1131160"/>
                  <a:gd name="connsiteY25" fmla="*/ 1384726 h 2814967"/>
                  <a:gd name="connsiteX26" fmla="*/ 199645 w 1131160"/>
                  <a:gd name="connsiteY26" fmla="*/ 1367611 h 2814967"/>
                  <a:gd name="connsiteX27" fmla="*/ 239426 w 1131160"/>
                  <a:gd name="connsiteY27" fmla="*/ 742668 h 2814967"/>
                  <a:gd name="connsiteX28" fmla="*/ 172751 w 1131160"/>
                  <a:gd name="connsiteY28" fmla="*/ 1169573 h 2814967"/>
                  <a:gd name="connsiteX29" fmla="*/ 177641 w 1131160"/>
                  <a:gd name="connsiteY29" fmla="*/ 1308933 h 2814967"/>
                  <a:gd name="connsiteX30" fmla="*/ 138522 w 1131160"/>
                  <a:gd name="connsiteY30" fmla="*/ 1318713 h 2814967"/>
                  <a:gd name="connsiteX31" fmla="*/ 153192 w 1131160"/>
                  <a:gd name="connsiteY31" fmla="*/ 1333382 h 2814967"/>
                  <a:gd name="connsiteX32" fmla="*/ 159354 w 1131160"/>
                  <a:gd name="connsiteY32" fmla="*/ 1382051 h 2814967"/>
                  <a:gd name="connsiteX33" fmla="*/ 37910 w 1131160"/>
                  <a:gd name="connsiteY33" fmla="*/ 1291563 h 2814967"/>
                  <a:gd name="connsiteX34" fmla="*/ 28385 w 1131160"/>
                  <a:gd name="connsiteY34" fmla="*/ 1170118 h 2814967"/>
                  <a:gd name="connsiteX35" fmla="*/ 1 w 1131160"/>
                  <a:gd name="connsiteY35"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39731 w 1131160"/>
                  <a:gd name="connsiteY5" fmla="*/ 2035071 h 2814967"/>
                  <a:gd name="connsiteX6" fmla="*/ 669070 w 1131160"/>
                  <a:gd name="connsiteY6" fmla="*/ 1991063 h 2814967"/>
                  <a:gd name="connsiteX7" fmla="*/ 664180 w 1131160"/>
                  <a:gd name="connsiteY7" fmla="*/ 1920160 h 2814967"/>
                  <a:gd name="connsiteX8" fmla="*/ 647065 w 1131160"/>
                  <a:gd name="connsiteY8" fmla="*/ 1822363 h 2814967"/>
                  <a:gd name="connsiteX9" fmla="*/ 647066 w 1131160"/>
                  <a:gd name="connsiteY9" fmla="*/ 1719677 h 2814967"/>
                  <a:gd name="connsiteX10" fmla="*/ 590833 w 1131160"/>
                  <a:gd name="connsiteY10" fmla="*/ 1502079 h 2814967"/>
                  <a:gd name="connsiteX11" fmla="*/ 562761 w 1131160"/>
                  <a:gd name="connsiteY11" fmla="*/ 1400295 h 2814967"/>
                  <a:gd name="connsiteX12" fmla="*/ 566383 w 1131160"/>
                  <a:gd name="connsiteY12" fmla="*/ 1548532 h 2814967"/>
                  <a:gd name="connsiteX13" fmla="*/ 566383 w 1131160"/>
                  <a:gd name="connsiteY13" fmla="*/ 1915270 h 2814967"/>
                  <a:gd name="connsiteX14" fmla="*/ 568828 w 1131160"/>
                  <a:gd name="connsiteY14" fmla="*/ 2035071 h 2814967"/>
                  <a:gd name="connsiteX15" fmla="*/ 559048 w 1131160"/>
                  <a:gd name="connsiteY15" fmla="*/ 2120644 h 2814967"/>
                  <a:gd name="connsiteX16" fmla="*/ 568828 w 1131160"/>
                  <a:gd name="connsiteY16" fmla="*/ 2152428 h 2814967"/>
                  <a:gd name="connsiteX17" fmla="*/ 583497 w 1131160"/>
                  <a:gd name="connsiteY17" fmla="*/ 2264894 h 2814967"/>
                  <a:gd name="connsiteX18" fmla="*/ 583498 w 1131160"/>
                  <a:gd name="connsiteY18" fmla="*/ 2418924 h 2814967"/>
                  <a:gd name="connsiteX19" fmla="*/ 629951 w 1131160"/>
                  <a:gd name="connsiteY19" fmla="*/ 2538725 h 2814967"/>
                  <a:gd name="connsiteX20" fmla="*/ 588387 w 1131160"/>
                  <a:gd name="connsiteY20" fmla="*/ 2665863 h 2814967"/>
                  <a:gd name="connsiteX21" fmla="*/ 370790 w 1131160"/>
                  <a:gd name="connsiteY21" fmla="*/ 2734319 h 2814967"/>
                  <a:gd name="connsiteX22" fmla="*/ 424578 w 1131160"/>
                  <a:gd name="connsiteY22" fmla="*/ 2641413 h 2814967"/>
                  <a:gd name="connsiteX23" fmla="*/ 351230 w 1131160"/>
                  <a:gd name="connsiteY23" fmla="*/ 2450710 h 2814967"/>
                  <a:gd name="connsiteX24" fmla="*/ 297441 w 1131160"/>
                  <a:gd name="connsiteY24" fmla="*/ 1670780 h 2814967"/>
                  <a:gd name="connsiteX25" fmla="*/ 253433 w 1131160"/>
                  <a:gd name="connsiteY25" fmla="*/ 1384726 h 2814967"/>
                  <a:gd name="connsiteX26" fmla="*/ 199645 w 1131160"/>
                  <a:gd name="connsiteY26" fmla="*/ 1367611 h 2814967"/>
                  <a:gd name="connsiteX27" fmla="*/ 239426 w 1131160"/>
                  <a:gd name="connsiteY27" fmla="*/ 742668 h 2814967"/>
                  <a:gd name="connsiteX28" fmla="*/ 172751 w 1131160"/>
                  <a:gd name="connsiteY28" fmla="*/ 1169573 h 2814967"/>
                  <a:gd name="connsiteX29" fmla="*/ 177641 w 1131160"/>
                  <a:gd name="connsiteY29" fmla="*/ 1308933 h 2814967"/>
                  <a:gd name="connsiteX30" fmla="*/ 138522 w 1131160"/>
                  <a:gd name="connsiteY30" fmla="*/ 1318713 h 2814967"/>
                  <a:gd name="connsiteX31" fmla="*/ 153192 w 1131160"/>
                  <a:gd name="connsiteY31" fmla="*/ 1333382 h 2814967"/>
                  <a:gd name="connsiteX32" fmla="*/ 159354 w 1131160"/>
                  <a:gd name="connsiteY32" fmla="*/ 1382051 h 2814967"/>
                  <a:gd name="connsiteX33" fmla="*/ 37910 w 1131160"/>
                  <a:gd name="connsiteY33" fmla="*/ 1291563 h 2814967"/>
                  <a:gd name="connsiteX34" fmla="*/ 28385 w 1131160"/>
                  <a:gd name="connsiteY34" fmla="*/ 1170118 h 2814967"/>
                  <a:gd name="connsiteX35" fmla="*/ 1 w 1131160"/>
                  <a:gd name="connsiteY35"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757087 w 1131160"/>
                  <a:gd name="connsiteY5" fmla="*/ 1925050 h 2814967"/>
                  <a:gd name="connsiteX6" fmla="*/ 639731 w 1131160"/>
                  <a:gd name="connsiteY6" fmla="*/ 2035071 h 2814967"/>
                  <a:gd name="connsiteX7" fmla="*/ 669070 w 1131160"/>
                  <a:gd name="connsiteY7" fmla="*/ 1991063 h 2814967"/>
                  <a:gd name="connsiteX8" fmla="*/ 664180 w 1131160"/>
                  <a:gd name="connsiteY8" fmla="*/ 1920160 h 2814967"/>
                  <a:gd name="connsiteX9" fmla="*/ 647065 w 1131160"/>
                  <a:gd name="connsiteY9" fmla="*/ 1822363 h 2814967"/>
                  <a:gd name="connsiteX10" fmla="*/ 647066 w 1131160"/>
                  <a:gd name="connsiteY10" fmla="*/ 1719677 h 2814967"/>
                  <a:gd name="connsiteX11" fmla="*/ 590833 w 1131160"/>
                  <a:gd name="connsiteY11" fmla="*/ 1502079 h 2814967"/>
                  <a:gd name="connsiteX12" fmla="*/ 562761 w 1131160"/>
                  <a:gd name="connsiteY12" fmla="*/ 1400295 h 2814967"/>
                  <a:gd name="connsiteX13" fmla="*/ 566383 w 1131160"/>
                  <a:gd name="connsiteY13" fmla="*/ 1548532 h 2814967"/>
                  <a:gd name="connsiteX14" fmla="*/ 566383 w 1131160"/>
                  <a:gd name="connsiteY14" fmla="*/ 1915270 h 2814967"/>
                  <a:gd name="connsiteX15" fmla="*/ 568828 w 1131160"/>
                  <a:gd name="connsiteY15" fmla="*/ 2035071 h 2814967"/>
                  <a:gd name="connsiteX16" fmla="*/ 559048 w 1131160"/>
                  <a:gd name="connsiteY16" fmla="*/ 2120644 h 2814967"/>
                  <a:gd name="connsiteX17" fmla="*/ 568828 w 1131160"/>
                  <a:gd name="connsiteY17" fmla="*/ 2152428 h 2814967"/>
                  <a:gd name="connsiteX18" fmla="*/ 583497 w 1131160"/>
                  <a:gd name="connsiteY18" fmla="*/ 2264894 h 2814967"/>
                  <a:gd name="connsiteX19" fmla="*/ 583498 w 1131160"/>
                  <a:gd name="connsiteY19" fmla="*/ 2418924 h 2814967"/>
                  <a:gd name="connsiteX20" fmla="*/ 629951 w 1131160"/>
                  <a:gd name="connsiteY20" fmla="*/ 2538725 h 2814967"/>
                  <a:gd name="connsiteX21" fmla="*/ 588387 w 1131160"/>
                  <a:gd name="connsiteY21" fmla="*/ 2665863 h 2814967"/>
                  <a:gd name="connsiteX22" fmla="*/ 370790 w 1131160"/>
                  <a:gd name="connsiteY22" fmla="*/ 2734319 h 2814967"/>
                  <a:gd name="connsiteX23" fmla="*/ 424578 w 1131160"/>
                  <a:gd name="connsiteY23" fmla="*/ 2641413 h 2814967"/>
                  <a:gd name="connsiteX24" fmla="*/ 351230 w 1131160"/>
                  <a:gd name="connsiteY24" fmla="*/ 2450710 h 2814967"/>
                  <a:gd name="connsiteX25" fmla="*/ 297441 w 1131160"/>
                  <a:gd name="connsiteY25" fmla="*/ 1670780 h 2814967"/>
                  <a:gd name="connsiteX26" fmla="*/ 253433 w 1131160"/>
                  <a:gd name="connsiteY26" fmla="*/ 1384726 h 2814967"/>
                  <a:gd name="connsiteX27" fmla="*/ 199645 w 1131160"/>
                  <a:gd name="connsiteY27" fmla="*/ 1367611 h 2814967"/>
                  <a:gd name="connsiteX28" fmla="*/ 239426 w 1131160"/>
                  <a:gd name="connsiteY28" fmla="*/ 742668 h 2814967"/>
                  <a:gd name="connsiteX29" fmla="*/ 172751 w 1131160"/>
                  <a:gd name="connsiteY29" fmla="*/ 1169573 h 2814967"/>
                  <a:gd name="connsiteX30" fmla="*/ 177641 w 1131160"/>
                  <a:gd name="connsiteY30" fmla="*/ 1308933 h 2814967"/>
                  <a:gd name="connsiteX31" fmla="*/ 138522 w 1131160"/>
                  <a:gd name="connsiteY31" fmla="*/ 1318713 h 2814967"/>
                  <a:gd name="connsiteX32" fmla="*/ 153192 w 1131160"/>
                  <a:gd name="connsiteY32" fmla="*/ 1333382 h 2814967"/>
                  <a:gd name="connsiteX33" fmla="*/ 159354 w 1131160"/>
                  <a:gd name="connsiteY33" fmla="*/ 1382051 h 2814967"/>
                  <a:gd name="connsiteX34" fmla="*/ 37910 w 1131160"/>
                  <a:gd name="connsiteY34" fmla="*/ 1291563 h 2814967"/>
                  <a:gd name="connsiteX35" fmla="*/ 28385 w 1131160"/>
                  <a:gd name="connsiteY35" fmla="*/ 1170118 h 2814967"/>
                  <a:gd name="connsiteX36" fmla="*/ 1 w 1131160"/>
                  <a:gd name="connsiteY36" fmla="*/ 1160989 h 2814967"/>
                  <a:gd name="connsiteX0" fmla="*/ 1 w 1131160"/>
                  <a:gd name="connsiteY0" fmla="*/ 1160989 h 2814967"/>
                  <a:gd name="connsiteX1" fmla="*/ 128397 w 1131160"/>
                  <a:gd name="connsiteY1" fmla="*/ 370020 h 2814967"/>
                  <a:gd name="connsiteX2" fmla="*/ 213478 w 1131160"/>
                  <a:gd name="connsiteY2" fmla="*/ 111953 h 2814967"/>
                  <a:gd name="connsiteX3" fmla="*/ 450384 w 1131160"/>
                  <a:gd name="connsiteY3" fmla="*/ 0 h 2814967"/>
                  <a:gd name="connsiteX4" fmla="*/ 1131160 w 1131160"/>
                  <a:gd name="connsiteY4" fmla="*/ 1572982 h 2814967"/>
                  <a:gd name="connsiteX5" fmla="*/ 615282 w 1131160"/>
                  <a:gd name="connsiteY5" fmla="*/ 2076635 h 2814967"/>
                  <a:gd name="connsiteX6" fmla="*/ 639731 w 1131160"/>
                  <a:gd name="connsiteY6" fmla="*/ 2035071 h 2814967"/>
                  <a:gd name="connsiteX7" fmla="*/ 669070 w 1131160"/>
                  <a:gd name="connsiteY7" fmla="*/ 1991063 h 2814967"/>
                  <a:gd name="connsiteX8" fmla="*/ 664180 w 1131160"/>
                  <a:gd name="connsiteY8" fmla="*/ 1920160 h 2814967"/>
                  <a:gd name="connsiteX9" fmla="*/ 647065 w 1131160"/>
                  <a:gd name="connsiteY9" fmla="*/ 1822363 h 2814967"/>
                  <a:gd name="connsiteX10" fmla="*/ 647066 w 1131160"/>
                  <a:gd name="connsiteY10" fmla="*/ 1719677 h 2814967"/>
                  <a:gd name="connsiteX11" fmla="*/ 590833 w 1131160"/>
                  <a:gd name="connsiteY11" fmla="*/ 1502079 h 2814967"/>
                  <a:gd name="connsiteX12" fmla="*/ 562761 w 1131160"/>
                  <a:gd name="connsiteY12" fmla="*/ 1400295 h 2814967"/>
                  <a:gd name="connsiteX13" fmla="*/ 566383 w 1131160"/>
                  <a:gd name="connsiteY13" fmla="*/ 1548532 h 2814967"/>
                  <a:gd name="connsiteX14" fmla="*/ 566383 w 1131160"/>
                  <a:gd name="connsiteY14" fmla="*/ 1915270 h 2814967"/>
                  <a:gd name="connsiteX15" fmla="*/ 568828 w 1131160"/>
                  <a:gd name="connsiteY15" fmla="*/ 2035071 h 2814967"/>
                  <a:gd name="connsiteX16" fmla="*/ 559048 w 1131160"/>
                  <a:gd name="connsiteY16" fmla="*/ 2120644 h 2814967"/>
                  <a:gd name="connsiteX17" fmla="*/ 568828 w 1131160"/>
                  <a:gd name="connsiteY17" fmla="*/ 2152428 h 2814967"/>
                  <a:gd name="connsiteX18" fmla="*/ 583497 w 1131160"/>
                  <a:gd name="connsiteY18" fmla="*/ 2264894 h 2814967"/>
                  <a:gd name="connsiteX19" fmla="*/ 583498 w 1131160"/>
                  <a:gd name="connsiteY19" fmla="*/ 2418924 h 2814967"/>
                  <a:gd name="connsiteX20" fmla="*/ 629951 w 1131160"/>
                  <a:gd name="connsiteY20" fmla="*/ 2538725 h 2814967"/>
                  <a:gd name="connsiteX21" fmla="*/ 588387 w 1131160"/>
                  <a:gd name="connsiteY21" fmla="*/ 2665863 h 2814967"/>
                  <a:gd name="connsiteX22" fmla="*/ 370790 w 1131160"/>
                  <a:gd name="connsiteY22" fmla="*/ 2734319 h 2814967"/>
                  <a:gd name="connsiteX23" fmla="*/ 424578 w 1131160"/>
                  <a:gd name="connsiteY23" fmla="*/ 2641413 h 2814967"/>
                  <a:gd name="connsiteX24" fmla="*/ 351230 w 1131160"/>
                  <a:gd name="connsiteY24" fmla="*/ 2450710 h 2814967"/>
                  <a:gd name="connsiteX25" fmla="*/ 297441 w 1131160"/>
                  <a:gd name="connsiteY25" fmla="*/ 1670780 h 2814967"/>
                  <a:gd name="connsiteX26" fmla="*/ 253433 w 1131160"/>
                  <a:gd name="connsiteY26" fmla="*/ 1384726 h 2814967"/>
                  <a:gd name="connsiteX27" fmla="*/ 199645 w 1131160"/>
                  <a:gd name="connsiteY27" fmla="*/ 1367611 h 2814967"/>
                  <a:gd name="connsiteX28" fmla="*/ 239426 w 1131160"/>
                  <a:gd name="connsiteY28" fmla="*/ 742668 h 2814967"/>
                  <a:gd name="connsiteX29" fmla="*/ 172751 w 1131160"/>
                  <a:gd name="connsiteY29" fmla="*/ 1169573 h 2814967"/>
                  <a:gd name="connsiteX30" fmla="*/ 177641 w 1131160"/>
                  <a:gd name="connsiteY30" fmla="*/ 1308933 h 2814967"/>
                  <a:gd name="connsiteX31" fmla="*/ 138522 w 1131160"/>
                  <a:gd name="connsiteY31" fmla="*/ 1318713 h 2814967"/>
                  <a:gd name="connsiteX32" fmla="*/ 153192 w 1131160"/>
                  <a:gd name="connsiteY32" fmla="*/ 1333382 h 2814967"/>
                  <a:gd name="connsiteX33" fmla="*/ 159354 w 1131160"/>
                  <a:gd name="connsiteY33" fmla="*/ 1382051 h 2814967"/>
                  <a:gd name="connsiteX34" fmla="*/ 37910 w 1131160"/>
                  <a:gd name="connsiteY34" fmla="*/ 1291563 h 2814967"/>
                  <a:gd name="connsiteX35" fmla="*/ 28385 w 1131160"/>
                  <a:gd name="connsiteY35" fmla="*/ 1170118 h 2814967"/>
                  <a:gd name="connsiteX36" fmla="*/ 1 w 1131160"/>
                  <a:gd name="connsiteY36"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615282 w 1136050"/>
                  <a:gd name="connsiteY5" fmla="*/ 2076635 h 2814967"/>
                  <a:gd name="connsiteX6" fmla="*/ 639731 w 1136050"/>
                  <a:gd name="connsiteY6" fmla="*/ 2035071 h 2814967"/>
                  <a:gd name="connsiteX7" fmla="*/ 669070 w 1136050"/>
                  <a:gd name="connsiteY7" fmla="*/ 1991063 h 2814967"/>
                  <a:gd name="connsiteX8" fmla="*/ 664180 w 1136050"/>
                  <a:gd name="connsiteY8" fmla="*/ 1920160 h 2814967"/>
                  <a:gd name="connsiteX9" fmla="*/ 647065 w 1136050"/>
                  <a:gd name="connsiteY9" fmla="*/ 1822363 h 2814967"/>
                  <a:gd name="connsiteX10" fmla="*/ 647066 w 1136050"/>
                  <a:gd name="connsiteY10" fmla="*/ 1719677 h 2814967"/>
                  <a:gd name="connsiteX11" fmla="*/ 590833 w 1136050"/>
                  <a:gd name="connsiteY11" fmla="*/ 1502079 h 2814967"/>
                  <a:gd name="connsiteX12" fmla="*/ 562761 w 1136050"/>
                  <a:gd name="connsiteY12" fmla="*/ 1400295 h 2814967"/>
                  <a:gd name="connsiteX13" fmla="*/ 566383 w 1136050"/>
                  <a:gd name="connsiteY13" fmla="*/ 1548532 h 2814967"/>
                  <a:gd name="connsiteX14" fmla="*/ 566383 w 1136050"/>
                  <a:gd name="connsiteY14" fmla="*/ 1915270 h 2814967"/>
                  <a:gd name="connsiteX15" fmla="*/ 568828 w 1136050"/>
                  <a:gd name="connsiteY15" fmla="*/ 2035071 h 2814967"/>
                  <a:gd name="connsiteX16" fmla="*/ 559048 w 1136050"/>
                  <a:gd name="connsiteY16" fmla="*/ 2120644 h 2814967"/>
                  <a:gd name="connsiteX17" fmla="*/ 568828 w 1136050"/>
                  <a:gd name="connsiteY17" fmla="*/ 2152428 h 2814967"/>
                  <a:gd name="connsiteX18" fmla="*/ 583497 w 1136050"/>
                  <a:gd name="connsiteY18" fmla="*/ 2264894 h 2814967"/>
                  <a:gd name="connsiteX19" fmla="*/ 583498 w 1136050"/>
                  <a:gd name="connsiteY19" fmla="*/ 2418924 h 2814967"/>
                  <a:gd name="connsiteX20" fmla="*/ 629951 w 1136050"/>
                  <a:gd name="connsiteY20" fmla="*/ 2538725 h 2814967"/>
                  <a:gd name="connsiteX21" fmla="*/ 588387 w 1136050"/>
                  <a:gd name="connsiteY21" fmla="*/ 2665863 h 2814967"/>
                  <a:gd name="connsiteX22" fmla="*/ 370790 w 1136050"/>
                  <a:gd name="connsiteY22" fmla="*/ 2734319 h 2814967"/>
                  <a:gd name="connsiteX23" fmla="*/ 424578 w 1136050"/>
                  <a:gd name="connsiteY23" fmla="*/ 2641413 h 2814967"/>
                  <a:gd name="connsiteX24" fmla="*/ 351230 w 1136050"/>
                  <a:gd name="connsiteY24" fmla="*/ 2450710 h 2814967"/>
                  <a:gd name="connsiteX25" fmla="*/ 297441 w 1136050"/>
                  <a:gd name="connsiteY25" fmla="*/ 1670780 h 2814967"/>
                  <a:gd name="connsiteX26" fmla="*/ 253433 w 1136050"/>
                  <a:gd name="connsiteY26" fmla="*/ 1384726 h 2814967"/>
                  <a:gd name="connsiteX27" fmla="*/ 199645 w 1136050"/>
                  <a:gd name="connsiteY27" fmla="*/ 1367611 h 2814967"/>
                  <a:gd name="connsiteX28" fmla="*/ 239426 w 1136050"/>
                  <a:gd name="connsiteY28" fmla="*/ 742668 h 2814967"/>
                  <a:gd name="connsiteX29" fmla="*/ 172751 w 1136050"/>
                  <a:gd name="connsiteY29" fmla="*/ 1169573 h 2814967"/>
                  <a:gd name="connsiteX30" fmla="*/ 177641 w 1136050"/>
                  <a:gd name="connsiteY30" fmla="*/ 1308933 h 2814967"/>
                  <a:gd name="connsiteX31" fmla="*/ 138522 w 1136050"/>
                  <a:gd name="connsiteY31" fmla="*/ 1318713 h 2814967"/>
                  <a:gd name="connsiteX32" fmla="*/ 153192 w 1136050"/>
                  <a:gd name="connsiteY32" fmla="*/ 1333382 h 2814967"/>
                  <a:gd name="connsiteX33" fmla="*/ 159354 w 1136050"/>
                  <a:gd name="connsiteY33" fmla="*/ 1382051 h 2814967"/>
                  <a:gd name="connsiteX34" fmla="*/ 37910 w 1136050"/>
                  <a:gd name="connsiteY34" fmla="*/ 1291563 h 2814967"/>
                  <a:gd name="connsiteX35" fmla="*/ 28385 w 1136050"/>
                  <a:gd name="connsiteY35" fmla="*/ 1170118 h 2814967"/>
                  <a:gd name="connsiteX36" fmla="*/ 1 w 1136050"/>
                  <a:gd name="connsiteY36"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671515 w 1136050"/>
                  <a:gd name="connsiteY5" fmla="*/ 2098639 h 2814967"/>
                  <a:gd name="connsiteX6" fmla="*/ 615282 w 1136050"/>
                  <a:gd name="connsiteY6" fmla="*/ 2076635 h 2814967"/>
                  <a:gd name="connsiteX7" fmla="*/ 639731 w 1136050"/>
                  <a:gd name="connsiteY7" fmla="*/ 2035071 h 2814967"/>
                  <a:gd name="connsiteX8" fmla="*/ 669070 w 1136050"/>
                  <a:gd name="connsiteY8" fmla="*/ 1991063 h 2814967"/>
                  <a:gd name="connsiteX9" fmla="*/ 664180 w 1136050"/>
                  <a:gd name="connsiteY9" fmla="*/ 1920160 h 2814967"/>
                  <a:gd name="connsiteX10" fmla="*/ 647065 w 1136050"/>
                  <a:gd name="connsiteY10" fmla="*/ 1822363 h 2814967"/>
                  <a:gd name="connsiteX11" fmla="*/ 647066 w 1136050"/>
                  <a:gd name="connsiteY11" fmla="*/ 1719677 h 2814967"/>
                  <a:gd name="connsiteX12" fmla="*/ 590833 w 1136050"/>
                  <a:gd name="connsiteY12" fmla="*/ 1502079 h 2814967"/>
                  <a:gd name="connsiteX13" fmla="*/ 562761 w 1136050"/>
                  <a:gd name="connsiteY13" fmla="*/ 1400295 h 2814967"/>
                  <a:gd name="connsiteX14" fmla="*/ 566383 w 1136050"/>
                  <a:gd name="connsiteY14" fmla="*/ 1548532 h 2814967"/>
                  <a:gd name="connsiteX15" fmla="*/ 566383 w 1136050"/>
                  <a:gd name="connsiteY15" fmla="*/ 1915270 h 2814967"/>
                  <a:gd name="connsiteX16" fmla="*/ 568828 w 1136050"/>
                  <a:gd name="connsiteY16" fmla="*/ 2035071 h 2814967"/>
                  <a:gd name="connsiteX17" fmla="*/ 559048 w 1136050"/>
                  <a:gd name="connsiteY17" fmla="*/ 2120644 h 2814967"/>
                  <a:gd name="connsiteX18" fmla="*/ 568828 w 1136050"/>
                  <a:gd name="connsiteY18" fmla="*/ 2152428 h 2814967"/>
                  <a:gd name="connsiteX19" fmla="*/ 583497 w 1136050"/>
                  <a:gd name="connsiteY19" fmla="*/ 2264894 h 2814967"/>
                  <a:gd name="connsiteX20" fmla="*/ 583498 w 1136050"/>
                  <a:gd name="connsiteY20" fmla="*/ 2418924 h 2814967"/>
                  <a:gd name="connsiteX21" fmla="*/ 629951 w 1136050"/>
                  <a:gd name="connsiteY21" fmla="*/ 2538725 h 2814967"/>
                  <a:gd name="connsiteX22" fmla="*/ 588387 w 1136050"/>
                  <a:gd name="connsiteY22" fmla="*/ 2665863 h 2814967"/>
                  <a:gd name="connsiteX23" fmla="*/ 370790 w 1136050"/>
                  <a:gd name="connsiteY23" fmla="*/ 2734319 h 2814967"/>
                  <a:gd name="connsiteX24" fmla="*/ 424578 w 1136050"/>
                  <a:gd name="connsiteY24" fmla="*/ 2641413 h 2814967"/>
                  <a:gd name="connsiteX25" fmla="*/ 351230 w 1136050"/>
                  <a:gd name="connsiteY25" fmla="*/ 2450710 h 2814967"/>
                  <a:gd name="connsiteX26" fmla="*/ 297441 w 1136050"/>
                  <a:gd name="connsiteY26" fmla="*/ 1670780 h 2814967"/>
                  <a:gd name="connsiteX27" fmla="*/ 253433 w 1136050"/>
                  <a:gd name="connsiteY27" fmla="*/ 1384726 h 2814967"/>
                  <a:gd name="connsiteX28" fmla="*/ 199645 w 1136050"/>
                  <a:gd name="connsiteY28" fmla="*/ 1367611 h 2814967"/>
                  <a:gd name="connsiteX29" fmla="*/ 239426 w 1136050"/>
                  <a:gd name="connsiteY29" fmla="*/ 742668 h 2814967"/>
                  <a:gd name="connsiteX30" fmla="*/ 172751 w 1136050"/>
                  <a:gd name="connsiteY30" fmla="*/ 1169573 h 2814967"/>
                  <a:gd name="connsiteX31" fmla="*/ 177641 w 1136050"/>
                  <a:gd name="connsiteY31" fmla="*/ 1308933 h 2814967"/>
                  <a:gd name="connsiteX32" fmla="*/ 138522 w 1136050"/>
                  <a:gd name="connsiteY32" fmla="*/ 1318713 h 2814967"/>
                  <a:gd name="connsiteX33" fmla="*/ 153192 w 1136050"/>
                  <a:gd name="connsiteY33" fmla="*/ 1333382 h 2814967"/>
                  <a:gd name="connsiteX34" fmla="*/ 159354 w 1136050"/>
                  <a:gd name="connsiteY34" fmla="*/ 1382051 h 2814967"/>
                  <a:gd name="connsiteX35" fmla="*/ 37910 w 1136050"/>
                  <a:gd name="connsiteY35" fmla="*/ 1291563 h 2814967"/>
                  <a:gd name="connsiteX36" fmla="*/ 28385 w 1136050"/>
                  <a:gd name="connsiteY36" fmla="*/ 1170118 h 2814967"/>
                  <a:gd name="connsiteX37" fmla="*/ 1 w 1136050"/>
                  <a:gd name="connsiteY37"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588388 w 1136050"/>
                  <a:gd name="connsiteY5" fmla="*/ 2123088 h 2814967"/>
                  <a:gd name="connsiteX6" fmla="*/ 615282 w 1136050"/>
                  <a:gd name="connsiteY6" fmla="*/ 2076635 h 2814967"/>
                  <a:gd name="connsiteX7" fmla="*/ 639731 w 1136050"/>
                  <a:gd name="connsiteY7" fmla="*/ 2035071 h 2814967"/>
                  <a:gd name="connsiteX8" fmla="*/ 669070 w 1136050"/>
                  <a:gd name="connsiteY8" fmla="*/ 1991063 h 2814967"/>
                  <a:gd name="connsiteX9" fmla="*/ 664180 w 1136050"/>
                  <a:gd name="connsiteY9" fmla="*/ 1920160 h 2814967"/>
                  <a:gd name="connsiteX10" fmla="*/ 647065 w 1136050"/>
                  <a:gd name="connsiteY10" fmla="*/ 1822363 h 2814967"/>
                  <a:gd name="connsiteX11" fmla="*/ 647066 w 1136050"/>
                  <a:gd name="connsiteY11" fmla="*/ 1719677 h 2814967"/>
                  <a:gd name="connsiteX12" fmla="*/ 590833 w 1136050"/>
                  <a:gd name="connsiteY12" fmla="*/ 1502079 h 2814967"/>
                  <a:gd name="connsiteX13" fmla="*/ 562761 w 1136050"/>
                  <a:gd name="connsiteY13" fmla="*/ 1400295 h 2814967"/>
                  <a:gd name="connsiteX14" fmla="*/ 566383 w 1136050"/>
                  <a:gd name="connsiteY14" fmla="*/ 1548532 h 2814967"/>
                  <a:gd name="connsiteX15" fmla="*/ 566383 w 1136050"/>
                  <a:gd name="connsiteY15" fmla="*/ 1915270 h 2814967"/>
                  <a:gd name="connsiteX16" fmla="*/ 568828 w 1136050"/>
                  <a:gd name="connsiteY16" fmla="*/ 2035071 h 2814967"/>
                  <a:gd name="connsiteX17" fmla="*/ 559048 w 1136050"/>
                  <a:gd name="connsiteY17" fmla="*/ 2120644 h 2814967"/>
                  <a:gd name="connsiteX18" fmla="*/ 568828 w 1136050"/>
                  <a:gd name="connsiteY18" fmla="*/ 2152428 h 2814967"/>
                  <a:gd name="connsiteX19" fmla="*/ 583497 w 1136050"/>
                  <a:gd name="connsiteY19" fmla="*/ 2264894 h 2814967"/>
                  <a:gd name="connsiteX20" fmla="*/ 583498 w 1136050"/>
                  <a:gd name="connsiteY20" fmla="*/ 2418924 h 2814967"/>
                  <a:gd name="connsiteX21" fmla="*/ 629951 w 1136050"/>
                  <a:gd name="connsiteY21" fmla="*/ 2538725 h 2814967"/>
                  <a:gd name="connsiteX22" fmla="*/ 588387 w 1136050"/>
                  <a:gd name="connsiteY22" fmla="*/ 2665863 h 2814967"/>
                  <a:gd name="connsiteX23" fmla="*/ 370790 w 1136050"/>
                  <a:gd name="connsiteY23" fmla="*/ 2734319 h 2814967"/>
                  <a:gd name="connsiteX24" fmla="*/ 424578 w 1136050"/>
                  <a:gd name="connsiteY24" fmla="*/ 2641413 h 2814967"/>
                  <a:gd name="connsiteX25" fmla="*/ 351230 w 1136050"/>
                  <a:gd name="connsiteY25" fmla="*/ 2450710 h 2814967"/>
                  <a:gd name="connsiteX26" fmla="*/ 297441 w 1136050"/>
                  <a:gd name="connsiteY26" fmla="*/ 1670780 h 2814967"/>
                  <a:gd name="connsiteX27" fmla="*/ 253433 w 1136050"/>
                  <a:gd name="connsiteY27" fmla="*/ 1384726 h 2814967"/>
                  <a:gd name="connsiteX28" fmla="*/ 199645 w 1136050"/>
                  <a:gd name="connsiteY28" fmla="*/ 1367611 h 2814967"/>
                  <a:gd name="connsiteX29" fmla="*/ 239426 w 1136050"/>
                  <a:gd name="connsiteY29" fmla="*/ 742668 h 2814967"/>
                  <a:gd name="connsiteX30" fmla="*/ 172751 w 1136050"/>
                  <a:gd name="connsiteY30" fmla="*/ 1169573 h 2814967"/>
                  <a:gd name="connsiteX31" fmla="*/ 177641 w 1136050"/>
                  <a:gd name="connsiteY31" fmla="*/ 1308933 h 2814967"/>
                  <a:gd name="connsiteX32" fmla="*/ 138522 w 1136050"/>
                  <a:gd name="connsiteY32" fmla="*/ 1318713 h 2814967"/>
                  <a:gd name="connsiteX33" fmla="*/ 153192 w 1136050"/>
                  <a:gd name="connsiteY33" fmla="*/ 1333382 h 2814967"/>
                  <a:gd name="connsiteX34" fmla="*/ 159354 w 1136050"/>
                  <a:gd name="connsiteY34" fmla="*/ 1382051 h 2814967"/>
                  <a:gd name="connsiteX35" fmla="*/ 37910 w 1136050"/>
                  <a:gd name="connsiteY35" fmla="*/ 1291563 h 2814967"/>
                  <a:gd name="connsiteX36" fmla="*/ 28385 w 1136050"/>
                  <a:gd name="connsiteY36" fmla="*/ 1170118 h 2814967"/>
                  <a:gd name="connsiteX37" fmla="*/ 1 w 1136050"/>
                  <a:gd name="connsiteY37"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588388 w 1136050"/>
                  <a:gd name="connsiteY5" fmla="*/ 2123088 h 2814967"/>
                  <a:gd name="connsiteX6" fmla="*/ 615282 w 1136050"/>
                  <a:gd name="connsiteY6" fmla="*/ 2076635 h 2814967"/>
                  <a:gd name="connsiteX7" fmla="*/ 639731 w 1136050"/>
                  <a:gd name="connsiteY7" fmla="*/ 2035071 h 2814967"/>
                  <a:gd name="connsiteX8" fmla="*/ 669070 w 1136050"/>
                  <a:gd name="connsiteY8" fmla="*/ 1991063 h 2814967"/>
                  <a:gd name="connsiteX9" fmla="*/ 664180 w 1136050"/>
                  <a:gd name="connsiteY9" fmla="*/ 1920160 h 2814967"/>
                  <a:gd name="connsiteX10" fmla="*/ 647065 w 1136050"/>
                  <a:gd name="connsiteY10" fmla="*/ 1822363 h 2814967"/>
                  <a:gd name="connsiteX11" fmla="*/ 647066 w 1136050"/>
                  <a:gd name="connsiteY11" fmla="*/ 1719677 h 2814967"/>
                  <a:gd name="connsiteX12" fmla="*/ 590833 w 1136050"/>
                  <a:gd name="connsiteY12" fmla="*/ 1502079 h 2814967"/>
                  <a:gd name="connsiteX13" fmla="*/ 562761 w 1136050"/>
                  <a:gd name="connsiteY13" fmla="*/ 1400295 h 2814967"/>
                  <a:gd name="connsiteX14" fmla="*/ 566383 w 1136050"/>
                  <a:gd name="connsiteY14" fmla="*/ 1548532 h 2814967"/>
                  <a:gd name="connsiteX15" fmla="*/ 566383 w 1136050"/>
                  <a:gd name="connsiteY15" fmla="*/ 1915270 h 2814967"/>
                  <a:gd name="connsiteX16" fmla="*/ 568828 w 1136050"/>
                  <a:gd name="connsiteY16" fmla="*/ 2035071 h 2814967"/>
                  <a:gd name="connsiteX17" fmla="*/ 559048 w 1136050"/>
                  <a:gd name="connsiteY17" fmla="*/ 2120644 h 2814967"/>
                  <a:gd name="connsiteX18" fmla="*/ 568828 w 1136050"/>
                  <a:gd name="connsiteY18" fmla="*/ 2152428 h 2814967"/>
                  <a:gd name="connsiteX19" fmla="*/ 583497 w 1136050"/>
                  <a:gd name="connsiteY19" fmla="*/ 2264894 h 2814967"/>
                  <a:gd name="connsiteX20" fmla="*/ 583498 w 1136050"/>
                  <a:gd name="connsiteY20" fmla="*/ 2418924 h 2814967"/>
                  <a:gd name="connsiteX21" fmla="*/ 629951 w 1136050"/>
                  <a:gd name="connsiteY21" fmla="*/ 2538725 h 2814967"/>
                  <a:gd name="connsiteX22" fmla="*/ 588387 w 1136050"/>
                  <a:gd name="connsiteY22" fmla="*/ 2665863 h 2814967"/>
                  <a:gd name="connsiteX23" fmla="*/ 370790 w 1136050"/>
                  <a:gd name="connsiteY23" fmla="*/ 2734319 h 2814967"/>
                  <a:gd name="connsiteX24" fmla="*/ 424578 w 1136050"/>
                  <a:gd name="connsiteY24" fmla="*/ 2641413 h 2814967"/>
                  <a:gd name="connsiteX25" fmla="*/ 351230 w 1136050"/>
                  <a:gd name="connsiteY25" fmla="*/ 2450710 h 2814967"/>
                  <a:gd name="connsiteX26" fmla="*/ 297441 w 1136050"/>
                  <a:gd name="connsiteY26" fmla="*/ 1670780 h 2814967"/>
                  <a:gd name="connsiteX27" fmla="*/ 253433 w 1136050"/>
                  <a:gd name="connsiteY27" fmla="*/ 1384726 h 2814967"/>
                  <a:gd name="connsiteX28" fmla="*/ 199645 w 1136050"/>
                  <a:gd name="connsiteY28" fmla="*/ 1367611 h 2814967"/>
                  <a:gd name="connsiteX29" fmla="*/ 239426 w 1136050"/>
                  <a:gd name="connsiteY29" fmla="*/ 742668 h 2814967"/>
                  <a:gd name="connsiteX30" fmla="*/ 172751 w 1136050"/>
                  <a:gd name="connsiteY30" fmla="*/ 1169573 h 2814967"/>
                  <a:gd name="connsiteX31" fmla="*/ 177641 w 1136050"/>
                  <a:gd name="connsiteY31" fmla="*/ 1308933 h 2814967"/>
                  <a:gd name="connsiteX32" fmla="*/ 138522 w 1136050"/>
                  <a:gd name="connsiteY32" fmla="*/ 1318713 h 2814967"/>
                  <a:gd name="connsiteX33" fmla="*/ 153192 w 1136050"/>
                  <a:gd name="connsiteY33" fmla="*/ 1333382 h 2814967"/>
                  <a:gd name="connsiteX34" fmla="*/ 159354 w 1136050"/>
                  <a:gd name="connsiteY34" fmla="*/ 1382051 h 2814967"/>
                  <a:gd name="connsiteX35" fmla="*/ 37910 w 1136050"/>
                  <a:gd name="connsiteY35" fmla="*/ 1291563 h 2814967"/>
                  <a:gd name="connsiteX36" fmla="*/ 28385 w 1136050"/>
                  <a:gd name="connsiteY36" fmla="*/ 1170118 h 2814967"/>
                  <a:gd name="connsiteX37" fmla="*/ 1 w 1136050"/>
                  <a:gd name="connsiteY37"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588388 w 1136050"/>
                  <a:gd name="connsiteY5" fmla="*/ 2123088 h 2814967"/>
                  <a:gd name="connsiteX6" fmla="*/ 615282 w 1136050"/>
                  <a:gd name="connsiteY6" fmla="*/ 2076635 h 2814967"/>
                  <a:gd name="connsiteX7" fmla="*/ 639731 w 1136050"/>
                  <a:gd name="connsiteY7" fmla="*/ 2035071 h 2814967"/>
                  <a:gd name="connsiteX8" fmla="*/ 669070 w 1136050"/>
                  <a:gd name="connsiteY8" fmla="*/ 1991063 h 2814967"/>
                  <a:gd name="connsiteX9" fmla="*/ 664180 w 1136050"/>
                  <a:gd name="connsiteY9" fmla="*/ 1920160 h 2814967"/>
                  <a:gd name="connsiteX10" fmla="*/ 647065 w 1136050"/>
                  <a:gd name="connsiteY10" fmla="*/ 1822363 h 2814967"/>
                  <a:gd name="connsiteX11" fmla="*/ 647066 w 1136050"/>
                  <a:gd name="connsiteY11" fmla="*/ 1719677 h 2814967"/>
                  <a:gd name="connsiteX12" fmla="*/ 590833 w 1136050"/>
                  <a:gd name="connsiteY12" fmla="*/ 1502079 h 2814967"/>
                  <a:gd name="connsiteX13" fmla="*/ 562761 w 1136050"/>
                  <a:gd name="connsiteY13" fmla="*/ 1400295 h 2814967"/>
                  <a:gd name="connsiteX14" fmla="*/ 566383 w 1136050"/>
                  <a:gd name="connsiteY14" fmla="*/ 1548532 h 2814967"/>
                  <a:gd name="connsiteX15" fmla="*/ 566383 w 1136050"/>
                  <a:gd name="connsiteY15" fmla="*/ 1915270 h 2814967"/>
                  <a:gd name="connsiteX16" fmla="*/ 568828 w 1136050"/>
                  <a:gd name="connsiteY16" fmla="*/ 2035071 h 2814967"/>
                  <a:gd name="connsiteX17" fmla="*/ 559048 w 1136050"/>
                  <a:gd name="connsiteY17" fmla="*/ 2120644 h 2814967"/>
                  <a:gd name="connsiteX18" fmla="*/ 568828 w 1136050"/>
                  <a:gd name="connsiteY18" fmla="*/ 2152428 h 2814967"/>
                  <a:gd name="connsiteX19" fmla="*/ 583497 w 1136050"/>
                  <a:gd name="connsiteY19" fmla="*/ 2264894 h 2814967"/>
                  <a:gd name="connsiteX20" fmla="*/ 583498 w 1136050"/>
                  <a:gd name="connsiteY20" fmla="*/ 2418924 h 2814967"/>
                  <a:gd name="connsiteX21" fmla="*/ 629951 w 1136050"/>
                  <a:gd name="connsiteY21" fmla="*/ 2538725 h 2814967"/>
                  <a:gd name="connsiteX22" fmla="*/ 588387 w 1136050"/>
                  <a:gd name="connsiteY22" fmla="*/ 2665863 h 2814967"/>
                  <a:gd name="connsiteX23" fmla="*/ 370790 w 1136050"/>
                  <a:gd name="connsiteY23" fmla="*/ 2734319 h 2814967"/>
                  <a:gd name="connsiteX24" fmla="*/ 424578 w 1136050"/>
                  <a:gd name="connsiteY24" fmla="*/ 2641413 h 2814967"/>
                  <a:gd name="connsiteX25" fmla="*/ 351230 w 1136050"/>
                  <a:gd name="connsiteY25" fmla="*/ 2450710 h 2814967"/>
                  <a:gd name="connsiteX26" fmla="*/ 297441 w 1136050"/>
                  <a:gd name="connsiteY26" fmla="*/ 1670780 h 2814967"/>
                  <a:gd name="connsiteX27" fmla="*/ 253433 w 1136050"/>
                  <a:gd name="connsiteY27" fmla="*/ 1384726 h 2814967"/>
                  <a:gd name="connsiteX28" fmla="*/ 199645 w 1136050"/>
                  <a:gd name="connsiteY28" fmla="*/ 1367611 h 2814967"/>
                  <a:gd name="connsiteX29" fmla="*/ 239426 w 1136050"/>
                  <a:gd name="connsiteY29" fmla="*/ 742668 h 2814967"/>
                  <a:gd name="connsiteX30" fmla="*/ 172751 w 1136050"/>
                  <a:gd name="connsiteY30" fmla="*/ 1169573 h 2814967"/>
                  <a:gd name="connsiteX31" fmla="*/ 177641 w 1136050"/>
                  <a:gd name="connsiteY31" fmla="*/ 1308933 h 2814967"/>
                  <a:gd name="connsiteX32" fmla="*/ 138522 w 1136050"/>
                  <a:gd name="connsiteY32" fmla="*/ 1318713 h 2814967"/>
                  <a:gd name="connsiteX33" fmla="*/ 153192 w 1136050"/>
                  <a:gd name="connsiteY33" fmla="*/ 1333382 h 2814967"/>
                  <a:gd name="connsiteX34" fmla="*/ 159354 w 1136050"/>
                  <a:gd name="connsiteY34" fmla="*/ 1382051 h 2814967"/>
                  <a:gd name="connsiteX35" fmla="*/ 37910 w 1136050"/>
                  <a:gd name="connsiteY35" fmla="*/ 1291563 h 2814967"/>
                  <a:gd name="connsiteX36" fmla="*/ 28385 w 1136050"/>
                  <a:gd name="connsiteY36" fmla="*/ 1170118 h 2814967"/>
                  <a:gd name="connsiteX37" fmla="*/ 1 w 1136050"/>
                  <a:gd name="connsiteY37"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686184 w 1136050"/>
                  <a:gd name="connsiteY5" fmla="*/ 2154872 h 2814967"/>
                  <a:gd name="connsiteX6" fmla="*/ 588388 w 1136050"/>
                  <a:gd name="connsiteY6" fmla="*/ 2123088 h 2814967"/>
                  <a:gd name="connsiteX7" fmla="*/ 615282 w 1136050"/>
                  <a:gd name="connsiteY7" fmla="*/ 2076635 h 2814967"/>
                  <a:gd name="connsiteX8" fmla="*/ 639731 w 1136050"/>
                  <a:gd name="connsiteY8" fmla="*/ 2035071 h 2814967"/>
                  <a:gd name="connsiteX9" fmla="*/ 669070 w 1136050"/>
                  <a:gd name="connsiteY9" fmla="*/ 1991063 h 2814967"/>
                  <a:gd name="connsiteX10" fmla="*/ 664180 w 1136050"/>
                  <a:gd name="connsiteY10" fmla="*/ 1920160 h 2814967"/>
                  <a:gd name="connsiteX11" fmla="*/ 647065 w 1136050"/>
                  <a:gd name="connsiteY11" fmla="*/ 1822363 h 2814967"/>
                  <a:gd name="connsiteX12" fmla="*/ 647066 w 1136050"/>
                  <a:gd name="connsiteY12" fmla="*/ 1719677 h 2814967"/>
                  <a:gd name="connsiteX13" fmla="*/ 590833 w 1136050"/>
                  <a:gd name="connsiteY13" fmla="*/ 1502079 h 2814967"/>
                  <a:gd name="connsiteX14" fmla="*/ 562761 w 1136050"/>
                  <a:gd name="connsiteY14" fmla="*/ 1400295 h 2814967"/>
                  <a:gd name="connsiteX15" fmla="*/ 566383 w 1136050"/>
                  <a:gd name="connsiteY15" fmla="*/ 1548532 h 2814967"/>
                  <a:gd name="connsiteX16" fmla="*/ 566383 w 1136050"/>
                  <a:gd name="connsiteY16" fmla="*/ 1915270 h 2814967"/>
                  <a:gd name="connsiteX17" fmla="*/ 568828 w 1136050"/>
                  <a:gd name="connsiteY17" fmla="*/ 2035071 h 2814967"/>
                  <a:gd name="connsiteX18" fmla="*/ 559048 w 1136050"/>
                  <a:gd name="connsiteY18" fmla="*/ 2120644 h 2814967"/>
                  <a:gd name="connsiteX19" fmla="*/ 568828 w 1136050"/>
                  <a:gd name="connsiteY19" fmla="*/ 2152428 h 2814967"/>
                  <a:gd name="connsiteX20" fmla="*/ 583497 w 1136050"/>
                  <a:gd name="connsiteY20" fmla="*/ 2264894 h 2814967"/>
                  <a:gd name="connsiteX21" fmla="*/ 583498 w 1136050"/>
                  <a:gd name="connsiteY21" fmla="*/ 2418924 h 2814967"/>
                  <a:gd name="connsiteX22" fmla="*/ 629951 w 1136050"/>
                  <a:gd name="connsiteY22" fmla="*/ 2538725 h 2814967"/>
                  <a:gd name="connsiteX23" fmla="*/ 588387 w 1136050"/>
                  <a:gd name="connsiteY23" fmla="*/ 2665863 h 2814967"/>
                  <a:gd name="connsiteX24" fmla="*/ 370790 w 1136050"/>
                  <a:gd name="connsiteY24" fmla="*/ 2734319 h 2814967"/>
                  <a:gd name="connsiteX25" fmla="*/ 424578 w 1136050"/>
                  <a:gd name="connsiteY25" fmla="*/ 2641413 h 2814967"/>
                  <a:gd name="connsiteX26" fmla="*/ 351230 w 1136050"/>
                  <a:gd name="connsiteY26" fmla="*/ 2450710 h 2814967"/>
                  <a:gd name="connsiteX27" fmla="*/ 297441 w 1136050"/>
                  <a:gd name="connsiteY27" fmla="*/ 1670780 h 2814967"/>
                  <a:gd name="connsiteX28" fmla="*/ 253433 w 1136050"/>
                  <a:gd name="connsiteY28" fmla="*/ 1384726 h 2814967"/>
                  <a:gd name="connsiteX29" fmla="*/ 199645 w 1136050"/>
                  <a:gd name="connsiteY29" fmla="*/ 1367611 h 2814967"/>
                  <a:gd name="connsiteX30" fmla="*/ 239426 w 1136050"/>
                  <a:gd name="connsiteY30" fmla="*/ 742668 h 2814967"/>
                  <a:gd name="connsiteX31" fmla="*/ 172751 w 1136050"/>
                  <a:gd name="connsiteY31" fmla="*/ 1169573 h 2814967"/>
                  <a:gd name="connsiteX32" fmla="*/ 177641 w 1136050"/>
                  <a:gd name="connsiteY32" fmla="*/ 1308933 h 2814967"/>
                  <a:gd name="connsiteX33" fmla="*/ 138522 w 1136050"/>
                  <a:gd name="connsiteY33" fmla="*/ 1318713 h 2814967"/>
                  <a:gd name="connsiteX34" fmla="*/ 153192 w 1136050"/>
                  <a:gd name="connsiteY34" fmla="*/ 1333382 h 2814967"/>
                  <a:gd name="connsiteX35" fmla="*/ 159354 w 1136050"/>
                  <a:gd name="connsiteY35" fmla="*/ 1382051 h 2814967"/>
                  <a:gd name="connsiteX36" fmla="*/ 37910 w 1136050"/>
                  <a:gd name="connsiteY36" fmla="*/ 1291563 h 2814967"/>
                  <a:gd name="connsiteX37" fmla="*/ 28385 w 1136050"/>
                  <a:gd name="connsiteY37" fmla="*/ 1170118 h 2814967"/>
                  <a:gd name="connsiteX38" fmla="*/ 1 w 1136050"/>
                  <a:gd name="connsiteY38"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595722 w 1136050"/>
                  <a:gd name="connsiteY5" fmla="*/ 2235555 h 2814967"/>
                  <a:gd name="connsiteX6" fmla="*/ 588388 w 1136050"/>
                  <a:gd name="connsiteY6" fmla="*/ 2123088 h 2814967"/>
                  <a:gd name="connsiteX7" fmla="*/ 615282 w 1136050"/>
                  <a:gd name="connsiteY7" fmla="*/ 2076635 h 2814967"/>
                  <a:gd name="connsiteX8" fmla="*/ 639731 w 1136050"/>
                  <a:gd name="connsiteY8" fmla="*/ 2035071 h 2814967"/>
                  <a:gd name="connsiteX9" fmla="*/ 669070 w 1136050"/>
                  <a:gd name="connsiteY9" fmla="*/ 1991063 h 2814967"/>
                  <a:gd name="connsiteX10" fmla="*/ 664180 w 1136050"/>
                  <a:gd name="connsiteY10" fmla="*/ 1920160 h 2814967"/>
                  <a:gd name="connsiteX11" fmla="*/ 647065 w 1136050"/>
                  <a:gd name="connsiteY11" fmla="*/ 1822363 h 2814967"/>
                  <a:gd name="connsiteX12" fmla="*/ 647066 w 1136050"/>
                  <a:gd name="connsiteY12" fmla="*/ 1719677 h 2814967"/>
                  <a:gd name="connsiteX13" fmla="*/ 590833 w 1136050"/>
                  <a:gd name="connsiteY13" fmla="*/ 1502079 h 2814967"/>
                  <a:gd name="connsiteX14" fmla="*/ 562761 w 1136050"/>
                  <a:gd name="connsiteY14" fmla="*/ 1400295 h 2814967"/>
                  <a:gd name="connsiteX15" fmla="*/ 566383 w 1136050"/>
                  <a:gd name="connsiteY15" fmla="*/ 1548532 h 2814967"/>
                  <a:gd name="connsiteX16" fmla="*/ 566383 w 1136050"/>
                  <a:gd name="connsiteY16" fmla="*/ 1915270 h 2814967"/>
                  <a:gd name="connsiteX17" fmla="*/ 568828 w 1136050"/>
                  <a:gd name="connsiteY17" fmla="*/ 2035071 h 2814967"/>
                  <a:gd name="connsiteX18" fmla="*/ 559048 w 1136050"/>
                  <a:gd name="connsiteY18" fmla="*/ 2120644 h 2814967"/>
                  <a:gd name="connsiteX19" fmla="*/ 568828 w 1136050"/>
                  <a:gd name="connsiteY19" fmla="*/ 2152428 h 2814967"/>
                  <a:gd name="connsiteX20" fmla="*/ 583497 w 1136050"/>
                  <a:gd name="connsiteY20" fmla="*/ 2264894 h 2814967"/>
                  <a:gd name="connsiteX21" fmla="*/ 583498 w 1136050"/>
                  <a:gd name="connsiteY21" fmla="*/ 2418924 h 2814967"/>
                  <a:gd name="connsiteX22" fmla="*/ 629951 w 1136050"/>
                  <a:gd name="connsiteY22" fmla="*/ 2538725 h 2814967"/>
                  <a:gd name="connsiteX23" fmla="*/ 588387 w 1136050"/>
                  <a:gd name="connsiteY23" fmla="*/ 2665863 h 2814967"/>
                  <a:gd name="connsiteX24" fmla="*/ 370790 w 1136050"/>
                  <a:gd name="connsiteY24" fmla="*/ 2734319 h 2814967"/>
                  <a:gd name="connsiteX25" fmla="*/ 424578 w 1136050"/>
                  <a:gd name="connsiteY25" fmla="*/ 2641413 h 2814967"/>
                  <a:gd name="connsiteX26" fmla="*/ 351230 w 1136050"/>
                  <a:gd name="connsiteY26" fmla="*/ 2450710 h 2814967"/>
                  <a:gd name="connsiteX27" fmla="*/ 297441 w 1136050"/>
                  <a:gd name="connsiteY27" fmla="*/ 1670780 h 2814967"/>
                  <a:gd name="connsiteX28" fmla="*/ 253433 w 1136050"/>
                  <a:gd name="connsiteY28" fmla="*/ 1384726 h 2814967"/>
                  <a:gd name="connsiteX29" fmla="*/ 199645 w 1136050"/>
                  <a:gd name="connsiteY29" fmla="*/ 1367611 h 2814967"/>
                  <a:gd name="connsiteX30" fmla="*/ 239426 w 1136050"/>
                  <a:gd name="connsiteY30" fmla="*/ 742668 h 2814967"/>
                  <a:gd name="connsiteX31" fmla="*/ 172751 w 1136050"/>
                  <a:gd name="connsiteY31" fmla="*/ 1169573 h 2814967"/>
                  <a:gd name="connsiteX32" fmla="*/ 177641 w 1136050"/>
                  <a:gd name="connsiteY32" fmla="*/ 1308933 h 2814967"/>
                  <a:gd name="connsiteX33" fmla="*/ 138522 w 1136050"/>
                  <a:gd name="connsiteY33" fmla="*/ 1318713 h 2814967"/>
                  <a:gd name="connsiteX34" fmla="*/ 153192 w 1136050"/>
                  <a:gd name="connsiteY34" fmla="*/ 1333382 h 2814967"/>
                  <a:gd name="connsiteX35" fmla="*/ 159354 w 1136050"/>
                  <a:gd name="connsiteY35" fmla="*/ 1382051 h 2814967"/>
                  <a:gd name="connsiteX36" fmla="*/ 37910 w 1136050"/>
                  <a:gd name="connsiteY36" fmla="*/ 1291563 h 2814967"/>
                  <a:gd name="connsiteX37" fmla="*/ 28385 w 1136050"/>
                  <a:gd name="connsiteY37" fmla="*/ 1170118 h 2814967"/>
                  <a:gd name="connsiteX38" fmla="*/ 1 w 1136050"/>
                  <a:gd name="connsiteY38"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595722 w 1136050"/>
                  <a:gd name="connsiteY5" fmla="*/ 2235555 h 2814967"/>
                  <a:gd name="connsiteX6" fmla="*/ 588388 w 1136050"/>
                  <a:gd name="connsiteY6" fmla="*/ 2123088 h 2814967"/>
                  <a:gd name="connsiteX7" fmla="*/ 615282 w 1136050"/>
                  <a:gd name="connsiteY7" fmla="*/ 2076635 h 2814967"/>
                  <a:gd name="connsiteX8" fmla="*/ 639731 w 1136050"/>
                  <a:gd name="connsiteY8" fmla="*/ 2035071 h 2814967"/>
                  <a:gd name="connsiteX9" fmla="*/ 669070 w 1136050"/>
                  <a:gd name="connsiteY9" fmla="*/ 1991063 h 2814967"/>
                  <a:gd name="connsiteX10" fmla="*/ 664180 w 1136050"/>
                  <a:gd name="connsiteY10" fmla="*/ 1920160 h 2814967"/>
                  <a:gd name="connsiteX11" fmla="*/ 647065 w 1136050"/>
                  <a:gd name="connsiteY11" fmla="*/ 1822363 h 2814967"/>
                  <a:gd name="connsiteX12" fmla="*/ 647066 w 1136050"/>
                  <a:gd name="connsiteY12" fmla="*/ 1719677 h 2814967"/>
                  <a:gd name="connsiteX13" fmla="*/ 590833 w 1136050"/>
                  <a:gd name="connsiteY13" fmla="*/ 1502079 h 2814967"/>
                  <a:gd name="connsiteX14" fmla="*/ 562761 w 1136050"/>
                  <a:gd name="connsiteY14" fmla="*/ 1400295 h 2814967"/>
                  <a:gd name="connsiteX15" fmla="*/ 566383 w 1136050"/>
                  <a:gd name="connsiteY15" fmla="*/ 1548532 h 2814967"/>
                  <a:gd name="connsiteX16" fmla="*/ 566383 w 1136050"/>
                  <a:gd name="connsiteY16" fmla="*/ 1915270 h 2814967"/>
                  <a:gd name="connsiteX17" fmla="*/ 568828 w 1136050"/>
                  <a:gd name="connsiteY17" fmla="*/ 2035071 h 2814967"/>
                  <a:gd name="connsiteX18" fmla="*/ 559048 w 1136050"/>
                  <a:gd name="connsiteY18" fmla="*/ 2120644 h 2814967"/>
                  <a:gd name="connsiteX19" fmla="*/ 568828 w 1136050"/>
                  <a:gd name="connsiteY19" fmla="*/ 2152428 h 2814967"/>
                  <a:gd name="connsiteX20" fmla="*/ 583497 w 1136050"/>
                  <a:gd name="connsiteY20" fmla="*/ 2264894 h 2814967"/>
                  <a:gd name="connsiteX21" fmla="*/ 583498 w 1136050"/>
                  <a:gd name="connsiteY21" fmla="*/ 2418924 h 2814967"/>
                  <a:gd name="connsiteX22" fmla="*/ 629951 w 1136050"/>
                  <a:gd name="connsiteY22" fmla="*/ 2538725 h 2814967"/>
                  <a:gd name="connsiteX23" fmla="*/ 588387 w 1136050"/>
                  <a:gd name="connsiteY23" fmla="*/ 2665863 h 2814967"/>
                  <a:gd name="connsiteX24" fmla="*/ 370790 w 1136050"/>
                  <a:gd name="connsiteY24" fmla="*/ 2734319 h 2814967"/>
                  <a:gd name="connsiteX25" fmla="*/ 424578 w 1136050"/>
                  <a:gd name="connsiteY25" fmla="*/ 2641413 h 2814967"/>
                  <a:gd name="connsiteX26" fmla="*/ 351230 w 1136050"/>
                  <a:gd name="connsiteY26" fmla="*/ 2450710 h 2814967"/>
                  <a:gd name="connsiteX27" fmla="*/ 297441 w 1136050"/>
                  <a:gd name="connsiteY27" fmla="*/ 1670780 h 2814967"/>
                  <a:gd name="connsiteX28" fmla="*/ 253433 w 1136050"/>
                  <a:gd name="connsiteY28" fmla="*/ 1384726 h 2814967"/>
                  <a:gd name="connsiteX29" fmla="*/ 199645 w 1136050"/>
                  <a:gd name="connsiteY29" fmla="*/ 1367611 h 2814967"/>
                  <a:gd name="connsiteX30" fmla="*/ 239426 w 1136050"/>
                  <a:gd name="connsiteY30" fmla="*/ 742668 h 2814967"/>
                  <a:gd name="connsiteX31" fmla="*/ 172751 w 1136050"/>
                  <a:gd name="connsiteY31" fmla="*/ 1169573 h 2814967"/>
                  <a:gd name="connsiteX32" fmla="*/ 177641 w 1136050"/>
                  <a:gd name="connsiteY32" fmla="*/ 1308933 h 2814967"/>
                  <a:gd name="connsiteX33" fmla="*/ 138522 w 1136050"/>
                  <a:gd name="connsiteY33" fmla="*/ 1318713 h 2814967"/>
                  <a:gd name="connsiteX34" fmla="*/ 153192 w 1136050"/>
                  <a:gd name="connsiteY34" fmla="*/ 1333382 h 2814967"/>
                  <a:gd name="connsiteX35" fmla="*/ 159354 w 1136050"/>
                  <a:gd name="connsiteY35" fmla="*/ 1382051 h 2814967"/>
                  <a:gd name="connsiteX36" fmla="*/ 37910 w 1136050"/>
                  <a:gd name="connsiteY36" fmla="*/ 1291563 h 2814967"/>
                  <a:gd name="connsiteX37" fmla="*/ 28385 w 1136050"/>
                  <a:gd name="connsiteY37" fmla="*/ 1170118 h 2814967"/>
                  <a:gd name="connsiteX38" fmla="*/ 1 w 1136050"/>
                  <a:gd name="connsiteY38"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595722 w 1136050"/>
                  <a:gd name="connsiteY5" fmla="*/ 2235555 h 2814967"/>
                  <a:gd name="connsiteX6" fmla="*/ 588388 w 1136050"/>
                  <a:gd name="connsiteY6" fmla="*/ 2123088 h 2814967"/>
                  <a:gd name="connsiteX7" fmla="*/ 615282 w 1136050"/>
                  <a:gd name="connsiteY7" fmla="*/ 2076635 h 2814967"/>
                  <a:gd name="connsiteX8" fmla="*/ 639731 w 1136050"/>
                  <a:gd name="connsiteY8" fmla="*/ 2035071 h 2814967"/>
                  <a:gd name="connsiteX9" fmla="*/ 669070 w 1136050"/>
                  <a:gd name="connsiteY9" fmla="*/ 1991063 h 2814967"/>
                  <a:gd name="connsiteX10" fmla="*/ 664180 w 1136050"/>
                  <a:gd name="connsiteY10" fmla="*/ 1920160 h 2814967"/>
                  <a:gd name="connsiteX11" fmla="*/ 647065 w 1136050"/>
                  <a:gd name="connsiteY11" fmla="*/ 1822363 h 2814967"/>
                  <a:gd name="connsiteX12" fmla="*/ 647066 w 1136050"/>
                  <a:gd name="connsiteY12" fmla="*/ 1719677 h 2814967"/>
                  <a:gd name="connsiteX13" fmla="*/ 590833 w 1136050"/>
                  <a:gd name="connsiteY13" fmla="*/ 1502079 h 2814967"/>
                  <a:gd name="connsiteX14" fmla="*/ 562761 w 1136050"/>
                  <a:gd name="connsiteY14" fmla="*/ 1400295 h 2814967"/>
                  <a:gd name="connsiteX15" fmla="*/ 566383 w 1136050"/>
                  <a:gd name="connsiteY15" fmla="*/ 1548532 h 2814967"/>
                  <a:gd name="connsiteX16" fmla="*/ 566383 w 1136050"/>
                  <a:gd name="connsiteY16" fmla="*/ 1915270 h 2814967"/>
                  <a:gd name="connsiteX17" fmla="*/ 568828 w 1136050"/>
                  <a:gd name="connsiteY17" fmla="*/ 2035071 h 2814967"/>
                  <a:gd name="connsiteX18" fmla="*/ 559048 w 1136050"/>
                  <a:gd name="connsiteY18" fmla="*/ 2120644 h 2814967"/>
                  <a:gd name="connsiteX19" fmla="*/ 568828 w 1136050"/>
                  <a:gd name="connsiteY19" fmla="*/ 2152428 h 2814967"/>
                  <a:gd name="connsiteX20" fmla="*/ 583497 w 1136050"/>
                  <a:gd name="connsiteY20" fmla="*/ 2264894 h 2814967"/>
                  <a:gd name="connsiteX21" fmla="*/ 583498 w 1136050"/>
                  <a:gd name="connsiteY21" fmla="*/ 2418924 h 2814967"/>
                  <a:gd name="connsiteX22" fmla="*/ 629951 w 1136050"/>
                  <a:gd name="connsiteY22" fmla="*/ 2538725 h 2814967"/>
                  <a:gd name="connsiteX23" fmla="*/ 588387 w 1136050"/>
                  <a:gd name="connsiteY23" fmla="*/ 2665863 h 2814967"/>
                  <a:gd name="connsiteX24" fmla="*/ 370790 w 1136050"/>
                  <a:gd name="connsiteY24" fmla="*/ 2734319 h 2814967"/>
                  <a:gd name="connsiteX25" fmla="*/ 424578 w 1136050"/>
                  <a:gd name="connsiteY25" fmla="*/ 2641413 h 2814967"/>
                  <a:gd name="connsiteX26" fmla="*/ 351230 w 1136050"/>
                  <a:gd name="connsiteY26" fmla="*/ 2450710 h 2814967"/>
                  <a:gd name="connsiteX27" fmla="*/ 297441 w 1136050"/>
                  <a:gd name="connsiteY27" fmla="*/ 1670780 h 2814967"/>
                  <a:gd name="connsiteX28" fmla="*/ 253433 w 1136050"/>
                  <a:gd name="connsiteY28" fmla="*/ 1384726 h 2814967"/>
                  <a:gd name="connsiteX29" fmla="*/ 199645 w 1136050"/>
                  <a:gd name="connsiteY29" fmla="*/ 1367611 h 2814967"/>
                  <a:gd name="connsiteX30" fmla="*/ 239426 w 1136050"/>
                  <a:gd name="connsiteY30" fmla="*/ 742668 h 2814967"/>
                  <a:gd name="connsiteX31" fmla="*/ 172751 w 1136050"/>
                  <a:gd name="connsiteY31" fmla="*/ 1169573 h 2814967"/>
                  <a:gd name="connsiteX32" fmla="*/ 177641 w 1136050"/>
                  <a:gd name="connsiteY32" fmla="*/ 1308933 h 2814967"/>
                  <a:gd name="connsiteX33" fmla="*/ 138522 w 1136050"/>
                  <a:gd name="connsiteY33" fmla="*/ 1318713 h 2814967"/>
                  <a:gd name="connsiteX34" fmla="*/ 153192 w 1136050"/>
                  <a:gd name="connsiteY34" fmla="*/ 1333382 h 2814967"/>
                  <a:gd name="connsiteX35" fmla="*/ 159354 w 1136050"/>
                  <a:gd name="connsiteY35" fmla="*/ 1382051 h 2814967"/>
                  <a:gd name="connsiteX36" fmla="*/ 37910 w 1136050"/>
                  <a:gd name="connsiteY36" fmla="*/ 1291563 h 2814967"/>
                  <a:gd name="connsiteX37" fmla="*/ 28385 w 1136050"/>
                  <a:gd name="connsiteY37" fmla="*/ 1170118 h 2814967"/>
                  <a:gd name="connsiteX38" fmla="*/ 1 w 1136050"/>
                  <a:gd name="connsiteY38"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781536 w 1136050"/>
                  <a:gd name="connsiteY5" fmla="*/ 2247779 h 2814967"/>
                  <a:gd name="connsiteX6" fmla="*/ 595722 w 1136050"/>
                  <a:gd name="connsiteY6" fmla="*/ 2235555 h 2814967"/>
                  <a:gd name="connsiteX7" fmla="*/ 588388 w 1136050"/>
                  <a:gd name="connsiteY7" fmla="*/ 2123088 h 2814967"/>
                  <a:gd name="connsiteX8" fmla="*/ 615282 w 1136050"/>
                  <a:gd name="connsiteY8" fmla="*/ 2076635 h 2814967"/>
                  <a:gd name="connsiteX9" fmla="*/ 639731 w 1136050"/>
                  <a:gd name="connsiteY9" fmla="*/ 2035071 h 2814967"/>
                  <a:gd name="connsiteX10" fmla="*/ 669070 w 1136050"/>
                  <a:gd name="connsiteY10" fmla="*/ 1991063 h 2814967"/>
                  <a:gd name="connsiteX11" fmla="*/ 664180 w 1136050"/>
                  <a:gd name="connsiteY11" fmla="*/ 1920160 h 2814967"/>
                  <a:gd name="connsiteX12" fmla="*/ 647065 w 1136050"/>
                  <a:gd name="connsiteY12" fmla="*/ 1822363 h 2814967"/>
                  <a:gd name="connsiteX13" fmla="*/ 647066 w 1136050"/>
                  <a:gd name="connsiteY13" fmla="*/ 1719677 h 2814967"/>
                  <a:gd name="connsiteX14" fmla="*/ 590833 w 1136050"/>
                  <a:gd name="connsiteY14" fmla="*/ 1502079 h 2814967"/>
                  <a:gd name="connsiteX15" fmla="*/ 562761 w 1136050"/>
                  <a:gd name="connsiteY15" fmla="*/ 1400295 h 2814967"/>
                  <a:gd name="connsiteX16" fmla="*/ 566383 w 1136050"/>
                  <a:gd name="connsiteY16" fmla="*/ 1548532 h 2814967"/>
                  <a:gd name="connsiteX17" fmla="*/ 566383 w 1136050"/>
                  <a:gd name="connsiteY17" fmla="*/ 1915270 h 2814967"/>
                  <a:gd name="connsiteX18" fmla="*/ 568828 w 1136050"/>
                  <a:gd name="connsiteY18" fmla="*/ 2035071 h 2814967"/>
                  <a:gd name="connsiteX19" fmla="*/ 559048 w 1136050"/>
                  <a:gd name="connsiteY19" fmla="*/ 2120644 h 2814967"/>
                  <a:gd name="connsiteX20" fmla="*/ 568828 w 1136050"/>
                  <a:gd name="connsiteY20" fmla="*/ 2152428 h 2814967"/>
                  <a:gd name="connsiteX21" fmla="*/ 583497 w 1136050"/>
                  <a:gd name="connsiteY21" fmla="*/ 2264894 h 2814967"/>
                  <a:gd name="connsiteX22" fmla="*/ 583498 w 1136050"/>
                  <a:gd name="connsiteY22" fmla="*/ 2418924 h 2814967"/>
                  <a:gd name="connsiteX23" fmla="*/ 629951 w 1136050"/>
                  <a:gd name="connsiteY23" fmla="*/ 2538725 h 2814967"/>
                  <a:gd name="connsiteX24" fmla="*/ 588387 w 1136050"/>
                  <a:gd name="connsiteY24" fmla="*/ 2665863 h 2814967"/>
                  <a:gd name="connsiteX25" fmla="*/ 370790 w 1136050"/>
                  <a:gd name="connsiteY25" fmla="*/ 2734319 h 2814967"/>
                  <a:gd name="connsiteX26" fmla="*/ 424578 w 1136050"/>
                  <a:gd name="connsiteY26" fmla="*/ 2641413 h 2814967"/>
                  <a:gd name="connsiteX27" fmla="*/ 351230 w 1136050"/>
                  <a:gd name="connsiteY27" fmla="*/ 2450710 h 2814967"/>
                  <a:gd name="connsiteX28" fmla="*/ 297441 w 1136050"/>
                  <a:gd name="connsiteY28" fmla="*/ 1670780 h 2814967"/>
                  <a:gd name="connsiteX29" fmla="*/ 253433 w 1136050"/>
                  <a:gd name="connsiteY29" fmla="*/ 1384726 h 2814967"/>
                  <a:gd name="connsiteX30" fmla="*/ 199645 w 1136050"/>
                  <a:gd name="connsiteY30" fmla="*/ 1367611 h 2814967"/>
                  <a:gd name="connsiteX31" fmla="*/ 239426 w 1136050"/>
                  <a:gd name="connsiteY31" fmla="*/ 742668 h 2814967"/>
                  <a:gd name="connsiteX32" fmla="*/ 172751 w 1136050"/>
                  <a:gd name="connsiteY32" fmla="*/ 1169573 h 2814967"/>
                  <a:gd name="connsiteX33" fmla="*/ 177641 w 1136050"/>
                  <a:gd name="connsiteY33" fmla="*/ 1308933 h 2814967"/>
                  <a:gd name="connsiteX34" fmla="*/ 138522 w 1136050"/>
                  <a:gd name="connsiteY34" fmla="*/ 1318713 h 2814967"/>
                  <a:gd name="connsiteX35" fmla="*/ 153192 w 1136050"/>
                  <a:gd name="connsiteY35" fmla="*/ 1333382 h 2814967"/>
                  <a:gd name="connsiteX36" fmla="*/ 159354 w 1136050"/>
                  <a:gd name="connsiteY36" fmla="*/ 1382051 h 2814967"/>
                  <a:gd name="connsiteX37" fmla="*/ 37910 w 1136050"/>
                  <a:gd name="connsiteY37" fmla="*/ 1291563 h 2814967"/>
                  <a:gd name="connsiteX38" fmla="*/ 28385 w 1136050"/>
                  <a:gd name="connsiteY38" fmla="*/ 1170118 h 2814967"/>
                  <a:gd name="connsiteX39" fmla="*/ 1 w 1136050"/>
                  <a:gd name="connsiteY39"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625061 w 1136050"/>
                  <a:gd name="connsiteY5" fmla="*/ 2414034 h 2814967"/>
                  <a:gd name="connsiteX6" fmla="*/ 595722 w 1136050"/>
                  <a:gd name="connsiteY6" fmla="*/ 2235555 h 2814967"/>
                  <a:gd name="connsiteX7" fmla="*/ 588388 w 1136050"/>
                  <a:gd name="connsiteY7" fmla="*/ 2123088 h 2814967"/>
                  <a:gd name="connsiteX8" fmla="*/ 615282 w 1136050"/>
                  <a:gd name="connsiteY8" fmla="*/ 2076635 h 2814967"/>
                  <a:gd name="connsiteX9" fmla="*/ 639731 w 1136050"/>
                  <a:gd name="connsiteY9" fmla="*/ 2035071 h 2814967"/>
                  <a:gd name="connsiteX10" fmla="*/ 669070 w 1136050"/>
                  <a:gd name="connsiteY10" fmla="*/ 1991063 h 2814967"/>
                  <a:gd name="connsiteX11" fmla="*/ 664180 w 1136050"/>
                  <a:gd name="connsiteY11" fmla="*/ 1920160 h 2814967"/>
                  <a:gd name="connsiteX12" fmla="*/ 647065 w 1136050"/>
                  <a:gd name="connsiteY12" fmla="*/ 1822363 h 2814967"/>
                  <a:gd name="connsiteX13" fmla="*/ 647066 w 1136050"/>
                  <a:gd name="connsiteY13" fmla="*/ 1719677 h 2814967"/>
                  <a:gd name="connsiteX14" fmla="*/ 590833 w 1136050"/>
                  <a:gd name="connsiteY14" fmla="*/ 1502079 h 2814967"/>
                  <a:gd name="connsiteX15" fmla="*/ 562761 w 1136050"/>
                  <a:gd name="connsiteY15" fmla="*/ 1400295 h 2814967"/>
                  <a:gd name="connsiteX16" fmla="*/ 566383 w 1136050"/>
                  <a:gd name="connsiteY16" fmla="*/ 1548532 h 2814967"/>
                  <a:gd name="connsiteX17" fmla="*/ 566383 w 1136050"/>
                  <a:gd name="connsiteY17" fmla="*/ 1915270 h 2814967"/>
                  <a:gd name="connsiteX18" fmla="*/ 568828 w 1136050"/>
                  <a:gd name="connsiteY18" fmla="*/ 2035071 h 2814967"/>
                  <a:gd name="connsiteX19" fmla="*/ 559048 w 1136050"/>
                  <a:gd name="connsiteY19" fmla="*/ 2120644 h 2814967"/>
                  <a:gd name="connsiteX20" fmla="*/ 568828 w 1136050"/>
                  <a:gd name="connsiteY20" fmla="*/ 2152428 h 2814967"/>
                  <a:gd name="connsiteX21" fmla="*/ 583497 w 1136050"/>
                  <a:gd name="connsiteY21" fmla="*/ 2264894 h 2814967"/>
                  <a:gd name="connsiteX22" fmla="*/ 583498 w 1136050"/>
                  <a:gd name="connsiteY22" fmla="*/ 2418924 h 2814967"/>
                  <a:gd name="connsiteX23" fmla="*/ 629951 w 1136050"/>
                  <a:gd name="connsiteY23" fmla="*/ 2538725 h 2814967"/>
                  <a:gd name="connsiteX24" fmla="*/ 588387 w 1136050"/>
                  <a:gd name="connsiteY24" fmla="*/ 2665863 h 2814967"/>
                  <a:gd name="connsiteX25" fmla="*/ 370790 w 1136050"/>
                  <a:gd name="connsiteY25" fmla="*/ 2734319 h 2814967"/>
                  <a:gd name="connsiteX26" fmla="*/ 424578 w 1136050"/>
                  <a:gd name="connsiteY26" fmla="*/ 2641413 h 2814967"/>
                  <a:gd name="connsiteX27" fmla="*/ 351230 w 1136050"/>
                  <a:gd name="connsiteY27" fmla="*/ 2450710 h 2814967"/>
                  <a:gd name="connsiteX28" fmla="*/ 297441 w 1136050"/>
                  <a:gd name="connsiteY28" fmla="*/ 1670780 h 2814967"/>
                  <a:gd name="connsiteX29" fmla="*/ 253433 w 1136050"/>
                  <a:gd name="connsiteY29" fmla="*/ 1384726 h 2814967"/>
                  <a:gd name="connsiteX30" fmla="*/ 199645 w 1136050"/>
                  <a:gd name="connsiteY30" fmla="*/ 1367611 h 2814967"/>
                  <a:gd name="connsiteX31" fmla="*/ 239426 w 1136050"/>
                  <a:gd name="connsiteY31" fmla="*/ 742668 h 2814967"/>
                  <a:gd name="connsiteX32" fmla="*/ 172751 w 1136050"/>
                  <a:gd name="connsiteY32" fmla="*/ 1169573 h 2814967"/>
                  <a:gd name="connsiteX33" fmla="*/ 177641 w 1136050"/>
                  <a:gd name="connsiteY33" fmla="*/ 1308933 h 2814967"/>
                  <a:gd name="connsiteX34" fmla="*/ 138522 w 1136050"/>
                  <a:gd name="connsiteY34" fmla="*/ 1318713 h 2814967"/>
                  <a:gd name="connsiteX35" fmla="*/ 153192 w 1136050"/>
                  <a:gd name="connsiteY35" fmla="*/ 1333382 h 2814967"/>
                  <a:gd name="connsiteX36" fmla="*/ 159354 w 1136050"/>
                  <a:gd name="connsiteY36" fmla="*/ 1382051 h 2814967"/>
                  <a:gd name="connsiteX37" fmla="*/ 37910 w 1136050"/>
                  <a:gd name="connsiteY37" fmla="*/ 1291563 h 2814967"/>
                  <a:gd name="connsiteX38" fmla="*/ 28385 w 1136050"/>
                  <a:gd name="connsiteY38" fmla="*/ 1170118 h 2814967"/>
                  <a:gd name="connsiteX39" fmla="*/ 1 w 1136050"/>
                  <a:gd name="connsiteY39"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625061 w 1136050"/>
                  <a:gd name="connsiteY5" fmla="*/ 2414034 h 2814967"/>
                  <a:gd name="connsiteX6" fmla="*/ 595722 w 1136050"/>
                  <a:gd name="connsiteY6" fmla="*/ 2235555 h 2814967"/>
                  <a:gd name="connsiteX7" fmla="*/ 588388 w 1136050"/>
                  <a:gd name="connsiteY7" fmla="*/ 2123088 h 2814967"/>
                  <a:gd name="connsiteX8" fmla="*/ 615282 w 1136050"/>
                  <a:gd name="connsiteY8" fmla="*/ 2076635 h 2814967"/>
                  <a:gd name="connsiteX9" fmla="*/ 639731 w 1136050"/>
                  <a:gd name="connsiteY9" fmla="*/ 2035071 h 2814967"/>
                  <a:gd name="connsiteX10" fmla="*/ 669070 w 1136050"/>
                  <a:gd name="connsiteY10" fmla="*/ 1991063 h 2814967"/>
                  <a:gd name="connsiteX11" fmla="*/ 664180 w 1136050"/>
                  <a:gd name="connsiteY11" fmla="*/ 1920160 h 2814967"/>
                  <a:gd name="connsiteX12" fmla="*/ 647065 w 1136050"/>
                  <a:gd name="connsiteY12" fmla="*/ 1822363 h 2814967"/>
                  <a:gd name="connsiteX13" fmla="*/ 647066 w 1136050"/>
                  <a:gd name="connsiteY13" fmla="*/ 1719677 h 2814967"/>
                  <a:gd name="connsiteX14" fmla="*/ 590833 w 1136050"/>
                  <a:gd name="connsiteY14" fmla="*/ 1502079 h 2814967"/>
                  <a:gd name="connsiteX15" fmla="*/ 562761 w 1136050"/>
                  <a:gd name="connsiteY15" fmla="*/ 1400295 h 2814967"/>
                  <a:gd name="connsiteX16" fmla="*/ 566383 w 1136050"/>
                  <a:gd name="connsiteY16" fmla="*/ 1548532 h 2814967"/>
                  <a:gd name="connsiteX17" fmla="*/ 566383 w 1136050"/>
                  <a:gd name="connsiteY17" fmla="*/ 1915270 h 2814967"/>
                  <a:gd name="connsiteX18" fmla="*/ 568828 w 1136050"/>
                  <a:gd name="connsiteY18" fmla="*/ 2035071 h 2814967"/>
                  <a:gd name="connsiteX19" fmla="*/ 559048 w 1136050"/>
                  <a:gd name="connsiteY19" fmla="*/ 2120644 h 2814967"/>
                  <a:gd name="connsiteX20" fmla="*/ 568828 w 1136050"/>
                  <a:gd name="connsiteY20" fmla="*/ 2152428 h 2814967"/>
                  <a:gd name="connsiteX21" fmla="*/ 583497 w 1136050"/>
                  <a:gd name="connsiteY21" fmla="*/ 2264894 h 2814967"/>
                  <a:gd name="connsiteX22" fmla="*/ 583498 w 1136050"/>
                  <a:gd name="connsiteY22" fmla="*/ 2418924 h 2814967"/>
                  <a:gd name="connsiteX23" fmla="*/ 629951 w 1136050"/>
                  <a:gd name="connsiteY23" fmla="*/ 2538725 h 2814967"/>
                  <a:gd name="connsiteX24" fmla="*/ 588387 w 1136050"/>
                  <a:gd name="connsiteY24" fmla="*/ 2665863 h 2814967"/>
                  <a:gd name="connsiteX25" fmla="*/ 370790 w 1136050"/>
                  <a:gd name="connsiteY25" fmla="*/ 2734319 h 2814967"/>
                  <a:gd name="connsiteX26" fmla="*/ 424578 w 1136050"/>
                  <a:gd name="connsiteY26" fmla="*/ 2641413 h 2814967"/>
                  <a:gd name="connsiteX27" fmla="*/ 351230 w 1136050"/>
                  <a:gd name="connsiteY27" fmla="*/ 2450710 h 2814967"/>
                  <a:gd name="connsiteX28" fmla="*/ 297441 w 1136050"/>
                  <a:gd name="connsiteY28" fmla="*/ 1670780 h 2814967"/>
                  <a:gd name="connsiteX29" fmla="*/ 253433 w 1136050"/>
                  <a:gd name="connsiteY29" fmla="*/ 1384726 h 2814967"/>
                  <a:gd name="connsiteX30" fmla="*/ 199645 w 1136050"/>
                  <a:gd name="connsiteY30" fmla="*/ 1367611 h 2814967"/>
                  <a:gd name="connsiteX31" fmla="*/ 239426 w 1136050"/>
                  <a:gd name="connsiteY31" fmla="*/ 742668 h 2814967"/>
                  <a:gd name="connsiteX32" fmla="*/ 172751 w 1136050"/>
                  <a:gd name="connsiteY32" fmla="*/ 1169573 h 2814967"/>
                  <a:gd name="connsiteX33" fmla="*/ 177641 w 1136050"/>
                  <a:gd name="connsiteY33" fmla="*/ 1308933 h 2814967"/>
                  <a:gd name="connsiteX34" fmla="*/ 138522 w 1136050"/>
                  <a:gd name="connsiteY34" fmla="*/ 1318713 h 2814967"/>
                  <a:gd name="connsiteX35" fmla="*/ 153192 w 1136050"/>
                  <a:gd name="connsiteY35" fmla="*/ 1333382 h 2814967"/>
                  <a:gd name="connsiteX36" fmla="*/ 159354 w 1136050"/>
                  <a:gd name="connsiteY36" fmla="*/ 1382051 h 2814967"/>
                  <a:gd name="connsiteX37" fmla="*/ 37910 w 1136050"/>
                  <a:gd name="connsiteY37" fmla="*/ 1291563 h 2814967"/>
                  <a:gd name="connsiteX38" fmla="*/ 28385 w 1136050"/>
                  <a:gd name="connsiteY38" fmla="*/ 1170118 h 2814967"/>
                  <a:gd name="connsiteX39" fmla="*/ 1 w 1136050"/>
                  <a:gd name="connsiteY39"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625061 w 1136050"/>
                  <a:gd name="connsiteY5" fmla="*/ 2414034 h 2814967"/>
                  <a:gd name="connsiteX6" fmla="*/ 595722 w 1136050"/>
                  <a:gd name="connsiteY6" fmla="*/ 2235555 h 2814967"/>
                  <a:gd name="connsiteX7" fmla="*/ 588388 w 1136050"/>
                  <a:gd name="connsiteY7" fmla="*/ 2123088 h 2814967"/>
                  <a:gd name="connsiteX8" fmla="*/ 615282 w 1136050"/>
                  <a:gd name="connsiteY8" fmla="*/ 2076635 h 2814967"/>
                  <a:gd name="connsiteX9" fmla="*/ 639731 w 1136050"/>
                  <a:gd name="connsiteY9" fmla="*/ 2035071 h 2814967"/>
                  <a:gd name="connsiteX10" fmla="*/ 669070 w 1136050"/>
                  <a:gd name="connsiteY10" fmla="*/ 1991063 h 2814967"/>
                  <a:gd name="connsiteX11" fmla="*/ 664180 w 1136050"/>
                  <a:gd name="connsiteY11" fmla="*/ 1920160 h 2814967"/>
                  <a:gd name="connsiteX12" fmla="*/ 647065 w 1136050"/>
                  <a:gd name="connsiteY12" fmla="*/ 1822363 h 2814967"/>
                  <a:gd name="connsiteX13" fmla="*/ 647066 w 1136050"/>
                  <a:gd name="connsiteY13" fmla="*/ 1719677 h 2814967"/>
                  <a:gd name="connsiteX14" fmla="*/ 590833 w 1136050"/>
                  <a:gd name="connsiteY14" fmla="*/ 1502079 h 2814967"/>
                  <a:gd name="connsiteX15" fmla="*/ 562761 w 1136050"/>
                  <a:gd name="connsiteY15" fmla="*/ 1400295 h 2814967"/>
                  <a:gd name="connsiteX16" fmla="*/ 566383 w 1136050"/>
                  <a:gd name="connsiteY16" fmla="*/ 1548532 h 2814967"/>
                  <a:gd name="connsiteX17" fmla="*/ 566383 w 1136050"/>
                  <a:gd name="connsiteY17" fmla="*/ 1915270 h 2814967"/>
                  <a:gd name="connsiteX18" fmla="*/ 568828 w 1136050"/>
                  <a:gd name="connsiteY18" fmla="*/ 2035071 h 2814967"/>
                  <a:gd name="connsiteX19" fmla="*/ 559048 w 1136050"/>
                  <a:gd name="connsiteY19" fmla="*/ 2120644 h 2814967"/>
                  <a:gd name="connsiteX20" fmla="*/ 568828 w 1136050"/>
                  <a:gd name="connsiteY20" fmla="*/ 2152428 h 2814967"/>
                  <a:gd name="connsiteX21" fmla="*/ 583497 w 1136050"/>
                  <a:gd name="connsiteY21" fmla="*/ 2264894 h 2814967"/>
                  <a:gd name="connsiteX22" fmla="*/ 583498 w 1136050"/>
                  <a:gd name="connsiteY22" fmla="*/ 2418924 h 2814967"/>
                  <a:gd name="connsiteX23" fmla="*/ 629951 w 1136050"/>
                  <a:gd name="connsiteY23" fmla="*/ 2538725 h 2814967"/>
                  <a:gd name="connsiteX24" fmla="*/ 588387 w 1136050"/>
                  <a:gd name="connsiteY24" fmla="*/ 2665863 h 2814967"/>
                  <a:gd name="connsiteX25" fmla="*/ 370790 w 1136050"/>
                  <a:gd name="connsiteY25" fmla="*/ 2734319 h 2814967"/>
                  <a:gd name="connsiteX26" fmla="*/ 424578 w 1136050"/>
                  <a:gd name="connsiteY26" fmla="*/ 2641413 h 2814967"/>
                  <a:gd name="connsiteX27" fmla="*/ 351230 w 1136050"/>
                  <a:gd name="connsiteY27" fmla="*/ 2450710 h 2814967"/>
                  <a:gd name="connsiteX28" fmla="*/ 297441 w 1136050"/>
                  <a:gd name="connsiteY28" fmla="*/ 1670780 h 2814967"/>
                  <a:gd name="connsiteX29" fmla="*/ 253433 w 1136050"/>
                  <a:gd name="connsiteY29" fmla="*/ 1384726 h 2814967"/>
                  <a:gd name="connsiteX30" fmla="*/ 199645 w 1136050"/>
                  <a:gd name="connsiteY30" fmla="*/ 1367611 h 2814967"/>
                  <a:gd name="connsiteX31" fmla="*/ 239426 w 1136050"/>
                  <a:gd name="connsiteY31" fmla="*/ 742668 h 2814967"/>
                  <a:gd name="connsiteX32" fmla="*/ 172751 w 1136050"/>
                  <a:gd name="connsiteY32" fmla="*/ 1169573 h 2814967"/>
                  <a:gd name="connsiteX33" fmla="*/ 177641 w 1136050"/>
                  <a:gd name="connsiteY33" fmla="*/ 1308933 h 2814967"/>
                  <a:gd name="connsiteX34" fmla="*/ 138522 w 1136050"/>
                  <a:gd name="connsiteY34" fmla="*/ 1318713 h 2814967"/>
                  <a:gd name="connsiteX35" fmla="*/ 153192 w 1136050"/>
                  <a:gd name="connsiteY35" fmla="*/ 1333382 h 2814967"/>
                  <a:gd name="connsiteX36" fmla="*/ 159354 w 1136050"/>
                  <a:gd name="connsiteY36" fmla="*/ 1382051 h 2814967"/>
                  <a:gd name="connsiteX37" fmla="*/ 37910 w 1136050"/>
                  <a:gd name="connsiteY37" fmla="*/ 1291563 h 2814967"/>
                  <a:gd name="connsiteX38" fmla="*/ 28385 w 1136050"/>
                  <a:gd name="connsiteY38" fmla="*/ 1170118 h 2814967"/>
                  <a:gd name="connsiteX39" fmla="*/ 1 w 1136050"/>
                  <a:gd name="connsiteY39"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791316 w 1136050"/>
                  <a:gd name="connsiteY5" fmla="*/ 2370025 h 2814967"/>
                  <a:gd name="connsiteX6" fmla="*/ 625061 w 1136050"/>
                  <a:gd name="connsiteY6" fmla="*/ 2414034 h 2814967"/>
                  <a:gd name="connsiteX7" fmla="*/ 595722 w 1136050"/>
                  <a:gd name="connsiteY7" fmla="*/ 2235555 h 2814967"/>
                  <a:gd name="connsiteX8" fmla="*/ 588388 w 1136050"/>
                  <a:gd name="connsiteY8" fmla="*/ 2123088 h 2814967"/>
                  <a:gd name="connsiteX9" fmla="*/ 615282 w 1136050"/>
                  <a:gd name="connsiteY9" fmla="*/ 2076635 h 2814967"/>
                  <a:gd name="connsiteX10" fmla="*/ 639731 w 1136050"/>
                  <a:gd name="connsiteY10" fmla="*/ 2035071 h 2814967"/>
                  <a:gd name="connsiteX11" fmla="*/ 669070 w 1136050"/>
                  <a:gd name="connsiteY11" fmla="*/ 1991063 h 2814967"/>
                  <a:gd name="connsiteX12" fmla="*/ 664180 w 1136050"/>
                  <a:gd name="connsiteY12" fmla="*/ 1920160 h 2814967"/>
                  <a:gd name="connsiteX13" fmla="*/ 647065 w 1136050"/>
                  <a:gd name="connsiteY13" fmla="*/ 1822363 h 2814967"/>
                  <a:gd name="connsiteX14" fmla="*/ 647066 w 1136050"/>
                  <a:gd name="connsiteY14" fmla="*/ 1719677 h 2814967"/>
                  <a:gd name="connsiteX15" fmla="*/ 590833 w 1136050"/>
                  <a:gd name="connsiteY15" fmla="*/ 1502079 h 2814967"/>
                  <a:gd name="connsiteX16" fmla="*/ 562761 w 1136050"/>
                  <a:gd name="connsiteY16" fmla="*/ 1400295 h 2814967"/>
                  <a:gd name="connsiteX17" fmla="*/ 566383 w 1136050"/>
                  <a:gd name="connsiteY17" fmla="*/ 1548532 h 2814967"/>
                  <a:gd name="connsiteX18" fmla="*/ 566383 w 1136050"/>
                  <a:gd name="connsiteY18" fmla="*/ 1915270 h 2814967"/>
                  <a:gd name="connsiteX19" fmla="*/ 568828 w 1136050"/>
                  <a:gd name="connsiteY19" fmla="*/ 2035071 h 2814967"/>
                  <a:gd name="connsiteX20" fmla="*/ 559048 w 1136050"/>
                  <a:gd name="connsiteY20" fmla="*/ 2120644 h 2814967"/>
                  <a:gd name="connsiteX21" fmla="*/ 568828 w 1136050"/>
                  <a:gd name="connsiteY21" fmla="*/ 2152428 h 2814967"/>
                  <a:gd name="connsiteX22" fmla="*/ 583497 w 1136050"/>
                  <a:gd name="connsiteY22" fmla="*/ 2264894 h 2814967"/>
                  <a:gd name="connsiteX23" fmla="*/ 583498 w 1136050"/>
                  <a:gd name="connsiteY23" fmla="*/ 2418924 h 2814967"/>
                  <a:gd name="connsiteX24" fmla="*/ 629951 w 1136050"/>
                  <a:gd name="connsiteY24" fmla="*/ 2538725 h 2814967"/>
                  <a:gd name="connsiteX25" fmla="*/ 588387 w 1136050"/>
                  <a:gd name="connsiteY25" fmla="*/ 2665863 h 2814967"/>
                  <a:gd name="connsiteX26" fmla="*/ 370790 w 1136050"/>
                  <a:gd name="connsiteY26" fmla="*/ 2734319 h 2814967"/>
                  <a:gd name="connsiteX27" fmla="*/ 424578 w 1136050"/>
                  <a:gd name="connsiteY27" fmla="*/ 2641413 h 2814967"/>
                  <a:gd name="connsiteX28" fmla="*/ 351230 w 1136050"/>
                  <a:gd name="connsiteY28" fmla="*/ 2450710 h 2814967"/>
                  <a:gd name="connsiteX29" fmla="*/ 297441 w 1136050"/>
                  <a:gd name="connsiteY29" fmla="*/ 1670780 h 2814967"/>
                  <a:gd name="connsiteX30" fmla="*/ 253433 w 1136050"/>
                  <a:gd name="connsiteY30" fmla="*/ 1384726 h 2814967"/>
                  <a:gd name="connsiteX31" fmla="*/ 199645 w 1136050"/>
                  <a:gd name="connsiteY31" fmla="*/ 1367611 h 2814967"/>
                  <a:gd name="connsiteX32" fmla="*/ 239426 w 1136050"/>
                  <a:gd name="connsiteY32" fmla="*/ 742668 h 2814967"/>
                  <a:gd name="connsiteX33" fmla="*/ 172751 w 1136050"/>
                  <a:gd name="connsiteY33" fmla="*/ 1169573 h 2814967"/>
                  <a:gd name="connsiteX34" fmla="*/ 177641 w 1136050"/>
                  <a:gd name="connsiteY34" fmla="*/ 1308933 h 2814967"/>
                  <a:gd name="connsiteX35" fmla="*/ 138522 w 1136050"/>
                  <a:gd name="connsiteY35" fmla="*/ 1318713 h 2814967"/>
                  <a:gd name="connsiteX36" fmla="*/ 153192 w 1136050"/>
                  <a:gd name="connsiteY36" fmla="*/ 1333382 h 2814967"/>
                  <a:gd name="connsiteX37" fmla="*/ 159354 w 1136050"/>
                  <a:gd name="connsiteY37" fmla="*/ 1382051 h 2814967"/>
                  <a:gd name="connsiteX38" fmla="*/ 37910 w 1136050"/>
                  <a:gd name="connsiteY38" fmla="*/ 1291563 h 2814967"/>
                  <a:gd name="connsiteX39" fmla="*/ 28385 w 1136050"/>
                  <a:gd name="connsiteY39" fmla="*/ 1170118 h 2814967"/>
                  <a:gd name="connsiteX40" fmla="*/ 1 w 1136050"/>
                  <a:gd name="connsiteY40"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15765 w 1136050"/>
                  <a:gd name="connsiteY5" fmla="*/ 2389585 h 2814967"/>
                  <a:gd name="connsiteX6" fmla="*/ 625061 w 1136050"/>
                  <a:gd name="connsiteY6" fmla="*/ 2414034 h 2814967"/>
                  <a:gd name="connsiteX7" fmla="*/ 595722 w 1136050"/>
                  <a:gd name="connsiteY7" fmla="*/ 2235555 h 2814967"/>
                  <a:gd name="connsiteX8" fmla="*/ 588388 w 1136050"/>
                  <a:gd name="connsiteY8" fmla="*/ 2123088 h 2814967"/>
                  <a:gd name="connsiteX9" fmla="*/ 615282 w 1136050"/>
                  <a:gd name="connsiteY9" fmla="*/ 2076635 h 2814967"/>
                  <a:gd name="connsiteX10" fmla="*/ 639731 w 1136050"/>
                  <a:gd name="connsiteY10" fmla="*/ 2035071 h 2814967"/>
                  <a:gd name="connsiteX11" fmla="*/ 669070 w 1136050"/>
                  <a:gd name="connsiteY11" fmla="*/ 1991063 h 2814967"/>
                  <a:gd name="connsiteX12" fmla="*/ 664180 w 1136050"/>
                  <a:gd name="connsiteY12" fmla="*/ 1920160 h 2814967"/>
                  <a:gd name="connsiteX13" fmla="*/ 647065 w 1136050"/>
                  <a:gd name="connsiteY13" fmla="*/ 1822363 h 2814967"/>
                  <a:gd name="connsiteX14" fmla="*/ 647066 w 1136050"/>
                  <a:gd name="connsiteY14" fmla="*/ 1719677 h 2814967"/>
                  <a:gd name="connsiteX15" fmla="*/ 590833 w 1136050"/>
                  <a:gd name="connsiteY15" fmla="*/ 1502079 h 2814967"/>
                  <a:gd name="connsiteX16" fmla="*/ 562761 w 1136050"/>
                  <a:gd name="connsiteY16" fmla="*/ 1400295 h 2814967"/>
                  <a:gd name="connsiteX17" fmla="*/ 566383 w 1136050"/>
                  <a:gd name="connsiteY17" fmla="*/ 1548532 h 2814967"/>
                  <a:gd name="connsiteX18" fmla="*/ 566383 w 1136050"/>
                  <a:gd name="connsiteY18" fmla="*/ 1915270 h 2814967"/>
                  <a:gd name="connsiteX19" fmla="*/ 568828 w 1136050"/>
                  <a:gd name="connsiteY19" fmla="*/ 2035071 h 2814967"/>
                  <a:gd name="connsiteX20" fmla="*/ 559048 w 1136050"/>
                  <a:gd name="connsiteY20" fmla="*/ 2120644 h 2814967"/>
                  <a:gd name="connsiteX21" fmla="*/ 568828 w 1136050"/>
                  <a:gd name="connsiteY21" fmla="*/ 2152428 h 2814967"/>
                  <a:gd name="connsiteX22" fmla="*/ 583497 w 1136050"/>
                  <a:gd name="connsiteY22" fmla="*/ 2264894 h 2814967"/>
                  <a:gd name="connsiteX23" fmla="*/ 583498 w 1136050"/>
                  <a:gd name="connsiteY23" fmla="*/ 2418924 h 2814967"/>
                  <a:gd name="connsiteX24" fmla="*/ 629951 w 1136050"/>
                  <a:gd name="connsiteY24" fmla="*/ 2538725 h 2814967"/>
                  <a:gd name="connsiteX25" fmla="*/ 588387 w 1136050"/>
                  <a:gd name="connsiteY25" fmla="*/ 2665863 h 2814967"/>
                  <a:gd name="connsiteX26" fmla="*/ 370790 w 1136050"/>
                  <a:gd name="connsiteY26" fmla="*/ 2734319 h 2814967"/>
                  <a:gd name="connsiteX27" fmla="*/ 424578 w 1136050"/>
                  <a:gd name="connsiteY27" fmla="*/ 2641413 h 2814967"/>
                  <a:gd name="connsiteX28" fmla="*/ 351230 w 1136050"/>
                  <a:gd name="connsiteY28" fmla="*/ 2450710 h 2814967"/>
                  <a:gd name="connsiteX29" fmla="*/ 297441 w 1136050"/>
                  <a:gd name="connsiteY29" fmla="*/ 1670780 h 2814967"/>
                  <a:gd name="connsiteX30" fmla="*/ 253433 w 1136050"/>
                  <a:gd name="connsiteY30" fmla="*/ 1384726 h 2814967"/>
                  <a:gd name="connsiteX31" fmla="*/ 199645 w 1136050"/>
                  <a:gd name="connsiteY31" fmla="*/ 1367611 h 2814967"/>
                  <a:gd name="connsiteX32" fmla="*/ 239426 w 1136050"/>
                  <a:gd name="connsiteY32" fmla="*/ 742668 h 2814967"/>
                  <a:gd name="connsiteX33" fmla="*/ 172751 w 1136050"/>
                  <a:gd name="connsiteY33" fmla="*/ 1169573 h 2814967"/>
                  <a:gd name="connsiteX34" fmla="*/ 177641 w 1136050"/>
                  <a:gd name="connsiteY34" fmla="*/ 1308933 h 2814967"/>
                  <a:gd name="connsiteX35" fmla="*/ 138522 w 1136050"/>
                  <a:gd name="connsiteY35" fmla="*/ 1318713 h 2814967"/>
                  <a:gd name="connsiteX36" fmla="*/ 153192 w 1136050"/>
                  <a:gd name="connsiteY36" fmla="*/ 1333382 h 2814967"/>
                  <a:gd name="connsiteX37" fmla="*/ 159354 w 1136050"/>
                  <a:gd name="connsiteY37" fmla="*/ 1382051 h 2814967"/>
                  <a:gd name="connsiteX38" fmla="*/ 37910 w 1136050"/>
                  <a:gd name="connsiteY38" fmla="*/ 1291563 h 2814967"/>
                  <a:gd name="connsiteX39" fmla="*/ 28385 w 1136050"/>
                  <a:gd name="connsiteY39" fmla="*/ 1170118 h 2814967"/>
                  <a:gd name="connsiteX40" fmla="*/ 1 w 1136050"/>
                  <a:gd name="connsiteY40"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15765 w 1136050"/>
                  <a:gd name="connsiteY5" fmla="*/ 2389585 h 2814967"/>
                  <a:gd name="connsiteX6" fmla="*/ 625061 w 1136050"/>
                  <a:gd name="connsiteY6" fmla="*/ 2414034 h 2814967"/>
                  <a:gd name="connsiteX7" fmla="*/ 595722 w 1136050"/>
                  <a:gd name="connsiteY7" fmla="*/ 2235555 h 2814967"/>
                  <a:gd name="connsiteX8" fmla="*/ 588388 w 1136050"/>
                  <a:gd name="connsiteY8" fmla="*/ 2123088 h 2814967"/>
                  <a:gd name="connsiteX9" fmla="*/ 615282 w 1136050"/>
                  <a:gd name="connsiteY9" fmla="*/ 2076635 h 2814967"/>
                  <a:gd name="connsiteX10" fmla="*/ 639731 w 1136050"/>
                  <a:gd name="connsiteY10" fmla="*/ 2035071 h 2814967"/>
                  <a:gd name="connsiteX11" fmla="*/ 669070 w 1136050"/>
                  <a:gd name="connsiteY11" fmla="*/ 1991063 h 2814967"/>
                  <a:gd name="connsiteX12" fmla="*/ 664180 w 1136050"/>
                  <a:gd name="connsiteY12" fmla="*/ 1920160 h 2814967"/>
                  <a:gd name="connsiteX13" fmla="*/ 647065 w 1136050"/>
                  <a:gd name="connsiteY13" fmla="*/ 1822363 h 2814967"/>
                  <a:gd name="connsiteX14" fmla="*/ 647066 w 1136050"/>
                  <a:gd name="connsiteY14" fmla="*/ 1719677 h 2814967"/>
                  <a:gd name="connsiteX15" fmla="*/ 590833 w 1136050"/>
                  <a:gd name="connsiteY15" fmla="*/ 1502079 h 2814967"/>
                  <a:gd name="connsiteX16" fmla="*/ 562761 w 1136050"/>
                  <a:gd name="connsiteY16" fmla="*/ 1400295 h 2814967"/>
                  <a:gd name="connsiteX17" fmla="*/ 566383 w 1136050"/>
                  <a:gd name="connsiteY17" fmla="*/ 1548532 h 2814967"/>
                  <a:gd name="connsiteX18" fmla="*/ 566383 w 1136050"/>
                  <a:gd name="connsiteY18" fmla="*/ 1915270 h 2814967"/>
                  <a:gd name="connsiteX19" fmla="*/ 568828 w 1136050"/>
                  <a:gd name="connsiteY19" fmla="*/ 2035071 h 2814967"/>
                  <a:gd name="connsiteX20" fmla="*/ 559048 w 1136050"/>
                  <a:gd name="connsiteY20" fmla="*/ 2120644 h 2814967"/>
                  <a:gd name="connsiteX21" fmla="*/ 568828 w 1136050"/>
                  <a:gd name="connsiteY21" fmla="*/ 2152428 h 2814967"/>
                  <a:gd name="connsiteX22" fmla="*/ 583497 w 1136050"/>
                  <a:gd name="connsiteY22" fmla="*/ 2264894 h 2814967"/>
                  <a:gd name="connsiteX23" fmla="*/ 583498 w 1136050"/>
                  <a:gd name="connsiteY23" fmla="*/ 2418924 h 2814967"/>
                  <a:gd name="connsiteX24" fmla="*/ 629951 w 1136050"/>
                  <a:gd name="connsiteY24" fmla="*/ 2538725 h 2814967"/>
                  <a:gd name="connsiteX25" fmla="*/ 588387 w 1136050"/>
                  <a:gd name="connsiteY25" fmla="*/ 2665863 h 2814967"/>
                  <a:gd name="connsiteX26" fmla="*/ 370790 w 1136050"/>
                  <a:gd name="connsiteY26" fmla="*/ 2734319 h 2814967"/>
                  <a:gd name="connsiteX27" fmla="*/ 424578 w 1136050"/>
                  <a:gd name="connsiteY27" fmla="*/ 2641413 h 2814967"/>
                  <a:gd name="connsiteX28" fmla="*/ 351230 w 1136050"/>
                  <a:gd name="connsiteY28" fmla="*/ 2450710 h 2814967"/>
                  <a:gd name="connsiteX29" fmla="*/ 297441 w 1136050"/>
                  <a:gd name="connsiteY29" fmla="*/ 1670780 h 2814967"/>
                  <a:gd name="connsiteX30" fmla="*/ 253433 w 1136050"/>
                  <a:gd name="connsiteY30" fmla="*/ 1384726 h 2814967"/>
                  <a:gd name="connsiteX31" fmla="*/ 199645 w 1136050"/>
                  <a:gd name="connsiteY31" fmla="*/ 1367611 h 2814967"/>
                  <a:gd name="connsiteX32" fmla="*/ 239426 w 1136050"/>
                  <a:gd name="connsiteY32" fmla="*/ 742668 h 2814967"/>
                  <a:gd name="connsiteX33" fmla="*/ 172751 w 1136050"/>
                  <a:gd name="connsiteY33" fmla="*/ 1169573 h 2814967"/>
                  <a:gd name="connsiteX34" fmla="*/ 177641 w 1136050"/>
                  <a:gd name="connsiteY34" fmla="*/ 1308933 h 2814967"/>
                  <a:gd name="connsiteX35" fmla="*/ 138522 w 1136050"/>
                  <a:gd name="connsiteY35" fmla="*/ 1318713 h 2814967"/>
                  <a:gd name="connsiteX36" fmla="*/ 153192 w 1136050"/>
                  <a:gd name="connsiteY36" fmla="*/ 1333382 h 2814967"/>
                  <a:gd name="connsiteX37" fmla="*/ 159354 w 1136050"/>
                  <a:gd name="connsiteY37" fmla="*/ 1382051 h 2814967"/>
                  <a:gd name="connsiteX38" fmla="*/ 37910 w 1136050"/>
                  <a:gd name="connsiteY38" fmla="*/ 1291563 h 2814967"/>
                  <a:gd name="connsiteX39" fmla="*/ 28385 w 1136050"/>
                  <a:gd name="connsiteY39" fmla="*/ 1170118 h 2814967"/>
                  <a:gd name="connsiteX40" fmla="*/ 1 w 1136050"/>
                  <a:gd name="connsiteY40"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15765 w 1136050"/>
                  <a:gd name="connsiteY5" fmla="*/ 2389585 h 2814967"/>
                  <a:gd name="connsiteX6" fmla="*/ 625061 w 1136050"/>
                  <a:gd name="connsiteY6" fmla="*/ 2414034 h 2814967"/>
                  <a:gd name="connsiteX7" fmla="*/ 595722 w 1136050"/>
                  <a:gd name="connsiteY7" fmla="*/ 2235555 h 2814967"/>
                  <a:gd name="connsiteX8" fmla="*/ 588388 w 1136050"/>
                  <a:gd name="connsiteY8" fmla="*/ 2123088 h 2814967"/>
                  <a:gd name="connsiteX9" fmla="*/ 615282 w 1136050"/>
                  <a:gd name="connsiteY9" fmla="*/ 2076635 h 2814967"/>
                  <a:gd name="connsiteX10" fmla="*/ 639731 w 1136050"/>
                  <a:gd name="connsiteY10" fmla="*/ 2035071 h 2814967"/>
                  <a:gd name="connsiteX11" fmla="*/ 669070 w 1136050"/>
                  <a:gd name="connsiteY11" fmla="*/ 1991063 h 2814967"/>
                  <a:gd name="connsiteX12" fmla="*/ 664180 w 1136050"/>
                  <a:gd name="connsiteY12" fmla="*/ 1920160 h 2814967"/>
                  <a:gd name="connsiteX13" fmla="*/ 647065 w 1136050"/>
                  <a:gd name="connsiteY13" fmla="*/ 1822363 h 2814967"/>
                  <a:gd name="connsiteX14" fmla="*/ 647066 w 1136050"/>
                  <a:gd name="connsiteY14" fmla="*/ 1719677 h 2814967"/>
                  <a:gd name="connsiteX15" fmla="*/ 590833 w 1136050"/>
                  <a:gd name="connsiteY15" fmla="*/ 1502079 h 2814967"/>
                  <a:gd name="connsiteX16" fmla="*/ 562761 w 1136050"/>
                  <a:gd name="connsiteY16" fmla="*/ 1400295 h 2814967"/>
                  <a:gd name="connsiteX17" fmla="*/ 566383 w 1136050"/>
                  <a:gd name="connsiteY17" fmla="*/ 1548532 h 2814967"/>
                  <a:gd name="connsiteX18" fmla="*/ 566383 w 1136050"/>
                  <a:gd name="connsiteY18" fmla="*/ 1915270 h 2814967"/>
                  <a:gd name="connsiteX19" fmla="*/ 568828 w 1136050"/>
                  <a:gd name="connsiteY19" fmla="*/ 2035071 h 2814967"/>
                  <a:gd name="connsiteX20" fmla="*/ 559048 w 1136050"/>
                  <a:gd name="connsiteY20" fmla="*/ 2120644 h 2814967"/>
                  <a:gd name="connsiteX21" fmla="*/ 568828 w 1136050"/>
                  <a:gd name="connsiteY21" fmla="*/ 2152428 h 2814967"/>
                  <a:gd name="connsiteX22" fmla="*/ 583497 w 1136050"/>
                  <a:gd name="connsiteY22" fmla="*/ 2264894 h 2814967"/>
                  <a:gd name="connsiteX23" fmla="*/ 583498 w 1136050"/>
                  <a:gd name="connsiteY23" fmla="*/ 2418924 h 2814967"/>
                  <a:gd name="connsiteX24" fmla="*/ 629951 w 1136050"/>
                  <a:gd name="connsiteY24" fmla="*/ 2538725 h 2814967"/>
                  <a:gd name="connsiteX25" fmla="*/ 588387 w 1136050"/>
                  <a:gd name="connsiteY25" fmla="*/ 2665863 h 2814967"/>
                  <a:gd name="connsiteX26" fmla="*/ 370790 w 1136050"/>
                  <a:gd name="connsiteY26" fmla="*/ 2734319 h 2814967"/>
                  <a:gd name="connsiteX27" fmla="*/ 424578 w 1136050"/>
                  <a:gd name="connsiteY27" fmla="*/ 2641413 h 2814967"/>
                  <a:gd name="connsiteX28" fmla="*/ 351230 w 1136050"/>
                  <a:gd name="connsiteY28" fmla="*/ 2450710 h 2814967"/>
                  <a:gd name="connsiteX29" fmla="*/ 297441 w 1136050"/>
                  <a:gd name="connsiteY29" fmla="*/ 1670780 h 2814967"/>
                  <a:gd name="connsiteX30" fmla="*/ 253433 w 1136050"/>
                  <a:gd name="connsiteY30" fmla="*/ 1384726 h 2814967"/>
                  <a:gd name="connsiteX31" fmla="*/ 199645 w 1136050"/>
                  <a:gd name="connsiteY31" fmla="*/ 1367611 h 2814967"/>
                  <a:gd name="connsiteX32" fmla="*/ 239426 w 1136050"/>
                  <a:gd name="connsiteY32" fmla="*/ 742668 h 2814967"/>
                  <a:gd name="connsiteX33" fmla="*/ 172751 w 1136050"/>
                  <a:gd name="connsiteY33" fmla="*/ 1169573 h 2814967"/>
                  <a:gd name="connsiteX34" fmla="*/ 177641 w 1136050"/>
                  <a:gd name="connsiteY34" fmla="*/ 1308933 h 2814967"/>
                  <a:gd name="connsiteX35" fmla="*/ 138522 w 1136050"/>
                  <a:gd name="connsiteY35" fmla="*/ 1318713 h 2814967"/>
                  <a:gd name="connsiteX36" fmla="*/ 153192 w 1136050"/>
                  <a:gd name="connsiteY36" fmla="*/ 1333382 h 2814967"/>
                  <a:gd name="connsiteX37" fmla="*/ 159354 w 1136050"/>
                  <a:gd name="connsiteY37" fmla="*/ 1382051 h 2814967"/>
                  <a:gd name="connsiteX38" fmla="*/ 37910 w 1136050"/>
                  <a:gd name="connsiteY38" fmla="*/ 1291563 h 2814967"/>
                  <a:gd name="connsiteX39" fmla="*/ 28385 w 1136050"/>
                  <a:gd name="connsiteY39" fmla="*/ 1170118 h 2814967"/>
                  <a:gd name="connsiteX40" fmla="*/ 1 w 1136050"/>
                  <a:gd name="connsiteY40"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15765 w 1136050"/>
                  <a:gd name="connsiteY5" fmla="*/ 2389585 h 2814967"/>
                  <a:gd name="connsiteX6" fmla="*/ 625061 w 1136050"/>
                  <a:gd name="connsiteY6" fmla="*/ 2414034 h 2814967"/>
                  <a:gd name="connsiteX7" fmla="*/ 595722 w 1136050"/>
                  <a:gd name="connsiteY7" fmla="*/ 2235555 h 2814967"/>
                  <a:gd name="connsiteX8" fmla="*/ 588388 w 1136050"/>
                  <a:gd name="connsiteY8" fmla="*/ 2123088 h 2814967"/>
                  <a:gd name="connsiteX9" fmla="*/ 615282 w 1136050"/>
                  <a:gd name="connsiteY9" fmla="*/ 2076635 h 2814967"/>
                  <a:gd name="connsiteX10" fmla="*/ 639731 w 1136050"/>
                  <a:gd name="connsiteY10" fmla="*/ 2035071 h 2814967"/>
                  <a:gd name="connsiteX11" fmla="*/ 669070 w 1136050"/>
                  <a:gd name="connsiteY11" fmla="*/ 1991063 h 2814967"/>
                  <a:gd name="connsiteX12" fmla="*/ 664180 w 1136050"/>
                  <a:gd name="connsiteY12" fmla="*/ 1920160 h 2814967"/>
                  <a:gd name="connsiteX13" fmla="*/ 647065 w 1136050"/>
                  <a:gd name="connsiteY13" fmla="*/ 1822363 h 2814967"/>
                  <a:gd name="connsiteX14" fmla="*/ 647066 w 1136050"/>
                  <a:gd name="connsiteY14" fmla="*/ 1719677 h 2814967"/>
                  <a:gd name="connsiteX15" fmla="*/ 590833 w 1136050"/>
                  <a:gd name="connsiteY15" fmla="*/ 1502079 h 2814967"/>
                  <a:gd name="connsiteX16" fmla="*/ 562761 w 1136050"/>
                  <a:gd name="connsiteY16" fmla="*/ 1400295 h 2814967"/>
                  <a:gd name="connsiteX17" fmla="*/ 566383 w 1136050"/>
                  <a:gd name="connsiteY17" fmla="*/ 1548532 h 2814967"/>
                  <a:gd name="connsiteX18" fmla="*/ 566383 w 1136050"/>
                  <a:gd name="connsiteY18" fmla="*/ 1915270 h 2814967"/>
                  <a:gd name="connsiteX19" fmla="*/ 568828 w 1136050"/>
                  <a:gd name="connsiteY19" fmla="*/ 2035071 h 2814967"/>
                  <a:gd name="connsiteX20" fmla="*/ 559048 w 1136050"/>
                  <a:gd name="connsiteY20" fmla="*/ 2120644 h 2814967"/>
                  <a:gd name="connsiteX21" fmla="*/ 568828 w 1136050"/>
                  <a:gd name="connsiteY21" fmla="*/ 2152428 h 2814967"/>
                  <a:gd name="connsiteX22" fmla="*/ 583497 w 1136050"/>
                  <a:gd name="connsiteY22" fmla="*/ 2264894 h 2814967"/>
                  <a:gd name="connsiteX23" fmla="*/ 583498 w 1136050"/>
                  <a:gd name="connsiteY23" fmla="*/ 2418924 h 2814967"/>
                  <a:gd name="connsiteX24" fmla="*/ 629951 w 1136050"/>
                  <a:gd name="connsiteY24" fmla="*/ 2538725 h 2814967"/>
                  <a:gd name="connsiteX25" fmla="*/ 588387 w 1136050"/>
                  <a:gd name="connsiteY25" fmla="*/ 2665863 h 2814967"/>
                  <a:gd name="connsiteX26" fmla="*/ 370790 w 1136050"/>
                  <a:gd name="connsiteY26" fmla="*/ 2734319 h 2814967"/>
                  <a:gd name="connsiteX27" fmla="*/ 424578 w 1136050"/>
                  <a:gd name="connsiteY27" fmla="*/ 2641413 h 2814967"/>
                  <a:gd name="connsiteX28" fmla="*/ 351230 w 1136050"/>
                  <a:gd name="connsiteY28" fmla="*/ 2450710 h 2814967"/>
                  <a:gd name="connsiteX29" fmla="*/ 297441 w 1136050"/>
                  <a:gd name="connsiteY29" fmla="*/ 1670780 h 2814967"/>
                  <a:gd name="connsiteX30" fmla="*/ 253433 w 1136050"/>
                  <a:gd name="connsiteY30" fmla="*/ 1384726 h 2814967"/>
                  <a:gd name="connsiteX31" fmla="*/ 199645 w 1136050"/>
                  <a:gd name="connsiteY31" fmla="*/ 1367611 h 2814967"/>
                  <a:gd name="connsiteX32" fmla="*/ 239426 w 1136050"/>
                  <a:gd name="connsiteY32" fmla="*/ 742668 h 2814967"/>
                  <a:gd name="connsiteX33" fmla="*/ 172751 w 1136050"/>
                  <a:gd name="connsiteY33" fmla="*/ 1169573 h 2814967"/>
                  <a:gd name="connsiteX34" fmla="*/ 177641 w 1136050"/>
                  <a:gd name="connsiteY34" fmla="*/ 1308933 h 2814967"/>
                  <a:gd name="connsiteX35" fmla="*/ 138522 w 1136050"/>
                  <a:gd name="connsiteY35" fmla="*/ 1318713 h 2814967"/>
                  <a:gd name="connsiteX36" fmla="*/ 153192 w 1136050"/>
                  <a:gd name="connsiteY36" fmla="*/ 1333382 h 2814967"/>
                  <a:gd name="connsiteX37" fmla="*/ 159354 w 1136050"/>
                  <a:gd name="connsiteY37" fmla="*/ 1382051 h 2814967"/>
                  <a:gd name="connsiteX38" fmla="*/ 37910 w 1136050"/>
                  <a:gd name="connsiteY38" fmla="*/ 1291563 h 2814967"/>
                  <a:gd name="connsiteX39" fmla="*/ 28385 w 1136050"/>
                  <a:gd name="connsiteY39" fmla="*/ 1170118 h 2814967"/>
                  <a:gd name="connsiteX40" fmla="*/ 1 w 1136050"/>
                  <a:gd name="connsiteY40"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15765 w 1136050"/>
                  <a:gd name="connsiteY5" fmla="*/ 2389585 h 2814967"/>
                  <a:gd name="connsiteX6" fmla="*/ 715523 w 1136050"/>
                  <a:gd name="connsiteY6" fmla="*/ 2477602 h 2814967"/>
                  <a:gd name="connsiteX7" fmla="*/ 625061 w 1136050"/>
                  <a:gd name="connsiteY7" fmla="*/ 2414034 h 2814967"/>
                  <a:gd name="connsiteX8" fmla="*/ 595722 w 1136050"/>
                  <a:gd name="connsiteY8" fmla="*/ 2235555 h 2814967"/>
                  <a:gd name="connsiteX9" fmla="*/ 588388 w 1136050"/>
                  <a:gd name="connsiteY9" fmla="*/ 2123088 h 2814967"/>
                  <a:gd name="connsiteX10" fmla="*/ 615282 w 1136050"/>
                  <a:gd name="connsiteY10" fmla="*/ 2076635 h 2814967"/>
                  <a:gd name="connsiteX11" fmla="*/ 639731 w 1136050"/>
                  <a:gd name="connsiteY11" fmla="*/ 2035071 h 2814967"/>
                  <a:gd name="connsiteX12" fmla="*/ 669070 w 1136050"/>
                  <a:gd name="connsiteY12" fmla="*/ 1991063 h 2814967"/>
                  <a:gd name="connsiteX13" fmla="*/ 664180 w 1136050"/>
                  <a:gd name="connsiteY13" fmla="*/ 1920160 h 2814967"/>
                  <a:gd name="connsiteX14" fmla="*/ 647065 w 1136050"/>
                  <a:gd name="connsiteY14" fmla="*/ 1822363 h 2814967"/>
                  <a:gd name="connsiteX15" fmla="*/ 647066 w 1136050"/>
                  <a:gd name="connsiteY15" fmla="*/ 1719677 h 2814967"/>
                  <a:gd name="connsiteX16" fmla="*/ 590833 w 1136050"/>
                  <a:gd name="connsiteY16" fmla="*/ 1502079 h 2814967"/>
                  <a:gd name="connsiteX17" fmla="*/ 562761 w 1136050"/>
                  <a:gd name="connsiteY17" fmla="*/ 1400295 h 2814967"/>
                  <a:gd name="connsiteX18" fmla="*/ 566383 w 1136050"/>
                  <a:gd name="connsiteY18" fmla="*/ 1548532 h 2814967"/>
                  <a:gd name="connsiteX19" fmla="*/ 566383 w 1136050"/>
                  <a:gd name="connsiteY19" fmla="*/ 1915270 h 2814967"/>
                  <a:gd name="connsiteX20" fmla="*/ 568828 w 1136050"/>
                  <a:gd name="connsiteY20" fmla="*/ 2035071 h 2814967"/>
                  <a:gd name="connsiteX21" fmla="*/ 559048 w 1136050"/>
                  <a:gd name="connsiteY21" fmla="*/ 2120644 h 2814967"/>
                  <a:gd name="connsiteX22" fmla="*/ 568828 w 1136050"/>
                  <a:gd name="connsiteY22" fmla="*/ 2152428 h 2814967"/>
                  <a:gd name="connsiteX23" fmla="*/ 583497 w 1136050"/>
                  <a:gd name="connsiteY23" fmla="*/ 2264894 h 2814967"/>
                  <a:gd name="connsiteX24" fmla="*/ 583498 w 1136050"/>
                  <a:gd name="connsiteY24" fmla="*/ 2418924 h 2814967"/>
                  <a:gd name="connsiteX25" fmla="*/ 629951 w 1136050"/>
                  <a:gd name="connsiteY25" fmla="*/ 2538725 h 2814967"/>
                  <a:gd name="connsiteX26" fmla="*/ 588387 w 1136050"/>
                  <a:gd name="connsiteY26" fmla="*/ 2665863 h 2814967"/>
                  <a:gd name="connsiteX27" fmla="*/ 370790 w 1136050"/>
                  <a:gd name="connsiteY27" fmla="*/ 2734319 h 2814967"/>
                  <a:gd name="connsiteX28" fmla="*/ 424578 w 1136050"/>
                  <a:gd name="connsiteY28" fmla="*/ 2641413 h 2814967"/>
                  <a:gd name="connsiteX29" fmla="*/ 351230 w 1136050"/>
                  <a:gd name="connsiteY29" fmla="*/ 2450710 h 2814967"/>
                  <a:gd name="connsiteX30" fmla="*/ 297441 w 1136050"/>
                  <a:gd name="connsiteY30" fmla="*/ 1670780 h 2814967"/>
                  <a:gd name="connsiteX31" fmla="*/ 253433 w 1136050"/>
                  <a:gd name="connsiteY31" fmla="*/ 1384726 h 2814967"/>
                  <a:gd name="connsiteX32" fmla="*/ 199645 w 1136050"/>
                  <a:gd name="connsiteY32" fmla="*/ 1367611 h 2814967"/>
                  <a:gd name="connsiteX33" fmla="*/ 239426 w 1136050"/>
                  <a:gd name="connsiteY33" fmla="*/ 742668 h 2814967"/>
                  <a:gd name="connsiteX34" fmla="*/ 172751 w 1136050"/>
                  <a:gd name="connsiteY34" fmla="*/ 1169573 h 2814967"/>
                  <a:gd name="connsiteX35" fmla="*/ 177641 w 1136050"/>
                  <a:gd name="connsiteY35" fmla="*/ 1308933 h 2814967"/>
                  <a:gd name="connsiteX36" fmla="*/ 138522 w 1136050"/>
                  <a:gd name="connsiteY36" fmla="*/ 1318713 h 2814967"/>
                  <a:gd name="connsiteX37" fmla="*/ 153192 w 1136050"/>
                  <a:gd name="connsiteY37" fmla="*/ 1333382 h 2814967"/>
                  <a:gd name="connsiteX38" fmla="*/ 159354 w 1136050"/>
                  <a:gd name="connsiteY38" fmla="*/ 1382051 h 2814967"/>
                  <a:gd name="connsiteX39" fmla="*/ 37910 w 1136050"/>
                  <a:gd name="connsiteY39" fmla="*/ 1291563 h 2814967"/>
                  <a:gd name="connsiteX40" fmla="*/ 28385 w 1136050"/>
                  <a:gd name="connsiteY40" fmla="*/ 1170118 h 2814967"/>
                  <a:gd name="connsiteX41" fmla="*/ 1 w 1136050"/>
                  <a:gd name="connsiteY41"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15765 w 1136050"/>
                  <a:gd name="connsiteY5" fmla="*/ 2389585 h 2814967"/>
                  <a:gd name="connsiteX6" fmla="*/ 754642 w 1136050"/>
                  <a:gd name="connsiteY6" fmla="*/ 2555839 h 2814967"/>
                  <a:gd name="connsiteX7" fmla="*/ 625061 w 1136050"/>
                  <a:gd name="connsiteY7" fmla="*/ 2414034 h 2814967"/>
                  <a:gd name="connsiteX8" fmla="*/ 595722 w 1136050"/>
                  <a:gd name="connsiteY8" fmla="*/ 2235555 h 2814967"/>
                  <a:gd name="connsiteX9" fmla="*/ 588388 w 1136050"/>
                  <a:gd name="connsiteY9" fmla="*/ 2123088 h 2814967"/>
                  <a:gd name="connsiteX10" fmla="*/ 615282 w 1136050"/>
                  <a:gd name="connsiteY10" fmla="*/ 2076635 h 2814967"/>
                  <a:gd name="connsiteX11" fmla="*/ 639731 w 1136050"/>
                  <a:gd name="connsiteY11" fmla="*/ 2035071 h 2814967"/>
                  <a:gd name="connsiteX12" fmla="*/ 669070 w 1136050"/>
                  <a:gd name="connsiteY12" fmla="*/ 1991063 h 2814967"/>
                  <a:gd name="connsiteX13" fmla="*/ 664180 w 1136050"/>
                  <a:gd name="connsiteY13" fmla="*/ 1920160 h 2814967"/>
                  <a:gd name="connsiteX14" fmla="*/ 647065 w 1136050"/>
                  <a:gd name="connsiteY14" fmla="*/ 1822363 h 2814967"/>
                  <a:gd name="connsiteX15" fmla="*/ 647066 w 1136050"/>
                  <a:gd name="connsiteY15" fmla="*/ 1719677 h 2814967"/>
                  <a:gd name="connsiteX16" fmla="*/ 590833 w 1136050"/>
                  <a:gd name="connsiteY16" fmla="*/ 1502079 h 2814967"/>
                  <a:gd name="connsiteX17" fmla="*/ 562761 w 1136050"/>
                  <a:gd name="connsiteY17" fmla="*/ 1400295 h 2814967"/>
                  <a:gd name="connsiteX18" fmla="*/ 566383 w 1136050"/>
                  <a:gd name="connsiteY18" fmla="*/ 1548532 h 2814967"/>
                  <a:gd name="connsiteX19" fmla="*/ 566383 w 1136050"/>
                  <a:gd name="connsiteY19" fmla="*/ 1915270 h 2814967"/>
                  <a:gd name="connsiteX20" fmla="*/ 568828 w 1136050"/>
                  <a:gd name="connsiteY20" fmla="*/ 2035071 h 2814967"/>
                  <a:gd name="connsiteX21" fmla="*/ 559048 w 1136050"/>
                  <a:gd name="connsiteY21" fmla="*/ 2120644 h 2814967"/>
                  <a:gd name="connsiteX22" fmla="*/ 568828 w 1136050"/>
                  <a:gd name="connsiteY22" fmla="*/ 2152428 h 2814967"/>
                  <a:gd name="connsiteX23" fmla="*/ 583497 w 1136050"/>
                  <a:gd name="connsiteY23" fmla="*/ 2264894 h 2814967"/>
                  <a:gd name="connsiteX24" fmla="*/ 583498 w 1136050"/>
                  <a:gd name="connsiteY24" fmla="*/ 2418924 h 2814967"/>
                  <a:gd name="connsiteX25" fmla="*/ 629951 w 1136050"/>
                  <a:gd name="connsiteY25" fmla="*/ 2538725 h 2814967"/>
                  <a:gd name="connsiteX26" fmla="*/ 588387 w 1136050"/>
                  <a:gd name="connsiteY26" fmla="*/ 2665863 h 2814967"/>
                  <a:gd name="connsiteX27" fmla="*/ 370790 w 1136050"/>
                  <a:gd name="connsiteY27" fmla="*/ 2734319 h 2814967"/>
                  <a:gd name="connsiteX28" fmla="*/ 424578 w 1136050"/>
                  <a:gd name="connsiteY28" fmla="*/ 2641413 h 2814967"/>
                  <a:gd name="connsiteX29" fmla="*/ 351230 w 1136050"/>
                  <a:gd name="connsiteY29" fmla="*/ 2450710 h 2814967"/>
                  <a:gd name="connsiteX30" fmla="*/ 297441 w 1136050"/>
                  <a:gd name="connsiteY30" fmla="*/ 1670780 h 2814967"/>
                  <a:gd name="connsiteX31" fmla="*/ 253433 w 1136050"/>
                  <a:gd name="connsiteY31" fmla="*/ 1384726 h 2814967"/>
                  <a:gd name="connsiteX32" fmla="*/ 199645 w 1136050"/>
                  <a:gd name="connsiteY32" fmla="*/ 1367611 h 2814967"/>
                  <a:gd name="connsiteX33" fmla="*/ 239426 w 1136050"/>
                  <a:gd name="connsiteY33" fmla="*/ 742668 h 2814967"/>
                  <a:gd name="connsiteX34" fmla="*/ 172751 w 1136050"/>
                  <a:gd name="connsiteY34" fmla="*/ 1169573 h 2814967"/>
                  <a:gd name="connsiteX35" fmla="*/ 177641 w 1136050"/>
                  <a:gd name="connsiteY35" fmla="*/ 1308933 h 2814967"/>
                  <a:gd name="connsiteX36" fmla="*/ 138522 w 1136050"/>
                  <a:gd name="connsiteY36" fmla="*/ 1318713 h 2814967"/>
                  <a:gd name="connsiteX37" fmla="*/ 153192 w 1136050"/>
                  <a:gd name="connsiteY37" fmla="*/ 1333382 h 2814967"/>
                  <a:gd name="connsiteX38" fmla="*/ 159354 w 1136050"/>
                  <a:gd name="connsiteY38" fmla="*/ 1382051 h 2814967"/>
                  <a:gd name="connsiteX39" fmla="*/ 37910 w 1136050"/>
                  <a:gd name="connsiteY39" fmla="*/ 1291563 h 2814967"/>
                  <a:gd name="connsiteX40" fmla="*/ 28385 w 1136050"/>
                  <a:gd name="connsiteY40" fmla="*/ 1170118 h 2814967"/>
                  <a:gd name="connsiteX41" fmla="*/ 1 w 1136050"/>
                  <a:gd name="connsiteY41"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15765 w 1136050"/>
                  <a:gd name="connsiteY5" fmla="*/ 2389585 h 2814967"/>
                  <a:gd name="connsiteX6" fmla="*/ 754642 w 1136050"/>
                  <a:gd name="connsiteY6" fmla="*/ 2555839 h 2814967"/>
                  <a:gd name="connsiteX7" fmla="*/ 625061 w 1136050"/>
                  <a:gd name="connsiteY7" fmla="*/ 2414034 h 2814967"/>
                  <a:gd name="connsiteX8" fmla="*/ 595722 w 1136050"/>
                  <a:gd name="connsiteY8" fmla="*/ 2235555 h 2814967"/>
                  <a:gd name="connsiteX9" fmla="*/ 588388 w 1136050"/>
                  <a:gd name="connsiteY9" fmla="*/ 2123088 h 2814967"/>
                  <a:gd name="connsiteX10" fmla="*/ 615282 w 1136050"/>
                  <a:gd name="connsiteY10" fmla="*/ 2076635 h 2814967"/>
                  <a:gd name="connsiteX11" fmla="*/ 639731 w 1136050"/>
                  <a:gd name="connsiteY11" fmla="*/ 2035071 h 2814967"/>
                  <a:gd name="connsiteX12" fmla="*/ 669070 w 1136050"/>
                  <a:gd name="connsiteY12" fmla="*/ 1991063 h 2814967"/>
                  <a:gd name="connsiteX13" fmla="*/ 664180 w 1136050"/>
                  <a:gd name="connsiteY13" fmla="*/ 1920160 h 2814967"/>
                  <a:gd name="connsiteX14" fmla="*/ 647065 w 1136050"/>
                  <a:gd name="connsiteY14" fmla="*/ 1822363 h 2814967"/>
                  <a:gd name="connsiteX15" fmla="*/ 647066 w 1136050"/>
                  <a:gd name="connsiteY15" fmla="*/ 1719677 h 2814967"/>
                  <a:gd name="connsiteX16" fmla="*/ 590833 w 1136050"/>
                  <a:gd name="connsiteY16" fmla="*/ 1502079 h 2814967"/>
                  <a:gd name="connsiteX17" fmla="*/ 562761 w 1136050"/>
                  <a:gd name="connsiteY17" fmla="*/ 1400295 h 2814967"/>
                  <a:gd name="connsiteX18" fmla="*/ 566383 w 1136050"/>
                  <a:gd name="connsiteY18" fmla="*/ 1548532 h 2814967"/>
                  <a:gd name="connsiteX19" fmla="*/ 566383 w 1136050"/>
                  <a:gd name="connsiteY19" fmla="*/ 1915270 h 2814967"/>
                  <a:gd name="connsiteX20" fmla="*/ 568828 w 1136050"/>
                  <a:gd name="connsiteY20" fmla="*/ 2035071 h 2814967"/>
                  <a:gd name="connsiteX21" fmla="*/ 559048 w 1136050"/>
                  <a:gd name="connsiteY21" fmla="*/ 2120644 h 2814967"/>
                  <a:gd name="connsiteX22" fmla="*/ 568828 w 1136050"/>
                  <a:gd name="connsiteY22" fmla="*/ 2152428 h 2814967"/>
                  <a:gd name="connsiteX23" fmla="*/ 583497 w 1136050"/>
                  <a:gd name="connsiteY23" fmla="*/ 2264894 h 2814967"/>
                  <a:gd name="connsiteX24" fmla="*/ 583498 w 1136050"/>
                  <a:gd name="connsiteY24" fmla="*/ 2418924 h 2814967"/>
                  <a:gd name="connsiteX25" fmla="*/ 629951 w 1136050"/>
                  <a:gd name="connsiteY25" fmla="*/ 2538725 h 2814967"/>
                  <a:gd name="connsiteX26" fmla="*/ 588387 w 1136050"/>
                  <a:gd name="connsiteY26" fmla="*/ 2665863 h 2814967"/>
                  <a:gd name="connsiteX27" fmla="*/ 370790 w 1136050"/>
                  <a:gd name="connsiteY27" fmla="*/ 2734319 h 2814967"/>
                  <a:gd name="connsiteX28" fmla="*/ 424578 w 1136050"/>
                  <a:gd name="connsiteY28" fmla="*/ 2641413 h 2814967"/>
                  <a:gd name="connsiteX29" fmla="*/ 351230 w 1136050"/>
                  <a:gd name="connsiteY29" fmla="*/ 2450710 h 2814967"/>
                  <a:gd name="connsiteX30" fmla="*/ 297441 w 1136050"/>
                  <a:gd name="connsiteY30" fmla="*/ 1670780 h 2814967"/>
                  <a:gd name="connsiteX31" fmla="*/ 253433 w 1136050"/>
                  <a:gd name="connsiteY31" fmla="*/ 1384726 h 2814967"/>
                  <a:gd name="connsiteX32" fmla="*/ 199645 w 1136050"/>
                  <a:gd name="connsiteY32" fmla="*/ 1367611 h 2814967"/>
                  <a:gd name="connsiteX33" fmla="*/ 239426 w 1136050"/>
                  <a:gd name="connsiteY33" fmla="*/ 742668 h 2814967"/>
                  <a:gd name="connsiteX34" fmla="*/ 172751 w 1136050"/>
                  <a:gd name="connsiteY34" fmla="*/ 1169573 h 2814967"/>
                  <a:gd name="connsiteX35" fmla="*/ 177641 w 1136050"/>
                  <a:gd name="connsiteY35" fmla="*/ 1308933 h 2814967"/>
                  <a:gd name="connsiteX36" fmla="*/ 138522 w 1136050"/>
                  <a:gd name="connsiteY36" fmla="*/ 1318713 h 2814967"/>
                  <a:gd name="connsiteX37" fmla="*/ 153192 w 1136050"/>
                  <a:gd name="connsiteY37" fmla="*/ 1333382 h 2814967"/>
                  <a:gd name="connsiteX38" fmla="*/ 159354 w 1136050"/>
                  <a:gd name="connsiteY38" fmla="*/ 1382051 h 2814967"/>
                  <a:gd name="connsiteX39" fmla="*/ 37910 w 1136050"/>
                  <a:gd name="connsiteY39" fmla="*/ 1291563 h 2814967"/>
                  <a:gd name="connsiteX40" fmla="*/ 28385 w 1136050"/>
                  <a:gd name="connsiteY40" fmla="*/ 1170118 h 2814967"/>
                  <a:gd name="connsiteX41" fmla="*/ 1 w 1136050"/>
                  <a:gd name="connsiteY41"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15765 w 1136050"/>
                  <a:gd name="connsiteY5" fmla="*/ 2389585 h 2814967"/>
                  <a:gd name="connsiteX6" fmla="*/ 754642 w 1136050"/>
                  <a:gd name="connsiteY6" fmla="*/ 2555839 h 2814967"/>
                  <a:gd name="connsiteX7" fmla="*/ 625061 w 1136050"/>
                  <a:gd name="connsiteY7" fmla="*/ 2414034 h 2814967"/>
                  <a:gd name="connsiteX8" fmla="*/ 595722 w 1136050"/>
                  <a:gd name="connsiteY8" fmla="*/ 2235555 h 2814967"/>
                  <a:gd name="connsiteX9" fmla="*/ 588388 w 1136050"/>
                  <a:gd name="connsiteY9" fmla="*/ 2123088 h 2814967"/>
                  <a:gd name="connsiteX10" fmla="*/ 615282 w 1136050"/>
                  <a:gd name="connsiteY10" fmla="*/ 2076635 h 2814967"/>
                  <a:gd name="connsiteX11" fmla="*/ 639731 w 1136050"/>
                  <a:gd name="connsiteY11" fmla="*/ 2035071 h 2814967"/>
                  <a:gd name="connsiteX12" fmla="*/ 669070 w 1136050"/>
                  <a:gd name="connsiteY12" fmla="*/ 1991063 h 2814967"/>
                  <a:gd name="connsiteX13" fmla="*/ 664180 w 1136050"/>
                  <a:gd name="connsiteY13" fmla="*/ 1920160 h 2814967"/>
                  <a:gd name="connsiteX14" fmla="*/ 647065 w 1136050"/>
                  <a:gd name="connsiteY14" fmla="*/ 1822363 h 2814967"/>
                  <a:gd name="connsiteX15" fmla="*/ 647066 w 1136050"/>
                  <a:gd name="connsiteY15" fmla="*/ 1719677 h 2814967"/>
                  <a:gd name="connsiteX16" fmla="*/ 590833 w 1136050"/>
                  <a:gd name="connsiteY16" fmla="*/ 1502079 h 2814967"/>
                  <a:gd name="connsiteX17" fmla="*/ 562761 w 1136050"/>
                  <a:gd name="connsiteY17" fmla="*/ 1400295 h 2814967"/>
                  <a:gd name="connsiteX18" fmla="*/ 566383 w 1136050"/>
                  <a:gd name="connsiteY18" fmla="*/ 1548532 h 2814967"/>
                  <a:gd name="connsiteX19" fmla="*/ 566383 w 1136050"/>
                  <a:gd name="connsiteY19" fmla="*/ 1915270 h 2814967"/>
                  <a:gd name="connsiteX20" fmla="*/ 568828 w 1136050"/>
                  <a:gd name="connsiteY20" fmla="*/ 2035071 h 2814967"/>
                  <a:gd name="connsiteX21" fmla="*/ 559048 w 1136050"/>
                  <a:gd name="connsiteY21" fmla="*/ 2120644 h 2814967"/>
                  <a:gd name="connsiteX22" fmla="*/ 568828 w 1136050"/>
                  <a:gd name="connsiteY22" fmla="*/ 2152428 h 2814967"/>
                  <a:gd name="connsiteX23" fmla="*/ 583497 w 1136050"/>
                  <a:gd name="connsiteY23" fmla="*/ 2264894 h 2814967"/>
                  <a:gd name="connsiteX24" fmla="*/ 583498 w 1136050"/>
                  <a:gd name="connsiteY24" fmla="*/ 2418924 h 2814967"/>
                  <a:gd name="connsiteX25" fmla="*/ 629951 w 1136050"/>
                  <a:gd name="connsiteY25" fmla="*/ 2538725 h 2814967"/>
                  <a:gd name="connsiteX26" fmla="*/ 588387 w 1136050"/>
                  <a:gd name="connsiteY26" fmla="*/ 2665863 h 2814967"/>
                  <a:gd name="connsiteX27" fmla="*/ 370790 w 1136050"/>
                  <a:gd name="connsiteY27" fmla="*/ 2734319 h 2814967"/>
                  <a:gd name="connsiteX28" fmla="*/ 424578 w 1136050"/>
                  <a:gd name="connsiteY28" fmla="*/ 2641413 h 2814967"/>
                  <a:gd name="connsiteX29" fmla="*/ 351230 w 1136050"/>
                  <a:gd name="connsiteY29" fmla="*/ 2450710 h 2814967"/>
                  <a:gd name="connsiteX30" fmla="*/ 297441 w 1136050"/>
                  <a:gd name="connsiteY30" fmla="*/ 1670780 h 2814967"/>
                  <a:gd name="connsiteX31" fmla="*/ 253433 w 1136050"/>
                  <a:gd name="connsiteY31" fmla="*/ 1384726 h 2814967"/>
                  <a:gd name="connsiteX32" fmla="*/ 199645 w 1136050"/>
                  <a:gd name="connsiteY32" fmla="*/ 1367611 h 2814967"/>
                  <a:gd name="connsiteX33" fmla="*/ 239426 w 1136050"/>
                  <a:gd name="connsiteY33" fmla="*/ 742668 h 2814967"/>
                  <a:gd name="connsiteX34" fmla="*/ 172751 w 1136050"/>
                  <a:gd name="connsiteY34" fmla="*/ 1169573 h 2814967"/>
                  <a:gd name="connsiteX35" fmla="*/ 177641 w 1136050"/>
                  <a:gd name="connsiteY35" fmla="*/ 1308933 h 2814967"/>
                  <a:gd name="connsiteX36" fmla="*/ 138522 w 1136050"/>
                  <a:gd name="connsiteY36" fmla="*/ 1318713 h 2814967"/>
                  <a:gd name="connsiteX37" fmla="*/ 153192 w 1136050"/>
                  <a:gd name="connsiteY37" fmla="*/ 1333382 h 2814967"/>
                  <a:gd name="connsiteX38" fmla="*/ 159354 w 1136050"/>
                  <a:gd name="connsiteY38" fmla="*/ 1382051 h 2814967"/>
                  <a:gd name="connsiteX39" fmla="*/ 37910 w 1136050"/>
                  <a:gd name="connsiteY39" fmla="*/ 1291563 h 2814967"/>
                  <a:gd name="connsiteX40" fmla="*/ 28385 w 1136050"/>
                  <a:gd name="connsiteY40" fmla="*/ 1170118 h 2814967"/>
                  <a:gd name="connsiteX41" fmla="*/ 1 w 1136050"/>
                  <a:gd name="connsiteY41"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15765 w 1136050"/>
                  <a:gd name="connsiteY5" fmla="*/ 2389585 h 2814967"/>
                  <a:gd name="connsiteX6" fmla="*/ 754642 w 1136050"/>
                  <a:gd name="connsiteY6" fmla="*/ 2555839 h 2814967"/>
                  <a:gd name="connsiteX7" fmla="*/ 625061 w 1136050"/>
                  <a:gd name="connsiteY7" fmla="*/ 2414034 h 2814967"/>
                  <a:gd name="connsiteX8" fmla="*/ 595722 w 1136050"/>
                  <a:gd name="connsiteY8" fmla="*/ 2235555 h 2814967"/>
                  <a:gd name="connsiteX9" fmla="*/ 588388 w 1136050"/>
                  <a:gd name="connsiteY9" fmla="*/ 2123088 h 2814967"/>
                  <a:gd name="connsiteX10" fmla="*/ 615282 w 1136050"/>
                  <a:gd name="connsiteY10" fmla="*/ 2076635 h 2814967"/>
                  <a:gd name="connsiteX11" fmla="*/ 639731 w 1136050"/>
                  <a:gd name="connsiteY11" fmla="*/ 2035071 h 2814967"/>
                  <a:gd name="connsiteX12" fmla="*/ 669070 w 1136050"/>
                  <a:gd name="connsiteY12" fmla="*/ 1991063 h 2814967"/>
                  <a:gd name="connsiteX13" fmla="*/ 664180 w 1136050"/>
                  <a:gd name="connsiteY13" fmla="*/ 1920160 h 2814967"/>
                  <a:gd name="connsiteX14" fmla="*/ 647065 w 1136050"/>
                  <a:gd name="connsiteY14" fmla="*/ 1822363 h 2814967"/>
                  <a:gd name="connsiteX15" fmla="*/ 647066 w 1136050"/>
                  <a:gd name="connsiteY15" fmla="*/ 1719677 h 2814967"/>
                  <a:gd name="connsiteX16" fmla="*/ 590833 w 1136050"/>
                  <a:gd name="connsiteY16" fmla="*/ 1502079 h 2814967"/>
                  <a:gd name="connsiteX17" fmla="*/ 562761 w 1136050"/>
                  <a:gd name="connsiteY17" fmla="*/ 1400295 h 2814967"/>
                  <a:gd name="connsiteX18" fmla="*/ 566383 w 1136050"/>
                  <a:gd name="connsiteY18" fmla="*/ 1548532 h 2814967"/>
                  <a:gd name="connsiteX19" fmla="*/ 566383 w 1136050"/>
                  <a:gd name="connsiteY19" fmla="*/ 1915270 h 2814967"/>
                  <a:gd name="connsiteX20" fmla="*/ 568828 w 1136050"/>
                  <a:gd name="connsiteY20" fmla="*/ 2035071 h 2814967"/>
                  <a:gd name="connsiteX21" fmla="*/ 559048 w 1136050"/>
                  <a:gd name="connsiteY21" fmla="*/ 2120644 h 2814967"/>
                  <a:gd name="connsiteX22" fmla="*/ 568828 w 1136050"/>
                  <a:gd name="connsiteY22" fmla="*/ 2152428 h 2814967"/>
                  <a:gd name="connsiteX23" fmla="*/ 583497 w 1136050"/>
                  <a:gd name="connsiteY23" fmla="*/ 2264894 h 2814967"/>
                  <a:gd name="connsiteX24" fmla="*/ 583498 w 1136050"/>
                  <a:gd name="connsiteY24" fmla="*/ 2418924 h 2814967"/>
                  <a:gd name="connsiteX25" fmla="*/ 629951 w 1136050"/>
                  <a:gd name="connsiteY25" fmla="*/ 2538725 h 2814967"/>
                  <a:gd name="connsiteX26" fmla="*/ 588387 w 1136050"/>
                  <a:gd name="connsiteY26" fmla="*/ 2665863 h 2814967"/>
                  <a:gd name="connsiteX27" fmla="*/ 370790 w 1136050"/>
                  <a:gd name="connsiteY27" fmla="*/ 2734319 h 2814967"/>
                  <a:gd name="connsiteX28" fmla="*/ 424578 w 1136050"/>
                  <a:gd name="connsiteY28" fmla="*/ 2641413 h 2814967"/>
                  <a:gd name="connsiteX29" fmla="*/ 351230 w 1136050"/>
                  <a:gd name="connsiteY29" fmla="*/ 2450710 h 2814967"/>
                  <a:gd name="connsiteX30" fmla="*/ 297441 w 1136050"/>
                  <a:gd name="connsiteY30" fmla="*/ 1670780 h 2814967"/>
                  <a:gd name="connsiteX31" fmla="*/ 253433 w 1136050"/>
                  <a:gd name="connsiteY31" fmla="*/ 1384726 h 2814967"/>
                  <a:gd name="connsiteX32" fmla="*/ 199645 w 1136050"/>
                  <a:gd name="connsiteY32" fmla="*/ 1367611 h 2814967"/>
                  <a:gd name="connsiteX33" fmla="*/ 239426 w 1136050"/>
                  <a:gd name="connsiteY33" fmla="*/ 742668 h 2814967"/>
                  <a:gd name="connsiteX34" fmla="*/ 172751 w 1136050"/>
                  <a:gd name="connsiteY34" fmla="*/ 1169573 h 2814967"/>
                  <a:gd name="connsiteX35" fmla="*/ 177641 w 1136050"/>
                  <a:gd name="connsiteY35" fmla="*/ 1308933 h 2814967"/>
                  <a:gd name="connsiteX36" fmla="*/ 138522 w 1136050"/>
                  <a:gd name="connsiteY36" fmla="*/ 1318713 h 2814967"/>
                  <a:gd name="connsiteX37" fmla="*/ 153192 w 1136050"/>
                  <a:gd name="connsiteY37" fmla="*/ 1333382 h 2814967"/>
                  <a:gd name="connsiteX38" fmla="*/ 159354 w 1136050"/>
                  <a:gd name="connsiteY38" fmla="*/ 1382051 h 2814967"/>
                  <a:gd name="connsiteX39" fmla="*/ 37910 w 1136050"/>
                  <a:gd name="connsiteY39" fmla="*/ 1291563 h 2814967"/>
                  <a:gd name="connsiteX40" fmla="*/ 28385 w 1136050"/>
                  <a:gd name="connsiteY40" fmla="*/ 1170118 h 2814967"/>
                  <a:gd name="connsiteX41" fmla="*/ 1 w 1136050"/>
                  <a:gd name="connsiteY41"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15765 w 1136050"/>
                  <a:gd name="connsiteY5" fmla="*/ 2389585 h 2814967"/>
                  <a:gd name="connsiteX6" fmla="*/ 754642 w 1136050"/>
                  <a:gd name="connsiteY6" fmla="*/ 2555839 h 2814967"/>
                  <a:gd name="connsiteX7" fmla="*/ 625061 w 1136050"/>
                  <a:gd name="connsiteY7" fmla="*/ 2414034 h 2814967"/>
                  <a:gd name="connsiteX8" fmla="*/ 595722 w 1136050"/>
                  <a:gd name="connsiteY8" fmla="*/ 2235555 h 2814967"/>
                  <a:gd name="connsiteX9" fmla="*/ 588388 w 1136050"/>
                  <a:gd name="connsiteY9" fmla="*/ 2123088 h 2814967"/>
                  <a:gd name="connsiteX10" fmla="*/ 615282 w 1136050"/>
                  <a:gd name="connsiteY10" fmla="*/ 2076635 h 2814967"/>
                  <a:gd name="connsiteX11" fmla="*/ 639731 w 1136050"/>
                  <a:gd name="connsiteY11" fmla="*/ 2035071 h 2814967"/>
                  <a:gd name="connsiteX12" fmla="*/ 669070 w 1136050"/>
                  <a:gd name="connsiteY12" fmla="*/ 1991063 h 2814967"/>
                  <a:gd name="connsiteX13" fmla="*/ 664180 w 1136050"/>
                  <a:gd name="connsiteY13" fmla="*/ 1920160 h 2814967"/>
                  <a:gd name="connsiteX14" fmla="*/ 647065 w 1136050"/>
                  <a:gd name="connsiteY14" fmla="*/ 1822363 h 2814967"/>
                  <a:gd name="connsiteX15" fmla="*/ 647066 w 1136050"/>
                  <a:gd name="connsiteY15" fmla="*/ 1719677 h 2814967"/>
                  <a:gd name="connsiteX16" fmla="*/ 590833 w 1136050"/>
                  <a:gd name="connsiteY16" fmla="*/ 1502079 h 2814967"/>
                  <a:gd name="connsiteX17" fmla="*/ 562761 w 1136050"/>
                  <a:gd name="connsiteY17" fmla="*/ 1400295 h 2814967"/>
                  <a:gd name="connsiteX18" fmla="*/ 566383 w 1136050"/>
                  <a:gd name="connsiteY18" fmla="*/ 1548532 h 2814967"/>
                  <a:gd name="connsiteX19" fmla="*/ 566383 w 1136050"/>
                  <a:gd name="connsiteY19" fmla="*/ 1915270 h 2814967"/>
                  <a:gd name="connsiteX20" fmla="*/ 568828 w 1136050"/>
                  <a:gd name="connsiteY20" fmla="*/ 2035071 h 2814967"/>
                  <a:gd name="connsiteX21" fmla="*/ 559048 w 1136050"/>
                  <a:gd name="connsiteY21" fmla="*/ 2120644 h 2814967"/>
                  <a:gd name="connsiteX22" fmla="*/ 568828 w 1136050"/>
                  <a:gd name="connsiteY22" fmla="*/ 2152428 h 2814967"/>
                  <a:gd name="connsiteX23" fmla="*/ 583497 w 1136050"/>
                  <a:gd name="connsiteY23" fmla="*/ 2264894 h 2814967"/>
                  <a:gd name="connsiteX24" fmla="*/ 583498 w 1136050"/>
                  <a:gd name="connsiteY24" fmla="*/ 2418924 h 2814967"/>
                  <a:gd name="connsiteX25" fmla="*/ 629951 w 1136050"/>
                  <a:gd name="connsiteY25" fmla="*/ 2538725 h 2814967"/>
                  <a:gd name="connsiteX26" fmla="*/ 588387 w 1136050"/>
                  <a:gd name="connsiteY26" fmla="*/ 2665863 h 2814967"/>
                  <a:gd name="connsiteX27" fmla="*/ 370790 w 1136050"/>
                  <a:gd name="connsiteY27" fmla="*/ 2734319 h 2814967"/>
                  <a:gd name="connsiteX28" fmla="*/ 424578 w 1136050"/>
                  <a:gd name="connsiteY28" fmla="*/ 2641413 h 2814967"/>
                  <a:gd name="connsiteX29" fmla="*/ 351230 w 1136050"/>
                  <a:gd name="connsiteY29" fmla="*/ 2450710 h 2814967"/>
                  <a:gd name="connsiteX30" fmla="*/ 297441 w 1136050"/>
                  <a:gd name="connsiteY30" fmla="*/ 1670780 h 2814967"/>
                  <a:gd name="connsiteX31" fmla="*/ 253433 w 1136050"/>
                  <a:gd name="connsiteY31" fmla="*/ 1384726 h 2814967"/>
                  <a:gd name="connsiteX32" fmla="*/ 199645 w 1136050"/>
                  <a:gd name="connsiteY32" fmla="*/ 1367611 h 2814967"/>
                  <a:gd name="connsiteX33" fmla="*/ 239426 w 1136050"/>
                  <a:gd name="connsiteY33" fmla="*/ 742668 h 2814967"/>
                  <a:gd name="connsiteX34" fmla="*/ 172751 w 1136050"/>
                  <a:gd name="connsiteY34" fmla="*/ 1169573 h 2814967"/>
                  <a:gd name="connsiteX35" fmla="*/ 177641 w 1136050"/>
                  <a:gd name="connsiteY35" fmla="*/ 1308933 h 2814967"/>
                  <a:gd name="connsiteX36" fmla="*/ 138522 w 1136050"/>
                  <a:gd name="connsiteY36" fmla="*/ 1318713 h 2814967"/>
                  <a:gd name="connsiteX37" fmla="*/ 153192 w 1136050"/>
                  <a:gd name="connsiteY37" fmla="*/ 1333382 h 2814967"/>
                  <a:gd name="connsiteX38" fmla="*/ 159354 w 1136050"/>
                  <a:gd name="connsiteY38" fmla="*/ 1382051 h 2814967"/>
                  <a:gd name="connsiteX39" fmla="*/ 37910 w 1136050"/>
                  <a:gd name="connsiteY39" fmla="*/ 1291563 h 2814967"/>
                  <a:gd name="connsiteX40" fmla="*/ 28385 w 1136050"/>
                  <a:gd name="connsiteY40" fmla="*/ 1170118 h 2814967"/>
                  <a:gd name="connsiteX41" fmla="*/ 1 w 1136050"/>
                  <a:gd name="connsiteY41"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86668 w 1136050"/>
                  <a:gd name="connsiteY5" fmla="*/ 2367580 h 2814967"/>
                  <a:gd name="connsiteX6" fmla="*/ 815765 w 1136050"/>
                  <a:gd name="connsiteY6" fmla="*/ 2389585 h 2814967"/>
                  <a:gd name="connsiteX7" fmla="*/ 754642 w 1136050"/>
                  <a:gd name="connsiteY7" fmla="*/ 2555839 h 2814967"/>
                  <a:gd name="connsiteX8" fmla="*/ 625061 w 1136050"/>
                  <a:gd name="connsiteY8" fmla="*/ 2414034 h 2814967"/>
                  <a:gd name="connsiteX9" fmla="*/ 595722 w 1136050"/>
                  <a:gd name="connsiteY9" fmla="*/ 2235555 h 2814967"/>
                  <a:gd name="connsiteX10" fmla="*/ 588388 w 1136050"/>
                  <a:gd name="connsiteY10" fmla="*/ 2123088 h 2814967"/>
                  <a:gd name="connsiteX11" fmla="*/ 615282 w 1136050"/>
                  <a:gd name="connsiteY11" fmla="*/ 2076635 h 2814967"/>
                  <a:gd name="connsiteX12" fmla="*/ 639731 w 1136050"/>
                  <a:gd name="connsiteY12" fmla="*/ 2035071 h 2814967"/>
                  <a:gd name="connsiteX13" fmla="*/ 669070 w 1136050"/>
                  <a:gd name="connsiteY13" fmla="*/ 1991063 h 2814967"/>
                  <a:gd name="connsiteX14" fmla="*/ 664180 w 1136050"/>
                  <a:gd name="connsiteY14" fmla="*/ 1920160 h 2814967"/>
                  <a:gd name="connsiteX15" fmla="*/ 647065 w 1136050"/>
                  <a:gd name="connsiteY15" fmla="*/ 1822363 h 2814967"/>
                  <a:gd name="connsiteX16" fmla="*/ 647066 w 1136050"/>
                  <a:gd name="connsiteY16" fmla="*/ 1719677 h 2814967"/>
                  <a:gd name="connsiteX17" fmla="*/ 590833 w 1136050"/>
                  <a:gd name="connsiteY17" fmla="*/ 1502079 h 2814967"/>
                  <a:gd name="connsiteX18" fmla="*/ 562761 w 1136050"/>
                  <a:gd name="connsiteY18" fmla="*/ 1400295 h 2814967"/>
                  <a:gd name="connsiteX19" fmla="*/ 566383 w 1136050"/>
                  <a:gd name="connsiteY19" fmla="*/ 1548532 h 2814967"/>
                  <a:gd name="connsiteX20" fmla="*/ 566383 w 1136050"/>
                  <a:gd name="connsiteY20" fmla="*/ 1915270 h 2814967"/>
                  <a:gd name="connsiteX21" fmla="*/ 568828 w 1136050"/>
                  <a:gd name="connsiteY21" fmla="*/ 2035071 h 2814967"/>
                  <a:gd name="connsiteX22" fmla="*/ 559048 w 1136050"/>
                  <a:gd name="connsiteY22" fmla="*/ 2120644 h 2814967"/>
                  <a:gd name="connsiteX23" fmla="*/ 568828 w 1136050"/>
                  <a:gd name="connsiteY23" fmla="*/ 2152428 h 2814967"/>
                  <a:gd name="connsiteX24" fmla="*/ 583497 w 1136050"/>
                  <a:gd name="connsiteY24" fmla="*/ 2264894 h 2814967"/>
                  <a:gd name="connsiteX25" fmla="*/ 583498 w 1136050"/>
                  <a:gd name="connsiteY25" fmla="*/ 2418924 h 2814967"/>
                  <a:gd name="connsiteX26" fmla="*/ 629951 w 1136050"/>
                  <a:gd name="connsiteY26" fmla="*/ 2538725 h 2814967"/>
                  <a:gd name="connsiteX27" fmla="*/ 588387 w 1136050"/>
                  <a:gd name="connsiteY27" fmla="*/ 2665863 h 2814967"/>
                  <a:gd name="connsiteX28" fmla="*/ 370790 w 1136050"/>
                  <a:gd name="connsiteY28" fmla="*/ 2734319 h 2814967"/>
                  <a:gd name="connsiteX29" fmla="*/ 424578 w 1136050"/>
                  <a:gd name="connsiteY29" fmla="*/ 2641413 h 2814967"/>
                  <a:gd name="connsiteX30" fmla="*/ 351230 w 1136050"/>
                  <a:gd name="connsiteY30" fmla="*/ 2450710 h 2814967"/>
                  <a:gd name="connsiteX31" fmla="*/ 297441 w 1136050"/>
                  <a:gd name="connsiteY31" fmla="*/ 1670780 h 2814967"/>
                  <a:gd name="connsiteX32" fmla="*/ 253433 w 1136050"/>
                  <a:gd name="connsiteY32" fmla="*/ 1384726 h 2814967"/>
                  <a:gd name="connsiteX33" fmla="*/ 199645 w 1136050"/>
                  <a:gd name="connsiteY33" fmla="*/ 1367611 h 2814967"/>
                  <a:gd name="connsiteX34" fmla="*/ 239426 w 1136050"/>
                  <a:gd name="connsiteY34" fmla="*/ 742668 h 2814967"/>
                  <a:gd name="connsiteX35" fmla="*/ 172751 w 1136050"/>
                  <a:gd name="connsiteY35" fmla="*/ 1169573 h 2814967"/>
                  <a:gd name="connsiteX36" fmla="*/ 177641 w 1136050"/>
                  <a:gd name="connsiteY36" fmla="*/ 1308933 h 2814967"/>
                  <a:gd name="connsiteX37" fmla="*/ 138522 w 1136050"/>
                  <a:gd name="connsiteY37" fmla="*/ 1318713 h 2814967"/>
                  <a:gd name="connsiteX38" fmla="*/ 153192 w 1136050"/>
                  <a:gd name="connsiteY38" fmla="*/ 1333382 h 2814967"/>
                  <a:gd name="connsiteX39" fmla="*/ 159354 w 1136050"/>
                  <a:gd name="connsiteY39" fmla="*/ 1382051 h 2814967"/>
                  <a:gd name="connsiteX40" fmla="*/ 37910 w 1136050"/>
                  <a:gd name="connsiteY40" fmla="*/ 1291563 h 2814967"/>
                  <a:gd name="connsiteX41" fmla="*/ 28385 w 1136050"/>
                  <a:gd name="connsiteY41" fmla="*/ 1170118 h 2814967"/>
                  <a:gd name="connsiteX42" fmla="*/ 1 w 1136050"/>
                  <a:gd name="connsiteY42"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776646 w 1136050"/>
                  <a:gd name="connsiteY5" fmla="*/ 2311347 h 2814967"/>
                  <a:gd name="connsiteX6" fmla="*/ 815765 w 1136050"/>
                  <a:gd name="connsiteY6" fmla="*/ 2389585 h 2814967"/>
                  <a:gd name="connsiteX7" fmla="*/ 754642 w 1136050"/>
                  <a:gd name="connsiteY7" fmla="*/ 2555839 h 2814967"/>
                  <a:gd name="connsiteX8" fmla="*/ 625061 w 1136050"/>
                  <a:gd name="connsiteY8" fmla="*/ 2414034 h 2814967"/>
                  <a:gd name="connsiteX9" fmla="*/ 595722 w 1136050"/>
                  <a:gd name="connsiteY9" fmla="*/ 2235555 h 2814967"/>
                  <a:gd name="connsiteX10" fmla="*/ 588388 w 1136050"/>
                  <a:gd name="connsiteY10" fmla="*/ 2123088 h 2814967"/>
                  <a:gd name="connsiteX11" fmla="*/ 615282 w 1136050"/>
                  <a:gd name="connsiteY11" fmla="*/ 2076635 h 2814967"/>
                  <a:gd name="connsiteX12" fmla="*/ 639731 w 1136050"/>
                  <a:gd name="connsiteY12" fmla="*/ 2035071 h 2814967"/>
                  <a:gd name="connsiteX13" fmla="*/ 669070 w 1136050"/>
                  <a:gd name="connsiteY13" fmla="*/ 1991063 h 2814967"/>
                  <a:gd name="connsiteX14" fmla="*/ 664180 w 1136050"/>
                  <a:gd name="connsiteY14" fmla="*/ 1920160 h 2814967"/>
                  <a:gd name="connsiteX15" fmla="*/ 647065 w 1136050"/>
                  <a:gd name="connsiteY15" fmla="*/ 1822363 h 2814967"/>
                  <a:gd name="connsiteX16" fmla="*/ 647066 w 1136050"/>
                  <a:gd name="connsiteY16" fmla="*/ 1719677 h 2814967"/>
                  <a:gd name="connsiteX17" fmla="*/ 590833 w 1136050"/>
                  <a:gd name="connsiteY17" fmla="*/ 1502079 h 2814967"/>
                  <a:gd name="connsiteX18" fmla="*/ 562761 w 1136050"/>
                  <a:gd name="connsiteY18" fmla="*/ 1400295 h 2814967"/>
                  <a:gd name="connsiteX19" fmla="*/ 566383 w 1136050"/>
                  <a:gd name="connsiteY19" fmla="*/ 1548532 h 2814967"/>
                  <a:gd name="connsiteX20" fmla="*/ 566383 w 1136050"/>
                  <a:gd name="connsiteY20" fmla="*/ 1915270 h 2814967"/>
                  <a:gd name="connsiteX21" fmla="*/ 568828 w 1136050"/>
                  <a:gd name="connsiteY21" fmla="*/ 2035071 h 2814967"/>
                  <a:gd name="connsiteX22" fmla="*/ 559048 w 1136050"/>
                  <a:gd name="connsiteY22" fmla="*/ 2120644 h 2814967"/>
                  <a:gd name="connsiteX23" fmla="*/ 568828 w 1136050"/>
                  <a:gd name="connsiteY23" fmla="*/ 2152428 h 2814967"/>
                  <a:gd name="connsiteX24" fmla="*/ 583497 w 1136050"/>
                  <a:gd name="connsiteY24" fmla="*/ 2264894 h 2814967"/>
                  <a:gd name="connsiteX25" fmla="*/ 583498 w 1136050"/>
                  <a:gd name="connsiteY25" fmla="*/ 2418924 h 2814967"/>
                  <a:gd name="connsiteX26" fmla="*/ 629951 w 1136050"/>
                  <a:gd name="connsiteY26" fmla="*/ 2538725 h 2814967"/>
                  <a:gd name="connsiteX27" fmla="*/ 588387 w 1136050"/>
                  <a:gd name="connsiteY27" fmla="*/ 2665863 h 2814967"/>
                  <a:gd name="connsiteX28" fmla="*/ 370790 w 1136050"/>
                  <a:gd name="connsiteY28" fmla="*/ 2734319 h 2814967"/>
                  <a:gd name="connsiteX29" fmla="*/ 424578 w 1136050"/>
                  <a:gd name="connsiteY29" fmla="*/ 2641413 h 2814967"/>
                  <a:gd name="connsiteX30" fmla="*/ 351230 w 1136050"/>
                  <a:gd name="connsiteY30" fmla="*/ 2450710 h 2814967"/>
                  <a:gd name="connsiteX31" fmla="*/ 297441 w 1136050"/>
                  <a:gd name="connsiteY31" fmla="*/ 1670780 h 2814967"/>
                  <a:gd name="connsiteX32" fmla="*/ 253433 w 1136050"/>
                  <a:gd name="connsiteY32" fmla="*/ 1384726 h 2814967"/>
                  <a:gd name="connsiteX33" fmla="*/ 199645 w 1136050"/>
                  <a:gd name="connsiteY33" fmla="*/ 1367611 h 2814967"/>
                  <a:gd name="connsiteX34" fmla="*/ 239426 w 1136050"/>
                  <a:gd name="connsiteY34" fmla="*/ 742668 h 2814967"/>
                  <a:gd name="connsiteX35" fmla="*/ 172751 w 1136050"/>
                  <a:gd name="connsiteY35" fmla="*/ 1169573 h 2814967"/>
                  <a:gd name="connsiteX36" fmla="*/ 177641 w 1136050"/>
                  <a:gd name="connsiteY36" fmla="*/ 1308933 h 2814967"/>
                  <a:gd name="connsiteX37" fmla="*/ 138522 w 1136050"/>
                  <a:gd name="connsiteY37" fmla="*/ 1318713 h 2814967"/>
                  <a:gd name="connsiteX38" fmla="*/ 153192 w 1136050"/>
                  <a:gd name="connsiteY38" fmla="*/ 1333382 h 2814967"/>
                  <a:gd name="connsiteX39" fmla="*/ 159354 w 1136050"/>
                  <a:gd name="connsiteY39" fmla="*/ 1382051 h 2814967"/>
                  <a:gd name="connsiteX40" fmla="*/ 37910 w 1136050"/>
                  <a:gd name="connsiteY40" fmla="*/ 1291563 h 2814967"/>
                  <a:gd name="connsiteX41" fmla="*/ 28385 w 1136050"/>
                  <a:gd name="connsiteY41" fmla="*/ 1170118 h 2814967"/>
                  <a:gd name="connsiteX42" fmla="*/ 1 w 1136050"/>
                  <a:gd name="connsiteY42"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776646 w 1136050"/>
                  <a:gd name="connsiteY5" fmla="*/ 2311347 h 2814967"/>
                  <a:gd name="connsiteX6" fmla="*/ 815765 w 1136050"/>
                  <a:gd name="connsiteY6" fmla="*/ 2389585 h 2814967"/>
                  <a:gd name="connsiteX7" fmla="*/ 754642 w 1136050"/>
                  <a:gd name="connsiteY7" fmla="*/ 2555839 h 2814967"/>
                  <a:gd name="connsiteX8" fmla="*/ 625061 w 1136050"/>
                  <a:gd name="connsiteY8" fmla="*/ 2414034 h 2814967"/>
                  <a:gd name="connsiteX9" fmla="*/ 595722 w 1136050"/>
                  <a:gd name="connsiteY9" fmla="*/ 2235555 h 2814967"/>
                  <a:gd name="connsiteX10" fmla="*/ 588388 w 1136050"/>
                  <a:gd name="connsiteY10" fmla="*/ 2123088 h 2814967"/>
                  <a:gd name="connsiteX11" fmla="*/ 615282 w 1136050"/>
                  <a:gd name="connsiteY11" fmla="*/ 2076635 h 2814967"/>
                  <a:gd name="connsiteX12" fmla="*/ 639731 w 1136050"/>
                  <a:gd name="connsiteY12" fmla="*/ 2035071 h 2814967"/>
                  <a:gd name="connsiteX13" fmla="*/ 669070 w 1136050"/>
                  <a:gd name="connsiteY13" fmla="*/ 1991063 h 2814967"/>
                  <a:gd name="connsiteX14" fmla="*/ 664180 w 1136050"/>
                  <a:gd name="connsiteY14" fmla="*/ 1920160 h 2814967"/>
                  <a:gd name="connsiteX15" fmla="*/ 647065 w 1136050"/>
                  <a:gd name="connsiteY15" fmla="*/ 1822363 h 2814967"/>
                  <a:gd name="connsiteX16" fmla="*/ 647066 w 1136050"/>
                  <a:gd name="connsiteY16" fmla="*/ 1719677 h 2814967"/>
                  <a:gd name="connsiteX17" fmla="*/ 590833 w 1136050"/>
                  <a:gd name="connsiteY17" fmla="*/ 1502079 h 2814967"/>
                  <a:gd name="connsiteX18" fmla="*/ 562761 w 1136050"/>
                  <a:gd name="connsiteY18" fmla="*/ 1400295 h 2814967"/>
                  <a:gd name="connsiteX19" fmla="*/ 566383 w 1136050"/>
                  <a:gd name="connsiteY19" fmla="*/ 1548532 h 2814967"/>
                  <a:gd name="connsiteX20" fmla="*/ 566383 w 1136050"/>
                  <a:gd name="connsiteY20" fmla="*/ 1915270 h 2814967"/>
                  <a:gd name="connsiteX21" fmla="*/ 568828 w 1136050"/>
                  <a:gd name="connsiteY21" fmla="*/ 2035071 h 2814967"/>
                  <a:gd name="connsiteX22" fmla="*/ 559048 w 1136050"/>
                  <a:gd name="connsiteY22" fmla="*/ 2120644 h 2814967"/>
                  <a:gd name="connsiteX23" fmla="*/ 568828 w 1136050"/>
                  <a:gd name="connsiteY23" fmla="*/ 2152428 h 2814967"/>
                  <a:gd name="connsiteX24" fmla="*/ 583497 w 1136050"/>
                  <a:gd name="connsiteY24" fmla="*/ 2264894 h 2814967"/>
                  <a:gd name="connsiteX25" fmla="*/ 583498 w 1136050"/>
                  <a:gd name="connsiteY25" fmla="*/ 2418924 h 2814967"/>
                  <a:gd name="connsiteX26" fmla="*/ 629951 w 1136050"/>
                  <a:gd name="connsiteY26" fmla="*/ 2538725 h 2814967"/>
                  <a:gd name="connsiteX27" fmla="*/ 588387 w 1136050"/>
                  <a:gd name="connsiteY27" fmla="*/ 2665863 h 2814967"/>
                  <a:gd name="connsiteX28" fmla="*/ 370790 w 1136050"/>
                  <a:gd name="connsiteY28" fmla="*/ 2734319 h 2814967"/>
                  <a:gd name="connsiteX29" fmla="*/ 424578 w 1136050"/>
                  <a:gd name="connsiteY29" fmla="*/ 2641413 h 2814967"/>
                  <a:gd name="connsiteX30" fmla="*/ 351230 w 1136050"/>
                  <a:gd name="connsiteY30" fmla="*/ 2450710 h 2814967"/>
                  <a:gd name="connsiteX31" fmla="*/ 297441 w 1136050"/>
                  <a:gd name="connsiteY31" fmla="*/ 1670780 h 2814967"/>
                  <a:gd name="connsiteX32" fmla="*/ 253433 w 1136050"/>
                  <a:gd name="connsiteY32" fmla="*/ 1384726 h 2814967"/>
                  <a:gd name="connsiteX33" fmla="*/ 199645 w 1136050"/>
                  <a:gd name="connsiteY33" fmla="*/ 1367611 h 2814967"/>
                  <a:gd name="connsiteX34" fmla="*/ 239426 w 1136050"/>
                  <a:gd name="connsiteY34" fmla="*/ 742668 h 2814967"/>
                  <a:gd name="connsiteX35" fmla="*/ 172751 w 1136050"/>
                  <a:gd name="connsiteY35" fmla="*/ 1169573 h 2814967"/>
                  <a:gd name="connsiteX36" fmla="*/ 177641 w 1136050"/>
                  <a:gd name="connsiteY36" fmla="*/ 1308933 h 2814967"/>
                  <a:gd name="connsiteX37" fmla="*/ 138522 w 1136050"/>
                  <a:gd name="connsiteY37" fmla="*/ 1318713 h 2814967"/>
                  <a:gd name="connsiteX38" fmla="*/ 153192 w 1136050"/>
                  <a:gd name="connsiteY38" fmla="*/ 1333382 h 2814967"/>
                  <a:gd name="connsiteX39" fmla="*/ 159354 w 1136050"/>
                  <a:gd name="connsiteY39" fmla="*/ 1382051 h 2814967"/>
                  <a:gd name="connsiteX40" fmla="*/ 37910 w 1136050"/>
                  <a:gd name="connsiteY40" fmla="*/ 1291563 h 2814967"/>
                  <a:gd name="connsiteX41" fmla="*/ 28385 w 1136050"/>
                  <a:gd name="connsiteY41" fmla="*/ 1170118 h 2814967"/>
                  <a:gd name="connsiteX42" fmla="*/ 1 w 1136050"/>
                  <a:gd name="connsiteY42"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69553 w 1136050"/>
                  <a:gd name="connsiteY5" fmla="*/ 2301568 h 2814967"/>
                  <a:gd name="connsiteX6" fmla="*/ 776646 w 1136050"/>
                  <a:gd name="connsiteY6" fmla="*/ 2311347 h 2814967"/>
                  <a:gd name="connsiteX7" fmla="*/ 815765 w 1136050"/>
                  <a:gd name="connsiteY7" fmla="*/ 2389585 h 2814967"/>
                  <a:gd name="connsiteX8" fmla="*/ 754642 w 1136050"/>
                  <a:gd name="connsiteY8" fmla="*/ 2555839 h 2814967"/>
                  <a:gd name="connsiteX9" fmla="*/ 625061 w 1136050"/>
                  <a:gd name="connsiteY9" fmla="*/ 2414034 h 2814967"/>
                  <a:gd name="connsiteX10" fmla="*/ 595722 w 1136050"/>
                  <a:gd name="connsiteY10" fmla="*/ 2235555 h 2814967"/>
                  <a:gd name="connsiteX11" fmla="*/ 588388 w 1136050"/>
                  <a:gd name="connsiteY11" fmla="*/ 2123088 h 2814967"/>
                  <a:gd name="connsiteX12" fmla="*/ 615282 w 1136050"/>
                  <a:gd name="connsiteY12" fmla="*/ 2076635 h 2814967"/>
                  <a:gd name="connsiteX13" fmla="*/ 639731 w 1136050"/>
                  <a:gd name="connsiteY13" fmla="*/ 2035071 h 2814967"/>
                  <a:gd name="connsiteX14" fmla="*/ 669070 w 1136050"/>
                  <a:gd name="connsiteY14" fmla="*/ 1991063 h 2814967"/>
                  <a:gd name="connsiteX15" fmla="*/ 664180 w 1136050"/>
                  <a:gd name="connsiteY15" fmla="*/ 1920160 h 2814967"/>
                  <a:gd name="connsiteX16" fmla="*/ 647065 w 1136050"/>
                  <a:gd name="connsiteY16" fmla="*/ 1822363 h 2814967"/>
                  <a:gd name="connsiteX17" fmla="*/ 647066 w 1136050"/>
                  <a:gd name="connsiteY17" fmla="*/ 1719677 h 2814967"/>
                  <a:gd name="connsiteX18" fmla="*/ 590833 w 1136050"/>
                  <a:gd name="connsiteY18" fmla="*/ 1502079 h 2814967"/>
                  <a:gd name="connsiteX19" fmla="*/ 562761 w 1136050"/>
                  <a:gd name="connsiteY19" fmla="*/ 1400295 h 2814967"/>
                  <a:gd name="connsiteX20" fmla="*/ 566383 w 1136050"/>
                  <a:gd name="connsiteY20" fmla="*/ 1548532 h 2814967"/>
                  <a:gd name="connsiteX21" fmla="*/ 566383 w 1136050"/>
                  <a:gd name="connsiteY21" fmla="*/ 1915270 h 2814967"/>
                  <a:gd name="connsiteX22" fmla="*/ 568828 w 1136050"/>
                  <a:gd name="connsiteY22" fmla="*/ 2035071 h 2814967"/>
                  <a:gd name="connsiteX23" fmla="*/ 559048 w 1136050"/>
                  <a:gd name="connsiteY23" fmla="*/ 2120644 h 2814967"/>
                  <a:gd name="connsiteX24" fmla="*/ 568828 w 1136050"/>
                  <a:gd name="connsiteY24" fmla="*/ 2152428 h 2814967"/>
                  <a:gd name="connsiteX25" fmla="*/ 583497 w 1136050"/>
                  <a:gd name="connsiteY25" fmla="*/ 2264894 h 2814967"/>
                  <a:gd name="connsiteX26" fmla="*/ 583498 w 1136050"/>
                  <a:gd name="connsiteY26" fmla="*/ 2418924 h 2814967"/>
                  <a:gd name="connsiteX27" fmla="*/ 629951 w 1136050"/>
                  <a:gd name="connsiteY27" fmla="*/ 2538725 h 2814967"/>
                  <a:gd name="connsiteX28" fmla="*/ 588387 w 1136050"/>
                  <a:gd name="connsiteY28" fmla="*/ 2665863 h 2814967"/>
                  <a:gd name="connsiteX29" fmla="*/ 370790 w 1136050"/>
                  <a:gd name="connsiteY29" fmla="*/ 2734319 h 2814967"/>
                  <a:gd name="connsiteX30" fmla="*/ 424578 w 1136050"/>
                  <a:gd name="connsiteY30" fmla="*/ 2641413 h 2814967"/>
                  <a:gd name="connsiteX31" fmla="*/ 351230 w 1136050"/>
                  <a:gd name="connsiteY31" fmla="*/ 2450710 h 2814967"/>
                  <a:gd name="connsiteX32" fmla="*/ 297441 w 1136050"/>
                  <a:gd name="connsiteY32" fmla="*/ 1670780 h 2814967"/>
                  <a:gd name="connsiteX33" fmla="*/ 253433 w 1136050"/>
                  <a:gd name="connsiteY33" fmla="*/ 1384726 h 2814967"/>
                  <a:gd name="connsiteX34" fmla="*/ 199645 w 1136050"/>
                  <a:gd name="connsiteY34" fmla="*/ 1367611 h 2814967"/>
                  <a:gd name="connsiteX35" fmla="*/ 239426 w 1136050"/>
                  <a:gd name="connsiteY35" fmla="*/ 742668 h 2814967"/>
                  <a:gd name="connsiteX36" fmla="*/ 172751 w 1136050"/>
                  <a:gd name="connsiteY36" fmla="*/ 1169573 h 2814967"/>
                  <a:gd name="connsiteX37" fmla="*/ 177641 w 1136050"/>
                  <a:gd name="connsiteY37" fmla="*/ 1308933 h 2814967"/>
                  <a:gd name="connsiteX38" fmla="*/ 138522 w 1136050"/>
                  <a:gd name="connsiteY38" fmla="*/ 1318713 h 2814967"/>
                  <a:gd name="connsiteX39" fmla="*/ 153192 w 1136050"/>
                  <a:gd name="connsiteY39" fmla="*/ 1333382 h 2814967"/>
                  <a:gd name="connsiteX40" fmla="*/ 159354 w 1136050"/>
                  <a:gd name="connsiteY40" fmla="*/ 1382051 h 2814967"/>
                  <a:gd name="connsiteX41" fmla="*/ 37910 w 1136050"/>
                  <a:gd name="connsiteY41" fmla="*/ 1291563 h 2814967"/>
                  <a:gd name="connsiteX42" fmla="*/ 28385 w 1136050"/>
                  <a:gd name="connsiteY42" fmla="*/ 1170118 h 2814967"/>
                  <a:gd name="connsiteX43" fmla="*/ 1 w 1136050"/>
                  <a:gd name="connsiteY43"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786426 w 1136050"/>
                  <a:gd name="connsiteY5" fmla="*/ 2215996 h 2814967"/>
                  <a:gd name="connsiteX6" fmla="*/ 776646 w 1136050"/>
                  <a:gd name="connsiteY6" fmla="*/ 2311347 h 2814967"/>
                  <a:gd name="connsiteX7" fmla="*/ 815765 w 1136050"/>
                  <a:gd name="connsiteY7" fmla="*/ 2389585 h 2814967"/>
                  <a:gd name="connsiteX8" fmla="*/ 754642 w 1136050"/>
                  <a:gd name="connsiteY8" fmla="*/ 2555839 h 2814967"/>
                  <a:gd name="connsiteX9" fmla="*/ 625061 w 1136050"/>
                  <a:gd name="connsiteY9" fmla="*/ 2414034 h 2814967"/>
                  <a:gd name="connsiteX10" fmla="*/ 595722 w 1136050"/>
                  <a:gd name="connsiteY10" fmla="*/ 2235555 h 2814967"/>
                  <a:gd name="connsiteX11" fmla="*/ 588388 w 1136050"/>
                  <a:gd name="connsiteY11" fmla="*/ 2123088 h 2814967"/>
                  <a:gd name="connsiteX12" fmla="*/ 615282 w 1136050"/>
                  <a:gd name="connsiteY12" fmla="*/ 2076635 h 2814967"/>
                  <a:gd name="connsiteX13" fmla="*/ 639731 w 1136050"/>
                  <a:gd name="connsiteY13" fmla="*/ 2035071 h 2814967"/>
                  <a:gd name="connsiteX14" fmla="*/ 669070 w 1136050"/>
                  <a:gd name="connsiteY14" fmla="*/ 1991063 h 2814967"/>
                  <a:gd name="connsiteX15" fmla="*/ 664180 w 1136050"/>
                  <a:gd name="connsiteY15" fmla="*/ 1920160 h 2814967"/>
                  <a:gd name="connsiteX16" fmla="*/ 647065 w 1136050"/>
                  <a:gd name="connsiteY16" fmla="*/ 1822363 h 2814967"/>
                  <a:gd name="connsiteX17" fmla="*/ 647066 w 1136050"/>
                  <a:gd name="connsiteY17" fmla="*/ 1719677 h 2814967"/>
                  <a:gd name="connsiteX18" fmla="*/ 590833 w 1136050"/>
                  <a:gd name="connsiteY18" fmla="*/ 1502079 h 2814967"/>
                  <a:gd name="connsiteX19" fmla="*/ 562761 w 1136050"/>
                  <a:gd name="connsiteY19" fmla="*/ 1400295 h 2814967"/>
                  <a:gd name="connsiteX20" fmla="*/ 566383 w 1136050"/>
                  <a:gd name="connsiteY20" fmla="*/ 1548532 h 2814967"/>
                  <a:gd name="connsiteX21" fmla="*/ 566383 w 1136050"/>
                  <a:gd name="connsiteY21" fmla="*/ 1915270 h 2814967"/>
                  <a:gd name="connsiteX22" fmla="*/ 568828 w 1136050"/>
                  <a:gd name="connsiteY22" fmla="*/ 2035071 h 2814967"/>
                  <a:gd name="connsiteX23" fmla="*/ 559048 w 1136050"/>
                  <a:gd name="connsiteY23" fmla="*/ 2120644 h 2814967"/>
                  <a:gd name="connsiteX24" fmla="*/ 568828 w 1136050"/>
                  <a:gd name="connsiteY24" fmla="*/ 2152428 h 2814967"/>
                  <a:gd name="connsiteX25" fmla="*/ 583497 w 1136050"/>
                  <a:gd name="connsiteY25" fmla="*/ 2264894 h 2814967"/>
                  <a:gd name="connsiteX26" fmla="*/ 583498 w 1136050"/>
                  <a:gd name="connsiteY26" fmla="*/ 2418924 h 2814967"/>
                  <a:gd name="connsiteX27" fmla="*/ 629951 w 1136050"/>
                  <a:gd name="connsiteY27" fmla="*/ 2538725 h 2814967"/>
                  <a:gd name="connsiteX28" fmla="*/ 588387 w 1136050"/>
                  <a:gd name="connsiteY28" fmla="*/ 2665863 h 2814967"/>
                  <a:gd name="connsiteX29" fmla="*/ 370790 w 1136050"/>
                  <a:gd name="connsiteY29" fmla="*/ 2734319 h 2814967"/>
                  <a:gd name="connsiteX30" fmla="*/ 424578 w 1136050"/>
                  <a:gd name="connsiteY30" fmla="*/ 2641413 h 2814967"/>
                  <a:gd name="connsiteX31" fmla="*/ 351230 w 1136050"/>
                  <a:gd name="connsiteY31" fmla="*/ 2450710 h 2814967"/>
                  <a:gd name="connsiteX32" fmla="*/ 297441 w 1136050"/>
                  <a:gd name="connsiteY32" fmla="*/ 1670780 h 2814967"/>
                  <a:gd name="connsiteX33" fmla="*/ 253433 w 1136050"/>
                  <a:gd name="connsiteY33" fmla="*/ 1384726 h 2814967"/>
                  <a:gd name="connsiteX34" fmla="*/ 199645 w 1136050"/>
                  <a:gd name="connsiteY34" fmla="*/ 1367611 h 2814967"/>
                  <a:gd name="connsiteX35" fmla="*/ 239426 w 1136050"/>
                  <a:gd name="connsiteY35" fmla="*/ 742668 h 2814967"/>
                  <a:gd name="connsiteX36" fmla="*/ 172751 w 1136050"/>
                  <a:gd name="connsiteY36" fmla="*/ 1169573 h 2814967"/>
                  <a:gd name="connsiteX37" fmla="*/ 177641 w 1136050"/>
                  <a:gd name="connsiteY37" fmla="*/ 1308933 h 2814967"/>
                  <a:gd name="connsiteX38" fmla="*/ 138522 w 1136050"/>
                  <a:gd name="connsiteY38" fmla="*/ 1318713 h 2814967"/>
                  <a:gd name="connsiteX39" fmla="*/ 153192 w 1136050"/>
                  <a:gd name="connsiteY39" fmla="*/ 1333382 h 2814967"/>
                  <a:gd name="connsiteX40" fmla="*/ 159354 w 1136050"/>
                  <a:gd name="connsiteY40" fmla="*/ 1382051 h 2814967"/>
                  <a:gd name="connsiteX41" fmla="*/ 37910 w 1136050"/>
                  <a:gd name="connsiteY41" fmla="*/ 1291563 h 2814967"/>
                  <a:gd name="connsiteX42" fmla="*/ 28385 w 1136050"/>
                  <a:gd name="connsiteY42" fmla="*/ 1170118 h 2814967"/>
                  <a:gd name="connsiteX43" fmla="*/ 1 w 1136050"/>
                  <a:gd name="connsiteY43"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786426 w 1136050"/>
                  <a:gd name="connsiteY5" fmla="*/ 2215996 h 2814967"/>
                  <a:gd name="connsiteX6" fmla="*/ 776646 w 1136050"/>
                  <a:gd name="connsiteY6" fmla="*/ 2311347 h 2814967"/>
                  <a:gd name="connsiteX7" fmla="*/ 815765 w 1136050"/>
                  <a:gd name="connsiteY7" fmla="*/ 2389585 h 2814967"/>
                  <a:gd name="connsiteX8" fmla="*/ 754642 w 1136050"/>
                  <a:gd name="connsiteY8" fmla="*/ 2555839 h 2814967"/>
                  <a:gd name="connsiteX9" fmla="*/ 625061 w 1136050"/>
                  <a:gd name="connsiteY9" fmla="*/ 2414034 h 2814967"/>
                  <a:gd name="connsiteX10" fmla="*/ 595722 w 1136050"/>
                  <a:gd name="connsiteY10" fmla="*/ 2235555 h 2814967"/>
                  <a:gd name="connsiteX11" fmla="*/ 588388 w 1136050"/>
                  <a:gd name="connsiteY11" fmla="*/ 2123088 h 2814967"/>
                  <a:gd name="connsiteX12" fmla="*/ 615282 w 1136050"/>
                  <a:gd name="connsiteY12" fmla="*/ 2076635 h 2814967"/>
                  <a:gd name="connsiteX13" fmla="*/ 639731 w 1136050"/>
                  <a:gd name="connsiteY13" fmla="*/ 2035071 h 2814967"/>
                  <a:gd name="connsiteX14" fmla="*/ 669070 w 1136050"/>
                  <a:gd name="connsiteY14" fmla="*/ 1991063 h 2814967"/>
                  <a:gd name="connsiteX15" fmla="*/ 664180 w 1136050"/>
                  <a:gd name="connsiteY15" fmla="*/ 1920160 h 2814967"/>
                  <a:gd name="connsiteX16" fmla="*/ 647065 w 1136050"/>
                  <a:gd name="connsiteY16" fmla="*/ 1822363 h 2814967"/>
                  <a:gd name="connsiteX17" fmla="*/ 647066 w 1136050"/>
                  <a:gd name="connsiteY17" fmla="*/ 1719677 h 2814967"/>
                  <a:gd name="connsiteX18" fmla="*/ 590833 w 1136050"/>
                  <a:gd name="connsiteY18" fmla="*/ 1502079 h 2814967"/>
                  <a:gd name="connsiteX19" fmla="*/ 562761 w 1136050"/>
                  <a:gd name="connsiteY19" fmla="*/ 1400295 h 2814967"/>
                  <a:gd name="connsiteX20" fmla="*/ 566383 w 1136050"/>
                  <a:gd name="connsiteY20" fmla="*/ 1548532 h 2814967"/>
                  <a:gd name="connsiteX21" fmla="*/ 566383 w 1136050"/>
                  <a:gd name="connsiteY21" fmla="*/ 1915270 h 2814967"/>
                  <a:gd name="connsiteX22" fmla="*/ 568828 w 1136050"/>
                  <a:gd name="connsiteY22" fmla="*/ 2035071 h 2814967"/>
                  <a:gd name="connsiteX23" fmla="*/ 559048 w 1136050"/>
                  <a:gd name="connsiteY23" fmla="*/ 2120644 h 2814967"/>
                  <a:gd name="connsiteX24" fmla="*/ 568828 w 1136050"/>
                  <a:gd name="connsiteY24" fmla="*/ 2152428 h 2814967"/>
                  <a:gd name="connsiteX25" fmla="*/ 583497 w 1136050"/>
                  <a:gd name="connsiteY25" fmla="*/ 2264894 h 2814967"/>
                  <a:gd name="connsiteX26" fmla="*/ 583498 w 1136050"/>
                  <a:gd name="connsiteY26" fmla="*/ 2418924 h 2814967"/>
                  <a:gd name="connsiteX27" fmla="*/ 629951 w 1136050"/>
                  <a:gd name="connsiteY27" fmla="*/ 2538725 h 2814967"/>
                  <a:gd name="connsiteX28" fmla="*/ 588387 w 1136050"/>
                  <a:gd name="connsiteY28" fmla="*/ 2665863 h 2814967"/>
                  <a:gd name="connsiteX29" fmla="*/ 370790 w 1136050"/>
                  <a:gd name="connsiteY29" fmla="*/ 2734319 h 2814967"/>
                  <a:gd name="connsiteX30" fmla="*/ 424578 w 1136050"/>
                  <a:gd name="connsiteY30" fmla="*/ 2641413 h 2814967"/>
                  <a:gd name="connsiteX31" fmla="*/ 351230 w 1136050"/>
                  <a:gd name="connsiteY31" fmla="*/ 2450710 h 2814967"/>
                  <a:gd name="connsiteX32" fmla="*/ 297441 w 1136050"/>
                  <a:gd name="connsiteY32" fmla="*/ 1670780 h 2814967"/>
                  <a:gd name="connsiteX33" fmla="*/ 253433 w 1136050"/>
                  <a:gd name="connsiteY33" fmla="*/ 1384726 h 2814967"/>
                  <a:gd name="connsiteX34" fmla="*/ 199645 w 1136050"/>
                  <a:gd name="connsiteY34" fmla="*/ 1367611 h 2814967"/>
                  <a:gd name="connsiteX35" fmla="*/ 239426 w 1136050"/>
                  <a:gd name="connsiteY35" fmla="*/ 742668 h 2814967"/>
                  <a:gd name="connsiteX36" fmla="*/ 172751 w 1136050"/>
                  <a:gd name="connsiteY36" fmla="*/ 1169573 h 2814967"/>
                  <a:gd name="connsiteX37" fmla="*/ 177641 w 1136050"/>
                  <a:gd name="connsiteY37" fmla="*/ 1308933 h 2814967"/>
                  <a:gd name="connsiteX38" fmla="*/ 138522 w 1136050"/>
                  <a:gd name="connsiteY38" fmla="*/ 1318713 h 2814967"/>
                  <a:gd name="connsiteX39" fmla="*/ 153192 w 1136050"/>
                  <a:gd name="connsiteY39" fmla="*/ 1333382 h 2814967"/>
                  <a:gd name="connsiteX40" fmla="*/ 159354 w 1136050"/>
                  <a:gd name="connsiteY40" fmla="*/ 1382051 h 2814967"/>
                  <a:gd name="connsiteX41" fmla="*/ 37910 w 1136050"/>
                  <a:gd name="connsiteY41" fmla="*/ 1291563 h 2814967"/>
                  <a:gd name="connsiteX42" fmla="*/ 28385 w 1136050"/>
                  <a:gd name="connsiteY42" fmla="*/ 1170118 h 2814967"/>
                  <a:gd name="connsiteX43" fmla="*/ 1 w 1136050"/>
                  <a:gd name="connsiteY43"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59774 w 1136050"/>
                  <a:gd name="connsiteY5" fmla="*/ 2225775 h 2814967"/>
                  <a:gd name="connsiteX6" fmla="*/ 786426 w 1136050"/>
                  <a:gd name="connsiteY6" fmla="*/ 2215996 h 2814967"/>
                  <a:gd name="connsiteX7" fmla="*/ 776646 w 1136050"/>
                  <a:gd name="connsiteY7" fmla="*/ 2311347 h 2814967"/>
                  <a:gd name="connsiteX8" fmla="*/ 815765 w 1136050"/>
                  <a:gd name="connsiteY8" fmla="*/ 2389585 h 2814967"/>
                  <a:gd name="connsiteX9" fmla="*/ 754642 w 1136050"/>
                  <a:gd name="connsiteY9" fmla="*/ 2555839 h 2814967"/>
                  <a:gd name="connsiteX10" fmla="*/ 625061 w 1136050"/>
                  <a:gd name="connsiteY10" fmla="*/ 2414034 h 2814967"/>
                  <a:gd name="connsiteX11" fmla="*/ 595722 w 1136050"/>
                  <a:gd name="connsiteY11" fmla="*/ 2235555 h 2814967"/>
                  <a:gd name="connsiteX12" fmla="*/ 588388 w 1136050"/>
                  <a:gd name="connsiteY12" fmla="*/ 2123088 h 2814967"/>
                  <a:gd name="connsiteX13" fmla="*/ 615282 w 1136050"/>
                  <a:gd name="connsiteY13" fmla="*/ 2076635 h 2814967"/>
                  <a:gd name="connsiteX14" fmla="*/ 639731 w 1136050"/>
                  <a:gd name="connsiteY14" fmla="*/ 2035071 h 2814967"/>
                  <a:gd name="connsiteX15" fmla="*/ 669070 w 1136050"/>
                  <a:gd name="connsiteY15" fmla="*/ 1991063 h 2814967"/>
                  <a:gd name="connsiteX16" fmla="*/ 664180 w 1136050"/>
                  <a:gd name="connsiteY16" fmla="*/ 1920160 h 2814967"/>
                  <a:gd name="connsiteX17" fmla="*/ 647065 w 1136050"/>
                  <a:gd name="connsiteY17" fmla="*/ 1822363 h 2814967"/>
                  <a:gd name="connsiteX18" fmla="*/ 647066 w 1136050"/>
                  <a:gd name="connsiteY18" fmla="*/ 1719677 h 2814967"/>
                  <a:gd name="connsiteX19" fmla="*/ 590833 w 1136050"/>
                  <a:gd name="connsiteY19" fmla="*/ 1502079 h 2814967"/>
                  <a:gd name="connsiteX20" fmla="*/ 562761 w 1136050"/>
                  <a:gd name="connsiteY20" fmla="*/ 1400295 h 2814967"/>
                  <a:gd name="connsiteX21" fmla="*/ 566383 w 1136050"/>
                  <a:gd name="connsiteY21" fmla="*/ 1548532 h 2814967"/>
                  <a:gd name="connsiteX22" fmla="*/ 566383 w 1136050"/>
                  <a:gd name="connsiteY22" fmla="*/ 1915270 h 2814967"/>
                  <a:gd name="connsiteX23" fmla="*/ 568828 w 1136050"/>
                  <a:gd name="connsiteY23" fmla="*/ 2035071 h 2814967"/>
                  <a:gd name="connsiteX24" fmla="*/ 559048 w 1136050"/>
                  <a:gd name="connsiteY24" fmla="*/ 2120644 h 2814967"/>
                  <a:gd name="connsiteX25" fmla="*/ 568828 w 1136050"/>
                  <a:gd name="connsiteY25" fmla="*/ 2152428 h 2814967"/>
                  <a:gd name="connsiteX26" fmla="*/ 583497 w 1136050"/>
                  <a:gd name="connsiteY26" fmla="*/ 2264894 h 2814967"/>
                  <a:gd name="connsiteX27" fmla="*/ 583498 w 1136050"/>
                  <a:gd name="connsiteY27" fmla="*/ 2418924 h 2814967"/>
                  <a:gd name="connsiteX28" fmla="*/ 629951 w 1136050"/>
                  <a:gd name="connsiteY28" fmla="*/ 2538725 h 2814967"/>
                  <a:gd name="connsiteX29" fmla="*/ 588387 w 1136050"/>
                  <a:gd name="connsiteY29" fmla="*/ 2665863 h 2814967"/>
                  <a:gd name="connsiteX30" fmla="*/ 370790 w 1136050"/>
                  <a:gd name="connsiteY30" fmla="*/ 2734319 h 2814967"/>
                  <a:gd name="connsiteX31" fmla="*/ 424578 w 1136050"/>
                  <a:gd name="connsiteY31" fmla="*/ 2641413 h 2814967"/>
                  <a:gd name="connsiteX32" fmla="*/ 351230 w 1136050"/>
                  <a:gd name="connsiteY32" fmla="*/ 2450710 h 2814967"/>
                  <a:gd name="connsiteX33" fmla="*/ 297441 w 1136050"/>
                  <a:gd name="connsiteY33" fmla="*/ 1670780 h 2814967"/>
                  <a:gd name="connsiteX34" fmla="*/ 253433 w 1136050"/>
                  <a:gd name="connsiteY34" fmla="*/ 1384726 h 2814967"/>
                  <a:gd name="connsiteX35" fmla="*/ 199645 w 1136050"/>
                  <a:gd name="connsiteY35" fmla="*/ 1367611 h 2814967"/>
                  <a:gd name="connsiteX36" fmla="*/ 239426 w 1136050"/>
                  <a:gd name="connsiteY36" fmla="*/ 742668 h 2814967"/>
                  <a:gd name="connsiteX37" fmla="*/ 172751 w 1136050"/>
                  <a:gd name="connsiteY37" fmla="*/ 1169573 h 2814967"/>
                  <a:gd name="connsiteX38" fmla="*/ 177641 w 1136050"/>
                  <a:gd name="connsiteY38" fmla="*/ 1308933 h 2814967"/>
                  <a:gd name="connsiteX39" fmla="*/ 138522 w 1136050"/>
                  <a:gd name="connsiteY39" fmla="*/ 1318713 h 2814967"/>
                  <a:gd name="connsiteX40" fmla="*/ 153192 w 1136050"/>
                  <a:gd name="connsiteY40" fmla="*/ 1333382 h 2814967"/>
                  <a:gd name="connsiteX41" fmla="*/ 159354 w 1136050"/>
                  <a:gd name="connsiteY41" fmla="*/ 1382051 h 2814967"/>
                  <a:gd name="connsiteX42" fmla="*/ 37910 w 1136050"/>
                  <a:gd name="connsiteY42" fmla="*/ 1291563 h 2814967"/>
                  <a:gd name="connsiteX43" fmla="*/ 28385 w 1136050"/>
                  <a:gd name="connsiteY43" fmla="*/ 1170118 h 2814967"/>
                  <a:gd name="connsiteX44" fmla="*/ 1 w 1136050"/>
                  <a:gd name="connsiteY44"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764422 w 1136050"/>
                  <a:gd name="connsiteY5" fmla="*/ 2179322 h 2814967"/>
                  <a:gd name="connsiteX6" fmla="*/ 786426 w 1136050"/>
                  <a:gd name="connsiteY6" fmla="*/ 2215996 h 2814967"/>
                  <a:gd name="connsiteX7" fmla="*/ 776646 w 1136050"/>
                  <a:gd name="connsiteY7" fmla="*/ 2311347 h 2814967"/>
                  <a:gd name="connsiteX8" fmla="*/ 815765 w 1136050"/>
                  <a:gd name="connsiteY8" fmla="*/ 2389585 h 2814967"/>
                  <a:gd name="connsiteX9" fmla="*/ 754642 w 1136050"/>
                  <a:gd name="connsiteY9" fmla="*/ 2555839 h 2814967"/>
                  <a:gd name="connsiteX10" fmla="*/ 625061 w 1136050"/>
                  <a:gd name="connsiteY10" fmla="*/ 2414034 h 2814967"/>
                  <a:gd name="connsiteX11" fmla="*/ 595722 w 1136050"/>
                  <a:gd name="connsiteY11" fmla="*/ 2235555 h 2814967"/>
                  <a:gd name="connsiteX12" fmla="*/ 588388 w 1136050"/>
                  <a:gd name="connsiteY12" fmla="*/ 2123088 h 2814967"/>
                  <a:gd name="connsiteX13" fmla="*/ 615282 w 1136050"/>
                  <a:gd name="connsiteY13" fmla="*/ 2076635 h 2814967"/>
                  <a:gd name="connsiteX14" fmla="*/ 639731 w 1136050"/>
                  <a:gd name="connsiteY14" fmla="*/ 2035071 h 2814967"/>
                  <a:gd name="connsiteX15" fmla="*/ 669070 w 1136050"/>
                  <a:gd name="connsiteY15" fmla="*/ 1991063 h 2814967"/>
                  <a:gd name="connsiteX16" fmla="*/ 664180 w 1136050"/>
                  <a:gd name="connsiteY16" fmla="*/ 1920160 h 2814967"/>
                  <a:gd name="connsiteX17" fmla="*/ 647065 w 1136050"/>
                  <a:gd name="connsiteY17" fmla="*/ 1822363 h 2814967"/>
                  <a:gd name="connsiteX18" fmla="*/ 647066 w 1136050"/>
                  <a:gd name="connsiteY18" fmla="*/ 1719677 h 2814967"/>
                  <a:gd name="connsiteX19" fmla="*/ 590833 w 1136050"/>
                  <a:gd name="connsiteY19" fmla="*/ 1502079 h 2814967"/>
                  <a:gd name="connsiteX20" fmla="*/ 562761 w 1136050"/>
                  <a:gd name="connsiteY20" fmla="*/ 1400295 h 2814967"/>
                  <a:gd name="connsiteX21" fmla="*/ 566383 w 1136050"/>
                  <a:gd name="connsiteY21" fmla="*/ 1548532 h 2814967"/>
                  <a:gd name="connsiteX22" fmla="*/ 566383 w 1136050"/>
                  <a:gd name="connsiteY22" fmla="*/ 1915270 h 2814967"/>
                  <a:gd name="connsiteX23" fmla="*/ 568828 w 1136050"/>
                  <a:gd name="connsiteY23" fmla="*/ 2035071 h 2814967"/>
                  <a:gd name="connsiteX24" fmla="*/ 559048 w 1136050"/>
                  <a:gd name="connsiteY24" fmla="*/ 2120644 h 2814967"/>
                  <a:gd name="connsiteX25" fmla="*/ 568828 w 1136050"/>
                  <a:gd name="connsiteY25" fmla="*/ 2152428 h 2814967"/>
                  <a:gd name="connsiteX26" fmla="*/ 583497 w 1136050"/>
                  <a:gd name="connsiteY26" fmla="*/ 2264894 h 2814967"/>
                  <a:gd name="connsiteX27" fmla="*/ 583498 w 1136050"/>
                  <a:gd name="connsiteY27" fmla="*/ 2418924 h 2814967"/>
                  <a:gd name="connsiteX28" fmla="*/ 629951 w 1136050"/>
                  <a:gd name="connsiteY28" fmla="*/ 2538725 h 2814967"/>
                  <a:gd name="connsiteX29" fmla="*/ 588387 w 1136050"/>
                  <a:gd name="connsiteY29" fmla="*/ 2665863 h 2814967"/>
                  <a:gd name="connsiteX30" fmla="*/ 370790 w 1136050"/>
                  <a:gd name="connsiteY30" fmla="*/ 2734319 h 2814967"/>
                  <a:gd name="connsiteX31" fmla="*/ 424578 w 1136050"/>
                  <a:gd name="connsiteY31" fmla="*/ 2641413 h 2814967"/>
                  <a:gd name="connsiteX32" fmla="*/ 351230 w 1136050"/>
                  <a:gd name="connsiteY32" fmla="*/ 2450710 h 2814967"/>
                  <a:gd name="connsiteX33" fmla="*/ 297441 w 1136050"/>
                  <a:gd name="connsiteY33" fmla="*/ 1670780 h 2814967"/>
                  <a:gd name="connsiteX34" fmla="*/ 253433 w 1136050"/>
                  <a:gd name="connsiteY34" fmla="*/ 1384726 h 2814967"/>
                  <a:gd name="connsiteX35" fmla="*/ 199645 w 1136050"/>
                  <a:gd name="connsiteY35" fmla="*/ 1367611 h 2814967"/>
                  <a:gd name="connsiteX36" fmla="*/ 239426 w 1136050"/>
                  <a:gd name="connsiteY36" fmla="*/ 742668 h 2814967"/>
                  <a:gd name="connsiteX37" fmla="*/ 172751 w 1136050"/>
                  <a:gd name="connsiteY37" fmla="*/ 1169573 h 2814967"/>
                  <a:gd name="connsiteX38" fmla="*/ 177641 w 1136050"/>
                  <a:gd name="connsiteY38" fmla="*/ 1308933 h 2814967"/>
                  <a:gd name="connsiteX39" fmla="*/ 138522 w 1136050"/>
                  <a:gd name="connsiteY39" fmla="*/ 1318713 h 2814967"/>
                  <a:gd name="connsiteX40" fmla="*/ 153192 w 1136050"/>
                  <a:gd name="connsiteY40" fmla="*/ 1333382 h 2814967"/>
                  <a:gd name="connsiteX41" fmla="*/ 159354 w 1136050"/>
                  <a:gd name="connsiteY41" fmla="*/ 1382051 h 2814967"/>
                  <a:gd name="connsiteX42" fmla="*/ 37910 w 1136050"/>
                  <a:gd name="connsiteY42" fmla="*/ 1291563 h 2814967"/>
                  <a:gd name="connsiteX43" fmla="*/ 28385 w 1136050"/>
                  <a:gd name="connsiteY43" fmla="*/ 1170118 h 2814967"/>
                  <a:gd name="connsiteX44" fmla="*/ 1 w 1136050"/>
                  <a:gd name="connsiteY44" fmla="*/ 1160989 h 2814967"/>
                  <a:gd name="connsiteX0" fmla="*/ 1 w 1136050"/>
                  <a:gd name="connsiteY0" fmla="*/ 1160989 h 2814967"/>
                  <a:gd name="connsiteX1" fmla="*/ 128397 w 1136050"/>
                  <a:gd name="connsiteY1" fmla="*/ 370020 h 2814967"/>
                  <a:gd name="connsiteX2" fmla="*/ 213478 w 1136050"/>
                  <a:gd name="connsiteY2" fmla="*/ 111953 h 2814967"/>
                  <a:gd name="connsiteX3" fmla="*/ 450384 w 1136050"/>
                  <a:gd name="connsiteY3" fmla="*/ 0 h 2814967"/>
                  <a:gd name="connsiteX4" fmla="*/ 1136050 w 1136050"/>
                  <a:gd name="connsiteY4" fmla="*/ 2274674 h 2814967"/>
                  <a:gd name="connsiteX5" fmla="*/ 805985 w 1136050"/>
                  <a:gd name="connsiteY5" fmla="*/ 2189101 h 2814967"/>
                  <a:gd name="connsiteX6" fmla="*/ 786426 w 1136050"/>
                  <a:gd name="connsiteY6" fmla="*/ 2215996 h 2814967"/>
                  <a:gd name="connsiteX7" fmla="*/ 776646 w 1136050"/>
                  <a:gd name="connsiteY7" fmla="*/ 2311347 h 2814967"/>
                  <a:gd name="connsiteX8" fmla="*/ 815765 w 1136050"/>
                  <a:gd name="connsiteY8" fmla="*/ 2389585 h 2814967"/>
                  <a:gd name="connsiteX9" fmla="*/ 754642 w 1136050"/>
                  <a:gd name="connsiteY9" fmla="*/ 2555839 h 2814967"/>
                  <a:gd name="connsiteX10" fmla="*/ 625061 w 1136050"/>
                  <a:gd name="connsiteY10" fmla="*/ 2414034 h 2814967"/>
                  <a:gd name="connsiteX11" fmla="*/ 595722 w 1136050"/>
                  <a:gd name="connsiteY11" fmla="*/ 2235555 h 2814967"/>
                  <a:gd name="connsiteX12" fmla="*/ 588388 w 1136050"/>
                  <a:gd name="connsiteY12" fmla="*/ 2123088 h 2814967"/>
                  <a:gd name="connsiteX13" fmla="*/ 615282 w 1136050"/>
                  <a:gd name="connsiteY13" fmla="*/ 2076635 h 2814967"/>
                  <a:gd name="connsiteX14" fmla="*/ 639731 w 1136050"/>
                  <a:gd name="connsiteY14" fmla="*/ 2035071 h 2814967"/>
                  <a:gd name="connsiteX15" fmla="*/ 669070 w 1136050"/>
                  <a:gd name="connsiteY15" fmla="*/ 1991063 h 2814967"/>
                  <a:gd name="connsiteX16" fmla="*/ 664180 w 1136050"/>
                  <a:gd name="connsiteY16" fmla="*/ 1920160 h 2814967"/>
                  <a:gd name="connsiteX17" fmla="*/ 647065 w 1136050"/>
                  <a:gd name="connsiteY17" fmla="*/ 1822363 h 2814967"/>
                  <a:gd name="connsiteX18" fmla="*/ 647066 w 1136050"/>
                  <a:gd name="connsiteY18" fmla="*/ 1719677 h 2814967"/>
                  <a:gd name="connsiteX19" fmla="*/ 590833 w 1136050"/>
                  <a:gd name="connsiteY19" fmla="*/ 1502079 h 2814967"/>
                  <a:gd name="connsiteX20" fmla="*/ 562761 w 1136050"/>
                  <a:gd name="connsiteY20" fmla="*/ 1400295 h 2814967"/>
                  <a:gd name="connsiteX21" fmla="*/ 566383 w 1136050"/>
                  <a:gd name="connsiteY21" fmla="*/ 1548532 h 2814967"/>
                  <a:gd name="connsiteX22" fmla="*/ 566383 w 1136050"/>
                  <a:gd name="connsiteY22" fmla="*/ 1915270 h 2814967"/>
                  <a:gd name="connsiteX23" fmla="*/ 568828 w 1136050"/>
                  <a:gd name="connsiteY23" fmla="*/ 2035071 h 2814967"/>
                  <a:gd name="connsiteX24" fmla="*/ 559048 w 1136050"/>
                  <a:gd name="connsiteY24" fmla="*/ 2120644 h 2814967"/>
                  <a:gd name="connsiteX25" fmla="*/ 568828 w 1136050"/>
                  <a:gd name="connsiteY25" fmla="*/ 2152428 h 2814967"/>
                  <a:gd name="connsiteX26" fmla="*/ 583497 w 1136050"/>
                  <a:gd name="connsiteY26" fmla="*/ 2264894 h 2814967"/>
                  <a:gd name="connsiteX27" fmla="*/ 583498 w 1136050"/>
                  <a:gd name="connsiteY27" fmla="*/ 2418924 h 2814967"/>
                  <a:gd name="connsiteX28" fmla="*/ 629951 w 1136050"/>
                  <a:gd name="connsiteY28" fmla="*/ 2538725 h 2814967"/>
                  <a:gd name="connsiteX29" fmla="*/ 588387 w 1136050"/>
                  <a:gd name="connsiteY29" fmla="*/ 2665863 h 2814967"/>
                  <a:gd name="connsiteX30" fmla="*/ 370790 w 1136050"/>
                  <a:gd name="connsiteY30" fmla="*/ 2734319 h 2814967"/>
                  <a:gd name="connsiteX31" fmla="*/ 424578 w 1136050"/>
                  <a:gd name="connsiteY31" fmla="*/ 2641413 h 2814967"/>
                  <a:gd name="connsiteX32" fmla="*/ 351230 w 1136050"/>
                  <a:gd name="connsiteY32" fmla="*/ 2450710 h 2814967"/>
                  <a:gd name="connsiteX33" fmla="*/ 297441 w 1136050"/>
                  <a:gd name="connsiteY33" fmla="*/ 1670780 h 2814967"/>
                  <a:gd name="connsiteX34" fmla="*/ 253433 w 1136050"/>
                  <a:gd name="connsiteY34" fmla="*/ 1384726 h 2814967"/>
                  <a:gd name="connsiteX35" fmla="*/ 199645 w 1136050"/>
                  <a:gd name="connsiteY35" fmla="*/ 1367611 h 2814967"/>
                  <a:gd name="connsiteX36" fmla="*/ 239426 w 1136050"/>
                  <a:gd name="connsiteY36" fmla="*/ 742668 h 2814967"/>
                  <a:gd name="connsiteX37" fmla="*/ 172751 w 1136050"/>
                  <a:gd name="connsiteY37" fmla="*/ 1169573 h 2814967"/>
                  <a:gd name="connsiteX38" fmla="*/ 177641 w 1136050"/>
                  <a:gd name="connsiteY38" fmla="*/ 1308933 h 2814967"/>
                  <a:gd name="connsiteX39" fmla="*/ 138522 w 1136050"/>
                  <a:gd name="connsiteY39" fmla="*/ 1318713 h 2814967"/>
                  <a:gd name="connsiteX40" fmla="*/ 153192 w 1136050"/>
                  <a:gd name="connsiteY40" fmla="*/ 1333382 h 2814967"/>
                  <a:gd name="connsiteX41" fmla="*/ 159354 w 1136050"/>
                  <a:gd name="connsiteY41" fmla="*/ 1382051 h 2814967"/>
                  <a:gd name="connsiteX42" fmla="*/ 37910 w 1136050"/>
                  <a:gd name="connsiteY42" fmla="*/ 1291563 h 2814967"/>
                  <a:gd name="connsiteX43" fmla="*/ 28385 w 1136050"/>
                  <a:gd name="connsiteY43" fmla="*/ 1170118 h 2814967"/>
                  <a:gd name="connsiteX44" fmla="*/ 1 w 1136050"/>
                  <a:gd name="connsiteY44" fmla="*/ 1160989 h 2814967"/>
                  <a:gd name="connsiteX0" fmla="*/ 1 w 1028473"/>
                  <a:gd name="connsiteY0" fmla="*/ 1160989 h 2814967"/>
                  <a:gd name="connsiteX1" fmla="*/ 128397 w 1028473"/>
                  <a:gd name="connsiteY1" fmla="*/ 370020 h 2814967"/>
                  <a:gd name="connsiteX2" fmla="*/ 213478 w 1028473"/>
                  <a:gd name="connsiteY2" fmla="*/ 111953 h 2814967"/>
                  <a:gd name="connsiteX3" fmla="*/ 450384 w 1028473"/>
                  <a:gd name="connsiteY3" fmla="*/ 0 h 2814967"/>
                  <a:gd name="connsiteX4" fmla="*/ 1028473 w 1028473"/>
                  <a:gd name="connsiteY4" fmla="*/ 1910381 h 2814967"/>
                  <a:gd name="connsiteX5" fmla="*/ 805985 w 1028473"/>
                  <a:gd name="connsiteY5" fmla="*/ 2189101 h 2814967"/>
                  <a:gd name="connsiteX6" fmla="*/ 786426 w 1028473"/>
                  <a:gd name="connsiteY6" fmla="*/ 2215996 h 2814967"/>
                  <a:gd name="connsiteX7" fmla="*/ 776646 w 1028473"/>
                  <a:gd name="connsiteY7" fmla="*/ 2311347 h 2814967"/>
                  <a:gd name="connsiteX8" fmla="*/ 815765 w 1028473"/>
                  <a:gd name="connsiteY8" fmla="*/ 2389585 h 2814967"/>
                  <a:gd name="connsiteX9" fmla="*/ 754642 w 1028473"/>
                  <a:gd name="connsiteY9" fmla="*/ 2555839 h 2814967"/>
                  <a:gd name="connsiteX10" fmla="*/ 625061 w 1028473"/>
                  <a:gd name="connsiteY10" fmla="*/ 2414034 h 2814967"/>
                  <a:gd name="connsiteX11" fmla="*/ 595722 w 1028473"/>
                  <a:gd name="connsiteY11" fmla="*/ 2235555 h 2814967"/>
                  <a:gd name="connsiteX12" fmla="*/ 588388 w 1028473"/>
                  <a:gd name="connsiteY12" fmla="*/ 2123088 h 2814967"/>
                  <a:gd name="connsiteX13" fmla="*/ 615282 w 1028473"/>
                  <a:gd name="connsiteY13" fmla="*/ 2076635 h 2814967"/>
                  <a:gd name="connsiteX14" fmla="*/ 639731 w 1028473"/>
                  <a:gd name="connsiteY14" fmla="*/ 2035071 h 2814967"/>
                  <a:gd name="connsiteX15" fmla="*/ 669070 w 1028473"/>
                  <a:gd name="connsiteY15" fmla="*/ 1991063 h 2814967"/>
                  <a:gd name="connsiteX16" fmla="*/ 664180 w 1028473"/>
                  <a:gd name="connsiteY16" fmla="*/ 1920160 h 2814967"/>
                  <a:gd name="connsiteX17" fmla="*/ 647065 w 1028473"/>
                  <a:gd name="connsiteY17" fmla="*/ 1822363 h 2814967"/>
                  <a:gd name="connsiteX18" fmla="*/ 647066 w 1028473"/>
                  <a:gd name="connsiteY18" fmla="*/ 1719677 h 2814967"/>
                  <a:gd name="connsiteX19" fmla="*/ 590833 w 1028473"/>
                  <a:gd name="connsiteY19" fmla="*/ 1502079 h 2814967"/>
                  <a:gd name="connsiteX20" fmla="*/ 562761 w 1028473"/>
                  <a:gd name="connsiteY20" fmla="*/ 1400295 h 2814967"/>
                  <a:gd name="connsiteX21" fmla="*/ 566383 w 1028473"/>
                  <a:gd name="connsiteY21" fmla="*/ 1548532 h 2814967"/>
                  <a:gd name="connsiteX22" fmla="*/ 566383 w 1028473"/>
                  <a:gd name="connsiteY22" fmla="*/ 1915270 h 2814967"/>
                  <a:gd name="connsiteX23" fmla="*/ 568828 w 1028473"/>
                  <a:gd name="connsiteY23" fmla="*/ 2035071 h 2814967"/>
                  <a:gd name="connsiteX24" fmla="*/ 559048 w 1028473"/>
                  <a:gd name="connsiteY24" fmla="*/ 2120644 h 2814967"/>
                  <a:gd name="connsiteX25" fmla="*/ 568828 w 1028473"/>
                  <a:gd name="connsiteY25" fmla="*/ 2152428 h 2814967"/>
                  <a:gd name="connsiteX26" fmla="*/ 583497 w 1028473"/>
                  <a:gd name="connsiteY26" fmla="*/ 2264894 h 2814967"/>
                  <a:gd name="connsiteX27" fmla="*/ 583498 w 1028473"/>
                  <a:gd name="connsiteY27" fmla="*/ 2418924 h 2814967"/>
                  <a:gd name="connsiteX28" fmla="*/ 629951 w 1028473"/>
                  <a:gd name="connsiteY28" fmla="*/ 2538725 h 2814967"/>
                  <a:gd name="connsiteX29" fmla="*/ 588387 w 1028473"/>
                  <a:gd name="connsiteY29" fmla="*/ 2665863 h 2814967"/>
                  <a:gd name="connsiteX30" fmla="*/ 370790 w 1028473"/>
                  <a:gd name="connsiteY30" fmla="*/ 2734319 h 2814967"/>
                  <a:gd name="connsiteX31" fmla="*/ 424578 w 1028473"/>
                  <a:gd name="connsiteY31" fmla="*/ 2641413 h 2814967"/>
                  <a:gd name="connsiteX32" fmla="*/ 351230 w 1028473"/>
                  <a:gd name="connsiteY32" fmla="*/ 2450710 h 2814967"/>
                  <a:gd name="connsiteX33" fmla="*/ 297441 w 1028473"/>
                  <a:gd name="connsiteY33" fmla="*/ 1670780 h 2814967"/>
                  <a:gd name="connsiteX34" fmla="*/ 253433 w 1028473"/>
                  <a:gd name="connsiteY34" fmla="*/ 1384726 h 2814967"/>
                  <a:gd name="connsiteX35" fmla="*/ 199645 w 1028473"/>
                  <a:gd name="connsiteY35" fmla="*/ 1367611 h 2814967"/>
                  <a:gd name="connsiteX36" fmla="*/ 239426 w 1028473"/>
                  <a:gd name="connsiteY36" fmla="*/ 742668 h 2814967"/>
                  <a:gd name="connsiteX37" fmla="*/ 172751 w 1028473"/>
                  <a:gd name="connsiteY37" fmla="*/ 1169573 h 2814967"/>
                  <a:gd name="connsiteX38" fmla="*/ 177641 w 1028473"/>
                  <a:gd name="connsiteY38" fmla="*/ 1308933 h 2814967"/>
                  <a:gd name="connsiteX39" fmla="*/ 138522 w 1028473"/>
                  <a:gd name="connsiteY39" fmla="*/ 1318713 h 2814967"/>
                  <a:gd name="connsiteX40" fmla="*/ 153192 w 1028473"/>
                  <a:gd name="connsiteY40" fmla="*/ 1333382 h 2814967"/>
                  <a:gd name="connsiteX41" fmla="*/ 159354 w 1028473"/>
                  <a:gd name="connsiteY41" fmla="*/ 1382051 h 2814967"/>
                  <a:gd name="connsiteX42" fmla="*/ 37910 w 1028473"/>
                  <a:gd name="connsiteY42" fmla="*/ 1291563 h 2814967"/>
                  <a:gd name="connsiteX43" fmla="*/ 28385 w 1028473"/>
                  <a:gd name="connsiteY43" fmla="*/ 1170118 h 2814967"/>
                  <a:gd name="connsiteX44" fmla="*/ 1 w 1028473"/>
                  <a:gd name="connsiteY44" fmla="*/ 1160989 h 2814967"/>
                  <a:gd name="connsiteX0" fmla="*/ 1 w 1028473"/>
                  <a:gd name="connsiteY0" fmla="*/ 1160989 h 2814967"/>
                  <a:gd name="connsiteX1" fmla="*/ 128397 w 1028473"/>
                  <a:gd name="connsiteY1" fmla="*/ 370020 h 2814967"/>
                  <a:gd name="connsiteX2" fmla="*/ 213478 w 1028473"/>
                  <a:gd name="connsiteY2" fmla="*/ 111953 h 2814967"/>
                  <a:gd name="connsiteX3" fmla="*/ 450384 w 1028473"/>
                  <a:gd name="connsiteY3" fmla="*/ 0 h 2814967"/>
                  <a:gd name="connsiteX4" fmla="*/ 1028473 w 1028473"/>
                  <a:gd name="connsiteY4" fmla="*/ 1910381 h 2814967"/>
                  <a:gd name="connsiteX5" fmla="*/ 864664 w 1028473"/>
                  <a:gd name="connsiteY5" fmla="*/ 2115754 h 2814967"/>
                  <a:gd name="connsiteX6" fmla="*/ 805985 w 1028473"/>
                  <a:gd name="connsiteY6" fmla="*/ 2189101 h 2814967"/>
                  <a:gd name="connsiteX7" fmla="*/ 786426 w 1028473"/>
                  <a:gd name="connsiteY7" fmla="*/ 2215996 h 2814967"/>
                  <a:gd name="connsiteX8" fmla="*/ 776646 w 1028473"/>
                  <a:gd name="connsiteY8" fmla="*/ 2311347 h 2814967"/>
                  <a:gd name="connsiteX9" fmla="*/ 815765 w 1028473"/>
                  <a:gd name="connsiteY9" fmla="*/ 2389585 h 2814967"/>
                  <a:gd name="connsiteX10" fmla="*/ 754642 w 1028473"/>
                  <a:gd name="connsiteY10" fmla="*/ 2555839 h 2814967"/>
                  <a:gd name="connsiteX11" fmla="*/ 625061 w 1028473"/>
                  <a:gd name="connsiteY11" fmla="*/ 2414034 h 2814967"/>
                  <a:gd name="connsiteX12" fmla="*/ 595722 w 1028473"/>
                  <a:gd name="connsiteY12" fmla="*/ 2235555 h 2814967"/>
                  <a:gd name="connsiteX13" fmla="*/ 588388 w 1028473"/>
                  <a:gd name="connsiteY13" fmla="*/ 2123088 h 2814967"/>
                  <a:gd name="connsiteX14" fmla="*/ 615282 w 1028473"/>
                  <a:gd name="connsiteY14" fmla="*/ 2076635 h 2814967"/>
                  <a:gd name="connsiteX15" fmla="*/ 639731 w 1028473"/>
                  <a:gd name="connsiteY15" fmla="*/ 2035071 h 2814967"/>
                  <a:gd name="connsiteX16" fmla="*/ 669070 w 1028473"/>
                  <a:gd name="connsiteY16" fmla="*/ 1991063 h 2814967"/>
                  <a:gd name="connsiteX17" fmla="*/ 664180 w 1028473"/>
                  <a:gd name="connsiteY17" fmla="*/ 1920160 h 2814967"/>
                  <a:gd name="connsiteX18" fmla="*/ 647065 w 1028473"/>
                  <a:gd name="connsiteY18" fmla="*/ 1822363 h 2814967"/>
                  <a:gd name="connsiteX19" fmla="*/ 647066 w 1028473"/>
                  <a:gd name="connsiteY19" fmla="*/ 1719677 h 2814967"/>
                  <a:gd name="connsiteX20" fmla="*/ 590833 w 1028473"/>
                  <a:gd name="connsiteY20" fmla="*/ 1502079 h 2814967"/>
                  <a:gd name="connsiteX21" fmla="*/ 562761 w 1028473"/>
                  <a:gd name="connsiteY21" fmla="*/ 1400295 h 2814967"/>
                  <a:gd name="connsiteX22" fmla="*/ 566383 w 1028473"/>
                  <a:gd name="connsiteY22" fmla="*/ 1548532 h 2814967"/>
                  <a:gd name="connsiteX23" fmla="*/ 566383 w 1028473"/>
                  <a:gd name="connsiteY23" fmla="*/ 1915270 h 2814967"/>
                  <a:gd name="connsiteX24" fmla="*/ 568828 w 1028473"/>
                  <a:gd name="connsiteY24" fmla="*/ 2035071 h 2814967"/>
                  <a:gd name="connsiteX25" fmla="*/ 559048 w 1028473"/>
                  <a:gd name="connsiteY25" fmla="*/ 2120644 h 2814967"/>
                  <a:gd name="connsiteX26" fmla="*/ 568828 w 1028473"/>
                  <a:gd name="connsiteY26" fmla="*/ 2152428 h 2814967"/>
                  <a:gd name="connsiteX27" fmla="*/ 583497 w 1028473"/>
                  <a:gd name="connsiteY27" fmla="*/ 2264894 h 2814967"/>
                  <a:gd name="connsiteX28" fmla="*/ 583498 w 1028473"/>
                  <a:gd name="connsiteY28" fmla="*/ 2418924 h 2814967"/>
                  <a:gd name="connsiteX29" fmla="*/ 629951 w 1028473"/>
                  <a:gd name="connsiteY29" fmla="*/ 2538725 h 2814967"/>
                  <a:gd name="connsiteX30" fmla="*/ 588387 w 1028473"/>
                  <a:gd name="connsiteY30" fmla="*/ 2665863 h 2814967"/>
                  <a:gd name="connsiteX31" fmla="*/ 370790 w 1028473"/>
                  <a:gd name="connsiteY31" fmla="*/ 2734319 h 2814967"/>
                  <a:gd name="connsiteX32" fmla="*/ 424578 w 1028473"/>
                  <a:gd name="connsiteY32" fmla="*/ 2641413 h 2814967"/>
                  <a:gd name="connsiteX33" fmla="*/ 351230 w 1028473"/>
                  <a:gd name="connsiteY33" fmla="*/ 2450710 h 2814967"/>
                  <a:gd name="connsiteX34" fmla="*/ 297441 w 1028473"/>
                  <a:gd name="connsiteY34" fmla="*/ 1670780 h 2814967"/>
                  <a:gd name="connsiteX35" fmla="*/ 253433 w 1028473"/>
                  <a:gd name="connsiteY35" fmla="*/ 1384726 h 2814967"/>
                  <a:gd name="connsiteX36" fmla="*/ 199645 w 1028473"/>
                  <a:gd name="connsiteY36" fmla="*/ 1367611 h 2814967"/>
                  <a:gd name="connsiteX37" fmla="*/ 239426 w 1028473"/>
                  <a:gd name="connsiteY37" fmla="*/ 742668 h 2814967"/>
                  <a:gd name="connsiteX38" fmla="*/ 172751 w 1028473"/>
                  <a:gd name="connsiteY38" fmla="*/ 1169573 h 2814967"/>
                  <a:gd name="connsiteX39" fmla="*/ 177641 w 1028473"/>
                  <a:gd name="connsiteY39" fmla="*/ 1308933 h 2814967"/>
                  <a:gd name="connsiteX40" fmla="*/ 138522 w 1028473"/>
                  <a:gd name="connsiteY40" fmla="*/ 1318713 h 2814967"/>
                  <a:gd name="connsiteX41" fmla="*/ 153192 w 1028473"/>
                  <a:gd name="connsiteY41" fmla="*/ 1333382 h 2814967"/>
                  <a:gd name="connsiteX42" fmla="*/ 159354 w 1028473"/>
                  <a:gd name="connsiteY42" fmla="*/ 1382051 h 2814967"/>
                  <a:gd name="connsiteX43" fmla="*/ 37910 w 1028473"/>
                  <a:gd name="connsiteY43" fmla="*/ 1291563 h 2814967"/>
                  <a:gd name="connsiteX44" fmla="*/ 28385 w 1028473"/>
                  <a:gd name="connsiteY44" fmla="*/ 1170118 h 2814967"/>
                  <a:gd name="connsiteX45" fmla="*/ 1 w 1028473"/>
                  <a:gd name="connsiteY45" fmla="*/ 1160989 h 2814967"/>
                  <a:gd name="connsiteX0" fmla="*/ 1 w 1028473"/>
                  <a:gd name="connsiteY0" fmla="*/ 1160989 h 2814967"/>
                  <a:gd name="connsiteX1" fmla="*/ 128397 w 1028473"/>
                  <a:gd name="connsiteY1" fmla="*/ 370020 h 2814967"/>
                  <a:gd name="connsiteX2" fmla="*/ 213478 w 1028473"/>
                  <a:gd name="connsiteY2" fmla="*/ 111953 h 2814967"/>
                  <a:gd name="connsiteX3" fmla="*/ 450384 w 1028473"/>
                  <a:gd name="connsiteY3" fmla="*/ 0 h 2814967"/>
                  <a:gd name="connsiteX4" fmla="*/ 1028473 w 1028473"/>
                  <a:gd name="connsiteY4" fmla="*/ 1910381 h 2814967"/>
                  <a:gd name="connsiteX5" fmla="*/ 859774 w 1028473"/>
                  <a:gd name="connsiteY5" fmla="*/ 2115754 h 2814967"/>
                  <a:gd name="connsiteX6" fmla="*/ 805985 w 1028473"/>
                  <a:gd name="connsiteY6" fmla="*/ 2189101 h 2814967"/>
                  <a:gd name="connsiteX7" fmla="*/ 786426 w 1028473"/>
                  <a:gd name="connsiteY7" fmla="*/ 2215996 h 2814967"/>
                  <a:gd name="connsiteX8" fmla="*/ 776646 w 1028473"/>
                  <a:gd name="connsiteY8" fmla="*/ 2311347 h 2814967"/>
                  <a:gd name="connsiteX9" fmla="*/ 815765 w 1028473"/>
                  <a:gd name="connsiteY9" fmla="*/ 2389585 h 2814967"/>
                  <a:gd name="connsiteX10" fmla="*/ 754642 w 1028473"/>
                  <a:gd name="connsiteY10" fmla="*/ 2555839 h 2814967"/>
                  <a:gd name="connsiteX11" fmla="*/ 625061 w 1028473"/>
                  <a:gd name="connsiteY11" fmla="*/ 2414034 h 2814967"/>
                  <a:gd name="connsiteX12" fmla="*/ 595722 w 1028473"/>
                  <a:gd name="connsiteY12" fmla="*/ 2235555 h 2814967"/>
                  <a:gd name="connsiteX13" fmla="*/ 588388 w 1028473"/>
                  <a:gd name="connsiteY13" fmla="*/ 2123088 h 2814967"/>
                  <a:gd name="connsiteX14" fmla="*/ 615282 w 1028473"/>
                  <a:gd name="connsiteY14" fmla="*/ 2076635 h 2814967"/>
                  <a:gd name="connsiteX15" fmla="*/ 639731 w 1028473"/>
                  <a:gd name="connsiteY15" fmla="*/ 2035071 h 2814967"/>
                  <a:gd name="connsiteX16" fmla="*/ 669070 w 1028473"/>
                  <a:gd name="connsiteY16" fmla="*/ 1991063 h 2814967"/>
                  <a:gd name="connsiteX17" fmla="*/ 664180 w 1028473"/>
                  <a:gd name="connsiteY17" fmla="*/ 1920160 h 2814967"/>
                  <a:gd name="connsiteX18" fmla="*/ 647065 w 1028473"/>
                  <a:gd name="connsiteY18" fmla="*/ 1822363 h 2814967"/>
                  <a:gd name="connsiteX19" fmla="*/ 647066 w 1028473"/>
                  <a:gd name="connsiteY19" fmla="*/ 1719677 h 2814967"/>
                  <a:gd name="connsiteX20" fmla="*/ 590833 w 1028473"/>
                  <a:gd name="connsiteY20" fmla="*/ 1502079 h 2814967"/>
                  <a:gd name="connsiteX21" fmla="*/ 562761 w 1028473"/>
                  <a:gd name="connsiteY21" fmla="*/ 1400295 h 2814967"/>
                  <a:gd name="connsiteX22" fmla="*/ 566383 w 1028473"/>
                  <a:gd name="connsiteY22" fmla="*/ 1548532 h 2814967"/>
                  <a:gd name="connsiteX23" fmla="*/ 566383 w 1028473"/>
                  <a:gd name="connsiteY23" fmla="*/ 1915270 h 2814967"/>
                  <a:gd name="connsiteX24" fmla="*/ 568828 w 1028473"/>
                  <a:gd name="connsiteY24" fmla="*/ 2035071 h 2814967"/>
                  <a:gd name="connsiteX25" fmla="*/ 559048 w 1028473"/>
                  <a:gd name="connsiteY25" fmla="*/ 2120644 h 2814967"/>
                  <a:gd name="connsiteX26" fmla="*/ 568828 w 1028473"/>
                  <a:gd name="connsiteY26" fmla="*/ 2152428 h 2814967"/>
                  <a:gd name="connsiteX27" fmla="*/ 583497 w 1028473"/>
                  <a:gd name="connsiteY27" fmla="*/ 2264894 h 2814967"/>
                  <a:gd name="connsiteX28" fmla="*/ 583498 w 1028473"/>
                  <a:gd name="connsiteY28" fmla="*/ 2418924 h 2814967"/>
                  <a:gd name="connsiteX29" fmla="*/ 629951 w 1028473"/>
                  <a:gd name="connsiteY29" fmla="*/ 2538725 h 2814967"/>
                  <a:gd name="connsiteX30" fmla="*/ 588387 w 1028473"/>
                  <a:gd name="connsiteY30" fmla="*/ 2665863 h 2814967"/>
                  <a:gd name="connsiteX31" fmla="*/ 370790 w 1028473"/>
                  <a:gd name="connsiteY31" fmla="*/ 2734319 h 2814967"/>
                  <a:gd name="connsiteX32" fmla="*/ 424578 w 1028473"/>
                  <a:gd name="connsiteY32" fmla="*/ 2641413 h 2814967"/>
                  <a:gd name="connsiteX33" fmla="*/ 351230 w 1028473"/>
                  <a:gd name="connsiteY33" fmla="*/ 2450710 h 2814967"/>
                  <a:gd name="connsiteX34" fmla="*/ 297441 w 1028473"/>
                  <a:gd name="connsiteY34" fmla="*/ 1670780 h 2814967"/>
                  <a:gd name="connsiteX35" fmla="*/ 253433 w 1028473"/>
                  <a:gd name="connsiteY35" fmla="*/ 1384726 h 2814967"/>
                  <a:gd name="connsiteX36" fmla="*/ 199645 w 1028473"/>
                  <a:gd name="connsiteY36" fmla="*/ 1367611 h 2814967"/>
                  <a:gd name="connsiteX37" fmla="*/ 239426 w 1028473"/>
                  <a:gd name="connsiteY37" fmla="*/ 742668 h 2814967"/>
                  <a:gd name="connsiteX38" fmla="*/ 172751 w 1028473"/>
                  <a:gd name="connsiteY38" fmla="*/ 1169573 h 2814967"/>
                  <a:gd name="connsiteX39" fmla="*/ 177641 w 1028473"/>
                  <a:gd name="connsiteY39" fmla="*/ 1308933 h 2814967"/>
                  <a:gd name="connsiteX40" fmla="*/ 138522 w 1028473"/>
                  <a:gd name="connsiteY40" fmla="*/ 1318713 h 2814967"/>
                  <a:gd name="connsiteX41" fmla="*/ 153192 w 1028473"/>
                  <a:gd name="connsiteY41" fmla="*/ 1333382 h 2814967"/>
                  <a:gd name="connsiteX42" fmla="*/ 159354 w 1028473"/>
                  <a:gd name="connsiteY42" fmla="*/ 1382051 h 2814967"/>
                  <a:gd name="connsiteX43" fmla="*/ 37910 w 1028473"/>
                  <a:gd name="connsiteY43" fmla="*/ 1291563 h 2814967"/>
                  <a:gd name="connsiteX44" fmla="*/ 28385 w 1028473"/>
                  <a:gd name="connsiteY44" fmla="*/ 1170118 h 2814967"/>
                  <a:gd name="connsiteX45" fmla="*/ 1 w 1028473"/>
                  <a:gd name="connsiteY45" fmla="*/ 1160989 h 2814967"/>
                  <a:gd name="connsiteX0" fmla="*/ 1 w 1028473"/>
                  <a:gd name="connsiteY0" fmla="*/ 1160989 h 2814967"/>
                  <a:gd name="connsiteX1" fmla="*/ 128397 w 1028473"/>
                  <a:gd name="connsiteY1" fmla="*/ 370020 h 2814967"/>
                  <a:gd name="connsiteX2" fmla="*/ 213478 w 1028473"/>
                  <a:gd name="connsiteY2" fmla="*/ 111953 h 2814967"/>
                  <a:gd name="connsiteX3" fmla="*/ 450384 w 1028473"/>
                  <a:gd name="connsiteY3" fmla="*/ 0 h 2814967"/>
                  <a:gd name="connsiteX4" fmla="*/ 1028473 w 1028473"/>
                  <a:gd name="connsiteY4" fmla="*/ 1910381 h 2814967"/>
                  <a:gd name="connsiteX5" fmla="*/ 859774 w 1028473"/>
                  <a:gd name="connsiteY5" fmla="*/ 2115754 h 2814967"/>
                  <a:gd name="connsiteX6" fmla="*/ 805985 w 1028473"/>
                  <a:gd name="connsiteY6" fmla="*/ 2189101 h 2814967"/>
                  <a:gd name="connsiteX7" fmla="*/ 786426 w 1028473"/>
                  <a:gd name="connsiteY7" fmla="*/ 2215996 h 2814967"/>
                  <a:gd name="connsiteX8" fmla="*/ 776646 w 1028473"/>
                  <a:gd name="connsiteY8" fmla="*/ 2311347 h 2814967"/>
                  <a:gd name="connsiteX9" fmla="*/ 815765 w 1028473"/>
                  <a:gd name="connsiteY9" fmla="*/ 2389585 h 2814967"/>
                  <a:gd name="connsiteX10" fmla="*/ 754642 w 1028473"/>
                  <a:gd name="connsiteY10" fmla="*/ 2555839 h 2814967"/>
                  <a:gd name="connsiteX11" fmla="*/ 625061 w 1028473"/>
                  <a:gd name="connsiteY11" fmla="*/ 2414034 h 2814967"/>
                  <a:gd name="connsiteX12" fmla="*/ 595722 w 1028473"/>
                  <a:gd name="connsiteY12" fmla="*/ 2235555 h 2814967"/>
                  <a:gd name="connsiteX13" fmla="*/ 588388 w 1028473"/>
                  <a:gd name="connsiteY13" fmla="*/ 2123088 h 2814967"/>
                  <a:gd name="connsiteX14" fmla="*/ 615282 w 1028473"/>
                  <a:gd name="connsiteY14" fmla="*/ 2076635 h 2814967"/>
                  <a:gd name="connsiteX15" fmla="*/ 639731 w 1028473"/>
                  <a:gd name="connsiteY15" fmla="*/ 2035071 h 2814967"/>
                  <a:gd name="connsiteX16" fmla="*/ 669070 w 1028473"/>
                  <a:gd name="connsiteY16" fmla="*/ 1991063 h 2814967"/>
                  <a:gd name="connsiteX17" fmla="*/ 664180 w 1028473"/>
                  <a:gd name="connsiteY17" fmla="*/ 1920160 h 2814967"/>
                  <a:gd name="connsiteX18" fmla="*/ 647065 w 1028473"/>
                  <a:gd name="connsiteY18" fmla="*/ 1822363 h 2814967"/>
                  <a:gd name="connsiteX19" fmla="*/ 647066 w 1028473"/>
                  <a:gd name="connsiteY19" fmla="*/ 1719677 h 2814967"/>
                  <a:gd name="connsiteX20" fmla="*/ 590833 w 1028473"/>
                  <a:gd name="connsiteY20" fmla="*/ 1502079 h 2814967"/>
                  <a:gd name="connsiteX21" fmla="*/ 562761 w 1028473"/>
                  <a:gd name="connsiteY21" fmla="*/ 1400295 h 2814967"/>
                  <a:gd name="connsiteX22" fmla="*/ 566383 w 1028473"/>
                  <a:gd name="connsiteY22" fmla="*/ 1548532 h 2814967"/>
                  <a:gd name="connsiteX23" fmla="*/ 566383 w 1028473"/>
                  <a:gd name="connsiteY23" fmla="*/ 1915270 h 2814967"/>
                  <a:gd name="connsiteX24" fmla="*/ 568828 w 1028473"/>
                  <a:gd name="connsiteY24" fmla="*/ 2035071 h 2814967"/>
                  <a:gd name="connsiteX25" fmla="*/ 559048 w 1028473"/>
                  <a:gd name="connsiteY25" fmla="*/ 2120644 h 2814967"/>
                  <a:gd name="connsiteX26" fmla="*/ 568828 w 1028473"/>
                  <a:gd name="connsiteY26" fmla="*/ 2152428 h 2814967"/>
                  <a:gd name="connsiteX27" fmla="*/ 583497 w 1028473"/>
                  <a:gd name="connsiteY27" fmla="*/ 2264894 h 2814967"/>
                  <a:gd name="connsiteX28" fmla="*/ 583498 w 1028473"/>
                  <a:gd name="connsiteY28" fmla="*/ 2418924 h 2814967"/>
                  <a:gd name="connsiteX29" fmla="*/ 629951 w 1028473"/>
                  <a:gd name="connsiteY29" fmla="*/ 2538725 h 2814967"/>
                  <a:gd name="connsiteX30" fmla="*/ 588387 w 1028473"/>
                  <a:gd name="connsiteY30" fmla="*/ 2665863 h 2814967"/>
                  <a:gd name="connsiteX31" fmla="*/ 370790 w 1028473"/>
                  <a:gd name="connsiteY31" fmla="*/ 2734319 h 2814967"/>
                  <a:gd name="connsiteX32" fmla="*/ 424578 w 1028473"/>
                  <a:gd name="connsiteY32" fmla="*/ 2641413 h 2814967"/>
                  <a:gd name="connsiteX33" fmla="*/ 351230 w 1028473"/>
                  <a:gd name="connsiteY33" fmla="*/ 2450710 h 2814967"/>
                  <a:gd name="connsiteX34" fmla="*/ 297441 w 1028473"/>
                  <a:gd name="connsiteY34" fmla="*/ 1670780 h 2814967"/>
                  <a:gd name="connsiteX35" fmla="*/ 253433 w 1028473"/>
                  <a:gd name="connsiteY35" fmla="*/ 1384726 h 2814967"/>
                  <a:gd name="connsiteX36" fmla="*/ 199645 w 1028473"/>
                  <a:gd name="connsiteY36" fmla="*/ 1367611 h 2814967"/>
                  <a:gd name="connsiteX37" fmla="*/ 239426 w 1028473"/>
                  <a:gd name="connsiteY37" fmla="*/ 742668 h 2814967"/>
                  <a:gd name="connsiteX38" fmla="*/ 172751 w 1028473"/>
                  <a:gd name="connsiteY38" fmla="*/ 1169573 h 2814967"/>
                  <a:gd name="connsiteX39" fmla="*/ 177641 w 1028473"/>
                  <a:gd name="connsiteY39" fmla="*/ 1308933 h 2814967"/>
                  <a:gd name="connsiteX40" fmla="*/ 138522 w 1028473"/>
                  <a:gd name="connsiteY40" fmla="*/ 1318713 h 2814967"/>
                  <a:gd name="connsiteX41" fmla="*/ 153192 w 1028473"/>
                  <a:gd name="connsiteY41" fmla="*/ 1333382 h 2814967"/>
                  <a:gd name="connsiteX42" fmla="*/ 159354 w 1028473"/>
                  <a:gd name="connsiteY42" fmla="*/ 1382051 h 2814967"/>
                  <a:gd name="connsiteX43" fmla="*/ 37910 w 1028473"/>
                  <a:gd name="connsiteY43" fmla="*/ 1291563 h 2814967"/>
                  <a:gd name="connsiteX44" fmla="*/ 28385 w 1028473"/>
                  <a:gd name="connsiteY44" fmla="*/ 1170118 h 2814967"/>
                  <a:gd name="connsiteX45" fmla="*/ 1 w 1028473"/>
                  <a:gd name="connsiteY45" fmla="*/ 1160989 h 2814967"/>
                  <a:gd name="connsiteX0" fmla="*/ 1 w 1028473"/>
                  <a:gd name="connsiteY0" fmla="*/ 1160989 h 2814967"/>
                  <a:gd name="connsiteX1" fmla="*/ 128397 w 1028473"/>
                  <a:gd name="connsiteY1" fmla="*/ 370020 h 2814967"/>
                  <a:gd name="connsiteX2" fmla="*/ 213478 w 1028473"/>
                  <a:gd name="connsiteY2" fmla="*/ 111953 h 2814967"/>
                  <a:gd name="connsiteX3" fmla="*/ 450384 w 1028473"/>
                  <a:gd name="connsiteY3" fmla="*/ 0 h 2814967"/>
                  <a:gd name="connsiteX4" fmla="*/ 1028473 w 1028473"/>
                  <a:gd name="connsiteY4" fmla="*/ 1910381 h 2814967"/>
                  <a:gd name="connsiteX5" fmla="*/ 854884 w 1028473"/>
                  <a:gd name="connsiteY5" fmla="*/ 2105974 h 2814967"/>
                  <a:gd name="connsiteX6" fmla="*/ 805985 w 1028473"/>
                  <a:gd name="connsiteY6" fmla="*/ 2189101 h 2814967"/>
                  <a:gd name="connsiteX7" fmla="*/ 786426 w 1028473"/>
                  <a:gd name="connsiteY7" fmla="*/ 2215996 h 2814967"/>
                  <a:gd name="connsiteX8" fmla="*/ 776646 w 1028473"/>
                  <a:gd name="connsiteY8" fmla="*/ 2311347 h 2814967"/>
                  <a:gd name="connsiteX9" fmla="*/ 815765 w 1028473"/>
                  <a:gd name="connsiteY9" fmla="*/ 2389585 h 2814967"/>
                  <a:gd name="connsiteX10" fmla="*/ 754642 w 1028473"/>
                  <a:gd name="connsiteY10" fmla="*/ 2555839 h 2814967"/>
                  <a:gd name="connsiteX11" fmla="*/ 625061 w 1028473"/>
                  <a:gd name="connsiteY11" fmla="*/ 2414034 h 2814967"/>
                  <a:gd name="connsiteX12" fmla="*/ 595722 w 1028473"/>
                  <a:gd name="connsiteY12" fmla="*/ 2235555 h 2814967"/>
                  <a:gd name="connsiteX13" fmla="*/ 588388 w 1028473"/>
                  <a:gd name="connsiteY13" fmla="*/ 2123088 h 2814967"/>
                  <a:gd name="connsiteX14" fmla="*/ 615282 w 1028473"/>
                  <a:gd name="connsiteY14" fmla="*/ 2076635 h 2814967"/>
                  <a:gd name="connsiteX15" fmla="*/ 639731 w 1028473"/>
                  <a:gd name="connsiteY15" fmla="*/ 2035071 h 2814967"/>
                  <a:gd name="connsiteX16" fmla="*/ 669070 w 1028473"/>
                  <a:gd name="connsiteY16" fmla="*/ 1991063 h 2814967"/>
                  <a:gd name="connsiteX17" fmla="*/ 664180 w 1028473"/>
                  <a:gd name="connsiteY17" fmla="*/ 1920160 h 2814967"/>
                  <a:gd name="connsiteX18" fmla="*/ 647065 w 1028473"/>
                  <a:gd name="connsiteY18" fmla="*/ 1822363 h 2814967"/>
                  <a:gd name="connsiteX19" fmla="*/ 647066 w 1028473"/>
                  <a:gd name="connsiteY19" fmla="*/ 1719677 h 2814967"/>
                  <a:gd name="connsiteX20" fmla="*/ 590833 w 1028473"/>
                  <a:gd name="connsiteY20" fmla="*/ 1502079 h 2814967"/>
                  <a:gd name="connsiteX21" fmla="*/ 562761 w 1028473"/>
                  <a:gd name="connsiteY21" fmla="*/ 1400295 h 2814967"/>
                  <a:gd name="connsiteX22" fmla="*/ 566383 w 1028473"/>
                  <a:gd name="connsiteY22" fmla="*/ 1548532 h 2814967"/>
                  <a:gd name="connsiteX23" fmla="*/ 566383 w 1028473"/>
                  <a:gd name="connsiteY23" fmla="*/ 1915270 h 2814967"/>
                  <a:gd name="connsiteX24" fmla="*/ 568828 w 1028473"/>
                  <a:gd name="connsiteY24" fmla="*/ 2035071 h 2814967"/>
                  <a:gd name="connsiteX25" fmla="*/ 559048 w 1028473"/>
                  <a:gd name="connsiteY25" fmla="*/ 2120644 h 2814967"/>
                  <a:gd name="connsiteX26" fmla="*/ 568828 w 1028473"/>
                  <a:gd name="connsiteY26" fmla="*/ 2152428 h 2814967"/>
                  <a:gd name="connsiteX27" fmla="*/ 583497 w 1028473"/>
                  <a:gd name="connsiteY27" fmla="*/ 2264894 h 2814967"/>
                  <a:gd name="connsiteX28" fmla="*/ 583498 w 1028473"/>
                  <a:gd name="connsiteY28" fmla="*/ 2418924 h 2814967"/>
                  <a:gd name="connsiteX29" fmla="*/ 629951 w 1028473"/>
                  <a:gd name="connsiteY29" fmla="*/ 2538725 h 2814967"/>
                  <a:gd name="connsiteX30" fmla="*/ 588387 w 1028473"/>
                  <a:gd name="connsiteY30" fmla="*/ 2665863 h 2814967"/>
                  <a:gd name="connsiteX31" fmla="*/ 370790 w 1028473"/>
                  <a:gd name="connsiteY31" fmla="*/ 2734319 h 2814967"/>
                  <a:gd name="connsiteX32" fmla="*/ 424578 w 1028473"/>
                  <a:gd name="connsiteY32" fmla="*/ 2641413 h 2814967"/>
                  <a:gd name="connsiteX33" fmla="*/ 351230 w 1028473"/>
                  <a:gd name="connsiteY33" fmla="*/ 2450710 h 2814967"/>
                  <a:gd name="connsiteX34" fmla="*/ 297441 w 1028473"/>
                  <a:gd name="connsiteY34" fmla="*/ 1670780 h 2814967"/>
                  <a:gd name="connsiteX35" fmla="*/ 253433 w 1028473"/>
                  <a:gd name="connsiteY35" fmla="*/ 1384726 h 2814967"/>
                  <a:gd name="connsiteX36" fmla="*/ 199645 w 1028473"/>
                  <a:gd name="connsiteY36" fmla="*/ 1367611 h 2814967"/>
                  <a:gd name="connsiteX37" fmla="*/ 239426 w 1028473"/>
                  <a:gd name="connsiteY37" fmla="*/ 742668 h 2814967"/>
                  <a:gd name="connsiteX38" fmla="*/ 172751 w 1028473"/>
                  <a:gd name="connsiteY38" fmla="*/ 1169573 h 2814967"/>
                  <a:gd name="connsiteX39" fmla="*/ 177641 w 1028473"/>
                  <a:gd name="connsiteY39" fmla="*/ 1308933 h 2814967"/>
                  <a:gd name="connsiteX40" fmla="*/ 138522 w 1028473"/>
                  <a:gd name="connsiteY40" fmla="*/ 1318713 h 2814967"/>
                  <a:gd name="connsiteX41" fmla="*/ 153192 w 1028473"/>
                  <a:gd name="connsiteY41" fmla="*/ 1333382 h 2814967"/>
                  <a:gd name="connsiteX42" fmla="*/ 159354 w 1028473"/>
                  <a:gd name="connsiteY42" fmla="*/ 1382051 h 2814967"/>
                  <a:gd name="connsiteX43" fmla="*/ 37910 w 1028473"/>
                  <a:gd name="connsiteY43" fmla="*/ 1291563 h 2814967"/>
                  <a:gd name="connsiteX44" fmla="*/ 28385 w 1028473"/>
                  <a:gd name="connsiteY44" fmla="*/ 1170118 h 2814967"/>
                  <a:gd name="connsiteX45" fmla="*/ 1 w 1028473"/>
                  <a:gd name="connsiteY45" fmla="*/ 1160989 h 2814967"/>
                  <a:gd name="connsiteX0" fmla="*/ 1 w 1028473"/>
                  <a:gd name="connsiteY0" fmla="*/ 1160989 h 2814967"/>
                  <a:gd name="connsiteX1" fmla="*/ 128397 w 1028473"/>
                  <a:gd name="connsiteY1" fmla="*/ 370020 h 2814967"/>
                  <a:gd name="connsiteX2" fmla="*/ 213478 w 1028473"/>
                  <a:gd name="connsiteY2" fmla="*/ 111953 h 2814967"/>
                  <a:gd name="connsiteX3" fmla="*/ 450384 w 1028473"/>
                  <a:gd name="connsiteY3" fmla="*/ 0 h 2814967"/>
                  <a:gd name="connsiteX4" fmla="*/ 1028473 w 1028473"/>
                  <a:gd name="connsiteY4" fmla="*/ 1910381 h 2814967"/>
                  <a:gd name="connsiteX5" fmla="*/ 955126 w 1028473"/>
                  <a:gd name="connsiteY5" fmla="*/ 1998397 h 2814967"/>
                  <a:gd name="connsiteX6" fmla="*/ 854884 w 1028473"/>
                  <a:gd name="connsiteY6" fmla="*/ 2105974 h 2814967"/>
                  <a:gd name="connsiteX7" fmla="*/ 805985 w 1028473"/>
                  <a:gd name="connsiteY7" fmla="*/ 2189101 h 2814967"/>
                  <a:gd name="connsiteX8" fmla="*/ 786426 w 1028473"/>
                  <a:gd name="connsiteY8" fmla="*/ 2215996 h 2814967"/>
                  <a:gd name="connsiteX9" fmla="*/ 776646 w 1028473"/>
                  <a:gd name="connsiteY9" fmla="*/ 2311347 h 2814967"/>
                  <a:gd name="connsiteX10" fmla="*/ 815765 w 1028473"/>
                  <a:gd name="connsiteY10" fmla="*/ 2389585 h 2814967"/>
                  <a:gd name="connsiteX11" fmla="*/ 754642 w 1028473"/>
                  <a:gd name="connsiteY11" fmla="*/ 2555839 h 2814967"/>
                  <a:gd name="connsiteX12" fmla="*/ 625061 w 1028473"/>
                  <a:gd name="connsiteY12" fmla="*/ 2414034 h 2814967"/>
                  <a:gd name="connsiteX13" fmla="*/ 595722 w 1028473"/>
                  <a:gd name="connsiteY13" fmla="*/ 2235555 h 2814967"/>
                  <a:gd name="connsiteX14" fmla="*/ 588388 w 1028473"/>
                  <a:gd name="connsiteY14" fmla="*/ 2123088 h 2814967"/>
                  <a:gd name="connsiteX15" fmla="*/ 615282 w 1028473"/>
                  <a:gd name="connsiteY15" fmla="*/ 2076635 h 2814967"/>
                  <a:gd name="connsiteX16" fmla="*/ 639731 w 1028473"/>
                  <a:gd name="connsiteY16" fmla="*/ 2035071 h 2814967"/>
                  <a:gd name="connsiteX17" fmla="*/ 669070 w 1028473"/>
                  <a:gd name="connsiteY17" fmla="*/ 1991063 h 2814967"/>
                  <a:gd name="connsiteX18" fmla="*/ 664180 w 1028473"/>
                  <a:gd name="connsiteY18" fmla="*/ 1920160 h 2814967"/>
                  <a:gd name="connsiteX19" fmla="*/ 647065 w 1028473"/>
                  <a:gd name="connsiteY19" fmla="*/ 1822363 h 2814967"/>
                  <a:gd name="connsiteX20" fmla="*/ 647066 w 1028473"/>
                  <a:gd name="connsiteY20" fmla="*/ 1719677 h 2814967"/>
                  <a:gd name="connsiteX21" fmla="*/ 590833 w 1028473"/>
                  <a:gd name="connsiteY21" fmla="*/ 1502079 h 2814967"/>
                  <a:gd name="connsiteX22" fmla="*/ 562761 w 1028473"/>
                  <a:gd name="connsiteY22" fmla="*/ 1400295 h 2814967"/>
                  <a:gd name="connsiteX23" fmla="*/ 566383 w 1028473"/>
                  <a:gd name="connsiteY23" fmla="*/ 1548532 h 2814967"/>
                  <a:gd name="connsiteX24" fmla="*/ 566383 w 1028473"/>
                  <a:gd name="connsiteY24" fmla="*/ 1915270 h 2814967"/>
                  <a:gd name="connsiteX25" fmla="*/ 568828 w 1028473"/>
                  <a:gd name="connsiteY25" fmla="*/ 2035071 h 2814967"/>
                  <a:gd name="connsiteX26" fmla="*/ 559048 w 1028473"/>
                  <a:gd name="connsiteY26" fmla="*/ 2120644 h 2814967"/>
                  <a:gd name="connsiteX27" fmla="*/ 568828 w 1028473"/>
                  <a:gd name="connsiteY27" fmla="*/ 2152428 h 2814967"/>
                  <a:gd name="connsiteX28" fmla="*/ 583497 w 1028473"/>
                  <a:gd name="connsiteY28" fmla="*/ 2264894 h 2814967"/>
                  <a:gd name="connsiteX29" fmla="*/ 583498 w 1028473"/>
                  <a:gd name="connsiteY29" fmla="*/ 2418924 h 2814967"/>
                  <a:gd name="connsiteX30" fmla="*/ 629951 w 1028473"/>
                  <a:gd name="connsiteY30" fmla="*/ 2538725 h 2814967"/>
                  <a:gd name="connsiteX31" fmla="*/ 588387 w 1028473"/>
                  <a:gd name="connsiteY31" fmla="*/ 2665863 h 2814967"/>
                  <a:gd name="connsiteX32" fmla="*/ 370790 w 1028473"/>
                  <a:gd name="connsiteY32" fmla="*/ 2734319 h 2814967"/>
                  <a:gd name="connsiteX33" fmla="*/ 424578 w 1028473"/>
                  <a:gd name="connsiteY33" fmla="*/ 2641413 h 2814967"/>
                  <a:gd name="connsiteX34" fmla="*/ 351230 w 1028473"/>
                  <a:gd name="connsiteY34" fmla="*/ 2450710 h 2814967"/>
                  <a:gd name="connsiteX35" fmla="*/ 297441 w 1028473"/>
                  <a:gd name="connsiteY35" fmla="*/ 1670780 h 2814967"/>
                  <a:gd name="connsiteX36" fmla="*/ 253433 w 1028473"/>
                  <a:gd name="connsiteY36" fmla="*/ 1384726 h 2814967"/>
                  <a:gd name="connsiteX37" fmla="*/ 199645 w 1028473"/>
                  <a:gd name="connsiteY37" fmla="*/ 1367611 h 2814967"/>
                  <a:gd name="connsiteX38" fmla="*/ 239426 w 1028473"/>
                  <a:gd name="connsiteY38" fmla="*/ 742668 h 2814967"/>
                  <a:gd name="connsiteX39" fmla="*/ 172751 w 1028473"/>
                  <a:gd name="connsiteY39" fmla="*/ 1169573 h 2814967"/>
                  <a:gd name="connsiteX40" fmla="*/ 177641 w 1028473"/>
                  <a:gd name="connsiteY40" fmla="*/ 1308933 h 2814967"/>
                  <a:gd name="connsiteX41" fmla="*/ 138522 w 1028473"/>
                  <a:gd name="connsiteY41" fmla="*/ 1318713 h 2814967"/>
                  <a:gd name="connsiteX42" fmla="*/ 153192 w 1028473"/>
                  <a:gd name="connsiteY42" fmla="*/ 1333382 h 2814967"/>
                  <a:gd name="connsiteX43" fmla="*/ 159354 w 1028473"/>
                  <a:gd name="connsiteY43" fmla="*/ 1382051 h 2814967"/>
                  <a:gd name="connsiteX44" fmla="*/ 37910 w 1028473"/>
                  <a:gd name="connsiteY44" fmla="*/ 1291563 h 2814967"/>
                  <a:gd name="connsiteX45" fmla="*/ 28385 w 1028473"/>
                  <a:gd name="connsiteY45" fmla="*/ 1170118 h 2814967"/>
                  <a:gd name="connsiteX46" fmla="*/ 1 w 1028473"/>
                  <a:gd name="connsiteY46" fmla="*/ 1160989 h 2814967"/>
                  <a:gd name="connsiteX0" fmla="*/ 1 w 1028473"/>
                  <a:gd name="connsiteY0" fmla="*/ 1160989 h 2814967"/>
                  <a:gd name="connsiteX1" fmla="*/ 128397 w 1028473"/>
                  <a:gd name="connsiteY1" fmla="*/ 370020 h 2814967"/>
                  <a:gd name="connsiteX2" fmla="*/ 213478 w 1028473"/>
                  <a:gd name="connsiteY2" fmla="*/ 111953 h 2814967"/>
                  <a:gd name="connsiteX3" fmla="*/ 450384 w 1028473"/>
                  <a:gd name="connsiteY3" fmla="*/ 0 h 2814967"/>
                  <a:gd name="connsiteX4" fmla="*/ 1028473 w 1028473"/>
                  <a:gd name="connsiteY4" fmla="*/ 1910381 h 2814967"/>
                  <a:gd name="connsiteX5" fmla="*/ 908673 w 1028473"/>
                  <a:gd name="connsiteY5" fmla="*/ 1925049 h 2814967"/>
                  <a:gd name="connsiteX6" fmla="*/ 854884 w 1028473"/>
                  <a:gd name="connsiteY6" fmla="*/ 2105974 h 2814967"/>
                  <a:gd name="connsiteX7" fmla="*/ 805985 w 1028473"/>
                  <a:gd name="connsiteY7" fmla="*/ 2189101 h 2814967"/>
                  <a:gd name="connsiteX8" fmla="*/ 786426 w 1028473"/>
                  <a:gd name="connsiteY8" fmla="*/ 2215996 h 2814967"/>
                  <a:gd name="connsiteX9" fmla="*/ 776646 w 1028473"/>
                  <a:gd name="connsiteY9" fmla="*/ 2311347 h 2814967"/>
                  <a:gd name="connsiteX10" fmla="*/ 815765 w 1028473"/>
                  <a:gd name="connsiteY10" fmla="*/ 2389585 h 2814967"/>
                  <a:gd name="connsiteX11" fmla="*/ 754642 w 1028473"/>
                  <a:gd name="connsiteY11" fmla="*/ 2555839 h 2814967"/>
                  <a:gd name="connsiteX12" fmla="*/ 625061 w 1028473"/>
                  <a:gd name="connsiteY12" fmla="*/ 2414034 h 2814967"/>
                  <a:gd name="connsiteX13" fmla="*/ 595722 w 1028473"/>
                  <a:gd name="connsiteY13" fmla="*/ 2235555 h 2814967"/>
                  <a:gd name="connsiteX14" fmla="*/ 588388 w 1028473"/>
                  <a:gd name="connsiteY14" fmla="*/ 2123088 h 2814967"/>
                  <a:gd name="connsiteX15" fmla="*/ 615282 w 1028473"/>
                  <a:gd name="connsiteY15" fmla="*/ 2076635 h 2814967"/>
                  <a:gd name="connsiteX16" fmla="*/ 639731 w 1028473"/>
                  <a:gd name="connsiteY16" fmla="*/ 2035071 h 2814967"/>
                  <a:gd name="connsiteX17" fmla="*/ 669070 w 1028473"/>
                  <a:gd name="connsiteY17" fmla="*/ 1991063 h 2814967"/>
                  <a:gd name="connsiteX18" fmla="*/ 664180 w 1028473"/>
                  <a:gd name="connsiteY18" fmla="*/ 1920160 h 2814967"/>
                  <a:gd name="connsiteX19" fmla="*/ 647065 w 1028473"/>
                  <a:gd name="connsiteY19" fmla="*/ 1822363 h 2814967"/>
                  <a:gd name="connsiteX20" fmla="*/ 647066 w 1028473"/>
                  <a:gd name="connsiteY20" fmla="*/ 1719677 h 2814967"/>
                  <a:gd name="connsiteX21" fmla="*/ 590833 w 1028473"/>
                  <a:gd name="connsiteY21" fmla="*/ 1502079 h 2814967"/>
                  <a:gd name="connsiteX22" fmla="*/ 562761 w 1028473"/>
                  <a:gd name="connsiteY22" fmla="*/ 1400295 h 2814967"/>
                  <a:gd name="connsiteX23" fmla="*/ 566383 w 1028473"/>
                  <a:gd name="connsiteY23" fmla="*/ 1548532 h 2814967"/>
                  <a:gd name="connsiteX24" fmla="*/ 566383 w 1028473"/>
                  <a:gd name="connsiteY24" fmla="*/ 1915270 h 2814967"/>
                  <a:gd name="connsiteX25" fmla="*/ 568828 w 1028473"/>
                  <a:gd name="connsiteY25" fmla="*/ 2035071 h 2814967"/>
                  <a:gd name="connsiteX26" fmla="*/ 559048 w 1028473"/>
                  <a:gd name="connsiteY26" fmla="*/ 2120644 h 2814967"/>
                  <a:gd name="connsiteX27" fmla="*/ 568828 w 1028473"/>
                  <a:gd name="connsiteY27" fmla="*/ 2152428 h 2814967"/>
                  <a:gd name="connsiteX28" fmla="*/ 583497 w 1028473"/>
                  <a:gd name="connsiteY28" fmla="*/ 2264894 h 2814967"/>
                  <a:gd name="connsiteX29" fmla="*/ 583498 w 1028473"/>
                  <a:gd name="connsiteY29" fmla="*/ 2418924 h 2814967"/>
                  <a:gd name="connsiteX30" fmla="*/ 629951 w 1028473"/>
                  <a:gd name="connsiteY30" fmla="*/ 2538725 h 2814967"/>
                  <a:gd name="connsiteX31" fmla="*/ 588387 w 1028473"/>
                  <a:gd name="connsiteY31" fmla="*/ 2665863 h 2814967"/>
                  <a:gd name="connsiteX32" fmla="*/ 370790 w 1028473"/>
                  <a:gd name="connsiteY32" fmla="*/ 2734319 h 2814967"/>
                  <a:gd name="connsiteX33" fmla="*/ 424578 w 1028473"/>
                  <a:gd name="connsiteY33" fmla="*/ 2641413 h 2814967"/>
                  <a:gd name="connsiteX34" fmla="*/ 351230 w 1028473"/>
                  <a:gd name="connsiteY34" fmla="*/ 2450710 h 2814967"/>
                  <a:gd name="connsiteX35" fmla="*/ 297441 w 1028473"/>
                  <a:gd name="connsiteY35" fmla="*/ 1670780 h 2814967"/>
                  <a:gd name="connsiteX36" fmla="*/ 253433 w 1028473"/>
                  <a:gd name="connsiteY36" fmla="*/ 1384726 h 2814967"/>
                  <a:gd name="connsiteX37" fmla="*/ 199645 w 1028473"/>
                  <a:gd name="connsiteY37" fmla="*/ 1367611 h 2814967"/>
                  <a:gd name="connsiteX38" fmla="*/ 239426 w 1028473"/>
                  <a:gd name="connsiteY38" fmla="*/ 742668 h 2814967"/>
                  <a:gd name="connsiteX39" fmla="*/ 172751 w 1028473"/>
                  <a:gd name="connsiteY39" fmla="*/ 1169573 h 2814967"/>
                  <a:gd name="connsiteX40" fmla="*/ 177641 w 1028473"/>
                  <a:gd name="connsiteY40" fmla="*/ 1308933 h 2814967"/>
                  <a:gd name="connsiteX41" fmla="*/ 138522 w 1028473"/>
                  <a:gd name="connsiteY41" fmla="*/ 1318713 h 2814967"/>
                  <a:gd name="connsiteX42" fmla="*/ 153192 w 1028473"/>
                  <a:gd name="connsiteY42" fmla="*/ 1333382 h 2814967"/>
                  <a:gd name="connsiteX43" fmla="*/ 159354 w 1028473"/>
                  <a:gd name="connsiteY43" fmla="*/ 1382051 h 2814967"/>
                  <a:gd name="connsiteX44" fmla="*/ 37910 w 1028473"/>
                  <a:gd name="connsiteY44" fmla="*/ 1291563 h 2814967"/>
                  <a:gd name="connsiteX45" fmla="*/ 28385 w 1028473"/>
                  <a:gd name="connsiteY45" fmla="*/ 1170118 h 2814967"/>
                  <a:gd name="connsiteX46" fmla="*/ 1 w 1028473"/>
                  <a:gd name="connsiteY46" fmla="*/ 1160989 h 2814967"/>
                  <a:gd name="connsiteX0" fmla="*/ 1 w 1028473"/>
                  <a:gd name="connsiteY0" fmla="*/ 1160989 h 2814967"/>
                  <a:gd name="connsiteX1" fmla="*/ 128397 w 1028473"/>
                  <a:gd name="connsiteY1" fmla="*/ 370020 h 2814967"/>
                  <a:gd name="connsiteX2" fmla="*/ 213478 w 1028473"/>
                  <a:gd name="connsiteY2" fmla="*/ 111953 h 2814967"/>
                  <a:gd name="connsiteX3" fmla="*/ 450384 w 1028473"/>
                  <a:gd name="connsiteY3" fmla="*/ 0 h 2814967"/>
                  <a:gd name="connsiteX4" fmla="*/ 1028473 w 1028473"/>
                  <a:gd name="connsiteY4" fmla="*/ 1910381 h 2814967"/>
                  <a:gd name="connsiteX5" fmla="*/ 967351 w 1028473"/>
                  <a:gd name="connsiteY5" fmla="*/ 1917715 h 2814967"/>
                  <a:gd name="connsiteX6" fmla="*/ 908673 w 1028473"/>
                  <a:gd name="connsiteY6" fmla="*/ 1925049 h 2814967"/>
                  <a:gd name="connsiteX7" fmla="*/ 854884 w 1028473"/>
                  <a:gd name="connsiteY7" fmla="*/ 2105974 h 2814967"/>
                  <a:gd name="connsiteX8" fmla="*/ 805985 w 1028473"/>
                  <a:gd name="connsiteY8" fmla="*/ 2189101 h 2814967"/>
                  <a:gd name="connsiteX9" fmla="*/ 786426 w 1028473"/>
                  <a:gd name="connsiteY9" fmla="*/ 2215996 h 2814967"/>
                  <a:gd name="connsiteX10" fmla="*/ 776646 w 1028473"/>
                  <a:gd name="connsiteY10" fmla="*/ 2311347 h 2814967"/>
                  <a:gd name="connsiteX11" fmla="*/ 815765 w 1028473"/>
                  <a:gd name="connsiteY11" fmla="*/ 2389585 h 2814967"/>
                  <a:gd name="connsiteX12" fmla="*/ 754642 w 1028473"/>
                  <a:gd name="connsiteY12" fmla="*/ 2555839 h 2814967"/>
                  <a:gd name="connsiteX13" fmla="*/ 625061 w 1028473"/>
                  <a:gd name="connsiteY13" fmla="*/ 2414034 h 2814967"/>
                  <a:gd name="connsiteX14" fmla="*/ 595722 w 1028473"/>
                  <a:gd name="connsiteY14" fmla="*/ 2235555 h 2814967"/>
                  <a:gd name="connsiteX15" fmla="*/ 588388 w 1028473"/>
                  <a:gd name="connsiteY15" fmla="*/ 2123088 h 2814967"/>
                  <a:gd name="connsiteX16" fmla="*/ 615282 w 1028473"/>
                  <a:gd name="connsiteY16" fmla="*/ 2076635 h 2814967"/>
                  <a:gd name="connsiteX17" fmla="*/ 639731 w 1028473"/>
                  <a:gd name="connsiteY17" fmla="*/ 2035071 h 2814967"/>
                  <a:gd name="connsiteX18" fmla="*/ 669070 w 1028473"/>
                  <a:gd name="connsiteY18" fmla="*/ 1991063 h 2814967"/>
                  <a:gd name="connsiteX19" fmla="*/ 664180 w 1028473"/>
                  <a:gd name="connsiteY19" fmla="*/ 1920160 h 2814967"/>
                  <a:gd name="connsiteX20" fmla="*/ 647065 w 1028473"/>
                  <a:gd name="connsiteY20" fmla="*/ 1822363 h 2814967"/>
                  <a:gd name="connsiteX21" fmla="*/ 647066 w 1028473"/>
                  <a:gd name="connsiteY21" fmla="*/ 1719677 h 2814967"/>
                  <a:gd name="connsiteX22" fmla="*/ 590833 w 1028473"/>
                  <a:gd name="connsiteY22" fmla="*/ 1502079 h 2814967"/>
                  <a:gd name="connsiteX23" fmla="*/ 562761 w 1028473"/>
                  <a:gd name="connsiteY23" fmla="*/ 1400295 h 2814967"/>
                  <a:gd name="connsiteX24" fmla="*/ 566383 w 1028473"/>
                  <a:gd name="connsiteY24" fmla="*/ 1548532 h 2814967"/>
                  <a:gd name="connsiteX25" fmla="*/ 566383 w 1028473"/>
                  <a:gd name="connsiteY25" fmla="*/ 1915270 h 2814967"/>
                  <a:gd name="connsiteX26" fmla="*/ 568828 w 1028473"/>
                  <a:gd name="connsiteY26" fmla="*/ 2035071 h 2814967"/>
                  <a:gd name="connsiteX27" fmla="*/ 559048 w 1028473"/>
                  <a:gd name="connsiteY27" fmla="*/ 2120644 h 2814967"/>
                  <a:gd name="connsiteX28" fmla="*/ 568828 w 1028473"/>
                  <a:gd name="connsiteY28" fmla="*/ 2152428 h 2814967"/>
                  <a:gd name="connsiteX29" fmla="*/ 583497 w 1028473"/>
                  <a:gd name="connsiteY29" fmla="*/ 2264894 h 2814967"/>
                  <a:gd name="connsiteX30" fmla="*/ 583498 w 1028473"/>
                  <a:gd name="connsiteY30" fmla="*/ 2418924 h 2814967"/>
                  <a:gd name="connsiteX31" fmla="*/ 629951 w 1028473"/>
                  <a:gd name="connsiteY31" fmla="*/ 2538725 h 2814967"/>
                  <a:gd name="connsiteX32" fmla="*/ 588387 w 1028473"/>
                  <a:gd name="connsiteY32" fmla="*/ 2665863 h 2814967"/>
                  <a:gd name="connsiteX33" fmla="*/ 370790 w 1028473"/>
                  <a:gd name="connsiteY33" fmla="*/ 2734319 h 2814967"/>
                  <a:gd name="connsiteX34" fmla="*/ 424578 w 1028473"/>
                  <a:gd name="connsiteY34" fmla="*/ 2641413 h 2814967"/>
                  <a:gd name="connsiteX35" fmla="*/ 351230 w 1028473"/>
                  <a:gd name="connsiteY35" fmla="*/ 2450710 h 2814967"/>
                  <a:gd name="connsiteX36" fmla="*/ 297441 w 1028473"/>
                  <a:gd name="connsiteY36" fmla="*/ 1670780 h 2814967"/>
                  <a:gd name="connsiteX37" fmla="*/ 253433 w 1028473"/>
                  <a:gd name="connsiteY37" fmla="*/ 1384726 h 2814967"/>
                  <a:gd name="connsiteX38" fmla="*/ 199645 w 1028473"/>
                  <a:gd name="connsiteY38" fmla="*/ 1367611 h 2814967"/>
                  <a:gd name="connsiteX39" fmla="*/ 239426 w 1028473"/>
                  <a:gd name="connsiteY39" fmla="*/ 742668 h 2814967"/>
                  <a:gd name="connsiteX40" fmla="*/ 172751 w 1028473"/>
                  <a:gd name="connsiteY40" fmla="*/ 1169573 h 2814967"/>
                  <a:gd name="connsiteX41" fmla="*/ 177641 w 1028473"/>
                  <a:gd name="connsiteY41" fmla="*/ 1308933 h 2814967"/>
                  <a:gd name="connsiteX42" fmla="*/ 138522 w 1028473"/>
                  <a:gd name="connsiteY42" fmla="*/ 1318713 h 2814967"/>
                  <a:gd name="connsiteX43" fmla="*/ 153192 w 1028473"/>
                  <a:gd name="connsiteY43" fmla="*/ 1333382 h 2814967"/>
                  <a:gd name="connsiteX44" fmla="*/ 159354 w 1028473"/>
                  <a:gd name="connsiteY44" fmla="*/ 1382051 h 2814967"/>
                  <a:gd name="connsiteX45" fmla="*/ 37910 w 1028473"/>
                  <a:gd name="connsiteY45" fmla="*/ 1291563 h 2814967"/>
                  <a:gd name="connsiteX46" fmla="*/ 28385 w 1028473"/>
                  <a:gd name="connsiteY46" fmla="*/ 1170118 h 2814967"/>
                  <a:gd name="connsiteX47" fmla="*/ 1 w 1028473"/>
                  <a:gd name="connsiteY47" fmla="*/ 1160989 h 2814967"/>
                  <a:gd name="connsiteX0" fmla="*/ 1 w 1028473"/>
                  <a:gd name="connsiteY0" fmla="*/ 1160989 h 2814967"/>
                  <a:gd name="connsiteX1" fmla="*/ 128397 w 1028473"/>
                  <a:gd name="connsiteY1" fmla="*/ 370020 h 2814967"/>
                  <a:gd name="connsiteX2" fmla="*/ 213478 w 1028473"/>
                  <a:gd name="connsiteY2" fmla="*/ 111953 h 2814967"/>
                  <a:gd name="connsiteX3" fmla="*/ 450384 w 1028473"/>
                  <a:gd name="connsiteY3" fmla="*/ 0 h 2814967"/>
                  <a:gd name="connsiteX4" fmla="*/ 1028473 w 1028473"/>
                  <a:gd name="connsiteY4" fmla="*/ 1910381 h 2814967"/>
                  <a:gd name="connsiteX5" fmla="*/ 884224 w 1028473"/>
                  <a:gd name="connsiteY5" fmla="*/ 1878597 h 2814967"/>
                  <a:gd name="connsiteX6" fmla="*/ 908673 w 1028473"/>
                  <a:gd name="connsiteY6" fmla="*/ 1925049 h 2814967"/>
                  <a:gd name="connsiteX7" fmla="*/ 854884 w 1028473"/>
                  <a:gd name="connsiteY7" fmla="*/ 2105974 h 2814967"/>
                  <a:gd name="connsiteX8" fmla="*/ 805985 w 1028473"/>
                  <a:gd name="connsiteY8" fmla="*/ 2189101 h 2814967"/>
                  <a:gd name="connsiteX9" fmla="*/ 786426 w 1028473"/>
                  <a:gd name="connsiteY9" fmla="*/ 2215996 h 2814967"/>
                  <a:gd name="connsiteX10" fmla="*/ 776646 w 1028473"/>
                  <a:gd name="connsiteY10" fmla="*/ 2311347 h 2814967"/>
                  <a:gd name="connsiteX11" fmla="*/ 815765 w 1028473"/>
                  <a:gd name="connsiteY11" fmla="*/ 2389585 h 2814967"/>
                  <a:gd name="connsiteX12" fmla="*/ 754642 w 1028473"/>
                  <a:gd name="connsiteY12" fmla="*/ 2555839 h 2814967"/>
                  <a:gd name="connsiteX13" fmla="*/ 625061 w 1028473"/>
                  <a:gd name="connsiteY13" fmla="*/ 2414034 h 2814967"/>
                  <a:gd name="connsiteX14" fmla="*/ 595722 w 1028473"/>
                  <a:gd name="connsiteY14" fmla="*/ 2235555 h 2814967"/>
                  <a:gd name="connsiteX15" fmla="*/ 588388 w 1028473"/>
                  <a:gd name="connsiteY15" fmla="*/ 2123088 h 2814967"/>
                  <a:gd name="connsiteX16" fmla="*/ 615282 w 1028473"/>
                  <a:gd name="connsiteY16" fmla="*/ 2076635 h 2814967"/>
                  <a:gd name="connsiteX17" fmla="*/ 639731 w 1028473"/>
                  <a:gd name="connsiteY17" fmla="*/ 2035071 h 2814967"/>
                  <a:gd name="connsiteX18" fmla="*/ 669070 w 1028473"/>
                  <a:gd name="connsiteY18" fmla="*/ 1991063 h 2814967"/>
                  <a:gd name="connsiteX19" fmla="*/ 664180 w 1028473"/>
                  <a:gd name="connsiteY19" fmla="*/ 1920160 h 2814967"/>
                  <a:gd name="connsiteX20" fmla="*/ 647065 w 1028473"/>
                  <a:gd name="connsiteY20" fmla="*/ 1822363 h 2814967"/>
                  <a:gd name="connsiteX21" fmla="*/ 647066 w 1028473"/>
                  <a:gd name="connsiteY21" fmla="*/ 1719677 h 2814967"/>
                  <a:gd name="connsiteX22" fmla="*/ 590833 w 1028473"/>
                  <a:gd name="connsiteY22" fmla="*/ 1502079 h 2814967"/>
                  <a:gd name="connsiteX23" fmla="*/ 562761 w 1028473"/>
                  <a:gd name="connsiteY23" fmla="*/ 1400295 h 2814967"/>
                  <a:gd name="connsiteX24" fmla="*/ 566383 w 1028473"/>
                  <a:gd name="connsiteY24" fmla="*/ 1548532 h 2814967"/>
                  <a:gd name="connsiteX25" fmla="*/ 566383 w 1028473"/>
                  <a:gd name="connsiteY25" fmla="*/ 1915270 h 2814967"/>
                  <a:gd name="connsiteX26" fmla="*/ 568828 w 1028473"/>
                  <a:gd name="connsiteY26" fmla="*/ 2035071 h 2814967"/>
                  <a:gd name="connsiteX27" fmla="*/ 559048 w 1028473"/>
                  <a:gd name="connsiteY27" fmla="*/ 2120644 h 2814967"/>
                  <a:gd name="connsiteX28" fmla="*/ 568828 w 1028473"/>
                  <a:gd name="connsiteY28" fmla="*/ 2152428 h 2814967"/>
                  <a:gd name="connsiteX29" fmla="*/ 583497 w 1028473"/>
                  <a:gd name="connsiteY29" fmla="*/ 2264894 h 2814967"/>
                  <a:gd name="connsiteX30" fmla="*/ 583498 w 1028473"/>
                  <a:gd name="connsiteY30" fmla="*/ 2418924 h 2814967"/>
                  <a:gd name="connsiteX31" fmla="*/ 629951 w 1028473"/>
                  <a:gd name="connsiteY31" fmla="*/ 2538725 h 2814967"/>
                  <a:gd name="connsiteX32" fmla="*/ 588387 w 1028473"/>
                  <a:gd name="connsiteY32" fmla="*/ 2665863 h 2814967"/>
                  <a:gd name="connsiteX33" fmla="*/ 370790 w 1028473"/>
                  <a:gd name="connsiteY33" fmla="*/ 2734319 h 2814967"/>
                  <a:gd name="connsiteX34" fmla="*/ 424578 w 1028473"/>
                  <a:gd name="connsiteY34" fmla="*/ 2641413 h 2814967"/>
                  <a:gd name="connsiteX35" fmla="*/ 351230 w 1028473"/>
                  <a:gd name="connsiteY35" fmla="*/ 2450710 h 2814967"/>
                  <a:gd name="connsiteX36" fmla="*/ 297441 w 1028473"/>
                  <a:gd name="connsiteY36" fmla="*/ 1670780 h 2814967"/>
                  <a:gd name="connsiteX37" fmla="*/ 253433 w 1028473"/>
                  <a:gd name="connsiteY37" fmla="*/ 1384726 h 2814967"/>
                  <a:gd name="connsiteX38" fmla="*/ 199645 w 1028473"/>
                  <a:gd name="connsiteY38" fmla="*/ 1367611 h 2814967"/>
                  <a:gd name="connsiteX39" fmla="*/ 239426 w 1028473"/>
                  <a:gd name="connsiteY39" fmla="*/ 742668 h 2814967"/>
                  <a:gd name="connsiteX40" fmla="*/ 172751 w 1028473"/>
                  <a:gd name="connsiteY40" fmla="*/ 1169573 h 2814967"/>
                  <a:gd name="connsiteX41" fmla="*/ 177641 w 1028473"/>
                  <a:gd name="connsiteY41" fmla="*/ 1308933 h 2814967"/>
                  <a:gd name="connsiteX42" fmla="*/ 138522 w 1028473"/>
                  <a:gd name="connsiteY42" fmla="*/ 1318713 h 2814967"/>
                  <a:gd name="connsiteX43" fmla="*/ 153192 w 1028473"/>
                  <a:gd name="connsiteY43" fmla="*/ 1333382 h 2814967"/>
                  <a:gd name="connsiteX44" fmla="*/ 159354 w 1028473"/>
                  <a:gd name="connsiteY44" fmla="*/ 1382051 h 2814967"/>
                  <a:gd name="connsiteX45" fmla="*/ 37910 w 1028473"/>
                  <a:gd name="connsiteY45" fmla="*/ 1291563 h 2814967"/>
                  <a:gd name="connsiteX46" fmla="*/ 28385 w 1028473"/>
                  <a:gd name="connsiteY46" fmla="*/ 1170118 h 2814967"/>
                  <a:gd name="connsiteX47" fmla="*/ 1 w 1028473"/>
                  <a:gd name="connsiteY47" fmla="*/ 1160989 h 2814967"/>
                  <a:gd name="connsiteX0" fmla="*/ 1 w 928231"/>
                  <a:gd name="connsiteY0" fmla="*/ 1160989 h 2814967"/>
                  <a:gd name="connsiteX1" fmla="*/ 128397 w 928231"/>
                  <a:gd name="connsiteY1" fmla="*/ 370020 h 2814967"/>
                  <a:gd name="connsiteX2" fmla="*/ 213478 w 928231"/>
                  <a:gd name="connsiteY2" fmla="*/ 111953 h 2814967"/>
                  <a:gd name="connsiteX3" fmla="*/ 450384 w 928231"/>
                  <a:gd name="connsiteY3" fmla="*/ 0 h 2814967"/>
                  <a:gd name="connsiteX4" fmla="*/ 928231 w 928231"/>
                  <a:gd name="connsiteY4" fmla="*/ 1707453 h 2814967"/>
                  <a:gd name="connsiteX5" fmla="*/ 884224 w 928231"/>
                  <a:gd name="connsiteY5" fmla="*/ 1878597 h 2814967"/>
                  <a:gd name="connsiteX6" fmla="*/ 908673 w 928231"/>
                  <a:gd name="connsiteY6" fmla="*/ 1925049 h 2814967"/>
                  <a:gd name="connsiteX7" fmla="*/ 854884 w 928231"/>
                  <a:gd name="connsiteY7" fmla="*/ 2105974 h 2814967"/>
                  <a:gd name="connsiteX8" fmla="*/ 805985 w 928231"/>
                  <a:gd name="connsiteY8" fmla="*/ 2189101 h 2814967"/>
                  <a:gd name="connsiteX9" fmla="*/ 786426 w 928231"/>
                  <a:gd name="connsiteY9" fmla="*/ 2215996 h 2814967"/>
                  <a:gd name="connsiteX10" fmla="*/ 776646 w 928231"/>
                  <a:gd name="connsiteY10" fmla="*/ 2311347 h 2814967"/>
                  <a:gd name="connsiteX11" fmla="*/ 815765 w 928231"/>
                  <a:gd name="connsiteY11" fmla="*/ 2389585 h 2814967"/>
                  <a:gd name="connsiteX12" fmla="*/ 754642 w 928231"/>
                  <a:gd name="connsiteY12" fmla="*/ 2555839 h 2814967"/>
                  <a:gd name="connsiteX13" fmla="*/ 625061 w 928231"/>
                  <a:gd name="connsiteY13" fmla="*/ 2414034 h 2814967"/>
                  <a:gd name="connsiteX14" fmla="*/ 595722 w 928231"/>
                  <a:gd name="connsiteY14" fmla="*/ 2235555 h 2814967"/>
                  <a:gd name="connsiteX15" fmla="*/ 588388 w 928231"/>
                  <a:gd name="connsiteY15" fmla="*/ 2123088 h 2814967"/>
                  <a:gd name="connsiteX16" fmla="*/ 615282 w 928231"/>
                  <a:gd name="connsiteY16" fmla="*/ 2076635 h 2814967"/>
                  <a:gd name="connsiteX17" fmla="*/ 639731 w 928231"/>
                  <a:gd name="connsiteY17" fmla="*/ 2035071 h 2814967"/>
                  <a:gd name="connsiteX18" fmla="*/ 669070 w 928231"/>
                  <a:gd name="connsiteY18" fmla="*/ 1991063 h 2814967"/>
                  <a:gd name="connsiteX19" fmla="*/ 664180 w 928231"/>
                  <a:gd name="connsiteY19" fmla="*/ 1920160 h 2814967"/>
                  <a:gd name="connsiteX20" fmla="*/ 647065 w 928231"/>
                  <a:gd name="connsiteY20" fmla="*/ 1822363 h 2814967"/>
                  <a:gd name="connsiteX21" fmla="*/ 647066 w 928231"/>
                  <a:gd name="connsiteY21" fmla="*/ 1719677 h 2814967"/>
                  <a:gd name="connsiteX22" fmla="*/ 590833 w 928231"/>
                  <a:gd name="connsiteY22" fmla="*/ 1502079 h 2814967"/>
                  <a:gd name="connsiteX23" fmla="*/ 562761 w 928231"/>
                  <a:gd name="connsiteY23" fmla="*/ 1400295 h 2814967"/>
                  <a:gd name="connsiteX24" fmla="*/ 566383 w 928231"/>
                  <a:gd name="connsiteY24" fmla="*/ 1548532 h 2814967"/>
                  <a:gd name="connsiteX25" fmla="*/ 566383 w 928231"/>
                  <a:gd name="connsiteY25" fmla="*/ 1915270 h 2814967"/>
                  <a:gd name="connsiteX26" fmla="*/ 568828 w 928231"/>
                  <a:gd name="connsiteY26" fmla="*/ 2035071 h 2814967"/>
                  <a:gd name="connsiteX27" fmla="*/ 559048 w 928231"/>
                  <a:gd name="connsiteY27" fmla="*/ 2120644 h 2814967"/>
                  <a:gd name="connsiteX28" fmla="*/ 568828 w 928231"/>
                  <a:gd name="connsiteY28" fmla="*/ 2152428 h 2814967"/>
                  <a:gd name="connsiteX29" fmla="*/ 583497 w 928231"/>
                  <a:gd name="connsiteY29" fmla="*/ 2264894 h 2814967"/>
                  <a:gd name="connsiteX30" fmla="*/ 583498 w 928231"/>
                  <a:gd name="connsiteY30" fmla="*/ 2418924 h 2814967"/>
                  <a:gd name="connsiteX31" fmla="*/ 629951 w 928231"/>
                  <a:gd name="connsiteY31" fmla="*/ 2538725 h 2814967"/>
                  <a:gd name="connsiteX32" fmla="*/ 588387 w 928231"/>
                  <a:gd name="connsiteY32" fmla="*/ 2665863 h 2814967"/>
                  <a:gd name="connsiteX33" fmla="*/ 370790 w 928231"/>
                  <a:gd name="connsiteY33" fmla="*/ 2734319 h 2814967"/>
                  <a:gd name="connsiteX34" fmla="*/ 424578 w 928231"/>
                  <a:gd name="connsiteY34" fmla="*/ 2641413 h 2814967"/>
                  <a:gd name="connsiteX35" fmla="*/ 351230 w 928231"/>
                  <a:gd name="connsiteY35" fmla="*/ 2450710 h 2814967"/>
                  <a:gd name="connsiteX36" fmla="*/ 297441 w 928231"/>
                  <a:gd name="connsiteY36" fmla="*/ 1670780 h 2814967"/>
                  <a:gd name="connsiteX37" fmla="*/ 253433 w 928231"/>
                  <a:gd name="connsiteY37" fmla="*/ 1384726 h 2814967"/>
                  <a:gd name="connsiteX38" fmla="*/ 199645 w 928231"/>
                  <a:gd name="connsiteY38" fmla="*/ 1367611 h 2814967"/>
                  <a:gd name="connsiteX39" fmla="*/ 239426 w 928231"/>
                  <a:gd name="connsiteY39" fmla="*/ 742668 h 2814967"/>
                  <a:gd name="connsiteX40" fmla="*/ 172751 w 928231"/>
                  <a:gd name="connsiteY40" fmla="*/ 1169573 h 2814967"/>
                  <a:gd name="connsiteX41" fmla="*/ 177641 w 928231"/>
                  <a:gd name="connsiteY41" fmla="*/ 1308933 h 2814967"/>
                  <a:gd name="connsiteX42" fmla="*/ 138522 w 928231"/>
                  <a:gd name="connsiteY42" fmla="*/ 1318713 h 2814967"/>
                  <a:gd name="connsiteX43" fmla="*/ 153192 w 928231"/>
                  <a:gd name="connsiteY43" fmla="*/ 1333382 h 2814967"/>
                  <a:gd name="connsiteX44" fmla="*/ 159354 w 928231"/>
                  <a:gd name="connsiteY44" fmla="*/ 1382051 h 2814967"/>
                  <a:gd name="connsiteX45" fmla="*/ 37910 w 928231"/>
                  <a:gd name="connsiteY45" fmla="*/ 1291563 h 2814967"/>
                  <a:gd name="connsiteX46" fmla="*/ 28385 w 928231"/>
                  <a:gd name="connsiteY46" fmla="*/ 1170118 h 2814967"/>
                  <a:gd name="connsiteX47" fmla="*/ 1 w 928231"/>
                  <a:gd name="connsiteY47" fmla="*/ 1160989 h 2814967"/>
                  <a:gd name="connsiteX0" fmla="*/ 1 w 937267"/>
                  <a:gd name="connsiteY0" fmla="*/ 1160989 h 2814967"/>
                  <a:gd name="connsiteX1" fmla="*/ 128397 w 937267"/>
                  <a:gd name="connsiteY1" fmla="*/ 370020 h 2814967"/>
                  <a:gd name="connsiteX2" fmla="*/ 213478 w 937267"/>
                  <a:gd name="connsiteY2" fmla="*/ 111953 h 2814967"/>
                  <a:gd name="connsiteX3" fmla="*/ 450384 w 937267"/>
                  <a:gd name="connsiteY3" fmla="*/ 0 h 2814967"/>
                  <a:gd name="connsiteX4" fmla="*/ 928231 w 937267"/>
                  <a:gd name="connsiteY4" fmla="*/ 1707453 h 2814967"/>
                  <a:gd name="connsiteX5" fmla="*/ 884224 w 937267"/>
                  <a:gd name="connsiteY5" fmla="*/ 1878597 h 2814967"/>
                  <a:gd name="connsiteX6" fmla="*/ 908673 w 937267"/>
                  <a:gd name="connsiteY6" fmla="*/ 1925049 h 2814967"/>
                  <a:gd name="connsiteX7" fmla="*/ 854884 w 937267"/>
                  <a:gd name="connsiteY7" fmla="*/ 2105974 h 2814967"/>
                  <a:gd name="connsiteX8" fmla="*/ 805985 w 937267"/>
                  <a:gd name="connsiteY8" fmla="*/ 2189101 h 2814967"/>
                  <a:gd name="connsiteX9" fmla="*/ 786426 w 937267"/>
                  <a:gd name="connsiteY9" fmla="*/ 2215996 h 2814967"/>
                  <a:gd name="connsiteX10" fmla="*/ 776646 w 937267"/>
                  <a:gd name="connsiteY10" fmla="*/ 2311347 h 2814967"/>
                  <a:gd name="connsiteX11" fmla="*/ 815765 w 937267"/>
                  <a:gd name="connsiteY11" fmla="*/ 2389585 h 2814967"/>
                  <a:gd name="connsiteX12" fmla="*/ 754642 w 937267"/>
                  <a:gd name="connsiteY12" fmla="*/ 2555839 h 2814967"/>
                  <a:gd name="connsiteX13" fmla="*/ 625061 w 937267"/>
                  <a:gd name="connsiteY13" fmla="*/ 2414034 h 2814967"/>
                  <a:gd name="connsiteX14" fmla="*/ 595722 w 937267"/>
                  <a:gd name="connsiteY14" fmla="*/ 2235555 h 2814967"/>
                  <a:gd name="connsiteX15" fmla="*/ 588388 w 937267"/>
                  <a:gd name="connsiteY15" fmla="*/ 2123088 h 2814967"/>
                  <a:gd name="connsiteX16" fmla="*/ 615282 w 937267"/>
                  <a:gd name="connsiteY16" fmla="*/ 2076635 h 2814967"/>
                  <a:gd name="connsiteX17" fmla="*/ 639731 w 937267"/>
                  <a:gd name="connsiteY17" fmla="*/ 2035071 h 2814967"/>
                  <a:gd name="connsiteX18" fmla="*/ 669070 w 937267"/>
                  <a:gd name="connsiteY18" fmla="*/ 1991063 h 2814967"/>
                  <a:gd name="connsiteX19" fmla="*/ 664180 w 937267"/>
                  <a:gd name="connsiteY19" fmla="*/ 1920160 h 2814967"/>
                  <a:gd name="connsiteX20" fmla="*/ 647065 w 937267"/>
                  <a:gd name="connsiteY20" fmla="*/ 1822363 h 2814967"/>
                  <a:gd name="connsiteX21" fmla="*/ 647066 w 937267"/>
                  <a:gd name="connsiteY21" fmla="*/ 1719677 h 2814967"/>
                  <a:gd name="connsiteX22" fmla="*/ 590833 w 937267"/>
                  <a:gd name="connsiteY22" fmla="*/ 1502079 h 2814967"/>
                  <a:gd name="connsiteX23" fmla="*/ 562761 w 937267"/>
                  <a:gd name="connsiteY23" fmla="*/ 1400295 h 2814967"/>
                  <a:gd name="connsiteX24" fmla="*/ 566383 w 937267"/>
                  <a:gd name="connsiteY24" fmla="*/ 1548532 h 2814967"/>
                  <a:gd name="connsiteX25" fmla="*/ 566383 w 937267"/>
                  <a:gd name="connsiteY25" fmla="*/ 1915270 h 2814967"/>
                  <a:gd name="connsiteX26" fmla="*/ 568828 w 937267"/>
                  <a:gd name="connsiteY26" fmla="*/ 2035071 h 2814967"/>
                  <a:gd name="connsiteX27" fmla="*/ 559048 w 937267"/>
                  <a:gd name="connsiteY27" fmla="*/ 2120644 h 2814967"/>
                  <a:gd name="connsiteX28" fmla="*/ 568828 w 937267"/>
                  <a:gd name="connsiteY28" fmla="*/ 2152428 h 2814967"/>
                  <a:gd name="connsiteX29" fmla="*/ 583497 w 937267"/>
                  <a:gd name="connsiteY29" fmla="*/ 2264894 h 2814967"/>
                  <a:gd name="connsiteX30" fmla="*/ 583498 w 937267"/>
                  <a:gd name="connsiteY30" fmla="*/ 2418924 h 2814967"/>
                  <a:gd name="connsiteX31" fmla="*/ 629951 w 937267"/>
                  <a:gd name="connsiteY31" fmla="*/ 2538725 h 2814967"/>
                  <a:gd name="connsiteX32" fmla="*/ 588387 w 937267"/>
                  <a:gd name="connsiteY32" fmla="*/ 2665863 h 2814967"/>
                  <a:gd name="connsiteX33" fmla="*/ 370790 w 937267"/>
                  <a:gd name="connsiteY33" fmla="*/ 2734319 h 2814967"/>
                  <a:gd name="connsiteX34" fmla="*/ 424578 w 937267"/>
                  <a:gd name="connsiteY34" fmla="*/ 2641413 h 2814967"/>
                  <a:gd name="connsiteX35" fmla="*/ 351230 w 937267"/>
                  <a:gd name="connsiteY35" fmla="*/ 2450710 h 2814967"/>
                  <a:gd name="connsiteX36" fmla="*/ 297441 w 937267"/>
                  <a:gd name="connsiteY36" fmla="*/ 1670780 h 2814967"/>
                  <a:gd name="connsiteX37" fmla="*/ 253433 w 937267"/>
                  <a:gd name="connsiteY37" fmla="*/ 1384726 h 2814967"/>
                  <a:gd name="connsiteX38" fmla="*/ 199645 w 937267"/>
                  <a:gd name="connsiteY38" fmla="*/ 1367611 h 2814967"/>
                  <a:gd name="connsiteX39" fmla="*/ 239426 w 937267"/>
                  <a:gd name="connsiteY39" fmla="*/ 742668 h 2814967"/>
                  <a:gd name="connsiteX40" fmla="*/ 172751 w 937267"/>
                  <a:gd name="connsiteY40" fmla="*/ 1169573 h 2814967"/>
                  <a:gd name="connsiteX41" fmla="*/ 177641 w 937267"/>
                  <a:gd name="connsiteY41" fmla="*/ 1308933 h 2814967"/>
                  <a:gd name="connsiteX42" fmla="*/ 138522 w 937267"/>
                  <a:gd name="connsiteY42" fmla="*/ 1318713 h 2814967"/>
                  <a:gd name="connsiteX43" fmla="*/ 153192 w 937267"/>
                  <a:gd name="connsiteY43" fmla="*/ 1333382 h 2814967"/>
                  <a:gd name="connsiteX44" fmla="*/ 159354 w 937267"/>
                  <a:gd name="connsiteY44" fmla="*/ 1382051 h 2814967"/>
                  <a:gd name="connsiteX45" fmla="*/ 37910 w 937267"/>
                  <a:gd name="connsiteY45" fmla="*/ 1291563 h 2814967"/>
                  <a:gd name="connsiteX46" fmla="*/ 28385 w 937267"/>
                  <a:gd name="connsiteY46" fmla="*/ 1170118 h 2814967"/>
                  <a:gd name="connsiteX47" fmla="*/ 1 w 937267"/>
                  <a:gd name="connsiteY47" fmla="*/ 1160989 h 2814967"/>
                  <a:gd name="connsiteX0" fmla="*/ 1 w 939121"/>
                  <a:gd name="connsiteY0" fmla="*/ 1160989 h 2814967"/>
                  <a:gd name="connsiteX1" fmla="*/ 128397 w 939121"/>
                  <a:gd name="connsiteY1" fmla="*/ 370020 h 2814967"/>
                  <a:gd name="connsiteX2" fmla="*/ 213478 w 939121"/>
                  <a:gd name="connsiteY2" fmla="*/ 111953 h 2814967"/>
                  <a:gd name="connsiteX3" fmla="*/ 450384 w 939121"/>
                  <a:gd name="connsiteY3" fmla="*/ 0 h 2814967"/>
                  <a:gd name="connsiteX4" fmla="*/ 928231 w 939121"/>
                  <a:gd name="connsiteY4" fmla="*/ 1707453 h 2814967"/>
                  <a:gd name="connsiteX5" fmla="*/ 898893 w 939121"/>
                  <a:gd name="connsiteY5" fmla="*/ 1881042 h 2814967"/>
                  <a:gd name="connsiteX6" fmla="*/ 908673 w 939121"/>
                  <a:gd name="connsiteY6" fmla="*/ 1925049 h 2814967"/>
                  <a:gd name="connsiteX7" fmla="*/ 854884 w 939121"/>
                  <a:gd name="connsiteY7" fmla="*/ 2105974 h 2814967"/>
                  <a:gd name="connsiteX8" fmla="*/ 805985 w 939121"/>
                  <a:gd name="connsiteY8" fmla="*/ 2189101 h 2814967"/>
                  <a:gd name="connsiteX9" fmla="*/ 786426 w 939121"/>
                  <a:gd name="connsiteY9" fmla="*/ 2215996 h 2814967"/>
                  <a:gd name="connsiteX10" fmla="*/ 776646 w 939121"/>
                  <a:gd name="connsiteY10" fmla="*/ 2311347 h 2814967"/>
                  <a:gd name="connsiteX11" fmla="*/ 815765 w 939121"/>
                  <a:gd name="connsiteY11" fmla="*/ 2389585 h 2814967"/>
                  <a:gd name="connsiteX12" fmla="*/ 754642 w 939121"/>
                  <a:gd name="connsiteY12" fmla="*/ 2555839 h 2814967"/>
                  <a:gd name="connsiteX13" fmla="*/ 625061 w 939121"/>
                  <a:gd name="connsiteY13" fmla="*/ 2414034 h 2814967"/>
                  <a:gd name="connsiteX14" fmla="*/ 595722 w 939121"/>
                  <a:gd name="connsiteY14" fmla="*/ 2235555 h 2814967"/>
                  <a:gd name="connsiteX15" fmla="*/ 588388 w 939121"/>
                  <a:gd name="connsiteY15" fmla="*/ 2123088 h 2814967"/>
                  <a:gd name="connsiteX16" fmla="*/ 615282 w 939121"/>
                  <a:gd name="connsiteY16" fmla="*/ 2076635 h 2814967"/>
                  <a:gd name="connsiteX17" fmla="*/ 639731 w 939121"/>
                  <a:gd name="connsiteY17" fmla="*/ 2035071 h 2814967"/>
                  <a:gd name="connsiteX18" fmla="*/ 669070 w 939121"/>
                  <a:gd name="connsiteY18" fmla="*/ 1991063 h 2814967"/>
                  <a:gd name="connsiteX19" fmla="*/ 664180 w 939121"/>
                  <a:gd name="connsiteY19" fmla="*/ 1920160 h 2814967"/>
                  <a:gd name="connsiteX20" fmla="*/ 647065 w 939121"/>
                  <a:gd name="connsiteY20" fmla="*/ 1822363 h 2814967"/>
                  <a:gd name="connsiteX21" fmla="*/ 647066 w 939121"/>
                  <a:gd name="connsiteY21" fmla="*/ 1719677 h 2814967"/>
                  <a:gd name="connsiteX22" fmla="*/ 590833 w 939121"/>
                  <a:gd name="connsiteY22" fmla="*/ 1502079 h 2814967"/>
                  <a:gd name="connsiteX23" fmla="*/ 562761 w 939121"/>
                  <a:gd name="connsiteY23" fmla="*/ 1400295 h 2814967"/>
                  <a:gd name="connsiteX24" fmla="*/ 566383 w 939121"/>
                  <a:gd name="connsiteY24" fmla="*/ 1548532 h 2814967"/>
                  <a:gd name="connsiteX25" fmla="*/ 566383 w 939121"/>
                  <a:gd name="connsiteY25" fmla="*/ 1915270 h 2814967"/>
                  <a:gd name="connsiteX26" fmla="*/ 568828 w 939121"/>
                  <a:gd name="connsiteY26" fmla="*/ 2035071 h 2814967"/>
                  <a:gd name="connsiteX27" fmla="*/ 559048 w 939121"/>
                  <a:gd name="connsiteY27" fmla="*/ 2120644 h 2814967"/>
                  <a:gd name="connsiteX28" fmla="*/ 568828 w 939121"/>
                  <a:gd name="connsiteY28" fmla="*/ 2152428 h 2814967"/>
                  <a:gd name="connsiteX29" fmla="*/ 583497 w 939121"/>
                  <a:gd name="connsiteY29" fmla="*/ 2264894 h 2814967"/>
                  <a:gd name="connsiteX30" fmla="*/ 583498 w 939121"/>
                  <a:gd name="connsiteY30" fmla="*/ 2418924 h 2814967"/>
                  <a:gd name="connsiteX31" fmla="*/ 629951 w 939121"/>
                  <a:gd name="connsiteY31" fmla="*/ 2538725 h 2814967"/>
                  <a:gd name="connsiteX32" fmla="*/ 588387 w 939121"/>
                  <a:gd name="connsiteY32" fmla="*/ 2665863 h 2814967"/>
                  <a:gd name="connsiteX33" fmla="*/ 370790 w 939121"/>
                  <a:gd name="connsiteY33" fmla="*/ 2734319 h 2814967"/>
                  <a:gd name="connsiteX34" fmla="*/ 424578 w 939121"/>
                  <a:gd name="connsiteY34" fmla="*/ 2641413 h 2814967"/>
                  <a:gd name="connsiteX35" fmla="*/ 351230 w 939121"/>
                  <a:gd name="connsiteY35" fmla="*/ 2450710 h 2814967"/>
                  <a:gd name="connsiteX36" fmla="*/ 297441 w 939121"/>
                  <a:gd name="connsiteY36" fmla="*/ 1670780 h 2814967"/>
                  <a:gd name="connsiteX37" fmla="*/ 253433 w 939121"/>
                  <a:gd name="connsiteY37" fmla="*/ 1384726 h 2814967"/>
                  <a:gd name="connsiteX38" fmla="*/ 199645 w 939121"/>
                  <a:gd name="connsiteY38" fmla="*/ 1367611 h 2814967"/>
                  <a:gd name="connsiteX39" fmla="*/ 239426 w 939121"/>
                  <a:gd name="connsiteY39" fmla="*/ 742668 h 2814967"/>
                  <a:gd name="connsiteX40" fmla="*/ 172751 w 939121"/>
                  <a:gd name="connsiteY40" fmla="*/ 1169573 h 2814967"/>
                  <a:gd name="connsiteX41" fmla="*/ 177641 w 939121"/>
                  <a:gd name="connsiteY41" fmla="*/ 1308933 h 2814967"/>
                  <a:gd name="connsiteX42" fmla="*/ 138522 w 939121"/>
                  <a:gd name="connsiteY42" fmla="*/ 1318713 h 2814967"/>
                  <a:gd name="connsiteX43" fmla="*/ 153192 w 939121"/>
                  <a:gd name="connsiteY43" fmla="*/ 1333382 h 2814967"/>
                  <a:gd name="connsiteX44" fmla="*/ 159354 w 939121"/>
                  <a:gd name="connsiteY44" fmla="*/ 1382051 h 2814967"/>
                  <a:gd name="connsiteX45" fmla="*/ 37910 w 939121"/>
                  <a:gd name="connsiteY45" fmla="*/ 1291563 h 2814967"/>
                  <a:gd name="connsiteX46" fmla="*/ 28385 w 939121"/>
                  <a:gd name="connsiteY46" fmla="*/ 1170118 h 2814967"/>
                  <a:gd name="connsiteX47" fmla="*/ 1 w 939121"/>
                  <a:gd name="connsiteY47" fmla="*/ 1160989 h 2814967"/>
                  <a:gd name="connsiteX0" fmla="*/ 1 w 939121"/>
                  <a:gd name="connsiteY0" fmla="*/ 1160989 h 2814967"/>
                  <a:gd name="connsiteX1" fmla="*/ 128397 w 939121"/>
                  <a:gd name="connsiteY1" fmla="*/ 370020 h 2814967"/>
                  <a:gd name="connsiteX2" fmla="*/ 213478 w 939121"/>
                  <a:gd name="connsiteY2" fmla="*/ 111953 h 2814967"/>
                  <a:gd name="connsiteX3" fmla="*/ 450384 w 939121"/>
                  <a:gd name="connsiteY3" fmla="*/ 0 h 2814967"/>
                  <a:gd name="connsiteX4" fmla="*/ 859775 w 939121"/>
                  <a:gd name="connsiteY4" fmla="*/ 1462960 h 2814967"/>
                  <a:gd name="connsiteX5" fmla="*/ 928231 w 939121"/>
                  <a:gd name="connsiteY5" fmla="*/ 1707453 h 2814967"/>
                  <a:gd name="connsiteX6" fmla="*/ 898893 w 939121"/>
                  <a:gd name="connsiteY6" fmla="*/ 1881042 h 2814967"/>
                  <a:gd name="connsiteX7" fmla="*/ 908673 w 939121"/>
                  <a:gd name="connsiteY7" fmla="*/ 1925049 h 2814967"/>
                  <a:gd name="connsiteX8" fmla="*/ 854884 w 939121"/>
                  <a:gd name="connsiteY8" fmla="*/ 2105974 h 2814967"/>
                  <a:gd name="connsiteX9" fmla="*/ 805985 w 939121"/>
                  <a:gd name="connsiteY9" fmla="*/ 2189101 h 2814967"/>
                  <a:gd name="connsiteX10" fmla="*/ 786426 w 939121"/>
                  <a:gd name="connsiteY10" fmla="*/ 2215996 h 2814967"/>
                  <a:gd name="connsiteX11" fmla="*/ 776646 w 939121"/>
                  <a:gd name="connsiteY11" fmla="*/ 2311347 h 2814967"/>
                  <a:gd name="connsiteX12" fmla="*/ 815765 w 939121"/>
                  <a:gd name="connsiteY12" fmla="*/ 2389585 h 2814967"/>
                  <a:gd name="connsiteX13" fmla="*/ 754642 w 939121"/>
                  <a:gd name="connsiteY13" fmla="*/ 2555839 h 2814967"/>
                  <a:gd name="connsiteX14" fmla="*/ 625061 w 939121"/>
                  <a:gd name="connsiteY14" fmla="*/ 2414034 h 2814967"/>
                  <a:gd name="connsiteX15" fmla="*/ 595722 w 939121"/>
                  <a:gd name="connsiteY15" fmla="*/ 2235555 h 2814967"/>
                  <a:gd name="connsiteX16" fmla="*/ 588388 w 939121"/>
                  <a:gd name="connsiteY16" fmla="*/ 2123088 h 2814967"/>
                  <a:gd name="connsiteX17" fmla="*/ 615282 w 939121"/>
                  <a:gd name="connsiteY17" fmla="*/ 2076635 h 2814967"/>
                  <a:gd name="connsiteX18" fmla="*/ 639731 w 939121"/>
                  <a:gd name="connsiteY18" fmla="*/ 2035071 h 2814967"/>
                  <a:gd name="connsiteX19" fmla="*/ 669070 w 939121"/>
                  <a:gd name="connsiteY19" fmla="*/ 1991063 h 2814967"/>
                  <a:gd name="connsiteX20" fmla="*/ 664180 w 939121"/>
                  <a:gd name="connsiteY20" fmla="*/ 1920160 h 2814967"/>
                  <a:gd name="connsiteX21" fmla="*/ 647065 w 939121"/>
                  <a:gd name="connsiteY21" fmla="*/ 1822363 h 2814967"/>
                  <a:gd name="connsiteX22" fmla="*/ 647066 w 939121"/>
                  <a:gd name="connsiteY22" fmla="*/ 1719677 h 2814967"/>
                  <a:gd name="connsiteX23" fmla="*/ 590833 w 939121"/>
                  <a:gd name="connsiteY23" fmla="*/ 1502079 h 2814967"/>
                  <a:gd name="connsiteX24" fmla="*/ 562761 w 939121"/>
                  <a:gd name="connsiteY24" fmla="*/ 1400295 h 2814967"/>
                  <a:gd name="connsiteX25" fmla="*/ 566383 w 939121"/>
                  <a:gd name="connsiteY25" fmla="*/ 1548532 h 2814967"/>
                  <a:gd name="connsiteX26" fmla="*/ 566383 w 939121"/>
                  <a:gd name="connsiteY26" fmla="*/ 1915270 h 2814967"/>
                  <a:gd name="connsiteX27" fmla="*/ 568828 w 939121"/>
                  <a:gd name="connsiteY27" fmla="*/ 2035071 h 2814967"/>
                  <a:gd name="connsiteX28" fmla="*/ 559048 w 939121"/>
                  <a:gd name="connsiteY28" fmla="*/ 2120644 h 2814967"/>
                  <a:gd name="connsiteX29" fmla="*/ 568828 w 939121"/>
                  <a:gd name="connsiteY29" fmla="*/ 2152428 h 2814967"/>
                  <a:gd name="connsiteX30" fmla="*/ 583497 w 939121"/>
                  <a:gd name="connsiteY30" fmla="*/ 2264894 h 2814967"/>
                  <a:gd name="connsiteX31" fmla="*/ 583498 w 939121"/>
                  <a:gd name="connsiteY31" fmla="*/ 2418924 h 2814967"/>
                  <a:gd name="connsiteX32" fmla="*/ 629951 w 939121"/>
                  <a:gd name="connsiteY32" fmla="*/ 2538725 h 2814967"/>
                  <a:gd name="connsiteX33" fmla="*/ 588387 w 939121"/>
                  <a:gd name="connsiteY33" fmla="*/ 2665863 h 2814967"/>
                  <a:gd name="connsiteX34" fmla="*/ 370790 w 939121"/>
                  <a:gd name="connsiteY34" fmla="*/ 2734319 h 2814967"/>
                  <a:gd name="connsiteX35" fmla="*/ 424578 w 939121"/>
                  <a:gd name="connsiteY35" fmla="*/ 2641413 h 2814967"/>
                  <a:gd name="connsiteX36" fmla="*/ 351230 w 939121"/>
                  <a:gd name="connsiteY36" fmla="*/ 2450710 h 2814967"/>
                  <a:gd name="connsiteX37" fmla="*/ 297441 w 939121"/>
                  <a:gd name="connsiteY37" fmla="*/ 1670780 h 2814967"/>
                  <a:gd name="connsiteX38" fmla="*/ 253433 w 939121"/>
                  <a:gd name="connsiteY38" fmla="*/ 1384726 h 2814967"/>
                  <a:gd name="connsiteX39" fmla="*/ 199645 w 939121"/>
                  <a:gd name="connsiteY39" fmla="*/ 1367611 h 2814967"/>
                  <a:gd name="connsiteX40" fmla="*/ 239426 w 939121"/>
                  <a:gd name="connsiteY40" fmla="*/ 742668 h 2814967"/>
                  <a:gd name="connsiteX41" fmla="*/ 172751 w 939121"/>
                  <a:gd name="connsiteY41" fmla="*/ 1169573 h 2814967"/>
                  <a:gd name="connsiteX42" fmla="*/ 177641 w 939121"/>
                  <a:gd name="connsiteY42" fmla="*/ 1308933 h 2814967"/>
                  <a:gd name="connsiteX43" fmla="*/ 138522 w 939121"/>
                  <a:gd name="connsiteY43" fmla="*/ 1318713 h 2814967"/>
                  <a:gd name="connsiteX44" fmla="*/ 153192 w 939121"/>
                  <a:gd name="connsiteY44" fmla="*/ 1333382 h 2814967"/>
                  <a:gd name="connsiteX45" fmla="*/ 159354 w 939121"/>
                  <a:gd name="connsiteY45" fmla="*/ 1382051 h 2814967"/>
                  <a:gd name="connsiteX46" fmla="*/ 37910 w 939121"/>
                  <a:gd name="connsiteY46" fmla="*/ 1291563 h 2814967"/>
                  <a:gd name="connsiteX47" fmla="*/ 28385 w 939121"/>
                  <a:gd name="connsiteY47" fmla="*/ 1170118 h 2814967"/>
                  <a:gd name="connsiteX48" fmla="*/ 1 w 939121"/>
                  <a:gd name="connsiteY48" fmla="*/ 1160989 h 2814967"/>
                  <a:gd name="connsiteX0" fmla="*/ 1 w 939121"/>
                  <a:gd name="connsiteY0" fmla="*/ 1160989 h 2814967"/>
                  <a:gd name="connsiteX1" fmla="*/ 128397 w 939121"/>
                  <a:gd name="connsiteY1" fmla="*/ 370020 h 2814967"/>
                  <a:gd name="connsiteX2" fmla="*/ 213478 w 939121"/>
                  <a:gd name="connsiteY2" fmla="*/ 111953 h 2814967"/>
                  <a:gd name="connsiteX3" fmla="*/ 450384 w 939121"/>
                  <a:gd name="connsiteY3" fmla="*/ 0 h 2814967"/>
                  <a:gd name="connsiteX4" fmla="*/ 933122 w 939121"/>
                  <a:gd name="connsiteY4" fmla="*/ 1433621 h 2814967"/>
                  <a:gd name="connsiteX5" fmla="*/ 928231 w 939121"/>
                  <a:gd name="connsiteY5" fmla="*/ 1707453 h 2814967"/>
                  <a:gd name="connsiteX6" fmla="*/ 898893 w 939121"/>
                  <a:gd name="connsiteY6" fmla="*/ 1881042 h 2814967"/>
                  <a:gd name="connsiteX7" fmla="*/ 908673 w 939121"/>
                  <a:gd name="connsiteY7" fmla="*/ 1925049 h 2814967"/>
                  <a:gd name="connsiteX8" fmla="*/ 854884 w 939121"/>
                  <a:gd name="connsiteY8" fmla="*/ 2105974 h 2814967"/>
                  <a:gd name="connsiteX9" fmla="*/ 805985 w 939121"/>
                  <a:gd name="connsiteY9" fmla="*/ 2189101 h 2814967"/>
                  <a:gd name="connsiteX10" fmla="*/ 786426 w 939121"/>
                  <a:gd name="connsiteY10" fmla="*/ 2215996 h 2814967"/>
                  <a:gd name="connsiteX11" fmla="*/ 776646 w 939121"/>
                  <a:gd name="connsiteY11" fmla="*/ 2311347 h 2814967"/>
                  <a:gd name="connsiteX12" fmla="*/ 815765 w 939121"/>
                  <a:gd name="connsiteY12" fmla="*/ 2389585 h 2814967"/>
                  <a:gd name="connsiteX13" fmla="*/ 754642 w 939121"/>
                  <a:gd name="connsiteY13" fmla="*/ 2555839 h 2814967"/>
                  <a:gd name="connsiteX14" fmla="*/ 625061 w 939121"/>
                  <a:gd name="connsiteY14" fmla="*/ 2414034 h 2814967"/>
                  <a:gd name="connsiteX15" fmla="*/ 595722 w 939121"/>
                  <a:gd name="connsiteY15" fmla="*/ 2235555 h 2814967"/>
                  <a:gd name="connsiteX16" fmla="*/ 588388 w 939121"/>
                  <a:gd name="connsiteY16" fmla="*/ 2123088 h 2814967"/>
                  <a:gd name="connsiteX17" fmla="*/ 615282 w 939121"/>
                  <a:gd name="connsiteY17" fmla="*/ 2076635 h 2814967"/>
                  <a:gd name="connsiteX18" fmla="*/ 639731 w 939121"/>
                  <a:gd name="connsiteY18" fmla="*/ 2035071 h 2814967"/>
                  <a:gd name="connsiteX19" fmla="*/ 669070 w 939121"/>
                  <a:gd name="connsiteY19" fmla="*/ 1991063 h 2814967"/>
                  <a:gd name="connsiteX20" fmla="*/ 664180 w 939121"/>
                  <a:gd name="connsiteY20" fmla="*/ 1920160 h 2814967"/>
                  <a:gd name="connsiteX21" fmla="*/ 647065 w 939121"/>
                  <a:gd name="connsiteY21" fmla="*/ 1822363 h 2814967"/>
                  <a:gd name="connsiteX22" fmla="*/ 647066 w 939121"/>
                  <a:gd name="connsiteY22" fmla="*/ 1719677 h 2814967"/>
                  <a:gd name="connsiteX23" fmla="*/ 590833 w 939121"/>
                  <a:gd name="connsiteY23" fmla="*/ 1502079 h 2814967"/>
                  <a:gd name="connsiteX24" fmla="*/ 562761 w 939121"/>
                  <a:gd name="connsiteY24" fmla="*/ 1400295 h 2814967"/>
                  <a:gd name="connsiteX25" fmla="*/ 566383 w 939121"/>
                  <a:gd name="connsiteY25" fmla="*/ 1548532 h 2814967"/>
                  <a:gd name="connsiteX26" fmla="*/ 566383 w 939121"/>
                  <a:gd name="connsiteY26" fmla="*/ 1915270 h 2814967"/>
                  <a:gd name="connsiteX27" fmla="*/ 568828 w 939121"/>
                  <a:gd name="connsiteY27" fmla="*/ 2035071 h 2814967"/>
                  <a:gd name="connsiteX28" fmla="*/ 559048 w 939121"/>
                  <a:gd name="connsiteY28" fmla="*/ 2120644 h 2814967"/>
                  <a:gd name="connsiteX29" fmla="*/ 568828 w 939121"/>
                  <a:gd name="connsiteY29" fmla="*/ 2152428 h 2814967"/>
                  <a:gd name="connsiteX30" fmla="*/ 583497 w 939121"/>
                  <a:gd name="connsiteY30" fmla="*/ 2264894 h 2814967"/>
                  <a:gd name="connsiteX31" fmla="*/ 583498 w 939121"/>
                  <a:gd name="connsiteY31" fmla="*/ 2418924 h 2814967"/>
                  <a:gd name="connsiteX32" fmla="*/ 629951 w 939121"/>
                  <a:gd name="connsiteY32" fmla="*/ 2538725 h 2814967"/>
                  <a:gd name="connsiteX33" fmla="*/ 588387 w 939121"/>
                  <a:gd name="connsiteY33" fmla="*/ 2665863 h 2814967"/>
                  <a:gd name="connsiteX34" fmla="*/ 370790 w 939121"/>
                  <a:gd name="connsiteY34" fmla="*/ 2734319 h 2814967"/>
                  <a:gd name="connsiteX35" fmla="*/ 424578 w 939121"/>
                  <a:gd name="connsiteY35" fmla="*/ 2641413 h 2814967"/>
                  <a:gd name="connsiteX36" fmla="*/ 351230 w 939121"/>
                  <a:gd name="connsiteY36" fmla="*/ 2450710 h 2814967"/>
                  <a:gd name="connsiteX37" fmla="*/ 297441 w 939121"/>
                  <a:gd name="connsiteY37" fmla="*/ 1670780 h 2814967"/>
                  <a:gd name="connsiteX38" fmla="*/ 253433 w 939121"/>
                  <a:gd name="connsiteY38" fmla="*/ 1384726 h 2814967"/>
                  <a:gd name="connsiteX39" fmla="*/ 199645 w 939121"/>
                  <a:gd name="connsiteY39" fmla="*/ 1367611 h 2814967"/>
                  <a:gd name="connsiteX40" fmla="*/ 239426 w 939121"/>
                  <a:gd name="connsiteY40" fmla="*/ 742668 h 2814967"/>
                  <a:gd name="connsiteX41" fmla="*/ 172751 w 939121"/>
                  <a:gd name="connsiteY41" fmla="*/ 1169573 h 2814967"/>
                  <a:gd name="connsiteX42" fmla="*/ 177641 w 939121"/>
                  <a:gd name="connsiteY42" fmla="*/ 1308933 h 2814967"/>
                  <a:gd name="connsiteX43" fmla="*/ 138522 w 939121"/>
                  <a:gd name="connsiteY43" fmla="*/ 1318713 h 2814967"/>
                  <a:gd name="connsiteX44" fmla="*/ 153192 w 939121"/>
                  <a:gd name="connsiteY44" fmla="*/ 1333382 h 2814967"/>
                  <a:gd name="connsiteX45" fmla="*/ 159354 w 939121"/>
                  <a:gd name="connsiteY45" fmla="*/ 1382051 h 2814967"/>
                  <a:gd name="connsiteX46" fmla="*/ 37910 w 939121"/>
                  <a:gd name="connsiteY46" fmla="*/ 1291563 h 2814967"/>
                  <a:gd name="connsiteX47" fmla="*/ 28385 w 939121"/>
                  <a:gd name="connsiteY47" fmla="*/ 1170118 h 2814967"/>
                  <a:gd name="connsiteX48" fmla="*/ 1 w 939121"/>
                  <a:gd name="connsiteY48" fmla="*/ 1160989 h 2814967"/>
                  <a:gd name="connsiteX0" fmla="*/ 1 w 939121"/>
                  <a:gd name="connsiteY0" fmla="*/ 1160989 h 2814967"/>
                  <a:gd name="connsiteX1" fmla="*/ 128397 w 939121"/>
                  <a:gd name="connsiteY1" fmla="*/ 370020 h 2814967"/>
                  <a:gd name="connsiteX2" fmla="*/ 213478 w 939121"/>
                  <a:gd name="connsiteY2" fmla="*/ 111953 h 2814967"/>
                  <a:gd name="connsiteX3" fmla="*/ 450384 w 939121"/>
                  <a:gd name="connsiteY3" fmla="*/ 0 h 2814967"/>
                  <a:gd name="connsiteX4" fmla="*/ 894003 w 939121"/>
                  <a:gd name="connsiteY4" fmla="*/ 1328489 h 2814967"/>
                  <a:gd name="connsiteX5" fmla="*/ 933122 w 939121"/>
                  <a:gd name="connsiteY5" fmla="*/ 1433621 h 2814967"/>
                  <a:gd name="connsiteX6" fmla="*/ 928231 w 939121"/>
                  <a:gd name="connsiteY6" fmla="*/ 1707453 h 2814967"/>
                  <a:gd name="connsiteX7" fmla="*/ 898893 w 939121"/>
                  <a:gd name="connsiteY7" fmla="*/ 1881042 h 2814967"/>
                  <a:gd name="connsiteX8" fmla="*/ 908673 w 939121"/>
                  <a:gd name="connsiteY8" fmla="*/ 1925049 h 2814967"/>
                  <a:gd name="connsiteX9" fmla="*/ 854884 w 939121"/>
                  <a:gd name="connsiteY9" fmla="*/ 2105974 h 2814967"/>
                  <a:gd name="connsiteX10" fmla="*/ 805985 w 939121"/>
                  <a:gd name="connsiteY10" fmla="*/ 2189101 h 2814967"/>
                  <a:gd name="connsiteX11" fmla="*/ 786426 w 939121"/>
                  <a:gd name="connsiteY11" fmla="*/ 2215996 h 2814967"/>
                  <a:gd name="connsiteX12" fmla="*/ 776646 w 939121"/>
                  <a:gd name="connsiteY12" fmla="*/ 2311347 h 2814967"/>
                  <a:gd name="connsiteX13" fmla="*/ 815765 w 939121"/>
                  <a:gd name="connsiteY13" fmla="*/ 2389585 h 2814967"/>
                  <a:gd name="connsiteX14" fmla="*/ 754642 w 939121"/>
                  <a:gd name="connsiteY14" fmla="*/ 2555839 h 2814967"/>
                  <a:gd name="connsiteX15" fmla="*/ 625061 w 939121"/>
                  <a:gd name="connsiteY15" fmla="*/ 2414034 h 2814967"/>
                  <a:gd name="connsiteX16" fmla="*/ 595722 w 939121"/>
                  <a:gd name="connsiteY16" fmla="*/ 2235555 h 2814967"/>
                  <a:gd name="connsiteX17" fmla="*/ 588388 w 939121"/>
                  <a:gd name="connsiteY17" fmla="*/ 2123088 h 2814967"/>
                  <a:gd name="connsiteX18" fmla="*/ 615282 w 939121"/>
                  <a:gd name="connsiteY18" fmla="*/ 2076635 h 2814967"/>
                  <a:gd name="connsiteX19" fmla="*/ 639731 w 939121"/>
                  <a:gd name="connsiteY19" fmla="*/ 2035071 h 2814967"/>
                  <a:gd name="connsiteX20" fmla="*/ 669070 w 939121"/>
                  <a:gd name="connsiteY20" fmla="*/ 1991063 h 2814967"/>
                  <a:gd name="connsiteX21" fmla="*/ 664180 w 939121"/>
                  <a:gd name="connsiteY21" fmla="*/ 1920160 h 2814967"/>
                  <a:gd name="connsiteX22" fmla="*/ 647065 w 939121"/>
                  <a:gd name="connsiteY22" fmla="*/ 1822363 h 2814967"/>
                  <a:gd name="connsiteX23" fmla="*/ 647066 w 939121"/>
                  <a:gd name="connsiteY23" fmla="*/ 1719677 h 2814967"/>
                  <a:gd name="connsiteX24" fmla="*/ 590833 w 939121"/>
                  <a:gd name="connsiteY24" fmla="*/ 1502079 h 2814967"/>
                  <a:gd name="connsiteX25" fmla="*/ 562761 w 939121"/>
                  <a:gd name="connsiteY25" fmla="*/ 1400295 h 2814967"/>
                  <a:gd name="connsiteX26" fmla="*/ 566383 w 939121"/>
                  <a:gd name="connsiteY26" fmla="*/ 1548532 h 2814967"/>
                  <a:gd name="connsiteX27" fmla="*/ 566383 w 939121"/>
                  <a:gd name="connsiteY27" fmla="*/ 1915270 h 2814967"/>
                  <a:gd name="connsiteX28" fmla="*/ 568828 w 939121"/>
                  <a:gd name="connsiteY28" fmla="*/ 2035071 h 2814967"/>
                  <a:gd name="connsiteX29" fmla="*/ 559048 w 939121"/>
                  <a:gd name="connsiteY29" fmla="*/ 2120644 h 2814967"/>
                  <a:gd name="connsiteX30" fmla="*/ 568828 w 939121"/>
                  <a:gd name="connsiteY30" fmla="*/ 2152428 h 2814967"/>
                  <a:gd name="connsiteX31" fmla="*/ 583497 w 939121"/>
                  <a:gd name="connsiteY31" fmla="*/ 2264894 h 2814967"/>
                  <a:gd name="connsiteX32" fmla="*/ 583498 w 939121"/>
                  <a:gd name="connsiteY32" fmla="*/ 2418924 h 2814967"/>
                  <a:gd name="connsiteX33" fmla="*/ 629951 w 939121"/>
                  <a:gd name="connsiteY33" fmla="*/ 2538725 h 2814967"/>
                  <a:gd name="connsiteX34" fmla="*/ 588387 w 939121"/>
                  <a:gd name="connsiteY34" fmla="*/ 2665863 h 2814967"/>
                  <a:gd name="connsiteX35" fmla="*/ 370790 w 939121"/>
                  <a:gd name="connsiteY35" fmla="*/ 2734319 h 2814967"/>
                  <a:gd name="connsiteX36" fmla="*/ 424578 w 939121"/>
                  <a:gd name="connsiteY36" fmla="*/ 2641413 h 2814967"/>
                  <a:gd name="connsiteX37" fmla="*/ 351230 w 939121"/>
                  <a:gd name="connsiteY37" fmla="*/ 2450710 h 2814967"/>
                  <a:gd name="connsiteX38" fmla="*/ 297441 w 939121"/>
                  <a:gd name="connsiteY38" fmla="*/ 1670780 h 2814967"/>
                  <a:gd name="connsiteX39" fmla="*/ 253433 w 939121"/>
                  <a:gd name="connsiteY39" fmla="*/ 1384726 h 2814967"/>
                  <a:gd name="connsiteX40" fmla="*/ 199645 w 939121"/>
                  <a:gd name="connsiteY40" fmla="*/ 1367611 h 2814967"/>
                  <a:gd name="connsiteX41" fmla="*/ 239426 w 939121"/>
                  <a:gd name="connsiteY41" fmla="*/ 742668 h 2814967"/>
                  <a:gd name="connsiteX42" fmla="*/ 172751 w 939121"/>
                  <a:gd name="connsiteY42" fmla="*/ 1169573 h 2814967"/>
                  <a:gd name="connsiteX43" fmla="*/ 177641 w 939121"/>
                  <a:gd name="connsiteY43" fmla="*/ 1308933 h 2814967"/>
                  <a:gd name="connsiteX44" fmla="*/ 138522 w 939121"/>
                  <a:gd name="connsiteY44" fmla="*/ 1318713 h 2814967"/>
                  <a:gd name="connsiteX45" fmla="*/ 153192 w 939121"/>
                  <a:gd name="connsiteY45" fmla="*/ 1333382 h 2814967"/>
                  <a:gd name="connsiteX46" fmla="*/ 159354 w 939121"/>
                  <a:gd name="connsiteY46" fmla="*/ 1382051 h 2814967"/>
                  <a:gd name="connsiteX47" fmla="*/ 37910 w 939121"/>
                  <a:gd name="connsiteY47" fmla="*/ 1291563 h 2814967"/>
                  <a:gd name="connsiteX48" fmla="*/ 28385 w 939121"/>
                  <a:gd name="connsiteY48" fmla="*/ 1170118 h 2814967"/>
                  <a:gd name="connsiteX49" fmla="*/ 1 w 939121"/>
                  <a:gd name="connsiteY49" fmla="*/ 1160989 h 2814967"/>
                  <a:gd name="connsiteX0" fmla="*/ 1 w 967351"/>
                  <a:gd name="connsiteY0" fmla="*/ 1160989 h 2814967"/>
                  <a:gd name="connsiteX1" fmla="*/ 128397 w 967351"/>
                  <a:gd name="connsiteY1" fmla="*/ 370020 h 2814967"/>
                  <a:gd name="connsiteX2" fmla="*/ 213478 w 967351"/>
                  <a:gd name="connsiteY2" fmla="*/ 111953 h 2814967"/>
                  <a:gd name="connsiteX3" fmla="*/ 450384 w 967351"/>
                  <a:gd name="connsiteY3" fmla="*/ 0 h 2814967"/>
                  <a:gd name="connsiteX4" fmla="*/ 967351 w 967351"/>
                  <a:gd name="connsiteY4" fmla="*/ 1374942 h 2814967"/>
                  <a:gd name="connsiteX5" fmla="*/ 933122 w 967351"/>
                  <a:gd name="connsiteY5" fmla="*/ 1433621 h 2814967"/>
                  <a:gd name="connsiteX6" fmla="*/ 928231 w 967351"/>
                  <a:gd name="connsiteY6" fmla="*/ 1707453 h 2814967"/>
                  <a:gd name="connsiteX7" fmla="*/ 898893 w 967351"/>
                  <a:gd name="connsiteY7" fmla="*/ 1881042 h 2814967"/>
                  <a:gd name="connsiteX8" fmla="*/ 908673 w 967351"/>
                  <a:gd name="connsiteY8" fmla="*/ 1925049 h 2814967"/>
                  <a:gd name="connsiteX9" fmla="*/ 854884 w 967351"/>
                  <a:gd name="connsiteY9" fmla="*/ 2105974 h 2814967"/>
                  <a:gd name="connsiteX10" fmla="*/ 805985 w 967351"/>
                  <a:gd name="connsiteY10" fmla="*/ 2189101 h 2814967"/>
                  <a:gd name="connsiteX11" fmla="*/ 786426 w 967351"/>
                  <a:gd name="connsiteY11" fmla="*/ 2215996 h 2814967"/>
                  <a:gd name="connsiteX12" fmla="*/ 776646 w 967351"/>
                  <a:gd name="connsiteY12" fmla="*/ 2311347 h 2814967"/>
                  <a:gd name="connsiteX13" fmla="*/ 815765 w 967351"/>
                  <a:gd name="connsiteY13" fmla="*/ 2389585 h 2814967"/>
                  <a:gd name="connsiteX14" fmla="*/ 754642 w 967351"/>
                  <a:gd name="connsiteY14" fmla="*/ 2555839 h 2814967"/>
                  <a:gd name="connsiteX15" fmla="*/ 625061 w 967351"/>
                  <a:gd name="connsiteY15" fmla="*/ 2414034 h 2814967"/>
                  <a:gd name="connsiteX16" fmla="*/ 595722 w 967351"/>
                  <a:gd name="connsiteY16" fmla="*/ 2235555 h 2814967"/>
                  <a:gd name="connsiteX17" fmla="*/ 588388 w 967351"/>
                  <a:gd name="connsiteY17" fmla="*/ 2123088 h 2814967"/>
                  <a:gd name="connsiteX18" fmla="*/ 615282 w 967351"/>
                  <a:gd name="connsiteY18" fmla="*/ 2076635 h 2814967"/>
                  <a:gd name="connsiteX19" fmla="*/ 639731 w 967351"/>
                  <a:gd name="connsiteY19" fmla="*/ 2035071 h 2814967"/>
                  <a:gd name="connsiteX20" fmla="*/ 669070 w 967351"/>
                  <a:gd name="connsiteY20" fmla="*/ 1991063 h 2814967"/>
                  <a:gd name="connsiteX21" fmla="*/ 664180 w 967351"/>
                  <a:gd name="connsiteY21" fmla="*/ 1920160 h 2814967"/>
                  <a:gd name="connsiteX22" fmla="*/ 647065 w 967351"/>
                  <a:gd name="connsiteY22" fmla="*/ 1822363 h 2814967"/>
                  <a:gd name="connsiteX23" fmla="*/ 647066 w 967351"/>
                  <a:gd name="connsiteY23" fmla="*/ 1719677 h 2814967"/>
                  <a:gd name="connsiteX24" fmla="*/ 590833 w 967351"/>
                  <a:gd name="connsiteY24" fmla="*/ 1502079 h 2814967"/>
                  <a:gd name="connsiteX25" fmla="*/ 562761 w 967351"/>
                  <a:gd name="connsiteY25" fmla="*/ 1400295 h 2814967"/>
                  <a:gd name="connsiteX26" fmla="*/ 566383 w 967351"/>
                  <a:gd name="connsiteY26" fmla="*/ 1548532 h 2814967"/>
                  <a:gd name="connsiteX27" fmla="*/ 566383 w 967351"/>
                  <a:gd name="connsiteY27" fmla="*/ 1915270 h 2814967"/>
                  <a:gd name="connsiteX28" fmla="*/ 568828 w 967351"/>
                  <a:gd name="connsiteY28" fmla="*/ 2035071 h 2814967"/>
                  <a:gd name="connsiteX29" fmla="*/ 559048 w 967351"/>
                  <a:gd name="connsiteY29" fmla="*/ 2120644 h 2814967"/>
                  <a:gd name="connsiteX30" fmla="*/ 568828 w 967351"/>
                  <a:gd name="connsiteY30" fmla="*/ 2152428 h 2814967"/>
                  <a:gd name="connsiteX31" fmla="*/ 583497 w 967351"/>
                  <a:gd name="connsiteY31" fmla="*/ 2264894 h 2814967"/>
                  <a:gd name="connsiteX32" fmla="*/ 583498 w 967351"/>
                  <a:gd name="connsiteY32" fmla="*/ 2418924 h 2814967"/>
                  <a:gd name="connsiteX33" fmla="*/ 629951 w 967351"/>
                  <a:gd name="connsiteY33" fmla="*/ 2538725 h 2814967"/>
                  <a:gd name="connsiteX34" fmla="*/ 588387 w 967351"/>
                  <a:gd name="connsiteY34" fmla="*/ 2665863 h 2814967"/>
                  <a:gd name="connsiteX35" fmla="*/ 370790 w 967351"/>
                  <a:gd name="connsiteY35" fmla="*/ 2734319 h 2814967"/>
                  <a:gd name="connsiteX36" fmla="*/ 424578 w 967351"/>
                  <a:gd name="connsiteY36" fmla="*/ 2641413 h 2814967"/>
                  <a:gd name="connsiteX37" fmla="*/ 351230 w 967351"/>
                  <a:gd name="connsiteY37" fmla="*/ 2450710 h 2814967"/>
                  <a:gd name="connsiteX38" fmla="*/ 297441 w 967351"/>
                  <a:gd name="connsiteY38" fmla="*/ 1670780 h 2814967"/>
                  <a:gd name="connsiteX39" fmla="*/ 253433 w 967351"/>
                  <a:gd name="connsiteY39" fmla="*/ 1384726 h 2814967"/>
                  <a:gd name="connsiteX40" fmla="*/ 199645 w 967351"/>
                  <a:gd name="connsiteY40" fmla="*/ 1367611 h 2814967"/>
                  <a:gd name="connsiteX41" fmla="*/ 239426 w 967351"/>
                  <a:gd name="connsiteY41" fmla="*/ 742668 h 2814967"/>
                  <a:gd name="connsiteX42" fmla="*/ 172751 w 967351"/>
                  <a:gd name="connsiteY42" fmla="*/ 1169573 h 2814967"/>
                  <a:gd name="connsiteX43" fmla="*/ 177641 w 967351"/>
                  <a:gd name="connsiteY43" fmla="*/ 1308933 h 2814967"/>
                  <a:gd name="connsiteX44" fmla="*/ 138522 w 967351"/>
                  <a:gd name="connsiteY44" fmla="*/ 1318713 h 2814967"/>
                  <a:gd name="connsiteX45" fmla="*/ 153192 w 967351"/>
                  <a:gd name="connsiteY45" fmla="*/ 1333382 h 2814967"/>
                  <a:gd name="connsiteX46" fmla="*/ 159354 w 967351"/>
                  <a:gd name="connsiteY46" fmla="*/ 1382051 h 2814967"/>
                  <a:gd name="connsiteX47" fmla="*/ 37910 w 967351"/>
                  <a:gd name="connsiteY47" fmla="*/ 1291563 h 2814967"/>
                  <a:gd name="connsiteX48" fmla="*/ 28385 w 967351"/>
                  <a:gd name="connsiteY48" fmla="*/ 1170118 h 2814967"/>
                  <a:gd name="connsiteX49" fmla="*/ 1 w 967351"/>
                  <a:gd name="connsiteY49" fmla="*/ 1160989 h 2814967"/>
                  <a:gd name="connsiteX0" fmla="*/ 1 w 967351"/>
                  <a:gd name="connsiteY0" fmla="*/ 1160989 h 2814967"/>
                  <a:gd name="connsiteX1" fmla="*/ 128397 w 967351"/>
                  <a:gd name="connsiteY1" fmla="*/ 370020 h 2814967"/>
                  <a:gd name="connsiteX2" fmla="*/ 213478 w 967351"/>
                  <a:gd name="connsiteY2" fmla="*/ 111953 h 2814967"/>
                  <a:gd name="connsiteX3" fmla="*/ 450384 w 967351"/>
                  <a:gd name="connsiteY3" fmla="*/ 0 h 2814967"/>
                  <a:gd name="connsiteX4" fmla="*/ 967351 w 967351"/>
                  <a:gd name="connsiteY4" fmla="*/ 1374942 h 2814967"/>
                  <a:gd name="connsiteX5" fmla="*/ 933122 w 967351"/>
                  <a:gd name="connsiteY5" fmla="*/ 1433621 h 2814967"/>
                  <a:gd name="connsiteX6" fmla="*/ 928231 w 967351"/>
                  <a:gd name="connsiteY6" fmla="*/ 1707453 h 2814967"/>
                  <a:gd name="connsiteX7" fmla="*/ 898893 w 967351"/>
                  <a:gd name="connsiteY7" fmla="*/ 1881042 h 2814967"/>
                  <a:gd name="connsiteX8" fmla="*/ 908673 w 967351"/>
                  <a:gd name="connsiteY8" fmla="*/ 1925049 h 2814967"/>
                  <a:gd name="connsiteX9" fmla="*/ 854884 w 967351"/>
                  <a:gd name="connsiteY9" fmla="*/ 2105974 h 2814967"/>
                  <a:gd name="connsiteX10" fmla="*/ 805985 w 967351"/>
                  <a:gd name="connsiteY10" fmla="*/ 2189101 h 2814967"/>
                  <a:gd name="connsiteX11" fmla="*/ 786426 w 967351"/>
                  <a:gd name="connsiteY11" fmla="*/ 2215996 h 2814967"/>
                  <a:gd name="connsiteX12" fmla="*/ 776646 w 967351"/>
                  <a:gd name="connsiteY12" fmla="*/ 2311347 h 2814967"/>
                  <a:gd name="connsiteX13" fmla="*/ 815765 w 967351"/>
                  <a:gd name="connsiteY13" fmla="*/ 2389585 h 2814967"/>
                  <a:gd name="connsiteX14" fmla="*/ 754642 w 967351"/>
                  <a:gd name="connsiteY14" fmla="*/ 2555839 h 2814967"/>
                  <a:gd name="connsiteX15" fmla="*/ 625061 w 967351"/>
                  <a:gd name="connsiteY15" fmla="*/ 2414034 h 2814967"/>
                  <a:gd name="connsiteX16" fmla="*/ 595722 w 967351"/>
                  <a:gd name="connsiteY16" fmla="*/ 2235555 h 2814967"/>
                  <a:gd name="connsiteX17" fmla="*/ 588388 w 967351"/>
                  <a:gd name="connsiteY17" fmla="*/ 2123088 h 2814967"/>
                  <a:gd name="connsiteX18" fmla="*/ 615282 w 967351"/>
                  <a:gd name="connsiteY18" fmla="*/ 2076635 h 2814967"/>
                  <a:gd name="connsiteX19" fmla="*/ 639731 w 967351"/>
                  <a:gd name="connsiteY19" fmla="*/ 2035071 h 2814967"/>
                  <a:gd name="connsiteX20" fmla="*/ 669070 w 967351"/>
                  <a:gd name="connsiteY20" fmla="*/ 1991063 h 2814967"/>
                  <a:gd name="connsiteX21" fmla="*/ 664180 w 967351"/>
                  <a:gd name="connsiteY21" fmla="*/ 1920160 h 2814967"/>
                  <a:gd name="connsiteX22" fmla="*/ 647065 w 967351"/>
                  <a:gd name="connsiteY22" fmla="*/ 1822363 h 2814967"/>
                  <a:gd name="connsiteX23" fmla="*/ 647066 w 967351"/>
                  <a:gd name="connsiteY23" fmla="*/ 1719677 h 2814967"/>
                  <a:gd name="connsiteX24" fmla="*/ 590833 w 967351"/>
                  <a:gd name="connsiteY24" fmla="*/ 1502079 h 2814967"/>
                  <a:gd name="connsiteX25" fmla="*/ 562761 w 967351"/>
                  <a:gd name="connsiteY25" fmla="*/ 1400295 h 2814967"/>
                  <a:gd name="connsiteX26" fmla="*/ 566383 w 967351"/>
                  <a:gd name="connsiteY26" fmla="*/ 1548532 h 2814967"/>
                  <a:gd name="connsiteX27" fmla="*/ 566383 w 967351"/>
                  <a:gd name="connsiteY27" fmla="*/ 1915270 h 2814967"/>
                  <a:gd name="connsiteX28" fmla="*/ 568828 w 967351"/>
                  <a:gd name="connsiteY28" fmla="*/ 2035071 h 2814967"/>
                  <a:gd name="connsiteX29" fmla="*/ 559048 w 967351"/>
                  <a:gd name="connsiteY29" fmla="*/ 2120644 h 2814967"/>
                  <a:gd name="connsiteX30" fmla="*/ 568828 w 967351"/>
                  <a:gd name="connsiteY30" fmla="*/ 2152428 h 2814967"/>
                  <a:gd name="connsiteX31" fmla="*/ 583497 w 967351"/>
                  <a:gd name="connsiteY31" fmla="*/ 2264894 h 2814967"/>
                  <a:gd name="connsiteX32" fmla="*/ 583498 w 967351"/>
                  <a:gd name="connsiteY32" fmla="*/ 2418924 h 2814967"/>
                  <a:gd name="connsiteX33" fmla="*/ 629951 w 967351"/>
                  <a:gd name="connsiteY33" fmla="*/ 2538725 h 2814967"/>
                  <a:gd name="connsiteX34" fmla="*/ 588387 w 967351"/>
                  <a:gd name="connsiteY34" fmla="*/ 2665863 h 2814967"/>
                  <a:gd name="connsiteX35" fmla="*/ 370790 w 967351"/>
                  <a:gd name="connsiteY35" fmla="*/ 2734319 h 2814967"/>
                  <a:gd name="connsiteX36" fmla="*/ 424578 w 967351"/>
                  <a:gd name="connsiteY36" fmla="*/ 2641413 h 2814967"/>
                  <a:gd name="connsiteX37" fmla="*/ 351230 w 967351"/>
                  <a:gd name="connsiteY37" fmla="*/ 2450710 h 2814967"/>
                  <a:gd name="connsiteX38" fmla="*/ 297441 w 967351"/>
                  <a:gd name="connsiteY38" fmla="*/ 1670780 h 2814967"/>
                  <a:gd name="connsiteX39" fmla="*/ 253433 w 967351"/>
                  <a:gd name="connsiteY39" fmla="*/ 1384726 h 2814967"/>
                  <a:gd name="connsiteX40" fmla="*/ 199645 w 967351"/>
                  <a:gd name="connsiteY40" fmla="*/ 1367611 h 2814967"/>
                  <a:gd name="connsiteX41" fmla="*/ 239426 w 967351"/>
                  <a:gd name="connsiteY41" fmla="*/ 742668 h 2814967"/>
                  <a:gd name="connsiteX42" fmla="*/ 172751 w 967351"/>
                  <a:gd name="connsiteY42" fmla="*/ 1169573 h 2814967"/>
                  <a:gd name="connsiteX43" fmla="*/ 177641 w 967351"/>
                  <a:gd name="connsiteY43" fmla="*/ 1308933 h 2814967"/>
                  <a:gd name="connsiteX44" fmla="*/ 138522 w 967351"/>
                  <a:gd name="connsiteY44" fmla="*/ 1318713 h 2814967"/>
                  <a:gd name="connsiteX45" fmla="*/ 153192 w 967351"/>
                  <a:gd name="connsiteY45" fmla="*/ 1333382 h 2814967"/>
                  <a:gd name="connsiteX46" fmla="*/ 159354 w 967351"/>
                  <a:gd name="connsiteY46" fmla="*/ 1382051 h 2814967"/>
                  <a:gd name="connsiteX47" fmla="*/ 37910 w 967351"/>
                  <a:gd name="connsiteY47" fmla="*/ 1291563 h 2814967"/>
                  <a:gd name="connsiteX48" fmla="*/ 28385 w 967351"/>
                  <a:gd name="connsiteY48" fmla="*/ 1170118 h 2814967"/>
                  <a:gd name="connsiteX49" fmla="*/ 1 w 967351"/>
                  <a:gd name="connsiteY49" fmla="*/ 1160989 h 2814967"/>
                  <a:gd name="connsiteX0" fmla="*/ 1 w 967351"/>
                  <a:gd name="connsiteY0" fmla="*/ 1160989 h 2814967"/>
                  <a:gd name="connsiteX1" fmla="*/ 128397 w 967351"/>
                  <a:gd name="connsiteY1" fmla="*/ 370020 h 2814967"/>
                  <a:gd name="connsiteX2" fmla="*/ 213478 w 967351"/>
                  <a:gd name="connsiteY2" fmla="*/ 111953 h 2814967"/>
                  <a:gd name="connsiteX3" fmla="*/ 450384 w 967351"/>
                  <a:gd name="connsiteY3" fmla="*/ 0 h 2814967"/>
                  <a:gd name="connsiteX4" fmla="*/ 840215 w 967351"/>
                  <a:gd name="connsiteY4" fmla="*/ 1042434 h 2814967"/>
                  <a:gd name="connsiteX5" fmla="*/ 967351 w 967351"/>
                  <a:gd name="connsiteY5" fmla="*/ 1374942 h 2814967"/>
                  <a:gd name="connsiteX6" fmla="*/ 933122 w 967351"/>
                  <a:gd name="connsiteY6" fmla="*/ 1433621 h 2814967"/>
                  <a:gd name="connsiteX7" fmla="*/ 928231 w 967351"/>
                  <a:gd name="connsiteY7" fmla="*/ 1707453 h 2814967"/>
                  <a:gd name="connsiteX8" fmla="*/ 898893 w 967351"/>
                  <a:gd name="connsiteY8" fmla="*/ 1881042 h 2814967"/>
                  <a:gd name="connsiteX9" fmla="*/ 908673 w 967351"/>
                  <a:gd name="connsiteY9" fmla="*/ 1925049 h 2814967"/>
                  <a:gd name="connsiteX10" fmla="*/ 854884 w 967351"/>
                  <a:gd name="connsiteY10" fmla="*/ 2105974 h 2814967"/>
                  <a:gd name="connsiteX11" fmla="*/ 805985 w 967351"/>
                  <a:gd name="connsiteY11" fmla="*/ 2189101 h 2814967"/>
                  <a:gd name="connsiteX12" fmla="*/ 786426 w 967351"/>
                  <a:gd name="connsiteY12" fmla="*/ 2215996 h 2814967"/>
                  <a:gd name="connsiteX13" fmla="*/ 776646 w 967351"/>
                  <a:gd name="connsiteY13" fmla="*/ 2311347 h 2814967"/>
                  <a:gd name="connsiteX14" fmla="*/ 815765 w 967351"/>
                  <a:gd name="connsiteY14" fmla="*/ 2389585 h 2814967"/>
                  <a:gd name="connsiteX15" fmla="*/ 754642 w 967351"/>
                  <a:gd name="connsiteY15" fmla="*/ 2555839 h 2814967"/>
                  <a:gd name="connsiteX16" fmla="*/ 625061 w 967351"/>
                  <a:gd name="connsiteY16" fmla="*/ 2414034 h 2814967"/>
                  <a:gd name="connsiteX17" fmla="*/ 595722 w 967351"/>
                  <a:gd name="connsiteY17" fmla="*/ 2235555 h 2814967"/>
                  <a:gd name="connsiteX18" fmla="*/ 588388 w 967351"/>
                  <a:gd name="connsiteY18" fmla="*/ 2123088 h 2814967"/>
                  <a:gd name="connsiteX19" fmla="*/ 615282 w 967351"/>
                  <a:gd name="connsiteY19" fmla="*/ 2076635 h 2814967"/>
                  <a:gd name="connsiteX20" fmla="*/ 639731 w 967351"/>
                  <a:gd name="connsiteY20" fmla="*/ 2035071 h 2814967"/>
                  <a:gd name="connsiteX21" fmla="*/ 669070 w 967351"/>
                  <a:gd name="connsiteY21" fmla="*/ 1991063 h 2814967"/>
                  <a:gd name="connsiteX22" fmla="*/ 664180 w 967351"/>
                  <a:gd name="connsiteY22" fmla="*/ 1920160 h 2814967"/>
                  <a:gd name="connsiteX23" fmla="*/ 647065 w 967351"/>
                  <a:gd name="connsiteY23" fmla="*/ 1822363 h 2814967"/>
                  <a:gd name="connsiteX24" fmla="*/ 647066 w 967351"/>
                  <a:gd name="connsiteY24" fmla="*/ 1719677 h 2814967"/>
                  <a:gd name="connsiteX25" fmla="*/ 590833 w 967351"/>
                  <a:gd name="connsiteY25" fmla="*/ 1502079 h 2814967"/>
                  <a:gd name="connsiteX26" fmla="*/ 562761 w 967351"/>
                  <a:gd name="connsiteY26" fmla="*/ 1400295 h 2814967"/>
                  <a:gd name="connsiteX27" fmla="*/ 566383 w 967351"/>
                  <a:gd name="connsiteY27" fmla="*/ 1548532 h 2814967"/>
                  <a:gd name="connsiteX28" fmla="*/ 566383 w 967351"/>
                  <a:gd name="connsiteY28" fmla="*/ 1915270 h 2814967"/>
                  <a:gd name="connsiteX29" fmla="*/ 568828 w 967351"/>
                  <a:gd name="connsiteY29" fmla="*/ 2035071 h 2814967"/>
                  <a:gd name="connsiteX30" fmla="*/ 559048 w 967351"/>
                  <a:gd name="connsiteY30" fmla="*/ 2120644 h 2814967"/>
                  <a:gd name="connsiteX31" fmla="*/ 568828 w 967351"/>
                  <a:gd name="connsiteY31" fmla="*/ 2152428 h 2814967"/>
                  <a:gd name="connsiteX32" fmla="*/ 583497 w 967351"/>
                  <a:gd name="connsiteY32" fmla="*/ 2264894 h 2814967"/>
                  <a:gd name="connsiteX33" fmla="*/ 583498 w 967351"/>
                  <a:gd name="connsiteY33" fmla="*/ 2418924 h 2814967"/>
                  <a:gd name="connsiteX34" fmla="*/ 629951 w 967351"/>
                  <a:gd name="connsiteY34" fmla="*/ 2538725 h 2814967"/>
                  <a:gd name="connsiteX35" fmla="*/ 588387 w 967351"/>
                  <a:gd name="connsiteY35" fmla="*/ 2665863 h 2814967"/>
                  <a:gd name="connsiteX36" fmla="*/ 370790 w 967351"/>
                  <a:gd name="connsiteY36" fmla="*/ 2734319 h 2814967"/>
                  <a:gd name="connsiteX37" fmla="*/ 424578 w 967351"/>
                  <a:gd name="connsiteY37" fmla="*/ 2641413 h 2814967"/>
                  <a:gd name="connsiteX38" fmla="*/ 351230 w 967351"/>
                  <a:gd name="connsiteY38" fmla="*/ 2450710 h 2814967"/>
                  <a:gd name="connsiteX39" fmla="*/ 297441 w 967351"/>
                  <a:gd name="connsiteY39" fmla="*/ 1670780 h 2814967"/>
                  <a:gd name="connsiteX40" fmla="*/ 253433 w 967351"/>
                  <a:gd name="connsiteY40" fmla="*/ 1384726 h 2814967"/>
                  <a:gd name="connsiteX41" fmla="*/ 199645 w 967351"/>
                  <a:gd name="connsiteY41" fmla="*/ 1367611 h 2814967"/>
                  <a:gd name="connsiteX42" fmla="*/ 239426 w 967351"/>
                  <a:gd name="connsiteY42" fmla="*/ 742668 h 2814967"/>
                  <a:gd name="connsiteX43" fmla="*/ 172751 w 967351"/>
                  <a:gd name="connsiteY43" fmla="*/ 1169573 h 2814967"/>
                  <a:gd name="connsiteX44" fmla="*/ 177641 w 967351"/>
                  <a:gd name="connsiteY44" fmla="*/ 1308933 h 2814967"/>
                  <a:gd name="connsiteX45" fmla="*/ 138522 w 967351"/>
                  <a:gd name="connsiteY45" fmla="*/ 1318713 h 2814967"/>
                  <a:gd name="connsiteX46" fmla="*/ 153192 w 967351"/>
                  <a:gd name="connsiteY46" fmla="*/ 1333382 h 2814967"/>
                  <a:gd name="connsiteX47" fmla="*/ 159354 w 967351"/>
                  <a:gd name="connsiteY47" fmla="*/ 1382051 h 2814967"/>
                  <a:gd name="connsiteX48" fmla="*/ 37910 w 967351"/>
                  <a:gd name="connsiteY48" fmla="*/ 1291563 h 2814967"/>
                  <a:gd name="connsiteX49" fmla="*/ 28385 w 967351"/>
                  <a:gd name="connsiteY49" fmla="*/ 1170118 h 2814967"/>
                  <a:gd name="connsiteX50" fmla="*/ 1 w 967351"/>
                  <a:gd name="connsiteY50" fmla="*/ 1160989 h 2814967"/>
                  <a:gd name="connsiteX0" fmla="*/ 1 w 967351"/>
                  <a:gd name="connsiteY0" fmla="*/ 1160989 h 2814967"/>
                  <a:gd name="connsiteX1" fmla="*/ 128397 w 967351"/>
                  <a:gd name="connsiteY1" fmla="*/ 370020 h 2814967"/>
                  <a:gd name="connsiteX2" fmla="*/ 213478 w 967351"/>
                  <a:gd name="connsiteY2" fmla="*/ 111953 h 2814967"/>
                  <a:gd name="connsiteX3" fmla="*/ 450384 w 967351"/>
                  <a:gd name="connsiteY3" fmla="*/ 0 h 2814967"/>
                  <a:gd name="connsiteX4" fmla="*/ 935567 w 967351"/>
                  <a:gd name="connsiteY4" fmla="*/ 961751 h 2814967"/>
                  <a:gd name="connsiteX5" fmla="*/ 967351 w 967351"/>
                  <a:gd name="connsiteY5" fmla="*/ 1374942 h 2814967"/>
                  <a:gd name="connsiteX6" fmla="*/ 933122 w 967351"/>
                  <a:gd name="connsiteY6" fmla="*/ 1433621 h 2814967"/>
                  <a:gd name="connsiteX7" fmla="*/ 928231 w 967351"/>
                  <a:gd name="connsiteY7" fmla="*/ 1707453 h 2814967"/>
                  <a:gd name="connsiteX8" fmla="*/ 898893 w 967351"/>
                  <a:gd name="connsiteY8" fmla="*/ 1881042 h 2814967"/>
                  <a:gd name="connsiteX9" fmla="*/ 908673 w 967351"/>
                  <a:gd name="connsiteY9" fmla="*/ 1925049 h 2814967"/>
                  <a:gd name="connsiteX10" fmla="*/ 854884 w 967351"/>
                  <a:gd name="connsiteY10" fmla="*/ 2105974 h 2814967"/>
                  <a:gd name="connsiteX11" fmla="*/ 805985 w 967351"/>
                  <a:gd name="connsiteY11" fmla="*/ 2189101 h 2814967"/>
                  <a:gd name="connsiteX12" fmla="*/ 786426 w 967351"/>
                  <a:gd name="connsiteY12" fmla="*/ 2215996 h 2814967"/>
                  <a:gd name="connsiteX13" fmla="*/ 776646 w 967351"/>
                  <a:gd name="connsiteY13" fmla="*/ 2311347 h 2814967"/>
                  <a:gd name="connsiteX14" fmla="*/ 815765 w 967351"/>
                  <a:gd name="connsiteY14" fmla="*/ 2389585 h 2814967"/>
                  <a:gd name="connsiteX15" fmla="*/ 754642 w 967351"/>
                  <a:gd name="connsiteY15" fmla="*/ 2555839 h 2814967"/>
                  <a:gd name="connsiteX16" fmla="*/ 625061 w 967351"/>
                  <a:gd name="connsiteY16" fmla="*/ 2414034 h 2814967"/>
                  <a:gd name="connsiteX17" fmla="*/ 595722 w 967351"/>
                  <a:gd name="connsiteY17" fmla="*/ 2235555 h 2814967"/>
                  <a:gd name="connsiteX18" fmla="*/ 588388 w 967351"/>
                  <a:gd name="connsiteY18" fmla="*/ 2123088 h 2814967"/>
                  <a:gd name="connsiteX19" fmla="*/ 615282 w 967351"/>
                  <a:gd name="connsiteY19" fmla="*/ 2076635 h 2814967"/>
                  <a:gd name="connsiteX20" fmla="*/ 639731 w 967351"/>
                  <a:gd name="connsiteY20" fmla="*/ 2035071 h 2814967"/>
                  <a:gd name="connsiteX21" fmla="*/ 669070 w 967351"/>
                  <a:gd name="connsiteY21" fmla="*/ 1991063 h 2814967"/>
                  <a:gd name="connsiteX22" fmla="*/ 664180 w 967351"/>
                  <a:gd name="connsiteY22" fmla="*/ 1920160 h 2814967"/>
                  <a:gd name="connsiteX23" fmla="*/ 647065 w 967351"/>
                  <a:gd name="connsiteY23" fmla="*/ 1822363 h 2814967"/>
                  <a:gd name="connsiteX24" fmla="*/ 647066 w 967351"/>
                  <a:gd name="connsiteY24" fmla="*/ 1719677 h 2814967"/>
                  <a:gd name="connsiteX25" fmla="*/ 590833 w 967351"/>
                  <a:gd name="connsiteY25" fmla="*/ 1502079 h 2814967"/>
                  <a:gd name="connsiteX26" fmla="*/ 562761 w 967351"/>
                  <a:gd name="connsiteY26" fmla="*/ 1400295 h 2814967"/>
                  <a:gd name="connsiteX27" fmla="*/ 566383 w 967351"/>
                  <a:gd name="connsiteY27" fmla="*/ 1548532 h 2814967"/>
                  <a:gd name="connsiteX28" fmla="*/ 566383 w 967351"/>
                  <a:gd name="connsiteY28" fmla="*/ 1915270 h 2814967"/>
                  <a:gd name="connsiteX29" fmla="*/ 568828 w 967351"/>
                  <a:gd name="connsiteY29" fmla="*/ 2035071 h 2814967"/>
                  <a:gd name="connsiteX30" fmla="*/ 559048 w 967351"/>
                  <a:gd name="connsiteY30" fmla="*/ 2120644 h 2814967"/>
                  <a:gd name="connsiteX31" fmla="*/ 568828 w 967351"/>
                  <a:gd name="connsiteY31" fmla="*/ 2152428 h 2814967"/>
                  <a:gd name="connsiteX32" fmla="*/ 583497 w 967351"/>
                  <a:gd name="connsiteY32" fmla="*/ 2264894 h 2814967"/>
                  <a:gd name="connsiteX33" fmla="*/ 583498 w 967351"/>
                  <a:gd name="connsiteY33" fmla="*/ 2418924 h 2814967"/>
                  <a:gd name="connsiteX34" fmla="*/ 629951 w 967351"/>
                  <a:gd name="connsiteY34" fmla="*/ 2538725 h 2814967"/>
                  <a:gd name="connsiteX35" fmla="*/ 588387 w 967351"/>
                  <a:gd name="connsiteY35" fmla="*/ 2665863 h 2814967"/>
                  <a:gd name="connsiteX36" fmla="*/ 370790 w 967351"/>
                  <a:gd name="connsiteY36" fmla="*/ 2734319 h 2814967"/>
                  <a:gd name="connsiteX37" fmla="*/ 424578 w 967351"/>
                  <a:gd name="connsiteY37" fmla="*/ 2641413 h 2814967"/>
                  <a:gd name="connsiteX38" fmla="*/ 351230 w 967351"/>
                  <a:gd name="connsiteY38" fmla="*/ 2450710 h 2814967"/>
                  <a:gd name="connsiteX39" fmla="*/ 297441 w 967351"/>
                  <a:gd name="connsiteY39" fmla="*/ 1670780 h 2814967"/>
                  <a:gd name="connsiteX40" fmla="*/ 253433 w 967351"/>
                  <a:gd name="connsiteY40" fmla="*/ 1384726 h 2814967"/>
                  <a:gd name="connsiteX41" fmla="*/ 199645 w 967351"/>
                  <a:gd name="connsiteY41" fmla="*/ 1367611 h 2814967"/>
                  <a:gd name="connsiteX42" fmla="*/ 239426 w 967351"/>
                  <a:gd name="connsiteY42" fmla="*/ 742668 h 2814967"/>
                  <a:gd name="connsiteX43" fmla="*/ 172751 w 967351"/>
                  <a:gd name="connsiteY43" fmla="*/ 1169573 h 2814967"/>
                  <a:gd name="connsiteX44" fmla="*/ 177641 w 967351"/>
                  <a:gd name="connsiteY44" fmla="*/ 1308933 h 2814967"/>
                  <a:gd name="connsiteX45" fmla="*/ 138522 w 967351"/>
                  <a:gd name="connsiteY45" fmla="*/ 1318713 h 2814967"/>
                  <a:gd name="connsiteX46" fmla="*/ 153192 w 967351"/>
                  <a:gd name="connsiteY46" fmla="*/ 1333382 h 2814967"/>
                  <a:gd name="connsiteX47" fmla="*/ 159354 w 967351"/>
                  <a:gd name="connsiteY47" fmla="*/ 1382051 h 2814967"/>
                  <a:gd name="connsiteX48" fmla="*/ 37910 w 967351"/>
                  <a:gd name="connsiteY48" fmla="*/ 1291563 h 2814967"/>
                  <a:gd name="connsiteX49" fmla="*/ 28385 w 967351"/>
                  <a:gd name="connsiteY49" fmla="*/ 1170118 h 2814967"/>
                  <a:gd name="connsiteX50" fmla="*/ 1 w 967351"/>
                  <a:gd name="connsiteY50"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935567 w 969796"/>
                  <a:gd name="connsiteY4" fmla="*/ 961751 h 2814967"/>
                  <a:gd name="connsiteX5" fmla="*/ 969796 w 969796"/>
                  <a:gd name="connsiteY5" fmla="*/ 1374942 h 2814967"/>
                  <a:gd name="connsiteX6" fmla="*/ 933122 w 969796"/>
                  <a:gd name="connsiteY6" fmla="*/ 1433621 h 2814967"/>
                  <a:gd name="connsiteX7" fmla="*/ 928231 w 969796"/>
                  <a:gd name="connsiteY7" fmla="*/ 1707453 h 2814967"/>
                  <a:gd name="connsiteX8" fmla="*/ 898893 w 969796"/>
                  <a:gd name="connsiteY8" fmla="*/ 1881042 h 2814967"/>
                  <a:gd name="connsiteX9" fmla="*/ 908673 w 969796"/>
                  <a:gd name="connsiteY9" fmla="*/ 1925049 h 2814967"/>
                  <a:gd name="connsiteX10" fmla="*/ 854884 w 969796"/>
                  <a:gd name="connsiteY10" fmla="*/ 2105974 h 2814967"/>
                  <a:gd name="connsiteX11" fmla="*/ 805985 w 969796"/>
                  <a:gd name="connsiteY11" fmla="*/ 2189101 h 2814967"/>
                  <a:gd name="connsiteX12" fmla="*/ 786426 w 969796"/>
                  <a:gd name="connsiteY12" fmla="*/ 2215996 h 2814967"/>
                  <a:gd name="connsiteX13" fmla="*/ 776646 w 969796"/>
                  <a:gd name="connsiteY13" fmla="*/ 2311347 h 2814967"/>
                  <a:gd name="connsiteX14" fmla="*/ 815765 w 969796"/>
                  <a:gd name="connsiteY14" fmla="*/ 2389585 h 2814967"/>
                  <a:gd name="connsiteX15" fmla="*/ 754642 w 969796"/>
                  <a:gd name="connsiteY15" fmla="*/ 2555839 h 2814967"/>
                  <a:gd name="connsiteX16" fmla="*/ 625061 w 969796"/>
                  <a:gd name="connsiteY16" fmla="*/ 2414034 h 2814967"/>
                  <a:gd name="connsiteX17" fmla="*/ 595722 w 969796"/>
                  <a:gd name="connsiteY17" fmla="*/ 2235555 h 2814967"/>
                  <a:gd name="connsiteX18" fmla="*/ 588388 w 969796"/>
                  <a:gd name="connsiteY18" fmla="*/ 2123088 h 2814967"/>
                  <a:gd name="connsiteX19" fmla="*/ 615282 w 969796"/>
                  <a:gd name="connsiteY19" fmla="*/ 2076635 h 2814967"/>
                  <a:gd name="connsiteX20" fmla="*/ 639731 w 969796"/>
                  <a:gd name="connsiteY20" fmla="*/ 2035071 h 2814967"/>
                  <a:gd name="connsiteX21" fmla="*/ 669070 w 969796"/>
                  <a:gd name="connsiteY21" fmla="*/ 1991063 h 2814967"/>
                  <a:gd name="connsiteX22" fmla="*/ 664180 w 969796"/>
                  <a:gd name="connsiteY22" fmla="*/ 1920160 h 2814967"/>
                  <a:gd name="connsiteX23" fmla="*/ 647065 w 969796"/>
                  <a:gd name="connsiteY23" fmla="*/ 1822363 h 2814967"/>
                  <a:gd name="connsiteX24" fmla="*/ 647066 w 969796"/>
                  <a:gd name="connsiteY24" fmla="*/ 1719677 h 2814967"/>
                  <a:gd name="connsiteX25" fmla="*/ 590833 w 969796"/>
                  <a:gd name="connsiteY25" fmla="*/ 1502079 h 2814967"/>
                  <a:gd name="connsiteX26" fmla="*/ 562761 w 969796"/>
                  <a:gd name="connsiteY26" fmla="*/ 1400295 h 2814967"/>
                  <a:gd name="connsiteX27" fmla="*/ 566383 w 969796"/>
                  <a:gd name="connsiteY27" fmla="*/ 1548532 h 2814967"/>
                  <a:gd name="connsiteX28" fmla="*/ 566383 w 969796"/>
                  <a:gd name="connsiteY28" fmla="*/ 1915270 h 2814967"/>
                  <a:gd name="connsiteX29" fmla="*/ 568828 w 969796"/>
                  <a:gd name="connsiteY29" fmla="*/ 2035071 h 2814967"/>
                  <a:gd name="connsiteX30" fmla="*/ 559048 w 969796"/>
                  <a:gd name="connsiteY30" fmla="*/ 2120644 h 2814967"/>
                  <a:gd name="connsiteX31" fmla="*/ 568828 w 969796"/>
                  <a:gd name="connsiteY31" fmla="*/ 2152428 h 2814967"/>
                  <a:gd name="connsiteX32" fmla="*/ 583497 w 969796"/>
                  <a:gd name="connsiteY32" fmla="*/ 2264894 h 2814967"/>
                  <a:gd name="connsiteX33" fmla="*/ 583498 w 969796"/>
                  <a:gd name="connsiteY33" fmla="*/ 2418924 h 2814967"/>
                  <a:gd name="connsiteX34" fmla="*/ 629951 w 969796"/>
                  <a:gd name="connsiteY34" fmla="*/ 2538725 h 2814967"/>
                  <a:gd name="connsiteX35" fmla="*/ 588387 w 969796"/>
                  <a:gd name="connsiteY35" fmla="*/ 2665863 h 2814967"/>
                  <a:gd name="connsiteX36" fmla="*/ 370790 w 969796"/>
                  <a:gd name="connsiteY36" fmla="*/ 2734319 h 2814967"/>
                  <a:gd name="connsiteX37" fmla="*/ 424578 w 969796"/>
                  <a:gd name="connsiteY37" fmla="*/ 2641413 h 2814967"/>
                  <a:gd name="connsiteX38" fmla="*/ 351230 w 969796"/>
                  <a:gd name="connsiteY38" fmla="*/ 2450710 h 2814967"/>
                  <a:gd name="connsiteX39" fmla="*/ 297441 w 969796"/>
                  <a:gd name="connsiteY39" fmla="*/ 1670780 h 2814967"/>
                  <a:gd name="connsiteX40" fmla="*/ 253433 w 969796"/>
                  <a:gd name="connsiteY40" fmla="*/ 1384726 h 2814967"/>
                  <a:gd name="connsiteX41" fmla="*/ 199645 w 969796"/>
                  <a:gd name="connsiteY41" fmla="*/ 1367611 h 2814967"/>
                  <a:gd name="connsiteX42" fmla="*/ 239426 w 969796"/>
                  <a:gd name="connsiteY42" fmla="*/ 742668 h 2814967"/>
                  <a:gd name="connsiteX43" fmla="*/ 172751 w 969796"/>
                  <a:gd name="connsiteY43" fmla="*/ 1169573 h 2814967"/>
                  <a:gd name="connsiteX44" fmla="*/ 177641 w 969796"/>
                  <a:gd name="connsiteY44" fmla="*/ 1308933 h 2814967"/>
                  <a:gd name="connsiteX45" fmla="*/ 138522 w 969796"/>
                  <a:gd name="connsiteY45" fmla="*/ 1318713 h 2814967"/>
                  <a:gd name="connsiteX46" fmla="*/ 153192 w 969796"/>
                  <a:gd name="connsiteY46" fmla="*/ 1333382 h 2814967"/>
                  <a:gd name="connsiteX47" fmla="*/ 159354 w 969796"/>
                  <a:gd name="connsiteY47" fmla="*/ 1382051 h 2814967"/>
                  <a:gd name="connsiteX48" fmla="*/ 37910 w 969796"/>
                  <a:gd name="connsiteY48" fmla="*/ 1291563 h 2814967"/>
                  <a:gd name="connsiteX49" fmla="*/ 28385 w 969796"/>
                  <a:gd name="connsiteY49" fmla="*/ 1170118 h 2814967"/>
                  <a:gd name="connsiteX50" fmla="*/ 1 w 969796"/>
                  <a:gd name="connsiteY50"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825545 w 969796"/>
                  <a:gd name="connsiteY4" fmla="*/ 751488 h 2814967"/>
                  <a:gd name="connsiteX5" fmla="*/ 935567 w 969796"/>
                  <a:gd name="connsiteY5" fmla="*/ 961751 h 2814967"/>
                  <a:gd name="connsiteX6" fmla="*/ 969796 w 969796"/>
                  <a:gd name="connsiteY6" fmla="*/ 1374942 h 2814967"/>
                  <a:gd name="connsiteX7" fmla="*/ 933122 w 969796"/>
                  <a:gd name="connsiteY7" fmla="*/ 1433621 h 2814967"/>
                  <a:gd name="connsiteX8" fmla="*/ 928231 w 969796"/>
                  <a:gd name="connsiteY8" fmla="*/ 1707453 h 2814967"/>
                  <a:gd name="connsiteX9" fmla="*/ 898893 w 969796"/>
                  <a:gd name="connsiteY9" fmla="*/ 1881042 h 2814967"/>
                  <a:gd name="connsiteX10" fmla="*/ 908673 w 969796"/>
                  <a:gd name="connsiteY10" fmla="*/ 1925049 h 2814967"/>
                  <a:gd name="connsiteX11" fmla="*/ 854884 w 969796"/>
                  <a:gd name="connsiteY11" fmla="*/ 2105974 h 2814967"/>
                  <a:gd name="connsiteX12" fmla="*/ 805985 w 969796"/>
                  <a:gd name="connsiteY12" fmla="*/ 2189101 h 2814967"/>
                  <a:gd name="connsiteX13" fmla="*/ 786426 w 969796"/>
                  <a:gd name="connsiteY13" fmla="*/ 2215996 h 2814967"/>
                  <a:gd name="connsiteX14" fmla="*/ 776646 w 969796"/>
                  <a:gd name="connsiteY14" fmla="*/ 2311347 h 2814967"/>
                  <a:gd name="connsiteX15" fmla="*/ 815765 w 969796"/>
                  <a:gd name="connsiteY15" fmla="*/ 2389585 h 2814967"/>
                  <a:gd name="connsiteX16" fmla="*/ 754642 w 969796"/>
                  <a:gd name="connsiteY16" fmla="*/ 2555839 h 2814967"/>
                  <a:gd name="connsiteX17" fmla="*/ 625061 w 969796"/>
                  <a:gd name="connsiteY17" fmla="*/ 2414034 h 2814967"/>
                  <a:gd name="connsiteX18" fmla="*/ 595722 w 969796"/>
                  <a:gd name="connsiteY18" fmla="*/ 2235555 h 2814967"/>
                  <a:gd name="connsiteX19" fmla="*/ 588388 w 969796"/>
                  <a:gd name="connsiteY19" fmla="*/ 2123088 h 2814967"/>
                  <a:gd name="connsiteX20" fmla="*/ 615282 w 969796"/>
                  <a:gd name="connsiteY20" fmla="*/ 2076635 h 2814967"/>
                  <a:gd name="connsiteX21" fmla="*/ 639731 w 969796"/>
                  <a:gd name="connsiteY21" fmla="*/ 2035071 h 2814967"/>
                  <a:gd name="connsiteX22" fmla="*/ 669070 w 969796"/>
                  <a:gd name="connsiteY22" fmla="*/ 1991063 h 2814967"/>
                  <a:gd name="connsiteX23" fmla="*/ 664180 w 969796"/>
                  <a:gd name="connsiteY23" fmla="*/ 1920160 h 2814967"/>
                  <a:gd name="connsiteX24" fmla="*/ 647065 w 969796"/>
                  <a:gd name="connsiteY24" fmla="*/ 1822363 h 2814967"/>
                  <a:gd name="connsiteX25" fmla="*/ 647066 w 969796"/>
                  <a:gd name="connsiteY25" fmla="*/ 1719677 h 2814967"/>
                  <a:gd name="connsiteX26" fmla="*/ 590833 w 969796"/>
                  <a:gd name="connsiteY26" fmla="*/ 1502079 h 2814967"/>
                  <a:gd name="connsiteX27" fmla="*/ 562761 w 969796"/>
                  <a:gd name="connsiteY27" fmla="*/ 1400295 h 2814967"/>
                  <a:gd name="connsiteX28" fmla="*/ 566383 w 969796"/>
                  <a:gd name="connsiteY28" fmla="*/ 1548532 h 2814967"/>
                  <a:gd name="connsiteX29" fmla="*/ 566383 w 969796"/>
                  <a:gd name="connsiteY29" fmla="*/ 1915270 h 2814967"/>
                  <a:gd name="connsiteX30" fmla="*/ 568828 w 969796"/>
                  <a:gd name="connsiteY30" fmla="*/ 2035071 h 2814967"/>
                  <a:gd name="connsiteX31" fmla="*/ 559048 w 969796"/>
                  <a:gd name="connsiteY31" fmla="*/ 2120644 h 2814967"/>
                  <a:gd name="connsiteX32" fmla="*/ 568828 w 969796"/>
                  <a:gd name="connsiteY32" fmla="*/ 2152428 h 2814967"/>
                  <a:gd name="connsiteX33" fmla="*/ 583497 w 969796"/>
                  <a:gd name="connsiteY33" fmla="*/ 2264894 h 2814967"/>
                  <a:gd name="connsiteX34" fmla="*/ 583498 w 969796"/>
                  <a:gd name="connsiteY34" fmla="*/ 2418924 h 2814967"/>
                  <a:gd name="connsiteX35" fmla="*/ 629951 w 969796"/>
                  <a:gd name="connsiteY35" fmla="*/ 2538725 h 2814967"/>
                  <a:gd name="connsiteX36" fmla="*/ 588387 w 969796"/>
                  <a:gd name="connsiteY36" fmla="*/ 2665863 h 2814967"/>
                  <a:gd name="connsiteX37" fmla="*/ 370790 w 969796"/>
                  <a:gd name="connsiteY37" fmla="*/ 2734319 h 2814967"/>
                  <a:gd name="connsiteX38" fmla="*/ 424578 w 969796"/>
                  <a:gd name="connsiteY38" fmla="*/ 2641413 h 2814967"/>
                  <a:gd name="connsiteX39" fmla="*/ 351230 w 969796"/>
                  <a:gd name="connsiteY39" fmla="*/ 2450710 h 2814967"/>
                  <a:gd name="connsiteX40" fmla="*/ 297441 w 969796"/>
                  <a:gd name="connsiteY40" fmla="*/ 1670780 h 2814967"/>
                  <a:gd name="connsiteX41" fmla="*/ 253433 w 969796"/>
                  <a:gd name="connsiteY41" fmla="*/ 1384726 h 2814967"/>
                  <a:gd name="connsiteX42" fmla="*/ 199645 w 969796"/>
                  <a:gd name="connsiteY42" fmla="*/ 1367611 h 2814967"/>
                  <a:gd name="connsiteX43" fmla="*/ 239426 w 969796"/>
                  <a:gd name="connsiteY43" fmla="*/ 742668 h 2814967"/>
                  <a:gd name="connsiteX44" fmla="*/ 172751 w 969796"/>
                  <a:gd name="connsiteY44" fmla="*/ 1169573 h 2814967"/>
                  <a:gd name="connsiteX45" fmla="*/ 177641 w 969796"/>
                  <a:gd name="connsiteY45" fmla="*/ 1308933 h 2814967"/>
                  <a:gd name="connsiteX46" fmla="*/ 138522 w 969796"/>
                  <a:gd name="connsiteY46" fmla="*/ 1318713 h 2814967"/>
                  <a:gd name="connsiteX47" fmla="*/ 153192 w 969796"/>
                  <a:gd name="connsiteY47" fmla="*/ 1333382 h 2814967"/>
                  <a:gd name="connsiteX48" fmla="*/ 159354 w 969796"/>
                  <a:gd name="connsiteY48" fmla="*/ 1382051 h 2814967"/>
                  <a:gd name="connsiteX49" fmla="*/ 37910 w 969796"/>
                  <a:gd name="connsiteY49" fmla="*/ 1291563 h 2814967"/>
                  <a:gd name="connsiteX50" fmla="*/ 28385 w 969796"/>
                  <a:gd name="connsiteY50" fmla="*/ 1170118 h 2814967"/>
                  <a:gd name="connsiteX51" fmla="*/ 1 w 969796"/>
                  <a:gd name="connsiteY51"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916007 w 969796"/>
                  <a:gd name="connsiteY4" fmla="*/ 1030208 h 2814967"/>
                  <a:gd name="connsiteX5" fmla="*/ 935567 w 969796"/>
                  <a:gd name="connsiteY5" fmla="*/ 961751 h 2814967"/>
                  <a:gd name="connsiteX6" fmla="*/ 969796 w 969796"/>
                  <a:gd name="connsiteY6" fmla="*/ 1374942 h 2814967"/>
                  <a:gd name="connsiteX7" fmla="*/ 933122 w 969796"/>
                  <a:gd name="connsiteY7" fmla="*/ 1433621 h 2814967"/>
                  <a:gd name="connsiteX8" fmla="*/ 928231 w 969796"/>
                  <a:gd name="connsiteY8" fmla="*/ 1707453 h 2814967"/>
                  <a:gd name="connsiteX9" fmla="*/ 898893 w 969796"/>
                  <a:gd name="connsiteY9" fmla="*/ 1881042 h 2814967"/>
                  <a:gd name="connsiteX10" fmla="*/ 908673 w 969796"/>
                  <a:gd name="connsiteY10" fmla="*/ 1925049 h 2814967"/>
                  <a:gd name="connsiteX11" fmla="*/ 854884 w 969796"/>
                  <a:gd name="connsiteY11" fmla="*/ 2105974 h 2814967"/>
                  <a:gd name="connsiteX12" fmla="*/ 805985 w 969796"/>
                  <a:gd name="connsiteY12" fmla="*/ 2189101 h 2814967"/>
                  <a:gd name="connsiteX13" fmla="*/ 786426 w 969796"/>
                  <a:gd name="connsiteY13" fmla="*/ 2215996 h 2814967"/>
                  <a:gd name="connsiteX14" fmla="*/ 776646 w 969796"/>
                  <a:gd name="connsiteY14" fmla="*/ 2311347 h 2814967"/>
                  <a:gd name="connsiteX15" fmla="*/ 815765 w 969796"/>
                  <a:gd name="connsiteY15" fmla="*/ 2389585 h 2814967"/>
                  <a:gd name="connsiteX16" fmla="*/ 754642 w 969796"/>
                  <a:gd name="connsiteY16" fmla="*/ 2555839 h 2814967"/>
                  <a:gd name="connsiteX17" fmla="*/ 625061 w 969796"/>
                  <a:gd name="connsiteY17" fmla="*/ 2414034 h 2814967"/>
                  <a:gd name="connsiteX18" fmla="*/ 595722 w 969796"/>
                  <a:gd name="connsiteY18" fmla="*/ 2235555 h 2814967"/>
                  <a:gd name="connsiteX19" fmla="*/ 588388 w 969796"/>
                  <a:gd name="connsiteY19" fmla="*/ 2123088 h 2814967"/>
                  <a:gd name="connsiteX20" fmla="*/ 615282 w 969796"/>
                  <a:gd name="connsiteY20" fmla="*/ 2076635 h 2814967"/>
                  <a:gd name="connsiteX21" fmla="*/ 639731 w 969796"/>
                  <a:gd name="connsiteY21" fmla="*/ 2035071 h 2814967"/>
                  <a:gd name="connsiteX22" fmla="*/ 669070 w 969796"/>
                  <a:gd name="connsiteY22" fmla="*/ 1991063 h 2814967"/>
                  <a:gd name="connsiteX23" fmla="*/ 664180 w 969796"/>
                  <a:gd name="connsiteY23" fmla="*/ 1920160 h 2814967"/>
                  <a:gd name="connsiteX24" fmla="*/ 647065 w 969796"/>
                  <a:gd name="connsiteY24" fmla="*/ 1822363 h 2814967"/>
                  <a:gd name="connsiteX25" fmla="*/ 647066 w 969796"/>
                  <a:gd name="connsiteY25" fmla="*/ 1719677 h 2814967"/>
                  <a:gd name="connsiteX26" fmla="*/ 590833 w 969796"/>
                  <a:gd name="connsiteY26" fmla="*/ 1502079 h 2814967"/>
                  <a:gd name="connsiteX27" fmla="*/ 562761 w 969796"/>
                  <a:gd name="connsiteY27" fmla="*/ 1400295 h 2814967"/>
                  <a:gd name="connsiteX28" fmla="*/ 566383 w 969796"/>
                  <a:gd name="connsiteY28" fmla="*/ 1548532 h 2814967"/>
                  <a:gd name="connsiteX29" fmla="*/ 566383 w 969796"/>
                  <a:gd name="connsiteY29" fmla="*/ 1915270 h 2814967"/>
                  <a:gd name="connsiteX30" fmla="*/ 568828 w 969796"/>
                  <a:gd name="connsiteY30" fmla="*/ 2035071 h 2814967"/>
                  <a:gd name="connsiteX31" fmla="*/ 559048 w 969796"/>
                  <a:gd name="connsiteY31" fmla="*/ 2120644 h 2814967"/>
                  <a:gd name="connsiteX32" fmla="*/ 568828 w 969796"/>
                  <a:gd name="connsiteY32" fmla="*/ 2152428 h 2814967"/>
                  <a:gd name="connsiteX33" fmla="*/ 583497 w 969796"/>
                  <a:gd name="connsiteY33" fmla="*/ 2264894 h 2814967"/>
                  <a:gd name="connsiteX34" fmla="*/ 583498 w 969796"/>
                  <a:gd name="connsiteY34" fmla="*/ 2418924 h 2814967"/>
                  <a:gd name="connsiteX35" fmla="*/ 629951 w 969796"/>
                  <a:gd name="connsiteY35" fmla="*/ 2538725 h 2814967"/>
                  <a:gd name="connsiteX36" fmla="*/ 588387 w 969796"/>
                  <a:gd name="connsiteY36" fmla="*/ 2665863 h 2814967"/>
                  <a:gd name="connsiteX37" fmla="*/ 370790 w 969796"/>
                  <a:gd name="connsiteY37" fmla="*/ 2734319 h 2814967"/>
                  <a:gd name="connsiteX38" fmla="*/ 424578 w 969796"/>
                  <a:gd name="connsiteY38" fmla="*/ 2641413 h 2814967"/>
                  <a:gd name="connsiteX39" fmla="*/ 351230 w 969796"/>
                  <a:gd name="connsiteY39" fmla="*/ 2450710 h 2814967"/>
                  <a:gd name="connsiteX40" fmla="*/ 297441 w 969796"/>
                  <a:gd name="connsiteY40" fmla="*/ 1670780 h 2814967"/>
                  <a:gd name="connsiteX41" fmla="*/ 253433 w 969796"/>
                  <a:gd name="connsiteY41" fmla="*/ 1384726 h 2814967"/>
                  <a:gd name="connsiteX42" fmla="*/ 199645 w 969796"/>
                  <a:gd name="connsiteY42" fmla="*/ 1367611 h 2814967"/>
                  <a:gd name="connsiteX43" fmla="*/ 239426 w 969796"/>
                  <a:gd name="connsiteY43" fmla="*/ 742668 h 2814967"/>
                  <a:gd name="connsiteX44" fmla="*/ 172751 w 969796"/>
                  <a:gd name="connsiteY44" fmla="*/ 1169573 h 2814967"/>
                  <a:gd name="connsiteX45" fmla="*/ 177641 w 969796"/>
                  <a:gd name="connsiteY45" fmla="*/ 1308933 h 2814967"/>
                  <a:gd name="connsiteX46" fmla="*/ 138522 w 969796"/>
                  <a:gd name="connsiteY46" fmla="*/ 1318713 h 2814967"/>
                  <a:gd name="connsiteX47" fmla="*/ 153192 w 969796"/>
                  <a:gd name="connsiteY47" fmla="*/ 1333382 h 2814967"/>
                  <a:gd name="connsiteX48" fmla="*/ 159354 w 969796"/>
                  <a:gd name="connsiteY48" fmla="*/ 1382051 h 2814967"/>
                  <a:gd name="connsiteX49" fmla="*/ 37910 w 969796"/>
                  <a:gd name="connsiteY49" fmla="*/ 1291563 h 2814967"/>
                  <a:gd name="connsiteX50" fmla="*/ 28385 w 969796"/>
                  <a:gd name="connsiteY50" fmla="*/ 1170118 h 2814967"/>
                  <a:gd name="connsiteX51" fmla="*/ 1 w 969796"/>
                  <a:gd name="connsiteY51"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916007 w 969796"/>
                  <a:gd name="connsiteY4" fmla="*/ 1030208 h 2814967"/>
                  <a:gd name="connsiteX5" fmla="*/ 935567 w 969796"/>
                  <a:gd name="connsiteY5" fmla="*/ 961751 h 2814967"/>
                  <a:gd name="connsiteX6" fmla="*/ 969796 w 969796"/>
                  <a:gd name="connsiteY6" fmla="*/ 1374942 h 2814967"/>
                  <a:gd name="connsiteX7" fmla="*/ 933122 w 969796"/>
                  <a:gd name="connsiteY7" fmla="*/ 1433621 h 2814967"/>
                  <a:gd name="connsiteX8" fmla="*/ 928231 w 969796"/>
                  <a:gd name="connsiteY8" fmla="*/ 1707453 h 2814967"/>
                  <a:gd name="connsiteX9" fmla="*/ 898893 w 969796"/>
                  <a:gd name="connsiteY9" fmla="*/ 1881042 h 2814967"/>
                  <a:gd name="connsiteX10" fmla="*/ 908673 w 969796"/>
                  <a:gd name="connsiteY10" fmla="*/ 1925049 h 2814967"/>
                  <a:gd name="connsiteX11" fmla="*/ 854884 w 969796"/>
                  <a:gd name="connsiteY11" fmla="*/ 2105974 h 2814967"/>
                  <a:gd name="connsiteX12" fmla="*/ 805985 w 969796"/>
                  <a:gd name="connsiteY12" fmla="*/ 2189101 h 2814967"/>
                  <a:gd name="connsiteX13" fmla="*/ 786426 w 969796"/>
                  <a:gd name="connsiteY13" fmla="*/ 2215996 h 2814967"/>
                  <a:gd name="connsiteX14" fmla="*/ 776646 w 969796"/>
                  <a:gd name="connsiteY14" fmla="*/ 2311347 h 2814967"/>
                  <a:gd name="connsiteX15" fmla="*/ 815765 w 969796"/>
                  <a:gd name="connsiteY15" fmla="*/ 2389585 h 2814967"/>
                  <a:gd name="connsiteX16" fmla="*/ 754642 w 969796"/>
                  <a:gd name="connsiteY16" fmla="*/ 2555839 h 2814967"/>
                  <a:gd name="connsiteX17" fmla="*/ 625061 w 969796"/>
                  <a:gd name="connsiteY17" fmla="*/ 2414034 h 2814967"/>
                  <a:gd name="connsiteX18" fmla="*/ 595722 w 969796"/>
                  <a:gd name="connsiteY18" fmla="*/ 2235555 h 2814967"/>
                  <a:gd name="connsiteX19" fmla="*/ 588388 w 969796"/>
                  <a:gd name="connsiteY19" fmla="*/ 2123088 h 2814967"/>
                  <a:gd name="connsiteX20" fmla="*/ 615282 w 969796"/>
                  <a:gd name="connsiteY20" fmla="*/ 2076635 h 2814967"/>
                  <a:gd name="connsiteX21" fmla="*/ 639731 w 969796"/>
                  <a:gd name="connsiteY21" fmla="*/ 2035071 h 2814967"/>
                  <a:gd name="connsiteX22" fmla="*/ 669070 w 969796"/>
                  <a:gd name="connsiteY22" fmla="*/ 1991063 h 2814967"/>
                  <a:gd name="connsiteX23" fmla="*/ 664180 w 969796"/>
                  <a:gd name="connsiteY23" fmla="*/ 1920160 h 2814967"/>
                  <a:gd name="connsiteX24" fmla="*/ 647065 w 969796"/>
                  <a:gd name="connsiteY24" fmla="*/ 1822363 h 2814967"/>
                  <a:gd name="connsiteX25" fmla="*/ 647066 w 969796"/>
                  <a:gd name="connsiteY25" fmla="*/ 1719677 h 2814967"/>
                  <a:gd name="connsiteX26" fmla="*/ 590833 w 969796"/>
                  <a:gd name="connsiteY26" fmla="*/ 1502079 h 2814967"/>
                  <a:gd name="connsiteX27" fmla="*/ 562761 w 969796"/>
                  <a:gd name="connsiteY27" fmla="*/ 1400295 h 2814967"/>
                  <a:gd name="connsiteX28" fmla="*/ 566383 w 969796"/>
                  <a:gd name="connsiteY28" fmla="*/ 1548532 h 2814967"/>
                  <a:gd name="connsiteX29" fmla="*/ 566383 w 969796"/>
                  <a:gd name="connsiteY29" fmla="*/ 1915270 h 2814967"/>
                  <a:gd name="connsiteX30" fmla="*/ 568828 w 969796"/>
                  <a:gd name="connsiteY30" fmla="*/ 2035071 h 2814967"/>
                  <a:gd name="connsiteX31" fmla="*/ 559048 w 969796"/>
                  <a:gd name="connsiteY31" fmla="*/ 2120644 h 2814967"/>
                  <a:gd name="connsiteX32" fmla="*/ 568828 w 969796"/>
                  <a:gd name="connsiteY32" fmla="*/ 2152428 h 2814967"/>
                  <a:gd name="connsiteX33" fmla="*/ 583497 w 969796"/>
                  <a:gd name="connsiteY33" fmla="*/ 2264894 h 2814967"/>
                  <a:gd name="connsiteX34" fmla="*/ 583498 w 969796"/>
                  <a:gd name="connsiteY34" fmla="*/ 2418924 h 2814967"/>
                  <a:gd name="connsiteX35" fmla="*/ 629951 w 969796"/>
                  <a:gd name="connsiteY35" fmla="*/ 2538725 h 2814967"/>
                  <a:gd name="connsiteX36" fmla="*/ 588387 w 969796"/>
                  <a:gd name="connsiteY36" fmla="*/ 2665863 h 2814967"/>
                  <a:gd name="connsiteX37" fmla="*/ 370790 w 969796"/>
                  <a:gd name="connsiteY37" fmla="*/ 2734319 h 2814967"/>
                  <a:gd name="connsiteX38" fmla="*/ 424578 w 969796"/>
                  <a:gd name="connsiteY38" fmla="*/ 2641413 h 2814967"/>
                  <a:gd name="connsiteX39" fmla="*/ 351230 w 969796"/>
                  <a:gd name="connsiteY39" fmla="*/ 2450710 h 2814967"/>
                  <a:gd name="connsiteX40" fmla="*/ 297441 w 969796"/>
                  <a:gd name="connsiteY40" fmla="*/ 1670780 h 2814967"/>
                  <a:gd name="connsiteX41" fmla="*/ 253433 w 969796"/>
                  <a:gd name="connsiteY41" fmla="*/ 1384726 h 2814967"/>
                  <a:gd name="connsiteX42" fmla="*/ 199645 w 969796"/>
                  <a:gd name="connsiteY42" fmla="*/ 1367611 h 2814967"/>
                  <a:gd name="connsiteX43" fmla="*/ 239426 w 969796"/>
                  <a:gd name="connsiteY43" fmla="*/ 742668 h 2814967"/>
                  <a:gd name="connsiteX44" fmla="*/ 172751 w 969796"/>
                  <a:gd name="connsiteY44" fmla="*/ 1169573 h 2814967"/>
                  <a:gd name="connsiteX45" fmla="*/ 177641 w 969796"/>
                  <a:gd name="connsiteY45" fmla="*/ 1308933 h 2814967"/>
                  <a:gd name="connsiteX46" fmla="*/ 138522 w 969796"/>
                  <a:gd name="connsiteY46" fmla="*/ 1318713 h 2814967"/>
                  <a:gd name="connsiteX47" fmla="*/ 153192 w 969796"/>
                  <a:gd name="connsiteY47" fmla="*/ 1333382 h 2814967"/>
                  <a:gd name="connsiteX48" fmla="*/ 159354 w 969796"/>
                  <a:gd name="connsiteY48" fmla="*/ 1382051 h 2814967"/>
                  <a:gd name="connsiteX49" fmla="*/ 37910 w 969796"/>
                  <a:gd name="connsiteY49" fmla="*/ 1291563 h 2814967"/>
                  <a:gd name="connsiteX50" fmla="*/ 28385 w 969796"/>
                  <a:gd name="connsiteY50" fmla="*/ 1170118 h 2814967"/>
                  <a:gd name="connsiteX51" fmla="*/ 1 w 969796"/>
                  <a:gd name="connsiteY51"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820655 w 969796"/>
                  <a:gd name="connsiteY4" fmla="*/ 812611 h 2814967"/>
                  <a:gd name="connsiteX5" fmla="*/ 916007 w 969796"/>
                  <a:gd name="connsiteY5" fmla="*/ 1030208 h 2814967"/>
                  <a:gd name="connsiteX6" fmla="*/ 935567 w 969796"/>
                  <a:gd name="connsiteY6" fmla="*/ 961751 h 2814967"/>
                  <a:gd name="connsiteX7" fmla="*/ 969796 w 969796"/>
                  <a:gd name="connsiteY7" fmla="*/ 1374942 h 2814967"/>
                  <a:gd name="connsiteX8" fmla="*/ 933122 w 969796"/>
                  <a:gd name="connsiteY8" fmla="*/ 1433621 h 2814967"/>
                  <a:gd name="connsiteX9" fmla="*/ 928231 w 969796"/>
                  <a:gd name="connsiteY9" fmla="*/ 1707453 h 2814967"/>
                  <a:gd name="connsiteX10" fmla="*/ 898893 w 969796"/>
                  <a:gd name="connsiteY10" fmla="*/ 1881042 h 2814967"/>
                  <a:gd name="connsiteX11" fmla="*/ 908673 w 969796"/>
                  <a:gd name="connsiteY11" fmla="*/ 1925049 h 2814967"/>
                  <a:gd name="connsiteX12" fmla="*/ 854884 w 969796"/>
                  <a:gd name="connsiteY12" fmla="*/ 2105974 h 2814967"/>
                  <a:gd name="connsiteX13" fmla="*/ 805985 w 969796"/>
                  <a:gd name="connsiteY13" fmla="*/ 2189101 h 2814967"/>
                  <a:gd name="connsiteX14" fmla="*/ 786426 w 969796"/>
                  <a:gd name="connsiteY14" fmla="*/ 2215996 h 2814967"/>
                  <a:gd name="connsiteX15" fmla="*/ 776646 w 969796"/>
                  <a:gd name="connsiteY15" fmla="*/ 2311347 h 2814967"/>
                  <a:gd name="connsiteX16" fmla="*/ 815765 w 969796"/>
                  <a:gd name="connsiteY16" fmla="*/ 2389585 h 2814967"/>
                  <a:gd name="connsiteX17" fmla="*/ 754642 w 969796"/>
                  <a:gd name="connsiteY17" fmla="*/ 2555839 h 2814967"/>
                  <a:gd name="connsiteX18" fmla="*/ 625061 w 969796"/>
                  <a:gd name="connsiteY18" fmla="*/ 2414034 h 2814967"/>
                  <a:gd name="connsiteX19" fmla="*/ 595722 w 969796"/>
                  <a:gd name="connsiteY19" fmla="*/ 2235555 h 2814967"/>
                  <a:gd name="connsiteX20" fmla="*/ 588388 w 969796"/>
                  <a:gd name="connsiteY20" fmla="*/ 2123088 h 2814967"/>
                  <a:gd name="connsiteX21" fmla="*/ 615282 w 969796"/>
                  <a:gd name="connsiteY21" fmla="*/ 2076635 h 2814967"/>
                  <a:gd name="connsiteX22" fmla="*/ 639731 w 969796"/>
                  <a:gd name="connsiteY22" fmla="*/ 2035071 h 2814967"/>
                  <a:gd name="connsiteX23" fmla="*/ 669070 w 969796"/>
                  <a:gd name="connsiteY23" fmla="*/ 1991063 h 2814967"/>
                  <a:gd name="connsiteX24" fmla="*/ 664180 w 969796"/>
                  <a:gd name="connsiteY24" fmla="*/ 1920160 h 2814967"/>
                  <a:gd name="connsiteX25" fmla="*/ 647065 w 969796"/>
                  <a:gd name="connsiteY25" fmla="*/ 1822363 h 2814967"/>
                  <a:gd name="connsiteX26" fmla="*/ 647066 w 969796"/>
                  <a:gd name="connsiteY26" fmla="*/ 1719677 h 2814967"/>
                  <a:gd name="connsiteX27" fmla="*/ 590833 w 969796"/>
                  <a:gd name="connsiteY27" fmla="*/ 1502079 h 2814967"/>
                  <a:gd name="connsiteX28" fmla="*/ 562761 w 969796"/>
                  <a:gd name="connsiteY28" fmla="*/ 1400295 h 2814967"/>
                  <a:gd name="connsiteX29" fmla="*/ 566383 w 969796"/>
                  <a:gd name="connsiteY29" fmla="*/ 1548532 h 2814967"/>
                  <a:gd name="connsiteX30" fmla="*/ 566383 w 969796"/>
                  <a:gd name="connsiteY30" fmla="*/ 1915270 h 2814967"/>
                  <a:gd name="connsiteX31" fmla="*/ 568828 w 969796"/>
                  <a:gd name="connsiteY31" fmla="*/ 2035071 h 2814967"/>
                  <a:gd name="connsiteX32" fmla="*/ 559048 w 969796"/>
                  <a:gd name="connsiteY32" fmla="*/ 2120644 h 2814967"/>
                  <a:gd name="connsiteX33" fmla="*/ 568828 w 969796"/>
                  <a:gd name="connsiteY33" fmla="*/ 2152428 h 2814967"/>
                  <a:gd name="connsiteX34" fmla="*/ 583497 w 969796"/>
                  <a:gd name="connsiteY34" fmla="*/ 2264894 h 2814967"/>
                  <a:gd name="connsiteX35" fmla="*/ 583498 w 969796"/>
                  <a:gd name="connsiteY35" fmla="*/ 2418924 h 2814967"/>
                  <a:gd name="connsiteX36" fmla="*/ 629951 w 969796"/>
                  <a:gd name="connsiteY36" fmla="*/ 2538725 h 2814967"/>
                  <a:gd name="connsiteX37" fmla="*/ 588387 w 969796"/>
                  <a:gd name="connsiteY37" fmla="*/ 2665863 h 2814967"/>
                  <a:gd name="connsiteX38" fmla="*/ 370790 w 969796"/>
                  <a:gd name="connsiteY38" fmla="*/ 2734319 h 2814967"/>
                  <a:gd name="connsiteX39" fmla="*/ 424578 w 969796"/>
                  <a:gd name="connsiteY39" fmla="*/ 2641413 h 2814967"/>
                  <a:gd name="connsiteX40" fmla="*/ 351230 w 969796"/>
                  <a:gd name="connsiteY40" fmla="*/ 2450710 h 2814967"/>
                  <a:gd name="connsiteX41" fmla="*/ 297441 w 969796"/>
                  <a:gd name="connsiteY41" fmla="*/ 1670780 h 2814967"/>
                  <a:gd name="connsiteX42" fmla="*/ 253433 w 969796"/>
                  <a:gd name="connsiteY42" fmla="*/ 1384726 h 2814967"/>
                  <a:gd name="connsiteX43" fmla="*/ 199645 w 969796"/>
                  <a:gd name="connsiteY43" fmla="*/ 1367611 h 2814967"/>
                  <a:gd name="connsiteX44" fmla="*/ 239426 w 969796"/>
                  <a:gd name="connsiteY44" fmla="*/ 742668 h 2814967"/>
                  <a:gd name="connsiteX45" fmla="*/ 172751 w 969796"/>
                  <a:gd name="connsiteY45" fmla="*/ 1169573 h 2814967"/>
                  <a:gd name="connsiteX46" fmla="*/ 177641 w 969796"/>
                  <a:gd name="connsiteY46" fmla="*/ 1308933 h 2814967"/>
                  <a:gd name="connsiteX47" fmla="*/ 138522 w 969796"/>
                  <a:gd name="connsiteY47" fmla="*/ 1318713 h 2814967"/>
                  <a:gd name="connsiteX48" fmla="*/ 153192 w 969796"/>
                  <a:gd name="connsiteY48" fmla="*/ 1333382 h 2814967"/>
                  <a:gd name="connsiteX49" fmla="*/ 159354 w 969796"/>
                  <a:gd name="connsiteY49" fmla="*/ 1382051 h 2814967"/>
                  <a:gd name="connsiteX50" fmla="*/ 37910 w 969796"/>
                  <a:gd name="connsiteY50" fmla="*/ 1291563 h 2814967"/>
                  <a:gd name="connsiteX51" fmla="*/ 28385 w 969796"/>
                  <a:gd name="connsiteY51" fmla="*/ 1170118 h 2814967"/>
                  <a:gd name="connsiteX52" fmla="*/ 1 w 969796"/>
                  <a:gd name="connsiteY52"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818210 w 969796"/>
                  <a:gd name="connsiteY4" fmla="*/ 981311 h 2814967"/>
                  <a:gd name="connsiteX5" fmla="*/ 916007 w 969796"/>
                  <a:gd name="connsiteY5" fmla="*/ 1030208 h 2814967"/>
                  <a:gd name="connsiteX6" fmla="*/ 935567 w 969796"/>
                  <a:gd name="connsiteY6" fmla="*/ 961751 h 2814967"/>
                  <a:gd name="connsiteX7" fmla="*/ 969796 w 969796"/>
                  <a:gd name="connsiteY7" fmla="*/ 1374942 h 2814967"/>
                  <a:gd name="connsiteX8" fmla="*/ 933122 w 969796"/>
                  <a:gd name="connsiteY8" fmla="*/ 1433621 h 2814967"/>
                  <a:gd name="connsiteX9" fmla="*/ 928231 w 969796"/>
                  <a:gd name="connsiteY9" fmla="*/ 1707453 h 2814967"/>
                  <a:gd name="connsiteX10" fmla="*/ 898893 w 969796"/>
                  <a:gd name="connsiteY10" fmla="*/ 1881042 h 2814967"/>
                  <a:gd name="connsiteX11" fmla="*/ 908673 w 969796"/>
                  <a:gd name="connsiteY11" fmla="*/ 1925049 h 2814967"/>
                  <a:gd name="connsiteX12" fmla="*/ 854884 w 969796"/>
                  <a:gd name="connsiteY12" fmla="*/ 2105974 h 2814967"/>
                  <a:gd name="connsiteX13" fmla="*/ 805985 w 969796"/>
                  <a:gd name="connsiteY13" fmla="*/ 2189101 h 2814967"/>
                  <a:gd name="connsiteX14" fmla="*/ 786426 w 969796"/>
                  <a:gd name="connsiteY14" fmla="*/ 2215996 h 2814967"/>
                  <a:gd name="connsiteX15" fmla="*/ 776646 w 969796"/>
                  <a:gd name="connsiteY15" fmla="*/ 2311347 h 2814967"/>
                  <a:gd name="connsiteX16" fmla="*/ 815765 w 969796"/>
                  <a:gd name="connsiteY16" fmla="*/ 2389585 h 2814967"/>
                  <a:gd name="connsiteX17" fmla="*/ 754642 w 969796"/>
                  <a:gd name="connsiteY17" fmla="*/ 2555839 h 2814967"/>
                  <a:gd name="connsiteX18" fmla="*/ 625061 w 969796"/>
                  <a:gd name="connsiteY18" fmla="*/ 2414034 h 2814967"/>
                  <a:gd name="connsiteX19" fmla="*/ 595722 w 969796"/>
                  <a:gd name="connsiteY19" fmla="*/ 2235555 h 2814967"/>
                  <a:gd name="connsiteX20" fmla="*/ 588388 w 969796"/>
                  <a:gd name="connsiteY20" fmla="*/ 2123088 h 2814967"/>
                  <a:gd name="connsiteX21" fmla="*/ 615282 w 969796"/>
                  <a:gd name="connsiteY21" fmla="*/ 2076635 h 2814967"/>
                  <a:gd name="connsiteX22" fmla="*/ 639731 w 969796"/>
                  <a:gd name="connsiteY22" fmla="*/ 2035071 h 2814967"/>
                  <a:gd name="connsiteX23" fmla="*/ 669070 w 969796"/>
                  <a:gd name="connsiteY23" fmla="*/ 1991063 h 2814967"/>
                  <a:gd name="connsiteX24" fmla="*/ 664180 w 969796"/>
                  <a:gd name="connsiteY24" fmla="*/ 1920160 h 2814967"/>
                  <a:gd name="connsiteX25" fmla="*/ 647065 w 969796"/>
                  <a:gd name="connsiteY25" fmla="*/ 1822363 h 2814967"/>
                  <a:gd name="connsiteX26" fmla="*/ 647066 w 969796"/>
                  <a:gd name="connsiteY26" fmla="*/ 1719677 h 2814967"/>
                  <a:gd name="connsiteX27" fmla="*/ 590833 w 969796"/>
                  <a:gd name="connsiteY27" fmla="*/ 1502079 h 2814967"/>
                  <a:gd name="connsiteX28" fmla="*/ 562761 w 969796"/>
                  <a:gd name="connsiteY28" fmla="*/ 1400295 h 2814967"/>
                  <a:gd name="connsiteX29" fmla="*/ 566383 w 969796"/>
                  <a:gd name="connsiteY29" fmla="*/ 1548532 h 2814967"/>
                  <a:gd name="connsiteX30" fmla="*/ 566383 w 969796"/>
                  <a:gd name="connsiteY30" fmla="*/ 1915270 h 2814967"/>
                  <a:gd name="connsiteX31" fmla="*/ 568828 w 969796"/>
                  <a:gd name="connsiteY31" fmla="*/ 2035071 h 2814967"/>
                  <a:gd name="connsiteX32" fmla="*/ 559048 w 969796"/>
                  <a:gd name="connsiteY32" fmla="*/ 2120644 h 2814967"/>
                  <a:gd name="connsiteX33" fmla="*/ 568828 w 969796"/>
                  <a:gd name="connsiteY33" fmla="*/ 2152428 h 2814967"/>
                  <a:gd name="connsiteX34" fmla="*/ 583497 w 969796"/>
                  <a:gd name="connsiteY34" fmla="*/ 2264894 h 2814967"/>
                  <a:gd name="connsiteX35" fmla="*/ 583498 w 969796"/>
                  <a:gd name="connsiteY35" fmla="*/ 2418924 h 2814967"/>
                  <a:gd name="connsiteX36" fmla="*/ 629951 w 969796"/>
                  <a:gd name="connsiteY36" fmla="*/ 2538725 h 2814967"/>
                  <a:gd name="connsiteX37" fmla="*/ 588387 w 969796"/>
                  <a:gd name="connsiteY37" fmla="*/ 2665863 h 2814967"/>
                  <a:gd name="connsiteX38" fmla="*/ 370790 w 969796"/>
                  <a:gd name="connsiteY38" fmla="*/ 2734319 h 2814967"/>
                  <a:gd name="connsiteX39" fmla="*/ 424578 w 969796"/>
                  <a:gd name="connsiteY39" fmla="*/ 2641413 h 2814967"/>
                  <a:gd name="connsiteX40" fmla="*/ 351230 w 969796"/>
                  <a:gd name="connsiteY40" fmla="*/ 2450710 h 2814967"/>
                  <a:gd name="connsiteX41" fmla="*/ 297441 w 969796"/>
                  <a:gd name="connsiteY41" fmla="*/ 1670780 h 2814967"/>
                  <a:gd name="connsiteX42" fmla="*/ 253433 w 969796"/>
                  <a:gd name="connsiteY42" fmla="*/ 1384726 h 2814967"/>
                  <a:gd name="connsiteX43" fmla="*/ 199645 w 969796"/>
                  <a:gd name="connsiteY43" fmla="*/ 1367611 h 2814967"/>
                  <a:gd name="connsiteX44" fmla="*/ 239426 w 969796"/>
                  <a:gd name="connsiteY44" fmla="*/ 742668 h 2814967"/>
                  <a:gd name="connsiteX45" fmla="*/ 172751 w 969796"/>
                  <a:gd name="connsiteY45" fmla="*/ 1169573 h 2814967"/>
                  <a:gd name="connsiteX46" fmla="*/ 177641 w 969796"/>
                  <a:gd name="connsiteY46" fmla="*/ 1308933 h 2814967"/>
                  <a:gd name="connsiteX47" fmla="*/ 138522 w 969796"/>
                  <a:gd name="connsiteY47" fmla="*/ 1318713 h 2814967"/>
                  <a:gd name="connsiteX48" fmla="*/ 153192 w 969796"/>
                  <a:gd name="connsiteY48" fmla="*/ 1333382 h 2814967"/>
                  <a:gd name="connsiteX49" fmla="*/ 159354 w 969796"/>
                  <a:gd name="connsiteY49" fmla="*/ 1382051 h 2814967"/>
                  <a:gd name="connsiteX50" fmla="*/ 37910 w 969796"/>
                  <a:gd name="connsiteY50" fmla="*/ 1291563 h 2814967"/>
                  <a:gd name="connsiteX51" fmla="*/ 28385 w 969796"/>
                  <a:gd name="connsiteY51" fmla="*/ 1170118 h 2814967"/>
                  <a:gd name="connsiteX52" fmla="*/ 1 w 969796"/>
                  <a:gd name="connsiteY52"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717968 w 969796"/>
                  <a:gd name="connsiteY4" fmla="*/ 714815 h 2814967"/>
                  <a:gd name="connsiteX5" fmla="*/ 818210 w 969796"/>
                  <a:gd name="connsiteY5" fmla="*/ 981311 h 2814967"/>
                  <a:gd name="connsiteX6" fmla="*/ 916007 w 969796"/>
                  <a:gd name="connsiteY6" fmla="*/ 1030208 h 2814967"/>
                  <a:gd name="connsiteX7" fmla="*/ 935567 w 969796"/>
                  <a:gd name="connsiteY7" fmla="*/ 961751 h 2814967"/>
                  <a:gd name="connsiteX8" fmla="*/ 969796 w 969796"/>
                  <a:gd name="connsiteY8" fmla="*/ 1374942 h 2814967"/>
                  <a:gd name="connsiteX9" fmla="*/ 933122 w 969796"/>
                  <a:gd name="connsiteY9" fmla="*/ 1433621 h 2814967"/>
                  <a:gd name="connsiteX10" fmla="*/ 928231 w 969796"/>
                  <a:gd name="connsiteY10" fmla="*/ 1707453 h 2814967"/>
                  <a:gd name="connsiteX11" fmla="*/ 898893 w 969796"/>
                  <a:gd name="connsiteY11" fmla="*/ 1881042 h 2814967"/>
                  <a:gd name="connsiteX12" fmla="*/ 908673 w 969796"/>
                  <a:gd name="connsiteY12" fmla="*/ 1925049 h 2814967"/>
                  <a:gd name="connsiteX13" fmla="*/ 854884 w 969796"/>
                  <a:gd name="connsiteY13" fmla="*/ 2105974 h 2814967"/>
                  <a:gd name="connsiteX14" fmla="*/ 805985 w 969796"/>
                  <a:gd name="connsiteY14" fmla="*/ 2189101 h 2814967"/>
                  <a:gd name="connsiteX15" fmla="*/ 786426 w 969796"/>
                  <a:gd name="connsiteY15" fmla="*/ 2215996 h 2814967"/>
                  <a:gd name="connsiteX16" fmla="*/ 776646 w 969796"/>
                  <a:gd name="connsiteY16" fmla="*/ 2311347 h 2814967"/>
                  <a:gd name="connsiteX17" fmla="*/ 815765 w 969796"/>
                  <a:gd name="connsiteY17" fmla="*/ 2389585 h 2814967"/>
                  <a:gd name="connsiteX18" fmla="*/ 754642 w 969796"/>
                  <a:gd name="connsiteY18" fmla="*/ 2555839 h 2814967"/>
                  <a:gd name="connsiteX19" fmla="*/ 625061 w 969796"/>
                  <a:gd name="connsiteY19" fmla="*/ 2414034 h 2814967"/>
                  <a:gd name="connsiteX20" fmla="*/ 595722 w 969796"/>
                  <a:gd name="connsiteY20" fmla="*/ 2235555 h 2814967"/>
                  <a:gd name="connsiteX21" fmla="*/ 588388 w 969796"/>
                  <a:gd name="connsiteY21" fmla="*/ 2123088 h 2814967"/>
                  <a:gd name="connsiteX22" fmla="*/ 615282 w 969796"/>
                  <a:gd name="connsiteY22" fmla="*/ 2076635 h 2814967"/>
                  <a:gd name="connsiteX23" fmla="*/ 639731 w 969796"/>
                  <a:gd name="connsiteY23" fmla="*/ 2035071 h 2814967"/>
                  <a:gd name="connsiteX24" fmla="*/ 669070 w 969796"/>
                  <a:gd name="connsiteY24" fmla="*/ 1991063 h 2814967"/>
                  <a:gd name="connsiteX25" fmla="*/ 664180 w 969796"/>
                  <a:gd name="connsiteY25" fmla="*/ 1920160 h 2814967"/>
                  <a:gd name="connsiteX26" fmla="*/ 647065 w 969796"/>
                  <a:gd name="connsiteY26" fmla="*/ 1822363 h 2814967"/>
                  <a:gd name="connsiteX27" fmla="*/ 647066 w 969796"/>
                  <a:gd name="connsiteY27" fmla="*/ 1719677 h 2814967"/>
                  <a:gd name="connsiteX28" fmla="*/ 590833 w 969796"/>
                  <a:gd name="connsiteY28" fmla="*/ 1502079 h 2814967"/>
                  <a:gd name="connsiteX29" fmla="*/ 562761 w 969796"/>
                  <a:gd name="connsiteY29" fmla="*/ 1400295 h 2814967"/>
                  <a:gd name="connsiteX30" fmla="*/ 566383 w 969796"/>
                  <a:gd name="connsiteY30" fmla="*/ 1548532 h 2814967"/>
                  <a:gd name="connsiteX31" fmla="*/ 566383 w 969796"/>
                  <a:gd name="connsiteY31" fmla="*/ 1915270 h 2814967"/>
                  <a:gd name="connsiteX32" fmla="*/ 568828 w 969796"/>
                  <a:gd name="connsiteY32" fmla="*/ 2035071 h 2814967"/>
                  <a:gd name="connsiteX33" fmla="*/ 559048 w 969796"/>
                  <a:gd name="connsiteY33" fmla="*/ 2120644 h 2814967"/>
                  <a:gd name="connsiteX34" fmla="*/ 568828 w 969796"/>
                  <a:gd name="connsiteY34" fmla="*/ 2152428 h 2814967"/>
                  <a:gd name="connsiteX35" fmla="*/ 583497 w 969796"/>
                  <a:gd name="connsiteY35" fmla="*/ 2264894 h 2814967"/>
                  <a:gd name="connsiteX36" fmla="*/ 583498 w 969796"/>
                  <a:gd name="connsiteY36" fmla="*/ 2418924 h 2814967"/>
                  <a:gd name="connsiteX37" fmla="*/ 629951 w 969796"/>
                  <a:gd name="connsiteY37" fmla="*/ 2538725 h 2814967"/>
                  <a:gd name="connsiteX38" fmla="*/ 588387 w 969796"/>
                  <a:gd name="connsiteY38" fmla="*/ 2665863 h 2814967"/>
                  <a:gd name="connsiteX39" fmla="*/ 370790 w 969796"/>
                  <a:gd name="connsiteY39" fmla="*/ 2734319 h 2814967"/>
                  <a:gd name="connsiteX40" fmla="*/ 424578 w 969796"/>
                  <a:gd name="connsiteY40" fmla="*/ 2641413 h 2814967"/>
                  <a:gd name="connsiteX41" fmla="*/ 351230 w 969796"/>
                  <a:gd name="connsiteY41" fmla="*/ 2450710 h 2814967"/>
                  <a:gd name="connsiteX42" fmla="*/ 297441 w 969796"/>
                  <a:gd name="connsiteY42" fmla="*/ 1670780 h 2814967"/>
                  <a:gd name="connsiteX43" fmla="*/ 253433 w 969796"/>
                  <a:gd name="connsiteY43" fmla="*/ 1384726 h 2814967"/>
                  <a:gd name="connsiteX44" fmla="*/ 199645 w 969796"/>
                  <a:gd name="connsiteY44" fmla="*/ 1367611 h 2814967"/>
                  <a:gd name="connsiteX45" fmla="*/ 239426 w 969796"/>
                  <a:gd name="connsiteY45" fmla="*/ 742668 h 2814967"/>
                  <a:gd name="connsiteX46" fmla="*/ 172751 w 969796"/>
                  <a:gd name="connsiteY46" fmla="*/ 1169573 h 2814967"/>
                  <a:gd name="connsiteX47" fmla="*/ 177641 w 969796"/>
                  <a:gd name="connsiteY47" fmla="*/ 1308933 h 2814967"/>
                  <a:gd name="connsiteX48" fmla="*/ 138522 w 969796"/>
                  <a:gd name="connsiteY48" fmla="*/ 1318713 h 2814967"/>
                  <a:gd name="connsiteX49" fmla="*/ 153192 w 969796"/>
                  <a:gd name="connsiteY49" fmla="*/ 1333382 h 2814967"/>
                  <a:gd name="connsiteX50" fmla="*/ 159354 w 969796"/>
                  <a:gd name="connsiteY50" fmla="*/ 1382051 h 2814967"/>
                  <a:gd name="connsiteX51" fmla="*/ 37910 w 969796"/>
                  <a:gd name="connsiteY51" fmla="*/ 1291563 h 2814967"/>
                  <a:gd name="connsiteX52" fmla="*/ 28385 w 969796"/>
                  <a:gd name="connsiteY52" fmla="*/ 1170118 h 2814967"/>
                  <a:gd name="connsiteX53" fmla="*/ 1 w 969796"/>
                  <a:gd name="connsiteY53"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559049 w 969796"/>
                  <a:gd name="connsiteY4" fmla="*/ 793052 h 2814967"/>
                  <a:gd name="connsiteX5" fmla="*/ 818210 w 969796"/>
                  <a:gd name="connsiteY5" fmla="*/ 981311 h 2814967"/>
                  <a:gd name="connsiteX6" fmla="*/ 916007 w 969796"/>
                  <a:gd name="connsiteY6" fmla="*/ 1030208 h 2814967"/>
                  <a:gd name="connsiteX7" fmla="*/ 935567 w 969796"/>
                  <a:gd name="connsiteY7" fmla="*/ 961751 h 2814967"/>
                  <a:gd name="connsiteX8" fmla="*/ 969796 w 969796"/>
                  <a:gd name="connsiteY8" fmla="*/ 1374942 h 2814967"/>
                  <a:gd name="connsiteX9" fmla="*/ 933122 w 969796"/>
                  <a:gd name="connsiteY9" fmla="*/ 1433621 h 2814967"/>
                  <a:gd name="connsiteX10" fmla="*/ 928231 w 969796"/>
                  <a:gd name="connsiteY10" fmla="*/ 1707453 h 2814967"/>
                  <a:gd name="connsiteX11" fmla="*/ 898893 w 969796"/>
                  <a:gd name="connsiteY11" fmla="*/ 1881042 h 2814967"/>
                  <a:gd name="connsiteX12" fmla="*/ 908673 w 969796"/>
                  <a:gd name="connsiteY12" fmla="*/ 1925049 h 2814967"/>
                  <a:gd name="connsiteX13" fmla="*/ 854884 w 969796"/>
                  <a:gd name="connsiteY13" fmla="*/ 2105974 h 2814967"/>
                  <a:gd name="connsiteX14" fmla="*/ 805985 w 969796"/>
                  <a:gd name="connsiteY14" fmla="*/ 2189101 h 2814967"/>
                  <a:gd name="connsiteX15" fmla="*/ 786426 w 969796"/>
                  <a:gd name="connsiteY15" fmla="*/ 2215996 h 2814967"/>
                  <a:gd name="connsiteX16" fmla="*/ 776646 w 969796"/>
                  <a:gd name="connsiteY16" fmla="*/ 2311347 h 2814967"/>
                  <a:gd name="connsiteX17" fmla="*/ 815765 w 969796"/>
                  <a:gd name="connsiteY17" fmla="*/ 2389585 h 2814967"/>
                  <a:gd name="connsiteX18" fmla="*/ 754642 w 969796"/>
                  <a:gd name="connsiteY18" fmla="*/ 2555839 h 2814967"/>
                  <a:gd name="connsiteX19" fmla="*/ 625061 w 969796"/>
                  <a:gd name="connsiteY19" fmla="*/ 2414034 h 2814967"/>
                  <a:gd name="connsiteX20" fmla="*/ 595722 w 969796"/>
                  <a:gd name="connsiteY20" fmla="*/ 2235555 h 2814967"/>
                  <a:gd name="connsiteX21" fmla="*/ 588388 w 969796"/>
                  <a:gd name="connsiteY21" fmla="*/ 2123088 h 2814967"/>
                  <a:gd name="connsiteX22" fmla="*/ 615282 w 969796"/>
                  <a:gd name="connsiteY22" fmla="*/ 2076635 h 2814967"/>
                  <a:gd name="connsiteX23" fmla="*/ 639731 w 969796"/>
                  <a:gd name="connsiteY23" fmla="*/ 2035071 h 2814967"/>
                  <a:gd name="connsiteX24" fmla="*/ 669070 w 969796"/>
                  <a:gd name="connsiteY24" fmla="*/ 1991063 h 2814967"/>
                  <a:gd name="connsiteX25" fmla="*/ 664180 w 969796"/>
                  <a:gd name="connsiteY25" fmla="*/ 1920160 h 2814967"/>
                  <a:gd name="connsiteX26" fmla="*/ 647065 w 969796"/>
                  <a:gd name="connsiteY26" fmla="*/ 1822363 h 2814967"/>
                  <a:gd name="connsiteX27" fmla="*/ 647066 w 969796"/>
                  <a:gd name="connsiteY27" fmla="*/ 1719677 h 2814967"/>
                  <a:gd name="connsiteX28" fmla="*/ 590833 w 969796"/>
                  <a:gd name="connsiteY28" fmla="*/ 1502079 h 2814967"/>
                  <a:gd name="connsiteX29" fmla="*/ 562761 w 969796"/>
                  <a:gd name="connsiteY29" fmla="*/ 1400295 h 2814967"/>
                  <a:gd name="connsiteX30" fmla="*/ 566383 w 969796"/>
                  <a:gd name="connsiteY30" fmla="*/ 1548532 h 2814967"/>
                  <a:gd name="connsiteX31" fmla="*/ 566383 w 969796"/>
                  <a:gd name="connsiteY31" fmla="*/ 1915270 h 2814967"/>
                  <a:gd name="connsiteX32" fmla="*/ 568828 w 969796"/>
                  <a:gd name="connsiteY32" fmla="*/ 2035071 h 2814967"/>
                  <a:gd name="connsiteX33" fmla="*/ 559048 w 969796"/>
                  <a:gd name="connsiteY33" fmla="*/ 2120644 h 2814967"/>
                  <a:gd name="connsiteX34" fmla="*/ 568828 w 969796"/>
                  <a:gd name="connsiteY34" fmla="*/ 2152428 h 2814967"/>
                  <a:gd name="connsiteX35" fmla="*/ 583497 w 969796"/>
                  <a:gd name="connsiteY35" fmla="*/ 2264894 h 2814967"/>
                  <a:gd name="connsiteX36" fmla="*/ 583498 w 969796"/>
                  <a:gd name="connsiteY36" fmla="*/ 2418924 h 2814967"/>
                  <a:gd name="connsiteX37" fmla="*/ 629951 w 969796"/>
                  <a:gd name="connsiteY37" fmla="*/ 2538725 h 2814967"/>
                  <a:gd name="connsiteX38" fmla="*/ 588387 w 969796"/>
                  <a:gd name="connsiteY38" fmla="*/ 2665863 h 2814967"/>
                  <a:gd name="connsiteX39" fmla="*/ 370790 w 969796"/>
                  <a:gd name="connsiteY39" fmla="*/ 2734319 h 2814967"/>
                  <a:gd name="connsiteX40" fmla="*/ 424578 w 969796"/>
                  <a:gd name="connsiteY40" fmla="*/ 2641413 h 2814967"/>
                  <a:gd name="connsiteX41" fmla="*/ 351230 w 969796"/>
                  <a:gd name="connsiteY41" fmla="*/ 2450710 h 2814967"/>
                  <a:gd name="connsiteX42" fmla="*/ 297441 w 969796"/>
                  <a:gd name="connsiteY42" fmla="*/ 1670780 h 2814967"/>
                  <a:gd name="connsiteX43" fmla="*/ 253433 w 969796"/>
                  <a:gd name="connsiteY43" fmla="*/ 1384726 h 2814967"/>
                  <a:gd name="connsiteX44" fmla="*/ 199645 w 969796"/>
                  <a:gd name="connsiteY44" fmla="*/ 1367611 h 2814967"/>
                  <a:gd name="connsiteX45" fmla="*/ 239426 w 969796"/>
                  <a:gd name="connsiteY45" fmla="*/ 742668 h 2814967"/>
                  <a:gd name="connsiteX46" fmla="*/ 172751 w 969796"/>
                  <a:gd name="connsiteY46" fmla="*/ 1169573 h 2814967"/>
                  <a:gd name="connsiteX47" fmla="*/ 177641 w 969796"/>
                  <a:gd name="connsiteY47" fmla="*/ 1308933 h 2814967"/>
                  <a:gd name="connsiteX48" fmla="*/ 138522 w 969796"/>
                  <a:gd name="connsiteY48" fmla="*/ 1318713 h 2814967"/>
                  <a:gd name="connsiteX49" fmla="*/ 153192 w 969796"/>
                  <a:gd name="connsiteY49" fmla="*/ 1333382 h 2814967"/>
                  <a:gd name="connsiteX50" fmla="*/ 159354 w 969796"/>
                  <a:gd name="connsiteY50" fmla="*/ 1382051 h 2814967"/>
                  <a:gd name="connsiteX51" fmla="*/ 37910 w 969796"/>
                  <a:gd name="connsiteY51" fmla="*/ 1291563 h 2814967"/>
                  <a:gd name="connsiteX52" fmla="*/ 28385 w 969796"/>
                  <a:gd name="connsiteY52" fmla="*/ 1170118 h 2814967"/>
                  <a:gd name="connsiteX53" fmla="*/ 1 w 969796"/>
                  <a:gd name="connsiteY53"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549269 w 969796"/>
                  <a:gd name="connsiteY4" fmla="*/ 788162 h 2814967"/>
                  <a:gd name="connsiteX5" fmla="*/ 818210 w 969796"/>
                  <a:gd name="connsiteY5" fmla="*/ 981311 h 2814967"/>
                  <a:gd name="connsiteX6" fmla="*/ 916007 w 969796"/>
                  <a:gd name="connsiteY6" fmla="*/ 1030208 h 2814967"/>
                  <a:gd name="connsiteX7" fmla="*/ 935567 w 969796"/>
                  <a:gd name="connsiteY7" fmla="*/ 961751 h 2814967"/>
                  <a:gd name="connsiteX8" fmla="*/ 969796 w 969796"/>
                  <a:gd name="connsiteY8" fmla="*/ 1374942 h 2814967"/>
                  <a:gd name="connsiteX9" fmla="*/ 933122 w 969796"/>
                  <a:gd name="connsiteY9" fmla="*/ 1433621 h 2814967"/>
                  <a:gd name="connsiteX10" fmla="*/ 928231 w 969796"/>
                  <a:gd name="connsiteY10" fmla="*/ 1707453 h 2814967"/>
                  <a:gd name="connsiteX11" fmla="*/ 898893 w 969796"/>
                  <a:gd name="connsiteY11" fmla="*/ 1881042 h 2814967"/>
                  <a:gd name="connsiteX12" fmla="*/ 908673 w 969796"/>
                  <a:gd name="connsiteY12" fmla="*/ 1925049 h 2814967"/>
                  <a:gd name="connsiteX13" fmla="*/ 854884 w 969796"/>
                  <a:gd name="connsiteY13" fmla="*/ 2105974 h 2814967"/>
                  <a:gd name="connsiteX14" fmla="*/ 805985 w 969796"/>
                  <a:gd name="connsiteY14" fmla="*/ 2189101 h 2814967"/>
                  <a:gd name="connsiteX15" fmla="*/ 786426 w 969796"/>
                  <a:gd name="connsiteY15" fmla="*/ 2215996 h 2814967"/>
                  <a:gd name="connsiteX16" fmla="*/ 776646 w 969796"/>
                  <a:gd name="connsiteY16" fmla="*/ 2311347 h 2814967"/>
                  <a:gd name="connsiteX17" fmla="*/ 815765 w 969796"/>
                  <a:gd name="connsiteY17" fmla="*/ 2389585 h 2814967"/>
                  <a:gd name="connsiteX18" fmla="*/ 754642 w 969796"/>
                  <a:gd name="connsiteY18" fmla="*/ 2555839 h 2814967"/>
                  <a:gd name="connsiteX19" fmla="*/ 625061 w 969796"/>
                  <a:gd name="connsiteY19" fmla="*/ 2414034 h 2814967"/>
                  <a:gd name="connsiteX20" fmla="*/ 595722 w 969796"/>
                  <a:gd name="connsiteY20" fmla="*/ 2235555 h 2814967"/>
                  <a:gd name="connsiteX21" fmla="*/ 588388 w 969796"/>
                  <a:gd name="connsiteY21" fmla="*/ 2123088 h 2814967"/>
                  <a:gd name="connsiteX22" fmla="*/ 615282 w 969796"/>
                  <a:gd name="connsiteY22" fmla="*/ 2076635 h 2814967"/>
                  <a:gd name="connsiteX23" fmla="*/ 639731 w 969796"/>
                  <a:gd name="connsiteY23" fmla="*/ 2035071 h 2814967"/>
                  <a:gd name="connsiteX24" fmla="*/ 669070 w 969796"/>
                  <a:gd name="connsiteY24" fmla="*/ 1991063 h 2814967"/>
                  <a:gd name="connsiteX25" fmla="*/ 664180 w 969796"/>
                  <a:gd name="connsiteY25" fmla="*/ 1920160 h 2814967"/>
                  <a:gd name="connsiteX26" fmla="*/ 647065 w 969796"/>
                  <a:gd name="connsiteY26" fmla="*/ 1822363 h 2814967"/>
                  <a:gd name="connsiteX27" fmla="*/ 647066 w 969796"/>
                  <a:gd name="connsiteY27" fmla="*/ 1719677 h 2814967"/>
                  <a:gd name="connsiteX28" fmla="*/ 590833 w 969796"/>
                  <a:gd name="connsiteY28" fmla="*/ 1502079 h 2814967"/>
                  <a:gd name="connsiteX29" fmla="*/ 562761 w 969796"/>
                  <a:gd name="connsiteY29" fmla="*/ 1400295 h 2814967"/>
                  <a:gd name="connsiteX30" fmla="*/ 566383 w 969796"/>
                  <a:gd name="connsiteY30" fmla="*/ 1548532 h 2814967"/>
                  <a:gd name="connsiteX31" fmla="*/ 566383 w 969796"/>
                  <a:gd name="connsiteY31" fmla="*/ 1915270 h 2814967"/>
                  <a:gd name="connsiteX32" fmla="*/ 568828 w 969796"/>
                  <a:gd name="connsiteY32" fmla="*/ 2035071 h 2814967"/>
                  <a:gd name="connsiteX33" fmla="*/ 559048 w 969796"/>
                  <a:gd name="connsiteY33" fmla="*/ 2120644 h 2814967"/>
                  <a:gd name="connsiteX34" fmla="*/ 568828 w 969796"/>
                  <a:gd name="connsiteY34" fmla="*/ 2152428 h 2814967"/>
                  <a:gd name="connsiteX35" fmla="*/ 583497 w 969796"/>
                  <a:gd name="connsiteY35" fmla="*/ 2264894 h 2814967"/>
                  <a:gd name="connsiteX36" fmla="*/ 583498 w 969796"/>
                  <a:gd name="connsiteY36" fmla="*/ 2418924 h 2814967"/>
                  <a:gd name="connsiteX37" fmla="*/ 629951 w 969796"/>
                  <a:gd name="connsiteY37" fmla="*/ 2538725 h 2814967"/>
                  <a:gd name="connsiteX38" fmla="*/ 588387 w 969796"/>
                  <a:gd name="connsiteY38" fmla="*/ 2665863 h 2814967"/>
                  <a:gd name="connsiteX39" fmla="*/ 370790 w 969796"/>
                  <a:gd name="connsiteY39" fmla="*/ 2734319 h 2814967"/>
                  <a:gd name="connsiteX40" fmla="*/ 424578 w 969796"/>
                  <a:gd name="connsiteY40" fmla="*/ 2641413 h 2814967"/>
                  <a:gd name="connsiteX41" fmla="*/ 351230 w 969796"/>
                  <a:gd name="connsiteY41" fmla="*/ 2450710 h 2814967"/>
                  <a:gd name="connsiteX42" fmla="*/ 297441 w 969796"/>
                  <a:gd name="connsiteY42" fmla="*/ 1670780 h 2814967"/>
                  <a:gd name="connsiteX43" fmla="*/ 253433 w 969796"/>
                  <a:gd name="connsiteY43" fmla="*/ 1384726 h 2814967"/>
                  <a:gd name="connsiteX44" fmla="*/ 199645 w 969796"/>
                  <a:gd name="connsiteY44" fmla="*/ 1367611 h 2814967"/>
                  <a:gd name="connsiteX45" fmla="*/ 239426 w 969796"/>
                  <a:gd name="connsiteY45" fmla="*/ 742668 h 2814967"/>
                  <a:gd name="connsiteX46" fmla="*/ 172751 w 969796"/>
                  <a:gd name="connsiteY46" fmla="*/ 1169573 h 2814967"/>
                  <a:gd name="connsiteX47" fmla="*/ 177641 w 969796"/>
                  <a:gd name="connsiteY47" fmla="*/ 1308933 h 2814967"/>
                  <a:gd name="connsiteX48" fmla="*/ 138522 w 969796"/>
                  <a:gd name="connsiteY48" fmla="*/ 1318713 h 2814967"/>
                  <a:gd name="connsiteX49" fmla="*/ 153192 w 969796"/>
                  <a:gd name="connsiteY49" fmla="*/ 1333382 h 2814967"/>
                  <a:gd name="connsiteX50" fmla="*/ 159354 w 969796"/>
                  <a:gd name="connsiteY50" fmla="*/ 1382051 h 2814967"/>
                  <a:gd name="connsiteX51" fmla="*/ 37910 w 969796"/>
                  <a:gd name="connsiteY51" fmla="*/ 1291563 h 2814967"/>
                  <a:gd name="connsiteX52" fmla="*/ 28385 w 969796"/>
                  <a:gd name="connsiteY52" fmla="*/ 1170118 h 2814967"/>
                  <a:gd name="connsiteX53" fmla="*/ 1 w 969796"/>
                  <a:gd name="connsiteY53"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524820 w 969796"/>
                  <a:gd name="connsiteY4" fmla="*/ 604793 h 2814967"/>
                  <a:gd name="connsiteX5" fmla="*/ 549269 w 969796"/>
                  <a:gd name="connsiteY5" fmla="*/ 788162 h 2814967"/>
                  <a:gd name="connsiteX6" fmla="*/ 818210 w 969796"/>
                  <a:gd name="connsiteY6" fmla="*/ 981311 h 2814967"/>
                  <a:gd name="connsiteX7" fmla="*/ 916007 w 969796"/>
                  <a:gd name="connsiteY7" fmla="*/ 1030208 h 2814967"/>
                  <a:gd name="connsiteX8" fmla="*/ 935567 w 969796"/>
                  <a:gd name="connsiteY8" fmla="*/ 961751 h 2814967"/>
                  <a:gd name="connsiteX9" fmla="*/ 969796 w 969796"/>
                  <a:gd name="connsiteY9" fmla="*/ 1374942 h 2814967"/>
                  <a:gd name="connsiteX10" fmla="*/ 933122 w 969796"/>
                  <a:gd name="connsiteY10" fmla="*/ 1433621 h 2814967"/>
                  <a:gd name="connsiteX11" fmla="*/ 928231 w 969796"/>
                  <a:gd name="connsiteY11" fmla="*/ 1707453 h 2814967"/>
                  <a:gd name="connsiteX12" fmla="*/ 898893 w 969796"/>
                  <a:gd name="connsiteY12" fmla="*/ 1881042 h 2814967"/>
                  <a:gd name="connsiteX13" fmla="*/ 908673 w 969796"/>
                  <a:gd name="connsiteY13" fmla="*/ 1925049 h 2814967"/>
                  <a:gd name="connsiteX14" fmla="*/ 854884 w 969796"/>
                  <a:gd name="connsiteY14" fmla="*/ 2105974 h 2814967"/>
                  <a:gd name="connsiteX15" fmla="*/ 805985 w 969796"/>
                  <a:gd name="connsiteY15" fmla="*/ 2189101 h 2814967"/>
                  <a:gd name="connsiteX16" fmla="*/ 786426 w 969796"/>
                  <a:gd name="connsiteY16" fmla="*/ 2215996 h 2814967"/>
                  <a:gd name="connsiteX17" fmla="*/ 776646 w 969796"/>
                  <a:gd name="connsiteY17" fmla="*/ 2311347 h 2814967"/>
                  <a:gd name="connsiteX18" fmla="*/ 815765 w 969796"/>
                  <a:gd name="connsiteY18" fmla="*/ 2389585 h 2814967"/>
                  <a:gd name="connsiteX19" fmla="*/ 754642 w 969796"/>
                  <a:gd name="connsiteY19" fmla="*/ 2555839 h 2814967"/>
                  <a:gd name="connsiteX20" fmla="*/ 625061 w 969796"/>
                  <a:gd name="connsiteY20" fmla="*/ 2414034 h 2814967"/>
                  <a:gd name="connsiteX21" fmla="*/ 595722 w 969796"/>
                  <a:gd name="connsiteY21" fmla="*/ 2235555 h 2814967"/>
                  <a:gd name="connsiteX22" fmla="*/ 588388 w 969796"/>
                  <a:gd name="connsiteY22" fmla="*/ 2123088 h 2814967"/>
                  <a:gd name="connsiteX23" fmla="*/ 615282 w 969796"/>
                  <a:gd name="connsiteY23" fmla="*/ 2076635 h 2814967"/>
                  <a:gd name="connsiteX24" fmla="*/ 639731 w 969796"/>
                  <a:gd name="connsiteY24" fmla="*/ 2035071 h 2814967"/>
                  <a:gd name="connsiteX25" fmla="*/ 669070 w 969796"/>
                  <a:gd name="connsiteY25" fmla="*/ 1991063 h 2814967"/>
                  <a:gd name="connsiteX26" fmla="*/ 664180 w 969796"/>
                  <a:gd name="connsiteY26" fmla="*/ 1920160 h 2814967"/>
                  <a:gd name="connsiteX27" fmla="*/ 647065 w 969796"/>
                  <a:gd name="connsiteY27" fmla="*/ 1822363 h 2814967"/>
                  <a:gd name="connsiteX28" fmla="*/ 647066 w 969796"/>
                  <a:gd name="connsiteY28" fmla="*/ 1719677 h 2814967"/>
                  <a:gd name="connsiteX29" fmla="*/ 590833 w 969796"/>
                  <a:gd name="connsiteY29" fmla="*/ 1502079 h 2814967"/>
                  <a:gd name="connsiteX30" fmla="*/ 562761 w 969796"/>
                  <a:gd name="connsiteY30" fmla="*/ 1400295 h 2814967"/>
                  <a:gd name="connsiteX31" fmla="*/ 566383 w 969796"/>
                  <a:gd name="connsiteY31" fmla="*/ 1548532 h 2814967"/>
                  <a:gd name="connsiteX32" fmla="*/ 566383 w 969796"/>
                  <a:gd name="connsiteY32" fmla="*/ 1915270 h 2814967"/>
                  <a:gd name="connsiteX33" fmla="*/ 568828 w 969796"/>
                  <a:gd name="connsiteY33" fmla="*/ 2035071 h 2814967"/>
                  <a:gd name="connsiteX34" fmla="*/ 559048 w 969796"/>
                  <a:gd name="connsiteY34" fmla="*/ 2120644 h 2814967"/>
                  <a:gd name="connsiteX35" fmla="*/ 568828 w 969796"/>
                  <a:gd name="connsiteY35" fmla="*/ 2152428 h 2814967"/>
                  <a:gd name="connsiteX36" fmla="*/ 583497 w 969796"/>
                  <a:gd name="connsiteY36" fmla="*/ 2264894 h 2814967"/>
                  <a:gd name="connsiteX37" fmla="*/ 583498 w 969796"/>
                  <a:gd name="connsiteY37" fmla="*/ 2418924 h 2814967"/>
                  <a:gd name="connsiteX38" fmla="*/ 629951 w 969796"/>
                  <a:gd name="connsiteY38" fmla="*/ 2538725 h 2814967"/>
                  <a:gd name="connsiteX39" fmla="*/ 588387 w 969796"/>
                  <a:gd name="connsiteY39" fmla="*/ 2665863 h 2814967"/>
                  <a:gd name="connsiteX40" fmla="*/ 370790 w 969796"/>
                  <a:gd name="connsiteY40" fmla="*/ 2734319 h 2814967"/>
                  <a:gd name="connsiteX41" fmla="*/ 424578 w 969796"/>
                  <a:gd name="connsiteY41" fmla="*/ 2641413 h 2814967"/>
                  <a:gd name="connsiteX42" fmla="*/ 351230 w 969796"/>
                  <a:gd name="connsiteY42" fmla="*/ 2450710 h 2814967"/>
                  <a:gd name="connsiteX43" fmla="*/ 297441 w 969796"/>
                  <a:gd name="connsiteY43" fmla="*/ 1670780 h 2814967"/>
                  <a:gd name="connsiteX44" fmla="*/ 253433 w 969796"/>
                  <a:gd name="connsiteY44" fmla="*/ 1384726 h 2814967"/>
                  <a:gd name="connsiteX45" fmla="*/ 199645 w 969796"/>
                  <a:gd name="connsiteY45" fmla="*/ 1367611 h 2814967"/>
                  <a:gd name="connsiteX46" fmla="*/ 239426 w 969796"/>
                  <a:gd name="connsiteY46" fmla="*/ 742668 h 2814967"/>
                  <a:gd name="connsiteX47" fmla="*/ 172751 w 969796"/>
                  <a:gd name="connsiteY47" fmla="*/ 1169573 h 2814967"/>
                  <a:gd name="connsiteX48" fmla="*/ 177641 w 969796"/>
                  <a:gd name="connsiteY48" fmla="*/ 1308933 h 2814967"/>
                  <a:gd name="connsiteX49" fmla="*/ 138522 w 969796"/>
                  <a:gd name="connsiteY49" fmla="*/ 1318713 h 2814967"/>
                  <a:gd name="connsiteX50" fmla="*/ 153192 w 969796"/>
                  <a:gd name="connsiteY50" fmla="*/ 1333382 h 2814967"/>
                  <a:gd name="connsiteX51" fmla="*/ 159354 w 969796"/>
                  <a:gd name="connsiteY51" fmla="*/ 1382051 h 2814967"/>
                  <a:gd name="connsiteX52" fmla="*/ 37910 w 969796"/>
                  <a:gd name="connsiteY52" fmla="*/ 1291563 h 2814967"/>
                  <a:gd name="connsiteX53" fmla="*/ 28385 w 969796"/>
                  <a:gd name="connsiteY53" fmla="*/ 1170118 h 2814967"/>
                  <a:gd name="connsiteX54" fmla="*/ 1 w 969796"/>
                  <a:gd name="connsiteY54"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610392 w 969796"/>
                  <a:gd name="connsiteY4" fmla="*/ 414089 h 2814967"/>
                  <a:gd name="connsiteX5" fmla="*/ 549269 w 969796"/>
                  <a:gd name="connsiteY5" fmla="*/ 788162 h 2814967"/>
                  <a:gd name="connsiteX6" fmla="*/ 818210 w 969796"/>
                  <a:gd name="connsiteY6" fmla="*/ 981311 h 2814967"/>
                  <a:gd name="connsiteX7" fmla="*/ 916007 w 969796"/>
                  <a:gd name="connsiteY7" fmla="*/ 1030208 h 2814967"/>
                  <a:gd name="connsiteX8" fmla="*/ 935567 w 969796"/>
                  <a:gd name="connsiteY8" fmla="*/ 961751 h 2814967"/>
                  <a:gd name="connsiteX9" fmla="*/ 969796 w 969796"/>
                  <a:gd name="connsiteY9" fmla="*/ 1374942 h 2814967"/>
                  <a:gd name="connsiteX10" fmla="*/ 933122 w 969796"/>
                  <a:gd name="connsiteY10" fmla="*/ 1433621 h 2814967"/>
                  <a:gd name="connsiteX11" fmla="*/ 928231 w 969796"/>
                  <a:gd name="connsiteY11" fmla="*/ 1707453 h 2814967"/>
                  <a:gd name="connsiteX12" fmla="*/ 898893 w 969796"/>
                  <a:gd name="connsiteY12" fmla="*/ 1881042 h 2814967"/>
                  <a:gd name="connsiteX13" fmla="*/ 908673 w 969796"/>
                  <a:gd name="connsiteY13" fmla="*/ 1925049 h 2814967"/>
                  <a:gd name="connsiteX14" fmla="*/ 854884 w 969796"/>
                  <a:gd name="connsiteY14" fmla="*/ 2105974 h 2814967"/>
                  <a:gd name="connsiteX15" fmla="*/ 805985 w 969796"/>
                  <a:gd name="connsiteY15" fmla="*/ 2189101 h 2814967"/>
                  <a:gd name="connsiteX16" fmla="*/ 786426 w 969796"/>
                  <a:gd name="connsiteY16" fmla="*/ 2215996 h 2814967"/>
                  <a:gd name="connsiteX17" fmla="*/ 776646 w 969796"/>
                  <a:gd name="connsiteY17" fmla="*/ 2311347 h 2814967"/>
                  <a:gd name="connsiteX18" fmla="*/ 815765 w 969796"/>
                  <a:gd name="connsiteY18" fmla="*/ 2389585 h 2814967"/>
                  <a:gd name="connsiteX19" fmla="*/ 754642 w 969796"/>
                  <a:gd name="connsiteY19" fmla="*/ 2555839 h 2814967"/>
                  <a:gd name="connsiteX20" fmla="*/ 625061 w 969796"/>
                  <a:gd name="connsiteY20" fmla="*/ 2414034 h 2814967"/>
                  <a:gd name="connsiteX21" fmla="*/ 595722 w 969796"/>
                  <a:gd name="connsiteY21" fmla="*/ 2235555 h 2814967"/>
                  <a:gd name="connsiteX22" fmla="*/ 588388 w 969796"/>
                  <a:gd name="connsiteY22" fmla="*/ 2123088 h 2814967"/>
                  <a:gd name="connsiteX23" fmla="*/ 615282 w 969796"/>
                  <a:gd name="connsiteY23" fmla="*/ 2076635 h 2814967"/>
                  <a:gd name="connsiteX24" fmla="*/ 639731 w 969796"/>
                  <a:gd name="connsiteY24" fmla="*/ 2035071 h 2814967"/>
                  <a:gd name="connsiteX25" fmla="*/ 669070 w 969796"/>
                  <a:gd name="connsiteY25" fmla="*/ 1991063 h 2814967"/>
                  <a:gd name="connsiteX26" fmla="*/ 664180 w 969796"/>
                  <a:gd name="connsiteY26" fmla="*/ 1920160 h 2814967"/>
                  <a:gd name="connsiteX27" fmla="*/ 647065 w 969796"/>
                  <a:gd name="connsiteY27" fmla="*/ 1822363 h 2814967"/>
                  <a:gd name="connsiteX28" fmla="*/ 647066 w 969796"/>
                  <a:gd name="connsiteY28" fmla="*/ 1719677 h 2814967"/>
                  <a:gd name="connsiteX29" fmla="*/ 590833 w 969796"/>
                  <a:gd name="connsiteY29" fmla="*/ 1502079 h 2814967"/>
                  <a:gd name="connsiteX30" fmla="*/ 562761 w 969796"/>
                  <a:gd name="connsiteY30" fmla="*/ 1400295 h 2814967"/>
                  <a:gd name="connsiteX31" fmla="*/ 566383 w 969796"/>
                  <a:gd name="connsiteY31" fmla="*/ 1548532 h 2814967"/>
                  <a:gd name="connsiteX32" fmla="*/ 566383 w 969796"/>
                  <a:gd name="connsiteY32" fmla="*/ 1915270 h 2814967"/>
                  <a:gd name="connsiteX33" fmla="*/ 568828 w 969796"/>
                  <a:gd name="connsiteY33" fmla="*/ 2035071 h 2814967"/>
                  <a:gd name="connsiteX34" fmla="*/ 559048 w 969796"/>
                  <a:gd name="connsiteY34" fmla="*/ 2120644 h 2814967"/>
                  <a:gd name="connsiteX35" fmla="*/ 568828 w 969796"/>
                  <a:gd name="connsiteY35" fmla="*/ 2152428 h 2814967"/>
                  <a:gd name="connsiteX36" fmla="*/ 583497 w 969796"/>
                  <a:gd name="connsiteY36" fmla="*/ 2264894 h 2814967"/>
                  <a:gd name="connsiteX37" fmla="*/ 583498 w 969796"/>
                  <a:gd name="connsiteY37" fmla="*/ 2418924 h 2814967"/>
                  <a:gd name="connsiteX38" fmla="*/ 629951 w 969796"/>
                  <a:gd name="connsiteY38" fmla="*/ 2538725 h 2814967"/>
                  <a:gd name="connsiteX39" fmla="*/ 588387 w 969796"/>
                  <a:gd name="connsiteY39" fmla="*/ 2665863 h 2814967"/>
                  <a:gd name="connsiteX40" fmla="*/ 370790 w 969796"/>
                  <a:gd name="connsiteY40" fmla="*/ 2734319 h 2814967"/>
                  <a:gd name="connsiteX41" fmla="*/ 424578 w 969796"/>
                  <a:gd name="connsiteY41" fmla="*/ 2641413 h 2814967"/>
                  <a:gd name="connsiteX42" fmla="*/ 351230 w 969796"/>
                  <a:gd name="connsiteY42" fmla="*/ 2450710 h 2814967"/>
                  <a:gd name="connsiteX43" fmla="*/ 297441 w 969796"/>
                  <a:gd name="connsiteY43" fmla="*/ 1670780 h 2814967"/>
                  <a:gd name="connsiteX44" fmla="*/ 253433 w 969796"/>
                  <a:gd name="connsiteY44" fmla="*/ 1384726 h 2814967"/>
                  <a:gd name="connsiteX45" fmla="*/ 199645 w 969796"/>
                  <a:gd name="connsiteY45" fmla="*/ 1367611 h 2814967"/>
                  <a:gd name="connsiteX46" fmla="*/ 239426 w 969796"/>
                  <a:gd name="connsiteY46" fmla="*/ 742668 h 2814967"/>
                  <a:gd name="connsiteX47" fmla="*/ 172751 w 969796"/>
                  <a:gd name="connsiteY47" fmla="*/ 1169573 h 2814967"/>
                  <a:gd name="connsiteX48" fmla="*/ 177641 w 969796"/>
                  <a:gd name="connsiteY48" fmla="*/ 1308933 h 2814967"/>
                  <a:gd name="connsiteX49" fmla="*/ 138522 w 969796"/>
                  <a:gd name="connsiteY49" fmla="*/ 1318713 h 2814967"/>
                  <a:gd name="connsiteX50" fmla="*/ 153192 w 969796"/>
                  <a:gd name="connsiteY50" fmla="*/ 1333382 h 2814967"/>
                  <a:gd name="connsiteX51" fmla="*/ 159354 w 969796"/>
                  <a:gd name="connsiteY51" fmla="*/ 1382051 h 2814967"/>
                  <a:gd name="connsiteX52" fmla="*/ 37910 w 969796"/>
                  <a:gd name="connsiteY52" fmla="*/ 1291563 h 2814967"/>
                  <a:gd name="connsiteX53" fmla="*/ 28385 w 969796"/>
                  <a:gd name="connsiteY53" fmla="*/ 1170118 h 2814967"/>
                  <a:gd name="connsiteX54" fmla="*/ 1 w 969796"/>
                  <a:gd name="connsiteY54"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610392 w 969796"/>
                  <a:gd name="connsiteY4" fmla="*/ 414089 h 2814967"/>
                  <a:gd name="connsiteX5" fmla="*/ 549269 w 969796"/>
                  <a:gd name="connsiteY5" fmla="*/ 788162 h 2814967"/>
                  <a:gd name="connsiteX6" fmla="*/ 818210 w 969796"/>
                  <a:gd name="connsiteY6" fmla="*/ 981311 h 2814967"/>
                  <a:gd name="connsiteX7" fmla="*/ 916007 w 969796"/>
                  <a:gd name="connsiteY7" fmla="*/ 1030208 h 2814967"/>
                  <a:gd name="connsiteX8" fmla="*/ 935567 w 969796"/>
                  <a:gd name="connsiteY8" fmla="*/ 961751 h 2814967"/>
                  <a:gd name="connsiteX9" fmla="*/ 969796 w 969796"/>
                  <a:gd name="connsiteY9" fmla="*/ 1374942 h 2814967"/>
                  <a:gd name="connsiteX10" fmla="*/ 933122 w 969796"/>
                  <a:gd name="connsiteY10" fmla="*/ 1433621 h 2814967"/>
                  <a:gd name="connsiteX11" fmla="*/ 928231 w 969796"/>
                  <a:gd name="connsiteY11" fmla="*/ 1707453 h 2814967"/>
                  <a:gd name="connsiteX12" fmla="*/ 898893 w 969796"/>
                  <a:gd name="connsiteY12" fmla="*/ 1881042 h 2814967"/>
                  <a:gd name="connsiteX13" fmla="*/ 908673 w 969796"/>
                  <a:gd name="connsiteY13" fmla="*/ 1925049 h 2814967"/>
                  <a:gd name="connsiteX14" fmla="*/ 854884 w 969796"/>
                  <a:gd name="connsiteY14" fmla="*/ 2105974 h 2814967"/>
                  <a:gd name="connsiteX15" fmla="*/ 805985 w 969796"/>
                  <a:gd name="connsiteY15" fmla="*/ 2189101 h 2814967"/>
                  <a:gd name="connsiteX16" fmla="*/ 786426 w 969796"/>
                  <a:gd name="connsiteY16" fmla="*/ 2215996 h 2814967"/>
                  <a:gd name="connsiteX17" fmla="*/ 776646 w 969796"/>
                  <a:gd name="connsiteY17" fmla="*/ 2311347 h 2814967"/>
                  <a:gd name="connsiteX18" fmla="*/ 815765 w 969796"/>
                  <a:gd name="connsiteY18" fmla="*/ 2389585 h 2814967"/>
                  <a:gd name="connsiteX19" fmla="*/ 754642 w 969796"/>
                  <a:gd name="connsiteY19" fmla="*/ 2555839 h 2814967"/>
                  <a:gd name="connsiteX20" fmla="*/ 625061 w 969796"/>
                  <a:gd name="connsiteY20" fmla="*/ 2414034 h 2814967"/>
                  <a:gd name="connsiteX21" fmla="*/ 595722 w 969796"/>
                  <a:gd name="connsiteY21" fmla="*/ 2235555 h 2814967"/>
                  <a:gd name="connsiteX22" fmla="*/ 588388 w 969796"/>
                  <a:gd name="connsiteY22" fmla="*/ 2123088 h 2814967"/>
                  <a:gd name="connsiteX23" fmla="*/ 615282 w 969796"/>
                  <a:gd name="connsiteY23" fmla="*/ 2076635 h 2814967"/>
                  <a:gd name="connsiteX24" fmla="*/ 639731 w 969796"/>
                  <a:gd name="connsiteY24" fmla="*/ 2035071 h 2814967"/>
                  <a:gd name="connsiteX25" fmla="*/ 669070 w 969796"/>
                  <a:gd name="connsiteY25" fmla="*/ 1991063 h 2814967"/>
                  <a:gd name="connsiteX26" fmla="*/ 664180 w 969796"/>
                  <a:gd name="connsiteY26" fmla="*/ 1920160 h 2814967"/>
                  <a:gd name="connsiteX27" fmla="*/ 647065 w 969796"/>
                  <a:gd name="connsiteY27" fmla="*/ 1822363 h 2814967"/>
                  <a:gd name="connsiteX28" fmla="*/ 647066 w 969796"/>
                  <a:gd name="connsiteY28" fmla="*/ 1719677 h 2814967"/>
                  <a:gd name="connsiteX29" fmla="*/ 590833 w 969796"/>
                  <a:gd name="connsiteY29" fmla="*/ 1502079 h 2814967"/>
                  <a:gd name="connsiteX30" fmla="*/ 562761 w 969796"/>
                  <a:gd name="connsiteY30" fmla="*/ 1400295 h 2814967"/>
                  <a:gd name="connsiteX31" fmla="*/ 566383 w 969796"/>
                  <a:gd name="connsiteY31" fmla="*/ 1548532 h 2814967"/>
                  <a:gd name="connsiteX32" fmla="*/ 566383 w 969796"/>
                  <a:gd name="connsiteY32" fmla="*/ 1915270 h 2814967"/>
                  <a:gd name="connsiteX33" fmla="*/ 568828 w 969796"/>
                  <a:gd name="connsiteY33" fmla="*/ 2035071 h 2814967"/>
                  <a:gd name="connsiteX34" fmla="*/ 559048 w 969796"/>
                  <a:gd name="connsiteY34" fmla="*/ 2120644 h 2814967"/>
                  <a:gd name="connsiteX35" fmla="*/ 568828 w 969796"/>
                  <a:gd name="connsiteY35" fmla="*/ 2152428 h 2814967"/>
                  <a:gd name="connsiteX36" fmla="*/ 583497 w 969796"/>
                  <a:gd name="connsiteY36" fmla="*/ 2264894 h 2814967"/>
                  <a:gd name="connsiteX37" fmla="*/ 583498 w 969796"/>
                  <a:gd name="connsiteY37" fmla="*/ 2418924 h 2814967"/>
                  <a:gd name="connsiteX38" fmla="*/ 629951 w 969796"/>
                  <a:gd name="connsiteY38" fmla="*/ 2538725 h 2814967"/>
                  <a:gd name="connsiteX39" fmla="*/ 588387 w 969796"/>
                  <a:gd name="connsiteY39" fmla="*/ 2665863 h 2814967"/>
                  <a:gd name="connsiteX40" fmla="*/ 370790 w 969796"/>
                  <a:gd name="connsiteY40" fmla="*/ 2734319 h 2814967"/>
                  <a:gd name="connsiteX41" fmla="*/ 424578 w 969796"/>
                  <a:gd name="connsiteY41" fmla="*/ 2641413 h 2814967"/>
                  <a:gd name="connsiteX42" fmla="*/ 351230 w 969796"/>
                  <a:gd name="connsiteY42" fmla="*/ 2450710 h 2814967"/>
                  <a:gd name="connsiteX43" fmla="*/ 297441 w 969796"/>
                  <a:gd name="connsiteY43" fmla="*/ 1670780 h 2814967"/>
                  <a:gd name="connsiteX44" fmla="*/ 253433 w 969796"/>
                  <a:gd name="connsiteY44" fmla="*/ 1384726 h 2814967"/>
                  <a:gd name="connsiteX45" fmla="*/ 199645 w 969796"/>
                  <a:gd name="connsiteY45" fmla="*/ 1367611 h 2814967"/>
                  <a:gd name="connsiteX46" fmla="*/ 239426 w 969796"/>
                  <a:gd name="connsiteY46" fmla="*/ 742668 h 2814967"/>
                  <a:gd name="connsiteX47" fmla="*/ 172751 w 969796"/>
                  <a:gd name="connsiteY47" fmla="*/ 1169573 h 2814967"/>
                  <a:gd name="connsiteX48" fmla="*/ 177641 w 969796"/>
                  <a:gd name="connsiteY48" fmla="*/ 1308933 h 2814967"/>
                  <a:gd name="connsiteX49" fmla="*/ 138522 w 969796"/>
                  <a:gd name="connsiteY49" fmla="*/ 1318713 h 2814967"/>
                  <a:gd name="connsiteX50" fmla="*/ 153192 w 969796"/>
                  <a:gd name="connsiteY50" fmla="*/ 1333382 h 2814967"/>
                  <a:gd name="connsiteX51" fmla="*/ 159354 w 969796"/>
                  <a:gd name="connsiteY51" fmla="*/ 1382051 h 2814967"/>
                  <a:gd name="connsiteX52" fmla="*/ 37910 w 969796"/>
                  <a:gd name="connsiteY52" fmla="*/ 1291563 h 2814967"/>
                  <a:gd name="connsiteX53" fmla="*/ 28385 w 969796"/>
                  <a:gd name="connsiteY53" fmla="*/ 1170118 h 2814967"/>
                  <a:gd name="connsiteX54" fmla="*/ 1 w 969796"/>
                  <a:gd name="connsiteY54"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610392 w 969796"/>
                  <a:gd name="connsiteY4" fmla="*/ 414089 h 2814967"/>
                  <a:gd name="connsiteX5" fmla="*/ 549269 w 969796"/>
                  <a:gd name="connsiteY5" fmla="*/ 788162 h 2814967"/>
                  <a:gd name="connsiteX6" fmla="*/ 818210 w 969796"/>
                  <a:gd name="connsiteY6" fmla="*/ 981311 h 2814967"/>
                  <a:gd name="connsiteX7" fmla="*/ 916007 w 969796"/>
                  <a:gd name="connsiteY7" fmla="*/ 1030208 h 2814967"/>
                  <a:gd name="connsiteX8" fmla="*/ 935567 w 969796"/>
                  <a:gd name="connsiteY8" fmla="*/ 961751 h 2814967"/>
                  <a:gd name="connsiteX9" fmla="*/ 969796 w 969796"/>
                  <a:gd name="connsiteY9" fmla="*/ 1374942 h 2814967"/>
                  <a:gd name="connsiteX10" fmla="*/ 933122 w 969796"/>
                  <a:gd name="connsiteY10" fmla="*/ 1433621 h 2814967"/>
                  <a:gd name="connsiteX11" fmla="*/ 928231 w 969796"/>
                  <a:gd name="connsiteY11" fmla="*/ 1707453 h 2814967"/>
                  <a:gd name="connsiteX12" fmla="*/ 898893 w 969796"/>
                  <a:gd name="connsiteY12" fmla="*/ 1881042 h 2814967"/>
                  <a:gd name="connsiteX13" fmla="*/ 908673 w 969796"/>
                  <a:gd name="connsiteY13" fmla="*/ 1925049 h 2814967"/>
                  <a:gd name="connsiteX14" fmla="*/ 854884 w 969796"/>
                  <a:gd name="connsiteY14" fmla="*/ 2105974 h 2814967"/>
                  <a:gd name="connsiteX15" fmla="*/ 805985 w 969796"/>
                  <a:gd name="connsiteY15" fmla="*/ 2189101 h 2814967"/>
                  <a:gd name="connsiteX16" fmla="*/ 786426 w 969796"/>
                  <a:gd name="connsiteY16" fmla="*/ 2215996 h 2814967"/>
                  <a:gd name="connsiteX17" fmla="*/ 776646 w 969796"/>
                  <a:gd name="connsiteY17" fmla="*/ 2311347 h 2814967"/>
                  <a:gd name="connsiteX18" fmla="*/ 815765 w 969796"/>
                  <a:gd name="connsiteY18" fmla="*/ 2389585 h 2814967"/>
                  <a:gd name="connsiteX19" fmla="*/ 754642 w 969796"/>
                  <a:gd name="connsiteY19" fmla="*/ 2555839 h 2814967"/>
                  <a:gd name="connsiteX20" fmla="*/ 625061 w 969796"/>
                  <a:gd name="connsiteY20" fmla="*/ 2414034 h 2814967"/>
                  <a:gd name="connsiteX21" fmla="*/ 595722 w 969796"/>
                  <a:gd name="connsiteY21" fmla="*/ 2235555 h 2814967"/>
                  <a:gd name="connsiteX22" fmla="*/ 588388 w 969796"/>
                  <a:gd name="connsiteY22" fmla="*/ 2123088 h 2814967"/>
                  <a:gd name="connsiteX23" fmla="*/ 615282 w 969796"/>
                  <a:gd name="connsiteY23" fmla="*/ 2076635 h 2814967"/>
                  <a:gd name="connsiteX24" fmla="*/ 639731 w 969796"/>
                  <a:gd name="connsiteY24" fmla="*/ 2035071 h 2814967"/>
                  <a:gd name="connsiteX25" fmla="*/ 669070 w 969796"/>
                  <a:gd name="connsiteY25" fmla="*/ 1991063 h 2814967"/>
                  <a:gd name="connsiteX26" fmla="*/ 664180 w 969796"/>
                  <a:gd name="connsiteY26" fmla="*/ 1920160 h 2814967"/>
                  <a:gd name="connsiteX27" fmla="*/ 647065 w 969796"/>
                  <a:gd name="connsiteY27" fmla="*/ 1822363 h 2814967"/>
                  <a:gd name="connsiteX28" fmla="*/ 647066 w 969796"/>
                  <a:gd name="connsiteY28" fmla="*/ 1719677 h 2814967"/>
                  <a:gd name="connsiteX29" fmla="*/ 590833 w 969796"/>
                  <a:gd name="connsiteY29" fmla="*/ 1502079 h 2814967"/>
                  <a:gd name="connsiteX30" fmla="*/ 562761 w 969796"/>
                  <a:gd name="connsiteY30" fmla="*/ 1400295 h 2814967"/>
                  <a:gd name="connsiteX31" fmla="*/ 566383 w 969796"/>
                  <a:gd name="connsiteY31" fmla="*/ 1548532 h 2814967"/>
                  <a:gd name="connsiteX32" fmla="*/ 566383 w 969796"/>
                  <a:gd name="connsiteY32" fmla="*/ 1915270 h 2814967"/>
                  <a:gd name="connsiteX33" fmla="*/ 568828 w 969796"/>
                  <a:gd name="connsiteY33" fmla="*/ 2035071 h 2814967"/>
                  <a:gd name="connsiteX34" fmla="*/ 559048 w 969796"/>
                  <a:gd name="connsiteY34" fmla="*/ 2120644 h 2814967"/>
                  <a:gd name="connsiteX35" fmla="*/ 568828 w 969796"/>
                  <a:gd name="connsiteY35" fmla="*/ 2152428 h 2814967"/>
                  <a:gd name="connsiteX36" fmla="*/ 583497 w 969796"/>
                  <a:gd name="connsiteY36" fmla="*/ 2264894 h 2814967"/>
                  <a:gd name="connsiteX37" fmla="*/ 583498 w 969796"/>
                  <a:gd name="connsiteY37" fmla="*/ 2418924 h 2814967"/>
                  <a:gd name="connsiteX38" fmla="*/ 629951 w 969796"/>
                  <a:gd name="connsiteY38" fmla="*/ 2538725 h 2814967"/>
                  <a:gd name="connsiteX39" fmla="*/ 588387 w 969796"/>
                  <a:gd name="connsiteY39" fmla="*/ 2665863 h 2814967"/>
                  <a:gd name="connsiteX40" fmla="*/ 370790 w 969796"/>
                  <a:gd name="connsiteY40" fmla="*/ 2734319 h 2814967"/>
                  <a:gd name="connsiteX41" fmla="*/ 424578 w 969796"/>
                  <a:gd name="connsiteY41" fmla="*/ 2641413 h 2814967"/>
                  <a:gd name="connsiteX42" fmla="*/ 351230 w 969796"/>
                  <a:gd name="connsiteY42" fmla="*/ 2450710 h 2814967"/>
                  <a:gd name="connsiteX43" fmla="*/ 297441 w 969796"/>
                  <a:gd name="connsiteY43" fmla="*/ 1670780 h 2814967"/>
                  <a:gd name="connsiteX44" fmla="*/ 253433 w 969796"/>
                  <a:gd name="connsiteY44" fmla="*/ 1384726 h 2814967"/>
                  <a:gd name="connsiteX45" fmla="*/ 199645 w 969796"/>
                  <a:gd name="connsiteY45" fmla="*/ 1367611 h 2814967"/>
                  <a:gd name="connsiteX46" fmla="*/ 239426 w 969796"/>
                  <a:gd name="connsiteY46" fmla="*/ 742668 h 2814967"/>
                  <a:gd name="connsiteX47" fmla="*/ 172751 w 969796"/>
                  <a:gd name="connsiteY47" fmla="*/ 1169573 h 2814967"/>
                  <a:gd name="connsiteX48" fmla="*/ 177641 w 969796"/>
                  <a:gd name="connsiteY48" fmla="*/ 1308933 h 2814967"/>
                  <a:gd name="connsiteX49" fmla="*/ 138522 w 969796"/>
                  <a:gd name="connsiteY49" fmla="*/ 1318713 h 2814967"/>
                  <a:gd name="connsiteX50" fmla="*/ 153192 w 969796"/>
                  <a:gd name="connsiteY50" fmla="*/ 1333382 h 2814967"/>
                  <a:gd name="connsiteX51" fmla="*/ 159354 w 969796"/>
                  <a:gd name="connsiteY51" fmla="*/ 1382051 h 2814967"/>
                  <a:gd name="connsiteX52" fmla="*/ 37910 w 969796"/>
                  <a:gd name="connsiteY52" fmla="*/ 1291563 h 2814967"/>
                  <a:gd name="connsiteX53" fmla="*/ 28385 w 969796"/>
                  <a:gd name="connsiteY53" fmla="*/ 1170118 h 2814967"/>
                  <a:gd name="connsiteX54" fmla="*/ 1 w 969796"/>
                  <a:gd name="connsiteY54"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581053 w 969796"/>
                  <a:gd name="connsiteY4" fmla="*/ 335852 h 2814967"/>
                  <a:gd name="connsiteX5" fmla="*/ 610392 w 969796"/>
                  <a:gd name="connsiteY5" fmla="*/ 414089 h 2814967"/>
                  <a:gd name="connsiteX6" fmla="*/ 549269 w 969796"/>
                  <a:gd name="connsiteY6" fmla="*/ 788162 h 2814967"/>
                  <a:gd name="connsiteX7" fmla="*/ 818210 w 969796"/>
                  <a:gd name="connsiteY7" fmla="*/ 981311 h 2814967"/>
                  <a:gd name="connsiteX8" fmla="*/ 916007 w 969796"/>
                  <a:gd name="connsiteY8" fmla="*/ 1030208 h 2814967"/>
                  <a:gd name="connsiteX9" fmla="*/ 935567 w 969796"/>
                  <a:gd name="connsiteY9" fmla="*/ 961751 h 2814967"/>
                  <a:gd name="connsiteX10" fmla="*/ 969796 w 969796"/>
                  <a:gd name="connsiteY10" fmla="*/ 1374942 h 2814967"/>
                  <a:gd name="connsiteX11" fmla="*/ 933122 w 969796"/>
                  <a:gd name="connsiteY11" fmla="*/ 1433621 h 2814967"/>
                  <a:gd name="connsiteX12" fmla="*/ 928231 w 969796"/>
                  <a:gd name="connsiteY12" fmla="*/ 1707453 h 2814967"/>
                  <a:gd name="connsiteX13" fmla="*/ 898893 w 969796"/>
                  <a:gd name="connsiteY13" fmla="*/ 1881042 h 2814967"/>
                  <a:gd name="connsiteX14" fmla="*/ 908673 w 969796"/>
                  <a:gd name="connsiteY14" fmla="*/ 1925049 h 2814967"/>
                  <a:gd name="connsiteX15" fmla="*/ 854884 w 969796"/>
                  <a:gd name="connsiteY15" fmla="*/ 2105974 h 2814967"/>
                  <a:gd name="connsiteX16" fmla="*/ 805985 w 969796"/>
                  <a:gd name="connsiteY16" fmla="*/ 2189101 h 2814967"/>
                  <a:gd name="connsiteX17" fmla="*/ 786426 w 969796"/>
                  <a:gd name="connsiteY17" fmla="*/ 2215996 h 2814967"/>
                  <a:gd name="connsiteX18" fmla="*/ 776646 w 969796"/>
                  <a:gd name="connsiteY18" fmla="*/ 2311347 h 2814967"/>
                  <a:gd name="connsiteX19" fmla="*/ 815765 w 969796"/>
                  <a:gd name="connsiteY19" fmla="*/ 2389585 h 2814967"/>
                  <a:gd name="connsiteX20" fmla="*/ 754642 w 969796"/>
                  <a:gd name="connsiteY20" fmla="*/ 2555839 h 2814967"/>
                  <a:gd name="connsiteX21" fmla="*/ 625061 w 969796"/>
                  <a:gd name="connsiteY21" fmla="*/ 2414034 h 2814967"/>
                  <a:gd name="connsiteX22" fmla="*/ 595722 w 969796"/>
                  <a:gd name="connsiteY22" fmla="*/ 2235555 h 2814967"/>
                  <a:gd name="connsiteX23" fmla="*/ 588388 w 969796"/>
                  <a:gd name="connsiteY23" fmla="*/ 2123088 h 2814967"/>
                  <a:gd name="connsiteX24" fmla="*/ 615282 w 969796"/>
                  <a:gd name="connsiteY24" fmla="*/ 2076635 h 2814967"/>
                  <a:gd name="connsiteX25" fmla="*/ 639731 w 969796"/>
                  <a:gd name="connsiteY25" fmla="*/ 2035071 h 2814967"/>
                  <a:gd name="connsiteX26" fmla="*/ 669070 w 969796"/>
                  <a:gd name="connsiteY26" fmla="*/ 1991063 h 2814967"/>
                  <a:gd name="connsiteX27" fmla="*/ 664180 w 969796"/>
                  <a:gd name="connsiteY27" fmla="*/ 1920160 h 2814967"/>
                  <a:gd name="connsiteX28" fmla="*/ 647065 w 969796"/>
                  <a:gd name="connsiteY28" fmla="*/ 1822363 h 2814967"/>
                  <a:gd name="connsiteX29" fmla="*/ 647066 w 969796"/>
                  <a:gd name="connsiteY29" fmla="*/ 1719677 h 2814967"/>
                  <a:gd name="connsiteX30" fmla="*/ 590833 w 969796"/>
                  <a:gd name="connsiteY30" fmla="*/ 1502079 h 2814967"/>
                  <a:gd name="connsiteX31" fmla="*/ 562761 w 969796"/>
                  <a:gd name="connsiteY31" fmla="*/ 1400295 h 2814967"/>
                  <a:gd name="connsiteX32" fmla="*/ 566383 w 969796"/>
                  <a:gd name="connsiteY32" fmla="*/ 1548532 h 2814967"/>
                  <a:gd name="connsiteX33" fmla="*/ 566383 w 969796"/>
                  <a:gd name="connsiteY33" fmla="*/ 1915270 h 2814967"/>
                  <a:gd name="connsiteX34" fmla="*/ 568828 w 969796"/>
                  <a:gd name="connsiteY34" fmla="*/ 2035071 h 2814967"/>
                  <a:gd name="connsiteX35" fmla="*/ 559048 w 969796"/>
                  <a:gd name="connsiteY35" fmla="*/ 2120644 h 2814967"/>
                  <a:gd name="connsiteX36" fmla="*/ 568828 w 969796"/>
                  <a:gd name="connsiteY36" fmla="*/ 2152428 h 2814967"/>
                  <a:gd name="connsiteX37" fmla="*/ 583497 w 969796"/>
                  <a:gd name="connsiteY37" fmla="*/ 2264894 h 2814967"/>
                  <a:gd name="connsiteX38" fmla="*/ 583498 w 969796"/>
                  <a:gd name="connsiteY38" fmla="*/ 2418924 h 2814967"/>
                  <a:gd name="connsiteX39" fmla="*/ 629951 w 969796"/>
                  <a:gd name="connsiteY39" fmla="*/ 2538725 h 2814967"/>
                  <a:gd name="connsiteX40" fmla="*/ 588387 w 969796"/>
                  <a:gd name="connsiteY40" fmla="*/ 2665863 h 2814967"/>
                  <a:gd name="connsiteX41" fmla="*/ 370790 w 969796"/>
                  <a:gd name="connsiteY41" fmla="*/ 2734319 h 2814967"/>
                  <a:gd name="connsiteX42" fmla="*/ 424578 w 969796"/>
                  <a:gd name="connsiteY42" fmla="*/ 2641413 h 2814967"/>
                  <a:gd name="connsiteX43" fmla="*/ 351230 w 969796"/>
                  <a:gd name="connsiteY43" fmla="*/ 2450710 h 2814967"/>
                  <a:gd name="connsiteX44" fmla="*/ 297441 w 969796"/>
                  <a:gd name="connsiteY44" fmla="*/ 1670780 h 2814967"/>
                  <a:gd name="connsiteX45" fmla="*/ 253433 w 969796"/>
                  <a:gd name="connsiteY45" fmla="*/ 1384726 h 2814967"/>
                  <a:gd name="connsiteX46" fmla="*/ 199645 w 969796"/>
                  <a:gd name="connsiteY46" fmla="*/ 1367611 h 2814967"/>
                  <a:gd name="connsiteX47" fmla="*/ 239426 w 969796"/>
                  <a:gd name="connsiteY47" fmla="*/ 742668 h 2814967"/>
                  <a:gd name="connsiteX48" fmla="*/ 172751 w 969796"/>
                  <a:gd name="connsiteY48" fmla="*/ 1169573 h 2814967"/>
                  <a:gd name="connsiteX49" fmla="*/ 177641 w 969796"/>
                  <a:gd name="connsiteY49" fmla="*/ 1308933 h 2814967"/>
                  <a:gd name="connsiteX50" fmla="*/ 138522 w 969796"/>
                  <a:gd name="connsiteY50" fmla="*/ 1318713 h 2814967"/>
                  <a:gd name="connsiteX51" fmla="*/ 153192 w 969796"/>
                  <a:gd name="connsiteY51" fmla="*/ 1333382 h 2814967"/>
                  <a:gd name="connsiteX52" fmla="*/ 159354 w 969796"/>
                  <a:gd name="connsiteY52" fmla="*/ 1382051 h 2814967"/>
                  <a:gd name="connsiteX53" fmla="*/ 37910 w 969796"/>
                  <a:gd name="connsiteY53" fmla="*/ 1291563 h 2814967"/>
                  <a:gd name="connsiteX54" fmla="*/ 28385 w 969796"/>
                  <a:gd name="connsiteY54" fmla="*/ 1170118 h 2814967"/>
                  <a:gd name="connsiteX55" fmla="*/ 1 w 969796"/>
                  <a:gd name="connsiteY55" fmla="*/ 1160989 h 2814967"/>
                  <a:gd name="connsiteX0" fmla="*/ 1 w 969796"/>
                  <a:gd name="connsiteY0" fmla="*/ 1160989 h 2814967"/>
                  <a:gd name="connsiteX1" fmla="*/ 128397 w 969796"/>
                  <a:gd name="connsiteY1" fmla="*/ 370020 h 2814967"/>
                  <a:gd name="connsiteX2" fmla="*/ 213478 w 969796"/>
                  <a:gd name="connsiteY2" fmla="*/ 111953 h 2814967"/>
                  <a:gd name="connsiteX3" fmla="*/ 450384 w 969796"/>
                  <a:gd name="connsiteY3" fmla="*/ 0 h 2814967"/>
                  <a:gd name="connsiteX4" fmla="*/ 537044 w 969796"/>
                  <a:gd name="connsiteY4" fmla="*/ 558340 h 2814967"/>
                  <a:gd name="connsiteX5" fmla="*/ 610392 w 969796"/>
                  <a:gd name="connsiteY5" fmla="*/ 414089 h 2814967"/>
                  <a:gd name="connsiteX6" fmla="*/ 549269 w 969796"/>
                  <a:gd name="connsiteY6" fmla="*/ 788162 h 2814967"/>
                  <a:gd name="connsiteX7" fmla="*/ 818210 w 969796"/>
                  <a:gd name="connsiteY7" fmla="*/ 981311 h 2814967"/>
                  <a:gd name="connsiteX8" fmla="*/ 916007 w 969796"/>
                  <a:gd name="connsiteY8" fmla="*/ 1030208 h 2814967"/>
                  <a:gd name="connsiteX9" fmla="*/ 935567 w 969796"/>
                  <a:gd name="connsiteY9" fmla="*/ 961751 h 2814967"/>
                  <a:gd name="connsiteX10" fmla="*/ 969796 w 969796"/>
                  <a:gd name="connsiteY10" fmla="*/ 1374942 h 2814967"/>
                  <a:gd name="connsiteX11" fmla="*/ 933122 w 969796"/>
                  <a:gd name="connsiteY11" fmla="*/ 1433621 h 2814967"/>
                  <a:gd name="connsiteX12" fmla="*/ 928231 w 969796"/>
                  <a:gd name="connsiteY12" fmla="*/ 1707453 h 2814967"/>
                  <a:gd name="connsiteX13" fmla="*/ 898893 w 969796"/>
                  <a:gd name="connsiteY13" fmla="*/ 1881042 h 2814967"/>
                  <a:gd name="connsiteX14" fmla="*/ 908673 w 969796"/>
                  <a:gd name="connsiteY14" fmla="*/ 1925049 h 2814967"/>
                  <a:gd name="connsiteX15" fmla="*/ 854884 w 969796"/>
                  <a:gd name="connsiteY15" fmla="*/ 2105974 h 2814967"/>
                  <a:gd name="connsiteX16" fmla="*/ 805985 w 969796"/>
                  <a:gd name="connsiteY16" fmla="*/ 2189101 h 2814967"/>
                  <a:gd name="connsiteX17" fmla="*/ 786426 w 969796"/>
                  <a:gd name="connsiteY17" fmla="*/ 2215996 h 2814967"/>
                  <a:gd name="connsiteX18" fmla="*/ 776646 w 969796"/>
                  <a:gd name="connsiteY18" fmla="*/ 2311347 h 2814967"/>
                  <a:gd name="connsiteX19" fmla="*/ 815765 w 969796"/>
                  <a:gd name="connsiteY19" fmla="*/ 2389585 h 2814967"/>
                  <a:gd name="connsiteX20" fmla="*/ 754642 w 969796"/>
                  <a:gd name="connsiteY20" fmla="*/ 2555839 h 2814967"/>
                  <a:gd name="connsiteX21" fmla="*/ 625061 w 969796"/>
                  <a:gd name="connsiteY21" fmla="*/ 2414034 h 2814967"/>
                  <a:gd name="connsiteX22" fmla="*/ 595722 w 969796"/>
                  <a:gd name="connsiteY22" fmla="*/ 2235555 h 2814967"/>
                  <a:gd name="connsiteX23" fmla="*/ 588388 w 969796"/>
                  <a:gd name="connsiteY23" fmla="*/ 2123088 h 2814967"/>
                  <a:gd name="connsiteX24" fmla="*/ 615282 w 969796"/>
                  <a:gd name="connsiteY24" fmla="*/ 2076635 h 2814967"/>
                  <a:gd name="connsiteX25" fmla="*/ 639731 w 969796"/>
                  <a:gd name="connsiteY25" fmla="*/ 2035071 h 2814967"/>
                  <a:gd name="connsiteX26" fmla="*/ 669070 w 969796"/>
                  <a:gd name="connsiteY26" fmla="*/ 1991063 h 2814967"/>
                  <a:gd name="connsiteX27" fmla="*/ 664180 w 969796"/>
                  <a:gd name="connsiteY27" fmla="*/ 1920160 h 2814967"/>
                  <a:gd name="connsiteX28" fmla="*/ 647065 w 969796"/>
                  <a:gd name="connsiteY28" fmla="*/ 1822363 h 2814967"/>
                  <a:gd name="connsiteX29" fmla="*/ 647066 w 969796"/>
                  <a:gd name="connsiteY29" fmla="*/ 1719677 h 2814967"/>
                  <a:gd name="connsiteX30" fmla="*/ 590833 w 969796"/>
                  <a:gd name="connsiteY30" fmla="*/ 1502079 h 2814967"/>
                  <a:gd name="connsiteX31" fmla="*/ 562761 w 969796"/>
                  <a:gd name="connsiteY31" fmla="*/ 1400295 h 2814967"/>
                  <a:gd name="connsiteX32" fmla="*/ 566383 w 969796"/>
                  <a:gd name="connsiteY32" fmla="*/ 1548532 h 2814967"/>
                  <a:gd name="connsiteX33" fmla="*/ 566383 w 969796"/>
                  <a:gd name="connsiteY33" fmla="*/ 1915270 h 2814967"/>
                  <a:gd name="connsiteX34" fmla="*/ 568828 w 969796"/>
                  <a:gd name="connsiteY34" fmla="*/ 2035071 h 2814967"/>
                  <a:gd name="connsiteX35" fmla="*/ 559048 w 969796"/>
                  <a:gd name="connsiteY35" fmla="*/ 2120644 h 2814967"/>
                  <a:gd name="connsiteX36" fmla="*/ 568828 w 969796"/>
                  <a:gd name="connsiteY36" fmla="*/ 2152428 h 2814967"/>
                  <a:gd name="connsiteX37" fmla="*/ 583497 w 969796"/>
                  <a:gd name="connsiteY37" fmla="*/ 2264894 h 2814967"/>
                  <a:gd name="connsiteX38" fmla="*/ 583498 w 969796"/>
                  <a:gd name="connsiteY38" fmla="*/ 2418924 h 2814967"/>
                  <a:gd name="connsiteX39" fmla="*/ 629951 w 969796"/>
                  <a:gd name="connsiteY39" fmla="*/ 2538725 h 2814967"/>
                  <a:gd name="connsiteX40" fmla="*/ 588387 w 969796"/>
                  <a:gd name="connsiteY40" fmla="*/ 2665863 h 2814967"/>
                  <a:gd name="connsiteX41" fmla="*/ 370790 w 969796"/>
                  <a:gd name="connsiteY41" fmla="*/ 2734319 h 2814967"/>
                  <a:gd name="connsiteX42" fmla="*/ 424578 w 969796"/>
                  <a:gd name="connsiteY42" fmla="*/ 2641413 h 2814967"/>
                  <a:gd name="connsiteX43" fmla="*/ 351230 w 969796"/>
                  <a:gd name="connsiteY43" fmla="*/ 2450710 h 2814967"/>
                  <a:gd name="connsiteX44" fmla="*/ 297441 w 969796"/>
                  <a:gd name="connsiteY44" fmla="*/ 1670780 h 2814967"/>
                  <a:gd name="connsiteX45" fmla="*/ 253433 w 969796"/>
                  <a:gd name="connsiteY45" fmla="*/ 1384726 h 2814967"/>
                  <a:gd name="connsiteX46" fmla="*/ 199645 w 969796"/>
                  <a:gd name="connsiteY46" fmla="*/ 1367611 h 2814967"/>
                  <a:gd name="connsiteX47" fmla="*/ 239426 w 969796"/>
                  <a:gd name="connsiteY47" fmla="*/ 742668 h 2814967"/>
                  <a:gd name="connsiteX48" fmla="*/ 172751 w 969796"/>
                  <a:gd name="connsiteY48" fmla="*/ 1169573 h 2814967"/>
                  <a:gd name="connsiteX49" fmla="*/ 177641 w 969796"/>
                  <a:gd name="connsiteY49" fmla="*/ 1308933 h 2814967"/>
                  <a:gd name="connsiteX50" fmla="*/ 138522 w 969796"/>
                  <a:gd name="connsiteY50" fmla="*/ 1318713 h 2814967"/>
                  <a:gd name="connsiteX51" fmla="*/ 153192 w 969796"/>
                  <a:gd name="connsiteY51" fmla="*/ 1333382 h 2814967"/>
                  <a:gd name="connsiteX52" fmla="*/ 159354 w 969796"/>
                  <a:gd name="connsiteY52" fmla="*/ 1382051 h 2814967"/>
                  <a:gd name="connsiteX53" fmla="*/ 37910 w 969796"/>
                  <a:gd name="connsiteY53" fmla="*/ 1291563 h 2814967"/>
                  <a:gd name="connsiteX54" fmla="*/ 28385 w 969796"/>
                  <a:gd name="connsiteY54" fmla="*/ 1170118 h 2814967"/>
                  <a:gd name="connsiteX55" fmla="*/ 1 w 969796"/>
                  <a:gd name="connsiteY55" fmla="*/ 1160989 h 2814967"/>
                  <a:gd name="connsiteX0" fmla="*/ 1 w 969796"/>
                  <a:gd name="connsiteY0" fmla="*/ 1165879 h 2819857"/>
                  <a:gd name="connsiteX1" fmla="*/ 128397 w 969796"/>
                  <a:gd name="connsiteY1" fmla="*/ 374910 h 2819857"/>
                  <a:gd name="connsiteX2" fmla="*/ 213478 w 969796"/>
                  <a:gd name="connsiteY2" fmla="*/ 116843 h 2819857"/>
                  <a:gd name="connsiteX3" fmla="*/ 457719 w 969796"/>
                  <a:gd name="connsiteY3" fmla="*/ 0 h 2819857"/>
                  <a:gd name="connsiteX4" fmla="*/ 537044 w 969796"/>
                  <a:gd name="connsiteY4" fmla="*/ 563230 h 2819857"/>
                  <a:gd name="connsiteX5" fmla="*/ 610392 w 969796"/>
                  <a:gd name="connsiteY5" fmla="*/ 418979 h 2819857"/>
                  <a:gd name="connsiteX6" fmla="*/ 549269 w 969796"/>
                  <a:gd name="connsiteY6" fmla="*/ 793052 h 2819857"/>
                  <a:gd name="connsiteX7" fmla="*/ 818210 w 969796"/>
                  <a:gd name="connsiteY7" fmla="*/ 986201 h 2819857"/>
                  <a:gd name="connsiteX8" fmla="*/ 916007 w 969796"/>
                  <a:gd name="connsiteY8" fmla="*/ 1035098 h 2819857"/>
                  <a:gd name="connsiteX9" fmla="*/ 935567 w 969796"/>
                  <a:gd name="connsiteY9" fmla="*/ 966641 h 2819857"/>
                  <a:gd name="connsiteX10" fmla="*/ 969796 w 969796"/>
                  <a:gd name="connsiteY10" fmla="*/ 1379832 h 2819857"/>
                  <a:gd name="connsiteX11" fmla="*/ 933122 w 969796"/>
                  <a:gd name="connsiteY11" fmla="*/ 1438511 h 2819857"/>
                  <a:gd name="connsiteX12" fmla="*/ 928231 w 969796"/>
                  <a:gd name="connsiteY12" fmla="*/ 1712343 h 2819857"/>
                  <a:gd name="connsiteX13" fmla="*/ 898893 w 969796"/>
                  <a:gd name="connsiteY13" fmla="*/ 1885932 h 2819857"/>
                  <a:gd name="connsiteX14" fmla="*/ 908673 w 969796"/>
                  <a:gd name="connsiteY14" fmla="*/ 1929939 h 2819857"/>
                  <a:gd name="connsiteX15" fmla="*/ 854884 w 969796"/>
                  <a:gd name="connsiteY15" fmla="*/ 2110864 h 2819857"/>
                  <a:gd name="connsiteX16" fmla="*/ 805985 w 969796"/>
                  <a:gd name="connsiteY16" fmla="*/ 2193991 h 2819857"/>
                  <a:gd name="connsiteX17" fmla="*/ 786426 w 969796"/>
                  <a:gd name="connsiteY17" fmla="*/ 2220886 h 2819857"/>
                  <a:gd name="connsiteX18" fmla="*/ 776646 w 969796"/>
                  <a:gd name="connsiteY18" fmla="*/ 2316237 h 2819857"/>
                  <a:gd name="connsiteX19" fmla="*/ 815765 w 969796"/>
                  <a:gd name="connsiteY19" fmla="*/ 2394475 h 2819857"/>
                  <a:gd name="connsiteX20" fmla="*/ 754642 w 969796"/>
                  <a:gd name="connsiteY20" fmla="*/ 2560729 h 2819857"/>
                  <a:gd name="connsiteX21" fmla="*/ 625061 w 969796"/>
                  <a:gd name="connsiteY21" fmla="*/ 2418924 h 2819857"/>
                  <a:gd name="connsiteX22" fmla="*/ 595722 w 969796"/>
                  <a:gd name="connsiteY22" fmla="*/ 2240445 h 2819857"/>
                  <a:gd name="connsiteX23" fmla="*/ 588388 w 969796"/>
                  <a:gd name="connsiteY23" fmla="*/ 2127978 h 2819857"/>
                  <a:gd name="connsiteX24" fmla="*/ 615282 w 969796"/>
                  <a:gd name="connsiteY24" fmla="*/ 2081525 h 2819857"/>
                  <a:gd name="connsiteX25" fmla="*/ 639731 w 969796"/>
                  <a:gd name="connsiteY25" fmla="*/ 2039961 h 2819857"/>
                  <a:gd name="connsiteX26" fmla="*/ 669070 w 969796"/>
                  <a:gd name="connsiteY26" fmla="*/ 1995953 h 2819857"/>
                  <a:gd name="connsiteX27" fmla="*/ 664180 w 969796"/>
                  <a:gd name="connsiteY27" fmla="*/ 1925050 h 2819857"/>
                  <a:gd name="connsiteX28" fmla="*/ 647065 w 969796"/>
                  <a:gd name="connsiteY28" fmla="*/ 1827253 h 2819857"/>
                  <a:gd name="connsiteX29" fmla="*/ 647066 w 969796"/>
                  <a:gd name="connsiteY29" fmla="*/ 1724567 h 2819857"/>
                  <a:gd name="connsiteX30" fmla="*/ 590833 w 969796"/>
                  <a:gd name="connsiteY30" fmla="*/ 1506969 h 2819857"/>
                  <a:gd name="connsiteX31" fmla="*/ 562761 w 969796"/>
                  <a:gd name="connsiteY31" fmla="*/ 1405185 h 2819857"/>
                  <a:gd name="connsiteX32" fmla="*/ 566383 w 969796"/>
                  <a:gd name="connsiteY32" fmla="*/ 1553422 h 2819857"/>
                  <a:gd name="connsiteX33" fmla="*/ 566383 w 969796"/>
                  <a:gd name="connsiteY33" fmla="*/ 1920160 h 2819857"/>
                  <a:gd name="connsiteX34" fmla="*/ 568828 w 969796"/>
                  <a:gd name="connsiteY34" fmla="*/ 2039961 h 2819857"/>
                  <a:gd name="connsiteX35" fmla="*/ 559048 w 969796"/>
                  <a:gd name="connsiteY35" fmla="*/ 2125534 h 2819857"/>
                  <a:gd name="connsiteX36" fmla="*/ 568828 w 969796"/>
                  <a:gd name="connsiteY36" fmla="*/ 2157318 h 2819857"/>
                  <a:gd name="connsiteX37" fmla="*/ 583497 w 969796"/>
                  <a:gd name="connsiteY37" fmla="*/ 2269784 h 2819857"/>
                  <a:gd name="connsiteX38" fmla="*/ 583498 w 969796"/>
                  <a:gd name="connsiteY38" fmla="*/ 2423814 h 2819857"/>
                  <a:gd name="connsiteX39" fmla="*/ 629951 w 969796"/>
                  <a:gd name="connsiteY39" fmla="*/ 2543615 h 2819857"/>
                  <a:gd name="connsiteX40" fmla="*/ 588387 w 969796"/>
                  <a:gd name="connsiteY40" fmla="*/ 2670753 h 2819857"/>
                  <a:gd name="connsiteX41" fmla="*/ 370790 w 969796"/>
                  <a:gd name="connsiteY41" fmla="*/ 2739209 h 2819857"/>
                  <a:gd name="connsiteX42" fmla="*/ 424578 w 969796"/>
                  <a:gd name="connsiteY42" fmla="*/ 2646303 h 2819857"/>
                  <a:gd name="connsiteX43" fmla="*/ 351230 w 969796"/>
                  <a:gd name="connsiteY43" fmla="*/ 2455600 h 2819857"/>
                  <a:gd name="connsiteX44" fmla="*/ 297441 w 969796"/>
                  <a:gd name="connsiteY44" fmla="*/ 1675670 h 2819857"/>
                  <a:gd name="connsiteX45" fmla="*/ 253433 w 969796"/>
                  <a:gd name="connsiteY45" fmla="*/ 1389616 h 2819857"/>
                  <a:gd name="connsiteX46" fmla="*/ 199645 w 969796"/>
                  <a:gd name="connsiteY46" fmla="*/ 1372501 h 2819857"/>
                  <a:gd name="connsiteX47" fmla="*/ 239426 w 969796"/>
                  <a:gd name="connsiteY47" fmla="*/ 747558 h 2819857"/>
                  <a:gd name="connsiteX48" fmla="*/ 172751 w 969796"/>
                  <a:gd name="connsiteY48" fmla="*/ 1174463 h 2819857"/>
                  <a:gd name="connsiteX49" fmla="*/ 177641 w 969796"/>
                  <a:gd name="connsiteY49" fmla="*/ 1313823 h 2819857"/>
                  <a:gd name="connsiteX50" fmla="*/ 138522 w 969796"/>
                  <a:gd name="connsiteY50" fmla="*/ 1323603 h 2819857"/>
                  <a:gd name="connsiteX51" fmla="*/ 153192 w 969796"/>
                  <a:gd name="connsiteY51" fmla="*/ 1338272 h 2819857"/>
                  <a:gd name="connsiteX52" fmla="*/ 159354 w 969796"/>
                  <a:gd name="connsiteY52" fmla="*/ 1386941 h 2819857"/>
                  <a:gd name="connsiteX53" fmla="*/ 37910 w 969796"/>
                  <a:gd name="connsiteY53" fmla="*/ 1296453 h 2819857"/>
                  <a:gd name="connsiteX54" fmla="*/ 28385 w 969796"/>
                  <a:gd name="connsiteY54" fmla="*/ 1175008 h 2819857"/>
                  <a:gd name="connsiteX55" fmla="*/ 1 w 969796"/>
                  <a:gd name="connsiteY55" fmla="*/ 1165879 h 2819857"/>
                  <a:gd name="connsiteX0" fmla="*/ 1 w 969796"/>
                  <a:gd name="connsiteY0" fmla="*/ 1165879 h 2819857"/>
                  <a:gd name="connsiteX1" fmla="*/ 128397 w 969796"/>
                  <a:gd name="connsiteY1" fmla="*/ 374910 h 2819857"/>
                  <a:gd name="connsiteX2" fmla="*/ 213478 w 969796"/>
                  <a:gd name="connsiteY2" fmla="*/ 116843 h 2819857"/>
                  <a:gd name="connsiteX3" fmla="*/ 457719 w 969796"/>
                  <a:gd name="connsiteY3" fmla="*/ 0 h 2819857"/>
                  <a:gd name="connsiteX4" fmla="*/ 537044 w 969796"/>
                  <a:gd name="connsiteY4" fmla="*/ 563230 h 2819857"/>
                  <a:gd name="connsiteX5" fmla="*/ 610392 w 969796"/>
                  <a:gd name="connsiteY5" fmla="*/ 418979 h 2819857"/>
                  <a:gd name="connsiteX6" fmla="*/ 549269 w 969796"/>
                  <a:gd name="connsiteY6" fmla="*/ 793052 h 2819857"/>
                  <a:gd name="connsiteX7" fmla="*/ 818210 w 969796"/>
                  <a:gd name="connsiteY7" fmla="*/ 986201 h 2819857"/>
                  <a:gd name="connsiteX8" fmla="*/ 916007 w 969796"/>
                  <a:gd name="connsiteY8" fmla="*/ 1035098 h 2819857"/>
                  <a:gd name="connsiteX9" fmla="*/ 935567 w 969796"/>
                  <a:gd name="connsiteY9" fmla="*/ 966641 h 2819857"/>
                  <a:gd name="connsiteX10" fmla="*/ 969796 w 969796"/>
                  <a:gd name="connsiteY10" fmla="*/ 1379832 h 2819857"/>
                  <a:gd name="connsiteX11" fmla="*/ 933122 w 969796"/>
                  <a:gd name="connsiteY11" fmla="*/ 1438511 h 2819857"/>
                  <a:gd name="connsiteX12" fmla="*/ 928231 w 969796"/>
                  <a:gd name="connsiteY12" fmla="*/ 1712343 h 2819857"/>
                  <a:gd name="connsiteX13" fmla="*/ 898893 w 969796"/>
                  <a:gd name="connsiteY13" fmla="*/ 1885932 h 2819857"/>
                  <a:gd name="connsiteX14" fmla="*/ 908673 w 969796"/>
                  <a:gd name="connsiteY14" fmla="*/ 1929939 h 2819857"/>
                  <a:gd name="connsiteX15" fmla="*/ 854884 w 969796"/>
                  <a:gd name="connsiteY15" fmla="*/ 2110864 h 2819857"/>
                  <a:gd name="connsiteX16" fmla="*/ 805985 w 969796"/>
                  <a:gd name="connsiteY16" fmla="*/ 2193991 h 2819857"/>
                  <a:gd name="connsiteX17" fmla="*/ 786426 w 969796"/>
                  <a:gd name="connsiteY17" fmla="*/ 2220886 h 2819857"/>
                  <a:gd name="connsiteX18" fmla="*/ 776646 w 969796"/>
                  <a:gd name="connsiteY18" fmla="*/ 2316237 h 2819857"/>
                  <a:gd name="connsiteX19" fmla="*/ 815765 w 969796"/>
                  <a:gd name="connsiteY19" fmla="*/ 2394475 h 2819857"/>
                  <a:gd name="connsiteX20" fmla="*/ 754642 w 969796"/>
                  <a:gd name="connsiteY20" fmla="*/ 2560729 h 2819857"/>
                  <a:gd name="connsiteX21" fmla="*/ 625061 w 969796"/>
                  <a:gd name="connsiteY21" fmla="*/ 2418924 h 2819857"/>
                  <a:gd name="connsiteX22" fmla="*/ 595722 w 969796"/>
                  <a:gd name="connsiteY22" fmla="*/ 2240445 h 2819857"/>
                  <a:gd name="connsiteX23" fmla="*/ 588388 w 969796"/>
                  <a:gd name="connsiteY23" fmla="*/ 2127978 h 2819857"/>
                  <a:gd name="connsiteX24" fmla="*/ 615282 w 969796"/>
                  <a:gd name="connsiteY24" fmla="*/ 2081525 h 2819857"/>
                  <a:gd name="connsiteX25" fmla="*/ 639731 w 969796"/>
                  <a:gd name="connsiteY25" fmla="*/ 2039961 h 2819857"/>
                  <a:gd name="connsiteX26" fmla="*/ 669070 w 969796"/>
                  <a:gd name="connsiteY26" fmla="*/ 1995953 h 2819857"/>
                  <a:gd name="connsiteX27" fmla="*/ 664180 w 969796"/>
                  <a:gd name="connsiteY27" fmla="*/ 1925050 h 2819857"/>
                  <a:gd name="connsiteX28" fmla="*/ 647065 w 969796"/>
                  <a:gd name="connsiteY28" fmla="*/ 1827253 h 2819857"/>
                  <a:gd name="connsiteX29" fmla="*/ 647066 w 969796"/>
                  <a:gd name="connsiteY29" fmla="*/ 1724567 h 2819857"/>
                  <a:gd name="connsiteX30" fmla="*/ 590833 w 969796"/>
                  <a:gd name="connsiteY30" fmla="*/ 1506969 h 2819857"/>
                  <a:gd name="connsiteX31" fmla="*/ 562761 w 969796"/>
                  <a:gd name="connsiteY31" fmla="*/ 1405185 h 2819857"/>
                  <a:gd name="connsiteX32" fmla="*/ 566383 w 969796"/>
                  <a:gd name="connsiteY32" fmla="*/ 1553422 h 2819857"/>
                  <a:gd name="connsiteX33" fmla="*/ 566383 w 969796"/>
                  <a:gd name="connsiteY33" fmla="*/ 1920160 h 2819857"/>
                  <a:gd name="connsiteX34" fmla="*/ 568828 w 969796"/>
                  <a:gd name="connsiteY34" fmla="*/ 2039961 h 2819857"/>
                  <a:gd name="connsiteX35" fmla="*/ 559048 w 969796"/>
                  <a:gd name="connsiteY35" fmla="*/ 2125534 h 2819857"/>
                  <a:gd name="connsiteX36" fmla="*/ 568828 w 969796"/>
                  <a:gd name="connsiteY36" fmla="*/ 2157318 h 2819857"/>
                  <a:gd name="connsiteX37" fmla="*/ 583497 w 969796"/>
                  <a:gd name="connsiteY37" fmla="*/ 2269784 h 2819857"/>
                  <a:gd name="connsiteX38" fmla="*/ 583498 w 969796"/>
                  <a:gd name="connsiteY38" fmla="*/ 2423814 h 2819857"/>
                  <a:gd name="connsiteX39" fmla="*/ 629951 w 969796"/>
                  <a:gd name="connsiteY39" fmla="*/ 2543615 h 2819857"/>
                  <a:gd name="connsiteX40" fmla="*/ 588387 w 969796"/>
                  <a:gd name="connsiteY40" fmla="*/ 2670753 h 2819857"/>
                  <a:gd name="connsiteX41" fmla="*/ 370790 w 969796"/>
                  <a:gd name="connsiteY41" fmla="*/ 2739209 h 2819857"/>
                  <a:gd name="connsiteX42" fmla="*/ 424578 w 969796"/>
                  <a:gd name="connsiteY42" fmla="*/ 2646303 h 2819857"/>
                  <a:gd name="connsiteX43" fmla="*/ 351230 w 969796"/>
                  <a:gd name="connsiteY43" fmla="*/ 2455600 h 2819857"/>
                  <a:gd name="connsiteX44" fmla="*/ 297441 w 969796"/>
                  <a:gd name="connsiteY44" fmla="*/ 1675670 h 2819857"/>
                  <a:gd name="connsiteX45" fmla="*/ 253433 w 969796"/>
                  <a:gd name="connsiteY45" fmla="*/ 1389616 h 2819857"/>
                  <a:gd name="connsiteX46" fmla="*/ 199645 w 969796"/>
                  <a:gd name="connsiteY46" fmla="*/ 1372501 h 2819857"/>
                  <a:gd name="connsiteX47" fmla="*/ 239426 w 969796"/>
                  <a:gd name="connsiteY47" fmla="*/ 747558 h 2819857"/>
                  <a:gd name="connsiteX48" fmla="*/ 172751 w 969796"/>
                  <a:gd name="connsiteY48" fmla="*/ 1174463 h 2819857"/>
                  <a:gd name="connsiteX49" fmla="*/ 177641 w 969796"/>
                  <a:gd name="connsiteY49" fmla="*/ 1313823 h 2819857"/>
                  <a:gd name="connsiteX50" fmla="*/ 138522 w 969796"/>
                  <a:gd name="connsiteY50" fmla="*/ 1323603 h 2819857"/>
                  <a:gd name="connsiteX51" fmla="*/ 153192 w 969796"/>
                  <a:gd name="connsiteY51" fmla="*/ 1338272 h 2819857"/>
                  <a:gd name="connsiteX52" fmla="*/ 159354 w 969796"/>
                  <a:gd name="connsiteY52" fmla="*/ 1386941 h 2819857"/>
                  <a:gd name="connsiteX53" fmla="*/ 37910 w 969796"/>
                  <a:gd name="connsiteY53" fmla="*/ 1296453 h 2819857"/>
                  <a:gd name="connsiteX54" fmla="*/ 28385 w 969796"/>
                  <a:gd name="connsiteY54" fmla="*/ 1175008 h 2819857"/>
                  <a:gd name="connsiteX55" fmla="*/ 1 w 969796"/>
                  <a:gd name="connsiteY55" fmla="*/ 1165879 h 2819857"/>
                  <a:gd name="connsiteX0" fmla="*/ 1 w 969796"/>
                  <a:gd name="connsiteY0" fmla="*/ 1165879 h 2819857"/>
                  <a:gd name="connsiteX1" fmla="*/ 128397 w 969796"/>
                  <a:gd name="connsiteY1" fmla="*/ 374910 h 2819857"/>
                  <a:gd name="connsiteX2" fmla="*/ 213478 w 969796"/>
                  <a:gd name="connsiteY2" fmla="*/ 116843 h 2819857"/>
                  <a:gd name="connsiteX3" fmla="*/ 457719 w 969796"/>
                  <a:gd name="connsiteY3" fmla="*/ 0 h 2819857"/>
                  <a:gd name="connsiteX4" fmla="*/ 537044 w 969796"/>
                  <a:gd name="connsiteY4" fmla="*/ 563230 h 2819857"/>
                  <a:gd name="connsiteX5" fmla="*/ 610392 w 969796"/>
                  <a:gd name="connsiteY5" fmla="*/ 418979 h 2819857"/>
                  <a:gd name="connsiteX6" fmla="*/ 549269 w 969796"/>
                  <a:gd name="connsiteY6" fmla="*/ 793052 h 2819857"/>
                  <a:gd name="connsiteX7" fmla="*/ 818210 w 969796"/>
                  <a:gd name="connsiteY7" fmla="*/ 986201 h 2819857"/>
                  <a:gd name="connsiteX8" fmla="*/ 916007 w 969796"/>
                  <a:gd name="connsiteY8" fmla="*/ 1035098 h 2819857"/>
                  <a:gd name="connsiteX9" fmla="*/ 935567 w 969796"/>
                  <a:gd name="connsiteY9" fmla="*/ 966641 h 2819857"/>
                  <a:gd name="connsiteX10" fmla="*/ 969796 w 969796"/>
                  <a:gd name="connsiteY10" fmla="*/ 1379832 h 2819857"/>
                  <a:gd name="connsiteX11" fmla="*/ 933122 w 969796"/>
                  <a:gd name="connsiteY11" fmla="*/ 1438511 h 2819857"/>
                  <a:gd name="connsiteX12" fmla="*/ 928231 w 969796"/>
                  <a:gd name="connsiteY12" fmla="*/ 1712343 h 2819857"/>
                  <a:gd name="connsiteX13" fmla="*/ 898893 w 969796"/>
                  <a:gd name="connsiteY13" fmla="*/ 1885932 h 2819857"/>
                  <a:gd name="connsiteX14" fmla="*/ 908673 w 969796"/>
                  <a:gd name="connsiteY14" fmla="*/ 1929939 h 2819857"/>
                  <a:gd name="connsiteX15" fmla="*/ 854884 w 969796"/>
                  <a:gd name="connsiteY15" fmla="*/ 2110864 h 2819857"/>
                  <a:gd name="connsiteX16" fmla="*/ 805985 w 969796"/>
                  <a:gd name="connsiteY16" fmla="*/ 2193991 h 2819857"/>
                  <a:gd name="connsiteX17" fmla="*/ 786426 w 969796"/>
                  <a:gd name="connsiteY17" fmla="*/ 2220886 h 2819857"/>
                  <a:gd name="connsiteX18" fmla="*/ 776646 w 969796"/>
                  <a:gd name="connsiteY18" fmla="*/ 2316237 h 2819857"/>
                  <a:gd name="connsiteX19" fmla="*/ 815765 w 969796"/>
                  <a:gd name="connsiteY19" fmla="*/ 2394475 h 2819857"/>
                  <a:gd name="connsiteX20" fmla="*/ 754642 w 969796"/>
                  <a:gd name="connsiteY20" fmla="*/ 2560729 h 2819857"/>
                  <a:gd name="connsiteX21" fmla="*/ 625061 w 969796"/>
                  <a:gd name="connsiteY21" fmla="*/ 2418924 h 2819857"/>
                  <a:gd name="connsiteX22" fmla="*/ 595722 w 969796"/>
                  <a:gd name="connsiteY22" fmla="*/ 2240445 h 2819857"/>
                  <a:gd name="connsiteX23" fmla="*/ 588388 w 969796"/>
                  <a:gd name="connsiteY23" fmla="*/ 2127978 h 2819857"/>
                  <a:gd name="connsiteX24" fmla="*/ 615282 w 969796"/>
                  <a:gd name="connsiteY24" fmla="*/ 2081525 h 2819857"/>
                  <a:gd name="connsiteX25" fmla="*/ 639731 w 969796"/>
                  <a:gd name="connsiteY25" fmla="*/ 2039961 h 2819857"/>
                  <a:gd name="connsiteX26" fmla="*/ 669070 w 969796"/>
                  <a:gd name="connsiteY26" fmla="*/ 1995953 h 2819857"/>
                  <a:gd name="connsiteX27" fmla="*/ 664180 w 969796"/>
                  <a:gd name="connsiteY27" fmla="*/ 1925050 h 2819857"/>
                  <a:gd name="connsiteX28" fmla="*/ 647065 w 969796"/>
                  <a:gd name="connsiteY28" fmla="*/ 1827253 h 2819857"/>
                  <a:gd name="connsiteX29" fmla="*/ 647066 w 969796"/>
                  <a:gd name="connsiteY29" fmla="*/ 1724567 h 2819857"/>
                  <a:gd name="connsiteX30" fmla="*/ 590833 w 969796"/>
                  <a:gd name="connsiteY30" fmla="*/ 1506969 h 2819857"/>
                  <a:gd name="connsiteX31" fmla="*/ 562761 w 969796"/>
                  <a:gd name="connsiteY31" fmla="*/ 1405185 h 2819857"/>
                  <a:gd name="connsiteX32" fmla="*/ 566383 w 969796"/>
                  <a:gd name="connsiteY32" fmla="*/ 1553422 h 2819857"/>
                  <a:gd name="connsiteX33" fmla="*/ 566383 w 969796"/>
                  <a:gd name="connsiteY33" fmla="*/ 1920160 h 2819857"/>
                  <a:gd name="connsiteX34" fmla="*/ 568828 w 969796"/>
                  <a:gd name="connsiteY34" fmla="*/ 2039961 h 2819857"/>
                  <a:gd name="connsiteX35" fmla="*/ 559048 w 969796"/>
                  <a:gd name="connsiteY35" fmla="*/ 2125534 h 2819857"/>
                  <a:gd name="connsiteX36" fmla="*/ 568828 w 969796"/>
                  <a:gd name="connsiteY36" fmla="*/ 2157318 h 2819857"/>
                  <a:gd name="connsiteX37" fmla="*/ 583497 w 969796"/>
                  <a:gd name="connsiteY37" fmla="*/ 2269784 h 2819857"/>
                  <a:gd name="connsiteX38" fmla="*/ 583498 w 969796"/>
                  <a:gd name="connsiteY38" fmla="*/ 2423814 h 2819857"/>
                  <a:gd name="connsiteX39" fmla="*/ 629951 w 969796"/>
                  <a:gd name="connsiteY39" fmla="*/ 2543615 h 2819857"/>
                  <a:gd name="connsiteX40" fmla="*/ 588387 w 969796"/>
                  <a:gd name="connsiteY40" fmla="*/ 2670753 h 2819857"/>
                  <a:gd name="connsiteX41" fmla="*/ 370790 w 969796"/>
                  <a:gd name="connsiteY41" fmla="*/ 2739209 h 2819857"/>
                  <a:gd name="connsiteX42" fmla="*/ 424578 w 969796"/>
                  <a:gd name="connsiteY42" fmla="*/ 2646303 h 2819857"/>
                  <a:gd name="connsiteX43" fmla="*/ 351230 w 969796"/>
                  <a:gd name="connsiteY43" fmla="*/ 2455600 h 2819857"/>
                  <a:gd name="connsiteX44" fmla="*/ 297441 w 969796"/>
                  <a:gd name="connsiteY44" fmla="*/ 1675670 h 2819857"/>
                  <a:gd name="connsiteX45" fmla="*/ 253433 w 969796"/>
                  <a:gd name="connsiteY45" fmla="*/ 1389616 h 2819857"/>
                  <a:gd name="connsiteX46" fmla="*/ 199645 w 969796"/>
                  <a:gd name="connsiteY46" fmla="*/ 1372501 h 2819857"/>
                  <a:gd name="connsiteX47" fmla="*/ 239426 w 969796"/>
                  <a:gd name="connsiteY47" fmla="*/ 747558 h 2819857"/>
                  <a:gd name="connsiteX48" fmla="*/ 172751 w 969796"/>
                  <a:gd name="connsiteY48" fmla="*/ 1174463 h 2819857"/>
                  <a:gd name="connsiteX49" fmla="*/ 177641 w 969796"/>
                  <a:gd name="connsiteY49" fmla="*/ 1313823 h 2819857"/>
                  <a:gd name="connsiteX50" fmla="*/ 138522 w 969796"/>
                  <a:gd name="connsiteY50" fmla="*/ 1323603 h 2819857"/>
                  <a:gd name="connsiteX51" fmla="*/ 153192 w 969796"/>
                  <a:gd name="connsiteY51" fmla="*/ 1338272 h 2819857"/>
                  <a:gd name="connsiteX52" fmla="*/ 159354 w 969796"/>
                  <a:gd name="connsiteY52" fmla="*/ 1386941 h 2819857"/>
                  <a:gd name="connsiteX53" fmla="*/ 37910 w 969796"/>
                  <a:gd name="connsiteY53" fmla="*/ 1296453 h 2819857"/>
                  <a:gd name="connsiteX54" fmla="*/ 28385 w 969796"/>
                  <a:gd name="connsiteY54" fmla="*/ 1175008 h 2819857"/>
                  <a:gd name="connsiteX55" fmla="*/ 1 w 969796"/>
                  <a:gd name="connsiteY55" fmla="*/ 1165879 h 2819857"/>
                  <a:gd name="connsiteX0" fmla="*/ 1 w 969796"/>
                  <a:gd name="connsiteY0" fmla="*/ 1173213 h 2827191"/>
                  <a:gd name="connsiteX1" fmla="*/ 128397 w 969796"/>
                  <a:gd name="connsiteY1" fmla="*/ 382244 h 2827191"/>
                  <a:gd name="connsiteX2" fmla="*/ 213478 w 969796"/>
                  <a:gd name="connsiteY2" fmla="*/ 124177 h 2827191"/>
                  <a:gd name="connsiteX3" fmla="*/ 462608 w 969796"/>
                  <a:gd name="connsiteY3" fmla="*/ 0 h 2827191"/>
                  <a:gd name="connsiteX4" fmla="*/ 537044 w 969796"/>
                  <a:gd name="connsiteY4" fmla="*/ 570564 h 2827191"/>
                  <a:gd name="connsiteX5" fmla="*/ 610392 w 969796"/>
                  <a:gd name="connsiteY5" fmla="*/ 426313 h 2827191"/>
                  <a:gd name="connsiteX6" fmla="*/ 549269 w 969796"/>
                  <a:gd name="connsiteY6" fmla="*/ 800386 h 2827191"/>
                  <a:gd name="connsiteX7" fmla="*/ 818210 w 969796"/>
                  <a:gd name="connsiteY7" fmla="*/ 993535 h 2827191"/>
                  <a:gd name="connsiteX8" fmla="*/ 916007 w 969796"/>
                  <a:gd name="connsiteY8" fmla="*/ 1042432 h 2827191"/>
                  <a:gd name="connsiteX9" fmla="*/ 935567 w 969796"/>
                  <a:gd name="connsiteY9" fmla="*/ 973975 h 2827191"/>
                  <a:gd name="connsiteX10" fmla="*/ 969796 w 969796"/>
                  <a:gd name="connsiteY10" fmla="*/ 1387166 h 2827191"/>
                  <a:gd name="connsiteX11" fmla="*/ 933122 w 969796"/>
                  <a:gd name="connsiteY11" fmla="*/ 1445845 h 2827191"/>
                  <a:gd name="connsiteX12" fmla="*/ 928231 w 969796"/>
                  <a:gd name="connsiteY12" fmla="*/ 1719677 h 2827191"/>
                  <a:gd name="connsiteX13" fmla="*/ 898893 w 969796"/>
                  <a:gd name="connsiteY13" fmla="*/ 1893266 h 2827191"/>
                  <a:gd name="connsiteX14" fmla="*/ 908673 w 969796"/>
                  <a:gd name="connsiteY14" fmla="*/ 1937273 h 2827191"/>
                  <a:gd name="connsiteX15" fmla="*/ 854884 w 969796"/>
                  <a:gd name="connsiteY15" fmla="*/ 2118198 h 2827191"/>
                  <a:gd name="connsiteX16" fmla="*/ 805985 w 969796"/>
                  <a:gd name="connsiteY16" fmla="*/ 2201325 h 2827191"/>
                  <a:gd name="connsiteX17" fmla="*/ 786426 w 969796"/>
                  <a:gd name="connsiteY17" fmla="*/ 2228220 h 2827191"/>
                  <a:gd name="connsiteX18" fmla="*/ 776646 w 969796"/>
                  <a:gd name="connsiteY18" fmla="*/ 2323571 h 2827191"/>
                  <a:gd name="connsiteX19" fmla="*/ 815765 w 969796"/>
                  <a:gd name="connsiteY19" fmla="*/ 2401809 h 2827191"/>
                  <a:gd name="connsiteX20" fmla="*/ 754642 w 969796"/>
                  <a:gd name="connsiteY20" fmla="*/ 2568063 h 2827191"/>
                  <a:gd name="connsiteX21" fmla="*/ 625061 w 969796"/>
                  <a:gd name="connsiteY21" fmla="*/ 2426258 h 2827191"/>
                  <a:gd name="connsiteX22" fmla="*/ 595722 w 969796"/>
                  <a:gd name="connsiteY22" fmla="*/ 2247779 h 2827191"/>
                  <a:gd name="connsiteX23" fmla="*/ 588388 w 969796"/>
                  <a:gd name="connsiteY23" fmla="*/ 2135312 h 2827191"/>
                  <a:gd name="connsiteX24" fmla="*/ 615282 w 969796"/>
                  <a:gd name="connsiteY24" fmla="*/ 2088859 h 2827191"/>
                  <a:gd name="connsiteX25" fmla="*/ 639731 w 969796"/>
                  <a:gd name="connsiteY25" fmla="*/ 2047295 h 2827191"/>
                  <a:gd name="connsiteX26" fmla="*/ 669070 w 969796"/>
                  <a:gd name="connsiteY26" fmla="*/ 2003287 h 2827191"/>
                  <a:gd name="connsiteX27" fmla="*/ 664180 w 969796"/>
                  <a:gd name="connsiteY27" fmla="*/ 1932384 h 2827191"/>
                  <a:gd name="connsiteX28" fmla="*/ 647065 w 969796"/>
                  <a:gd name="connsiteY28" fmla="*/ 1834587 h 2827191"/>
                  <a:gd name="connsiteX29" fmla="*/ 647066 w 969796"/>
                  <a:gd name="connsiteY29" fmla="*/ 1731901 h 2827191"/>
                  <a:gd name="connsiteX30" fmla="*/ 590833 w 969796"/>
                  <a:gd name="connsiteY30" fmla="*/ 1514303 h 2827191"/>
                  <a:gd name="connsiteX31" fmla="*/ 562761 w 969796"/>
                  <a:gd name="connsiteY31" fmla="*/ 1412519 h 2827191"/>
                  <a:gd name="connsiteX32" fmla="*/ 566383 w 969796"/>
                  <a:gd name="connsiteY32" fmla="*/ 1560756 h 2827191"/>
                  <a:gd name="connsiteX33" fmla="*/ 566383 w 969796"/>
                  <a:gd name="connsiteY33" fmla="*/ 1927494 h 2827191"/>
                  <a:gd name="connsiteX34" fmla="*/ 568828 w 969796"/>
                  <a:gd name="connsiteY34" fmla="*/ 2047295 h 2827191"/>
                  <a:gd name="connsiteX35" fmla="*/ 559048 w 969796"/>
                  <a:gd name="connsiteY35" fmla="*/ 2132868 h 2827191"/>
                  <a:gd name="connsiteX36" fmla="*/ 568828 w 969796"/>
                  <a:gd name="connsiteY36" fmla="*/ 2164652 h 2827191"/>
                  <a:gd name="connsiteX37" fmla="*/ 583497 w 969796"/>
                  <a:gd name="connsiteY37" fmla="*/ 2277118 h 2827191"/>
                  <a:gd name="connsiteX38" fmla="*/ 583498 w 969796"/>
                  <a:gd name="connsiteY38" fmla="*/ 2431148 h 2827191"/>
                  <a:gd name="connsiteX39" fmla="*/ 629951 w 969796"/>
                  <a:gd name="connsiteY39" fmla="*/ 2550949 h 2827191"/>
                  <a:gd name="connsiteX40" fmla="*/ 588387 w 969796"/>
                  <a:gd name="connsiteY40" fmla="*/ 2678087 h 2827191"/>
                  <a:gd name="connsiteX41" fmla="*/ 370790 w 969796"/>
                  <a:gd name="connsiteY41" fmla="*/ 2746543 h 2827191"/>
                  <a:gd name="connsiteX42" fmla="*/ 424578 w 969796"/>
                  <a:gd name="connsiteY42" fmla="*/ 2653637 h 2827191"/>
                  <a:gd name="connsiteX43" fmla="*/ 351230 w 969796"/>
                  <a:gd name="connsiteY43" fmla="*/ 2462934 h 2827191"/>
                  <a:gd name="connsiteX44" fmla="*/ 297441 w 969796"/>
                  <a:gd name="connsiteY44" fmla="*/ 1683004 h 2827191"/>
                  <a:gd name="connsiteX45" fmla="*/ 253433 w 969796"/>
                  <a:gd name="connsiteY45" fmla="*/ 1396950 h 2827191"/>
                  <a:gd name="connsiteX46" fmla="*/ 199645 w 969796"/>
                  <a:gd name="connsiteY46" fmla="*/ 1379835 h 2827191"/>
                  <a:gd name="connsiteX47" fmla="*/ 239426 w 969796"/>
                  <a:gd name="connsiteY47" fmla="*/ 754892 h 2827191"/>
                  <a:gd name="connsiteX48" fmla="*/ 172751 w 969796"/>
                  <a:gd name="connsiteY48" fmla="*/ 1181797 h 2827191"/>
                  <a:gd name="connsiteX49" fmla="*/ 177641 w 969796"/>
                  <a:gd name="connsiteY49" fmla="*/ 1321157 h 2827191"/>
                  <a:gd name="connsiteX50" fmla="*/ 138522 w 969796"/>
                  <a:gd name="connsiteY50" fmla="*/ 1330937 h 2827191"/>
                  <a:gd name="connsiteX51" fmla="*/ 153192 w 969796"/>
                  <a:gd name="connsiteY51" fmla="*/ 1345606 h 2827191"/>
                  <a:gd name="connsiteX52" fmla="*/ 159354 w 969796"/>
                  <a:gd name="connsiteY52" fmla="*/ 1394275 h 2827191"/>
                  <a:gd name="connsiteX53" fmla="*/ 37910 w 969796"/>
                  <a:gd name="connsiteY53" fmla="*/ 1303787 h 2827191"/>
                  <a:gd name="connsiteX54" fmla="*/ 28385 w 969796"/>
                  <a:gd name="connsiteY54" fmla="*/ 1182342 h 2827191"/>
                  <a:gd name="connsiteX55" fmla="*/ 1 w 969796"/>
                  <a:gd name="connsiteY55" fmla="*/ 1173213 h 2827191"/>
                  <a:gd name="connsiteX0" fmla="*/ 1 w 969796"/>
                  <a:gd name="connsiteY0" fmla="*/ 1173213 h 2827191"/>
                  <a:gd name="connsiteX1" fmla="*/ 128397 w 969796"/>
                  <a:gd name="connsiteY1" fmla="*/ 382244 h 2827191"/>
                  <a:gd name="connsiteX2" fmla="*/ 213478 w 969796"/>
                  <a:gd name="connsiteY2" fmla="*/ 124177 h 2827191"/>
                  <a:gd name="connsiteX3" fmla="*/ 462608 w 969796"/>
                  <a:gd name="connsiteY3" fmla="*/ 0 h 2827191"/>
                  <a:gd name="connsiteX4" fmla="*/ 537044 w 969796"/>
                  <a:gd name="connsiteY4" fmla="*/ 570564 h 2827191"/>
                  <a:gd name="connsiteX5" fmla="*/ 610392 w 969796"/>
                  <a:gd name="connsiteY5" fmla="*/ 426313 h 2827191"/>
                  <a:gd name="connsiteX6" fmla="*/ 549269 w 969796"/>
                  <a:gd name="connsiteY6" fmla="*/ 800386 h 2827191"/>
                  <a:gd name="connsiteX7" fmla="*/ 818210 w 969796"/>
                  <a:gd name="connsiteY7" fmla="*/ 993535 h 2827191"/>
                  <a:gd name="connsiteX8" fmla="*/ 916007 w 969796"/>
                  <a:gd name="connsiteY8" fmla="*/ 1042432 h 2827191"/>
                  <a:gd name="connsiteX9" fmla="*/ 935567 w 969796"/>
                  <a:gd name="connsiteY9" fmla="*/ 973975 h 2827191"/>
                  <a:gd name="connsiteX10" fmla="*/ 969796 w 969796"/>
                  <a:gd name="connsiteY10" fmla="*/ 1387166 h 2827191"/>
                  <a:gd name="connsiteX11" fmla="*/ 933122 w 969796"/>
                  <a:gd name="connsiteY11" fmla="*/ 1445845 h 2827191"/>
                  <a:gd name="connsiteX12" fmla="*/ 928231 w 969796"/>
                  <a:gd name="connsiteY12" fmla="*/ 1719677 h 2827191"/>
                  <a:gd name="connsiteX13" fmla="*/ 898893 w 969796"/>
                  <a:gd name="connsiteY13" fmla="*/ 1893266 h 2827191"/>
                  <a:gd name="connsiteX14" fmla="*/ 908673 w 969796"/>
                  <a:gd name="connsiteY14" fmla="*/ 1937273 h 2827191"/>
                  <a:gd name="connsiteX15" fmla="*/ 854884 w 969796"/>
                  <a:gd name="connsiteY15" fmla="*/ 2118198 h 2827191"/>
                  <a:gd name="connsiteX16" fmla="*/ 805985 w 969796"/>
                  <a:gd name="connsiteY16" fmla="*/ 2201325 h 2827191"/>
                  <a:gd name="connsiteX17" fmla="*/ 786426 w 969796"/>
                  <a:gd name="connsiteY17" fmla="*/ 2228220 h 2827191"/>
                  <a:gd name="connsiteX18" fmla="*/ 776646 w 969796"/>
                  <a:gd name="connsiteY18" fmla="*/ 2323571 h 2827191"/>
                  <a:gd name="connsiteX19" fmla="*/ 815765 w 969796"/>
                  <a:gd name="connsiteY19" fmla="*/ 2401809 h 2827191"/>
                  <a:gd name="connsiteX20" fmla="*/ 754642 w 969796"/>
                  <a:gd name="connsiteY20" fmla="*/ 2568063 h 2827191"/>
                  <a:gd name="connsiteX21" fmla="*/ 625061 w 969796"/>
                  <a:gd name="connsiteY21" fmla="*/ 2426258 h 2827191"/>
                  <a:gd name="connsiteX22" fmla="*/ 595722 w 969796"/>
                  <a:gd name="connsiteY22" fmla="*/ 2247779 h 2827191"/>
                  <a:gd name="connsiteX23" fmla="*/ 588388 w 969796"/>
                  <a:gd name="connsiteY23" fmla="*/ 2135312 h 2827191"/>
                  <a:gd name="connsiteX24" fmla="*/ 615282 w 969796"/>
                  <a:gd name="connsiteY24" fmla="*/ 2088859 h 2827191"/>
                  <a:gd name="connsiteX25" fmla="*/ 639731 w 969796"/>
                  <a:gd name="connsiteY25" fmla="*/ 2047295 h 2827191"/>
                  <a:gd name="connsiteX26" fmla="*/ 669070 w 969796"/>
                  <a:gd name="connsiteY26" fmla="*/ 2003287 h 2827191"/>
                  <a:gd name="connsiteX27" fmla="*/ 664180 w 969796"/>
                  <a:gd name="connsiteY27" fmla="*/ 1932384 h 2827191"/>
                  <a:gd name="connsiteX28" fmla="*/ 647065 w 969796"/>
                  <a:gd name="connsiteY28" fmla="*/ 1834587 h 2827191"/>
                  <a:gd name="connsiteX29" fmla="*/ 647066 w 969796"/>
                  <a:gd name="connsiteY29" fmla="*/ 1731901 h 2827191"/>
                  <a:gd name="connsiteX30" fmla="*/ 590833 w 969796"/>
                  <a:gd name="connsiteY30" fmla="*/ 1514303 h 2827191"/>
                  <a:gd name="connsiteX31" fmla="*/ 562761 w 969796"/>
                  <a:gd name="connsiteY31" fmla="*/ 1412519 h 2827191"/>
                  <a:gd name="connsiteX32" fmla="*/ 566383 w 969796"/>
                  <a:gd name="connsiteY32" fmla="*/ 1560756 h 2827191"/>
                  <a:gd name="connsiteX33" fmla="*/ 566383 w 969796"/>
                  <a:gd name="connsiteY33" fmla="*/ 1927494 h 2827191"/>
                  <a:gd name="connsiteX34" fmla="*/ 568828 w 969796"/>
                  <a:gd name="connsiteY34" fmla="*/ 2047295 h 2827191"/>
                  <a:gd name="connsiteX35" fmla="*/ 559048 w 969796"/>
                  <a:gd name="connsiteY35" fmla="*/ 2132868 h 2827191"/>
                  <a:gd name="connsiteX36" fmla="*/ 568828 w 969796"/>
                  <a:gd name="connsiteY36" fmla="*/ 2164652 h 2827191"/>
                  <a:gd name="connsiteX37" fmla="*/ 583497 w 969796"/>
                  <a:gd name="connsiteY37" fmla="*/ 2277118 h 2827191"/>
                  <a:gd name="connsiteX38" fmla="*/ 583498 w 969796"/>
                  <a:gd name="connsiteY38" fmla="*/ 2431148 h 2827191"/>
                  <a:gd name="connsiteX39" fmla="*/ 629951 w 969796"/>
                  <a:gd name="connsiteY39" fmla="*/ 2550949 h 2827191"/>
                  <a:gd name="connsiteX40" fmla="*/ 588387 w 969796"/>
                  <a:gd name="connsiteY40" fmla="*/ 2678087 h 2827191"/>
                  <a:gd name="connsiteX41" fmla="*/ 370790 w 969796"/>
                  <a:gd name="connsiteY41" fmla="*/ 2746543 h 2827191"/>
                  <a:gd name="connsiteX42" fmla="*/ 424578 w 969796"/>
                  <a:gd name="connsiteY42" fmla="*/ 2653637 h 2827191"/>
                  <a:gd name="connsiteX43" fmla="*/ 351230 w 969796"/>
                  <a:gd name="connsiteY43" fmla="*/ 2462934 h 2827191"/>
                  <a:gd name="connsiteX44" fmla="*/ 297441 w 969796"/>
                  <a:gd name="connsiteY44" fmla="*/ 1683004 h 2827191"/>
                  <a:gd name="connsiteX45" fmla="*/ 253433 w 969796"/>
                  <a:gd name="connsiteY45" fmla="*/ 1396950 h 2827191"/>
                  <a:gd name="connsiteX46" fmla="*/ 199645 w 969796"/>
                  <a:gd name="connsiteY46" fmla="*/ 1379835 h 2827191"/>
                  <a:gd name="connsiteX47" fmla="*/ 239426 w 969796"/>
                  <a:gd name="connsiteY47" fmla="*/ 754892 h 2827191"/>
                  <a:gd name="connsiteX48" fmla="*/ 172751 w 969796"/>
                  <a:gd name="connsiteY48" fmla="*/ 1181797 h 2827191"/>
                  <a:gd name="connsiteX49" fmla="*/ 177641 w 969796"/>
                  <a:gd name="connsiteY49" fmla="*/ 1321157 h 2827191"/>
                  <a:gd name="connsiteX50" fmla="*/ 138522 w 969796"/>
                  <a:gd name="connsiteY50" fmla="*/ 1330937 h 2827191"/>
                  <a:gd name="connsiteX51" fmla="*/ 153192 w 969796"/>
                  <a:gd name="connsiteY51" fmla="*/ 1345606 h 2827191"/>
                  <a:gd name="connsiteX52" fmla="*/ 159354 w 969796"/>
                  <a:gd name="connsiteY52" fmla="*/ 1394275 h 2827191"/>
                  <a:gd name="connsiteX53" fmla="*/ 37910 w 969796"/>
                  <a:gd name="connsiteY53" fmla="*/ 1303787 h 2827191"/>
                  <a:gd name="connsiteX54" fmla="*/ 28385 w 969796"/>
                  <a:gd name="connsiteY54" fmla="*/ 1182342 h 2827191"/>
                  <a:gd name="connsiteX55" fmla="*/ 1 w 969796"/>
                  <a:gd name="connsiteY55" fmla="*/ 1173213 h 2827191"/>
                  <a:gd name="connsiteX0" fmla="*/ 1 w 969796"/>
                  <a:gd name="connsiteY0" fmla="*/ 1173213 h 2827191"/>
                  <a:gd name="connsiteX1" fmla="*/ 128397 w 969796"/>
                  <a:gd name="connsiteY1" fmla="*/ 382244 h 2827191"/>
                  <a:gd name="connsiteX2" fmla="*/ 213478 w 969796"/>
                  <a:gd name="connsiteY2" fmla="*/ 124177 h 2827191"/>
                  <a:gd name="connsiteX3" fmla="*/ 462608 w 969796"/>
                  <a:gd name="connsiteY3" fmla="*/ 0 h 2827191"/>
                  <a:gd name="connsiteX4" fmla="*/ 537044 w 969796"/>
                  <a:gd name="connsiteY4" fmla="*/ 570564 h 2827191"/>
                  <a:gd name="connsiteX5" fmla="*/ 610392 w 969796"/>
                  <a:gd name="connsiteY5" fmla="*/ 426313 h 2827191"/>
                  <a:gd name="connsiteX6" fmla="*/ 549269 w 969796"/>
                  <a:gd name="connsiteY6" fmla="*/ 800386 h 2827191"/>
                  <a:gd name="connsiteX7" fmla="*/ 818210 w 969796"/>
                  <a:gd name="connsiteY7" fmla="*/ 993535 h 2827191"/>
                  <a:gd name="connsiteX8" fmla="*/ 916007 w 969796"/>
                  <a:gd name="connsiteY8" fmla="*/ 1042432 h 2827191"/>
                  <a:gd name="connsiteX9" fmla="*/ 928232 w 969796"/>
                  <a:gd name="connsiteY9" fmla="*/ 981310 h 2827191"/>
                  <a:gd name="connsiteX10" fmla="*/ 969796 w 969796"/>
                  <a:gd name="connsiteY10" fmla="*/ 1387166 h 2827191"/>
                  <a:gd name="connsiteX11" fmla="*/ 933122 w 969796"/>
                  <a:gd name="connsiteY11" fmla="*/ 1445845 h 2827191"/>
                  <a:gd name="connsiteX12" fmla="*/ 928231 w 969796"/>
                  <a:gd name="connsiteY12" fmla="*/ 1719677 h 2827191"/>
                  <a:gd name="connsiteX13" fmla="*/ 898893 w 969796"/>
                  <a:gd name="connsiteY13" fmla="*/ 1893266 h 2827191"/>
                  <a:gd name="connsiteX14" fmla="*/ 908673 w 969796"/>
                  <a:gd name="connsiteY14" fmla="*/ 1937273 h 2827191"/>
                  <a:gd name="connsiteX15" fmla="*/ 854884 w 969796"/>
                  <a:gd name="connsiteY15" fmla="*/ 2118198 h 2827191"/>
                  <a:gd name="connsiteX16" fmla="*/ 805985 w 969796"/>
                  <a:gd name="connsiteY16" fmla="*/ 2201325 h 2827191"/>
                  <a:gd name="connsiteX17" fmla="*/ 786426 w 969796"/>
                  <a:gd name="connsiteY17" fmla="*/ 2228220 h 2827191"/>
                  <a:gd name="connsiteX18" fmla="*/ 776646 w 969796"/>
                  <a:gd name="connsiteY18" fmla="*/ 2323571 h 2827191"/>
                  <a:gd name="connsiteX19" fmla="*/ 815765 w 969796"/>
                  <a:gd name="connsiteY19" fmla="*/ 2401809 h 2827191"/>
                  <a:gd name="connsiteX20" fmla="*/ 754642 w 969796"/>
                  <a:gd name="connsiteY20" fmla="*/ 2568063 h 2827191"/>
                  <a:gd name="connsiteX21" fmla="*/ 625061 w 969796"/>
                  <a:gd name="connsiteY21" fmla="*/ 2426258 h 2827191"/>
                  <a:gd name="connsiteX22" fmla="*/ 595722 w 969796"/>
                  <a:gd name="connsiteY22" fmla="*/ 2247779 h 2827191"/>
                  <a:gd name="connsiteX23" fmla="*/ 588388 w 969796"/>
                  <a:gd name="connsiteY23" fmla="*/ 2135312 h 2827191"/>
                  <a:gd name="connsiteX24" fmla="*/ 615282 w 969796"/>
                  <a:gd name="connsiteY24" fmla="*/ 2088859 h 2827191"/>
                  <a:gd name="connsiteX25" fmla="*/ 639731 w 969796"/>
                  <a:gd name="connsiteY25" fmla="*/ 2047295 h 2827191"/>
                  <a:gd name="connsiteX26" fmla="*/ 669070 w 969796"/>
                  <a:gd name="connsiteY26" fmla="*/ 2003287 h 2827191"/>
                  <a:gd name="connsiteX27" fmla="*/ 664180 w 969796"/>
                  <a:gd name="connsiteY27" fmla="*/ 1932384 h 2827191"/>
                  <a:gd name="connsiteX28" fmla="*/ 647065 w 969796"/>
                  <a:gd name="connsiteY28" fmla="*/ 1834587 h 2827191"/>
                  <a:gd name="connsiteX29" fmla="*/ 647066 w 969796"/>
                  <a:gd name="connsiteY29" fmla="*/ 1731901 h 2827191"/>
                  <a:gd name="connsiteX30" fmla="*/ 590833 w 969796"/>
                  <a:gd name="connsiteY30" fmla="*/ 1514303 h 2827191"/>
                  <a:gd name="connsiteX31" fmla="*/ 562761 w 969796"/>
                  <a:gd name="connsiteY31" fmla="*/ 1412519 h 2827191"/>
                  <a:gd name="connsiteX32" fmla="*/ 566383 w 969796"/>
                  <a:gd name="connsiteY32" fmla="*/ 1560756 h 2827191"/>
                  <a:gd name="connsiteX33" fmla="*/ 566383 w 969796"/>
                  <a:gd name="connsiteY33" fmla="*/ 1927494 h 2827191"/>
                  <a:gd name="connsiteX34" fmla="*/ 568828 w 969796"/>
                  <a:gd name="connsiteY34" fmla="*/ 2047295 h 2827191"/>
                  <a:gd name="connsiteX35" fmla="*/ 559048 w 969796"/>
                  <a:gd name="connsiteY35" fmla="*/ 2132868 h 2827191"/>
                  <a:gd name="connsiteX36" fmla="*/ 568828 w 969796"/>
                  <a:gd name="connsiteY36" fmla="*/ 2164652 h 2827191"/>
                  <a:gd name="connsiteX37" fmla="*/ 583497 w 969796"/>
                  <a:gd name="connsiteY37" fmla="*/ 2277118 h 2827191"/>
                  <a:gd name="connsiteX38" fmla="*/ 583498 w 969796"/>
                  <a:gd name="connsiteY38" fmla="*/ 2431148 h 2827191"/>
                  <a:gd name="connsiteX39" fmla="*/ 629951 w 969796"/>
                  <a:gd name="connsiteY39" fmla="*/ 2550949 h 2827191"/>
                  <a:gd name="connsiteX40" fmla="*/ 588387 w 969796"/>
                  <a:gd name="connsiteY40" fmla="*/ 2678087 h 2827191"/>
                  <a:gd name="connsiteX41" fmla="*/ 370790 w 969796"/>
                  <a:gd name="connsiteY41" fmla="*/ 2746543 h 2827191"/>
                  <a:gd name="connsiteX42" fmla="*/ 424578 w 969796"/>
                  <a:gd name="connsiteY42" fmla="*/ 2653637 h 2827191"/>
                  <a:gd name="connsiteX43" fmla="*/ 351230 w 969796"/>
                  <a:gd name="connsiteY43" fmla="*/ 2462934 h 2827191"/>
                  <a:gd name="connsiteX44" fmla="*/ 297441 w 969796"/>
                  <a:gd name="connsiteY44" fmla="*/ 1683004 h 2827191"/>
                  <a:gd name="connsiteX45" fmla="*/ 253433 w 969796"/>
                  <a:gd name="connsiteY45" fmla="*/ 1396950 h 2827191"/>
                  <a:gd name="connsiteX46" fmla="*/ 199645 w 969796"/>
                  <a:gd name="connsiteY46" fmla="*/ 1379835 h 2827191"/>
                  <a:gd name="connsiteX47" fmla="*/ 239426 w 969796"/>
                  <a:gd name="connsiteY47" fmla="*/ 754892 h 2827191"/>
                  <a:gd name="connsiteX48" fmla="*/ 172751 w 969796"/>
                  <a:gd name="connsiteY48" fmla="*/ 1181797 h 2827191"/>
                  <a:gd name="connsiteX49" fmla="*/ 177641 w 969796"/>
                  <a:gd name="connsiteY49" fmla="*/ 1321157 h 2827191"/>
                  <a:gd name="connsiteX50" fmla="*/ 138522 w 969796"/>
                  <a:gd name="connsiteY50" fmla="*/ 1330937 h 2827191"/>
                  <a:gd name="connsiteX51" fmla="*/ 153192 w 969796"/>
                  <a:gd name="connsiteY51" fmla="*/ 1345606 h 2827191"/>
                  <a:gd name="connsiteX52" fmla="*/ 159354 w 969796"/>
                  <a:gd name="connsiteY52" fmla="*/ 1394275 h 2827191"/>
                  <a:gd name="connsiteX53" fmla="*/ 37910 w 969796"/>
                  <a:gd name="connsiteY53" fmla="*/ 1303787 h 2827191"/>
                  <a:gd name="connsiteX54" fmla="*/ 28385 w 969796"/>
                  <a:gd name="connsiteY54" fmla="*/ 1182342 h 2827191"/>
                  <a:gd name="connsiteX55" fmla="*/ 1 w 969796"/>
                  <a:gd name="connsiteY55" fmla="*/ 1173213 h 2827191"/>
                  <a:gd name="connsiteX0" fmla="*/ 1 w 969796"/>
                  <a:gd name="connsiteY0" fmla="*/ 1173213 h 2827191"/>
                  <a:gd name="connsiteX1" fmla="*/ 128397 w 969796"/>
                  <a:gd name="connsiteY1" fmla="*/ 382244 h 2827191"/>
                  <a:gd name="connsiteX2" fmla="*/ 213478 w 969796"/>
                  <a:gd name="connsiteY2" fmla="*/ 124177 h 2827191"/>
                  <a:gd name="connsiteX3" fmla="*/ 462608 w 969796"/>
                  <a:gd name="connsiteY3" fmla="*/ 0 h 2827191"/>
                  <a:gd name="connsiteX4" fmla="*/ 537044 w 969796"/>
                  <a:gd name="connsiteY4" fmla="*/ 570564 h 2827191"/>
                  <a:gd name="connsiteX5" fmla="*/ 620171 w 969796"/>
                  <a:gd name="connsiteY5" fmla="*/ 421424 h 2827191"/>
                  <a:gd name="connsiteX6" fmla="*/ 549269 w 969796"/>
                  <a:gd name="connsiteY6" fmla="*/ 800386 h 2827191"/>
                  <a:gd name="connsiteX7" fmla="*/ 818210 w 969796"/>
                  <a:gd name="connsiteY7" fmla="*/ 993535 h 2827191"/>
                  <a:gd name="connsiteX8" fmla="*/ 916007 w 969796"/>
                  <a:gd name="connsiteY8" fmla="*/ 1042432 h 2827191"/>
                  <a:gd name="connsiteX9" fmla="*/ 928232 w 969796"/>
                  <a:gd name="connsiteY9" fmla="*/ 981310 h 2827191"/>
                  <a:gd name="connsiteX10" fmla="*/ 969796 w 969796"/>
                  <a:gd name="connsiteY10" fmla="*/ 1387166 h 2827191"/>
                  <a:gd name="connsiteX11" fmla="*/ 933122 w 969796"/>
                  <a:gd name="connsiteY11" fmla="*/ 1445845 h 2827191"/>
                  <a:gd name="connsiteX12" fmla="*/ 928231 w 969796"/>
                  <a:gd name="connsiteY12" fmla="*/ 1719677 h 2827191"/>
                  <a:gd name="connsiteX13" fmla="*/ 898893 w 969796"/>
                  <a:gd name="connsiteY13" fmla="*/ 1893266 h 2827191"/>
                  <a:gd name="connsiteX14" fmla="*/ 908673 w 969796"/>
                  <a:gd name="connsiteY14" fmla="*/ 1937273 h 2827191"/>
                  <a:gd name="connsiteX15" fmla="*/ 854884 w 969796"/>
                  <a:gd name="connsiteY15" fmla="*/ 2118198 h 2827191"/>
                  <a:gd name="connsiteX16" fmla="*/ 805985 w 969796"/>
                  <a:gd name="connsiteY16" fmla="*/ 2201325 h 2827191"/>
                  <a:gd name="connsiteX17" fmla="*/ 786426 w 969796"/>
                  <a:gd name="connsiteY17" fmla="*/ 2228220 h 2827191"/>
                  <a:gd name="connsiteX18" fmla="*/ 776646 w 969796"/>
                  <a:gd name="connsiteY18" fmla="*/ 2323571 h 2827191"/>
                  <a:gd name="connsiteX19" fmla="*/ 815765 w 969796"/>
                  <a:gd name="connsiteY19" fmla="*/ 2401809 h 2827191"/>
                  <a:gd name="connsiteX20" fmla="*/ 754642 w 969796"/>
                  <a:gd name="connsiteY20" fmla="*/ 2568063 h 2827191"/>
                  <a:gd name="connsiteX21" fmla="*/ 625061 w 969796"/>
                  <a:gd name="connsiteY21" fmla="*/ 2426258 h 2827191"/>
                  <a:gd name="connsiteX22" fmla="*/ 595722 w 969796"/>
                  <a:gd name="connsiteY22" fmla="*/ 2247779 h 2827191"/>
                  <a:gd name="connsiteX23" fmla="*/ 588388 w 969796"/>
                  <a:gd name="connsiteY23" fmla="*/ 2135312 h 2827191"/>
                  <a:gd name="connsiteX24" fmla="*/ 615282 w 969796"/>
                  <a:gd name="connsiteY24" fmla="*/ 2088859 h 2827191"/>
                  <a:gd name="connsiteX25" fmla="*/ 639731 w 969796"/>
                  <a:gd name="connsiteY25" fmla="*/ 2047295 h 2827191"/>
                  <a:gd name="connsiteX26" fmla="*/ 669070 w 969796"/>
                  <a:gd name="connsiteY26" fmla="*/ 2003287 h 2827191"/>
                  <a:gd name="connsiteX27" fmla="*/ 664180 w 969796"/>
                  <a:gd name="connsiteY27" fmla="*/ 1932384 h 2827191"/>
                  <a:gd name="connsiteX28" fmla="*/ 647065 w 969796"/>
                  <a:gd name="connsiteY28" fmla="*/ 1834587 h 2827191"/>
                  <a:gd name="connsiteX29" fmla="*/ 647066 w 969796"/>
                  <a:gd name="connsiteY29" fmla="*/ 1731901 h 2827191"/>
                  <a:gd name="connsiteX30" fmla="*/ 590833 w 969796"/>
                  <a:gd name="connsiteY30" fmla="*/ 1514303 h 2827191"/>
                  <a:gd name="connsiteX31" fmla="*/ 562761 w 969796"/>
                  <a:gd name="connsiteY31" fmla="*/ 1412519 h 2827191"/>
                  <a:gd name="connsiteX32" fmla="*/ 566383 w 969796"/>
                  <a:gd name="connsiteY32" fmla="*/ 1560756 h 2827191"/>
                  <a:gd name="connsiteX33" fmla="*/ 566383 w 969796"/>
                  <a:gd name="connsiteY33" fmla="*/ 1927494 h 2827191"/>
                  <a:gd name="connsiteX34" fmla="*/ 568828 w 969796"/>
                  <a:gd name="connsiteY34" fmla="*/ 2047295 h 2827191"/>
                  <a:gd name="connsiteX35" fmla="*/ 559048 w 969796"/>
                  <a:gd name="connsiteY35" fmla="*/ 2132868 h 2827191"/>
                  <a:gd name="connsiteX36" fmla="*/ 568828 w 969796"/>
                  <a:gd name="connsiteY36" fmla="*/ 2164652 h 2827191"/>
                  <a:gd name="connsiteX37" fmla="*/ 583497 w 969796"/>
                  <a:gd name="connsiteY37" fmla="*/ 2277118 h 2827191"/>
                  <a:gd name="connsiteX38" fmla="*/ 583498 w 969796"/>
                  <a:gd name="connsiteY38" fmla="*/ 2431148 h 2827191"/>
                  <a:gd name="connsiteX39" fmla="*/ 629951 w 969796"/>
                  <a:gd name="connsiteY39" fmla="*/ 2550949 h 2827191"/>
                  <a:gd name="connsiteX40" fmla="*/ 588387 w 969796"/>
                  <a:gd name="connsiteY40" fmla="*/ 2678087 h 2827191"/>
                  <a:gd name="connsiteX41" fmla="*/ 370790 w 969796"/>
                  <a:gd name="connsiteY41" fmla="*/ 2746543 h 2827191"/>
                  <a:gd name="connsiteX42" fmla="*/ 424578 w 969796"/>
                  <a:gd name="connsiteY42" fmla="*/ 2653637 h 2827191"/>
                  <a:gd name="connsiteX43" fmla="*/ 351230 w 969796"/>
                  <a:gd name="connsiteY43" fmla="*/ 2462934 h 2827191"/>
                  <a:gd name="connsiteX44" fmla="*/ 297441 w 969796"/>
                  <a:gd name="connsiteY44" fmla="*/ 1683004 h 2827191"/>
                  <a:gd name="connsiteX45" fmla="*/ 253433 w 969796"/>
                  <a:gd name="connsiteY45" fmla="*/ 1396950 h 2827191"/>
                  <a:gd name="connsiteX46" fmla="*/ 199645 w 969796"/>
                  <a:gd name="connsiteY46" fmla="*/ 1379835 h 2827191"/>
                  <a:gd name="connsiteX47" fmla="*/ 239426 w 969796"/>
                  <a:gd name="connsiteY47" fmla="*/ 754892 h 2827191"/>
                  <a:gd name="connsiteX48" fmla="*/ 172751 w 969796"/>
                  <a:gd name="connsiteY48" fmla="*/ 1181797 h 2827191"/>
                  <a:gd name="connsiteX49" fmla="*/ 177641 w 969796"/>
                  <a:gd name="connsiteY49" fmla="*/ 1321157 h 2827191"/>
                  <a:gd name="connsiteX50" fmla="*/ 138522 w 969796"/>
                  <a:gd name="connsiteY50" fmla="*/ 1330937 h 2827191"/>
                  <a:gd name="connsiteX51" fmla="*/ 153192 w 969796"/>
                  <a:gd name="connsiteY51" fmla="*/ 1345606 h 2827191"/>
                  <a:gd name="connsiteX52" fmla="*/ 159354 w 969796"/>
                  <a:gd name="connsiteY52" fmla="*/ 1394275 h 2827191"/>
                  <a:gd name="connsiteX53" fmla="*/ 37910 w 969796"/>
                  <a:gd name="connsiteY53" fmla="*/ 1303787 h 2827191"/>
                  <a:gd name="connsiteX54" fmla="*/ 28385 w 969796"/>
                  <a:gd name="connsiteY54" fmla="*/ 1182342 h 2827191"/>
                  <a:gd name="connsiteX55" fmla="*/ 1 w 969796"/>
                  <a:gd name="connsiteY55" fmla="*/ 1173213 h 282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69796" h="2827191">
                    <a:moveTo>
                      <a:pt x="1" y="1173213"/>
                    </a:moveTo>
                    <a:cubicBezTo>
                      <a:pt x="45244" y="807295"/>
                      <a:pt x="71386" y="586452"/>
                      <a:pt x="128397" y="382244"/>
                    </a:cubicBezTo>
                    <a:cubicBezTo>
                      <a:pt x="147308" y="94692"/>
                      <a:pt x="161798" y="166400"/>
                      <a:pt x="213478" y="124177"/>
                    </a:cubicBezTo>
                    <a:cubicBezTo>
                      <a:pt x="292447" y="112861"/>
                      <a:pt x="413975" y="24317"/>
                      <a:pt x="462608" y="0"/>
                    </a:cubicBezTo>
                    <a:cubicBezTo>
                      <a:pt x="437707" y="290430"/>
                      <a:pt x="498377" y="465948"/>
                      <a:pt x="537044" y="570564"/>
                    </a:cubicBezTo>
                    <a:lnTo>
                      <a:pt x="620171" y="421424"/>
                    </a:lnTo>
                    <a:cubicBezTo>
                      <a:pt x="594908" y="563230"/>
                      <a:pt x="569643" y="675695"/>
                      <a:pt x="549269" y="800386"/>
                    </a:cubicBezTo>
                    <a:lnTo>
                      <a:pt x="818210" y="993535"/>
                    </a:lnTo>
                    <a:lnTo>
                      <a:pt x="916007" y="1042432"/>
                    </a:lnTo>
                    <a:cubicBezTo>
                      <a:pt x="920082" y="992719"/>
                      <a:pt x="921712" y="1004129"/>
                      <a:pt x="928232" y="981310"/>
                    </a:cubicBezTo>
                    <a:lnTo>
                      <a:pt x="969796" y="1387166"/>
                    </a:lnTo>
                    <a:cubicBezTo>
                      <a:pt x="887484" y="1399392"/>
                      <a:pt x="944532" y="1426285"/>
                      <a:pt x="933122" y="1445845"/>
                    </a:cubicBezTo>
                    <a:cubicBezTo>
                      <a:pt x="931492" y="1537122"/>
                      <a:pt x="929861" y="1628400"/>
                      <a:pt x="928231" y="1719677"/>
                    </a:cubicBezTo>
                    <a:cubicBezTo>
                      <a:pt x="960015" y="1862297"/>
                      <a:pt x="913562" y="1836218"/>
                      <a:pt x="898893" y="1893266"/>
                    </a:cubicBezTo>
                    <a:lnTo>
                      <a:pt x="908673" y="1937273"/>
                    </a:lnTo>
                    <a:lnTo>
                      <a:pt x="854884" y="2118198"/>
                    </a:lnTo>
                    <a:cubicBezTo>
                      <a:pt x="844289" y="2193990"/>
                      <a:pt x="823915" y="2176876"/>
                      <a:pt x="805985" y="2201325"/>
                    </a:cubicBezTo>
                    <a:lnTo>
                      <a:pt x="786426" y="2228220"/>
                    </a:lnTo>
                    <a:cubicBezTo>
                      <a:pt x="790501" y="2264894"/>
                      <a:pt x="779906" y="2291787"/>
                      <a:pt x="776646" y="2323571"/>
                    </a:cubicBezTo>
                    <a:cubicBezTo>
                      <a:pt x="797021" y="2349650"/>
                      <a:pt x="802725" y="2375730"/>
                      <a:pt x="815765" y="2401809"/>
                    </a:cubicBezTo>
                    <a:cubicBezTo>
                      <a:pt x="784796" y="2433185"/>
                      <a:pt x="842659" y="2566433"/>
                      <a:pt x="754642" y="2568063"/>
                    </a:cubicBezTo>
                    <a:cubicBezTo>
                      <a:pt x="708188" y="2601477"/>
                      <a:pt x="613244" y="2495938"/>
                      <a:pt x="625061" y="2426258"/>
                    </a:cubicBezTo>
                    <a:cubicBezTo>
                      <a:pt x="654399" y="2288527"/>
                      <a:pt x="642176" y="2304827"/>
                      <a:pt x="595722" y="2247779"/>
                    </a:cubicBezTo>
                    <a:cubicBezTo>
                      <a:pt x="568828" y="2205400"/>
                      <a:pt x="566384" y="2163021"/>
                      <a:pt x="588388" y="2135312"/>
                    </a:cubicBezTo>
                    <a:cubicBezTo>
                      <a:pt x="619357" y="2114938"/>
                      <a:pt x="606317" y="2104343"/>
                      <a:pt x="615282" y="2088859"/>
                    </a:cubicBezTo>
                    <a:lnTo>
                      <a:pt x="639731" y="2047295"/>
                    </a:lnTo>
                    <a:lnTo>
                      <a:pt x="669070" y="2003287"/>
                    </a:lnTo>
                    <a:cubicBezTo>
                      <a:pt x="642990" y="1986987"/>
                      <a:pt x="665810" y="1956018"/>
                      <a:pt x="664180" y="1932384"/>
                    </a:cubicBezTo>
                    <a:cubicBezTo>
                      <a:pt x="638916" y="1902230"/>
                      <a:pt x="652770" y="1867186"/>
                      <a:pt x="647065" y="1834587"/>
                    </a:cubicBezTo>
                    <a:cubicBezTo>
                      <a:pt x="596536" y="1793024"/>
                      <a:pt x="643806" y="1766130"/>
                      <a:pt x="647066" y="1731901"/>
                    </a:cubicBezTo>
                    <a:cubicBezTo>
                      <a:pt x="595722" y="1659368"/>
                      <a:pt x="610392" y="1601506"/>
                      <a:pt x="590833" y="1514303"/>
                    </a:cubicBezTo>
                    <a:cubicBezTo>
                      <a:pt x="597775" y="1448591"/>
                      <a:pt x="575378" y="1429333"/>
                      <a:pt x="562761" y="1412519"/>
                    </a:cubicBezTo>
                    <a:cubicBezTo>
                      <a:pt x="586576" y="1543880"/>
                      <a:pt x="526661" y="1499376"/>
                      <a:pt x="566383" y="1560756"/>
                    </a:cubicBezTo>
                    <a:cubicBezTo>
                      <a:pt x="566987" y="1646585"/>
                      <a:pt x="565568" y="1834587"/>
                      <a:pt x="566383" y="1927494"/>
                    </a:cubicBezTo>
                    <a:cubicBezTo>
                      <a:pt x="549269" y="1969872"/>
                      <a:pt x="568828" y="2022031"/>
                      <a:pt x="568828" y="2047295"/>
                    </a:cubicBezTo>
                    <a:cubicBezTo>
                      <a:pt x="541119" y="2075819"/>
                      <a:pt x="562308" y="2104344"/>
                      <a:pt x="559048" y="2132868"/>
                    </a:cubicBezTo>
                    <a:lnTo>
                      <a:pt x="568828" y="2164652"/>
                    </a:lnTo>
                    <a:cubicBezTo>
                      <a:pt x="571273" y="2211921"/>
                      <a:pt x="578607" y="2239629"/>
                      <a:pt x="583497" y="2277118"/>
                    </a:cubicBezTo>
                    <a:cubicBezTo>
                      <a:pt x="595721" y="2340686"/>
                      <a:pt x="583498" y="2379805"/>
                      <a:pt x="583498" y="2431148"/>
                    </a:cubicBezTo>
                    <a:cubicBezTo>
                      <a:pt x="594091" y="2449078"/>
                      <a:pt x="646250" y="2518350"/>
                      <a:pt x="629951" y="2550949"/>
                    </a:cubicBezTo>
                    <a:cubicBezTo>
                      <a:pt x="552528" y="2661786"/>
                      <a:pt x="602242" y="2635708"/>
                      <a:pt x="588387" y="2678087"/>
                    </a:cubicBezTo>
                    <a:cubicBezTo>
                      <a:pt x="649298" y="2930578"/>
                      <a:pt x="363863" y="2797072"/>
                      <a:pt x="370790" y="2746543"/>
                    </a:cubicBezTo>
                    <a:cubicBezTo>
                      <a:pt x="355713" y="2735133"/>
                      <a:pt x="410723" y="2692348"/>
                      <a:pt x="424578" y="2653637"/>
                    </a:cubicBezTo>
                    <a:cubicBezTo>
                      <a:pt x="317001" y="2560730"/>
                      <a:pt x="348785" y="2484938"/>
                      <a:pt x="351230" y="2462934"/>
                    </a:cubicBezTo>
                    <a:cubicBezTo>
                      <a:pt x="302331" y="2275491"/>
                      <a:pt x="334116" y="1992694"/>
                      <a:pt x="297441" y="1683004"/>
                    </a:cubicBezTo>
                    <a:cubicBezTo>
                      <a:pt x="278696" y="1600691"/>
                      <a:pt x="272178" y="1474372"/>
                      <a:pt x="253433" y="1396950"/>
                    </a:cubicBezTo>
                    <a:lnTo>
                      <a:pt x="199645" y="1379835"/>
                    </a:lnTo>
                    <a:cubicBezTo>
                      <a:pt x="252023" y="1250574"/>
                      <a:pt x="199271" y="967281"/>
                      <a:pt x="239426" y="754892"/>
                    </a:cubicBezTo>
                    <a:cubicBezTo>
                      <a:pt x="160968" y="887414"/>
                      <a:pt x="229205" y="1210639"/>
                      <a:pt x="172751" y="1181797"/>
                    </a:cubicBezTo>
                    <a:cubicBezTo>
                      <a:pt x="179271" y="1242920"/>
                      <a:pt x="156452" y="1299153"/>
                      <a:pt x="177641" y="1321157"/>
                    </a:cubicBezTo>
                    <a:cubicBezTo>
                      <a:pt x="167046" y="1400210"/>
                      <a:pt x="151562" y="1327677"/>
                      <a:pt x="138522" y="1330937"/>
                    </a:cubicBezTo>
                    <a:cubicBezTo>
                      <a:pt x="113258" y="1194021"/>
                      <a:pt x="65989" y="1348051"/>
                      <a:pt x="153192" y="1345606"/>
                    </a:cubicBezTo>
                    <a:cubicBezTo>
                      <a:pt x="163396" y="1368348"/>
                      <a:pt x="158930" y="1381312"/>
                      <a:pt x="159354" y="1394275"/>
                    </a:cubicBezTo>
                    <a:cubicBezTo>
                      <a:pt x="82757" y="1410945"/>
                      <a:pt x="58944" y="1339506"/>
                      <a:pt x="37910" y="1303787"/>
                    </a:cubicBezTo>
                    <a:cubicBezTo>
                      <a:pt x="16876" y="1268068"/>
                      <a:pt x="34703" y="1204104"/>
                      <a:pt x="28385" y="1182342"/>
                    </a:cubicBezTo>
                    <a:cubicBezTo>
                      <a:pt x="28449" y="1172949"/>
                      <a:pt x="-63" y="1182606"/>
                      <a:pt x="1" y="1173213"/>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65" name="Rectangle 2"/>
              <p:cNvSpPr/>
              <p:nvPr/>
            </p:nvSpPr>
            <p:spPr>
              <a:xfrm>
                <a:off x="2689412" y="2371980"/>
                <a:ext cx="558206" cy="975116"/>
              </a:xfrm>
              <a:custGeom>
                <a:avLst/>
                <a:gdLst>
                  <a:gd name="connsiteX0" fmla="*/ 0 w 685800"/>
                  <a:gd name="connsiteY0" fmla="*/ 0 h 914400"/>
                  <a:gd name="connsiteX1" fmla="*/ 685800 w 685800"/>
                  <a:gd name="connsiteY1" fmla="*/ 0 h 914400"/>
                  <a:gd name="connsiteX2" fmla="*/ 685800 w 685800"/>
                  <a:gd name="connsiteY2" fmla="*/ 914400 h 914400"/>
                  <a:gd name="connsiteX3" fmla="*/ 0 w 685800"/>
                  <a:gd name="connsiteY3" fmla="*/ 914400 h 914400"/>
                  <a:gd name="connsiteX4" fmla="*/ 0 w 685800"/>
                  <a:gd name="connsiteY4" fmla="*/ 0 h 914400"/>
                  <a:gd name="connsiteX0" fmla="*/ 41564 w 685800"/>
                  <a:gd name="connsiteY0" fmla="*/ 9779 h 914400"/>
                  <a:gd name="connsiteX1" fmla="*/ 685800 w 685800"/>
                  <a:gd name="connsiteY1" fmla="*/ 0 h 914400"/>
                  <a:gd name="connsiteX2" fmla="*/ 685800 w 685800"/>
                  <a:gd name="connsiteY2" fmla="*/ 914400 h 914400"/>
                  <a:gd name="connsiteX3" fmla="*/ 0 w 685800"/>
                  <a:gd name="connsiteY3" fmla="*/ 914400 h 914400"/>
                  <a:gd name="connsiteX4" fmla="*/ 41564 w 685800"/>
                  <a:gd name="connsiteY4" fmla="*/ 9779 h 914400"/>
                  <a:gd name="connsiteX0" fmla="*/ 41564 w 685800"/>
                  <a:gd name="connsiteY0" fmla="*/ 9779 h 914400"/>
                  <a:gd name="connsiteX1" fmla="*/ 685800 w 685800"/>
                  <a:gd name="connsiteY1" fmla="*/ 0 h 914400"/>
                  <a:gd name="connsiteX2" fmla="*/ 685800 w 685800"/>
                  <a:gd name="connsiteY2" fmla="*/ 914400 h 914400"/>
                  <a:gd name="connsiteX3" fmla="*/ 0 w 685800"/>
                  <a:gd name="connsiteY3" fmla="*/ 914400 h 914400"/>
                  <a:gd name="connsiteX4" fmla="*/ 22004 w 685800"/>
                  <a:gd name="connsiteY4" fmla="*/ 442123 h 914400"/>
                  <a:gd name="connsiteX5" fmla="*/ 41564 w 685800"/>
                  <a:gd name="connsiteY5"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0 w 739588"/>
                  <a:gd name="connsiteY4" fmla="*/ 434788 h 914400"/>
                  <a:gd name="connsiteX5" fmla="*/ 95352 w 739588"/>
                  <a:gd name="connsiteY5"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0 w 739588"/>
                  <a:gd name="connsiteY4" fmla="*/ 434788 h 914400"/>
                  <a:gd name="connsiteX5" fmla="*/ 95352 w 739588"/>
                  <a:gd name="connsiteY5"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0 w 739588"/>
                  <a:gd name="connsiteY4" fmla="*/ 434788 h 914400"/>
                  <a:gd name="connsiteX5" fmla="*/ 95352 w 739588"/>
                  <a:gd name="connsiteY5"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29339 w 739588"/>
                  <a:gd name="connsiteY4" fmla="*/ 667056 h 914400"/>
                  <a:gd name="connsiteX5" fmla="*/ 0 w 739588"/>
                  <a:gd name="connsiteY5" fmla="*/ 434788 h 914400"/>
                  <a:gd name="connsiteX6" fmla="*/ 95352 w 739588"/>
                  <a:gd name="connsiteY6"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344733 w 739588"/>
                  <a:gd name="connsiteY4" fmla="*/ 618157 h 914400"/>
                  <a:gd name="connsiteX5" fmla="*/ 0 w 739588"/>
                  <a:gd name="connsiteY5" fmla="*/ 434788 h 914400"/>
                  <a:gd name="connsiteX6" fmla="*/ 95352 w 739588"/>
                  <a:gd name="connsiteY6"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344733 w 739588"/>
                  <a:gd name="connsiteY4" fmla="*/ 618157 h 914400"/>
                  <a:gd name="connsiteX5" fmla="*/ 0 w 739588"/>
                  <a:gd name="connsiteY5" fmla="*/ 434788 h 914400"/>
                  <a:gd name="connsiteX6" fmla="*/ 95352 w 739588"/>
                  <a:gd name="connsiteY6"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344733 w 739588"/>
                  <a:gd name="connsiteY4" fmla="*/ 618157 h 914400"/>
                  <a:gd name="connsiteX5" fmla="*/ 0 w 739588"/>
                  <a:gd name="connsiteY5" fmla="*/ 434788 h 914400"/>
                  <a:gd name="connsiteX6" fmla="*/ 95352 w 739588"/>
                  <a:gd name="connsiteY6"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344733 w 739588"/>
                  <a:gd name="connsiteY4" fmla="*/ 618157 h 914400"/>
                  <a:gd name="connsiteX5" fmla="*/ 0 w 739588"/>
                  <a:gd name="connsiteY5" fmla="*/ 434788 h 914400"/>
                  <a:gd name="connsiteX6" fmla="*/ 95352 w 739588"/>
                  <a:gd name="connsiteY6"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268941 w 739588"/>
                  <a:gd name="connsiteY4" fmla="*/ 693950 h 914400"/>
                  <a:gd name="connsiteX5" fmla="*/ 344733 w 739588"/>
                  <a:gd name="connsiteY5" fmla="*/ 618157 h 914400"/>
                  <a:gd name="connsiteX6" fmla="*/ 0 w 739588"/>
                  <a:gd name="connsiteY6" fmla="*/ 434788 h 914400"/>
                  <a:gd name="connsiteX7" fmla="*/ 95352 w 739588"/>
                  <a:gd name="connsiteY7"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334954 w 739588"/>
                  <a:gd name="connsiteY4" fmla="*/ 693950 h 914400"/>
                  <a:gd name="connsiteX5" fmla="*/ 344733 w 739588"/>
                  <a:gd name="connsiteY5" fmla="*/ 618157 h 914400"/>
                  <a:gd name="connsiteX6" fmla="*/ 0 w 739588"/>
                  <a:gd name="connsiteY6" fmla="*/ 434788 h 914400"/>
                  <a:gd name="connsiteX7" fmla="*/ 95352 w 739588"/>
                  <a:gd name="connsiteY7"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334954 w 739588"/>
                  <a:gd name="connsiteY4" fmla="*/ 693950 h 914400"/>
                  <a:gd name="connsiteX5" fmla="*/ 344733 w 739588"/>
                  <a:gd name="connsiteY5" fmla="*/ 618157 h 914400"/>
                  <a:gd name="connsiteX6" fmla="*/ 0 w 739588"/>
                  <a:gd name="connsiteY6" fmla="*/ 434788 h 914400"/>
                  <a:gd name="connsiteX7" fmla="*/ 95352 w 739588"/>
                  <a:gd name="connsiteY7"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205373 w 739588"/>
                  <a:gd name="connsiteY4" fmla="*/ 796636 h 914400"/>
                  <a:gd name="connsiteX5" fmla="*/ 334954 w 739588"/>
                  <a:gd name="connsiteY5" fmla="*/ 693950 h 914400"/>
                  <a:gd name="connsiteX6" fmla="*/ 344733 w 739588"/>
                  <a:gd name="connsiteY6" fmla="*/ 618157 h 914400"/>
                  <a:gd name="connsiteX7" fmla="*/ 0 w 739588"/>
                  <a:gd name="connsiteY7" fmla="*/ 434788 h 914400"/>
                  <a:gd name="connsiteX8" fmla="*/ 95352 w 739588"/>
                  <a:gd name="connsiteY8"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212708 w 739588"/>
                  <a:gd name="connsiteY4" fmla="*/ 769742 h 914400"/>
                  <a:gd name="connsiteX5" fmla="*/ 334954 w 739588"/>
                  <a:gd name="connsiteY5" fmla="*/ 693950 h 914400"/>
                  <a:gd name="connsiteX6" fmla="*/ 344733 w 739588"/>
                  <a:gd name="connsiteY6" fmla="*/ 618157 h 914400"/>
                  <a:gd name="connsiteX7" fmla="*/ 0 w 739588"/>
                  <a:gd name="connsiteY7" fmla="*/ 434788 h 914400"/>
                  <a:gd name="connsiteX8" fmla="*/ 95352 w 739588"/>
                  <a:gd name="connsiteY8"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212708 w 739588"/>
                  <a:gd name="connsiteY4" fmla="*/ 769742 h 914400"/>
                  <a:gd name="connsiteX5" fmla="*/ 334954 w 739588"/>
                  <a:gd name="connsiteY5" fmla="*/ 693950 h 914400"/>
                  <a:gd name="connsiteX6" fmla="*/ 344733 w 739588"/>
                  <a:gd name="connsiteY6" fmla="*/ 618157 h 914400"/>
                  <a:gd name="connsiteX7" fmla="*/ 0 w 739588"/>
                  <a:gd name="connsiteY7" fmla="*/ 434788 h 914400"/>
                  <a:gd name="connsiteX8" fmla="*/ 95352 w 739588"/>
                  <a:gd name="connsiteY8"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139360 w 739588"/>
                  <a:gd name="connsiteY4" fmla="*/ 833310 h 914400"/>
                  <a:gd name="connsiteX5" fmla="*/ 212708 w 739588"/>
                  <a:gd name="connsiteY5" fmla="*/ 769742 h 914400"/>
                  <a:gd name="connsiteX6" fmla="*/ 334954 w 739588"/>
                  <a:gd name="connsiteY6" fmla="*/ 693950 h 914400"/>
                  <a:gd name="connsiteX7" fmla="*/ 344733 w 739588"/>
                  <a:gd name="connsiteY7" fmla="*/ 618157 h 914400"/>
                  <a:gd name="connsiteX8" fmla="*/ 0 w 739588"/>
                  <a:gd name="connsiteY8" fmla="*/ 434788 h 914400"/>
                  <a:gd name="connsiteX9" fmla="*/ 95352 w 739588"/>
                  <a:gd name="connsiteY9"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102687 w 739588"/>
                  <a:gd name="connsiteY4" fmla="*/ 757518 h 914400"/>
                  <a:gd name="connsiteX5" fmla="*/ 212708 w 739588"/>
                  <a:gd name="connsiteY5" fmla="*/ 769742 h 914400"/>
                  <a:gd name="connsiteX6" fmla="*/ 334954 w 739588"/>
                  <a:gd name="connsiteY6" fmla="*/ 693950 h 914400"/>
                  <a:gd name="connsiteX7" fmla="*/ 344733 w 739588"/>
                  <a:gd name="connsiteY7" fmla="*/ 618157 h 914400"/>
                  <a:gd name="connsiteX8" fmla="*/ 0 w 739588"/>
                  <a:gd name="connsiteY8" fmla="*/ 434788 h 914400"/>
                  <a:gd name="connsiteX9" fmla="*/ 95352 w 739588"/>
                  <a:gd name="connsiteY9"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102687 w 739588"/>
                  <a:gd name="connsiteY4" fmla="*/ 757518 h 914400"/>
                  <a:gd name="connsiteX5" fmla="*/ 212708 w 739588"/>
                  <a:gd name="connsiteY5" fmla="*/ 769742 h 914400"/>
                  <a:gd name="connsiteX6" fmla="*/ 334954 w 739588"/>
                  <a:gd name="connsiteY6" fmla="*/ 693950 h 914400"/>
                  <a:gd name="connsiteX7" fmla="*/ 344733 w 739588"/>
                  <a:gd name="connsiteY7" fmla="*/ 618157 h 914400"/>
                  <a:gd name="connsiteX8" fmla="*/ 0 w 739588"/>
                  <a:gd name="connsiteY8" fmla="*/ 434788 h 914400"/>
                  <a:gd name="connsiteX9" fmla="*/ 95352 w 739588"/>
                  <a:gd name="connsiteY9"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80682 w 739588"/>
                  <a:gd name="connsiteY4" fmla="*/ 843090 h 914400"/>
                  <a:gd name="connsiteX5" fmla="*/ 102687 w 739588"/>
                  <a:gd name="connsiteY5" fmla="*/ 757518 h 914400"/>
                  <a:gd name="connsiteX6" fmla="*/ 212708 w 739588"/>
                  <a:gd name="connsiteY6" fmla="*/ 769742 h 914400"/>
                  <a:gd name="connsiteX7" fmla="*/ 334954 w 739588"/>
                  <a:gd name="connsiteY7" fmla="*/ 693950 h 914400"/>
                  <a:gd name="connsiteX8" fmla="*/ 344733 w 739588"/>
                  <a:gd name="connsiteY8" fmla="*/ 618157 h 914400"/>
                  <a:gd name="connsiteX9" fmla="*/ 0 w 739588"/>
                  <a:gd name="connsiteY9" fmla="*/ 434788 h 914400"/>
                  <a:gd name="connsiteX10" fmla="*/ 95352 w 739588"/>
                  <a:gd name="connsiteY10"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134470 w 739588"/>
                  <a:gd name="connsiteY4" fmla="*/ 808861 h 914400"/>
                  <a:gd name="connsiteX5" fmla="*/ 102687 w 739588"/>
                  <a:gd name="connsiteY5" fmla="*/ 757518 h 914400"/>
                  <a:gd name="connsiteX6" fmla="*/ 212708 w 739588"/>
                  <a:gd name="connsiteY6" fmla="*/ 769742 h 914400"/>
                  <a:gd name="connsiteX7" fmla="*/ 334954 w 739588"/>
                  <a:gd name="connsiteY7" fmla="*/ 693950 h 914400"/>
                  <a:gd name="connsiteX8" fmla="*/ 344733 w 739588"/>
                  <a:gd name="connsiteY8" fmla="*/ 618157 h 914400"/>
                  <a:gd name="connsiteX9" fmla="*/ 0 w 739588"/>
                  <a:gd name="connsiteY9" fmla="*/ 434788 h 914400"/>
                  <a:gd name="connsiteX10" fmla="*/ 95352 w 739588"/>
                  <a:gd name="connsiteY10"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134470 w 739588"/>
                  <a:gd name="connsiteY4" fmla="*/ 808861 h 914400"/>
                  <a:gd name="connsiteX5" fmla="*/ 102687 w 739588"/>
                  <a:gd name="connsiteY5" fmla="*/ 757518 h 914400"/>
                  <a:gd name="connsiteX6" fmla="*/ 212708 w 739588"/>
                  <a:gd name="connsiteY6" fmla="*/ 769742 h 914400"/>
                  <a:gd name="connsiteX7" fmla="*/ 334954 w 739588"/>
                  <a:gd name="connsiteY7" fmla="*/ 693950 h 914400"/>
                  <a:gd name="connsiteX8" fmla="*/ 344733 w 739588"/>
                  <a:gd name="connsiteY8" fmla="*/ 618157 h 914400"/>
                  <a:gd name="connsiteX9" fmla="*/ 0 w 739588"/>
                  <a:gd name="connsiteY9" fmla="*/ 434788 h 914400"/>
                  <a:gd name="connsiteX10" fmla="*/ 95352 w 739588"/>
                  <a:gd name="connsiteY10"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134470 w 739588"/>
                  <a:gd name="connsiteY4" fmla="*/ 808861 h 914400"/>
                  <a:gd name="connsiteX5" fmla="*/ 102687 w 739588"/>
                  <a:gd name="connsiteY5" fmla="*/ 757518 h 914400"/>
                  <a:gd name="connsiteX6" fmla="*/ 212708 w 739588"/>
                  <a:gd name="connsiteY6" fmla="*/ 769742 h 914400"/>
                  <a:gd name="connsiteX7" fmla="*/ 334954 w 739588"/>
                  <a:gd name="connsiteY7" fmla="*/ 693950 h 914400"/>
                  <a:gd name="connsiteX8" fmla="*/ 344733 w 739588"/>
                  <a:gd name="connsiteY8" fmla="*/ 618157 h 914400"/>
                  <a:gd name="connsiteX9" fmla="*/ 0 w 739588"/>
                  <a:gd name="connsiteY9" fmla="*/ 434788 h 914400"/>
                  <a:gd name="connsiteX10" fmla="*/ 95352 w 739588"/>
                  <a:gd name="connsiteY10"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134470 w 739588"/>
                  <a:gd name="connsiteY4" fmla="*/ 808861 h 914400"/>
                  <a:gd name="connsiteX5" fmla="*/ 102687 w 739588"/>
                  <a:gd name="connsiteY5" fmla="*/ 757518 h 914400"/>
                  <a:gd name="connsiteX6" fmla="*/ 212708 w 739588"/>
                  <a:gd name="connsiteY6" fmla="*/ 769742 h 914400"/>
                  <a:gd name="connsiteX7" fmla="*/ 334954 w 739588"/>
                  <a:gd name="connsiteY7" fmla="*/ 693950 h 914400"/>
                  <a:gd name="connsiteX8" fmla="*/ 344733 w 739588"/>
                  <a:gd name="connsiteY8" fmla="*/ 618157 h 914400"/>
                  <a:gd name="connsiteX9" fmla="*/ 0 w 739588"/>
                  <a:gd name="connsiteY9" fmla="*/ 434788 h 914400"/>
                  <a:gd name="connsiteX10" fmla="*/ 95352 w 739588"/>
                  <a:gd name="connsiteY10"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134470 w 739588"/>
                  <a:gd name="connsiteY4" fmla="*/ 808861 h 914400"/>
                  <a:gd name="connsiteX5" fmla="*/ 102687 w 739588"/>
                  <a:gd name="connsiteY5" fmla="*/ 757518 h 914400"/>
                  <a:gd name="connsiteX6" fmla="*/ 212708 w 739588"/>
                  <a:gd name="connsiteY6" fmla="*/ 769742 h 914400"/>
                  <a:gd name="connsiteX7" fmla="*/ 334954 w 739588"/>
                  <a:gd name="connsiteY7" fmla="*/ 693950 h 914400"/>
                  <a:gd name="connsiteX8" fmla="*/ 344733 w 739588"/>
                  <a:gd name="connsiteY8" fmla="*/ 618157 h 914400"/>
                  <a:gd name="connsiteX9" fmla="*/ 0 w 739588"/>
                  <a:gd name="connsiteY9" fmla="*/ 434788 h 914400"/>
                  <a:gd name="connsiteX10" fmla="*/ 95352 w 739588"/>
                  <a:gd name="connsiteY10" fmla="*/ 9779 h 914400"/>
                  <a:gd name="connsiteX0" fmla="*/ 95352 w 739588"/>
                  <a:gd name="connsiteY0" fmla="*/ 9779 h 914400"/>
                  <a:gd name="connsiteX1" fmla="*/ 739588 w 739588"/>
                  <a:gd name="connsiteY1" fmla="*/ 0 h 914400"/>
                  <a:gd name="connsiteX2" fmla="*/ 739588 w 739588"/>
                  <a:gd name="connsiteY2" fmla="*/ 914400 h 914400"/>
                  <a:gd name="connsiteX3" fmla="*/ 53788 w 739588"/>
                  <a:gd name="connsiteY3" fmla="*/ 914400 h 914400"/>
                  <a:gd name="connsiteX4" fmla="*/ 134470 w 739588"/>
                  <a:gd name="connsiteY4" fmla="*/ 808861 h 914400"/>
                  <a:gd name="connsiteX5" fmla="*/ 102687 w 739588"/>
                  <a:gd name="connsiteY5" fmla="*/ 757518 h 914400"/>
                  <a:gd name="connsiteX6" fmla="*/ 212708 w 739588"/>
                  <a:gd name="connsiteY6" fmla="*/ 769742 h 914400"/>
                  <a:gd name="connsiteX7" fmla="*/ 334954 w 739588"/>
                  <a:gd name="connsiteY7" fmla="*/ 693950 h 914400"/>
                  <a:gd name="connsiteX8" fmla="*/ 344733 w 739588"/>
                  <a:gd name="connsiteY8" fmla="*/ 618157 h 914400"/>
                  <a:gd name="connsiteX9" fmla="*/ 0 w 739588"/>
                  <a:gd name="connsiteY9" fmla="*/ 434788 h 914400"/>
                  <a:gd name="connsiteX10" fmla="*/ 95352 w 739588"/>
                  <a:gd name="connsiteY10" fmla="*/ 9779 h 914400"/>
                  <a:gd name="connsiteX0" fmla="*/ 95352 w 739588"/>
                  <a:gd name="connsiteY0" fmla="*/ 9779 h 914400"/>
                  <a:gd name="connsiteX1" fmla="*/ 739588 w 739588"/>
                  <a:gd name="connsiteY1" fmla="*/ 0 h 914400"/>
                  <a:gd name="connsiteX2" fmla="*/ 739588 w 739588"/>
                  <a:gd name="connsiteY2" fmla="*/ 914400 h 914400"/>
                  <a:gd name="connsiteX3" fmla="*/ 61123 w 739588"/>
                  <a:gd name="connsiteY3" fmla="*/ 904621 h 914400"/>
                  <a:gd name="connsiteX4" fmla="*/ 134470 w 739588"/>
                  <a:gd name="connsiteY4" fmla="*/ 808861 h 914400"/>
                  <a:gd name="connsiteX5" fmla="*/ 102687 w 739588"/>
                  <a:gd name="connsiteY5" fmla="*/ 757518 h 914400"/>
                  <a:gd name="connsiteX6" fmla="*/ 212708 w 739588"/>
                  <a:gd name="connsiteY6" fmla="*/ 769742 h 914400"/>
                  <a:gd name="connsiteX7" fmla="*/ 334954 w 739588"/>
                  <a:gd name="connsiteY7" fmla="*/ 693950 h 914400"/>
                  <a:gd name="connsiteX8" fmla="*/ 344733 w 739588"/>
                  <a:gd name="connsiteY8" fmla="*/ 618157 h 914400"/>
                  <a:gd name="connsiteX9" fmla="*/ 0 w 739588"/>
                  <a:gd name="connsiteY9" fmla="*/ 434788 h 914400"/>
                  <a:gd name="connsiteX10" fmla="*/ 95352 w 739588"/>
                  <a:gd name="connsiteY10" fmla="*/ 9779 h 914400"/>
                  <a:gd name="connsiteX0" fmla="*/ 95352 w 739588"/>
                  <a:gd name="connsiteY0" fmla="*/ 9779 h 914400"/>
                  <a:gd name="connsiteX1" fmla="*/ 739588 w 739588"/>
                  <a:gd name="connsiteY1" fmla="*/ 0 h 914400"/>
                  <a:gd name="connsiteX2" fmla="*/ 739588 w 739588"/>
                  <a:gd name="connsiteY2" fmla="*/ 914400 h 914400"/>
                  <a:gd name="connsiteX3" fmla="*/ 61123 w 739588"/>
                  <a:gd name="connsiteY3" fmla="*/ 904621 h 914400"/>
                  <a:gd name="connsiteX4" fmla="*/ 134470 w 739588"/>
                  <a:gd name="connsiteY4" fmla="*/ 808861 h 914400"/>
                  <a:gd name="connsiteX5" fmla="*/ 102687 w 739588"/>
                  <a:gd name="connsiteY5" fmla="*/ 757518 h 914400"/>
                  <a:gd name="connsiteX6" fmla="*/ 212708 w 739588"/>
                  <a:gd name="connsiteY6" fmla="*/ 769742 h 914400"/>
                  <a:gd name="connsiteX7" fmla="*/ 334954 w 739588"/>
                  <a:gd name="connsiteY7" fmla="*/ 693950 h 914400"/>
                  <a:gd name="connsiteX8" fmla="*/ 344733 w 739588"/>
                  <a:gd name="connsiteY8" fmla="*/ 618157 h 914400"/>
                  <a:gd name="connsiteX9" fmla="*/ 0 w 739588"/>
                  <a:gd name="connsiteY9" fmla="*/ 434788 h 914400"/>
                  <a:gd name="connsiteX10" fmla="*/ 95352 w 739588"/>
                  <a:gd name="connsiteY10" fmla="*/ 9779 h 914400"/>
                  <a:gd name="connsiteX0" fmla="*/ 95352 w 739588"/>
                  <a:gd name="connsiteY0" fmla="*/ 9779 h 914400"/>
                  <a:gd name="connsiteX1" fmla="*/ 739588 w 739588"/>
                  <a:gd name="connsiteY1" fmla="*/ 0 h 914400"/>
                  <a:gd name="connsiteX2" fmla="*/ 739588 w 739588"/>
                  <a:gd name="connsiteY2" fmla="*/ 914400 h 914400"/>
                  <a:gd name="connsiteX3" fmla="*/ 61123 w 739588"/>
                  <a:gd name="connsiteY3" fmla="*/ 904621 h 914400"/>
                  <a:gd name="connsiteX4" fmla="*/ 134470 w 739588"/>
                  <a:gd name="connsiteY4" fmla="*/ 808861 h 914400"/>
                  <a:gd name="connsiteX5" fmla="*/ 102687 w 739588"/>
                  <a:gd name="connsiteY5" fmla="*/ 757518 h 914400"/>
                  <a:gd name="connsiteX6" fmla="*/ 212708 w 739588"/>
                  <a:gd name="connsiteY6" fmla="*/ 769742 h 914400"/>
                  <a:gd name="connsiteX7" fmla="*/ 334954 w 739588"/>
                  <a:gd name="connsiteY7" fmla="*/ 693950 h 914400"/>
                  <a:gd name="connsiteX8" fmla="*/ 344733 w 739588"/>
                  <a:gd name="connsiteY8" fmla="*/ 618157 h 914400"/>
                  <a:gd name="connsiteX9" fmla="*/ 0 w 739588"/>
                  <a:gd name="connsiteY9" fmla="*/ 434788 h 914400"/>
                  <a:gd name="connsiteX10" fmla="*/ 95352 w 739588"/>
                  <a:gd name="connsiteY10" fmla="*/ 9779 h 914400"/>
                  <a:gd name="connsiteX0" fmla="*/ 95352 w 739588"/>
                  <a:gd name="connsiteY0" fmla="*/ 9779 h 914400"/>
                  <a:gd name="connsiteX1" fmla="*/ 739588 w 739588"/>
                  <a:gd name="connsiteY1" fmla="*/ 0 h 914400"/>
                  <a:gd name="connsiteX2" fmla="*/ 739588 w 739588"/>
                  <a:gd name="connsiteY2" fmla="*/ 914400 h 914400"/>
                  <a:gd name="connsiteX3" fmla="*/ 232267 w 739588"/>
                  <a:gd name="connsiteY3" fmla="*/ 909103 h 914400"/>
                  <a:gd name="connsiteX4" fmla="*/ 61123 w 739588"/>
                  <a:gd name="connsiteY4" fmla="*/ 904621 h 914400"/>
                  <a:gd name="connsiteX5" fmla="*/ 134470 w 739588"/>
                  <a:gd name="connsiteY5" fmla="*/ 808861 h 914400"/>
                  <a:gd name="connsiteX6" fmla="*/ 102687 w 739588"/>
                  <a:gd name="connsiteY6" fmla="*/ 757518 h 914400"/>
                  <a:gd name="connsiteX7" fmla="*/ 212708 w 739588"/>
                  <a:gd name="connsiteY7" fmla="*/ 769742 h 914400"/>
                  <a:gd name="connsiteX8" fmla="*/ 334954 w 739588"/>
                  <a:gd name="connsiteY8" fmla="*/ 693950 h 914400"/>
                  <a:gd name="connsiteX9" fmla="*/ 344733 w 739588"/>
                  <a:gd name="connsiteY9" fmla="*/ 618157 h 914400"/>
                  <a:gd name="connsiteX10" fmla="*/ 0 w 739588"/>
                  <a:gd name="connsiteY10" fmla="*/ 434788 h 914400"/>
                  <a:gd name="connsiteX11" fmla="*/ 95352 w 739588"/>
                  <a:gd name="connsiteY11" fmla="*/ 9779 h 914400"/>
                  <a:gd name="connsiteX0" fmla="*/ 95352 w 739588"/>
                  <a:gd name="connsiteY0" fmla="*/ 9779 h 984895"/>
                  <a:gd name="connsiteX1" fmla="*/ 739588 w 739588"/>
                  <a:gd name="connsiteY1" fmla="*/ 0 h 984895"/>
                  <a:gd name="connsiteX2" fmla="*/ 739588 w 739588"/>
                  <a:gd name="connsiteY2" fmla="*/ 914400 h 984895"/>
                  <a:gd name="connsiteX3" fmla="*/ 173589 w 739588"/>
                  <a:gd name="connsiteY3" fmla="*/ 984895 h 984895"/>
                  <a:gd name="connsiteX4" fmla="*/ 61123 w 739588"/>
                  <a:gd name="connsiteY4" fmla="*/ 904621 h 984895"/>
                  <a:gd name="connsiteX5" fmla="*/ 134470 w 739588"/>
                  <a:gd name="connsiteY5" fmla="*/ 808861 h 984895"/>
                  <a:gd name="connsiteX6" fmla="*/ 102687 w 739588"/>
                  <a:gd name="connsiteY6" fmla="*/ 757518 h 984895"/>
                  <a:gd name="connsiteX7" fmla="*/ 212708 w 739588"/>
                  <a:gd name="connsiteY7" fmla="*/ 769742 h 984895"/>
                  <a:gd name="connsiteX8" fmla="*/ 334954 w 739588"/>
                  <a:gd name="connsiteY8" fmla="*/ 693950 h 984895"/>
                  <a:gd name="connsiteX9" fmla="*/ 344733 w 739588"/>
                  <a:gd name="connsiteY9" fmla="*/ 618157 h 984895"/>
                  <a:gd name="connsiteX10" fmla="*/ 0 w 739588"/>
                  <a:gd name="connsiteY10" fmla="*/ 434788 h 984895"/>
                  <a:gd name="connsiteX11" fmla="*/ 95352 w 739588"/>
                  <a:gd name="connsiteY11" fmla="*/ 9779 h 984895"/>
                  <a:gd name="connsiteX0" fmla="*/ 95352 w 739588"/>
                  <a:gd name="connsiteY0" fmla="*/ 9779 h 984895"/>
                  <a:gd name="connsiteX1" fmla="*/ 739588 w 739588"/>
                  <a:gd name="connsiteY1" fmla="*/ 0 h 984895"/>
                  <a:gd name="connsiteX2" fmla="*/ 739588 w 739588"/>
                  <a:gd name="connsiteY2" fmla="*/ 914400 h 984895"/>
                  <a:gd name="connsiteX3" fmla="*/ 229822 w 739588"/>
                  <a:gd name="connsiteY3" fmla="*/ 972671 h 984895"/>
                  <a:gd name="connsiteX4" fmla="*/ 173589 w 739588"/>
                  <a:gd name="connsiteY4" fmla="*/ 984895 h 984895"/>
                  <a:gd name="connsiteX5" fmla="*/ 61123 w 739588"/>
                  <a:gd name="connsiteY5" fmla="*/ 904621 h 984895"/>
                  <a:gd name="connsiteX6" fmla="*/ 134470 w 739588"/>
                  <a:gd name="connsiteY6" fmla="*/ 808861 h 984895"/>
                  <a:gd name="connsiteX7" fmla="*/ 102687 w 739588"/>
                  <a:gd name="connsiteY7" fmla="*/ 757518 h 984895"/>
                  <a:gd name="connsiteX8" fmla="*/ 212708 w 739588"/>
                  <a:gd name="connsiteY8" fmla="*/ 769742 h 984895"/>
                  <a:gd name="connsiteX9" fmla="*/ 334954 w 739588"/>
                  <a:gd name="connsiteY9" fmla="*/ 693950 h 984895"/>
                  <a:gd name="connsiteX10" fmla="*/ 344733 w 739588"/>
                  <a:gd name="connsiteY10" fmla="*/ 618157 h 984895"/>
                  <a:gd name="connsiteX11" fmla="*/ 0 w 739588"/>
                  <a:gd name="connsiteY11" fmla="*/ 434788 h 984895"/>
                  <a:gd name="connsiteX12" fmla="*/ 95352 w 739588"/>
                  <a:gd name="connsiteY12" fmla="*/ 9779 h 984895"/>
                  <a:gd name="connsiteX0" fmla="*/ 95352 w 739588"/>
                  <a:gd name="connsiteY0" fmla="*/ 9779 h 984895"/>
                  <a:gd name="connsiteX1" fmla="*/ 739588 w 739588"/>
                  <a:gd name="connsiteY1" fmla="*/ 0 h 984895"/>
                  <a:gd name="connsiteX2" fmla="*/ 739588 w 739588"/>
                  <a:gd name="connsiteY2" fmla="*/ 914400 h 984895"/>
                  <a:gd name="connsiteX3" fmla="*/ 217598 w 739588"/>
                  <a:gd name="connsiteY3" fmla="*/ 948221 h 984895"/>
                  <a:gd name="connsiteX4" fmla="*/ 173589 w 739588"/>
                  <a:gd name="connsiteY4" fmla="*/ 984895 h 984895"/>
                  <a:gd name="connsiteX5" fmla="*/ 61123 w 739588"/>
                  <a:gd name="connsiteY5" fmla="*/ 904621 h 984895"/>
                  <a:gd name="connsiteX6" fmla="*/ 134470 w 739588"/>
                  <a:gd name="connsiteY6" fmla="*/ 808861 h 984895"/>
                  <a:gd name="connsiteX7" fmla="*/ 102687 w 739588"/>
                  <a:gd name="connsiteY7" fmla="*/ 757518 h 984895"/>
                  <a:gd name="connsiteX8" fmla="*/ 212708 w 739588"/>
                  <a:gd name="connsiteY8" fmla="*/ 769742 h 984895"/>
                  <a:gd name="connsiteX9" fmla="*/ 334954 w 739588"/>
                  <a:gd name="connsiteY9" fmla="*/ 693950 h 984895"/>
                  <a:gd name="connsiteX10" fmla="*/ 344733 w 739588"/>
                  <a:gd name="connsiteY10" fmla="*/ 618157 h 984895"/>
                  <a:gd name="connsiteX11" fmla="*/ 0 w 739588"/>
                  <a:gd name="connsiteY11" fmla="*/ 434788 h 984895"/>
                  <a:gd name="connsiteX12" fmla="*/ 95352 w 739588"/>
                  <a:gd name="connsiteY12" fmla="*/ 9779 h 984895"/>
                  <a:gd name="connsiteX0" fmla="*/ 95352 w 739588"/>
                  <a:gd name="connsiteY0" fmla="*/ 9779 h 984895"/>
                  <a:gd name="connsiteX1" fmla="*/ 739588 w 739588"/>
                  <a:gd name="connsiteY1" fmla="*/ 0 h 984895"/>
                  <a:gd name="connsiteX2" fmla="*/ 739588 w 739588"/>
                  <a:gd name="connsiteY2" fmla="*/ 914400 h 984895"/>
                  <a:gd name="connsiteX3" fmla="*/ 217598 w 739588"/>
                  <a:gd name="connsiteY3" fmla="*/ 962891 h 984895"/>
                  <a:gd name="connsiteX4" fmla="*/ 173589 w 739588"/>
                  <a:gd name="connsiteY4" fmla="*/ 984895 h 984895"/>
                  <a:gd name="connsiteX5" fmla="*/ 61123 w 739588"/>
                  <a:gd name="connsiteY5" fmla="*/ 904621 h 984895"/>
                  <a:gd name="connsiteX6" fmla="*/ 134470 w 739588"/>
                  <a:gd name="connsiteY6" fmla="*/ 808861 h 984895"/>
                  <a:gd name="connsiteX7" fmla="*/ 102687 w 739588"/>
                  <a:gd name="connsiteY7" fmla="*/ 757518 h 984895"/>
                  <a:gd name="connsiteX8" fmla="*/ 212708 w 739588"/>
                  <a:gd name="connsiteY8" fmla="*/ 769742 h 984895"/>
                  <a:gd name="connsiteX9" fmla="*/ 334954 w 739588"/>
                  <a:gd name="connsiteY9" fmla="*/ 693950 h 984895"/>
                  <a:gd name="connsiteX10" fmla="*/ 344733 w 739588"/>
                  <a:gd name="connsiteY10" fmla="*/ 618157 h 984895"/>
                  <a:gd name="connsiteX11" fmla="*/ 0 w 739588"/>
                  <a:gd name="connsiteY11" fmla="*/ 434788 h 984895"/>
                  <a:gd name="connsiteX12" fmla="*/ 95352 w 739588"/>
                  <a:gd name="connsiteY12" fmla="*/ 9779 h 984895"/>
                  <a:gd name="connsiteX0" fmla="*/ 95352 w 739588"/>
                  <a:gd name="connsiteY0" fmla="*/ 9779 h 984895"/>
                  <a:gd name="connsiteX1" fmla="*/ 739588 w 739588"/>
                  <a:gd name="connsiteY1" fmla="*/ 0 h 984895"/>
                  <a:gd name="connsiteX2" fmla="*/ 739588 w 739588"/>
                  <a:gd name="connsiteY2" fmla="*/ 914400 h 984895"/>
                  <a:gd name="connsiteX3" fmla="*/ 281166 w 739588"/>
                  <a:gd name="connsiteY3" fmla="*/ 953111 h 984895"/>
                  <a:gd name="connsiteX4" fmla="*/ 217598 w 739588"/>
                  <a:gd name="connsiteY4" fmla="*/ 962891 h 984895"/>
                  <a:gd name="connsiteX5" fmla="*/ 173589 w 739588"/>
                  <a:gd name="connsiteY5" fmla="*/ 984895 h 984895"/>
                  <a:gd name="connsiteX6" fmla="*/ 61123 w 739588"/>
                  <a:gd name="connsiteY6" fmla="*/ 904621 h 984895"/>
                  <a:gd name="connsiteX7" fmla="*/ 134470 w 739588"/>
                  <a:gd name="connsiteY7" fmla="*/ 808861 h 984895"/>
                  <a:gd name="connsiteX8" fmla="*/ 102687 w 739588"/>
                  <a:gd name="connsiteY8" fmla="*/ 757518 h 984895"/>
                  <a:gd name="connsiteX9" fmla="*/ 212708 w 739588"/>
                  <a:gd name="connsiteY9" fmla="*/ 769742 h 984895"/>
                  <a:gd name="connsiteX10" fmla="*/ 334954 w 739588"/>
                  <a:gd name="connsiteY10" fmla="*/ 693950 h 984895"/>
                  <a:gd name="connsiteX11" fmla="*/ 344733 w 739588"/>
                  <a:gd name="connsiteY11" fmla="*/ 618157 h 984895"/>
                  <a:gd name="connsiteX12" fmla="*/ 0 w 739588"/>
                  <a:gd name="connsiteY12" fmla="*/ 434788 h 984895"/>
                  <a:gd name="connsiteX13" fmla="*/ 95352 w 739588"/>
                  <a:gd name="connsiteY13" fmla="*/ 9779 h 984895"/>
                  <a:gd name="connsiteX0" fmla="*/ 95352 w 739588"/>
                  <a:gd name="connsiteY0" fmla="*/ 9779 h 984895"/>
                  <a:gd name="connsiteX1" fmla="*/ 739588 w 739588"/>
                  <a:gd name="connsiteY1" fmla="*/ 0 h 984895"/>
                  <a:gd name="connsiteX2" fmla="*/ 739588 w 739588"/>
                  <a:gd name="connsiteY2" fmla="*/ 914400 h 984895"/>
                  <a:gd name="connsiteX3" fmla="*/ 300726 w 739588"/>
                  <a:gd name="connsiteY3" fmla="*/ 923772 h 984895"/>
                  <a:gd name="connsiteX4" fmla="*/ 217598 w 739588"/>
                  <a:gd name="connsiteY4" fmla="*/ 962891 h 984895"/>
                  <a:gd name="connsiteX5" fmla="*/ 173589 w 739588"/>
                  <a:gd name="connsiteY5" fmla="*/ 984895 h 984895"/>
                  <a:gd name="connsiteX6" fmla="*/ 61123 w 739588"/>
                  <a:gd name="connsiteY6" fmla="*/ 904621 h 984895"/>
                  <a:gd name="connsiteX7" fmla="*/ 134470 w 739588"/>
                  <a:gd name="connsiteY7" fmla="*/ 808861 h 984895"/>
                  <a:gd name="connsiteX8" fmla="*/ 102687 w 739588"/>
                  <a:gd name="connsiteY8" fmla="*/ 757518 h 984895"/>
                  <a:gd name="connsiteX9" fmla="*/ 212708 w 739588"/>
                  <a:gd name="connsiteY9" fmla="*/ 769742 h 984895"/>
                  <a:gd name="connsiteX10" fmla="*/ 334954 w 739588"/>
                  <a:gd name="connsiteY10" fmla="*/ 693950 h 984895"/>
                  <a:gd name="connsiteX11" fmla="*/ 344733 w 739588"/>
                  <a:gd name="connsiteY11" fmla="*/ 618157 h 984895"/>
                  <a:gd name="connsiteX12" fmla="*/ 0 w 739588"/>
                  <a:gd name="connsiteY12" fmla="*/ 434788 h 984895"/>
                  <a:gd name="connsiteX13" fmla="*/ 95352 w 739588"/>
                  <a:gd name="connsiteY13" fmla="*/ 9779 h 984895"/>
                  <a:gd name="connsiteX0" fmla="*/ 95352 w 739588"/>
                  <a:gd name="connsiteY0" fmla="*/ 9779 h 984895"/>
                  <a:gd name="connsiteX1" fmla="*/ 739588 w 739588"/>
                  <a:gd name="connsiteY1" fmla="*/ 0 h 984895"/>
                  <a:gd name="connsiteX2" fmla="*/ 739588 w 739588"/>
                  <a:gd name="connsiteY2" fmla="*/ 914400 h 984895"/>
                  <a:gd name="connsiteX3" fmla="*/ 300726 w 739588"/>
                  <a:gd name="connsiteY3" fmla="*/ 923772 h 984895"/>
                  <a:gd name="connsiteX4" fmla="*/ 217598 w 739588"/>
                  <a:gd name="connsiteY4" fmla="*/ 962891 h 984895"/>
                  <a:gd name="connsiteX5" fmla="*/ 173589 w 739588"/>
                  <a:gd name="connsiteY5" fmla="*/ 984895 h 984895"/>
                  <a:gd name="connsiteX6" fmla="*/ 61123 w 739588"/>
                  <a:gd name="connsiteY6" fmla="*/ 904621 h 984895"/>
                  <a:gd name="connsiteX7" fmla="*/ 134470 w 739588"/>
                  <a:gd name="connsiteY7" fmla="*/ 808861 h 984895"/>
                  <a:gd name="connsiteX8" fmla="*/ 102687 w 739588"/>
                  <a:gd name="connsiteY8" fmla="*/ 757518 h 984895"/>
                  <a:gd name="connsiteX9" fmla="*/ 212708 w 739588"/>
                  <a:gd name="connsiteY9" fmla="*/ 769742 h 984895"/>
                  <a:gd name="connsiteX10" fmla="*/ 334954 w 739588"/>
                  <a:gd name="connsiteY10" fmla="*/ 693950 h 984895"/>
                  <a:gd name="connsiteX11" fmla="*/ 344733 w 739588"/>
                  <a:gd name="connsiteY11" fmla="*/ 618157 h 984895"/>
                  <a:gd name="connsiteX12" fmla="*/ 0 w 739588"/>
                  <a:gd name="connsiteY12" fmla="*/ 434788 h 984895"/>
                  <a:gd name="connsiteX13" fmla="*/ 95352 w 739588"/>
                  <a:gd name="connsiteY13" fmla="*/ 9779 h 984895"/>
                  <a:gd name="connsiteX0" fmla="*/ 95352 w 739588"/>
                  <a:gd name="connsiteY0" fmla="*/ 9779 h 984895"/>
                  <a:gd name="connsiteX1" fmla="*/ 739588 w 739588"/>
                  <a:gd name="connsiteY1" fmla="*/ 0 h 984895"/>
                  <a:gd name="connsiteX2" fmla="*/ 739588 w 739588"/>
                  <a:gd name="connsiteY2" fmla="*/ 914400 h 984895"/>
                  <a:gd name="connsiteX3" fmla="*/ 300726 w 739588"/>
                  <a:gd name="connsiteY3" fmla="*/ 923772 h 984895"/>
                  <a:gd name="connsiteX4" fmla="*/ 217598 w 739588"/>
                  <a:gd name="connsiteY4" fmla="*/ 962891 h 984895"/>
                  <a:gd name="connsiteX5" fmla="*/ 173589 w 739588"/>
                  <a:gd name="connsiteY5" fmla="*/ 984895 h 984895"/>
                  <a:gd name="connsiteX6" fmla="*/ 61123 w 739588"/>
                  <a:gd name="connsiteY6" fmla="*/ 904621 h 984895"/>
                  <a:gd name="connsiteX7" fmla="*/ 134470 w 739588"/>
                  <a:gd name="connsiteY7" fmla="*/ 808861 h 984895"/>
                  <a:gd name="connsiteX8" fmla="*/ 102687 w 739588"/>
                  <a:gd name="connsiteY8" fmla="*/ 757518 h 984895"/>
                  <a:gd name="connsiteX9" fmla="*/ 212708 w 739588"/>
                  <a:gd name="connsiteY9" fmla="*/ 769742 h 984895"/>
                  <a:gd name="connsiteX10" fmla="*/ 334954 w 739588"/>
                  <a:gd name="connsiteY10" fmla="*/ 693950 h 984895"/>
                  <a:gd name="connsiteX11" fmla="*/ 344733 w 739588"/>
                  <a:gd name="connsiteY11" fmla="*/ 618157 h 984895"/>
                  <a:gd name="connsiteX12" fmla="*/ 0 w 739588"/>
                  <a:gd name="connsiteY12" fmla="*/ 434788 h 984895"/>
                  <a:gd name="connsiteX13" fmla="*/ 95352 w 739588"/>
                  <a:gd name="connsiteY13" fmla="*/ 9779 h 984895"/>
                  <a:gd name="connsiteX0" fmla="*/ 95352 w 739588"/>
                  <a:gd name="connsiteY0" fmla="*/ 9779 h 984895"/>
                  <a:gd name="connsiteX1" fmla="*/ 739588 w 739588"/>
                  <a:gd name="connsiteY1" fmla="*/ 0 h 984895"/>
                  <a:gd name="connsiteX2" fmla="*/ 739588 w 739588"/>
                  <a:gd name="connsiteY2" fmla="*/ 914400 h 984895"/>
                  <a:gd name="connsiteX3" fmla="*/ 300726 w 739588"/>
                  <a:gd name="connsiteY3" fmla="*/ 923772 h 984895"/>
                  <a:gd name="connsiteX4" fmla="*/ 217598 w 739588"/>
                  <a:gd name="connsiteY4" fmla="*/ 962891 h 984895"/>
                  <a:gd name="connsiteX5" fmla="*/ 173589 w 739588"/>
                  <a:gd name="connsiteY5" fmla="*/ 984895 h 984895"/>
                  <a:gd name="connsiteX6" fmla="*/ 61123 w 739588"/>
                  <a:gd name="connsiteY6" fmla="*/ 904621 h 984895"/>
                  <a:gd name="connsiteX7" fmla="*/ 134470 w 739588"/>
                  <a:gd name="connsiteY7" fmla="*/ 808861 h 984895"/>
                  <a:gd name="connsiteX8" fmla="*/ 102687 w 739588"/>
                  <a:gd name="connsiteY8" fmla="*/ 757518 h 984895"/>
                  <a:gd name="connsiteX9" fmla="*/ 212708 w 739588"/>
                  <a:gd name="connsiteY9" fmla="*/ 769742 h 984895"/>
                  <a:gd name="connsiteX10" fmla="*/ 334954 w 739588"/>
                  <a:gd name="connsiteY10" fmla="*/ 693950 h 984895"/>
                  <a:gd name="connsiteX11" fmla="*/ 344733 w 739588"/>
                  <a:gd name="connsiteY11" fmla="*/ 618157 h 984895"/>
                  <a:gd name="connsiteX12" fmla="*/ 0 w 739588"/>
                  <a:gd name="connsiteY12" fmla="*/ 434788 h 984895"/>
                  <a:gd name="connsiteX13" fmla="*/ 95352 w 739588"/>
                  <a:gd name="connsiteY13" fmla="*/ 9779 h 984895"/>
                  <a:gd name="connsiteX0" fmla="*/ 95352 w 739588"/>
                  <a:gd name="connsiteY0" fmla="*/ 9779 h 984895"/>
                  <a:gd name="connsiteX1" fmla="*/ 739588 w 739588"/>
                  <a:gd name="connsiteY1" fmla="*/ 0 h 984895"/>
                  <a:gd name="connsiteX2" fmla="*/ 739588 w 739588"/>
                  <a:gd name="connsiteY2" fmla="*/ 914400 h 984895"/>
                  <a:gd name="connsiteX3" fmla="*/ 300726 w 739588"/>
                  <a:gd name="connsiteY3" fmla="*/ 923772 h 984895"/>
                  <a:gd name="connsiteX4" fmla="*/ 217598 w 739588"/>
                  <a:gd name="connsiteY4" fmla="*/ 962891 h 984895"/>
                  <a:gd name="connsiteX5" fmla="*/ 173589 w 739588"/>
                  <a:gd name="connsiteY5" fmla="*/ 984895 h 984895"/>
                  <a:gd name="connsiteX6" fmla="*/ 61123 w 739588"/>
                  <a:gd name="connsiteY6" fmla="*/ 904621 h 984895"/>
                  <a:gd name="connsiteX7" fmla="*/ 134470 w 739588"/>
                  <a:gd name="connsiteY7" fmla="*/ 808861 h 984895"/>
                  <a:gd name="connsiteX8" fmla="*/ 102687 w 739588"/>
                  <a:gd name="connsiteY8" fmla="*/ 757518 h 984895"/>
                  <a:gd name="connsiteX9" fmla="*/ 212708 w 739588"/>
                  <a:gd name="connsiteY9" fmla="*/ 769742 h 984895"/>
                  <a:gd name="connsiteX10" fmla="*/ 334954 w 739588"/>
                  <a:gd name="connsiteY10" fmla="*/ 693950 h 984895"/>
                  <a:gd name="connsiteX11" fmla="*/ 344733 w 739588"/>
                  <a:gd name="connsiteY11" fmla="*/ 618157 h 984895"/>
                  <a:gd name="connsiteX12" fmla="*/ 0 w 739588"/>
                  <a:gd name="connsiteY12" fmla="*/ 434788 h 984895"/>
                  <a:gd name="connsiteX13" fmla="*/ 95352 w 739588"/>
                  <a:gd name="connsiteY13" fmla="*/ 9779 h 984895"/>
                  <a:gd name="connsiteX0" fmla="*/ 95352 w 739588"/>
                  <a:gd name="connsiteY0" fmla="*/ 9779 h 984895"/>
                  <a:gd name="connsiteX1" fmla="*/ 739588 w 739588"/>
                  <a:gd name="connsiteY1" fmla="*/ 0 h 984895"/>
                  <a:gd name="connsiteX2" fmla="*/ 739588 w 739588"/>
                  <a:gd name="connsiteY2" fmla="*/ 914400 h 984895"/>
                  <a:gd name="connsiteX3" fmla="*/ 300726 w 739588"/>
                  <a:gd name="connsiteY3" fmla="*/ 923772 h 984895"/>
                  <a:gd name="connsiteX4" fmla="*/ 217598 w 739588"/>
                  <a:gd name="connsiteY4" fmla="*/ 962891 h 984895"/>
                  <a:gd name="connsiteX5" fmla="*/ 173589 w 739588"/>
                  <a:gd name="connsiteY5" fmla="*/ 984895 h 984895"/>
                  <a:gd name="connsiteX6" fmla="*/ 61123 w 739588"/>
                  <a:gd name="connsiteY6" fmla="*/ 904621 h 984895"/>
                  <a:gd name="connsiteX7" fmla="*/ 134470 w 739588"/>
                  <a:gd name="connsiteY7" fmla="*/ 808861 h 984895"/>
                  <a:gd name="connsiteX8" fmla="*/ 102687 w 739588"/>
                  <a:gd name="connsiteY8" fmla="*/ 757518 h 984895"/>
                  <a:gd name="connsiteX9" fmla="*/ 212708 w 739588"/>
                  <a:gd name="connsiteY9" fmla="*/ 769742 h 984895"/>
                  <a:gd name="connsiteX10" fmla="*/ 334954 w 739588"/>
                  <a:gd name="connsiteY10" fmla="*/ 693950 h 984895"/>
                  <a:gd name="connsiteX11" fmla="*/ 344733 w 739588"/>
                  <a:gd name="connsiteY11" fmla="*/ 618157 h 984895"/>
                  <a:gd name="connsiteX12" fmla="*/ 0 w 739588"/>
                  <a:gd name="connsiteY12" fmla="*/ 434788 h 984895"/>
                  <a:gd name="connsiteX13" fmla="*/ 95352 w 739588"/>
                  <a:gd name="connsiteY13" fmla="*/ 9779 h 984895"/>
                  <a:gd name="connsiteX0" fmla="*/ 95352 w 739588"/>
                  <a:gd name="connsiteY0" fmla="*/ 9779 h 984895"/>
                  <a:gd name="connsiteX1" fmla="*/ 739588 w 739588"/>
                  <a:gd name="connsiteY1" fmla="*/ 0 h 984895"/>
                  <a:gd name="connsiteX2" fmla="*/ 739588 w 739588"/>
                  <a:gd name="connsiteY2" fmla="*/ 914400 h 984895"/>
                  <a:gd name="connsiteX3" fmla="*/ 300726 w 739588"/>
                  <a:gd name="connsiteY3" fmla="*/ 923772 h 984895"/>
                  <a:gd name="connsiteX4" fmla="*/ 217598 w 739588"/>
                  <a:gd name="connsiteY4" fmla="*/ 962891 h 984895"/>
                  <a:gd name="connsiteX5" fmla="*/ 173589 w 739588"/>
                  <a:gd name="connsiteY5" fmla="*/ 984895 h 984895"/>
                  <a:gd name="connsiteX6" fmla="*/ 61123 w 739588"/>
                  <a:gd name="connsiteY6" fmla="*/ 904621 h 984895"/>
                  <a:gd name="connsiteX7" fmla="*/ 134470 w 739588"/>
                  <a:gd name="connsiteY7" fmla="*/ 808861 h 984895"/>
                  <a:gd name="connsiteX8" fmla="*/ 102687 w 739588"/>
                  <a:gd name="connsiteY8" fmla="*/ 757518 h 984895"/>
                  <a:gd name="connsiteX9" fmla="*/ 212708 w 739588"/>
                  <a:gd name="connsiteY9" fmla="*/ 769742 h 984895"/>
                  <a:gd name="connsiteX10" fmla="*/ 334954 w 739588"/>
                  <a:gd name="connsiteY10" fmla="*/ 693950 h 984895"/>
                  <a:gd name="connsiteX11" fmla="*/ 344733 w 739588"/>
                  <a:gd name="connsiteY11" fmla="*/ 618157 h 984895"/>
                  <a:gd name="connsiteX12" fmla="*/ 0 w 739588"/>
                  <a:gd name="connsiteY12" fmla="*/ 434788 h 984895"/>
                  <a:gd name="connsiteX13" fmla="*/ 95352 w 739588"/>
                  <a:gd name="connsiteY13" fmla="*/ 9779 h 984895"/>
                  <a:gd name="connsiteX0" fmla="*/ 95352 w 739588"/>
                  <a:gd name="connsiteY0" fmla="*/ 9779 h 984895"/>
                  <a:gd name="connsiteX1" fmla="*/ 739588 w 739588"/>
                  <a:gd name="connsiteY1" fmla="*/ 0 h 984895"/>
                  <a:gd name="connsiteX2" fmla="*/ 739588 w 739588"/>
                  <a:gd name="connsiteY2" fmla="*/ 914400 h 984895"/>
                  <a:gd name="connsiteX3" fmla="*/ 352068 w 739588"/>
                  <a:gd name="connsiteY3" fmla="*/ 923772 h 984895"/>
                  <a:gd name="connsiteX4" fmla="*/ 300726 w 739588"/>
                  <a:gd name="connsiteY4" fmla="*/ 923772 h 984895"/>
                  <a:gd name="connsiteX5" fmla="*/ 217598 w 739588"/>
                  <a:gd name="connsiteY5" fmla="*/ 962891 h 984895"/>
                  <a:gd name="connsiteX6" fmla="*/ 173589 w 739588"/>
                  <a:gd name="connsiteY6" fmla="*/ 984895 h 984895"/>
                  <a:gd name="connsiteX7" fmla="*/ 61123 w 739588"/>
                  <a:gd name="connsiteY7" fmla="*/ 904621 h 984895"/>
                  <a:gd name="connsiteX8" fmla="*/ 134470 w 739588"/>
                  <a:gd name="connsiteY8" fmla="*/ 808861 h 984895"/>
                  <a:gd name="connsiteX9" fmla="*/ 102687 w 739588"/>
                  <a:gd name="connsiteY9" fmla="*/ 757518 h 984895"/>
                  <a:gd name="connsiteX10" fmla="*/ 212708 w 739588"/>
                  <a:gd name="connsiteY10" fmla="*/ 769742 h 984895"/>
                  <a:gd name="connsiteX11" fmla="*/ 334954 w 739588"/>
                  <a:gd name="connsiteY11" fmla="*/ 693950 h 984895"/>
                  <a:gd name="connsiteX12" fmla="*/ 344733 w 739588"/>
                  <a:gd name="connsiteY12" fmla="*/ 618157 h 984895"/>
                  <a:gd name="connsiteX13" fmla="*/ 0 w 739588"/>
                  <a:gd name="connsiteY13" fmla="*/ 434788 h 984895"/>
                  <a:gd name="connsiteX14" fmla="*/ 95352 w 739588"/>
                  <a:gd name="connsiteY14" fmla="*/ 9779 h 984895"/>
                  <a:gd name="connsiteX0" fmla="*/ 95352 w 739588"/>
                  <a:gd name="connsiteY0" fmla="*/ 9779 h 984895"/>
                  <a:gd name="connsiteX1" fmla="*/ 739588 w 739588"/>
                  <a:gd name="connsiteY1" fmla="*/ 0 h 984895"/>
                  <a:gd name="connsiteX2" fmla="*/ 739588 w 739588"/>
                  <a:gd name="connsiteY2" fmla="*/ 914400 h 984895"/>
                  <a:gd name="connsiteX3" fmla="*/ 337399 w 739588"/>
                  <a:gd name="connsiteY3" fmla="*/ 953111 h 984895"/>
                  <a:gd name="connsiteX4" fmla="*/ 300726 w 739588"/>
                  <a:gd name="connsiteY4" fmla="*/ 923772 h 984895"/>
                  <a:gd name="connsiteX5" fmla="*/ 217598 w 739588"/>
                  <a:gd name="connsiteY5" fmla="*/ 962891 h 984895"/>
                  <a:gd name="connsiteX6" fmla="*/ 173589 w 739588"/>
                  <a:gd name="connsiteY6" fmla="*/ 984895 h 984895"/>
                  <a:gd name="connsiteX7" fmla="*/ 61123 w 739588"/>
                  <a:gd name="connsiteY7" fmla="*/ 904621 h 984895"/>
                  <a:gd name="connsiteX8" fmla="*/ 134470 w 739588"/>
                  <a:gd name="connsiteY8" fmla="*/ 808861 h 984895"/>
                  <a:gd name="connsiteX9" fmla="*/ 102687 w 739588"/>
                  <a:gd name="connsiteY9" fmla="*/ 757518 h 984895"/>
                  <a:gd name="connsiteX10" fmla="*/ 212708 w 739588"/>
                  <a:gd name="connsiteY10" fmla="*/ 769742 h 984895"/>
                  <a:gd name="connsiteX11" fmla="*/ 334954 w 739588"/>
                  <a:gd name="connsiteY11" fmla="*/ 693950 h 984895"/>
                  <a:gd name="connsiteX12" fmla="*/ 344733 w 739588"/>
                  <a:gd name="connsiteY12" fmla="*/ 618157 h 984895"/>
                  <a:gd name="connsiteX13" fmla="*/ 0 w 739588"/>
                  <a:gd name="connsiteY13" fmla="*/ 434788 h 984895"/>
                  <a:gd name="connsiteX14" fmla="*/ 95352 w 739588"/>
                  <a:gd name="connsiteY14" fmla="*/ 9779 h 984895"/>
                  <a:gd name="connsiteX0" fmla="*/ 95352 w 739588"/>
                  <a:gd name="connsiteY0" fmla="*/ 9779 h 984895"/>
                  <a:gd name="connsiteX1" fmla="*/ 739588 w 739588"/>
                  <a:gd name="connsiteY1" fmla="*/ 0 h 984895"/>
                  <a:gd name="connsiteX2" fmla="*/ 514655 w 739588"/>
                  <a:gd name="connsiteY2" fmla="*/ 762815 h 984895"/>
                  <a:gd name="connsiteX3" fmla="*/ 337399 w 739588"/>
                  <a:gd name="connsiteY3" fmla="*/ 953111 h 984895"/>
                  <a:gd name="connsiteX4" fmla="*/ 300726 w 739588"/>
                  <a:gd name="connsiteY4" fmla="*/ 923772 h 984895"/>
                  <a:gd name="connsiteX5" fmla="*/ 217598 w 739588"/>
                  <a:gd name="connsiteY5" fmla="*/ 962891 h 984895"/>
                  <a:gd name="connsiteX6" fmla="*/ 173589 w 739588"/>
                  <a:gd name="connsiteY6" fmla="*/ 984895 h 984895"/>
                  <a:gd name="connsiteX7" fmla="*/ 61123 w 739588"/>
                  <a:gd name="connsiteY7" fmla="*/ 904621 h 984895"/>
                  <a:gd name="connsiteX8" fmla="*/ 134470 w 739588"/>
                  <a:gd name="connsiteY8" fmla="*/ 808861 h 984895"/>
                  <a:gd name="connsiteX9" fmla="*/ 102687 w 739588"/>
                  <a:gd name="connsiteY9" fmla="*/ 757518 h 984895"/>
                  <a:gd name="connsiteX10" fmla="*/ 212708 w 739588"/>
                  <a:gd name="connsiteY10" fmla="*/ 769742 h 984895"/>
                  <a:gd name="connsiteX11" fmla="*/ 334954 w 739588"/>
                  <a:gd name="connsiteY11" fmla="*/ 693950 h 984895"/>
                  <a:gd name="connsiteX12" fmla="*/ 344733 w 739588"/>
                  <a:gd name="connsiteY12" fmla="*/ 618157 h 984895"/>
                  <a:gd name="connsiteX13" fmla="*/ 0 w 739588"/>
                  <a:gd name="connsiteY13" fmla="*/ 434788 h 984895"/>
                  <a:gd name="connsiteX14" fmla="*/ 95352 w 739588"/>
                  <a:gd name="connsiteY14" fmla="*/ 9779 h 984895"/>
                  <a:gd name="connsiteX0" fmla="*/ 95352 w 739588"/>
                  <a:gd name="connsiteY0" fmla="*/ 9779 h 984895"/>
                  <a:gd name="connsiteX1" fmla="*/ 739588 w 739588"/>
                  <a:gd name="connsiteY1" fmla="*/ 0 h 984895"/>
                  <a:gd name="connsiteX2" fmla="*/ 532992 w 739588"/>
                  <a:gd name="connsiteY2" fmla="*/ 698840 h 984895"/>
                  <a:gd name="connsiteX3" fmla="*/ 514655 w 739588"/>
                  <a:gd name="connsiteY3" fmla="*/ 762815 h 984895"/>
                  <a:gd name="connsiteX4" fmla="*/ 337399 w 739588"/>
                  <a:gd name="connsiteY4" fmla="*/ 953111 h 984895"/>
                  <a:gd name="connsiteX5" fmla="*/ 300726 w 739588"/>
                  <a:gd name="connsiteY5" fmla="*/ 923772 h 984895"/>
                  <a:gd name="connsiteX6" fmla="*/ 217598 w 739588"/>
                  <a:gd name="connsiteY6" fmla="*/ 962891 h 984895"/>
                  <a:gd name="connsiteX7" fmla="*/ 173589 w 739588"/>
                  <a:gd name="connsiteY7" fmla="*/ 984895 h 984895"/>
                  <a:gd name="connsiteX8" fmla="*/ 61123 w 739588"/>
                  <a:gd name="connsiteY8" fmla="*/ 904621 h 984895"/>
                  <a:gd name="connsiteX9" fmla="*/ 134470 w 739588"/>
                  <a:gd name="connsiteY9" fmla="*/ 808861 h 984895"/>
                  <a:gd name="connsiteX10" fmla="*/ 102687 w 739588"/>
                  <a:gd name="connsiteY10" fmla="*/ 757518 h 984895"/>
                  <a:gd name="connsiteX11" fmla="*/ 212708 w 739588"/>
                  <a:gd name="connsiteY11" fmla="*/ 769742 h 984895"/>
                  <a:gd name="connsiteX12" fmla="*/ 334954 w 739588"/>
                  <a:gd name="connsiteY12" fmla="*/ 693950 h 984895"/>
                  <a:gd name="connsiteX13" fmla="*/ 344733 w 739588"/>
                  <a:gd name="connsiteY13" fmla="*/ 618157 h 984895"/>
                  <a:gd name="connsiteX14" fmla="*/ 0 w 739588"/>
                  <a:gd name="connsiteY14" fmla="*/ 434788 h 984895"/>
                  <a:gd name="connsiteX15" fmla="*/ 95352 w 739588"/>
                  <a:gd name="connsiteY15" fmla="*/ 9779 h 984895"/>
                  <a:gd name="connsiteX0" fmla="*/ 95352 w 739588"/>
                  <a:gd name="connsiteY0" fmla="*/ 9779 h 984895"/>
                  <a:gd name="connsiteX1" fmla="*/ 739588 w 739588"/>
                  <a:gd name="connsiteY1" fmla="*/ 0 h 984895"/>
                  <a:gd name="connsiteX2" fmla="*/ 532992 w 739588"/>
                  <a:gd name="connsiteY2" fmla="*/ 698840 h 984895"/>
                  <a:gd name="connsiteX3" fmla="*/ 514655 w 739588"/>
                  <a:gd name="connsiteY3" fmla="*/ 762815 h 984895"/>
                  <a:gd name="connsiteX4" fmla="*/ 337399 w 739588"/>
                  <a:gd name="connsiteY4" fmla="*/ 953111 h 984895"/>
                  <a:gd name="connsiteX5" fmla="*/ 300726 w 739588"/>
                  <a:gd name="connsiteY5" fmla="*/ 923772 h 984895"/>
                  <a:gd name="connsiteX6" fmla="*/ 217598 w 739588"/>
                  <a:gd name="connsiteY6" fmla="*/ 962891 h 984895"/>
                  <a:gd name="connsiteX7" fmla="*/ 173589 w 739588"/>
                  <a:gd name="connsiteY7" fmla="*/ 984895 h 984895"/>
                  <a:gd name="connsiteX8" fmla="*/ 61123 w 739588"/>
                  <a:gd name="connsiteY8" fmla="*/ 904621 h 984895"/>
                  <a:gd name="connsiteX9" fmla="*/ 134470 w 739588"/>
                  <a:gd name="connsiteY9" fmla="*/ 808861 h 984895"/>
                  <a:gd name="connsiteX10" fmla="*/ 102687 w 739588"/>
                  <a:gd name="connsiteY10" fmla="*/ 757518 h 984895"/>
                  <a:gd name="connsiteX11" fmla="*/ 212708 w 739588"/>
                  <a:gd name="connsiteY11" fmla="*/ 769742 h 984895"/>
                  <a:gd name="connsiteX12" fmla="*/ 334954 w 739588"/>
                  <a:gd name="connsiteY12" fmla="*/ 693950 h 984895"/>
                  <a:gd name="connsiteX13" fmla="*/ 344733 w 739588"/>
                  <a:gd name="connsiteY13" fmla="*/ 618157 h 984895"/>
                  <a:gd name="connsiteX14" fmla="*/ 0 w 739588"/>
                  <a:gd name="connsiteY14" fmla="*/ 434788 h 984895"/>
                  <a:gd name="connsiteX15" fmla="*/ 95352 w 739588"/>
                  <a:gd name="connsiteY15" fmla="*/ 9779 h 984895"/>
                  <a:gd name="connsiteX0" fmla="*/ 95352 w 739588"/>
                  <a:gd name="connsiteY0" fmla="*/ 9779 h 984895"/>
                  <a:gd name="connsiteX1" fmla="*/ 739588 w 739588"/>
                  <a:gd name="connsiteY1" fmla="*/ 0 h 984895"/>
                  <a:gd name="connsiteX2" fmla="*/ 550107 w 739588"/>
                  <a:gd name="connsiteY2" fmla="*/ 618157 h 984895"/>
                  <a:gd name="connsiteX3" fmla="*/ 532992 w 739588"/>
                  <a:gd name="connsiteY3" fmla="*/ 698840 h 984895"/>
                  <a:gd name="connsiteX4" fmla="*/ 514655 w 739588"/>
                  <a:gd name="connsiteY4" fmla="*/ 762815 h 984895"/>
                  <a:gd name="connsiteX5" fmla="*/ 337399 w 739588"/>
                  <a:gd name="connsiteY5" fmla="*/ 953111 h 984895"/>
                  <a:gd name="connsiteX6" fmla="*/ 300726 w 739588"/>
                  <a:gd name="connsiteY6" fmla="*/ 923772 h 984895"/>
                  <a:gd name="connsiteX7" fmla="*/ 217598 w 739588"/>
                  <a:gd name="connsiteY7" fmla="*/ 962891 h 984895"/>
                  <a:gd name="connsiteX8" fmla="*/ 173589 w 739588"/>
                  <a:gd name="connsiteY8" fmla="*/ 984895 h 984895"/>
                  <a:gd name="connsiteX9" fmla="*/ 61123 w 739588"/>
                  <a:gd name="connsiteY9" fmla="*/ 904621 h 984895"/>
                  <a:gd name="connsiteX10" fmla="*/ 134470 w 739588"/>
                  <a:gd name="connsiteY10" fmla="*/ 808861 h 984895"/>
                  <a:gd name="connsiteX11" fmla="*/ 102687 w 739588"/>
                  <a:gd name="connsiteY11" fmla="*/ 757518 h 984895"/>
                  <a:gd name="connsiteX12" fmla="*/ 212708 w 739588"/>
                  <a:gd name="connsiteY12" fmla="*/ 769742 h 984895"/>
                  <a:gd name="connsiteX13" fmla="*/ 334954 w 739588"/>
                  <a:gd name="connsiteY13" fmla="*/ 693950 h 984895"/>
                  <a:gd name="connsiteX14" fmla="*/ 344733 w 739588"/>
                  <a:gd name="connsiteY14" fmla="*/ 618157 h 984895"/>
                  <a:gd name="connsiteX15" fmla="*/ 0 w 739588"/>
                  <a:gd name="connsiteY15" fmla="*/ 434788 h 984895"/>
                  <a:gd name="connsiteX16" fmla="*/ 95352 w 739588"/>
                  <a:gd name="connsiteY16" fmla="*/ 9779 h 984895"/>
                  <a:gd name="connsiteX0" fmla="*/ 95352 w 739588"/>
                  <a:gd name="connsiteY0" fmla="*/ 9779 h 984895"/>
                  <a:gd name="connsiteX1" fmla="*/ 739588 w 739588"/>
                  <a:gd name="connsiteY1" fmla="*/ 0 h 984895"/>
                  <a:gd name="connsiteX2" fmla="*/ 550107 w 739588"/>
                  <a:gd name="connsiteY2" fmla="*/ 618157 h 984895"/>
                  <a:gd name="connsiteX3" fmla="*/ 532992 w 739588"/>
                  <a:gd name="connsiteY3" fmla="*/ 698840 h 984895"/>
                  <a:gd name="connsiteX4" fmla="*/ 514655 w 739588"/>
                  <a:gd name="connsiteY4" fmla="*/ 762815 h 984895"/>
                  <a:gd name="connsiteX5" fmla="*/ 337399 w 739588"/>
                  <a:gd name="connsiteY5" fmla="*/ 953111 h 984895"/>
                  <a:gd name="connsiteX6" fmla="*/ 300726 w 739588"/>
                  <a:gd name="connsiteY6" fmla="*/ 923772 h 984895"/>
                  <a:gd name="connsiteX7" fmla="*/ 217598 w 739588"/>
                  <a:gd name="connsiteY7" fmla="*/ 962891 h 984895"/>
                  <a:gd name="connsiteX8" fmla="*/ 173589 w 739588"/>
                  <a:gd name="connsiteY8" fmla="*/ 984895 h 984895"/>
                  <a:gd name="connsiteX9" fmla="*/ 61123 w 739588"/>
                  <a:gd name="connsiteY9" fmla="*/ 904621 h 984895"/>
                  <a:gd name="connsiteX10" fmla="*/ 134470 w 739588"/>
                  <a:gd name="connsiteY10" fmla="*/ 808861 h 984895"/>
                  <a:gd name="connsiteX11" fmla="*/ 102687 w 739588"/>
                  <a:gd name="connsiteY11" fmla="*/ 757518 h 984895"/>
                  <a:gd name="connsiteX12" fmla="*/ 212708 w 739588"/>
                  <a:gd name="connsiteY12" fmla="*/ 769742 h 984895"/>
                  <a:gd name="connsiteX13" fmla="*/ 334954 w 739588"/>
                  <a:gd name="connsiteY13" fmla="*/ 693950 h 984895"/>
                  <a:gd name="connsiteX14" fmla="*/ 344733 w 739588"/>
                  <a:gd name="connsiteY14" fmla="*/ 618157 h 984895"/>
                  <a:gd name="connsiteX15" fmla="*/ 0 w 739588"/>
                  <a:gd name="connsiteY15" fmla="*/ 434788 h 984895"/>
                  <a:gd name="connsiteX16" fmla="*/ 95352 w 739588"/>
                  <a:gd name="connsiteY16" fmla="*/ 9779 h 984895"/>
                  <a:gd name="connsiteX0" fmla="*/ 95352 w 739588"/>
                  <a:gd name="connsiteY0" fmla="*/ 9779 h 984895"/>
                  <a:gd name="connsiteX1" fmla="*/ 739588 w 739588"/>
                  <a:gd name="connsiteY1" fmla="*/ 0 h 984895"/>
                  <a:gd name="connsiteX2" fmla="*/ 660128 w 739588"/>
                  <a:gd name="connsiteY2" fmla="*/ 256309 h 984895"/>
                  <a:gd name="connsiteX3" fmla="*/ 550107 w 739588"/>
                  <a:gd name="connsiteY3" fmla="*/ 618157 h 984895"/>
                  <a:gd name="connsiteX4" fmla="*/ 532992 w 739588"/>
                  <a:gd name="connsiteY4" fmla="*/ 698840 h 984895"/>
                  <a:gd name="connsiteX5" fmla="*/ 514655 w 739588"/>
                  <a:gd name="connsiteY5" fmla="*/ 762815 h 984895"/>
                  <a:gd name="connsiteX6" fmla="*/ 337399 w 739588"/>
                  <a:gd name="connsiteY6" fmla="*/ 953111 h 984895"/>
                  <a:gd name="connsiteX7" fmla="*/ 300726 w 739588"/>
                  <a:gd name="connsiteY7" fmla="*/ 923772 h 984895"/>
                  <a:gd name="connsiteX8" fmla="*/ 217598 w 739588"/>
                  <a:gd name="connsiteY8" fmla="*/ 962891 h 984895"/>
                  <a:gd name="connsiteX9" fmla="*/ 173589 w 739588"/>
                  <a:gd name="connsiteY9" fmla="*/ 984895 h 984895"/>
                  <a:gd name="connsiteX10" fmla="*/ 61123 w 739588"/>
                  <a:gd name="connsiteY10" fmla="*/ 904621 h 984895"/>
                  <a:gd name="connsiteX11" fmla="*/ 134470 w 739588"/>
                  <a:gd name="connsiteY11" fmla="*/ 808861 h 984895"/>
                  <a:gd name="connsiteX12" fmla="*/ 102687 w 739588"/>
                  <a:gd name="connsiteY12" fmla="*/ 757518 h 984895"/>
                  <a:gd name="connsiteX13" fmla="*/ 212708 w 739588"/>
                  <a:gd name="connsiteY13" fmla="*/ 769742 h 984895"/>
                  <a:gd name="connsiteX14" fmla="*/ 334954 w 739588"/>
                  <a:gd name="connsiteY14" fmla="*/ 693950 h 984895"/>
                  <a:gd name="connsiteX15" fmla="*/ 344733 w 739588"/>
                  <a:gd name="connsiteY15" fmla="*/ 618157 h 984895"/>
                  <a:gd name="connsiteX16" fmla="*/ 0 w 739588"/>
                  <a:gd name="connsiteY16" fmla="*/ 434788 h 984895"/>
                  <a:gd name="connsiteX17" fmla="*/ 95352 w 739588"/>
                  <a:gd name="connsiteY17" fmla="*/ 9779 h 984895"/>
                  <a:gd name="connsiteX0" fmla="*/ 95352 w 739588"/>
                  <a:gd name="connsiteY0" fmla="*/ 9779 h 984895"/>
                  <a:gd name="connsiteX1" fmla="*/ 739588 w 739588"/>
                  <a:gd name="connsiteY1" fmla="*/ 0 h 984895"/>
                  <a:gd name="connsiteX2" fmla="*/ 442530 w 739588"/>
                  <a:gd name="connsiteY2" fmla="*/ 310097 h 984895"/>
                  <a:gd name="connsiteX3" fmla="*/ 550107 w 739588"/>
                  <a:gd name="connsiteY3" fmla="*/ 618157 h 984895"/>
                  <a:gd name="connsiteX4" fmla="*/ 532992 w 739588"/>
                  <a:gd name="connsiteY4" fmla="*/ 698840 h 984895"/>
                  <a:gd name="connsiteX5" fmla="*/ 514655 w 739588"/>
                  <a:gd name="connsiteY5" fmla="*/ 762815 h 984895"/>
                  <a:gd name="connsiteX6" fmla="*/ 337399 w 739588"/>
                  <a:gd name="connsiteY6" fmla="*/ 953111 h 984895"/>
                  <a:gd name="connsiteX7" fmla="*/ 300726 w 739588"/>
                  <a:gd name="connsiteY7" fmla="*/ 923772 h 984895"/>
                  <a:gd name="connsiteX8" fmla="*/ 217598 w 739588"/>
                  <a:gd name="connsiteY8" fmla="*/ 962891 h 984895"/>
                  <a:gd name="connsiteX9" fmla="*/ 173589 w 739588"/>
                  <a:gd name="connsiteY9" fmla="*/ 984895 h 984895"/>
                  <a:gd name="connsiteX10" fmla="*/ 61123 w 739588"/>
                  <a:gd name="connsiteY10" fmla="*/ 904621 h 984895"/>
                  <a:gd name="connsiteX11" fmla="*/ 134470 w 739588"/>
                  <a:gd name="connsiteY11" fmla="*/ 808861 h 984895"/>
                  <a:gd name="connsiteX12" fmla="*/ 102687 w 739588"/>
                  <a:gd name="connsiteY12" fmla="*/ 757518 h 984895"/>
                  <a:gd name="connsiteX13" fmla="*/ 212708 w 739588"/>
                  <a:gd name="connsiteY13" fmla="*/ 769742 h 984895"/>
                  <a:gd name="connsiteX14" fmla="*/ 334954 w 739588"/>
                  <a:gd name="connsiteY14" fmla="*/ 693950 h 984895"/>
                  <a:gd name="connsiteX15" fmla="*/ 344733 w 739588"/>
                  <a:gd name="connsiteY15" fmla="*/ 618157 h 984895"/>
                  <a:gd name="connsiteX16" fmla="*/ 0 w 739588"/>
                  <a:gd name="connsiteY16" fmla="*/ 434788 h 984895"/>
                  <a:gd name="connsiteX17" fmla="*/ 95352 w 739588"/>
                  <a:gd name="connsiteY17" fmla="*/ 9779 h 984895"/>
                  <a:gd name="connsiteX0" fmla="*/ 95352 w 739588"/>
                  <a:gd name="connsiteY0" fmla="*/ 9779 h 984895"/>
                  <a:gd name="connsiteX1" fmla="*/ 739588 w 739588"/>
                  <a:gd name="connsiteY1" fmla="*/ 0 h 984895"/>
                  <a:gd name="connsiteX2" fmla="*/ 442530 w 739588"/>
                  <a:gd name="connsiteY2" fmla="*/ 310097 h 984895"/>
                  <a:gd name="connsiteX3" fmla="*/ 550107 w 739588"/>
                  <a:gd name="connsiteY3" fmla="*/ 618157 h 984895"/>
                  <a:gd name="connsiteX4" fmla="*/ 532992 w 739588"/>
                  <a:gd name="connsiteY4" fmla="*/ 698840 h 984895"/>
                  <a:gd name="connsiteX5" fmla="*/ 514655 w 739588"/>
                  <a:gd name="connsiteY5" fmla="*/ 762815 h 984895"/>
                  <a:gd name="connsiteX6" fmla="*/ 337399 w 739588"/>
                  <a:gd name="connsiteY6" fmla="*/ 953111 h 984895"/>
                  <a:gd name="connsiteX7" fmla="*/ 300726 w 739588"/>
                  <a:gd name="connsiteY7" fmla="*/ 923772 h 984895"/>
                  <a:gd name="connsiteX8" fmla="*/ 217598 w 739588"/>
                  <a:gd name="connsiteY8" fmla="*/ 962891 h 984895"/>
                  <a:gd name="connsiteX9" fmla="*/ 173589 w 739588"/>
                  <a:gd name="connsiteY9" fmla="*/ 984895 h 984895"/>
                  <a:gd name="connsiteX10" fmla="*/ 61123 w 739588"/>
                  <a:gd name="connsiteY10" fmla="*/ 904621 h 984895"/>
                  <a:gd name="connsiteX11" fmla="*/ 134470 w 739588"/>
                  <a:gd name="connsiteY11" fmla="*/ 808861 h 984895"/>
                  <a:gd name="connsiteX12" fmla="*/ 102687 w 739588"/>
                  <a:gd name="connsiteY12" fmla="*/ 757518 h 984895"/>
                  <a:gd name="connsiteX13" fmla="*/ 212708 w 739588"/>
                  <a:gd name="connsiteY13" fmla="*/ 769742 h 984895"/>
                  <a:gd name="connsiteX14" fmla="*/ 334954 w 739588"/>
                  <a:gd name="connsiteY14" fmla="*/ 693950 h 984895"/>
                  <a:gd name="connsiteX15" fmla="*/ 344733 w 739588"/>
                  <a:gd name="connsiteY15" fmla="*/ 618157 h 984895"/>
                  <a:gd name="connsiteX16" fmla="*/ 0 w 739588"/>
                  <a:gd name="connsiteY16" fmla="*/ 434788 h 984895"/>
                  <a:gd name="connsiteX17" fmla="*/ 95352 w 739588"/>
                  <a:gd name="connsiteY17" fmla="*/ 9779 h 984895"/>
                  <a:gd name="connsiteX0" fmla="*/ 95352 w 739588"/>
                  <a:gd name="connsiteY0" fmla="*/ 9779 h 984895"/>
                  <a:gd name="connsiteX1" fmla="*/ 739588 w 739588"/>
                  <a:gd name="connsiteY1" fmla="*/ 0 h 984895"/>
                  <a:gd name="connsiteX2" fmla="*/ 442530 w 739588"/>
                  <a:gd name="connsiteY2" fmla="*/ 322322 h 984895"/>
                  <a:gd name="connsiteX3" fmla="*/ 550107 w 739588"/>
                  <a:gd name="connsiteY3" fmla="*/ 618157 h 984895"/>
                  <a:gd name="connsiteX4" fmla="*/ 532992 w 739588"/>
                  <a:gd name="connsiteY4" fmla="*/ 698840 h 984895"/>
                  <a:gd name="connsiteX5" fmla="*/ 514655 w 739588"/>
                  <a:gd name="connsiteY5" fmla="*/ 762815 h 984895"/>
                  <a:gd name="connsiteX6" fmla="*/ 337399 w 739588"/>
                  <a:gd name="connsiteY6" fmla="*/ 953111 h 984895"/>
                  <a:gd name="connsiteX7" fmla="*/ 300726 w 739588"/>
                  <a:gd name="connsiteY7" fmla="*/ 923772 h 984895"/>
                  <a:gd name="connsiteX8" fmla="*/ 217598 w 739588"/>
                  <a:gd name="connsiteY8" fmla="*/ 962891 h 984895"/>
                  <a:gd name="connsiteX9" fmla="*/ 173589 w 739588"/>
                  <a:gd name="connsiteY9" fmla="*/ 984895 h 984895"/>
                  <a:gd name="connsiteX10" fmla="*/ 61123 w 739588"/>
                  <a:gd name="connsiteY10" fmla="*/ 904621 h 984895"/>
                  <a:gd name="connsiteX11" fmla="*/ 134470 w 739588"/>
                  <a:gd name="connsiteY11" fmla="*/ 808861 h 984895"/>
                  <a:gd name="connsiteX12" fmla="*/ 102687 w 739588"/>
                  <a:gd name="connsiteY12" fmla="*/ 757518 h 984895"/>
                  <a:gd name="connsiteX13" fmla="*/ 212708 w 739588"/>
                  <a:gd name="connsiteY13" fmla="*/ 769742 h 984895"/>
                  <a:gd name="connsiteX14" fmla="*/ 334954 w 739588"/>
                  <a:gd name="connsiteY14" fmla="*/ 693950 h 984895"/>
                  <a:gd name="connsiteX15" fmla="*/ 344733 w 739588"/>
                  <a:gd name="connsiteY15" fmla="*/ 618157 h 984895"/>
                  <a:gd name="connsiteX16" fmla="*/ 0 w 739588"/>
                  <a:gd name="connsiteY16" fmla="*/ 434788 h 984895"/>
                  <a:gd name="connsiteX17" fmla="*/ 95352 w 739588"/>
                  <a:gd name="connsiteY17" fmla="*/ 9779 h 984895"/>
                  <a:gd name="connsiteX0" fmla="*/ 95352 w 739588"/>
                  <a:gd name="connsiteY0" fmla="*/ 9779 h 984895"/>
                  <a:gd name="connsiteX1" fmla="*/ 739588 w 739588"/>
                  <a:gd name="connsiteY1" fmla="*/ 0 h 984895"/>
                  <a:gd name="connsiteX2" fmla="*/ 442530 w 739588"/>
                  <a:gd name="connsiteY2" fmla="*/ 322322 h 984895"/>
                  <a:gd name="connsiteX3" fmla="*/ 550107 w 739588"/>
                  <a:gd name="connsiteY3" fmla="*/ 618157 h 984895"/>
                  <a:gd name="connsiteX4" fmla="*/ 532992 w 739588"/>
                  <a:gd name="connsiteY4" fmla="*/ 698840 h 984895"/>
                  <a:gd name="connsiteX5" fmla="*/ 514655 w 739588"/>
                  <a:gd name="connsiteY5" fmla="*/ 762815 h 984895"/>
                  <a:gd name="connsiteX6" fmla="*/ 337399 w 739588"/>
                  <a:gd name="connsiteY6" fmla="*/ 953111 h 984895"/>
                  <a:gd name="connsiteX7" fmla="*/ 300726 w 739588"/>
                  <a:gd name="connsiteY7" fmla="*/ 923772 h 984895"/>
                  <a:gd name="connsiteX8" fmla="*/ 217598 w 739588"/>
                  <a:gd name="connsiteY8" fmla="*/ 962891 h 984895"/>
                  <a:gd name="connsiteX9" fmla="*/ 173589 w 739588"/>
                  <a:gd name="connsiteY9" fmla="*/ 984895 h 984895"/>
                  <a:gd name="connsiteX10" fmla="*/ 61123 w 739588"/>
                  <a:gd name="connsiteY10" fmla="*/ 904621 h 984895"/>
                  <a:gd name="connsiteX11" fmla="*/ 134470 w 739588"/>
                  <a:gd name="connsiteY11" fmla="*/ 808861 h 984895"/>
                  <a:gd name="connsiteX12" fmla="*/ 102687 w 739588"/>
                  <a:gd name="connsiteY12" fmla="*/ 757518 h 984895"/>
                  <a:gd name="connsiteX13" fmla="*/ 212708 w 739588"/>
                  <a:gd name="connsiteY13" fmla="*/ 769742 h 984895"/>
                  <a:gd name="connsiteX14" fmla="*/ 334954 w 739588"/>
                  <a:gd name="connsiteY14" fmla="*/ 693950 h 984895"/>
                  <a:gd name="connsiteX15" fmla="*/ 344733 w 739588"/>
                  <a:gd name="connsiteY15" fmla="*/ 618157 h 984895"/>
                  <a:gd name="connsiteX16" fmla="*/ 0 w 739588"/>
                  <a:gd name="connsiteY16" fmla="*/ 434788 h 984895"/>
                  <a:gd name="connsiteX17" fmla="*/ 95352 w 739588"/>
                  <a:gd name="connsiteY17" fmla="*/ 9779 h 984895"/>
                  <a:gd name="connsiteX0" fmla="*/ 95352 w 739588"/>
                  <a:gd name="connsiteY0" fmla="*/ 9779 h 984895"/>
                  <a:gd name="connsiteX1" fmla="*/ 739588 w 739588"/>
                  <a:gd name="connsiteY1" fmla="*/ 0 h 984895"/>
                  <a:gd name="connsiteX2" fmla="*/ 547662 w 739588"/>
                  <a:gd name="connsiteY2" fmla="*/ 197631 h 984895"/>
                  <a:gd name="connsiteX3" fmla="*/ 442530 w 739588"/>
                  <a:gd name="connsiteY3" fmla="*/ 322322 h 984895"/>
                  <a:gd name="connsiteX4" fmla="*/ 550107 w 739588"/>
                  <a:gd name="connsiteY4" fmla="*/ 618157 h 984895"/>
                  <a:gd name="connsiteX5" fmla="*/ 532992 w 739588"/>
                  <a:gd name="connsiteY5" fmla="*/ 698840 h 984895"/>
                  <a:gd name="connsiteX6" fmla="*/ 514655 w 739588"/>
                  <a:gd name="connsiteY6" fmla="*/ 762815 h 984895"/>
                  <a:gd name="connsiteX7" fmla="*/ 337399 w 739588"/>
                  <a:gd name="connsiteY7" fmla="*/ 953111 h 984895"/>
                  <a:gd name="connsiteX8" fmla="*/ 300726 w 739588"/>
                  <a:gd name="connsiteY8" fmla="*/ 923772 h 984895"/>
                  <a:gd name="connsiteX9" fmla="*/ 217598 w 739588"/>
                  <a:gd name="connsiteY9" fmla="*/ 962891 h 984895"/>
                  <a:gd name="connsiteX10" fmla="*/ 173589 w 739588"/>
                  <a:gd name="connsiteY10" fmla="*/ 984895 h 984895"/>
                  <a:gd name="connsiteX11" fmla="*/ 61123 w 739588"/>
                  <a:gd name="connsiteY11" fmla="*/ 904621 h 984895"/>
                  <a:gd name="connsiteX12" fmla="*/ 134470 w 739588"/>
                  <a:gd name="connsiteY12" fmla="*/ 808861 h 984895"/>
                  <a:gd name="connsiteX13" fmla="*/ 102687 w 739588"/>
                  <a:gd name="connsiteY13" fmla="*/ 757518 h 984895"/>
                  <a:gd name="connsiteX14" fmla="*/ 212708 w 739588"/>
                  <a:gd name="connsiteY14" fmla="*/ 769742 h 984895"/>
                  <a:gd name="connsiteX15" fmla="*/ 334954 w 739588"/>
                  <a:gd name="connsiteY15" fmla="*/ 693950 h 984895"/>
                  <a:gd name="connsiteX16" fmla="*/ 344733 w 739588"/>
                  <a:gd name="connsiteY16" fmla="*/ 618157 h 984895"/>
                  <a:gd name="connsiteX17" fmla="*/ 0 w 739588"/>
                  <a:gd name="connsiteY17" fmla="*/ 434788 h 984895"/>
                  <a:gd name="connsiteX18" fmla="*/ 95352 w 739588"/>
                  <a:gd name="connsiteY18" fmla="*/ 9779 h 984895"/>
                  <a:gd name="connsiteX0" fmla="*/ 95352 w 739588"/>
                  <a:gd name="connsiteY0" fmla="*/ 9779 h 984895"/>
                  <a:gd name="connsiteX1" fmla="*/ 739588 w 739588"/>
                  <a:gd name="connsiteY1" fmla="*/ 0 h 984895"/>
                  <a:gd name="connsiteX2" fmla="*/ 418081 w 739588"/>
                  <a:gd name="connsiteY2" fmla="*/ 239195 h 984895"/>
                  <a:gd name="connsiteX3" fmla="*/ 442530 w 739588"/>
                  <a:gd name="connsiteY3" fmla="*/ 322322 h 984895"/>
                  <a:gd name="connsiteX4" fmla="*/ 550107 w 739588"/>
                  <a:gd name="connsiteY4" fmla="*/ 618157 h 984895"/>
                  <a:gd name="connsiteX5" fmla="*/ 532992 w 739588"/>
                  <a:gd name="connsiteY5" fmla="*/ 698840 h 984895"/>
                  <a:gd name="connsiteX6" fmla="*/ 514655 w 739588"/>
                  <a:gd name="connsiteY6" fmla="*/ 762815 h 984895"/>
                  <a:gd name="connsiteX7" fmla="*/ 337399 w 739588"/>
                  <a:gd name="connsiteY7" fmla="*/ 953111 h 984895"/>
                  <a:gd name="connsiteX8" fmla="*/ 300726 w 739588"/>
                  <a:gd name="connsiteY8" fmla="*/ 923772 h 984895"/>
                  <a:gd name="connsiteX9" fmla="*/ 217598 w 739588"/>
                  <a:gd name="connsiteY9" fmla="*/ 962891 h 984895"/>
                  <a:gd name="connsiteX10" fmla="*/ 173589 w 739588"/>
                  <a:gd name="connsiteY10" fmla="*/ 984895 h 984895"/>
                  <a:gd name="connsiteX11" fmla="*/ 61123 w 739588"/>
                  <a:gd name="connsiteY11" fmla="*/ 904621 h 984895"/>
                  <a:gd name="connsiteX12" fmla="*/ 134470 w 739588"/>
                  <a:gd name="connsiteY12" fmla="*/ 808861 h 984895"/>
                  <a:gd name="connsiteX13" fmla="*/ 102687 w 739588"/>
                  <a:gd name="connsiteY13" fmla="*/ 757518 h 984895"/>
                  <a:gd name="connsiteX14" fmla="*/ 212708 w 739588"/>
                  <a:gd name="connsiteY14" fmla="*/ 769742 h 984895"/>
                  <a:gd name="connsiteX15" fmla="*/ 334954 w 739588"/>
                  <a:gd name="connsiteY15" fmla="*/ 693950 h 984895"/>
                  <a:gd name="connsiteX16" fmla="*/ 344733 w 739588"/>
                  <a:gd name="connsiteY16" fmla="*/ 618157 h 984895"/>
                  <a:gd name="connsiteX17" fmla="*/ 0 w 739588"/>
                  <a:gd name="connsiteY17" fmla="*/ 434788 h 984895"/>
                  <a:gd name="connsiteX18" fmla="*/ 95352 w 739588"/>
                  <a:gd name="connsiteY18" fmla="*/ 9779 h 984895"/>
                  <a:gd name="connsiteX0" fmla="*/ 95352 w 739588"/>
                  <a:gd name="connsiteY0" fmla="*/ 9779 h 984895"/>
                  <a:gd name="connsiteX1" fmla="*/ 739588 w 739588"/>
                  <a:gd name="connsiteY1" fmla="*/ 0 h 984895"/>
                  <a:gd name="connsiteX2" fmla="*/ 418081 w 739588"/>
                  <a:gd name="connsiteY2" fmla="*/ 239195 h 984895"/>
                  <a:gd name="connsiteX3" fmla="*/ 442530 w 739588"/>
                  <a:gd name="connsiteY3" fmla="*/ 322322 h 984895"/>
                  <a:gd name="connsiteX4" fmla="*/ 550107 w 739588"/>
                  <a:gd name="connsiteY4" fmla="*/ 618157 h 984895"/>
                  <a:gd name="connsiteX5" fmla="*/ 532992 w 739588"/>
                  <a:gd name="connsiteY5" fmla="*/ 698840 h 984895"/>
                  <a:gd name="connsiteX6" fmla="*/ 514655 w 739588"/>
                  <a:gd name="connsiteY6" fmla="*/ 762815 h 984895"/>
                  <a:gd name="connsiteX7" fmla="*/ 337399 w 739588"/>
                  <a:gd name="connsiteY7" fmla="*/ 953111 h 984895"/>
                  <a:gd name="connsiteX8" fmla="*/ 300726 w 739588"/>
                  <a:gd name="connsiteY8" fmla="*/ 923772 h 984895"/>
                  <a:gd name="connsiteX9" fmla="*/ 217598 w 739588"/>
                  <a:gd name="connsiteY9" fmla="*/ 962891 h 984895"/>
                  <a:gd name="connsiteX10" fmla="*/ 173589 w 739588"/>
                  <a:gd name="connsiteY10" fmla="*/ 984895 h 984895"/>
                  <a:gd name="connsiteX11" fmla="*/ 61123 w 739588"/>
                  <a:gd name="connsiteY11" fmla="*/ 904621 h 984895"/>
                  <a:gd name="connsiteX12" fmla="*/ 134470 w 739588"/>
                  <a:gd name="connsiteY12" fmla="*/ 808861 h 984895"/>
                  <a:gd name="connsiteX13" fmla="*/ 102687 w 739588"/>
                  <a:gd name="connsiteY13" fmla="*/ 757518 h 984895"/>
                  <a:gd name="connsiteX14" fmla="*/ 212708 w 739588"/>
                  <a:gd name="connsiteY14" fmla="*/ 769742 h 984895"/>
                  <a:gd name="connsiteX15" fmla="*/ 334954 w 739588"/>
                  <a:gd name="connsiteY15" fmla="*/ 693950 h 984895"/>
                  <a:gd name="connsiteX16" fmla="*/ 344733 w 739588"/>
                  <a:gd name="connsiteY16" fmla="*/ 618157 h 984895"/>
                  <a:gd name="connsiteX17" fmla="*/ 0 w 739588"/>
                  <a:gd name="connsiteY17" fmla="*/ 434788 h 984895"/>
                  <a:gd name="connsiteX18" fmla="*/ 95352 w 739588"/>
                  <a:gd name="connsiteY18" fmla="*/ 9779 h 984895"/>
                  <a:gd name="connsiteX0" fmla="*/ 95352 w 558206"/>
                  <a:gd name="connsiteY0" fmla="*/ 0 h 975116"/>
                  <a:gd name="connsiteX1" fmla="*/ 392410 w 558206"/>
                  <a:gd name="connsiteY1" fmla="*/ 139361 h 975116"/>
                  <a:gd name="connsiteX2" fmla="*/ 418081 w 558206"/>
                  <a:gd name="connsiteY2" fmla="*/ 229416 h 975116"/>
                  <a:gd name="connsiteX3" fmla="*/ 442530 w 558206"/>
                  <a:gd name="connsiteY3" fmla="*/ 312543 h 975116"/>
                  <a:gd name="connsiteX4" fmla="*/ 550107 w 558206"/>
                  <a:gd name="connsiteY4" fmla="*/ 608378 h 975116"/>
                  <a:gd name="connsiteX5" fmla="*/ 532992 w 558206"/>
                  <a:gd name="connsiteY5" fmla="*/ 689061 h 975116"/>
                  <a:gd name="connsiteX6" fmla="*/ 514655 w 558206"/>
                  <a:gd name="connsiteY6" fmla="*/ 753036 h 975116"/>
                  <a:gd name="connsiteX7" fmla="*/ 337399 w 558206"/>
                  <a:gd name="connsiteY7" fmla="*/ 943332 h 975116"/>
                  <a:gd name="connsiteX8" fmla="*/ 300726 w 558206"/>
                  <a:gd name="connsiteY8" fmla="*/ 913993 h 975116"/>
                  <a:gd name="connsiteX9" fmla="*/ 217598 w 558206"/>
                  <a:gd name="connsiteY9" fmla="*/ 953112 h 975116"/>
                  <a:gd name="connsiteX10" fmla="*/ 173589 w 558206"/>
                  <a:gd name="connsiteY10" fmla="*/ 975116 h 975116"/>
                  <a:gd name="connsiteX11" fmla="*/ 61123 w 558206"/>
                  <a:gd name="connsiteY11" fmla="*/ 894842 h 975116"/>
                  <a:gd name="connsiteX12" fmla="*/ 134470 w 558206"/>
                  <a:gd name="connsiteY12" fmla="*/ 799082 h 975116"/>
                  <a:gd name="connsiteX13" fmla="*/ 102687 w 558206"/>
                  <a:gd name="connsiteY13" fmla="*/ 747739 h 975116"/>
                  <a:gd name="connsiteX14" fmla="*/ 212708 w 558206"/>
                  <a:gd name="connsiteY14" fmla="*/ 759963 h 975116"/>
                  <a:gd name="connsiteX15" fmla="*/ 334954 w 558206"/>
                  <a:gd name="connsiteY15" fmla="*/ 684171 h 975116"/>
                  <a:gd name="connsiteX16" fmla="*/ 344733 w 558206"/>
                  <a:gd name="connsiteY16" fmla="*/ 608378 h 975116"/>
                  <a:gd name="connsiteX17" fmla="*/ 0 w 558206"/>
                  <a:gd name="connsiteY17" fmla="*/ 425009 h 975116"/>
                  <a:gd name="connsiteX18" fmla="*/ 95352 w 558206"/>
                  <a:gd name="connsiteY18" fmla="*/ 0 h 975116"/>
                  <a:gd name="connsiteX0" fmla="*/ 95352 w 558206"/>
                  <a:gd name="connsiteY0" fmla="*/ 0 h 975116"/>
                  <a:gd name="connsiteX1" fmla="*/ 392410 w 558206"/>
                  <a:gd name="connsiteY1" fmla="*/ 139361 h 975116"/>
                  <a:gd name="connsiteX2" fmla="*/ 418081 w 558206"/>
                  <a:gd name="connsiteY2" fmla="*/ 229416 h 975116"/>
                  <a:gd name="connsiteX3" fmla="*/ 442530 w 558206"/>
                  <a:gd name="connsiteY3" fmla="*/ 312543 h 975116"/>
                  <a:gd name="connsiteX4" fmla="*/ 550107 w 558206"/>
                  <a:gd name="connsiteY4" fmla="*/ 608378 h 975116"/>
                  <a:gd name="connsiteX5" fmla="*/ 532992 w 558206"/>
                  <a:gd name="connsiteY5" fmla="*/ 689061 h 975116"/>
                  <a:gd name="connsiteX6" fmla="*/ 514655 w 558206"/>
                  <a:gd name="connsiteY6" fmla="*/ 753036 h 975116"/>
                  <a:gd name="connsiteX7" fmla="*/ 337399 w 558206"/>
                  <a:gd name="connsiteY7" fmla="*/ 943332 h 975116"/>
                  <a:gd name="connsiteX8" fmla="*/ 300726 w 558206"/>
                  <a:gd name="connsiteY8" fmla="*/ 913993 h 975116"/>
                  <a:gd name="connsiteX9" fmla="*/ 217598 w 558206"/>
                  <a:gd name="connsiteY9" fmla="*/ 953112 h 975116"/>
                  <a:gd name="connsiteX10" fmla="*/ 173589 w 558206"/>
                  <a:gd name="connsiteY10" fmla="*/ 975116 h 975116"/>
                  <a:gd name="connsiteX11" fmla="*/ 61123 w 558206"/>
                  <a:gd name="connsiteY11" fmla="*/ 894842 h 975116"/>
                  <a:gd name="connsiteX12" fmla="*/ 134470 w 558206"/>
                  <a:gd name="connsiteY12" fmla="*/ 799082 h 975116"/>
                  <a:gd name="connsiteX13" fmla="*/ 102687 w 558206"/>
                  <a:gd name="connsiteY13" fmla="*/ 747739 h 975116"/>
                  <a:gd name="connsiteX14" fmla="*/ 212708 w 558206"/>
                  <a:gd name="connsiteY14" fmla="*/ 759963 h 975116"/>
                  <a:gd name="connsiteX15" fmla="*/ 334954 w 558206"/>
                  <a:gd name="connsiteY15" fmla="*/ 684171 h 975116"/>
                  <a:gd name="connsiteX16" fmla="*/ 344733 w 558206"/>
                  <a:gd name="connsiteY16" fmla="*/ 608378 h 975116"/>
                  <a:gd name="connsiteX17" fmla="*/ 0 w 558206"/>
                  <a:gd name="connsiteY17" fmla="*/ 425009 h 975116"/>
                  <a:gd name="connsiteX18" fmla="*/ 95352 w 558206"/>
                  <a:gd name="connsiteY18" fmla="*/ 0 h 975116"/>
                  <a:gd name="connsiteX0" fmla="*/ 95352 w 558206"/>
                  <a:gd name="connsiteY0" fmla="*/ 0 h 975116"/>
                  <a:gd name="connsiteX1" fmla="*/ 392410 w 558206"/>
                  <a:gd name="connsiteY1" fmla="*/ 139361 h 975116"/>
                  <a:gd name="connsiteX2" fmla="*/ 418081 w 558206"/>
                  <a:gd name="connsiteY2" fmla="*/ 229416 h 975116"/>
                  <a:gd name="connsiteX3" fmla="*/ 442530 w 558206"/>
                  <a:gd name="connsiteY3" fmla="*/ 312543 h 975116"/>
                  <a:gd name="connsiteX4" fmla="*/ 550107 w 558206"/>
                  <a:gd name="connsiteY4" fmla="*/ 608378 h 975116"/>
                  <a:gd name="connsiteX5" fmla="*/ 532992 w 558206"/>
                  <a:gd name="connsiteY5" fmla="*/ 689061 h 975116"/>
                  <a:gd name="connsiteX6" fmla="*/ 514655 w 558206"/>
                  <a:gd name="connsiteY6" fmla="*/ 753036 h 975116"/>
                  <a:gd name="connsiteX7" fmla="*/ 337399 w 558206"/>
                  <a:gd name="connsiteY7" fmla="*/ 943332 h 975116"/>
                  <a:gd name="connsiteX8" fmla="*/ 300726 w 558206"/>
                  <a:gd name="connsiteY8" fmla="*/ 913993 h 975116"/>
                  <a:gd name="connsiteX9" fmla="*/ 217598 w 558206"/>
                  <a:gd name="connsiteY9" fmla="*/ 953112 h 975116"/>
                  <a:gd name="connsiteX10" fmla="*/ 173589 w 558206"/>
                  <a:gd name="connsiteY10" fmla="*/ 975116 h 975116"/>
                  <a:gd name="connsiteX11" fmla="*/ 61123 w 558206"/>
                  <a:gd name="connsiteY11" fmla="*/ 894842 h 975116"/>
                  <a:gd name="connsiteX12" fmla="*/ 134470 w 558206"/>
                  <a:gd name="connsiteY12" fmla="*/ 799082 h 975116"/>
                  <a:gd name="connsiteX13" fmla="*/ 102687 w 558206"/>
                  <a:gd name="connsiteY13" fmla="*/ 747739 h 975116"/>
                  <a:gd name="connsiteX14" fmla="*/ 212708 w 558206"/>
                  <a:gd name="connsiteY14" fmla="*/ 759963 h 975116"/>
                  <a:gd name="connsiteX15" fmla="*/ 334954 w 558206"/>
                  <a:gd name="connsiteY15" fmla="*/ 684171 h 975116"/>
                  <a:gd name="connsiteX16" fmla="*/ 344733 w 558206"/>
                  <a:gd name="connsiteY16" fmla="*/ 608378 h 975116"/>
                  <a:gd name="connsiteX17" fmla="*/ 0 w 558206"/>
                  <a:gd name="connsiteY17" fmla="*/ 425009 h 975116"/>
                  <a:gd name="connsiteX18" fmla="*/ 95352 w 558206"/>
                  <a:gd name="connsiteY18" fmla="*/ 0 h 975116"/>
                  <a:gd name="connsiteX0" fmla="*/ 95352 w 558206"/>
                  <a:gd name="connsiteY0" fmla="*/ 0 h 975116"/>
                  <a:gd name="connsiteX1" fmla="*/ 392410 w 558206"/>
                  <a:gd name="connsiteY1" fmla="*/ 139361 h 975116"/>
                  <a:gd name="connsiteX2" fmla="*/ 418081 w 558206"/>
                  <a:gd name="connsiteY2" fmla="*/ 229416 h 975116"/>
                  <a:gd name="connsiteX3" fmla="*/ 442530 w 558206"/>
                  <a:gd name="connsiteY3" fmla="*/ 312543 h 975116"/>
                  <a:gd name="connsiteX4" fmla="*/ 550107 w 558206"/>
                  <a:gd name="connsiteY4" fmla="*/ 608378 h 975116"/>
                  <a:gd name="connsiteX5" fmla="*/ 532992 w 558206"/>
                  <a:gd name="connsiteY5" fmla="*/ 689061 h 975116"/>
                  <a:gd name="connsiteX6" fmla="*/ 514655 w 558206"/>
                  <a:gd name="connsiteY6" fmla="*/ 753036 h 975116"/>
                  <a:gd name="connsiteX7" fmla="*/ 337399 w 558206"/>
                  <a:gd name="connsiteY7" fmla="*/ 943332 h 975116"/>
                  <a:gd name="connsiteX8" fmla="*/ 300726 w 558206"/>
                  <a:gd name="connsiteY8" fmla="*/ 913993 h 975116"/>
                  <a:gd name="connsiteX9" fmla="*/ 217598 w 558206"/>
                  <a:gd name="connsiteY9" fmla="*/ 953112 h 975116"/>
                  <a:gd name="connsiteX10" fmla="*/ 173589 w 558206"/>
                  <a:gd name="connsiteY10" fmla="*/ 975116 h 975116"/>
                  <a:gd name="connsiteX11" fmla="*/ 61123 w 558206"/>
                  <a:gd name="connsiteY11" fmla="*/ 894842 h 975116"/>
                  <a:gd name="connsiteX12" fmla="*/ 134470 w 558206"/>
                  <a:gd name="connsiteY12" fmla="*/ 799082 h 975116"/>
                  <a:gd name="connsiteX13" fmla="*/ 102687 w 558206"/>
                  <a:gd name="connsiteY13" fmla="*/ 747739 h 975116"/>
                  <a:gd name="connsiteX14" fmla="*/ 212708 w 558206"/>
                  <a:gd name="connsiteY14" fmla="*/ 759963 h 975116"/>
                  <a:gd name="connsiteX15" fmla="*/ 334954 w 558206"/>
                  <a:gd name="connsiteY15" fmla="*/ 684171 h 975116"/>
                  <a:gd name="connsiteX16" fmla="*/ 344733 w 558206"/>
                  <a:gd name="connsiteY16" fmla="*/ 608378 h 975116"/>
                  <a:gd name="connsiteX17" fmla="*/ 0 w 558206"/>
                  <a:gd name="connsiteY17" fmla="*/ 425009 h 975116"/>
                  <a:gd name="connsiteX18" fmla="*/ 95352 w 558206"/>
                  <a:gd name="connsiteY18" fmla="*/ 0 h 975116"/>
                  <a:gd name="connsiteX0" fmla="*/ 95352 w 558206"/>
                  <a:gd name="connsiteY0" fmla="*/ 0 h 975116"/>
                  <a:gd name="connsiteX1" fmla="*/ 392410 w 558206"/>
                  <a:gd name="connsiteY1" fmla="*/ 139361 h 975116"/>
                  <a:gd name="connsiteX2" fmla="*/ 418081 w 558206"/>
                  <a:gd name="connsiteY2" fmla="*/ 229416 h 975116"/>
                  <a:gd name="connsiteX3" fmla="*/ 442530 w 558206"/>
                  <a:gd name="connsiteY3" fmla="*/ 312543 h 975116"/>
                  <a:gd name="connsiteX4" fmla="*/ 550107 w 558206"/>
                  <a:gd name="connsiteY4" fmla="*/ 608378 h 975116"/>
                  <a:gd name="connsiteX5" fmla="*/ 532992 w 558206"/>
                  <a:gd name="connsiteY5" fmla="*/ 689061 h 975116"/>
                  <a:gd name="connsiteX6" fmla="*/ 514655 w 558206"/>
                  <a:gd name="connsiteY6" fmla="*/ 753036 h 975116"/>
                  <a:gd name="connsiteX7" fmla="*/ 337399 w 558206"/>
                  <a:gd name="connsiteY7" fmla="*/ 943332 h 975116"/>
                  <a:gd name="connsiteX8" fmla="*/ 300726 w 558206"/>
                  <a:gd name="connsiteY8" fmla="*/ 913993 h 975116"/>
                  <a:gd name="connsiteX9" fmla="*/ 217598 w 558206"/>
                  <a:gd name="connsiteY9" fmla="*/ 953112 h 975116"/>
                  <a:gd name="connsiteX10" fmla="*/ 173589 w 558206"/>
                  <a:gd name="connsiteY10" fmla="*/ 975116 h 975116"/>
                  <a:gd name="connsiteX11" fmla="*/ 61123 w 558206"/>
                  <a:gd name="connsiteY11" fmla="*/ 894842 h 975116"/>
                  <a:gd name="connsiteX12" fmla="*/ 134470 w 558206"/>
                  <a:gd name="connsiteY12" fmla="*/ 799082 h 975116"/>
                  <a:gd name="connsiteX13" fmla="*/ 102687 w 558206"/>
                  <a:gd name="connsiteY13" fmla="*/ 747739 h 975116"/>
                  <a:gd name="connsiteX14" fmla="*/ 212708 w 558206"/>
                  <a:gd name="connsiteY14" fmla="*/ 759963 h 975116"/>
                  <a:gd name="connsiteX15" fmla="*/ 334954 w 558206"/>
                  <a:gd name="connsiteY15" fmla="*/ 684171 h 975116"/>
                  <a:gd name="connsiteX16" fmla="*/ 344733 w 558206"/>
                  <a:gd name="connsiteY16" fmla="*/ 608378 h 975116"/>
                  <a:gd name="connsiteX17" fmla="*/ 0 w 558206"/>
                  <a:gd name="connsiteY17" fmla="*/ 425009 h 975116"/>
                  <a:gd name="connsiteX18" fmla="*/ 95352 w 558206"/>
                  <a:gd name="connsiteY18" fmla="*/ 0 h 975116"/>
                  <a:gd name="connsiteX0" fmla="*/ 95352 w 558206"/>
                  <a:gd name="connsiteY0" fmla="*/ 0 h 975116"/>
                  <a:gd name="connsiteX1" fmla="*/ 392410 w 558206"/>
                  <a:gd name="connsiteY1" fmla="*/ 139361 h 975116"/>
                  <a:gd name="connsiteX2" fmla="*/ 418081 w 558206"/>
                  <a:gd name="connsiteY2" fmla="*/ 229416 h 975116"/>
                  <a:gd name="connsiteX3" fmla="*/ 442530 w 558206"/>
                  <a:gd name="connsiteY3" fmla="*/ 312543 h 975116"/>
                  <a:gd name="connsiteX4" fmla="*/ 550107 w 558206"/>
                  <a:gd name="connsiteY4" fmla="*/ 608378 h 975116"/>
                  <a:gd name="connsiteX5" fmla="*/ 532992 w 558206"/>
                  <a:gd name="connsiteY5" fmla="*/ 689061 h 975116"/>
                  <a:gd name="connsiteX6" fmla="*/ 514655 w 558206"/>
                  <a:gd name="connsiteY6" fmla="*/ 753036 h 975116"/>
                  <a:gd name="connsiteX7" fmla="*/ 337399 w 558206"/>
                  <a:gd name="connsiteY7" fmla="*/ 943332 h 975116"/>
                  <a:gd name="connsiteX8" fmla="*/ 300726 w 558206"/>
                  <a:gd name="connsiteY8" fmla="*/ 913993 h 975116"/>
                  <a:gd name="connsiteX9" fmla="*/ 217598 w 558206"/>
                  <a:gd name="connsiteY9" fmla="*/ 953112 h 975116"/>
                  <a:gd name="connsiteX10" fmla="*/ 173589 w 558206"/>
                  <a:gd name="connsiteY10" fmla="*/ 975116 h 975116"/>
                  <a:gd name="connsiteX11" fmla="*/ 61123 w 558206"/>
                  <a:gd name="connsiteY11" fmla="*/ 894842 h 975116"/>
                  <a:gd name="connsiteX12" fmla="*/ 134470 w 558206"/>
                  <a:gd name="connsiteY12" fmla="*/ 799082 h 975116"/>
                  <a:gd name="connsiteX13" fmla="*/ 102687 w 558206"/>
                  <a:gd name="connsiteY13" fmla="*/ 747739 h 975116"/>
                  <a:gd name="connsiteX14" fmla="*/ 212708 w 558206"/>
                  <a:gd name="connsiteY14" fmla="*/ 759963 h 975116"/>
                  <a:gd name="connsiteX15" fmla="*/ 334954 w 558206"/>
                  <a:gd name="connsiteY15" fmla="*/ 684171 h 975116"/>
                  <a:gd name="connsiteX16" fmla="*/ 344733 w 558206"/>
                  <a:gd name="connsiteY16" fmla="*/ 608378 h 975116"/>
                  <a:gd name="connsiteX17" fmla="*/ 0 w 558206"/>
                  <a:gd name="connsiteY17" fmla="*/ 425009 h 975116"/>
                  <a:gd name="connsiteX18" fmla="*/ 95352 w 558206"/>
                  <a:gd name="connsiteY18" fmla="*/ 0 h 975116"/>
                  <a:gd name="connsiteX0" fmla="*/ 95352 w 558206"/>
                  <a:gd name="connsiteY0" fmla="*/ 0 h 975116"/>
                  <a:gd name="connsiteX1" fmla="*/ 392410 w 558206"/>
                  <a:gd name="connsiteY1" fmla="*/ 139361 h 975116"/>
                  <a:gd name="connsiteX2" fmla="*/ 418081 w 558206"/>
                  <a:gd name="connsiteY2" fmla="*/ 229416 h 975116"/>
                  <a:gd name="connsiteX3" fmla="*/ 442530 w 558206"/>
                  <a:gd name="connsiteY3" fmla="*/ 312543 h 975116"/>
                  <a:gd name="connsiteX4" fmla="*/ 550107 w 558206"/>
                  <a:gd name="connsiteY4" fmla="*/ 608378 h 975116"/>
                  <a:gd name="connsiteX5" fmla="*/ 532992 w 558206"/>
                  <a:gd name="connsiteY5" fmla="*/ 689061 h 975116"/>
                  <a:gd name="connsiteX6" fmla="*/ 514655 w 558206"/>
                  <a:gd name="connsiteY6" fmla="*/ 753036 h 975116"/>
                  <a:gd name="connsiteX7" fmla="*/ 337399 w 558206"/>
                  <a:gd name="connsiteY7" fmla="*/ 943332 h 975116"/>
                  <a:gd name="connsiteX8" fmla="*/ 300726 w 558206"/>
                  <a:gd name="connsiteY8" fmla="*/ 913993 h 975116"/>
                  <a:gd name="connsiteX9" fmla="*/ 217598 w 558206"/>
                  <a:gd name="connsiteY9" fmla="*/ 953112 h 975116"/>
                  <a:gd name="connsiteX10" fmla="*/ 173589 w 558206"/>
                  <a:gd name="connsiteY10" fmla="*/ 975116 h 975116"/>
                  <a:gd name="connsiteX11" fmla="*/ 61123 w 558206"/>
                  <a:gd name="connsiteY11" fmla="*/ 894842 h 975116"/>
                  <a:gd name="connsiteX12" fmla="*/ 134470 w 558206"/>
                  <a:gd name="connsiteY12" fmla="*/ 799082 h 975116"/>
                  <a:gd name="connsiteX13" fmla="*/ 102687 w 558206"/>
                  <a:gd name="connsiteY13" fmla="*/ 747739 h 975116"/>
                  <a:gd name="connsiteX14" fmla="*/ 212708 w 558206"/>
                  <a:gd name="connsiteY14" fmla="*/ 759963 h 975116"/>
                  <a:gd name="connsiteX15" fmla="*/ 334954 w 558206"/>
                  <a:gd name="connsiteY15" fmla="*/ 684171 h 975116"/>
                  <a:gd name="connsiteX16" fmla="*/ 344733 w 558206"/>
                  <a:gd name="connsiteY16" fmla="*/ 608378 h 975116"/>
                  <a:gd name="connsiteX17" fmla="*/ 0 w 558206"/>
                  <a:gd name="connsiteY17" fmla="*/ 425009 h 975116"/>
                  <a:gd name="connsiteX18" fmla="*/ 95352 w 558206"/>
                  <a:gd name="connsiteY18" fmla="*/ 0 h 975116"/>
                  <a:gd name="connsiteX0" fmla="*/ 95352 w 558206"/>
                  <a:gd name="connsiteY0" fmla="*/ 0 h 975116"/>
                  <a:gd name="connsiteX1" fmla="*/ 392410 w 558206"/>
                  <a:gd name="connsiteY1" fmla="*/ 139361 h 975116"/>
                  <a:gd name="connsiteX2" fmla="*/ 418081 w 558206"/>
                  <a:gd name="connsiteY2" fmla="*/ 229416 h 975116"/>
                  <a:gd name="connsiteX3" fmla="*/ 442530 w 558206"/>
                  <a:gd name="connsiteY3" fmla="*/ 312543 h 975116"/>
                  <a:gd name="connsiteX4" fmla="*/ 550107 w 558206"/>
                  <a:gd name="connsiteY4" fmla="*/ 608378 h 975116"/>
                  <a:gd name="connsiteX5" fmla="*/ 532992 w 558206"/>
                  <a:gd name="connsiteY5" fmla="*/ 689061 h 975116"/>
                  <a:gd name="connsiteX6" fmla="*/ 514655 w 558206"/>
                  <a:gd name="connsiteY6" fmla="*/ 753036 h 975116"/>
                  <a:gd name="connsiteX7" fmla="*/ 337399 w 558206"/>
                  <a:gd name="connsiteY7" fmla="*/ 943332 h 975116"/>
                  <a:gd name="connsiteX8" fmla="*/ 300726 w 558206"/>
                  <a:gd name="connsiteY8" fmla="*/ 913993 h 975116"/>
                  <a:gd name="connsiteX9" fmla="*/ 217598 w 558206"/>
                  <a:gd name="connsiteY9" fmla="*/ 953112 h 975116"/>
                  <a:gd name="connsiteX10" fmla="*/ 173589 w 558206"/>
                  <a:gd name="connsiteY10" fmla="*/ 975116 h 975116"/>
                  <a:gd name="connsiteX11" fmla="*/ 61123 w 558206"/>
                  <a:gd name="connsiteY11" fmla="*/ 894842 h 975116"/>
                  <a:gd name="connsiteX12" fmla="*/ 134470 w 558206"/>
                  <a:gd name="connsiteY12" fmla="*/ 799082 h 975116"/>
                  <a:gd name="connsiteX13" fmla="*/ 102687 w 558206"/>
                  <a:gd name="connsiteY13" fmla="*/ 747739 h 975116"/>
                  <a:gd name="connsiteX14" fmla="*/ 212708 w 558206"/>
                  <a:gd name="connsiteY14" fmla="*/ 759963 h 975116"/>
                  <a:gd name="connsiteX15" fmla="*/ 334954 w 558206"/>
                  <a:gd name="connsiteY15" fmla="*/ 684171 h 975116"/>
                  <a:gd name="connsiteX16" fmla="*/ 344733 w 558206"/>
                  <a:gd name="connsiteY16" fmla="*/ 608378 h 975116"/>
                  <a:gd name="connsiteX17" fmla="*/ 0 w 558206"/>
                  <a:gd name="connsiteY17" fmla="*/ 425009 h 975116"/>
                  <a:gd name="connsiteX18" fmla="*/ 95352 w 558206"/>
                  <a:gd name="connsiteY18" fmla="*/ 0 h 9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206" h="975116">
                    <a:moveTo>
                      <a:pt x="95352" y="0"/>
                    </a:moveTo>
                    <a:cubicBezTo>
                      <a:pt x="155253" y="66013"/>
                      <a:pt x="278722" y="95352"/>
                      <a:pt x="392410" y="139361"/>
                    </a:cubicBezTo>
                    <a:cubicBezTo>
                      <a:pt x="420526" y="166935"/>
                      <a:pt x="409524" y="199398"/>
                      <a:pt x="418081" y="229416"/>
                    </a:cubicBezTo>
                    <a:cubicBezTo>
                      <a:pt x="416451" y="266904"/>
                      <a:pt x="434380" y="284834"/>
                      <a:pt x="442530" y="312543"/>
                    </a:cubicBezTo>
                    <a:cubicBezTo>
                      <a:pt x="478389" y="429899"/>
                      <a:pt x="514248" y="505691"/>
                      <a:pt x="550107" y="608378"/>
                    </a:cubicBezTo>
                    <a:cubicBezTo>
                      <a:pt x="573741" y="647497"/>
                      <a:pt x="538697" y="662167"/>
                      <a:pt x="532992" y="689061"/>
                    </a:cubicBezTo>
                    <a:cubicBezTo>
                      <a:pt x="546440" y="737280"/>
                      <a:pt x="520767" y="731711"/>
                      <a:pt x="514655" y="753036"/>
                    </a:cubicBezTo>
                    <a:lnTo>
                      <a:pt x="337399" y="943332"/>
                    </a:lnTo>
                    <a:lnTo>
                      <a:pt x="300726" y="913993"/>
                    </a:lnTo>
                    <a:cubicBezTo>
                      <a:pt x="263237" y="936813"/>
                      <a:pt x="237972" y="932738"/>
                      <a:pt x="217598" y="953112"/>
                    </a:cubicBezTo>
                    <a:cubicBezTo>
                      <a:pt x="190703" y="955557"/>
                      <a:pt x="188259" y="967781"/>
                      <a:pt x="173589" y="975116"/>
                    </a:cubicBezTo>
                    <a:lnTo>
                      <a:pt x="61123" y="894842"/>
                    </a:lnTo>
                    <a:cubicBezTo>
                      <a:pt x="141805" y="862922"/>
                      <a:pt x="149140" y="801663"/>
                      <a:pt x="134470" y="799082"/>
                    </a:cubicBezTo>
                    <a:cubicBezTo>
                      <a:pt x="28524" y="779524"/>
                      <a:pt x="59492" y="725735"/>
                      <a:pt x="102687" y="747739"/>
                    </a:cubicBezTo>
                    <a:cubicBezTo>
                      <a:pt x="171145" y="715140"/>
                      <a:pt x="176034" y="755888"/>
                      <a:pt x="212708" y="759963"/>
                    </a:cubicBezTo>
                    <a:cubicBezTo>
                      <a:pt x="251012" y="722474"/>
                      <a:pt x="294205" y="709435"/>
                      <a:pt x="334954" y="684171"/>
                    </a:cubicBezTo>
                    <a:cubicBezTo>
                      <a:pt x="289315" y="644237"/>
                      <a:pt x="341473" y="633642"/>
                      <a:pt x="344733" y="608378"/>
                    </a:cubicBezTo>
                    <a:cubicBezTo>
                      <a:pt x="92907" y="415230"/>
                      <a:pt x="26894" y="395670"/>
                      <a:pt x="0" y="425009"/>
                    </a:cubicBezTo>
                    <a:cubicBezTo>
                      <a:pt x="95352" y="258891"/>
                      <a:pt x="63568" y="141670"/>
                      <a:pt x="95352" y="0"/>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66" name="Rectangle 3"/>
              <p:cNvSpPr/>
              <p:nvPr/>
            </p:nvSpPr>
            <p:spPr>
              <a:xfrm>
                <a:off x="2632771" y="2773354"/>
                <a:ext cx="400652" cy="490793"/>
              </a:xfrm>
              <a:custGeom>
                <a:avLst/>
                <a:gdLst>
                  <a:gd name="connsiteX0" fmla="*/ 0 w 381000"/>
                  <a:gd name="connsiteY0" fmla="*/ 0 h 381000"/>
                  <a:gd name="connsiteX1" fmla="*/ 381000 w 381000"/>
                  <a:gd name="connsiteY1" fmla="*/ 0 h 381000"/>
                  <a:gd name="connsiteX2" fmla="*/ 381000 w 381000"/>
                  <a:gd name="connsiteY2" fmla="*/ 381000 h 381000"/>
                  <a:gd name="connsiteX3" fmla="*/ 0 w 381000"/>
                  <a:gd name="connsiteY3" fmla="*/ 381000 h 381000"/>
                  <a:gd name="connsiteX4" fmla="*/ 0 w 381000"/>
                  <a:gd name="connsiteY4" fmla="*/ 0 h 381000"/>
                  <a:gd name="connsiteX0" fmla="*/ 44009 w 381000"/>
                  <a:gd name="connsiteY0" fmla="*/ 0 h 500801"/>
                  <a:gd name="connsiteX1" fmla="*/ 381000 w 381000"/>
                  <a:gd name="connsiteY1" fmla="*/ 119801 h 500801"/>
                  <a:gd name="connsiteX2" fmla="*/ 381000 w 381000"/>
                  <a:gd name="connsiteY2" fmla="*/ 500801 h 500801"/>
                  <a:gd name="connsiteX3" fmla="*/ 0 w 381000"/>
                  <a:gd name="connsiteY3" fmla="*/ 500801 h 500801"/>
                  <a:gd name="connsiteX4" fmla="*/ 44009 w 381000"/>
                  <a:gd name="connsiteY4" fmla="*/ 0 h 500801"/>
                  <a:gd name="connsiteX0" fmla="*/ 73348 w 410339"/>
                  <a:gd name="connsiteY0" fmla="*/ 0 h 500801"/>
                  <a:gd name="connsiteX1" fmla="*/ 410339 w 410339"/>
                  <a:gd name="connsiteY1" fmla="*/ 119801 h 500801"/>
                  <a:gd name="connsiteX2" fmla="*/ 410339 w 410339"/>
                  <a:gd name="connsiteY2" fmla="*/ 500801 h 500801"/>
                  <a:gd name="connsiteX3" fmla="*/ 0 w 410339"/>
                  <a:gd name="connsiteY3" fmla="*/ 373666 h 500801"/>
                  <a:gd name="connsiteX4" fmla="*/ 73348 w 410339"/>
                  <a:gd name="connsiteY4" fmla="*/ 0 h 500801"/>
                  <a:gd name="connsiteX0" fmla="*/ 73348 w 410339"/>
                  <a:gd name="connsiteY0" fmla="*/ 0 h 500801"/>
                  <a:gd name="connsiteX1" fmla="*/ 410339 w 410339"/>
                  <a:gd name="connsiteY1" fmla="*/ 119801 h 500801"/>
                  <a:gd name="connsiteX2" fmla="*/ 410339 w 410339"/>
                  <a:gd name="connsiteY2" fmla="*/ 500801 h 500801"/>
                  <a:gd name="connsiteX3" fmla="*/ 0 w 410339"/>
                  <a:gd name="connsiteY3" fmla="*/ 373666 h 500801"/>
                  <a:gd name="connsiteX4" fmla="*/ 73348 w 410339"/>
                  <a:gd name="connsiteY4" fmla="*/ 0 h 500801"/>
                  <a:gd name="connsiteX0" fmla="*/ 66013 w 410339"/>
                  <a:gd name="connsiteY0" fmla="*/ 0 h 503246"/>
                  <a:gd name="connsiteX1" fmla="*/ 410339 w 410339"/>
                  <a:gd name="connsiteY1" fmla="*/ 122246 h 503246"/>
                  <a:gd name="connsiteX2" fmla="*/ 410339 w 410339"/>
                  <a:gd name="connsiteY2" fmla="*/ 503246 h 503246"/>
                  <a:gd name="connsiteX3" fmla="*/ 0 w 410339"/>
                  <a:gd name="connsiteY3" fmla="*/ 376111 h 503246"/>
                  <a:gd name="connsiteX4" fmla="*/ 66013 w 410339"/>
                  <a:gd name="connsiteY4" fmla="*/ 0 h 503246"/>
                  <a:gd name="connsiteX0" fmla="*/ 66013 w 410339"/>
                  <a:gd name="connsiteY0" fmla="*/ 0 h 503246"/>
                  <a:gd name="connsiteX1" fmla="*/ 410339 w 410339"/>
                  <a:gd name="connsiteY1" fmla="*/ 122246 h 503246"/>
                  <a:gd name="connsiteX2" fmla="*/ 410339 w 410339"/>
                  <a:gd name="connsiteY2" fmla="*/ 503246 h 503246"/>
                  <a:gd name="connsiteX3" fmla="*/ 0 w 410339"/>
                  <a:gd name="connsiteY3" fmla="*/ 376111 h 503246"/>
                  <a:gd name="connsiteX4" fmla="*/ 66013 w 410339"/>
                  <a:gd name="connsiteY4" fmla="*/ 0 h 503246"/>
                  <a:gd name="connsiteX0" fmla="*/ 66013 w 410339"/>
                  <a:gd name="connsiteY0" fmla="*/ 0 h 503246"/>
                  <a:gd name="connsiteX1" fmla="*/ 385890 w 410339"/>
                  <a:gd name="connsiteY1" fmla="*/ 200484 h 503246"/>
                  <a:gd name="connsiteX2" fmla="*/ 410339 w 410339"/>
                  <a:gd name="connsiteY2" fmla="*/ 503246 h 503246"/>
                  <a:gd name="connsiteX3" fmla="*/ 0 w 410339"/>
                  <a:gd name="connsiteY3" fmla="*/ 376111 h 503246"/>
                  <a:gd name="connsiteX4" fmla="*/ 66013 w 410339"/>
                  <a:gd name="connsiteY4" fmla="*/ 0 h 503246"/>
                  <a:gd name="connsiteX0" fmla="*/ 66013 w 410339"/>
                  <a:gd name="connsiteY0" fmla="*/ 0 h 503246"/>
                  <a:gd name="connsiteX1" fmla="*/ 385890 w 410339"/>
                  <a:gd name="connsiteY1" fmla="*/ 200484 h 503246"/>
                  <a:gd name="connsiteX2" fmla="*/ 410339 w 410339"/>
                  <a:gd name="connsiteY2" fmla="*/ 503246 h 503246"/>
                  <a:gd name="connsiteX3" fmla="*/ 0 w 410339"/>
                  <a:gd name="connsiteY3" fmla="*/ 376111 h 503246"/>
                  <a:gd name="connsiteX4" fmla="*/ 66013 w 410339"/>
                  <a:gd name="connsiteY4" fmla="*/ 0 h 503246"/>
                  <a:gd name="connsiteX0" fmla="*/ 66013 w 410339"/>
                  <a:gd name="connsiteY0" fmla="*/ 0 h 503246"/>
                  <a:gd name="connsiteX1" fmla="*/ 385890 w 410339"/>
                  <a:gd name="connsiteY1" fmla="*/ 200484 h 503246"/>
                  <a:gd name="connsiteX2" fmla="*/ 394041 w 410339"/>
                  <a:gd name="connsiteY2" fmla="*/ 273017 h 503246"/>
                  <a:gd name="connsiteX3" fmla="*/ 410339 w 410339"/>
                  <a:gd name="connsiteY3" fmla="*/ 503246 h 503246"/>
                  <a:gd name="connsiteX4" fmla="*/ 0 w 410339"/>
                  <a:gd name="connsiteY4" fmla="*/ 376111 h 503246"/>
                  <a:gd name="connsiteX5" fmla="*/ 66013 w 410339"/>
                  <a:gd name="connsiteY5" fmla="*/ 0 h 503246"/>
                  <a:gd name="connsiteX0" fmla="*/ 66013 w 410339"/>
                  <a:gd name="connsiteY0" fmla="*/ 0 h 503246"/>
                  <a:gd name="connsiteX1" fmla="*/ 385890 w 410339"/>
                  <a:gd name="connsiteY1" fmla="*/ 200484 h 503246"/>
                  <a:gd name="connsiteX2" fmla="*/ 394041 w 410339"/>
                  <a:gd name="connsiteY2" fmla="*/ 273017 h 503246"/>
                  <a:gd name="connsiteX3" fmla="*/ 410339 w 410339"/>
                  <a:gd name="connsiteY3" fmla="*/ 503246 h 503246"/>
                  <a:gd name="connsiteX4" fmla="*/ 0 w 410339"/>
                  <a:gd name="connsiteY4" fmla="*/ 376111 h 503246"/>
                  <a:gd name="connsiteX5" fmla="*/ 66013 w 410339"/>
                  <a:gd name="connsiteY5" fmla="*/ 0 h 503246"/>
                  <a:gd name="connsiteX0" fmla="*/ 66013 w 410339"/>
                  <a:gd name="connsiteY0" fmla="*/ 0 h 503246"/>
                  <a:gd name="connsiteX1" fmla="*/ 388335 w 410339"/>
                  <a:gd name="connsiteY1" fmla="*/ 207819 h 503246"/>
                  <a:gd name="connsiteX2" fmla="*/ 394041 w 410339"/>
                  <a:gd name="connsiteY2" fmla="*/ 273017 h 503246"/>
                  <a:gd name="connsiteX3" fmla="*/ 410339 w 410339"/>
                  <a:gd name="connsiteY3" fmla="*/ 503246 h 503246"/>
                  <a:gd name="connsiteX4" fmla="*/ 0 w 410339"/>
                  <a:gd name="connsiteY4" fmla="*/ 376111 h 503246"/>
                  <a:gd name="connsiteX5" fmla="*/ 66013 w 410339"/>
                  <a:gd name="connsiteY5" fmla="*/ 0 h 503246"/>
                  <a:gd name="connsiteX0" fmla="*/ 66013 w 394041"/>
                  <a:gd name="connsiteY0" fmla="*/ 0 h 376111"/>
                  <a:gd name="connsiteX1" fmla="*/ 388335 w 394041"/>
                  <a:gd name="connsiteY1" fmla="*/ 207819 h 376111"/>
                  <a:gd name="connsiteX2" fmla="*/ 394041 w 394041"/>
                  <a:gd name="connsiteY2" fmla="*/ 273017 h 376111"/>
                  <a:gd name="connsiteX3" fmla="*/ 275868 w 394041"/>
                  <a:gd name="connsiteY3" fmla="*/ 351661 h 376111"/>
                  <a:gd name="connsiteX4" fmla="*/ 0 w 394041"/>
                  <a:gd name="connsiteY4" fmla="*/ 376111 h 376111"/>
                  <a:gd name="connsiteX5" fmla="*/ 66013 w 394041"/>
                  <a:gd name="connsiteY5" fmla="*/ 0 h 376111"/>
                  <a:gd name="connsiteX0" fmla="*/ 66013 w 394041"/>
                  <a:gd name="connsiteY0" fmla="*/ 0 h 376111"/>
                  <a:gd name="connsiteX1" fmla="*/ 388335 w 394041"/>
                  <a:gd name="connsiteY1" fmla="*/ 207819 h 376111"/>
                  <a:gd name="connsiteX2" fmla="*/ 394041 w 394041"/>
                  <a:gd name="connsiteY2" fmla="*/ 273017 h 376111"/>
                  <a:gd name="connsiteX3" fmla="*/ 275868 w 394041"/>
                  <a:gd name="connsiteY3" fmla="*/ 351661 h 376111"/>
                  <a:gd name="connsiteX4" fmla="*/ 0 w 394041"/>
                  <a:gd name="connsiteY4" fmla="*/ 376111 h 376111"/>
                  <a:gd name="connsiteX5" fmla="*/ 66013 w 394041"/>
                  <a:gd name="connsiteY5" fmla="*/ 0 h 376111"/>
                  <a:gd name="connsiteX0" fmla="*/ 66013 w 394041"/>
                  <a:gd name="connsiteY0" fmla="*/ 0 h 376111"/>
                  <a:gd name="connsiteX1" fmla="*/ 388335 w 394041"/>
                  <a:gd name="connsiteY1" fmla="*/ 207819 h 376111"/>
                  <a:gd name="connsiteX2" fmla="*/ 394041 w 394041"/>
                  <a:gd name="connsiteY2" fmla="*/ 273017 h 376111"/>
                  <a:gd name="connsiteX3" fmla="*/ 263644 w 394041"/>
                  <a:gd name="connsiteY3" fmla="*/ 358996 h 376111"/>
                  <a:gd name="connsiteX4" fmla="*/ 0 w 394041"/>
                  <a:gd name="connsiteY4" fmla="*/ 376111 h 376111"/>
                  <a:gd name="connsiteX5" fmla="*/ 66013 w 394041"/>
                  <a:gd name="connsiteY5" fmla="*/ 0 h 376111"/>
                  <a:gd name="connsiteX0" fmla="*/ 66013 w 394041"/>
                  <a:gd name="connsiteY0" fmla="*/ 0 h 376111"/>
                  <a:gd name="connsiteX1" fmla="*/ 388335 w 394041"/>
                  <a:gd name="connsiteY1" fmla="*/ 207819 h 376111"/>
                  <a:gd name="connsiteX2" fmla="*/ 394041 w 394041"/>
                  <a:gd name="connsiteY2" fmla="*/ 273017 h 376111"/>
                  <a:gd name="connsiteX3" fmla="*/ 263644 w 394041"/>
                  <a:gd name="connsiteY3" fmla="*/ 358996 h 376111"/>
                  <a:gd name="connsiteX4" fmla="*/ 0 w 394041"/>
                  <a:gd name="connsiteY4" fmla="*/ 376111 h 376111"/>
                  <a:gd name="connsiteX5" fmla="*/ 66013 w 394041"/>
                  <a:gd name="connsiteY5" fmla="*/ 0 h 376111"/>
                  <a:gd name="connsiteX0" fmla="*/ 66013 w 394041"/>
                  <a:gd name="connsiteY0" fmla="*/ 0 h 394605"/>
                  <a:gd name="connsiteX1" fmla="*/ 388335 w 394041"/>
                  <a:gd name="connsiteY1" fmla="*/ 207819 h 394605"/>
                  <a:gd name="connsiteX2" fmla="*/ 394041 w 394041"/>
                  <a:gd name="connsiteY2" fmla="*/ 273017 h 394605"/>
                  <a:gd name="connsiteX3" fmla="*/ 263644 w 394041"/>
                  <a:gd name="connsiteY3" fmla="*/ 358996 h 394605"/>
                  <a:gd name="connsiteX4" fmla="*/ 154438 w 394041"/>
                  <a:gd name="connsiteY4" fmla="*/ 339031 h 394605"/>
                  <a:gd name="connsiteX5" fmla="*/ 0 w 394041"/>
                  <a:gd name="connsiteY5" fmla="*/ 376111 h 394605"/>
                  <a:gd name="connsiteX6" fmla="*/ 66013 w 394041"/>
                  <a:gd name="connsiteY6" fmla="*/ 0 h 394605"/>
                  <a:gd name="connsiteX0" fmla="*/ 66013 w 394041"/>
                  <a:gd name="connsiteY0" fmla="*/ 0 h 405252"/>
                  <a:gd name="connsiteX1" fmla="*/ 388335 w 394041"/>
                  <a:gd name="connsiteY1" fmla="*/ 207819 h 405252"/>
                  <a:gd name="connsiteX2" fmla="*/ 394041 w 394041"/>
                  <a:gd name="connsiteY2" fmla="*/ 273017 h 405252"/>
                  <a:gd name="connsiteX3" fmla="*/ 263644 w 394041"/>
                  <a:gd name="connsiteY3" fmla="*/ 358996 h 405252"/>
                  <a:gd name="connsiteX4" fmla="*/ 154438 w 394041"/>
                  <a:gd name="connsiteY4" fmla="*/ 339031 h 405252"/>
                  <a:gd name="connsiteX5" fmla="*/ 68866 w 394041"/>
                  <a:gd name="connsiteY5" fmla="*/ 375705 h 405252"/>
                  <a:gd name="connsiteX6" fmla="*/ 0 w 394041"/>
                  <a:gd name="connsiteY6" fmla="*/ 376111 h 405252"/>
                  <a:gd name="connsiteX7" fmla="*/ 66013 w 394041"/>
                  <a:gd name="connsiteY7" fmla="*/ 0 h 405252"/>
                  <a:gd name="connsiteX0" fmla="*/ 66013 w 394041"/>
                  <a:gd name="connsiteY0" fmla="*/ 0 h 415170"/>
                  <a:gd name="connsiteX1" fmla="*/ 388335 w 394041"/>
                  <a:gd name="connsiteY1" fmla="*/ 207819 h 415170"/>
                  <a:gd name="connsiteX2" fmla="*/ 394041 w 394041"/>
                  <a:gd name="connsiteY2" fmla="*/ 273017 h 415170"/>
                  <a:gd name="connsiteX3" fmla="*/ 263644 w 394041"/>
                  <a:gd name="connsiteY3" fmla="*/ 358996 h 415170"/>
                  <a:gd name="connsiteX4" fmla="*/ 154438 w 394041"/>
                  <a:gd name="connsiteY4" fmla="*/ 339031 h 415170"/>
                  <a:gd name="connsiteX5" fmla="*/ 188667 w 394041"/>
                  <a:gd name="connsiteY5" fmla="*/ 402599 h 415170"/>
                  <a:gd name="connsiteX6" fmla="*/ 0 w 394041"/>
                  <a:gd name="connsiteY6" fmla="*/ 376111 h 415170"/>
                  <a:gd name="connsiteX7" fmla="*/ 66013 w 394041"/>
                  <a:gd name="connsiteY7" fmla="*/ 0 h 415170"/>
                  <a:gd name="connsiteX0" fmla="*/ 66013 w 394041"/>
                  <a:gd name="connsiteY0" fmla="*/ 0 h 415170"/>
                  <a:gd name="connsiteX1" fmla="*/ 388335 w 394041"/>
                  <a:gd name="connsiteY1" fmla="*/ 207819 h 415170"/>
                  <a:gd name="connsiteX2" fmla="*/ 394041 w 394041"/>
                  <a:gd name="connsiteY2" fmla="*/ 273017 h 415170"/>
                  <a:gd name="connsiteX3" fmla="*/ 263644 w 394041"/>
                  <a:gd name="connsiteY3" fmla="*/ 358996 h 415170"/>
                  <a:gd name="connsiteX4" fmla="*/ 154438 w 394041"/>
                  <a:gd name="connsiteY4" fmla="*/ 339031 h 415170"/>
                  <a:gd name="connsiteX5" fmla="*/ 188667 w 394041"/>
                  <a:gd name="connsiteY5" fmla="*/ 402599 h 415170"/>
                  <a:gd name="connsiteX6" fmla="*/ 0 w 394041"/>
                  <a:gd name="connsiteY6" fmla="*/ 376111 h 415170"/>
                  <a:gd name="connsiteX7" fmla="*/ 66013 w 394041"/>
                  <a:gd name="connsiteY7" fmla="*/ 0 h 415170"/>
                  <a:gd name="connsiteX0" fmla="*/ 66013 w 394041"/>
                  <a:gd name="connsiteY0" fmla="*/ 0 h 415170"/>
                  <a:gd name="connsiteX1" fmla="*/ 388335 w 394041"/>
                  <a:gd name="connsiteY1" fmla="*/ 207819 h 415170"/>
                  <a:gd name="connsiteX2" fmla="*/ 394041 w 394041"/>
                  <a:gd name="connsiteY2" fmla="*/ 273017 h 415170"/>
                  <a:gd name="connsiteX3" fmla="*/ 263644 w 394041"/>
                  <a:gd name="connsiteY3" fmla="*/ 358996 h 415170"/>
                  <a:gd name="connsiteX4" fmla="*/ 154438 w 394041"/>
                  <a:gd name="connsiteY4" fmla="*/ 339031 h 415170"/>
                  <a:gd name="connsiteX5" fmla="*/ 188667 w 394041"/>
                  <a:gd name="connsiteY5" fmla="*/ 402599 h 415170"/>
                  <a:gd name="connsiteX6" fmla="*/ 0 w 394041"/>
                  <a:gd name="connsiteY6" fmla="*/ 376111 h 415170"/>
                  <a:gd name="connsiteX7" fmla="*/ 66013 w 394041"/>
                  <a:gd name="connsiteY7" fmla="*/ 0 h 415170"/>
                  <a:gd name="connsiteX0" fmla="*/ 66013 w 394041"/>
                  <a:gd name="connsiteY0" fmla="*/ 0 h 415170"/>
                  <a:gd name="connsiteX1" fmla="*/ 388335 w 394041"/>
                  <a:gd name="connsiteY1" fmla="*/ 207819 h 415170"/>
                  <a:gd name="connsiteX2" fmla="*/ 394041 w 394041"/>
                  <a:gd name="connsiteY2" fmla="*/ 273017 h 415170"/>
                  <a:gd name="connsiteX3" fmla="*/ 263644 w 394041"/>
                  <a:gd name="connsiteY3" fmla="*/ 358996 h 415170"/>
                  <a:gd name="connsiteX4" fmla="*/ 188667 w 394041"/>
                  <a:gd name="connsiteY4" fmla="*/ 343920 h 415170"/>
                  <a:gd name="connsiteX5" fmla="*/ 154438 w 394041"/>
                  <a:gd name="connsiteY5" fmla="*/ 339031 h 415170"/>
                  <a:gd name="connsiteX6" fmla="*/ 188667 w 394041"/>
                  <a:gd name="connsiteY6" fmla="*/ 402599 h 415170"/>
                  <a:gd name="connsiteX7" fmla="*/ 0 w 394041"/>
                  <a:gd name="connsiteY7" fmla="*/ 376111 h 415170"/>
                  <a:gd name="connsiteX8" fmla="*/ 66013 w 394041"/>
                  <a:gd name="connsiteY8" fmla="*/ 0 h 415170"/>
                  <a:gd name="connsiteX0" fmla="*/ 66013 w 394041"/>
                  <a:gd name="connsiteY0" fmla="*/ 0 h 415170"/>
                  <a:gd name="connsiteX1" fmla="*/ 388335 w 394041"/>
                  <a:gd name="connsiteY1" fmla="*/ 207819 h 415170"/>
                  <a:gd name="connsiteX2" fmla="*/ 394041 w 394041"/>
                  <a:gd name="connsiteY2" fmla="*/ 273017 h 415170"/>
                  <a:gd name="connsiteX3" fmla="*/ 263644 w 394041"/>
                  <a:gd name="connsiteY3" fmla="*/ 358996 h 415170"/>
                  <a:gd name="connsiteX4" fmla="*/ 210672 w 394041"/>
                  <a:gd name="connsiteY4" fmla="*/ 334140 h 415170"/>
                  <a:gd name="connsiteX5" fmla="*/ 154438 w 394041"/>
                  <a:gd name="connsiteY5" fmla="*/ 339031 h 415170"/>
                  <a:gd name="connsiteX6" fmla="*/ 188667 w 394041"/>
                  <a:gd name="connsiteY6" fmla="*/ 402599 h 415170"/>
                  <a:gd name="connsiteX7" fmla="*/ 0 w 394041"/>
                  <a:gd name="connsiteY7" fmla="*/ 376111 h 415170"/>
                  <a:gd name="connsiteX8" fmla="*/ 66013 w 394041"/>
                  <a:gd name="connsiteY8" fmla="*/ 0 h 415170"/>
                  <a:gd name="connsiteX0" fmla="*/ 66013 w 394041"/>
                  <a:gd name="connsiteY0" fmla="*/ 0 h 415170"/>
                  <a:gd name="connsiteX1" fmla="*/ 388335 w 394041"/>
                  <a:gd name="connsiteY1" fmla="*/ 207819 h 415170"/>
                  <a:gd name="connsiteX2" fmla="*/ 394041 w 394041"/>
                  <a:gd name="connsiteY2" fmla="*/ 273017 h 415170"/>
                  <a:gd name="connsiteX3" fmla="*/ 263644 w 394041"/>
                  <a:gd name="connsiteY3" fmla="*/ 358996 h 415170"/>
                  <a:gd name="connsiteX4" fmla="*/ 210672 w 394041"/>
                  <a:gd name="connsiteY4" fmla="*/ 334140 h 415170"/>
                  <a:gd name="connsiteX5" fmla="*/ 154438 w 394041"/>
                  <a:gd name="connsiteY5" fmla="*/ 339031 h 415170"/>
                  <a:gd name="connsiteX6" fmla="*/ 188667 w 394041"/>
                  <a:gd name="connsiteY6" fmla="*/ 402599 h 415170"/>
                  <a:gd name="connsiteX7" fmla="*/ 0 w 394041"/>
                  <a:gd name="connsiteY7" fmla="*/ 376111 h 415170"/>
                  <a:gd name="connsiteX8" fmla="*/ 66013 w 394041"/>
                  <a:gd name="connsiteY8" fmla="*/ 0 h 415170"/>
                  <a:gd name="connsiteX0" fmla="*/ 66013 w 394041"/>
                  <a:gd name="connsiteY0" fmla="*/ 0 h 415170"/>
                  <a:gd name="connsiteX1" fmla="*/ 388335 w 394041"/>
                  <a:gd name="connsiteY1" fmla="*/ 207819 h 415170"/>
                  <a:gd name="connsiteX2" fmla="*/ 394041 w 394041"/>
                  <a:gd name="connsiteY2" fmla="*/ 273017 h 415170"/>
                  <a:gd name="connsiteX3" fmla="*/ 263644 w 394041"/>
                  <a:gd name="connsiteY3" fmla="*/ 358996 h 415170"/>
                  <a:gd name="connsiteX4" fmla="*/ 210672 w 394041"/>
                  <a:gd name="connsiteY4" fmla="*/ 334140 h 415170"/>
                  <a:gd name="connsiteX5" fmla="*/ 159328 w 394041"/>
                  <a:gd name="connsiteY5" fmla="*/ 346366 h 415170"/>
                  <a:gd name="connsiteX6" fmla="*/ 188667 w 394041"/>
                  <a:gd name="connsiteY6" fmla="*/ 402599 h 415170"/>
                  <a:gd name="connsiteX7" fmla="*/ 0 w 394041"/>
                  <a:gd name="connsiteY7" fmla="*/ 376111 h 415170"/>
                  <a:gd name="connsiteX8" fmla="*/ 66013 w 394041"/>
                  <a:gd name="connsiteY8" fmla="*/ 0 h 415170"/>
                  <a:gd name="connsiteX0" fmla="*/ 66013 w 394041"/>
                  <a:gd name="connsiteY0" fmla="*/ 0 h 415170"/>
                  <a:gd name="connsiteX1" fmla="*/ 388335 w 394041"/>
                  <a:gd name="connsiteY1" fmla="*/ 207819 h 415170"/>
                  <a:gd name="connsiteX2" fmla="*/ 394041 w 394041"/>
                  <a:gd name="connsiteY2" fmla="*/ 273017 h 415170"/>
                  <a:gd name="connsiteX3" fmla="*/ 263644 w 394041"/>
                  <a:gd name="connsiteY3" fmla="*/ 358996 h 415170"/>
                  <a:gd name="connsiteX4" fmla="*/ 210672 w 394041"/>
                  <a:gd name="connsiteY4" fmla="*/ 334140 h 415170"/>
                  <a:gd name="connsiteX5" fmla="*/ 159328 w 394041"/>
                  <a:gd name="connsiteY5" fmla="*/ 346366 h 415170"/>
                  <a:gd name="connsiteX6" fmla="*/ 188667 w 394041"/>
                  <a:gd name="connsiteY6" fmla="*/ 402599 h 415170"/>
                  <a:gd name="connsiteX7" fmla="*/ 0 w 394041"/>
                  <a:gd name="connsiteY7" fmla="*/ 376111 h 415170"/>
                  <a:gd name="connsiteX8" fmla="*/ 66013 w 394041"/>
                  <a:gd name="connsiteY8" fmla="*/ 0 h 415170"/>
                  <a:gd name="connsiteX0" fmla="*/ 70903 w 398931"/>
                  <a:gd name="connsiteY0" fmla="*/ 0 h 415170"/>
                  <a:gd name="connsiteX1" fmla="*/ 393225 w 398931"/>
                  <a:gd name="connsiteY1" fmla="*/ 207819 h 415170"/>
                  <a:gd name="connsiteX2" fmla="*/ 398931 w 398931"/>
                  <a:gd name="connsiteY2" fmla="*/ 273017 h 415170"/>
                  <a:gd name="connsiteX3" fmla="*/ 268534 w 398931"/>
                  <a:gd name="connsiteY3" fmla="*/ 358996 h 415170"/>
                  <a:gd name="connsiteX4" fmla="*/ 215562 w 398931"/>
                  <a:gd name="connsiteY4" fmla="*/ 334140 h 415170"/>
                  <a:gd name="connsiteX5" fmla="*/ 164218 w 398931"/>
                  <a:gd name="connsiteY5" fmla="*/ 346366 h 415170"/>
                  <a:gd name="connsiteX6" fmla="*/ 193557 w 398931"/>
                  <a:gd name="connsiteY6" fmla="*/ 402599 h 415170"/>
                  <a:gd name="connsiteX7" fmla="*/ 0 w 398931"/>
                  <a:gd name="connsiteY7" fmla="*/ 376111 h 415170"/>
                  <a:gd name="connsiteX8" fmla="*/ 70903 w 398931"/>
                  <a:gd name="connsiteY8" fmla="*/ 0 h 415170"/>
                  <a:gd name="connsiteX0" fmla="*/ 70903 w 398931"/>
                  <a:gd name="connsiteY0" fmla="*/ 0 h 419759"/>
                  <a:gd name="connsiteX1" fmla="*/ 393225 w 398931"/>
                  <a:gd name="connsiteY1" fmla="*/ 207819 h 419759"/>
                  <a:gd name="connsiteX2" fmla="*/ 398931 w 398931"/>
                  <a:gd name="connsiteY2" fmla="*/ 273017 h 419759"/>
                  <a:gd name="connsiteX3" fmla="*/ 268534 w 398931"/>
                  <a:gd name="connsiteY3" fmla="*/ 358996 h 419759"/>
                  <a:gd name="connsiteX4" fmla="*/ 215562 w 398931"/>
                  <a:gd name="connsiteY4" fmla="*/ 334140 h 419759"/>
                  <a:gd name="connsiteX5" fmla="*/ 164218 w 398931"/>
                  <a:gd name="connsiteY5" fmla="*/ 346366 h 419759"/>
                  <a:gd name="connsiteX6" fmla="*/ 193557 w 398931"/>
                  <a:gd name="connsiteY6" fmla="*/ 402599 h 419759"/>
                  <a:gd name="connsiteX7" fmla="*/ 110430 w 398931"/>
                  <a:gd name="connsiteY7" fmla="*/ 414822 h 419759"/>
                  <a:gd name="connsiteX8" fmla="*/ 0 w 398931"/>
                  <a:gd name="connsiteY8" fmla="*/ 376111 h 419759"/>
                  <a:gd name="connsiteX9" fmla="*/ 70903 w 398931"/>
                  <a:gd name="connsiteY9" fmla="*/ 0 h 419759"/>
                  <a:gd name="connsiteX0" fmla="*/ 70903 w 398931"/>
                  <a:gd name="connsiteY0" fmla="*/ 0 h 481031"/>
                  <a:gd name="connsiteX1" fmla="*/ 393225 w 398931"/>
                  <a:gd name="connsiteY1" fmla="*/ 207819 h 481031"/>
                  <a:gd name="connsiteX2" fmla="*/ 398931 w 398931"/>
                  <a:gd name="connsiteY2" fmla="*/ 273017 h 481031"/>
                  <a:gd name="connsiteX3" fmla="*/ 268534 w 398931"/>
                  <a:gd name="connsiteY3" fmla="*/ 358996 h 481031"/>
                  <a:gd name="connsiteX4" fmla="*/ 215562 w 398931"/>
                  <a:gd name="connsiteY4" fmla="*/ 334140 h 481031"/>
                  <a:gd name="connsiteX5" fmla="*/ 164218 w 398931"/>
                  <a:gd name="connsiteY5" fmla="*/ 346366 h 481031"/>
                  <a:gd name="connsiteX6" fmla="*/ 193557 w 398931"/>
                  <a:gd name="connsiteY6" fmla="*/ 402599 h 481031"/>
                  <a:gd name="connsiteX7" fmla="*/ 139769 w 398931"/>
                  <a:gd name="connsiteY7" fmla="*/ 480835 h 481031"/>
                  <a:gd name="connsiteX8" fmla="*/ 0 w 398931"/>
                  <a:gd name="connsiteY8" fmla="*/ 376111 h 481031"/>
                  <a:gd name="connsiteX9" fmla="*/ 70903 w 398931"/>
                  <a:gd name="connsiteY9" fmla="*/ 0 h 481031"/>
                  <a:gd name="connsiteX0" fmla="*/ 70903 w 398931"/>
                  <a:gd name="connsiteY0" fmla="*/ 0 h 481031"/>
                  <a:gd name="connsiteX1" fmla="*/ 393225 w 398931"/>
                  <a:gd name="connsiteY1" fmla="*/ 207819 h 481031"/>
                  <a:gd name="connsiteX2" fmla="*/ 398931 w 398931"/>
                  <a:gd name="connsiteY2" fmla="*/ 273017 h 481031"/>
                  <a:gd name="connsiteX3" fmla="*/ 268534 w 398931"/>
                  <a:gd name="connsiteY3" fmla="*/ 358996 h 481031"/>
                  <a:gd name="connsiteX4" fmla="*/ 215562 w 398931"/>
                  <a:gd name="connsiteY4" fmla="*/ 334140 h 481031"/>
                  <a:gd name="connsiteX5" fmla="*/ 164218 w 398931"/>
                  <a:gd name="connsiteY5" fmla="*/ 346366 h 481031"/>
                  <a:gd name="connsiteX6" fmla="*/ 193557 w 398931"/>
                  <a:gd name="connsiteY6" fmla="*/ 402599 h 481031"/>
                  <a:gd name="connsiteX7" fmla="*/ 139769 w 398931"/>
                  <a:gd name="connsiteY7" fmla="*/ 480835 h 481031"/>
                  <a:gd name="connsiteX8" fmla="*/ 0 w 398931"/>
                  <a:gd name="connsiteY8" fmla="*/ 376111 h 481031"/>
                  <a:gd name="connsiteX9" fmla="*/ 70903 w 398931"/>
                  <a:gd name="connsiteY9" fmla="*/ 0 h 481031"/>
                  <a:gd name="connsiteX0" fmla="*/ 70903 w 398931"/>
                  <a:gd name="connsiteY0" fmla="*/ 0 h 481052"/>
                  <a:gd name="connsiteX1" fmla="*/ 393225 w 398931"/>
                  <a:gd name="connsiteY1" fmla="*/ 207819 h 481052"/>
                  <a:gd name="connsiteX2" fmla="*/ 398931 w 398931"/>
                  <a:gd name="connsiteY2" fmla="*/ 273017 h 481052"/>
                  <a:gd name="connsiteX3" fmla="*/ 268534 w 398931"/>
                  <a:gd name="connsiteY3" fmla="*/ 358996 h 481052"/>
                  <a:gd name="connsiteX4" fmla="*/ 215562 w 398931"/>
                  <a:gd name="connsiteY4" fmla="*/ 334140 h 481052"/>
                  <a:gd name="connsiteX5" fmla="*/ 164218 w 398931"/>
                  <a:gd name="connsiteY5" fmla="*/ 346366 h 481052"/>
                  <a:gd name="connsiteX6" fmla="*/ 193557 w 398931"/>
                  <a:gd name="connsiteY6" fmla="*/ 402599 h 481052"/>
                  <a:gd name="connsiteX7" fmla="*/ 139769 w 398931"/>
                  <a:gd name="connsiteY7" fmla="*/ 480835 h 481052"/>
                  <a:gd name="connsiteX8" fmla="*/ 0 w 398931"/>
                  <a:gd name="connsiteY8" fmla="*/ 376111 h 481052"/>
                  <a:gd name="connsiteX9" fmla="*/ 70903 w 398931"/>
                  <a:gd name="connsiteY9" fmla="*/ 0 h 481052"/>
                  <a:gd name="connsiteX0" fmla="*/ 70903 w 398931"/>
                  <a:gd name="connsiteY0" fmla="*/ 0 h 481052"/>
                  <a:gd name="connsiteX1" fmla="*/ 393225 w 398931"/>
                  <a:gd name="connsiteY1" fmla="*/ 207819 h 481052"/>
                  <a:gd name="connsiteX2" fmla="*/ 398931 w 398931"/>
                  <a:gd name="connsiteY2" fmla="*/ 273017 h 481052"/>
                  <a:gd name="connsiteX3" fmla="*/ 268534 w 398931"/>
                  <a:gd name="connsiteY3" fmla="*/ 358996 h 481052"/>
                  <a:gd name="connsiteX4" fmla="*/ 215562 w 398931"/>
                  <a:gd name="connsiteY4" fmla="*/ 334140 h 481052"/>
                  <a:gd name="connsiteX5" fmla="*/ 164218 w 398931"/>
                  <a:gd name="connsiteY5" fmla="*/ 346366 h 481052"/>
                  <a:gd name="connsiteX6" fmla="*/ 193557 w 398931"/>
                  <a:gd name="connsiteY6" fmla="*/ 402599 h 481052"/>
                  <a:gd name="connsiteX7" fmla="*/ 139769 w 398931"/>
                  <a:gd name="connsiteY7" fmla="*/ 480835 h 481052"/>
                  <a:gd name="connsiteX8" fmla="*/ 0 w 398931"/>
                  <a:gd name="connsiteY8" fmla="*/ 388335 h 481052"/>
                  <a:gd name="connsiteX9" fmla="*/ 70903 w 398931"/>
                  <a:gd name="connsiteY9" fmla="*/ 0 h 481052"/>
                  <a:gd name="connsiteX0" fmla="*/ 70903 w 398931"/>
                  <a:gd name="connsiteY0" fmla="*/ 0 h 481052"/>
                  <a:gd name="connsiteX1" fmla="*/ 393225 w 398931"/>
                  <a:gd name="connsiteY1" fmla="*/ 207819 h 481052"/>
                  <a:gd name="connsiteX2" fmla="*/ 398931 w 398931"/>
                  <a:gd name="connsiteY2" fmla="*/ 273017 h 481052"/>
                  <a:gd name="connsiteX3" fmla="*/ 268534 w 398931"/>
                  <a:gd name="connsiteY3" fmla="*/ 358996 h 481052"/>
                  <a:gd name="connsiteX4" fmla="*/ 215562 w 398931"/>
                  <a:gd name="connsiteY4" fmla="*/ 334140 h 481052"/>
                  <a:gd name="connsiteX5" fmla="*/ 164218 w 398931"/>
                  <a:gd name="connsiteY5" fmla="*/ 346366 h 481052"/>
                  <a:gd name="connsiteX6" fmla="*/ 193557 w 398931"/>
                  <a:gd name="connsiteY6" fmla="*/ 402599 h 481052"/>
                  <a:gd name="connsiteX7" fmla="*/ 139769 w 398931"/>
                  <a:gd name="connsiteY7" fmla="*/ 480835 h 481052"/>
                  <a:gd name="connsiteX8" fmla="*/ 0 w 398931"/>
                  <a:gd name="connsiteY8" fmla="*/ 388335 h 481052"/>
                  <a:gd name="connsiteX9" fmla="*/ 70903 w 398931"/>
                  <a:gd name="connsiteY9" fmla="*/ 0 h 481052"/>
                  <a:gd name="connsiteX0" fmla="*/ 70903 w 398931"/>
                  <a:gd name="connsiteY0" fmla="*/ 0 h 481052"/>
                  <a:gd name="connsiteX1" fmla="*/ 393225 w 398931"/>
                  <a:gd name="connsiteY1" fmla="*/ 207819 h 481052"/>
                  <a:gd name="connsiteX2" fmla="*/ 398931 w 398931"/>
                  <a:gd name="connsiteY2" fmla="*/ 273017 h 481052"/>
                  <a:gd name="connsiteX3" fmla="*/ 268534 w 398931"/>
                  <a:gd name="connsiteY3" fmla="*/ 358996 h 481052"/>
                  <a:gd name="connsiteX4" fmla="*/ 215562 w 398931"/>
                  <a:gd name="connsiteY4" fmla="*/ 334140 h 481052"/>
                  <a:gd name="connsiteX5" fmla="*/ 164218 w 398931"/>
                  <a:gd name="connsiteY5" fmla="*/ 346366 h 481052"/>
                  <a:gd name="connsiteX6" fmla="*/ 193557 w 398931"/>
                  <a:gd name="connsiteY6" fmla="*/ 402599 h 481052"/>
                  <a:gd name="connsiteX7" fmla="*/ 139769 w 398931"/>
                  <a:gd name="connsiteY7" fmla="*/ 480835 h 481052"/>
                  <a:gd name="connsiteX8" fmla="*/ 0 w 398931"/>
                  <a:gd name="connsiteY8" fmla="*/ 388335 h 481052"/>
                  <a:gd name="connsiteX9" fmla="*/ 70903 w 398931"/>
                  <a:gd name="connsiteY9" fmla="*/ 0 h 481052"/>
                  <a:gd name="connsiteX0" fmla="*/ 70903 w 398931"/>
                  <a:gd name="connsiteY0" fmla="*/ 0 h 481052"/>
                  <a:gd name="connsiteX1" fmla="*/ 393225 w 398931"/>
                  <a:gd name="connsiteY1" fmla="*/ 207819 h 481052"/>
                  <a:gd name="connsiteX2" fmla="*/ 398931 w 398931"/>
                  <a:gd name="connsiteY2" fmla="*/ 273017 h 481052"/>
                  <a:gd name="connsiteX3" fmla="*/ 268534 w 398931"/>
                  <a:gd name="connsiteY3" fmla="*/ 358996 h 481052"/>
                  <a:gd name="connsiteX4" fmla="*/ 215562 w 398931"/>
                  <a:gd name="connsiteY4" fmla="*/ 334140 h 481052"/>
                  <a:gd name="connsiteX5" fmla="*/ 164218 w 398931"/>
                  <a:gd name="connsiteY5" fmla="*/ 346366 h 481052"/>
                  <a:gd name="connsiteX6" fmla="*/ 193557 w 398931"/>
                  <a:gd name="connsiteY6" fmla="*/ 402599 h 481052"/>
                  <a:gd name="connsiteX7" fmla="*/ 139769 w 398931"/>
                  <a:gd name="connsiteY7" fmla="*/ 480835 h 481052"/>
                  <a:gd name="connsiteX8" fmla="*/ 0 w 398931"/>
                  <a:gd name="connsiteY8" fmla="*/ 388335 h 481052"/>
                  <a:gd name="connsiteX9" fmla="*/ 70903 w 398931"/>
                  <a:gd name="connsiteY9" fmla="*/ 0 h 481052"/>
                  <a:gd name="connsiteX0" fmla="*/ 70903 w 398931"/>
                  <a:gd name="connsiteY0" fmla="*/ 0 h 481052"/>
                  <a:gd name="connsiteX1" fmla="*/ 393225 w 398931"/>
                  <a:gd name="connsiteY1" fmla="*/ 207819 h 481052"/>
                  <a:gd name="connsiteX2" fmla="*/ 398931 w 398931"/>
                  <a:gd name="connsiteY2" fmla="*/ 273017 h 481052"/>
                  <a:gd name="connsiteX3" fmla="*/ 268534 w 398931"/>
                  <a:gd name="connsiteY3" fmla="*/ 358996 h 481052"/>
                  <a:gd name="connsiteX4" fmla="*/ 215562 w 398931"/>
                  <a:gd name="connsiteY4" fmla="*/ 334140 h 481052"/>
                  <a:gd name="connsiteX5" fmla="*/ 164218 w 398931"/>
                  <a:gd name="connsiteY5" fmla="*/ 346366 h 481052"/>
                  <a:gd name="connsiteX6" fmla="*/ 193557 w 398931"/>
                  <a:gd name="connsiteY6" fmla="*/ 402599 h 481052"/>
                  <a:gd name="connsiteX7" fmla="*/ 139769 w 398931"/>
                  <a:gd name="connsiteY7" fmla="*/ 480835 h 481052"/>
                  <a:gd name="connsiteX8" fmla="*/ 0 w 398931"/>
                  <a:gd name="connsiteY8" fmla="*/ 388335 h 481052"/>
                  <a:gd name="connsiteX9" fmla="*/ 70903 w 398931"/>
                  <a:gd name="connsiteY9" fmla="*/ 0 h 481052"/>
                  <a:gd name="connsiteX0" fmla="*/ 70903 w 398931"/>
                  <a:gd name="connsiteY0" fmla="*/ 0 h 481052"/>
                  <a:gd name="connsiteX1" fmla="*/ 393225 w 398931"/>
                  <a:gd name="connsiteY1" fmla="*/ 207819 h 481052"/>
                  <a:gd name="connsiteX2" fmla="*/ 398931 w 398931"/>
                  <a:gd name="connsiteY2" fmla="*/ 273017 h 481052"/>
                  <a:gd name="connsiteX3" fmla="*/ 268534 w 398931"/>
                  <a:gd name="connsiteY3" fmla="*/ 358996 h 481052"/>
                  <a:gd name="connsiteX4" fmla="*/ 215562 w 398931"/>
                  <a:gd name="connsiteY4" fmla="*/ 334140 h 481052"/>
                  <a:gd name="connsiteX5" fmla="*/ 164218 w 398931"/>
                  <a:gd name="connsiteY5" fmla="*/ 346366 h 481052"/>
                  <a:gd name="connsiteX6" fmla="*/ 193557 w 398931"/>
                  <a:gd name="connsiteY6" fmla="*/ 402599 h 481052"/>
                  <a:gd name="connsiteX7" fmla="*/ 139769 w 398931"/>
                  <a:gd name="connsiteY7" fmla="*/ 480835 h 481052"/>
                  <a:gd name="connsiteX8" fmla="*/ 0 w 398931"/>
                  <a:gd name="connsiteY8" fmla="*/ 388335 h 481052"/>
                  <a:gd name="connsiteX9" fmla="*/ 70903 w 398931"/>
                  <a:gd name="connsiteY9" fmla="*/ 0 h 481052"/>
                  <a:gd name="connsiteX0" fmla="*/ 70903 w 400656"/>
                  <a:gd name="connsiteY0" fmla="*/ 0 h 481052"/>
                  <a:gd name="connsiteX1" fmla="*/ 400560 w 400656"/>
                  <a:gd name="connsiteY1" fmla="*/ 210264 h 481052"/>
                  <a:gd name="connsiteX2" fmla="*/ 398931 w 400656"/>
                  <a:gd name="connsiteY2" fmla="*/ 273017 h 481052"/>
                  <a:gd name="connsiteX3" fmla="*/ 268534 w 400656"/>
                  <a:gd name="connsiteY3" fmla="*/ 358996 h 481052"/>
                  <a:gd name="connsiteX4" fmla="*/ 215562 w 400656"/>
                  <a:gd name="connsiteY4" fmla="*/ 334140 h 481052"/>
                  <a:gd name="connsiteX5" fmla="*/ 164218 w 400656"/>
                  <a:gd name="connsiteY5" fmla="*/ 346366 h 481052"/>
                  <a:gd name="connsiteX6" fmla="*/ 193557 w 400656"/>
                  <a:gd name="connsiteY6" fmla="*/ 402599 h 481052"/>
                  <a:gd name="connsiteX7" fmla="*/ 139769 w 400656"/>
                  <a:gd name="connsiteY7" fmla="*/ 480835 h 481052"/>
                  <a:gd name="connsiteX8" fmla="*/ 0 w 400656"/>
                  <a:gd name="connsiteY8" fmla="*/ 388335 h 481052"/>
                  <a:gd name="connsiteX9" fmla="*/ 70903 w 400656"/>
                  <a:gd name="connsiteY9" fmla="*/ 0 h 481052"/>
                  <a:gd name="connsiteX0" fmla="*/ 70903 w 400656"/>
                  <a:gd name="connsiteY0" fmla="*/ 0 h 481052"/>
                  <a:gd name="connsiteX1" fmla="*/ 400560 w 400656"/>
                  <a:gd name="connsiteY1" fmla="*/ 210264 h 481052"/>
                  <a:gd name="connsiteX2" fmla="*/ 398931 w 400656"/>
                  <a:gd name="connsiteY2" fmla="*/ 273017 h 481052"/>
                  <a:gd name="connsiteX3" fmla="*/ 268534 w 400656"/>
                  <a:gd name="connsiteY3" fmla="*/ 358996 h 481052"/>
                  <a:gd name="connsiteX4" fmla="*/ 215562 w 400656"/>
                  <a:gd name="connsiteY4" fmla="*/ 334140 h 481052"/>
                  <a:gd name="connsiteX5" fmla="*/ 164218 w 400656"/>
                  <a:gd name="connsiteY5" fmla="*/ 346366 h 481052"/>
                  <a:gd name="connsiteX6" fmla="*/ 200892 w 400656"/>
                  <a:gd name="connsiteY6" fmla="*/ 402599 h 481052"/>
                  <a:gd name="connsiteX7" fmla="*/ 139769 w 400656"/>
                  <a:gd name="connsiteY7" fmla="*/ 480835 h 481052"/>
                  <a:gd name="connsiteX8" fmla="*/ 0 w 400656"/>
                  <a:gd name="connsiteY8" fmla="*/ 388335 h 481052"/>
                  <a:gd name="connsiteX9" fmla="*/ 70903 w 400656"/>
                  <a:gd name="connsiteY9" fmla="*/ 0 h 481052"/>
                  <a:gd name="connsiteX0" fmla="*/ 70903 w 400656"/>
                  <a:gd name="connsiteY0" fmla="*/ 0 h 481038"/>
                  <a:gd name="connsiteX1" fmla="*/ 400560 w 400656"/>
                  <a:gd name="connsiteY1" fmla="*/ 210264 h 481038"/>
                  <a:gd name="connsiteX2" fmla="*/ 398931 w 400656"/>
                  <a:gd name="connsiteY2" fmla="*/ 273017 h 481038"/>
                  <a:gd name="connsiteX3" fmla="*/ 268534 w 400656"/>
                  <a:gd name="connsiteY3" fmla="*/ 358996 h 481038"/>
                  <a:gd name="connsiteX4" fmla="*/ 215562 w 400656"/>
                  <a:gd name="connsiteY4" fmla="*/ 334140 h 481038"/>
                  <a:gd name="connsiteX5" fmla="*/ 164218 w 400656"/>
                  <a:gd name="connsiteY5" fmla="*/ 346366 h 481038"/>
                  <a:gd name="connsiteX6" fmla="*/ 203337 w 400656"/>
                  <a:gd name="connsiteY6" fmla="*/ 397709 h 481038"/>
                  <a:gd name="connsiteX7" fmla="*/ 139769 w 400656"/>
                  <a:gd name="connsiteY7" fmla="*/ 480835 h 481038"/>
                  <a:gd name="connsiteX8" fmla="*/ 0 w 400656"/>
                  <a:gd name="connsiteY8" fmla="*/ 388335 h 481038"/>
                  <a:gd name="connsiteX9" fmla="*/ 70903 w 400656"/>
                  <a:gd name="connsiteY9" fmla="*/ 0 h 481038"/>
                  <a:gd name="connsiteX0" fmla="*/ 70903 w 400656"/>
                  <a:gd name="connsiteY0" fmla="*/ 0 h 481038"/>
                  <a:gd name="connsiteX1" fmla="*/ 400560 w 400656"/>
                  <a:gd name="connsiteY1" fmla="*/ 210264 h 481038"/>
                  <a:gd name="connsiteX2" fmla="*/ 398931 w 400656"/>
                  <a:gd name="connsiteY2" fmla="*/ 280352 h 481038"/>
                  <a:gd name="connsiteX3" fmla="*/ 268534 w 400656"/>
                  <a:gd name="connsiteY3" fmla="*/ 358996 h 481038"/>
                  <a:gd name="connsiteX4" fmla="*/ 215562 w 400656"/>
                  <a:gd name="connsiteY4" fmla="*/ 334140 h 481038"/>
                  <a:gd name="connsiteX5" fmla="*/ 164218 w 400656"/>
                  <a:gd name="connsiteY5" fmla="*/ 346366 h 481038"/>
                  <a:gd name="connsiteX6" fmla="*/ 203337 w 400656"/>
                  <a:gd name="connsiteY6" fmla="*/ 397709 h 481038"/>
                  <a:gd name="connsiteX7" fmla="*/ 139769 w 400656"/>
                  <a:gd name="connsiteY7" fmla="*/ 480835 h 481038"/>
                  <a:gd name="connsiteX8" fmla="*/ 0 w 400656"/>
                  <a:gd name="connsiteY8" fmla="*/ 388335 h 481038"/>
                  <a:gd name="connsiteX9" fmla="*/ 70903 w 400656"/>
                  <a:gd name="connsiteY9" fmla="*/ 0 h 481038"/>
                  <a:gd name="connsiteX0" fmla="*/ 70903 w 400652"/>
                  <a:gd name="connsiteY0" fmla="*/ 0 h 481038"/>
                  <a:gd name="connsiteX1" fmla="*/ 400560 w 400652"/>
                  <a:gd name="connsiteY1" fmla="*/ 210264 h 481038"/>
                  <a:gd name="connsiteX2" fmla="*/ 398931 w 400652"/>
                  <a:gd name="connsiteY2" fmla="*/ 280352 h 481038"/>
                  <a:gd name="connsiteX3" fmla="*/ 268534 w 400652"/>
                  <a:gd name="connsiteY3" fmla="*/ 358996 h 481038"/>
                  <a:gd name="connsiteX4" fmla="*/ 215562 w 400652"/>
                  <a:gd name="connsiteY4" fmla="*/ 334140 h 481038"/>
                  <a:gd name="connsiteX5" fmla="*/ 164218 w 400652"/>
                  <a:gd name="connsiteY5" fmla="*/ 346366 h 481038"/>
                  <a:gd name="connsiteX6" fmla="*/ 203337 w 400652"/>
                  <a:gd name="connsiteY6" fmla="*/ 397709 h 481038"/>
                  <a:gd name="connsiteX7" fmla="*/ 139769 w 400652"/>
                  <a:gd name="connsiteY7" fmla="*/ 480835 h 481038"/>
                  <a:gd name="connsiteX8" fmla="*/ 0 w 400652"/>
                  <a:gd name="connsiteY8" fmla="*/ 388335 h 481038"/>
                  <a:gd name="connsiteX9" fmla="*/ 70903 w 400652"/>
                  <a:gd name="connsiteY9" fmla="*/ 0 h 481038"/>
                  <a:gd name="connsiteX0" fmla="*/ 70903 w 400652"/>
                  <a:gd name="connsiteY0" fmla="*/ 0 h 490793"/>
                  <a:gd name="connsiteX1" fmla="*/ 400560 w 400652"/>
                  <a:gd name="connsiteY1" fmla="*/ 210264 h 490793"/>
                  <a:gd name="connsiteX2" fmla="*/ 398931 w 400652"/>
                  <a:gd name="connsiteY2" fmla="*/ 280352 h 490793"/>
                  <a:gd name="connsiteX3" fmla="*/ 268534 w 400652"/>
                  <a:gd name="connsiteY3" fmla="*/ 358996 h 490793"/>
                  <a:gd name="connsiteX4" fmla="*/ 215562 w 400652"/>
                  <a:gd name="connsiteY4" fmla="*/ 334140 h 490793"/>
                  <a:gd name="connsiteX5" fmla="*/ 164218 w 400652"/>
                  <a:gd name="connsiteY5" fmla="*/ 346366 h 490793"/>
                  <a:gd name="connsiteX6" fmla="*/ 203337 w 400652"/>
                  <a:gd name="connsiteY6" fmla="*/ 397709 h 490793"/>
                  <a:gd name="connsiteX7" fmla="*/ 142214 w 400652"/>
                  <a:gd name="connsiteY7" fmla="*/ 490615 h 490793"/>
                  <a:gd name="connsiteX8" fmla="*/ 0 w 400652"/>
                  <a:gd name="connsiteY8" fmla="*/ 388335 h 490793"/>
                  <a:gd name="connsiteX9" fmla="*/ 70903 w 400652"/>
                  <a:gd name="connsiteY9" fmla="*/ 0 h 49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652" h="490793">
                    <a:moveTo>
                      <a:pt x="70903" y="0"/>
                    </a:moveTo>
                    <a:cubicBezTo>
                      <a:pt x="209313" y="47269"/>
                      <a:pt x="318383" y="136102"/>
                      <a:pt x="400560" y="210264"/>
                    </a:cubicBezTo>
                    <a:cubicBezTo>
                      <a:pt x="403277" y="234442"/>
                      <a:pt x="344870" y="256174"/>
                      <a:pt x="398931" y="280352"/>
                    </a:cubicBezTo>
                    <a:lnTo>
                      <a:pt x="268534" y="358996"/>
                    </a:lnTo>
                    <a:cubicBezTo>
                      <a:pt x="234305" y="370813"/>
                      <a:pt x="233763" y="337467"/>
                      <a:pt x="215562" y="334140"/>
                    </a:cubicBezTo>
                    <a:cubicBezTo>
                      <a:pt x="197361" y="330813"/>
                      <a:pt x="188668" y="356145"/>
                      <a:pt x="164218" y="346366"/>
                    </a:cubicBezTo>
                    <a:cubicBezTo>
                      <a:pt x="129310" y="339371"/>
                      <a:pt x="94607" y="367080"/>
                      <a:pt x="203337" y="397709"/>
                    </a:cubicBezTo>
                    <a:cubicBezTo>
                      <a:pt x="213932" y="416453"/>
                      <a:pt x="174473" y="495030"/>
                      <a:pt x="142214" y="490615"/>
                    </a:cubicBezTo>
                    <a:cubicBezTo>
                      <a:pt x="112400" y="471531"/>
                      <a:pt x="26148" y="418353"/>
                      <a:pt x="0" y="388335"/>
                    </a:cubicBezTo>
                    <a:cubicBezTo>
                      <a:pt x="12224" y="276004"/>
                      <a:pt x="39119" y="136779"/>
                      <a:pt x="70903" y="0"/>
                    </a:cubicBezTo>
                    <a:close/>
                  </a:path>
                </a:pathLst>
              </a:cu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67" name="Rectangle 4"/>
              <p:cNvSpPr/>
              <p:nvPr/>
            </p:nvSpPr>
            <p:spPr>
              <a:xfrm>
                <a:off x="2866259" y="3286404"/>
                <a:ext cx="145066" cy="120589"/>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 name="connsiteX4" fmla="*/ 0 w 152400"/>
                  <a:gd name="connsiteY4" fmla="*/ 0 h 152400"/>
                  <a:gd name="connsiteX0" fmla="*/ 0 w 157290"/>
                  <a:gd name="connsiteY0" fmla="*/ 63568 h 152400"/>
                  <a:gd name="connsiteX1" fmla="*/ 157290 w 157290"/>
                  <a:gd name="connsiteY1" fmla="*/ 0 h 152400"/>
                  <a:gd name="connsiteX2" fmla="*/ 157290 w 157290"/>
                  <a:gd name="connsiteY2" fmla="*/ 152400 h 152400"/>
                  <a:gd name="connsiteX3" fmla="*/ 4890 w 157290"/>
                  <a:gd name="connsiteY3" fmla="*/ 152400 h 152400"/>
                  <a:gd name="connsiteX4" fmla="*/ 0 w 157290"/>
                  <a:gd name="connsiteY4" fmla="*/ 63568 h 152400"/>
                  <a:gd name="connsiteX0" fmla="*/ 0 w 157290"/>
                  <a:gd name="connsiteY0" fmla="*/ 63568 h 152400"/>
                  <a:gd name="connsiteX1" fmla="*/ 157290 w 157290"/>
                  <a:gd name="connsiteY1" fmla="*/ 0 h 152400"/>
                  <a:gd name="connsiteX2" fmla="*/ 157290 w 157290"/>
                  <a:gd name="connsiteY2" fmla="*/ 152400 h 152400"/>
                  <a:gd name="connsiteX3" fmla="*/ 4890 w 157290"/>
                  <a:gd name="connsiteY3" fmla="*/ 152400 h 152400"/>
                  <a:gd name="connsiteX4" fmla="*/ 0 w 157290"/>
                  <a:gd name="connsiteY4" fmla="*/ 63568 h 152400"/>
                  <a:gd name="connsiteX0" fmla="*/ 0 w 157290"/>
                  <a:gd name="connsiteY0" fmla="*/ 34229 h 123061"/>
                  <a:gd name="connsiteX1" fmla="*/ 127951 w 157290"/>
                  <a:gd name="connsiteY1" fmla="*/ 0 h 123061"/>
                  <a:gd name="connsiteX2" fmla="*/ 157290 w 157290"/>
                  <a:gd name="connsiteY2" fmla="*/ 123061 h 123061"/>
                  <a:gd name="connsiteX3" fmla="*/ 4890 w 157290"/>
                  <a:gd name="connsiteY3" fmla="*/ 123061 h 123061"/>
                  <a:gd name="connsiteX4" fmla="*/ 0 w 157290"/>
                  <a:gd name="connsiteY4" fmla="*/ 34229 h 123061"/>
                  <a:gd name="connsiteX0" fmla="*/ 0 w 157290"/>
                  <a:gd name="connsiteY0" fmla="*/ 42178 h 131010"/>
                  <a:gd name="connsiteX1" fmla="*/ 127951 w 157290"/>
                  <a:gd name="connsiteY1" fmla="*/ 7949 h 131010"/>
                  <a:gd name="connsiteX2" fmla="*/ 157290 w 157290"/>
                  <a:gd name="connsiteY2" fmla="*/ 131010 h 131010"/>
                  <a:gd name="connsiteX3" fmla="*/ 4890 w 157290"/>
                  <a:gd name="connsiteY3" fmla="*/ 131010 h 131010"/>
                  <a:gd name="connsiteX4" fmla="*/ 0 w 157290"/>
                  <a:gd name="connsiteY4" fmla="*/ 42178 h 131010"/>
                  <a:gd name="connsiteX0" fmla="*/ 0 w 157290"/>
                  <a:gd name="connsiteY0" fmla="*/ 40118 h 128950"/>
                  <a:gd name="connsiteX1" fmla="*/ 120616 w 157290"/>
                  <a:gd name="connsiteY1" fmla="*/ 8334 h 128950"/>
                  <a:gd name="connsiteX2" fmla="*/ 157290 w 157290"/>
                  <a:gd name="connsiteY2" fmla="*/ 128950 h 128950"/>
                  <a:gd name="connsiteX3" fmla="*/ 4890 w 157290"/>
                  <a:gd name="connsiteY3" fmla="*/ 128950 h 128950"/>
                  <a:gd name="connsiteX4" fmla="*/ 0 w 157290"/>
                  <a:gd name="connsiteY4" fmla="*/ 40118 h 128950"/>
                  <a:gd name="connsiteX0" fmla="*/ 0 w 157290"/>
                  <a:gd name="connsiteY0" fmla="*/ 46444 h 135276"/>
                  <a:gd name="connsiteX1" fmla="*/ 120616 w 157290"/>
                  <a:gd name="connsiteY1" fmla="*/ 14660 h 135276"/>
                  <a:gd name="connsiteX2" fmla="*/ 157290 w 157290"/>
                  <a:gd name="connsiteY2" fmla="*/ 135276 h 135276"/>
                  <a:gd name="connsiteX3" fmla="*/ 4890 w 157290"/>
                  <a:gd name="connsiteY3" fmla="*/ 135276 h 135276"/>
                  <a:gd name="connsiteX4" fmla="*/ 0 w 157290"/>
                  <a:gd name="connsiteY4" fmla="*/ 46444 h 135276"/>
                  <a:gd name="connsiteX0" fmla="*/ 0 w 157290"/>
                  <a:gd name="connsiteY0" fmla="*/ 45666 h 134498"/>
                  <a:gd name="connsiteX1" fmla="*/ 72533 w 157290"/>
                  <a:gd name="connsiteY1" fmla="*/ 6140 h 134498"/>
                  <a:gd name="connsiteX2" fmla="*/ 120616 w 157290"/>
                  <a:gd name="connsiteY2" fmla="*/ 13882 h 134498"/>
                  <a:gd name="connsiteX3" fmla="*/ 157290 w 157290"/>
                  <a:gd name="connsiteY3" fmla="*/ 134498 h 134498"/>
                  <a:gd name="connsiteX4" fmla="*/ 4890 w 157290"/>
                  <a:gd name="connsiteY4" fmla="*/ 134498 h 134498"/>
                  <a:gd name="connsiteX5" fmla="*/ 0 w 157290"/>
                  <a:gd name="connsiteY5" fmla="*/ 45666 h 134498"/>
                  <a:gd name="connsiteX0" fmla="*/ 0 w 157290"/>
                  <a:gd name="connsiteY0" fmla="*/ 43566 h 132398"/>
                  <a:gd name="connsiteX1" fmla="*/ 79868 w 157290"/>
                  <a:gd name="connsiteY1" fmla="*/ 8930 h 132398"/>
                  <a:gd name="connsiteX2" fmla="*/ 120616 w 157290"/>
                  <a:gd name="connsiteY2" fmla="*/ 11782 h 132398"/>
                  <a:gd name="connsiteX3" fmla="*/ 157290 w 157290"/>
                  <a:gd name="connsiteY3" fmla="*/ 132398 h 132398"/>
                  <a:gd name="connsiteX4" fmla="*/ 4890 w 157290"/>
                  <a:gd name="connsiteY4" fmla="*/ 132398 h 132398"/>
                  <a:gd name="connsiteX5" fmla="*/ 0 w 157290"/>
                  <a:gd name="connsiteY5" fmla="*/ 43566 h 132398"/>
                  <a:gd name="connsiteX0" fmla="*/ 0 w 157290"/>
                  <a:gd name="connsiteY0" fmla="*/ 47811 h 136643"/>
                  <a:gd name="connsiteX1" fmla="*/ 79868 w 157290"/>
                  <a:gd name="connsiteY1" fmla="*/ 13175 h 136643"/>
                  <a:gd name="connsiteX2" fmla="*/ 120616 w 157290"/>
                  <a:gd name="connsiteY2" fmla="*/ 16027 h 136643"/>
                  <a:gd name="connsiteX3" fmla="*/ 157290 w 157290"/>
                  <a:gd name="connsiteY3" fmla="*/ 136643 h 136643"/>
                  <a:gd name="connsiteX4" fmla="*/ 4890 w 157290"/>
                  <a:gd name="connsiteY4" fmla="*/ 136643 h 136643"/>
                  <a:gd name="connsiteX5" fmla="*/ 0 w 157290"/>
                  <a:gd name="connsiteY5" fmla="*/ 47811 h 136643"/>
                  <a:gd name="connsiteX0" fmla="*/ 0 w 120616"/>
                  <a:gd name="connsiteY0" fmla="*/ 47811 h 136643"/>
                  <a:gd name="connsiteX1" fmla="*/ 79868 w 120616"/>
                  <a:gd name="connsiteY1" fmla="*/ 13175 h 136643"/>
                  <a:gd name="connsiteX2" fmla="*/ 120616 w 120616"/>
                  <a:gd name="connsiteY2" fmla="*/ 16027 h 136643"/>
                  <a:gd name="connsiteX3" fmla="*/ 113281 w 120616"/>
                  <a:gd name="connsiteY3" fmla="*/ 114638 h 136643"/>
                  <a:gd name="connsiteX4" fmla="*/ 4890 w 120616"/>
                  <a:gd name="connsiteY4" fmla="*/ 136643 h 136643"/>
                  <a:gd name="connsiteX5" fmla="*/ 0 w 120616"/>
                  <a:gd name="connsiteY5" fmla="*/ 47811 h 136643"/>
                  <a:gd name="connsiteX0" fmla="*/ 0 w 120616"/>
                  <a:gd name="connsiteY0" fmla="*/ 47811 h 114638"/>
                  <a:gd name="connsiteX1" fmla="*/ 79868 w 120616"/>
                  <a:gd name="connsiteY1" fmla="*/ 13175 h 114638"/>
                  <a:gd name="connsiteX2" fmla="*/ 120616 w 120616"/>
                  <a:gd name="connsiteY2" fmla="*/ 16027 h 114638"/>
                  <a:gd name="connsiteX3" fmla="*/ 113281 w 120616"/>
                  <a:gd name="connsiteY3" fmla="*/ 114638 h 114638"/>
                  <a:gd name="connsiteX4" fmla="*/ 0 w 120616"/>
                  <a:gd name="connsiteY4" fmla="*/ 47811 h 114638"/>
                  <a:gd name="connsiteX0" fmla="*/ 0 w 127951"/>
                  <a:gd name="connsiteY0" fmla="*/ 52701 h 114638"/>
                  <a:gd name="connsiteX1" fmla="*/ 87203 w 127951"/>
                  <a:gd name="connsiteY1" fmla="*/ 13175 h 114638"/>
                  <a:gd name="connsiteX2" fmla="*/ 127951 w 127951"/>
                  <a:gd name="connsiteY2" fmla="*/ 16027 h 114638"/>
                  <a:gd name="connsiteX3" fmla="*/ 120616 w 127951"/>
                  <a:gd name="connsiteY3" fmla="*/ 114638 h 114638"/>
                  <a:gd name="connsiteX4" fmla="*/ 0 w 127951"/>
                  <a:gd name="connsiteY4" fmla="*/ 52701 h 114638"/>
                  <a:gd name="connsiteX0" fmla="*/ 0 w 132841"/>
                  <a:gd name="connsiteY0" fmla="*/ 50256 h 114638"/>
                  <a:gd name="connsiteX1" fmla="*/ 92093 w 132841"/>
                  <a:gd name="connsiteY1" fmla="*/ 13175 h 114638"/>
                  <a:gd name="connsiteX2" fmla="*/ 132841 w 132841"/>
                  <a:gd name="connsiteY2" fmla="*/ 16027 h 114638"/>
                  <a:gd name="connsiteX3" fmla="*/ 125506 w 132841"/>
                  <a:gd name="connsiteY3" fmla="*/ 114638 h 114638"/>
                  <a:gd name="connsiteX4" fmla="*/ 0 w 132841"/>
                  <a:gd name="connsiteY4" fmla="*/ 50256 h 114638"/>
                  <a:gd name="connsiteX0" fmla="*/ 0 w 132841"/>
                  <a:gd name="connsiteY0" fmla="*/ 56207 h 120589"/>
                  <a:gd name="connsiteX1" fmla="*/ 92093 w 132841"/>
                  <a:gd name="connsiteY1" fmla="*/ 9346 h 120589"/>
                  <a:gd name="connsiteX2" fmla="*/ 132841 w 132841"/>
                  <a:gd name="connsiteY2" fmla="*/ 21978 h 120589"/>
                  <a:gd name="connsiteX3" fmla="*/ 125506 w 132841"/>
                  <a:gd name="connsiteY3" fmla="*/ 120589 h 120589"/>
                  <a:gd name="connsiteX4" fmla="*/ 0 w 132841"/>
                  <a:gd name="connsiteY4" fmla="*/ 56207 h 120589"/>
                  <a:gd name="connsiteX0" fmla="*/ 0 w 145066"/>
                  <a:gd name="connsiteY0" fmla="*/ 43983 h 120589"/>
                  <a:gd name="connsiteX1" fmla="*/ 104318 w 145066"/>
                  <a:gd name="connsiteY1" fmla="*/ 9346 h 120589"/>
                  <a:gd name="connsiteX2" fmla="*/ 145066 w 145066"/>
                  <a:gd name="connsiteY2" fmla="*/ 21978 h 120589"/>
                  <a:gd name="connsiteX3" fmla="*/ 137731 w 145066"/>
                  <a:gd name="connsiteY3" fmla="*/ 120589 h 120589"/>
                  <a:gd name="connsiteX4" fmla="*/ 0 w 145066"/>
                  <a:gd name="connsiteY4" fmla="*/ 43983 h 120589"/>
                  <a:gd name="connsiteX0" fmla="*/ 0 w 145066"/>
                  <a:gd name="connsiteY0" fmla="*/ 48873 h 120589"/>
                  <a:gd name="connsiteX1" fmla="*/ 104318 w 145066"/>
                  <a:gd name="connsiteY1" fmla="*/ 9346 h 120589"/>
                  <a:gd name="connsiteX2" fmla="*/ 145066 w 145066"/>
                  <a:gd name="connsiteY2" fmla="*/ 21978 h 120589"/>
                  <a:gd name="connsiteX3" fmla="*/ 137731 w 145066"/>
                  <a:gd name="connsiteY3" fmla="*/ 120589 h 120589"/>
                  <a:gd name="connsiteX4" fmla="*/ 0 w 145066"/>
                  <a:gd name="connsiteY4" fmla="*/ 48873 h 12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66" h="120589">
                    <a:moveTo>
                      <a:pt x="0" y="48873"/>
                    </a:moveTo>
                    <a:cubicBezTo>
                      <a:pt x="11274" y="27480"/>
                      <a:pt x="84215" y="14643"/>
                      <a:pt x="104318" y="9346"/>
                    </a:cubicBezTo>
                    <a:cubicBezTo>
                      <a:pt x="124421" y="-8176"/>
                      <a:pt x="130940" y="585"/>
                      <a:pt x="145066" y="21978"/>
                    </a:cubicBezTo>
                    <a:lnTo>
                      <a:pt x="137731" y="120589"/>
                    </a:lnTo>
                    <a:lnTo>
                      <a:pt x="0" y="48873"/>
                    </a:lnTo>
                    <a:close/>
                  </a:path>
                </a:pathLst>
              </a:cu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68" name="Rectangle 5"/>
              <p:cNvSpPr/>
              <p:nvPr/>
            </p:nvSpPr>
            <p:spPr>
              <a:xfrm>
                <a:off x="2536681" y="2342638"/>
                <a:ext cx="253272" cy="575371"/>
              </a:xfrm>
              <a:custGeom>
                <a:avLst/>
                <a:gdLst>
                  <a:gd name="connsiteX0" fmla="*/ 0 w 304800"/>
                  <a:gd name="connsiteY0" fmla="*/ 0 h 609600"/>
                  <a:gd name="connsiteX1" fmla="*/ 304800 w 304800"/>
                  <a:gd name="connsiteY1" fmla="*/ 0 h 609600"/>
                  <a:gd name="connsiteX2" fmla="*/ 304800 w 304800"/>
                  <a:gd name="connsiteY2" fmla="*/ 609600 h 609600"/>
                  <a:gd name="connsiteX3" fmla="*/ 0 w 304800"/>
                  <a:gd name="connsiteY3" fmla="*/ 609600 h 609600"/>
                  <a:gd name="connsiteX4" fmla="*/ 0 w 304800"/>
                  <a:gd name="connsiteY4" fmla="*/ 0 h 609600"/>
                  <a:gd name="connsiteX0" fmla="*/ 22004 w 304800"/>
                  <a:gd name="connsiteY0" fmla="*/ 0 h 621825"/>
                  <a:gd name="connsiteX1" fmla="*/ 304800 w 304800"/>
                  <a:gd name="connsiteY1" fmla="*/ 12225 h 621825"/>
                  <a:gd name="connsiteX2" fmla="*/ 304800 w 304800"/>
                  <a:gd name="connsiteY2" fmla="*/ 621825 h 621825"/>
                  <a:gd name="connsiteX3" fmla="*/ 0 w 304800"/>
                  <a:gd name="connsiteY3" fmla="*/ 621825 h 621825"/>
                  <a:gd name="connsiteX4" fmla="*/ 22004 w 304800"/>
                  <a:gd name="connsiteY4" fmla="*/ 0 h 621825"/>
                  <a:gd name="connsiteX0" fmla="*/ 22004 w 304800"/>
                  <a:gd name="connsiteY0" fmla="*/ 0 h 621825"/>
                  <a:gd name="connsiteX1" fmla="*/ 152807 w 304800"/>
                  <a:gd name="connsiteY1" fmla="*/ 4484 h 621825"/>
                  <a:gd name="connsiteX2" fmla="*/ 304800 w 304800"/>
                  <a:gd name="connsiteY2" fmla="*/ 12225 h 621825"/>
                  <a:gd name="connsiteX3" fmla="*/ 304800 w 304800"/>
                  <a:gd name="connsiteY3" fmla="*/ 621825 h 621825"/>
                  <a:gd name="connsiteX4" fmla="*/ 0 w 304800"/>
                  <a:gd name="connsiteY4" fmla="*/ 621825 h 621825"/>
                  <a:gd name="connsiteX5" fmla="*/ 22004 w 304800"/>
                  <a:gd name="connsiteY5" fmla="*/ 0 h 621825"/>
                  <a:gd name="connsiteX0" fmla="*/ 22004 w 304800"/>
                  <a:gd name="connsiteY0" fmla="*/ 0 h 621825"/>
                  <a:gd name="connsiteX1" fmla="*/ 138137 w 304800"/>
                  <a:gd name="connsiteY1" fmla="*/ 75386 h 621825"/>
                  <a:gd name="connsiteX2" fmla="*/ 304800 w 304800"/>
                  <a:gd name="connsiteY2" fmla="*/ 12225 h 621825"/>
                  <a:gd name="connsiteX3" fmla="*/ 304800 w 304800"/>
                  <a:gd name="connsiteY3" fmla="*/ 621825 h 621825"/>
                  <a:gd name="connsiteX4" fmla="*/ 0 w 304800"/>
                  <a:gd name="connsiteY4" fmla="*/ 621825 h 621825"/>
                  <a:gd name="connsiteX5" fmla="*/ 22004 w 304800"/>
                  <a:gd name="connsiteY5" fmla="*/ 0 h 621825"/>
                  <a:gd name="connsiteX0" fmla="*/ 31783 w 304800"/>
                  <a:gd name="connsiteY0" fmla="*/ 0 h 634050"/>
                  <a:gd name="connsiteX1" fmla="*/ 138137 w 304800"/>
                  <a:gd name="connsiteY1" fmla="*/ 87611 h 634050"/>
                  <a:gd name="connsiteX2" fmla="*/ 304800 w 304800"/>
                  <a:gd name="connsiteY2" fmla="*/ 24450 h 634050"/>
                  <a:gd name="connsiteX3" fmla="*/ 304800 w 304800"/>
                  <a:gd name="connsiteY3" fmla="*/ 634050 h 634050"/>
                  <a:gd name="connsiteX4" fmla="*/ 0 w 304800"/>
                  <a:gd name="connsiteY4" fmla="*/ 634050 h 634050"/>
                  <a:gd name="connsiteX5" fmla="*/ 31783 w 304800"/>
                  <a:gd name="connsiteY5" fmla="*/ 0 h 634050"/>
                  <a:gd name="connsiteX0" fmla="*/ 31783 w 304800"/>
                  <a:gd name="connsiteY0" fmla="*/ 2445 h 636495"/>
                  <a:gd name="connsiteX1" fmla="*/ 138137 w 304800"/>
                  <a:gd name="connsiteY1" fmla="*/ 90056 h 636495"/>
                  <a:gd name="connsiteX2" fmla="*/ 265682 w 304800"/>
                  <a:gd name="connsiteY2" fmla="*/ 0 h 636495"/>
                  <a:gd name="connsiteX3" fmla="*/ 304800 w 304800"/>
                  <a:gd name="connsiteY3" fmla="*/ 636495 h 636495"/>
                  <a:gd name="connsiteX4" fmla="*/ 0 w 304800"/>
                  <a:gd name="connsiteY4" fmla="*/ 636495 h 636495"/>
                  <a:gd name="connsiteX5" fmla="*/ 31783 w 304800"/>
                  <a:gd name="connsiteY5" fmla="*/ 2445 h 636495"/>
                  <a:gd name="connsiteX0" fmla="*/ 31783 w 304800"/>
                  <a:gd name="connsiteY0" fmla="*/ 2445 h 636495"/>
                  <a:gd name="connsiteX1" fmla="*/ 138137 w 304800"/>
                  <a:gd name="connsiteY1" fmla="*/ 90056 h 636495"/>
                  <a:gd name="connsiteX2" fmla="*/ 265682 w 304800"/>
                  <a:gd name="connsiteY2" fmla="*/ 0 h 636495"/>
                  <a:gd name="connsiteX3" fmla="*/ 304800 w 304800"/>
                  <a:gd name="connsiteY3" fmla="*/ 636495 h 636495"/>
                  <a:gd name="connsiteX4" fmla="*/ 0 w 304800"/>
                  <a:gd name="connsiteY4" fmla="*/ 636495 h 636495"/>
                  <a:gd name="connsiteX5" fmla="*/ 31783 w 304800"/>
                  <a:gd name="connsiteY5" fmla="*/ 2445 h 636495"/>
                  <a:gd name="connsiteX0" fmla="*/ 31783 w 265682"/>
                  <a:gd name="connsiteY0" fmla="*/ 2445 h 636495"/>
                  <a:gd name="connsiteX1" fmla="*/ 138137 w 265682"/>
                  <a:gd name="connsiteY1" fmla="*/ 90056 h 636495"/>
                  <a:gd name="connsiteX2" fmla="*/ 265682 w 265682"/>
                  <a:gd name="connsiteY2" fmla="*/ 0 h 636495"/>
                  <a:gd name="connsiteX3" fmla="*/ 109206 w 265682"/>
                  <a:gd name="connsiteY3" fmla="*/ 582706 h 636495"/>
                  <a:gd name="connsiteX4" fmla="*/ 0 w 265682"/>
                  <a:gd name="connsiteY4" fmla="*/ 636495 h 636495"/>
                  <a:gd name="connsiteX5" fmla="*/ 31783 w 265682"/>
                  <a:gd name="connsiteY5" fmla="*/ 2445 h 636495"/>
                  <a:gd name="connsiteX0" fmla="*/ 31783 w 265682"/>
                  <a:gd name="connsiteY0" fmla="*/ 2445 h 636495"/>
                  <a:gd name="connsiteX1" fmla="*/ 138137 w 265682"/>
                  <a:gd name="connsiteY1" fmla="*/ 90056 h 636495"/>
                  <a:gd name="connsiteX2" fmla="*/ 265682 w 265682"/>
                  <a:gd name="connsiteY2" fmla="*/ 0 h 636495"/>
                  <a:gd name="connsiteX3" fmla="*/ 109206 w 265682"/>
                  <a:gd name="connsiteY3" fmla="*/ 582706 h 636495"/>
                  <a:gd name="connsiteX4" fmla="*/ 0 w 265682"/>
                  <a:gd name="connsiteY4" fmla="*/ 636495 h 636495"/>
                  <a:gd name="connsiteX5" fmla="*/ 31783 w 265682"/>
                  <a:gd name="connsiteY5" fmla="*/ 2445 h 636495"/>
                  <a:gd name="connsiteX0" fmla="*/ 31783 w 258347"/>
                  <a:gd name="connsiteY0" fmla="*/ 0 h 634050"/>
                  <a:gd name="connsiteX1" fmla="*/ 138137 w 258347"/>
                  <a:gd name="connsiteY1" fmla="*/ 87611 h 634050"/>
                  <a:gd name="connsiteX2" fmla="*/ 258347 w 258347"/>
                  <a:gd name="connsiteY2" fmla="*/ 4890 h 634050"/>
                  <a:gd name="connsiteX3" fmla="*/ 109206 w 258347"/>
                  <a:gd name="connsiteY3" fmla="*/ 580261 h 634050"/>
                  <a:gd name="connsiteX4" fmla="*/ 0 w 258347"/>
                  <a:gd name="connsiteY4" fmla="*/ 634050 h 634050"/>
                  <a:gd name="connsiteX5" fmla="*/ 31783 w 258347"/>
                  <a:gd name="connsiteY5" fmla="*/ 0 h 634050"/>
                  <a:gd name="connsiteX0" fmla="*/ 31783 w 276295"/>
                  <a:gd name="connsiteY0" fmla="*/ 0 h 634050"/>
                  <a:gd name="connsiteX1" fmla="*/ 138137 w 276295"/>
                  <a:gd name="connsiteY1" fmla="*/ 87611 h 634050"/>
                  <a:gd name="connsiteX2" fmla="*/ 258347 w 276295"/>
                  <a:gd name="connsiteY2" fmla="*/ 4890 h 634050"/>
                  <a:gd name="connsiteX3" fmla="*/ 109206 w 276295"/>
                  <a:gd name="connsiteY3" fmla="*/ 580261 h 634050"/>
                  <a:gd name="connsiteX4" fmla="*/ 0 w 276295"/>
                  <a:gd name="connsiteY4" fmla="*/ 634050 h 634050"/>
                  <a:gd name="connsiteX5" fmla="*/ 31783 w 276295"/>
                  <a:gd name="connsiteY5" fmla="*/ 0 h 634050"/>
                  <a:gd name="connsiteX0" fmla="*/ 31783 w 276295"/>
                  <a:gd name="connsiteY0" fmla="*/ 2445 h 629160"/>
                  <a:gd name="connsiteX1" fmla="*/ 138137 w 276295"/>
                  <a:gd name="connsiteY1" fmla="*/ 82721 h 629160"/>
                  <a:gd name="connsiteX2" fmla="*/ 258347 w 276295"/>
                  <a:gd name="connsiteY2" fmla="*/ 0 h 629160"/>
                  <a:gd name="connsiteX3" fmla="*/ 109206 w 276295"/>
                  <a:gd name="connsiteY3" fmla="*/ 575371 h 629160"/>
                  <a:gd name="connsiteX4" fmla="*/ 0 w 276295"/>
                  <a:gd name="connsiteY4" fmla="*/ 629160 h 629160"/>
                  <a:gd name="connsiteX5" fmla="*/ 31783 w 276295"/>
                  <a:gd name="connsiteY5" fmla="*/ 2445 h 629160"/>
                  <a:gd name="connsiteX0" fmla="*/ 19558 w 276295"/>
                  <a:gd name="connsiteY0" fmla="*/ 17114 h 629160"/>
                  <a:gd name="connsiteX1" fmla="*/ 138137 w 276295"/>
                  <a:gd name="connsiteY1" fmla="*/ 82721 h 629160"/>
                  <a:gd name="connsiteX2" fmla="*/ 258347 w 276295"/>
                  <a:gd name="connsiteY2" fmla="*/ 0 h 629160"/>
                  <a:gd name="connsiteX3" fmla="*/ 109206 w 276295"/>
                  <a:gd name="connsiteY3" fmla="*/ 575371 h 629160"/>
                  <a:gd name="connsiteX4" fmla="*/ 0 w 276295"/>
                  <a:gd name="connsiteY4" fmla="*/ 629160 h 629160"/>
                  <a:gd name="connsiteX5" fmla="*/ 19558 w 276295"/>
                  <a:gd name="connsiteY5" fmla="*/ 17114 h 629160"/>
                  <a:gd name="connsiteX0" fmla="*/ 24448 w 276295"/>
                  <a:gd name="connsiteY0" fmla="*/ 12224 h 629160"/>
                  <a:gd name="connsiteX1" fmla="*/ 138137 w 276295"/>
                  <a:gd name="connsiteY1" fmla="*/ 82721 h 629160"/>
                  <a:gd name="connsiteX2" fmla="*/ 258347 w 276295"/>
                  <a:gd name="connsiteY2" fmla="*/ 0 h 629160"/>
                  <a:gd name="connsiteX3" fmla="*/ 109206 w 276295"/>
                  <a:gd name="connsiteY3" fmla="*/ 575371 h 629160"/>
                  <a:gd name="connsiteX4" fmla="*/ 0 w 276295"/>
                  <a:gd name="connsiteY4" fmla="*/ 629160 h 629160"/>
                  <a:gd name="connsiteX5" fmla="*/ 24448 w 276295"/>
                  <a:gd name="connsiteY5" fmla="*/ 12224 h 629160"/>
                  <a:gd name="connsiteX0" fmla="*/ 0 w 251847"/>
                  <a:gd name="connsiteY0" fmla="*/ 12224 h 575371"/>
                  <a:gd name="connsiteX1" fmla="*/ 113689 w 251847"/>
                  <a:gd name="connsiteY1" fmla="*/ 82721 h 575371"/>
                  <a:gd name="connsiteX2" fmla="*/ 233899 w 251847"/>
                  <a:gd name="connsiteY2" fmla="*/ 0 h 575371"/>
                  <a:gd name="connsiteX3" fmla="*/ 84758 w 251847"/>
                  <a:gd name="connsiteY3" fmla="*/ 575371 h 575371"/>
                  <a:gd name="connsiteX4" fmla="*/ 0 w 251847"/>
                  <a:gd name="connsiteY4" fmla="*/ 12224 h 575371"/>
                  <a:gd name="connsiteX0" fmla="*/ 0 w 251847"/>
                  <a:gd name="connsiteY0" fmla="*/ 12224 h 575371"/>
                  <a:gd name="connsiteX1" fmla="*/ 113689 w 251847"/>
                  <a:gd name="connsiteY1" fmla="*/ 82721 h 575371"/>
                  <a:gd name="connsiteX2" fmla="*/ 233899 w 251847"/>
                  <a:gd name="connsiteY2" fmla="*/ 0 h 575371"/>
                  <a:gd name="connsiteX3" fmla="*/ 84758 w 251847"/>
                  <a:gd name="connsiteY3" fmla="*/ 575371 h 575371"/>
                  <a:gd name="connsiteX4" fmla="*/ 0 w 251847"/>
                  <a:gd name="connsiteY4" fmla="*/ 12224 h 575371"/>
                  <a:gd name="connsiteX0" fmla="*/ 0 w 251847"/>
                  <a:gd name="connsiteY0" fmla="*/ 12224 h 575371"/>
                  <a:gd name="connsiteX1" fmla="*/ 113689 w 251847"/>
                  <a:gd name="connsiteY1" fmla="*/ 82721 h 575371"/>
                  <a:gd name="connsiteX2" fmla="*/ 233899 w 251847"/>
                  <a:gd name="connsiteY2" fmla="*/ 0 h 575371"/>
                  <a:gd name="connsiteX3" fmla="*/ 84758 w 251847"/>
                  <a:gd name="connsiteY3" fmla="*/ 575371 h 575371"/>
                  <a:gd name="connsiteX4" fmla="*/ 0 w 251847"/>
                  <a:gd name="connsiteY4" fmla="*/ 12224 h 575371"/>
                  <a:gd name="connsiteX0" fmla="*/ 747 w 247704"/>
                  <a:gd name="connsiteY0" fmla="*/ 4889 h 575371"/>
                  <a:gd name="connsiteX1" fmla="*/ 109546 w 247704"/>
                  <a:gd name="connsiteY1" fmla="*/ 82721 h 575371"/>
                  <a:gd name="connsiteX2" fmla="*/ 229756 w 247704"/>
                  <a:gd name="connsiteY2" fmla="*/ 0 h 575371"/>
                  <a:gd name="connsiteX3" fmla="*/ 80615 w 247704"/>
                  <a:gd name="connsiteY3" fmla="*/ 575371 h 575371"/>
                  <a:gd name="connsiteX4" fmla="*/ 747 w 247704"/>
                  <a:gd name="connsiteY4" fmla="*/ 4889 h 575371"/>
                  <a:gd name="connsiteX0" fmla="*/ 7256 w 254213"/>
                  <a:gd name="connsiteY0" fmla="*/ 4889 h 575371"/>
                  <a:gd name="connsiteX1" fmla="*/ 116055 w 254213"/>
                  <a:gd name="connsiteY1" fmla="*/ 82721 h 575371"/>
                  <a:gd name="connsiteX2" fmla="*/ 236265 w 254213"/>
                  <a:gd name="connsiteY2" fmla="*/ 0 h 575371"/>
                  <a:gd name="connsiteX3" fmla="*/ 87124 w 254213"/>
                  <a:gd name="connsiteY3" fmla="*/ 575371 h 575371"/>
                  <a:gd name="connsiteX4" fmla="*/ 7256 w 254213"/>
                  <a:gd name="connsiteY4" fmla="*/ 4889 h 575371"/>
                  <a:gd name="connsiteX0" fmla="*/ 7256 w 253272"/>
                  <a:gd name="connsiteY0" fmla="*/ 4889 h 575371"/>
                  <a:gd name="connsiteX1" fmla="*/ 116055 w 253272"/>
                  <a:gd name="connsiteY1" fmla="*/ 82721 h 575371"/>
                  <a:gd name="connsiteX2" fmla="*/ 236265 w 253272"/>
                  <a:gd name="connsiteY2" fmla="*/ 0 h 575371"/>
                  <a:gd name="connsiteX3" fmla="*/ 87124 w 253272"/>
                  <a:gd name="connsiteY3" fmla="*/ 575371 h 575371"/>
                  <a:gd name="connsiteX4" fmla="*/ 7256 w 253272"/>
                  <a:gd name="connsiteY4" fmla="*/ 4889 h 57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72" h="575371">
                    <a:moveTo>
                      <a:pt x="7256" y="4889"/>
                    </a:moveTo>
                    <a:lnTo>
                      <a:pt x="116055" y="82721"/>
                    </a:lnTo>
                    <a:cubicBezTo>
                      <a:pt x="158570" y="52702"/>
                      <a:pt x="188860" y="44689"/>
                      <a:pt x="236265" y="0"/>
                    </a:cubicBezTo>
                    <a:cubicBezTo>
                      <a:pt x="272123" y="47540"/>
                      <a:pt x="263722" y="301462"/>
                      <a:pt x="87124" y="575371"/>
                    </a:cubicBezTo>
                    <a:cubicBezTo>
                      <a:pt x="-16921" y="419439"/>
                      <a:pt x="-3609" y="141262"/>
                      <a:pt x="7256" y="4889"/>
                    </a:cubicBezTo>
                    <a:close/>
                  </a:path>
                </a:pathLst>
              </a:custGeom>
              <a:solidFill>
                <a:srgbClr val="FFFF8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69" name="Rectangle 6"/>
              <p:cNvSpPr/>
              <p:nvPr/>
            </p:nvSpPr>
            <p:spPr>
              <a:xfrm>
                <a:off x="2577047" y="2436679"/>
                <a:ext cx="131645" cy="494780"/>
              </a:xfrm>
              <a:custGeom>
                <a:avLst/>
                <a:gdLst>
                  <a:gd name="connsiteX0" fmla="*/ 0 w 533400"/>
                  <a:gd name="connsiteY0" fmla="*/ 0 h 533400"/>
                  <a:gd name="connsiteX1" fmla="*/ 533400 w 533400"/>
                  <a:gd name="connsiteY1" fmla="*/ 0 h 533400"/>
                  <a:gd name="connsiteX2" fmla="*/ 533400 w 533400"/>
                  <a:gd name="connsiteY2" fmla="*/ 533400 h 533400"/>
                  <a:gd name="connsiteX3" fmla="*/ 0 w 533400"/>
                  <a:gd name="connsiteY3" fmla="*/ 533400 h 533400"/>
                  <a:gd name="connsiteX4" fmla="*/ 0 w 533400"/>
                  <a:gd name="connsiteY4" fmla="*/ 0 h 533400"/>
                  <a:gd name="connsiteX0" fmla="*/ 202929 w 533400"/>
                  <a:gd name="connsiteY0" fmla="*/ 107577 h 533400"/>
                  <a:gd name="connsiteX1" fmla="*/ 533400 w 533400"/>
                  <a:gd name="connsiteY1" fmla="*/ 0 h 533400"/>
                  <a:gd name="connsiteX2" fmla="*/ 533400 w 533400"/>
                  <a:gd name="connsiteY2" fmla="*/ 533400 h 533400"/>
                  <a:gd name="connsiteX3" fmla="*/ 0 w 533400"/>
                  <a:gd name="connsiteY3" fmla="*/ 533400 h 533400"/>
                  <a:gd name="connsiteX4" fmla="*/ 202929 w 533400"/>
                  <a:gd name="connsiteY4" fmla="*/ 107577 h 533400"/>
                  <a:gd name="connsiteX0" fmla="*/ 202929 w 533400"/>
                  <a:gd name="connsiteY0" fmla="*/ 0 h 425823"/>
                  <a:gd name="connsiteX1" fmla="*/ 235120 w 533400"/>
                  <a:gd name="connsiteY1" fmla="*/ 7335 h 425823"/>
                  <a:gd name="connsiteX2" fmla="*/ 533400 w 533400"/>
                  <a:gd name="connsiteY2" fmla="*/ 425823 h 425823"/>
                  <a:gd name="connsiteX3" fmla="*/ 0 w 533400"/>
                  <a:gd name="connsiteY3" fmla="*/ 425823 h 425823"/>
                  <a:gd name="connsiteX4" fmla="*/ 202929 w 533400"/>
                  <a:gd name="connsiteY4" fmla="*/ 0 h 425823"/>
                  <a:gd name="connsiteX0" fmla="*/ 202929 w 533400"/>
                  <a:gd name="connsiteY0" fmla="*/ 27771 h 453594"/>
                  <a:gd name="connsiteX1" fmla="*/ 235120 w 533400"/>
                  <a:gd name="connsiteY1" fmla="*/ 35106 h 453594"/>
                  <a:gd name="connsiteX2" fmla="*/ 533400 w 533400"/>
                  <a:gd name="connsiteY2" fmla="*/ 453594 h 453594"/>
                  <a:gd name="connsiteX3" fmla="*/ 0 w 533400"/>
                  <a:gd name="connsiteY3" fmla="*/ 453594 h 453594"/>
                  <a:gd name="connsiteX4" fmla="*/ 202929 w 533400"/>
                  <a:gd name="connsiteY4" fmla="*/ 27771 h 453594"/>
                  <a:gd name="connsiteX0" fmla="*/ 202929 w 533400"/>
                  <a:gd name="connsiteY0" fmla="*/ 35090 h 460913"/>
                  <a:gd name="connsiteX1" fmla="*/ 235120 w 533400"/>
                  <a:gd name="connsiteY1" fmla="*/ 42425 h 460913"/>
                  <a:gd name="connsiteX2" fmla="*/ 533400 w 533400"/>
                  <a:gd name="connsiteY2" fmla="*/ 460913 h 460913"/>
                  <a:gd name="connsiteX3" fmla="*/ 0 w 533400"/>
                  <a:gd name="connsiteY3" fmla="*/ 460913 h 460913"/>
                  <a:gd name="connsiteX4" fmla="*/ 202929 w 533400"/>
                  <a:gd name="connsiteY4" fmla="*/ 35090 h 460913"/>
                  <a:gd name="connsiteX0" fmla="*/ 202929 w 533400"/>
                  <a:gd name="connsiteY0" fmla="*/ 35090 h 460913"/>
                  <a:gd name="connsiteX1" fmla="*/ 227786 w 533400"/>
                  <a:gd name="connsiteY1" fmla="*/ 42425 h 460913"/>
                  <a:gd name="connsiteX2" fmla="*/ 533400 w 533400"/>
                  <a:gd name="connsiteY2" fmla="*/ 460913 h 460913"/>
                  <a:gd name="connsiteX3" fmla="*/ 0 w 533400"/>
                  <a:gd name="connsiteY3" fmla="*/ 460913 h 460913"/>
                  <a:gd name="connsiteX4" fmla="*/ 202929 w 533400"/>
                  <a:gd name="connsiteY4" fmla="*/ 35090 h 460913"/>
                  <a:gd name="connsiteX0" fmla="*/ 202929 w 533400"/>
                  <a:gd name="connsiteY0" fmla="*/ 28930 h 454753"/>
                  <a:gd name="connsiteX1" fmla="*/ 227786 w 533400"/>
                  <a:gd name="connsiteY1" fmla="*/ 36265 h 454753"/>
                  <a:gd name="connsiteX2" fmla="*/ 533400 w 533400"/>
                  <a:gd name="connsiteY2" fmla="*/ 454753 h 454753"/>
                  <a:gd name="connsiteX3" fmla="*/ 0 w 533400"/>
                  <a:gd name="connsiteY3" fmla="*/ 454753 h 454753"/>
                  <a:gd name="connsiteX4" fmla="*/ 202929 w 533400"/>
                  <a:gd name="connsiteY4" fmla="*/ 28930 h 454753"/>
                  <a:gd name="connsiteX0" fmla="*/ 202929 w 533400"/>
                  <a:gd name="connsiteY0" fmla="*/ 33097 h 458920"/>
                  <a:gd name="connsiteX1" fmla="*/ 227786 w 533400"/>
                  <a:gd name="connsiteY1" fmla="*/ 40432 h 458920"/>
                  <a:gd name="connsiteX2" fmla="*/ 533400 w 533400"/>
                  <a:gd name="connsiteY2" fmla="*/ 458920 h 458920"/>
                  <a:gd name="connsiteX3" fmla="*/ 0 w 533400"/>
                  <a:gd name="connsiteY3" fmla="*/ 458920 h 458920"/>
                  <a:gd name="connsiteX4" fmla="*/ 202929 w 533400"/>
                  <a:gd name="connsiteY4" fmla="*/ 33097 h 458920"/>
                  <a:gd name="connsiteX0" fmla="*/ 202929 w 264459"/>
                  <a:gd name="connsiteY0" fmla="*/ 33097 h 458920"/>
                  <a:gd name="connsiteX1" fmla="*/ 227786 w 264459"/>
                  <a:gd name="connsiteY1" fmla="*/ 40432 h 458920"/>
                  <a:gd name="connsiteX2" fmla="*/ 264459 w 264459"/>
                  <a:gd name="connsiteY2" fmla="*/ 329339 h 458920"/>
                  <a:gd name="connsiteX3" fmla="*/ 0 w 264459"/>
                  <a:gd name="connsiteY3" fmla="*/ 458920 h 458920"/>
                  <a:gd name="connsiteX4" fmla="*/ 202929 w 264459"/>
                  <a:gd name="connsiteY4" fmla="*/ 33097 h 458920"/>
                  <a:gd name="connsiteX0" fmla="*/ 202929 w 270293"/>
                  <a:gd name="connsiteY0" fmla="*/ 33097 h 458920"/>
                  <a:gd name="connsiteX1" fmla="*/ 227786 w 270293"/>
                  <a:gd name="connsiteY1" fmla="*/ 40432 h 458920"/>
                  <a:gd name="connsiteX2" fmla="*/ 264459 w 270293"/>
                  <a:gd name="connsiteY2" fmla="*/ 329339 h 458920"/>
                  <a:gd name="connsiteX3" fmla="*/ 0 w 270293"/>
                  <a:gd name="connsiteY3" fmla="*/ 458920 h 458920"/>
                  <a:gd name="connsiteX4" fmla="*/ 202929 w 270293"/>
                  <a:gd name="connsiteY4" fmla="*/ 33097 h 458920"/>
                  <a:gd name="connsiteX0" fmla="*/ 202929 w 270293"/>
                  <a:gd name="connsiteY0" fmla="*/ 33097 h 458920"/>
                  <a:gd name="connsiteX1" fmla="*/ 227786 w 270293"/>
                  <a:gd name="connsiteY1" fmla="*/ 40432 h 458920"/>
                  <a:gd name="connsiteX2" fmla="*/ 264459 w 270293"/>
                  <a:gd name="connsiteY2" fmla="*/ 329339 h 458920"/>
                  <a:gd name="connsiteX3" fmla="*/ 153216 w 270293"/>
                  <a:gd name="connsiteY3" fmla="*/ 384758 h 458920"/>
                  <a:gd name="connsiteX4" fmla="*/ 0 w 270293"/>
                  <a:gd name="connsiteY4" fmla="*/ 458920 h 458920"/>
                  <a:gd name="connsiteX5" fmla="*/ 202929 w 270293"/>
                  <a:gd name="connsiteY5" fmla="*/ 33097 h 458920"/>
                  <a:gd name="connsiteX0" fmla="*/ 202929 w 270293"/>
                  <a:gd name="connsiteY0" fmla="*/ 33097 h 494780"/>
                  <a:gd name="connsiteX1" fmla="*/ 227786 w 270293"/>
                  <a:gd name="connsiteY1" fmla="*/ 40432 h 494780"/>
                  <a:gd name="connsiteX2" fmla="*/ 264459 w 270293"/>
                  <a:gd name="connsiteY2" fmla="*/ 329339 h 494780"/>
                  <a:gd name="connsiteX3" fmla="*/ 182555 w 270293"/>
                  <a:gd name="connsiteY3" fmla="*/ 494780 h 494780"/>
                  <a:gd name="connsiteX4" fmla="*/ 0 w 270293"/>
                  <a:gd name="connsiteY4" fmla="*/ 458920 h 494780"/>
                  <a:gd name="connsiteX5" fmla="*/ 202929 w 270293"/>
                  <a:gd name="connsiteY5" fmla="*/ 33097 h 494780"/>
                  <a:gd name="connsiteX0" fmla="*/ 20374 w 87738"/>
                  <a:gd name="connsiteY0" fmla="*/ 33097 h 494780"/>
                  <a:gd name="connsiteX1" fmla="*/ 45231 w 87738"/>
                  <a:gd name="connsiteY1" fmla="*/ 40432 h 494780"/>
                  <a:gd name="connsiteX2" fmla="*/ 81904 w 87738"/>
                  <a:gd name="connsiteY2" fmla="*/ 329339 h 494780"/>
                  <a:gd name="connsiteX3" fmla="*/ 0 w 87738"/>
                  <a:gd name="connsiteY3" fmla="*/ 494780 h 494780"/>
                  <a:gd name="connsiteX4" fmla="*/ 20374 w 87738"/>
                  <a:gd name="connsiteY4" fmla="*/ 33097 h 494780"/>
                  <a:gd name="connsiteX0" fmla="*/ 45245 w 112609"/>
                  <a:gd name="connsiteY0" fmla="*/ 33097 h 494780"/>
                  <a:gd name="connsiteX1" fmla="*/ 70102 w 112609"/>
                  <a:gd name="connsiteY1" fmla="*/ 40432 h 494780"/>
                  <a:gd name="connsiteX2" fmla="*/ 106775 w 112609"/>
                  <a:gd name="connsiteY2" fmla="*/ 329339 h 494780"/>
                  <a:gd name="connsiteX3" fmla="*/ 24871 w 112609"/>
                  <a:gd name="connsiteY3" fmla="*/ 494780 h 494780"/>
                  <a:gd name="connsiteX4" fmla="*/ 45245 w 112609"/>
                  <a:gd name="connsiteY4" fmla="*/ 33097 h 494780"/>
                  <a:gd name="connsiteX0" fmla="*/ 64281 w 131645"/>
                  <a:gd name="connsiteY0" fmla="*/ 33097 h 494780"/>
                  <a:gd name="connsiteX1" fmla="*/ 89138 w 131645"/>
                  <a:gd name="connsiteY1" fmla="*/ 40432 h 494780"/>
                  <a:gd name="connsiteX2" fmla="*/ 125811 w 131645"/>
                  <a:gd name="connsiteY2" fmla="*/ 329339 h 494780"/>
                  <a:gd name="connsiteX3" fmla="*/ 43907 w 131645"/>
                  <a:gd name="connsiteY3" fmla="*/ 494780 h 494780"/>
                  <a:gd name="connsiteX4" fmla="*/ 64281 w 131645"/>
                  <a:gd name="connsiteY4" fmla="*/ 33097 h 494780"/>
                  <a:gd name="connsiteX0" fmla="*/ 64281 w 131645"/>
                  <a:gd name="connsiteY0" fmla="*/ 33097 h 494780"/>
                  <a:gd name="connsiteX1" fmla="*/ 89138 w 131645"/>
                  <a:gd name="connsiteY1" fmla="*/ 40432 h 494780"/>
                  <a:gd name="connsiteX2" fmla="*/ 125811 w 131645"/>
                  <a:gd name="connsiteY2" fmla="*/ 329339 h 494780"/>
                  <a:gd name="connsiteX3" fmla="*/ 43907 w 131645"/>
                  <a:gd name="connsiteY3" fmla="*/ 494780 h 494780"/>
                  <a:gd name="connsiteX4" fmla="*/ 64281 w 131645"/>
                  <a:gd name="connsiteY4" fmla="*/ 33097 h 494780"/>
                  <a:gd name="connsiteX0" fmla="*/ 64281 w 131645"/>
                  <a:gd name="connsiteY0" fmla="*/ 33097 h 494780"/>
                  <a:gd name="connsiteX1" fmla="*/ 89138 w 131645"/>
                  <a:gd name="connsiteY1" fmla="*/ 40432 h 494780"/>
                  <a:gd name="connsiteX2" fmla="*/ 125811 w 131645"/>
                  <a:gd name="connsiteY2" fmla="*/ 329339 h 494780"/>
                  <a:gd name="connsiteX3" fmla="*/ 43907 w 131645"/>
                  <a:gd name="connsiteY3" fmla="*/ 494780 h 494780"/>
                  <a:gd name="connsiteX4" fmla="*/ 64281 w 131645"/>
                  <a:gd name="connsiteY4" fmla="*/ 33097 h 494780"/>
                  <a:gd name="connsiteX0" fmla="*/ 64281 w 131645"/>
                  <a:gd name="connsiteY0" fmla="*/ 33097 h 494780"/>
                  <a:gd name="connsiteX1" fmla="*/ 89138 w 131645"/>
                  <a:gd name="connsiteY1" fmla="*/ 40432 h 494780"/>
                  <a:gd name="connsiteX2" fmla="*/ 125811 w 131645"/>
                  <a:gd name="connsiteY2" fmla="*/ 344765 h 494780"/>
                  <a:gd name="connsiteX3" fmla="*/ 43907 w 131645"/>
                  <a:gd name="connsiteY3" fmla="*/ 494780 h 494780"/>
                  <a:gd name="connsiteX4" fmla="*/ 64281 w 131645"/>
                  <a:gd name="connsiteY4" fmla="*/ 33097 h 494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45" h="494780">
                    <a:moveTo>
                      <a:pt x="64281" y="33097"/>
                    </a:moveTo>
                    <a:cubicBezTo>
                      <a:pt x="11443" y="-3577"/>
                      <a:pt x="146865" y="-20691"/>
                      <a:pt x="89138" y="40432"/>
                    </a:cubicBezTo>
                    <a:cubicBezTo>
                      <a:pt x="101362" y="136734"/>
                      <a:pt x="147815" y="268023"/>
                      <a:pt x="125811" y="344765"/>
                    </a:cubicBezTo>
                    <a:cubicBezTo>
                      <a:pt x="98510" y="415338"/>
                      <a:pt x="81491" y="449917"/>
                      <a:pt x="43907" y="494780"/>
                    </a:cubicBezTo>
                    <a:cubicBezTo>
                      <a:pt x="-7980" y="296877"/>
                      <a:pt x="-28083" y="216330"/>
                      <a:pt x="64281" y="33097"/>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70" name="Rectangle 7"/>
              <p:cNvSpPr/>
              <p:nvPr/>
            </p:nvSpPr>
            <p:spPr>
              <a:xfrm>
                <a:off x="2519583" y="1887086"/>
                <a:ext cx="310844" cy="540720"/>
              </a:xfrm>
              <a:custGeom>
                <a:avLst/>
                <a:gdLst>
                  <a:gd name="connsiteX0" fmla="*/ 0 w 457200"/>
                  <a:gd name="connsiteY0" fmla="*/ 0 h 762000"/>
                  <a:gd name="connsiteX1" fmla="*/ 457200 w 457200"/>
                  <a:gd name="connsiteY1" fmla="*/ 0 h 762000"/>
                  <a:gd name="connsiteX2" fmla="*/ 457200 w 457200"/>
                  <a:gd name="connsiteY2" fmla="*/ 762000 h 762000"/>
                  <a:gd name="connsiteX3" fmla="*/ 0 w 457200"/>
                  <a:gd name="connsiteY3" fmla="*/ 762000 h 762000"/>
                  <a:gd name="connsiteX4" fmla="*/ 0 w 457200"/>
                  <a:gd name="connsiteY4" fmla="*/ 0 h 762000"/>
                  <a:gd name="connsiteX0" fmla="*/ 0 w 457200"/>
                  <a:gd name="connsiteY0" fmla="*/ 0 h 762000"/>
                  <a:gd name="connsiteX1" fmla="*/ 457200 w 457200"/>
                  <a:gd name="connsiteY1" fmla="*/ 0 h 762000"/>
                  <a:gd name="connsiteX2" fmla="*/ 457200 w 457200"/>
                  <a:gd name="connsiteY2" fmla="*/ 762000 h 762000"/>
                  <a:gd name="connsiteX3" fmla="*/ 214338 w 457200"/>
                  <a:gd name="connsiteY3" fmla="*/ 760778 h 762000"/>
                  <a:gd name="connsiteX4" fmla="*/ 0 w 457200"/>
                  <a:gd name="connsiteY4" fmla="*/ 762000 h 762000"/>
                  <a:gd name="connsiteX5" fmla="*/ 0 w 457200"/>
                  <a:gd name="connsiteY5" fmla="*/ 0 h 762000"/>
                  <a:gd name="connsiteX0" fmla="*/ 0 w 457200"/>
                  <a:gd name="connsiteY0" fmla="*/ 0 h 762000"/>
                  <a:gd name="connsiteX1" fmla="*/ 457200 w 457200"/>
                  <a:gd name="connsiteY1" fmla="*/ 0 h 762000"/>
                  <a:gd name="connsiteX2" fmla="*/ 457200 w 457200"/>
                  <a:gd name="connsiteY2" fmla="*/ 762000 h 762000"/>
                  <a:gd name="connsiteX3" fmla="*/ 216783 w 457200"/>
                  <a:gd name="connsiteY3" fmla="*/ 658091 h 762000"/>
                  <a:gd name="connsiteX4" fmla="*/ 0 w 457200"/>
                  <a:gd name="connsiteY4" fmla="*/ 762000 h 762000"/>
                  <a:gd name="connsiteX5" fmla="*/ 0 w 457200"/>
                  <a:gd name="connsiteY5" fmla="*/ 0 h 762000"/>
                  <a:gd name="connsiteX0" fmla="*/ 0 w 457200"/>
                  <a:gd name="connsiteY0" fmla="*/ 0 h 762000"/>
                  <a:gd name="connsiteX1" fmla="*/ 457200 w 457200"/>
                  <a:gd name="connsiteY1" fmla="*/ 0 h 762000"/>
                  <a:gd name="connsiteX2" fmla="*/ 342289 w 457200"/>
                  <a:gd name="connsiteY2" fmla="*/ 583521 h 762000"/>
                  <a:gd name="connsiteX3" fmla="*/ 216783 w 457200"/>
                  <a:gd name="connsiteY3" fmla="*/ 658091 h 762000"/>
                  <a:gd name="connsiteX4" fmla="*/ 0 w 457200"/>
                  <a:gd name="connsiteY4" fmla="*/ 762000 h 762000"/>
                  <a:gd name="connsiteX5" fmla="*/ 0 w 457200"/>
                  <a:gd name="connsiteY5" fmla="*/ 0 h 762000"/>
                  <a:gd name="connsiteX0" fmla="*/ 0 w 457200"/>
                  <a:gd name="connsiteY0" fmla="*/ 0 h 762000"/>
                  <a:gd name="connsiteX1" fmla="*/ 457200 w 457200"/>
                  <a:gd name="connsiteY1" fmla="*/ 0 h 762000"/>
                  <a:gd name="connsiteX2" fmla="*/ 342289 w 457200"/>
                  <a:gd name="connsiteY2" fmla="*/ 583521 h 762000"/>
                  <a:gd name="connsiteX3" fmla="*/ 221673 w 457200"/>
                  <a:gd name="connsiteY3" fmla="*/ 665426 h 762000"/>
                  <a:gd name="connsiteX4" fmla="*/ 0 w 457200"/>
                  <a:gd name="connsiteY4" fmla="*/ 762000 h 762000"/>
                  <a:gd name="connsiteX5" fmla="*/ 0 w 457200"/>
                  <a:gd name="connsiteY5" fmla="*/ 0 h 762000"/>
                  <a:gd name="connsiteX0" fmla="*/ 0 w 457200"/>
                  <a:gd name="connsiteY0" fmla="*/ 0 h 762000"/>
                  <a:gd name="connsiteX1" fmla="*/ 457200 w 457200"/>
                  <a:gd name="connsiteY1" fmla="*/ 0 h 762000"/>
                  <a:gd name="connsiteX2" fmla="*/ 334954 w 457200"/>
                  <a:gd name="connsiteY2" fmla="*/ 590856 h 762000"/>
                  <a:gd name="connsiteX3" fmla="*/ 221673 w 457200"/>
                  <a:gd name="connsiteY3" fmla="*/ 665426 h 762000"/>
                  <a:gd name="connsiteX4" fmla="*/ 0 w 457200"/>
                  <a:gd name="connsiteY4" fmla="*/ 762000 h 762000"/>
                  <a:gd name="connsiteX5" fmla="*/ 0 w 457200"/>
                  <a:gd name="connsiteY5" fmla="*/ 0 h 762000"/>
                  <a:gd name="connsiteX0" fmla="*/ 0 w 457200"/>
                  <a:gd name="connsiteY0" fmla="*/ 0 h 762000"/>
                  <a:gd name="connsiteX1" fmla="*/ 457200 w 457200"/>
                  <a:gd name="connsiteY1" fmla="*/ 0 h 762000"/>
                  <a:gd name="connsiteX2" fmla="*/ 334954 w 457200"/>
                  <a:gd name="connsiteY2" fmla="*/ 590856 h 762000"/>
                  <a:gd name="connsiteX3" fmla="*/ 221673 w 457200"/>
                  <a:gd name="connsiteY3" fmla="*/ 665426 h 762000"/>
                  <a:gd name="connsiteX4" fmla="*/ 0 w 457200"/>
                  <a:gd name="connsiteY4" fmla="*/ 762000 h 762000"/>
                  <a:gd name="connsiteX5" fmla="*/ 0 w 457200"/>
                  <a:gd name="connsiteY5" fmla="*/ 0 h 762000"/>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0 w 457200"/>
                  <a:gd name="connsiteY5"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92092 w 457200"/>
                  <a:gd name="connsiteY5" fmla="*/ 499171 h 665426"/>
                  <a:gd name="connsiteX6" fmla="*/ 0 w 457200"/>
                  <a:gd name="connsiteY6"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11651 w 457200"/>
                  <a:gd name="connsiteY5" fmla="*/ 489391 h 665426"/>
                  <a:gd name="connsiteX6" fmla="*/ 0 w 457200"/>
                  <a:gd name="connsiteY6"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11651 w 457200"/>
                  <a:gd name="connsiteY5" fmla="*/ 489391 h 665426"/>
                  <a:gd name="connsiteX6" fmla="*/ 0 w 457200"/>
                  <a:gd name="connsiteY6"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11651 w 457200"/>
                  <a:gd name="connsiteY5" fmla="*/ 489391 h 665426"/>
                  <a:gd name="connsiteX6" fmla="*/ 0 w 457200"/>
                  <a:gd name="connsiteY6"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0 w 457200"/>
                  <a:gd name="connsiteY6"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77422 w 457200"/>
                  <a:gd name="connsiteY6" fmla="*/ 376925 h 665426"/>
                  <a:gd name="connsiteX7" fmla="*/ 0 w 457200"/>
                  <a:gd name="connsiteY7"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0 w 457200"/>
                  <a:gd name="connsiteY7"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0 w 457200"/>
                  <a:gd name="connsiteY7"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0 w 457200"/>
                  <a:gd name="connsiteY7"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70088 w 457200"/>
                  <a:gd name="connsiteY7" fmla="*/ 262014 h 665426"/>
                  <a:gd name="connsiteX8" fmla="*/ 0 w 457200"/>
                  <a:gd name="connsiteY8"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84757 w 457200"/>
                  <a:gd name="connsiteY7" fmla="*/ 288908 h 665426"/>
                  <a:gd name="connsiteX8" fmla="*/ 0 w 457200"/>
                  <a:gd name="connsiteY8"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84757 w 457200"/>
                  <a:gd name="connsiteY7" fmla="*/ 288908 h 665426"/>
                  <a:gd name="connsiteX8" fmla="*/ 0 w 457200"/>
                  <a:gd name="connsiteY8"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84757 w 457200"/>
                  <a:gd name="connsiteY7" fmla="*/ 288908 h 665426"/>
                  <a:gd name="connsiteX8" fmla="*/ 65198 w 457200"/>
                  <a:gd name="connsiteY8" fmla="*/ 218005 h 665426"/>
                  <a:gd name="connsiteX9" fmla="*/ 0 w 457200"/>
                  <a:gd name="connsiteY9"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84757 w 457200"/>
                  <a:gd name="connsiteY7" fmla="*/ 288908 h 665426"/>
                  <a:gd name="connsiteX8" fmla="*/ 101872 w 457200"/>
                  <a:gd name="connsiteY8" fmla="*/ 232675 h 665426"/>
                  <a:gd name="connsiteX9" fmla="*/ 0 w 457200"/>
                  <a:gd name="connsiteY9"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84757 w 457200"/>
                  <a:gd name="connsiteY7" fmla="*/ 288908 h 665426"/>
                  <a:gd name="connsiteX8" fmla="*/ 101872 w 457200"/>
                  <a:gd name="connsiteY8" fmla="*/ 232675 h 665426"/>
                  <a:gd name="connsiteX9" fmla="*/ 0 w 457200"/>
                  <a:gd name="connsiteY9"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84757 w 457200"/>
                  <a:gd name="connsiteY7" fmla="*/ 288908 h 665426"/>
                  <a:gd name="connsiteX8" fmla="*/ 101872 w 457200"/>
                  <a:gd name="connsiteY8" fmla="*/ 232675 h 665426"/>
                  <a:gd name="connsiteX9" fmla="*/ 72533 w 457200"/>
                  <a:gd name="connsiteY9" fmla="*/ 171552 h 665426"/>
                  <a:gd name="connsiteX10" fmla="*/ 0 w 457200"/>
                  <a:gd name="connsiteY10"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84757 w 457200"/>
                  <a:gd name="connsiteY7" fmla="*/ 288908 h 665426"/>
                  <a:gd name="connsiteX8" fmla="*/ 101872 w 457200"/>
                  <a:gd name="connsiteY8" fmla="*/ 232675 h 665426"/>
                  <a:gd name="connsiteX9" fmla="*/ 133656 w 457200"/>
                  <a:gd name="connsiteY9" fmla="*/ 176442 h 665426"/>
                  <a:gd name="connsiteX10" fmla="*/ 0 w 457200"/>
                  <a:gd name="connsiteY10"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84757 w 457200"/>
                  <a:gd name="connsiteY7" fmla="*/ 288908 h 665426"/>
                  <a:gd name="connsiteX8" fmla="*/ 101872 w 457200"/>
                  <a:gd name="connsiteY8" fmla="*/ 232675 h 665426"/>
                  <a:gd name="connsiteX9" fmla="*/ 133656 w 457200"/>
                  <a:gd name="connsiteY9" fmla="*/ 176442 h 665426"/>
                  <a:gd name="connsiteX10" fmla="*/ 0 w 457200"/>
                  <a:gd name="connsiteY10" fmla="*/ 0 h 665426"/>
                  <a:gd name="connsiteX0" fmla="*/ 0 w 457200"/>
                  <a:gd name="connsiteY0" fmla="*/ 0 h 665426"/>
                  <a:gd name="connsiteX1" fmla="*/ 457200 w 457200"/>
                  <a:gd name="connsiteY1" fmla="*/ 0 h 665426"/>
                  <a:gd name="connsiteX2" fmla="*/ 334954 w 457200"/>
                  <a:gd name="connsiteY2" fmla="*/ 590856 h 665426"/>
                  <a:gd name="connsiteX3" fmla="*/ 221673 w 457200"/>
                  <a:gd name="connsiteY3" fmla="*/ 665426 h 665426"/>
                  <a:gd name="connsiteX4" fmla="*/ 114911 w 457200"/>
                  <a:gd name="connsiteY4" fmla="*/ 603081 h 665426"/>
                  <a:gd name="connsiteX5" fmla="*/ 106761 w 457200"/>
                  <a:gd name="connsiteY5" fmla="*/ 496726 h 665426"/>
                  <a:gd name="connsiteX6" fmla="*/ 104316 w 457200"/>
                  <a:gd name="connsiteY6" fmla="*/ 384260 h 665426"/>
                  <a:gd name="connsiteX7" fmla="*/ 84757 w 457200"/>
                  <a:gd name="connsiteY7" fmla="*/ 288908 h 665426"/>
                  <a:gd name="connsiteX8" fmla="*/ 101872 w 457200"/>
                  <a:gd name="connsiteY8" fmla="*/ 232675 h 665426"/>
                  <a:gd name="connsiteX9" fmla="*/ 133656 w 457200"/>
                  <a:gd name="connsiteY9" fmla="*/ 176442 h 665426"/>
                  <a:gd name="connsiteX10" fmla="*/ 0 w 457200"/>
                  <a:gd name="connsiteY10" fmla="*/ 0 h 665426"/>
                  <a:gd name="connsiteX0" fmla="*/ 195092 w 376016"/>
                  <a:gd name="connsiteY0" fmla="*/ 46453 h 665426"/>
                  <a:gd name="connsiteX1" fmla="*/ 376016 w 376016"/>
                  <a:gd name="connsiteY1" fmla="*/ 0 h 665426"/>
                  <a:gd name="connsiteX2" fmla="*/ 253770 w 376016"/>
                  <a:gd name="connsiteY2" fmla="*/ 590856 h 665426"/>
                  <a:gd name="connsiteX3" fmla="*/ 140489 w 376016"/>
                  <a:gd name="connsiteY3" fmla="*/ 665426 h 665426"/>
                  <a:gd name="connsiteX4" fmla="*/ 33727 w 376016"/>
                  <a:gd name="connsiteY4" fmla="*/ 603081 h 665426"/>
                  <a:gd name="connsiteX5" fmla="*/ 25577 w 376016"/>
                  <a:gd name="connsiteY5" fmla="*/ 496726 h 665426"/>
                  <a:gd name="connsiteX6" fmla="*/ 23132 w 376016"/>
                  <a:gd name="connsiteY6" fmla="*/ 384260 h 665426"/>
                  <a:gd name="connsiteX7" fmla="*/ 3573 w 376016"/>
                  <a:gd name="connsiteY7" fmla="*/ 288908 h 665426"/>
                  <a:gd name="connsiteX8" fmla="*/ 20688 w 376016"/>
                  <a:gd name="connsiteY8" fmla="*/ 232675 h 665426"/>
                  <a:gd name="connsiteX9" fmla="*/ 52472 w 376016"/>
                  <a:gd name="connsiteY9" fmla="*/ 176442 h 665426"/>
                  <a:gd name="connsiteX10" fmla="*/ 195092 w 376016"/>
                  <a:gd name="connsiteY10" fmla="*/ 46453 h 665426"/>
                  <a:gd name="connsiteX0" fmla="*/ 195092 w 376016"/>
                  <a:gd name="connsiteY0" fmla="*/ 46453 h 665426"/>
                  <a:gd name="connsiteX1" fmla="*/ 376016 w 376016"/>
                  <a:gd name="connsiteY1" fmla="*/ 0 h 665426"/>
                  <a:gd name="connsiteX2" fmla="*/ 253770 w 376016"/>
                  <a:gd name="connsiteY2" fmla="*/ 590856 h 665426"/>
                  <a:gd name="connsiteX3" fmla="*/ 140489 w 376016"/>
                  <a:gd name="connsiteY3" fmla="*/ 665426 h 665426"/>
                  <a:gd name="connsiteX4" fmla="*/ 33727 w 376016"/>
                  <a:gd name="connsiteY4" fmla="*/ 603081 h 665426"/>
                  <a:gd name="connsiteX5" fmla="*/ 25577 w 376016"/>
                  <a:gd name="connsiteY5" fmla="*/ 496726 h 665426"/>
                  <a:gd name="connsiteX6" fmla="*/ 23132 w 376016"/>
                  <a:gd name="connsiteY6" fmla="*/ 384260 h 665426"/>
                  <a:gd name="connsiteX7" fmla="*/ 3573 w 376016"/>
                  <a:gd name="connsiteY7" fmla="*/ 288908 h 665426"/>
                  <a:gd name="connsiteX8" fmla="*/ 20688 w 376016"/>
                  <a:gd name="connsiteY8" fmla="*/ 232675 h 665426"/>
                  <a:gd name="connsiteX9" fmla="*/ 52472 w 376016"/>
                  <a:gd name="connsiteY9" fmla="*/ 176442 h 665426"/>
                  <a:gd name="connsiteX10" fmla="*/ 111150 w 376016"/>
                  <a:gd name="connsiteY10" fmla="*/ 120209 h 665426"/>
                  <a:gd name="connsiteX11" fmla="*/ 195092 w 376016"/>
                  <a:gd name="connsiteY11" fmla="*/ 46453 h 665426"/>
                  <a:gd name="connsiteX0" fmla="*/ 195092 w 376016"/>
                  <a:gd name="connsiteY0" fmla="*/ 46453 h 665426"/>
                  <a:gd name="connsiteX1" fmla="*/ 376016 w 376016"/>
                  <a:gd name="connsiteY1" fmla="*/ 0 h 665426"/>
                  <a:gd name="connsiteX2" fmla="*/ 253770 w 376016"/>
                  <a:gd name="connsiteY2" fmla="*/ 590856 h 665426"/>
                  <a:gd name="connsiteX3" fmla="*/ 140489 w 376016"/>
                  <a:gd name="connsiteY3" fmla="*/ 665426 h 665426"/>
                  <a:gd name="connsiteX4" fmla="*/ 33727 w 376016"/>
                  <a:gd name="connsiteY4" fmla="*/ 603081 h 665426"/>
                  <a:gd name="connsiteX5" fmla="*/ 25577 w 376016"/>
                  <a:gd name="connsiteY5" fmla="*/ 496726 h 665426"/>
                  <a:gd name="connsiteX6" fmla="*/ 23132 w 376016"/>
                  <a:gd name="connsiteY6" fmla="*/ 384260 h 665426"/>
                  <a:gd name="connsiteX7" fmla="*/ 3573 w 376016"/>
                  <a:gd name="connsiteY7" fmla="*/ 288908 h 665426"/>
                  <a:gd name="connsiteX8" fmla="*/ 20688 w 376016"/>
                  <a:gd name="connsiteY8" fmla="*/ 232675 h 665426"/>
                  <a:gd name="connsiteX9" fmla="*/ 52472 w 376016"/>
                  <a:gd name="connsiteY9" fmla="*/ 176442 h 665426"/>
                  <a:gd name="connsiteX10" fmla="*/ 135599 w 376016"/>
                  <a:gd name="connsiteY10" fmla="*/ 161772 h 665426"/>
                  <a:gd name="connsiteX11" fmla="*/ 195092 w 376016"/>
                  <a:gd name="connsiteY11" fmla="*/ 46453 h 665426"/>
                  <a:gd name="connsiteX0" fmla="*/ 195092 w 376016"/>
                  <a:gd name="connsiteY0" fmla="*/ 46453 h 665426"/>
                  <a:gd name="connsiteX1" fmla="*/ 376016 w 376016"/>
                  <a:gd name="connsiteY1" fmla="*/ 0 h 665426"/>
                  <a:gd name="connsiteX2" fmla="*/ 253770 w 376016"/>
                  <a:gd name="connsiteY2" fmla="*/ 590856 h 665426"/>
                  <a:gd name="connsiteX3" fmla="*/ 140489 w 376016"/>
                  <a:gd name="connsiteY3" fmla="*/ 665426 h 665426"/>
                  <a:gd name="connsiteX4" fmla="*/ 33727 w 376016"/>
                  <a:gd name="connsiteY4" fmla="*/ 603081 h 665426"/>
                  <a:gd name="connsiteX5" fmla="*/ 25577 w 376016"/>
                  <a:gd name="connsiteY5" fmla="*/ 496726 h 665426"/>
                  <a:gd name="connsiteX6" fmla="*/ 23132 w 376016"/>
                  <a:gd name="connsiteY6" fmla="*/ 384260 h 665426"/>
                  <a:gd name="connsiteX7" fmla="*/ 3573 w 376016"/>
                  <a:gd name="connsiteY7" fmla="*/ 288908 h 665426"/>
                  <a:gd name="connsiteX8" fmla="*/ 20688 w 376016"/>
                  <a:gd name="connsiteY8" fmla="*/ 232675 h 665426"/>
                  <a:gd name="connsiteX9" fmla="*/ 52472 w 376016"/>
                  <a:gd name="connsiteY9" fmla="*/ 176442 h 665426"/>
                  <a:gd name="connsiteX10" fmla="*/ 135599 w 376016"/>
                  <a:gd name="connsiteY10" fmla="*/ 161772 h 665426"/>
                  <a:gd name="connsiteX11" fmla="*/ 195092 w 376016"/>
                  <a:gd name="connsiteY11" fmla="*/ 46453 h 665426"/>
                  <a:gd name="connsiteX0" fmla="*/ 295334 w 376016"/>
                  <a:gd name="connsiteY0" fmla="*/ 210263 h 665426"/>
                  <a:gd name="connsiteX1" fmla="*/ 376016 w 376016"/>
                  <a:gd name="connsiteY1" fmla="*/ 0 h 665426"/>
                  <a:gd name="connsiteX2" fmla="*/ 253770 w 376016"/>
                  <a:gd name="connsiteY2" fmla="*/ 590856 h 665426"/>
                  <a:gd name="connsiteX3" fmla="*/ 140489 w 376016"/>
                  <a:gd name="connsiteY3" fmla="*/ 665426 h 665426"/>
                  <a:gd name="connsiteX4" fmla="*/ 33727 w 376016"/>
                  <a:gd name="connsiteY4" fmla="*/ 603081 h 665426"/>
                  <a:gd name="connsiteX5" fmla="*/ 25577 w 376016"/>
                  <a:gd name="connsiteY5" fmla="*/ 496726 h 665426"/>
                  <a:gd name="connsiteX6" fmla="*/ 23132 w 376016"/>
                  <a:gd name="connsiteY6" fmla="*/ 384260 h 665426"/>
                  <a:gd name="connsiteX7" fmla="*/ 3573 w 376016"/>
                  <a:gd name="connsiteY7" fmla="*/ 288908 h 665426"/>
                  <a:gd name="connsiteX8" fmla="*/ 20688 w 376016"/>
                  <a:gd name="connsiteY8" fmla="*/ 232675 h 665426"/>
                  <a:gd name="connsiteX9" fmla="*/ 52472 w 376016"/>
                  <a:gd name="connsiteY9" fmla="*/ 176442 h 665426"/>
                  <a:gd name="connsiteX10" fmla="*/ 135599 w 376016"/>
                  <a:gd name="connsiteY10" fmla="*/ 161772 h 665426"/>
                  <a:gd name="connsiteX11" fmla="*/ 295334 w 376016"/>
                  <a:gd name="connsiteY11" fmla="*/ 210263 h 665426"/>
                  <a:gd name="connsiteX0" fmla="*/ 295334 w 346677"/>
                  <a:gd name="connsiteY0" fmla="*/ 61421 h 516584"/>
                  <a:gd name="connsiteX1" fmla="*/ 346677 w 346677"/>
                  <a:gd name="connsiteY1" fmla="*/ 168998 h 516584"/>
                  <a:gd name="connsiteX2" fmla="*/ 253770 w 346677"/>
                  <a:gd name="connsiteY2" fmla="*/ 442014 h 516584"/>
                  <a:gd name="connsiteX3" fmla="*/ 140489 w 346677"/>
                  <a:gd name="connsiteY3" fmla="*/ 516584 h 516584"/>
                  <a:gd name="connsiteX4" fmla="*/ 33727 w 346677"/>
                  <a:gd name="connsiteY4" fmla="*/ 454239 h 516584"/>
                  <a:gd name="connsiteX5" fmla="*/ 25577 w 346677"/>
                  <a:gd name="connsiteY5" fmla="*/ 347884 h 516584"/>
                  <a:gd name="connsiteX6" fmla="*/ 23132 w 346677"/>
                  <a:gd name="connsiteY6" fmla="*/ 235418 h 516584"/>
                  <a:gd name="connsiteX7" fmla="*/ 3573 w 346677"/>
                  <a:gd name="connsiteY7" fmla="*/ 140066 h 516584"/>
                  <a:gd name="connsiteX8" fmla="*/ 20688 w 346677"/>
                  <a:gd name="connsiteY8" fmla="*/ 83833 h 516584"/>
                  <a:gd name="connsiteX9" fmla="*/ 52472 w 346677"/>
                  <a:gd name="connsiteY9" fmla="*/ 27600 h 516584"/>
                  <a:gd name="connsiteX10" fmla="*/ 135599 w 346677"/>
                  <a:gd name="connsiteY10" fmla="*/ 12930 h 516584"/>
                  <a:gd name="connsiteX11" fmla="*/ 295334 w 346677"/>
                  <a:gd name="connsiteY11" fmla="*/ 61421 h 516584"/>
                  <a:gd name="connsiteX0" fmla="*/ 300223 w 346677"/>
                  <a:gd name="connsiteY0" fmla="*/ 107874 h 516584"/>
                  <a:gd name="connsiteX1" fmla="*/ 346677 w 346677"/>
                  <a:gd name="connsiteY1" fmla="*/ 168998 h 516584"/>
                  <a:gd name="connsiteX2" fmla="*/ 253770 w 346677"/>
                  <a:gd name="connsiteY2" fmla="*/ 442014 h 516584"/>
                  <a:gd name="connsiteX3" fmla="*/ 140489 w 346677"/>
                  <a:gd name="connsiteY3" fmla="*/ 516584 h 516584"/>
                  <a:gd name="connsiteX4" fmla="*/ 33727 w 346677"/>
                  <a:gd name="connsiteY4" fmla="*/ 454239 h 516584"/>
                  <a:gd name="connsiteX5" fmla="*/ 25577 w 346677"/>
                  <a:gd name="connsiteY5" fmla="*/ 347884 h 516584"/>
                  <a:gd name="connsiteX6" fmla="*/ 23132 w 346677"/>
                  <a:gd name="connsiteY6" fmla="*/ 235418 h 516584"/>
                  <a:gd name="connsiteX7" fmla="*/ 3573 w 346677"/>
                  <a:gd name="connsiteY7" fmla="*/ 140066 h 516584"/>
                  <a:gd name="connsiteX8" fmla="*/ 20688 w 346677"/>
                  <a:gd name="connsiteY8" fmla="*/ 83833 h 516584"/>
                  <a:gd name="connsiteX9" fmla="*/ 52472 w 346677"/>
                  <a:gd name="connsiteY9" fmla="*/ 27600 h 516584"/>
                  <a:gd name="connsiteX10" fmla="*/ 135599 w 346677"/>
                  <a:gd name="connsiteY10" fmla="*/ 12930 h 516584"/>
                  <a:gd name="connsiteX11" fmla="*/ 300223 w 346677"/>
                  <a:gd name="connsiteY11" fmla="*/ 107874 h 516584"/>
                  <a:gd name="connsiteX0" fmla="*/ 300223 w 346677"/>
                  <a:gd name="connsiteY0" fmla="*/ 107874 h 516584"/>
                  <a:gd name="connsiteX1" fmla="*/ 346677 w 346677"/>
                  <a:gd name="connsiteY1" fmla="*/ 168998 h 516584"/>
                  <a:gd name="connsiteX2" fmla="*/ 253770 w 346677"/>
                  <a:gd name="connsiteY2" fmla="*/ 442014 h 516584"/>
                  <a:gd name="connsiteX3" fmla="*/ 140489 w 346677"/>
                  <a:gd name="connsiteY3" fmla="*/ 516584 h 516584"/>
                  <a:gd name="connsiteX4" fmla="*/ 33727 w 346677"/>
                  <a:gd name="connsiteY4" fmla="*/ 454239 h 516584"/>
                  <a:gd name="connsiteX5" fmla="*/ 25577 w 346677"/>
                  <a:gd name="connsiteY5" fmla="*/ 347884 h 516584"/>
                  <a:gd name="connsiteX6" fmla="*/ 23132 w 346677"/>
                  <a:gd name="connsiteY6" fmla="*/ 235418 h 516584"/>
                  <a:gd name="connsiteX7" fmla="*/ 3573 w 346677"/>
                  <a:gd name="connsiteY7" fmla="*/ 140066 h 516584"/>
                  <a:gd name="connsiteX8" fmla="*/ 20688 w 346677"/>
                  <a:gd name="connsiteY8" fmla="*/ 83833 h 516584"/>
                  <a:gd name="connsiteX9" fmla="*/ 52472 w 346677"/>
                  <a:gd name="connsiteY9" fmla="*/ 27600 h 516584"/>
                  <a:gd name="connsiteX10" fmla="*/ 135599 w 346677"/>
                  <a:gd name="connsiteY10" fmla="*/ 12930 h 516584"/>
                  <a:gd name="connsiteX11" fmla="*/ 300223 w 346677"/>
                  <a:gd name="connsiteY11" fmla="*/ 107874 h 516584"/>
                  <a:gd name="connsiteX0" fmla="*/ 300223 w 346677"/>
                  <a:gd name="connsiteY0" fmla="*/ 123574 h 532284"/>
                  <a:gd name="connsiteX1" fmla="*/ 346677 w 346677"/>
                  <a:gd name="connsiteY1" fmla="*/ 184698 h 532284"/>
                  <a:gd name="connsiteX2" fmla="*/ 253770 w 346677"/>
                  <a:gd name="connsiteY2" fmla="*/ 457714 h 532284"/>
                  <a:gd name="connsiteX3" fmla="*/ 140489 w 346677"/>
                  <a:gd name="connsiteY3" fmla="*/ 532284 h 532284"/>
                  <a:gd name="connsiteX4" fmla="*/ 33727 w 346677"/>
                  <a:gd name="connsiteY4" fmla="*/ 469939 h 532284"/>
                  <a:gd name="connsiteX5" fmla="*/ 25577 w 346677"/>
                  <a:gd name="connsiteY5" fmla="*/ 363584 h 532284"/>
                  <a:gd name="connsiteX6" fmla="*/ 23132 w 346677"/>
                  <a:gd name="connsiteY6" fmla="*/ 251118 h 532284"/>
                  <a:gd name="connsiteX7" fmla="*/ 3573 w 346677"/>
                  <a:gd name="connsiteY7" fmla="*/ 155766 h 532284"/>
                  <a:gd name="connsiteX8" fmla="*/ 20688 w 346677"/>
                  <a:gd name="connsiteY8" fmla="*/ 99533 h 532284"/>
                  <a:gd name="connsiteX9" fmla="*/ 52472 w 346677"/>
                  <a:gd name="connsiteY9" fmla="*/ 43300 h 532284"/>
                  <a:gd name="connsiteX10" fmla="*/ 135599 w 346677"/>
                  <a:gd name="connsiteY10" fmla="*/ 28630 h 532284"/>
                  <a:gd name="connsiteX11" fmla="*/ 300223 w 346677"/>
                  <a:gd name="connsiteY11" fmla="*/ 123574 h 532284"/>
                  <a:gd name="connsiteX0" fmla="*/ 307558 w 346677"/>
                  <a:gd name="connsiteY0" fmla="*/ 122061 h 533216"/>
                  <a:gd name="connsiteX1" fmla="*/ 346677 w 346677"/>
                  <a:gd name="connsiteY1" fmla="*/ 185630 h 533216"/>
                  <a:gd name="connsiteX2" fmla="*/ 253770 w 346677"/>
                  <a:gd name="connsiteY2" fmla="*/ 458646 h 533216"/>
                  <a:gd name="connsiteX3" fmla="*/ 140489 w 346677"/>
                  <a:gd name="connsiteY3" fmla="*/ 533216 h 533216"/>
                  <a:gd name="connsiteX4" fmla="*/ 33727 w 346677"/>
                  <a:gd name="connsiteY4" fmla="*/ 470871 h 533216"/>
                  <a:gd name="connsiteX5" fmla="*/ 25577 w 346677"/>
                  <a:gd name="connsiteY5" fmla="*/ 364516 h 533216"/>
                  <a:gd name="connsiteX6" fmla="*/ 23132 w 346677"/>
                  <a:gd name="connsiteY6" fmla="*/ 252050 h 533216"/>
                  <a:gd name="connsiteX7" fmla="*/ 3573 w 346677"/>
                  <a:gd name="connsiteY7" fmla="*/ 156698 h 533216"/>
                  <a:gd name="connsiteX8" fmla="*/ 20688 w 346677"/>
                  <a:gd name="connsiteY8" fmla="*/ 100465 h 533216"/>
                  <a:gd name="connsiteX9" fmla="*/ 52472 w 346677"/>
                  <a:gd name="connsiteY9" fmla="*/ 44232 h 533216"/>
                  <a:gd name="connsiteX10" fmla="*/ 135599 w 346677"/>
                  <a:gd name="connsiteY10" fmla="*/ 29562 h 533216"/>
                  <a:gd name="connsiteX11" fmla="*/ 307558 w 346677"/>
                  <a:gd name="connsiteY11" fmla="*/ 122061 h 533216"/>
                  <a:gd name="connsiteX0" fmla="*/ 307558 w 346677"/>
                  <a:gd name="connsiteY0" fmla="*/ 112031 h 523186"/>
                  <a:gd name="connsiteX1" fmla="*/ 346677 w 346677"/>
                  <a:gd name="connsiteY1" fmla="*/ 175600 h 523186"/>
                  <a:gd name="connsiteX2" fmla="*/ 253770 w 346677"/>
                  <a:gd name="connsiteY2" fmla="*/ 448616 h 523186"/>
                  <a:gd name="connsiteX3" fmla="*/ 140489 w 346677"/>
                  <a:gd name="connsiteY3" fmla="*/ 523186 h 523186"/>
                  <a:gd name="connsiteX4" fmla="*/ 33727 w 346677"/>
                  <a:gd name="connsiteY4" fmla="*/ 460841 h 523186"/>
                  <a:gd name="connsiteX5" fmla="*/ 25577 w 346677"/>
                  <a:gd name="connsiteY5" fmla="*/ 354486 h 523186"/>
                  <a:gd name="connsiteX6" fmla="*/ 23132 w 346677"/>
                  <a:gd name="connsiteY6" fmla="*/ 242020 h 523186"/>
                  <a:gd name="connsiteX7" fmla="*/ 3573 w 346677"/>
                  <a:gd name="connsiteY7" fmla="*/ 146668 h 523186"/>
                  <a:gd name="connsiteX8" fmla="*/ 20688 w 346677"/>
                  <a:gd name="connsiteY8" fmla="*/ 90435 h 523186"/>
                  <a:gd name="connsiteX9" fmla="*/ 52472 w 346677"/>
                  <a:gd name="connsiteY9" fmla="*/ 34202 h 523186"/>
                  <a:gd name="connsiteX10" fmla="*/ 135599 w 346677"/>
                  <a:gd name="connsiteY10" fmla="*/ 19532 h 523186"/>
                  <a:gd name="connsiteX11" fmla="*/ 307558 w 346677"/>
                  <a:gd name="connsiteY11" fmla="*/ 112031 h 523186"/>
                  <a:gd name="connsiteX0" fmla="*/ 307558 w 346677"/>
                  <a:gd name="connsiteY0" fmla="*/ 116348 h 527503"/>
                  <a:gd name="connsiteX1" fmla="*/ 346677 w 346677"/>
                  <a:gd name="connsiteY1" fmla="*/ 179917 h 527503"/>
                  <a:gd name="connsiteX2" fmla="*/ 253770 w 346677"/>
                  <a:gd name="connsiteY2" fmla="*/ 452933 h 527503"/>
                  <a:gd name="connsiteX3" fmla="*/ 140489 w 346677"/>
                  <a:gd name="connsiteY3" fmla="*/ 527503 h 527503"/>
                  <a:gd name="connsiteX4" fmla="*/ 33727 w 346677"/>
                  <a:gd name="connsiteY4" fmla="*/ 465158 h 527503"/>
                  <a:gd name="connsiteX5" fmla="*/ 25577 w 346677"/>
                  <a:gd name="connsiteY5" fmla="*/ 358803 h 527503"/>
                  <a:gd name="connsiteX6" fmla="*/ 23132 w 346677"/>
                  <a:gd name="connsiteY6" fmla="*/ 246337 h 527503"/>
                  <a:gd name="connsiteX7" fmla="*/ 3573 w 346677"/>
                  <a:gd name="connsiteY7" fmla="*/ 150985 h 527503"/>
                  <a:gd name="connsiteX8" fmla="*/ 20688 w 346677"/>
                  <a:gd name="connsiteY8" fmla="*/ 94752 h 527503"/>
                  <a:gd name="connsiteX9" fmla="*/ 52472 w 346677"/>
                  <a:gd name="connsiteY9" fmla="*/ 38519 h 527503"/>
                  <a:gd name="connsiteX10" fmla="*/ 135599 w 346677"/>
                  <a:gd name="connsiteY10" fmla="*/ 23849 h 527503"/>
                  <a:gd name="connsiteX11" fmla="*/ 307558 w 346677"/>
                  <a:gd name="connsiteY11" fmla="*/ 116348 h 527503"/>
                  <a:gd name="connsiteX0" fmla="*/ 307558 w 346677"/>
                  <a:gd name="connsiteY0" fmla="*/ 105765 h 516920"/>
                  <a:gd name="connsiteX1" fmla="*/ 346677 w 346677"/>
                  <a:gd name="connsiteY1" fmla="*/ 169334 h 516920"/>
                  <a:gd name="connsiteX2" fmla="*/ 253770 w 346677"/>
                  <a:gd name="connsiteY2" fmla="*/ 442350 h 516920"/>
                  <a:gd name="connsiteX3" fmla="*/ 140489 w 346677"/>
                  <a:gd name="connsiteY3" fmla="*/ 516920 h 516920"/>
                  <a:gd name="connsiteX4" fmla="*/ 33727 w 346677"/>
                  <a:gd name="connsiteY4" fmla="*/ 454575 h 516920"/>
                  <a:gd name="connsiteX5" fmla="*/ 25577 w 346677"/>
                  <a:gd name="connsiteY5" fmla="*/ 348220 h 516920"/>
                  <a:gd name="connsiteX6" fmla="*/ 23132 w 346677"/>
                  <a:gd name="connsiteY6" fmla="*/ 235754 h 516920"/>
                  <a:gd name="connsiteX7" fmla="*/ 3573 w 346677"/>
                  <a:gd name="connsiteY7" fmla="*/ 140402 h 516920"/>
                  <a:gd name="connsiteX8" fmla="*/ 20688 w 346677"/>
                  <a:gd name="connsiteY8" fmla="*/ 84169 h 516920"/>
                  <a:gd name="connsiteX9" fmla="*/ 52472 w 346677"/>
                  <a:gd name="connsiteY9" fmla="*/ 27936 h 516920"/>
                  <a:gd name="connsiteX10" fmla="*/ 135599 w 346677"/>
                  <a:gd name="connsiteY10" fmla="*/ 13266 h 516920"/>
                  <a:gd name="connsiteX11" fmla="*/ 228507 w 346677"/>
                  <a:gd name="connsiteY11" fmla="*/ 5932 h 516920"/>
                  <a:gd name="connsiteX12" fmla="*/ 307558 w 346677"/>
                  <a:gd name="connsiteY12" fmla="*/ 105765 h 516920"/>
                  <a:gd name="connsiteX0" fmla="*/ 307558 w 346677"/>
                  <a:gd name="connsiteY0" fmla="*/ 119785 h 530940"/>
                  <a:gd name="connsiteX1" fmla="*/ 346677 w 346677"/>
                  <a:gd name="connsiteY1" fmla="*/ 183354 h 530940"/>
                  <a:gd name="connsiteX2" fmla="*/ 253770 w 346677"/>
                  <a:gd name="connsiteY2" fmla="*/ 456370 h 530940"/>
                  <a:gd name="connsiteX3" fmla="*/ 140489 w 346677"/>
                  <a:gd name="connsiteY3" fmla="*/ 530940 h 530940"/>
                  <a:gd name="connsiteX4" fmla="*/ 33727 w 346677"/>
                  <a:gd name="connsiteY4" fmla="*/ 468595 h 530940"/>
                  <a:gd name="connsiteX5" fmla="*/ 25577 w 346677"/>
                  <a:gd name="connsiteY5" fmla="*/ 362240 h 530940"/>
                  <a:gd name="connsiteX6" fmla="*/ 23132 w 346677"/>
                  <a:gd name="connsiteY6" fmla="*/ 249774 h 530940"/>
                  <a:gd name="connsiteX7" fmla="*/ 3573 w 346677"/>
                  <a:gd name="connsiteY7" fmla="*/ 154422 h 530940"/>
                  <a:gd name="connsiteX8" fmla="*/ 20688 w 346677"/>
                  <a:gd name="connsiteY8" fmla="*/ 98189 h 530940"/>
                  <a:gd name="connsiteX9" fmla="*/ 52472 w 346677"/>
                  <a:gd name="connsiteY9" fmla="*/ 41956 h 530940"/>
                  <a:gd name="connsiteX10" fmla="*/ 135599 w 346677"/>
                  <a:gd name="connsiteY10" fmla="*/ 27286 h 530940"/>
                  <a:gd name="connsiteX11" fmla="*/ 228507 w 346677"/>
                  <a:gd name="connsiteY11" fmla="*/ 19952 h 530940"/>
                  <a:gd name="connsiteX12" fmla="*/ 307558 w 346677"/>
                  <a:gd name="connsiteY12" fmla="*/ 119785 h 530940"/>
                  <a:gd name="connsiteX0" fmla="*/ 307558 w 346677"/>
                  <a:gd name="connsiteY0" fmla="*/ 119785 h 530940"/>
                  <a:gd name="connsiteX1" fmla="*/ 346677 w 346677"/>
                  <a:gd name="connsiteY1" fmla="*/ 183354 h 530940"/>
                  <a:gd name="connsiteX2" fmla="*/ 253770 w 346677"/>
                  <a:gd name="connsiteY2" fmla="*/ 456370 h 530940"/>
                  <a:gd name="connsiteX3" fmla="*/ 140489 w 346677"/>
                  <a:gd name="connsiteY3" fmla="*/ 530940 h 530940"/>
                  <a:gd name="connsiteX4" fmla="*/ 33727 w 346677"/>
                  <a:gd name="connsiteY4" fmla="*/ 468595 h 530940"/>
                  <a:gd name="connsiteX5" fmla="*/ 25577 w 346677"/>
                  <a:gd name="connsiteY5" fmla="*/ 362240 h 530940"/>
                  <a:gd name="connsiteX6" fmla="*/ 23132 w 346677"/>
                  <a:gd name="connsiteY6" fmla="*/ 249774 h 530940"/>
                  <a:gd name="connsiteX7" fmla="*/ 3573 w 346677"/>
                  <a:gd name="connsiteY7" fmla="*/ 154422 h 530940"/>
                  <a:gd name="connsiteX8" fmla="*/ 20688 w 346677"/>
                  <a:gd name="connsiteY8" fmla="*/ 98189 h 530940"/>
                  <a:gd name="connsiteX9" fmla="*/ 52472 w 346677"/>
                  <a:gd name="connsiteY9" fmla="*/ 41956 h 530940"/>
                  <a:gd name="connsiteX10" fmla="*/ 135599 w 346677"/>
                  <a:gd name="connsiteY10" fmla="*/ 27286 h 530940"/>
                  <a:gd name="connsiteX11" fmla="*/ 228507 w 346677"/>
                  <a:gd name="connsiteY11" fmla="*/ 19952 h 530940"/>
                  <a:gd name="connsiteX12" fmla="*/ 307558 w 346677"/>
                  <a:gd name="connsiteY12" fmla="*/ 119785 h 530940"/>
                  <a:gd name="connsiteX0" fmla="*/ 307558 w 307558"/>
                  <a:gd name="connsiteY0" fmla="*/ 119785 h 530940"/>
                  <a:gd name="connsiteX1" fmla="*/ 297779 w 307558"/>
                  <a:gd name="connsiteY1" fmla="*/ 207803 h 530940"/>
                  <a:gd name="connsiteX2" fmla="*/ 253770 w 307558"/>
                  <a:gd name="connsiteY2" fmla="*/ 456370 h 530940"/>
                  <a:gd name="connsiteX3" fmla="*/ 140489 w 307558"/>
                  <a:gd name="connsiteY3" fmla="*/ 530940 h 530940"/>
                  <a:gd name="connsiteX4" fmla="*/ 33727 w 307558"/>
                  <a:gd name="connsiteY4" fmla="*/ 468595 h 530940"/>
                  <a:gd name="connsiteX5" fmla="*/ 25577 w 307558"/>
                  <a:gd name="connsiteY5" fmla="*/ 362240 h 530940"/>
                  <a:gd name="connsiteX6" fmla="*/ 23132 w 307558"/>
                  <a:gd name="connsiteY6" fmla="*/ 249774 h 530940"/>
                  <a:gd name="connsiteX7" fmla="*/ 3573 w 307558"/>
                  <a:gd name="connsiteY7" fmla="*/ 154422 h 530940"/>
                  <a:gd name="connsiteX8" fmla="*/ 20688 w 307558"/>
                  <a:gd name="connsiteY8" fmla="*/ 98189 h 530940"/>
                  <a:gd name="connsiteX9" fmla="*/ 52472 w 307558"/>
                  <a:gd name="connsiteY9" fmla="*/ 41956 h 530940"/>
                  <a:gd name="connsiteX10" fmla="*/ 135599 w 307558"/>
                  <a:gd name="connsiteY10" fmla="*/ 27286 h 530940"/>
                  <a:gd name="connsiteX11" fmla="*/ 228507 w 307558"/>
                  <a:gd name="connsiteY11" fmla="*/ 19952 h 530940"/>
                  <a:gd name="connsiteX12" fmla="*/ 307558 w 307558"/>
                  <a:gd name="connsiteY12" fmla="*/ 119785 h 530940"/>
                  <a:gd name="connsiteX0" fmla="*/ 307558 w 307558"/>
                  <a:gd name="connsiteY0" fmla="*/ 119785 h 530940"/>
                  <a:gd name="connsiteX1" fmla="*/ 297779 w 307558"/>
                  <a:gd name="connsiteY1" fmla="*/ 207803 h 530940"/>
                  <a:gd name="connsiteX2" fmla="*/ 253770 w 307558"/>
                  <a:gd name="connsiteY2" fmla="*/ 456370 h 530940"/>
                  <a:gd name="connsiteX3" fmla="*/ 140489 w 307558"/>
                  <a:gd name="connsiteY3" fmla="*/ 530940 h 530940"/>
                  <a:gd name="connsiteX4" fmla="*/ 33727 w 307558"/>
                  <a:gd name="connsiteY4" fmla="*/ 468595 h 530940"/>
                  <a:gd name="connsiteX5" fmla="*/ 25577 w 307558"/>
                  <a:gd name="connsiteY5" fmla="*/ 362240 h 530940"/>
                  <a:gd name="connsiteX6" fmla="*/ 23132 w 307558"/>
                  <a:gd name="connsiteY6" fmla="*/ 249774 h 530940"/>
                  <a:gd name="connsiteX7" fmla="*/ 3573 w 307558"/>
                  <a:gd name="connsiteY7" fmla="*/ 154422 h 530940"/>
                  <a:gd name="connsiteX8" fmla="*/ 20688 w 307558"/>
                  <a:gd name="connsiteY8" fmla="*/ 98189 h 530940"/>
                  <a:gd name="connsiteX9" fmla="*/ 52472 w 307558"/>
                  <a:gd name="connsiteY9" fmla="*/ 41956 h 530940"/>
                  <a:gd name="connsiteX10" fmla="*/ 135599 w 307558"/>
                  <a:gd name="connsiteY10" fmla="*/ 27286 h 530940"/>
                  <a:gd name="connsiteX11" fmla="*/ 228507 w 307558"/>
                  <a:gd name="connsiteY11" fmla="*/ 19952 h 530940"/>
                  <a:gd name="connsiteX12" fmla="*/ 307558 w 307558"/>
                  <a:gd name="connsiteY12" fmla="*/ 119785 h 530940"/>
                  <a:gd name="connsiteX0" fmla="*/ 307558 w 312489"/>
                  <a:gd name="connsiteY0" fmla="*/ 119785 h 530940"/>
                  <a:gd name="connsiteX1" fmla="*/ 297779 w 312489"/>
                  <a:gd name="connsiteY1" fmla="*/ 207803 h 530940"/>
                  <a:gd name="connsiteX2" fmla="*/ 253770 w 312489"/>
                  <a:gd name="connsiteY2" fmla="*/ 456370 h 530940"/>
                  <a:gd name="connsiteX3" fmla="*/ 140489 w 312489"/>
                  <a:gd name="connsiteY3" fmla="*/ 530940 h 530940"/>
                  <a:gd name="connsiteX4" fmla="*/ 33727 w 312489"/>
                  <a:gd name="connsiteY4" fmla="*/ 468595 h 530940"/>
                  <a:gd name="connsiteX5" fmla="*/ 25577 w 312489"/>
                  <a:gd name="connsiteY5" fmla="*/ 362240 h 530940"/>
                  <a:gd name="connsiteX6" fmla="*/ 23132 w 312489"/>
                  <a:gd name="connsiteY6" fmla="*/ 249774 h 530940"/>
                  <a:gd name="connsiteX7" fmla="*/ 3573 w 312489"/>
                  <a:gd name="connsiteY7" fmla="*/ 154422 h 530940"/>
                  <a:gd name="connsiteX8" fmla="*/ 20688 w 312489"/>
                  <a:gd name="connsiteY8" fmla="*/ 98189 h 530940"/>
                  <a:gd name="connsiteX9" fmla="*/ 52472 w 312489"/>
                  <a:gd name="connsiteY9" fmla="*/ 41956 h 530940"/>
                  <a:gd name="connsiteX10" fmla="*/ 135599 w 312489"/>
                  <a:gd name="connsiteY10" fmla="*/ 27286 h 530940"/>
                  <a:gd name="connsiteX11" fmla="*/ 228507 w 312489"/>
                  <a:gd name="connsiteY11" fmla="*/ 19952 h 530940"/>
                  <a:gd name="connsiteX12" fmla="*/ 307558 w 312489"/>
                  <a:gd name="connsiteY12" fmla="*/ 119785 h 530940"/>
                  <a:gd name="connsiteX0" fmla="*/ 307558 w 310490"/>
                  <a:gd name="connsiteY0" fmla="*/ 119785 h 530940"/>
                  <a:gd name="connsiteX1" fmla="*/ 288000 w 310490"/>
                  <a:gd name="connsiteY1" fmla="*/ 202913 h 530940"/>
                  <a:gd name="connsiteX2" fmla="*/ 253770 w 310490"/>
                  <a:gd name="connsiteY2" fmla="*/ 456370 h 530940"/>
                  <a:gd name="connsiteX3" fmla="*/ 140489 w 310490"/>
                  <a:gd name="connsiteY3" fmla="*/ 530940 h 530940"/>
                  <a:gd name="connsiteX4" fmla="*/ 33727 w 310490"/>
                  <a:gd name="connsiteY4" fmla="*/ 468595 h 530940"/>
                  <a:gd name="connsiteX5" fmla="*/ 25577 w 310490"/>
                  <a:gd name="connsiteY5" fmla="*/ 362240 h 530940"/>
                  <a:gd name="connsiteX6" fmla="*/ 23132 w 310490"/>
                  <a:gd name="connsiteY6" fmla="*/ 249774 h 530940"/>
                  <a:gd name="connsiteX7" fmla="*/ 3573 w 310490"/>
                  <a:gd name="connsiteY7" fmla="*/ 154422 h 530940"/>
                  <a:gd name="connsiteX8" fmla="*/ 20688 w 310490"/>
                  <a:gd name="connsiteY8" fmla="*/ 98189 h 530940"/>
                  <a:gd name="connsiteX9" fmla="*/ 52472 w 310490"/>
                  <a:gd name="connsiteY9" fmla="*/ 41956 h 530940"/>
                  <a:gd name="connsiteX10" fmla="*/ 135599 w 310490"/>
                  <a:gd name="connsiteY10" fmla="*/ 27286 h 530940"/>
                  <a:gd name="connsiteX11" fmla="*/ 228507 w 310490"/>
                  <a:gd name="connsiteY11" fmla="*/ 19952 h 530940"/>
                  <a:gd name="connsiteX12" fmla="*/ 307558 w 310490"/>
                  <a:gd name="connsiteY12" fmla="*/ 119785 h 530940"/>
                  <a:gd name="connsiteX0" fmla="*/ 307558 w 310490"/>
                  <a:gd name="connsiteY0" fmla="*/ 119785 h 530940"/>
                  <a:gd name="connsiteX1" fmla="*/ 288000 w 310490"/>
                  <a:gd name="connsiteY1" fmla="*/ 202913 h 530940"/>
                  <a:gd name="connsiteX2" fmla="*/ 282295 w 310490"/>
                  <a:gd name="connsiteY2" fmla="*/ 261998 h 530940"/>
                  <a:gd name="connsiteX3" fmla="*/ 253770 w 310490"/>
                  <a:gd name="connsiteY3" fmla="*/ 456370 h 530940"/>
                  <a:gd name="connsiteX4" fmla="*/ 140489 w 310490"/>
                  <a:gd name="connsiteY4" fmla="*/ 530940 h 530940"/>
                  <a:gd name="connsiteX5" fmla="*/ 33727 w 310490"/>
                  <a:gd name="connsiteY5" fmla="*/ 468595 h 530940"/>
                  <a:gd name="connsiteX6" fmla="*/ 25577 w 310490"/>
                  <a:gd name="connsiteY6" fmla="*/ 362240 h 530940"/>
                  <a:gd name="connsiteX7" fmla="*/ 23132 w 310490"/>
                  <a:gd name="connsiteY7" fmla="*/ 249774 h 530940"/>
                  <a:gd name="connsiteX8" fmla="*/ 3573 w 310490"/>
                  <a:gd name="connsiteY8" fmla="*/ 154422 h 530940"/>
                  <a:gd name="connsiteX9" fmla="*/ 20688 w 310490"/>
                  <a:gd name="connsiteY9" fmla="*/ 98189 h 530940"/>
                  <a:gd name="connsiteX10" fmla="*/ 52472 w 310490"/>
                  <a:gd name="connsiteY10" fmla="*/ 41956 h 530940"/>
                  <a:gd name="connsiteX11" fmla="*/ 135599 w 310490"/>
                  <a:gd name="connsiteY11" fmla="*/ 27286 h 530940"/>
                  <a:gd name="connsiteX12" fmla="*/ 228507 w 310490"/>
                  <a:gd name="connsiteY12" fmla="*/ 19952 h 530940"/>
                  <a:gd name="connsiteX13" fmla="*/ 307558 w 310490"/>
                  <a:gd name="connsiteY13" fmla="*/ 119785 h 530940"/>
                  <a:gd name="connsiteX0" fmla="*/ 307558 w 310490"/>
                  <a:gd name="connsiteY0" fmla="*/ 119785 h 530940"/>
                  <a:gd name="connsiteX1" fmla="*/ 288000 w 310490"/>
                  <a:gd name="connsiteY1" fmla="*/ 202913 h 530940"/>
                  <a:gd name="connsiteX2" fmla="*/ 304299 w 310490"/>
                  <a:gd name="connsiteY2" fmla="*/ 257108 h 530940"/>
                  <a:gd name="connsiteX3" fmla="*/ 253770 w 310490"/>
                  <a:gd name="connsiteY3" fmla="*/ 456370 h 530940"/>
                  <a:gd name="connsiteX4" fmla="*/ 140489 w 310490"/>
                  <a:gd name="connsiteY4" fmla="*/ 530940 h 530940"/>
                  <a:gd name="connsiteX5" fmla="*/ 33727 w 310490"/>
                  <a:gd name="connsiteY5" fmla="*/ 468595 h 530940"/>
                  <a:gd name="connsiteX6" fmla="*/ 25577 w 310490"/>
                  <a:gd name="connsiteY6" fmla="*/ 362240 h 530940"/>
                  <a:gd name="connsiteX7" fmla="*/ 23132 w 310490"/>
                  <a:gd name="connsiteY7" fmla="*/ 249774 h 530940"/>
                  <a:gd name="connsiteX8" fmla="*/ 3573 w 310490"/>
                  <a:gd name="connsiteY8" fmla="*/ 154422 h 530940"/>
                  <a:gd name="connsiteX9" fmla="*/ 20688 w 310490"/>
                  <a:gd name="connsiteY9" fmla="*/ 98189 h 530940"/>
                  <a:gd name="connsiteX10" fmla="*/ 52472 w 310490"/>
                  <a:gd name="connsiteY10" fmla="*/ 41956 h 530940"/>
                  <a:gd name="connsiteX11" fmla="*/ 135599 w 310490"/>
                  <a:gd name="connsiteY11" fmla="*/ 27286 h 530940"/>
                  <a:gd name="connsiteX12" fmla="*/ 228507 w 310490"/>
                  <a:gd name="connsiteY12" fmla="*/ 19952 h 530940"/>
                  <a:gd name="connsiteX13" fmla="*/ 307558 w 310490"/>
                  <a:gd name="connsiteY13" fmla="*/ 119785 h 530940"/>
                  <a:gd name="connsiteX0" fmla="*/ 307558 w 310490"/>
                  <a:gd name="connsiteY0" fmla="*/ 119785 h 530940"/>
                  <a:gd name="connsiteX1" fmla="*/ 288000 w 310490"/>
                  <a:gd name="connsiteY1" fmla="*/ 202913 h 530940"/>
                  <a:gd name="connsiteX2" fmla="*/ 304299 w 310490"/>
                  <a:gd name="connsiteY2" fmla="*/ 257108 h 530940"/>
                  <a:gd name="connsiteX3" fmla="*/ 253770 w 310490"/>
                  <a:gd name="connsiteY3" fmla="*/ 456370 h 530940"/>
                  <a:gd name="connsiteX4" fmla="*/ 140489 w 310490"/>
                  <a:gd name="connsiteY4" fmla="*/ 530940 h 530940"/>
                  <a:gd name="connsiteX5" fmla="*/ 33727 w 310490"/>
                  <a:gd name="connsiteY5" fmla="*/ 468595 h 530940"/>
                  <a:gd name="connsiteX6" fmla="*/ 25577 w 310490"/>
                  <a:gd name="connsiteY6" fmla="*/ 362240 h 530940"/>
                  <a:gd name="connsiteX7" fmla="*/ 23132 w 310490"/>
                  <a:gd name="connsiteY7" fmla="*/ 249774 h 530940"/>
                  <a:gd name="connsiteX8" fmla="*/ 3573 w 310490"/>
                  <a:gd name="connsiteY8" fmla="*/ 154422 h 530940"/>
                  <a:gd name="connsiteX9" fmla="*/ 20688 w 310490"/>
                  <a:gd name="connsiteY9" fmla="*/ 98189 h 530940"/>
                  <a:gd name="connsiteX10" fmla="*/ 52472 w 310490"/>
                  <a:gd name="connsiteY10" fmla="*/ 41956 h 530940"/>
                  <a:gd name="connsiteX11" fmla="*/ 135599 w 310490"/>
                  <a:gd name="connsiteY11" fmla="*/ 27286 h 530940"/>
                  <a:gd name="connsiteX12" fmla="*/ 228507 w 310490"/>
                  <a:gd name="connsiteY12" fmla="*/ 19952 h 530940"/>
                  <a:gd name="connsiteX13" fmla="*/ 307558 w 310490"/>
                  <a:gd name="connsiteY13" fmla="*/ 119785 h 530940"/>
                  <a:gd name="connsiteX0" fmla="*/ 307558 w 310490"/>
                  <a:gd name="connsiteY0" fmla="*/ 119785 h 530940"/>
                  <a:gd name="connsiteX1" fmla="*/ 288000 w 310490"/>
                  <a:gd name="connsiteY1" fmla="*/ 202913 h 530940"/>
                  <a:gd name="connsiteX2" fmla="*/ 304299 w 310490"/>
                  <a:gd name="connsiteY2" fmla="*/ 257108 h 530940"/>
                  <a:gd name="connsiteX3" fmla="*/ 277405 w 310490"/>
                  <a:gd name="connsiteY3" fmla="*/ 362240 h 530940"/>
                  <a:gd name="connsiteX4" fmla="*/ 253770 w 310490"/>
                  <a:gd name="connsiteY4" fmla="*/ 456370 h 530940"/>
                  <a:gd name="connsiteX5" fmla="*/ 140489 w 310490"/>
                  <a:gd name="connsiteY5" fmla="*/ 530940 h 530940"/>
                  <a:gd name="connsiteX6" fmla="*/ 33727 w 310490"/>
                  <a:gd name="connsiteY6" fmla="*/ 468595 h 530940"/>
                  <a:gd name="connsiteX7" fmla="*/ 25577 w 310490"/>
                  <a:gd name="connsiteY7" fmla="*/ 362240 h 530940"/>
                  <a:gd name="connsiteX8" fmla="*/ 23132 w 310490"/>
                  <a:gd name="connsiteY8" fmla="*/ 249774 h 530940"/>
                  <a:gd name="connsiteX9" fmla="*/ 3573 w 310490"/>
                  <a:gd name="connsiteY9" fmla="*/ 154422 h 530940"/>
                  <a:gd name="connsiteX10" fmla="*/ 20688 w 310490"/>
                  <a:gd name="connsiteY10" fmla="*/ 98189 h 530940"/>
                  <a:gd name="connsiteX11" fmla="*/ 52472 w 310490"/>
                  <a:gd name="connsiteY11" fmla="*/ 41956 h 530940"/>
                  <a:gd name="connsiteX12" fmla="*/ 135599 w 310490"/>
                  <a:gd name="connsiteY12" fmla="*/ 27286 h 530940"/>
                  <a:gd name="connsiteX13" fmla="*/ 228507 w 310490"/>
                  <a:gd name="connsiteY13" fmla="*/ 19952 h 530940"/>
                  <a:gd name="connsiteX14" fmla="*/ 307558 w 310490"/>
                  <a:gd name="connsiteY14" fmla="*/ 119785 h 530940"/>
                  <a:gd name="connsiteX0" fmla="*/ 307558 w 310490"/>
                  <a:gd name="connsiteY0" fmla="*/ 119785 h 530940"/>
                  <a:gd name="connsiteX1" fmla="*/ 288000 w 310490"/>
                  <a:gd name="connsiteY1" fmla="*/ 202913 h 530940"/>
                  <a:gd name="connsiteX2" fmla="*/ 304299 w 310490"/>
                  <a:gd name="connsiteY2" fmla="*/ 257108 h 530940"/>
                  <a:gd name="connsiteX3" fmla="*/ 299409 w 310490"/>
                  <a:gd name="connsiteY3" fmla="*/ 364685 h 530940"/>
                  <a:gd name="connsiteX4" fmla="*/ 253770 w 310490"/>
                  <a:gd name="connsiteY4" fmla="*/ 456370 h 530940"/>
                  <a:gd name="connsiteX5" fmla="*/ 140489 w 310490"/>
                  <a:gd name="connsiteY5" fmla="*/ 530940 h 530940"/>
                  <a:gd name="connsiteX6" fmla="*/ 33727 w 310490"/>
                  <a:gd name="connsiteY6" fmla="*/ 468595 h 530940"/>
                  <a:gd name="connsiteX7" fmla="*/ 25577 w 310490"/>
                  <a:gd name="connsiteY7" fmla="*/ 362240 h 530940"/>
                  <a:gd name="connsiteX8" fmla="*/ 23132 w 310490"/>
                  <a:gd name="connsiteY8" fmla="*/ 249774 h 530940"/>
                  <a:gd name="connsiteX9" fmla="*/ 3573 w 310490"/>
                  <a:gd name="connsiteY9" fmla="*/ 154422 h 530940"/>
                  <a:gd name="connsiteX10" fmla="*/ 20688 w 310490"/>
                  <a:gd name="connsiteY10" fmla="*/ 98189 h 530940"/>
                  <a:gd name="connsiteX11" fmla="*/ 52472 w 310490"/>
                  <a:gd name="connsiteY11" fmla="*/ 41956 h 530940"/>
                  <a:gd name="connsiteX12" fmla="*/ 135599 w 310490"/>
                  <a:gd name="connsiteY12" fmla="*/ 27286 h 530940"/>
                  <a:gd name="connsiteX13" fmla="*/ 228507 w 310490"/>
                  <a:gd name="connsiteY13" fmla="*/ 19952 h 530940"/>
                  <a:gd name="connsiteX14" fmla="*/ 307558 w 310490"/>
                  <a:gd name="connsiteY14" fmla="*/ 119785 h 530940"/>
                  <a:gd name="connsiteX0" fmla="*/ 307558 w 310490"/>
                  <a:gd name="connsiteY0" fmla="*/ 119785 h 530940"/>
                  <a:gd name="connsiteX1" fmla="*/ 288000 w 310490"/>
                  <a:gd name="connsiteY1" fmla="*/ 202913 h 530940"/>
                  <a:gd name="connsiteX2" fmla="*/ 304299 w 310490"/>
                  <a:gd name="connsiteY2" fmla="*/ 257108 h 530940"/>
                  <a:gd name="connsiteX3" fmla="*/ 272514 w 310490"/>
                  <a:gd name="connsiteY3" fmla="*/ 357350 h 530940"/>
                  <a:gd name="connsiteX4" fmla="*/ 253770 w 310490"/>
                  <a:gd name="connsiteY4" fmla="*/ 456370 h 530940"/>
                  <a:gd name="connsiteX5" fmla="*/ 140489 w 310490"/>
                  <a:gd name="connsiteY5" fmla="*/ 530940 h 530940"/>
                  <a:gd name="connsiteX6" fmla="*/ 33727 w 310490"/>
                  <a:gd name="connsiteY6" fmla="*/ 468595 h 530940"/>
                  <a:gd name="connsiteX7" fmla="*/ 25577 w 310490"/>
                  <a:gd name="connsiteY7" fmla="*/ 362240 h 530940"/>
                  <a:gd name="connsiteX8" fmla="*/ 23132 w 310490"/>
                  <a:gd name="connsiteY8" fmla="*/ 249774 h 530940"/>
                  <a:gd name="connsiteX9" fmla="*/ 3573 w 310490"/>
                  <a:gd name="connsiteY9" fmla="*/ 154422 h 530940"/>
                  <a:gd name="connsiteX10" fmla="*/ 20688 w 310490"/>
                  <a:gd name="connsiteY10" fmla="*/ 98189 h 530940"/>
                  <a:gd name="connsiteX11" fmla="*/ 52472 w 310490"/>
                  <a:gd name="connsiteY11" fmla="*/ 41956 h 530940"/>
                  <a:gd name="connsiteX12" fmla="*/ 135599 w 310490"/>
                  <a:gd name="connsiteY12" fmla="*/ 27286 h 530940"/>
                  <a:gd name="connsiteX13" fmla="*/ 228507 w 310490"/>
                  <a:gd name="connsiteY13" fmla="*/ 19952 h 530940"/>
                  <a:gd name="connsiteX14" fmla="*/ 307558 w 310490"/>
                  <a:gd name="connsiteY14" fmla="*/ 119785 h 530940"/>
                  <a:gd name="connsiteX0" fmla="*/ 307558 w 310490"/>
                  <a:gd name="connsiteY0" fmla="*/ 119785 h 530940"/>
                  <a:gd name="connsiteX1" fmla="*/ 288000 w 310490"/>
                  <a:gd name="connsiteY1" fmla="*/ 202913 h 530940"/>
                  <a:gd name="connsiteX2" fmla="*/ 304299 w 310490"/>
                  <a:gd name="connsiteY2" fmla="*/ 257108 h 530940"/>
                  <a:gd name="connsiteX3" fmla="*/ 272514 w 310490"/>
                  <a:gd name="connsiteY3" fmla="*/ 357350 h 530940"/>
                  <a:gd name="connsiteX4" fmla="*/ 253770 w 310490"/>
                  <a:gd name="connsiteY4" fmla="*/ 456370 h 530940"/>
                  <a:gd name="connsiteX5" fmla="*/ 140489 w 310490"/>
                  <a:gd name="connsiteY5" fmla="*/ 530940 h 530940"/>
                  <a:gd name="connsiteX6" fmla="*/ 33727 w 310490"/>
                  <a:gd name="connsiteY6" fmla="*/ 468595 h 530940"/>
                  <a:gd name="connsiteX7" fmla="*/ 25577 w 310490"/>
                  <a:gd name="connsiteY7" fmla="*/ 362240 h 530940"/>
                  <a:gd name="connsiteX8" fmla="*/ 23132 w 310490"/>
                  <a:gd name="connsiteY8" fmla="*/ 249774 h 530940"/>
                  <a:gd name="connsiteX9" fmla="*/ 3573 w 310490"/>
                  <a:gd name="connsiteY9" fmla="*/ 154422 h 530940"/>
                  <a:gd name="connsiteX10" fmla="*/ 20688 w 310490"/>
                  <a:gd name="connsiteY10" fmla="*/ 98189 h 530940"/>
                  <a:gd name="connsiteX11" fmla="*/ 52472 w 310490"/>
                  <a:gd name="connsiteY11" fmla="*/ 41956 h 530940"/>
                  <a:gd name="connsiteX12" fmla="*/ 135599 w 310490"/>
                  <a:gd name="connsiteY12" fmla="*/ 27286 h 530940"/>
                  <a:gd name="connsiteX13" fmla="*/ 228507 w 310490"/>
                  <a:gd name="connsiteY13" fmla="*/ 19952 h 530940"/>
                  <a:gd name="connsiteX14" fmla="*/ 307558 w 310490"/>
                  <a:gd name="connsiteY14" fmla="*/ 119785 h 530940"/>
                  <a:gd name="connsiteX0" fmla="*/ 307558 w 310490"/>
                  <a:gd name="connsiteY0" fmla="*/ 119785 h 530940"/>
                  <a:gd name="connsiteX1" fmla="*/ 288000 w 310490"/>
                  <a:gd name="connsiteY1" fmla="*/ 202913 h 530940"/>
                  <a:gd name="connsiteX2" fmla="*/ 304299 w 310490"/>
                  <a:gd name="connsiteY2" fmla="*/ 257108 h 530940"/>
                  <a:gd name="connsiteX3" fmla="*/ 272514 w 310490"/>
                  <a:gd name="connsiteY3" fmla="*/ 357350 h 530940"/>
                  <a:gd name="connsiteX4" fmla="*/ 253770 w 310490"/>
                  <a:gd name="connsiteY4" fmla="*/ 456370 h 530940"/>
                  <a:gd name="connsiteX5" fmla="*/ 140489 w 310490"/>
                  <a:gd name="connsiteY5" fmla="*/ 530940 h 530940"/>
                  <a:gd name="connsiteX6" fmla="*/ 33727 w 310490"/>
                  <a:gd name="connsiteY6" fmla="*/ 468595 h 530940"/>
                  <a:gd name="connsiteX7" fmla="*/ 25577 w 310490"/>
                  <a:gd name="connsiteY7" fmla="*/ 362240 h 530940"/>
                  <a:gd name="connsiteX8" fmla="*/ 23132 w 310490"/>
                  <a:gd name="connsiteY8" fmla="*/ 249774 h 530940"/>
                  <a:gd name="connsiteX9" fmla="*/ 3573 w 310490"/>
                  <a:gd name="connsiteY9" fmla="*/ 154422 h 530940"/>
                  <a:gd name="connsiteX10" fmla="*/ 20688 w 310490"/>
                  <a:gd name="connsiteY10" fmla="*/ 98189 h 530940"/>
                  <a:gd name="connsiteX11" fmla="*/ 52472 w 310490"/>
                  <a:gd name="connsiteY11" fmla="*/ 41956 h 530940"/>
                  <a:gd name="connsiteX12" fmla="*/ 135599 w 310490"/>
                  <a:gd name="connsiteY12" fmla="*/ 27286 h 530940"/>
                  <a:gd name="connsiteX13" fmla="*/ 228507 w 310490"/>
                  <a:gd name="connsiteY13" fmla="*/ 19952 h 530940"/>
                  <a:gd name="connsiteX14" fmla="*/ 307558 w 310490"/>
                  <a:gd name="connsiteY14" fmla="*/ 119785 h 530940"/>
                  <a:gd name="connsiteX0" fmla="*/ 307558 w 310490"/>
                  <a:gd name="connsiteY0" fmla="*/ 119785 h 530940"/>
                  <a:gd name="connsiteX1" fmla="*/ 288000 w 310490"/>
                  <a:gd name="connsiteY1" fmla="*/ 202913 h 530940"/>
                  <a:gd name="connsiteX2" fmla="*/ 304299 w 310490"/>
                  <a:gd name="connsiteY2" fmla="*/ 244883 h 530940"/>
                  <a:gd name="connsiteX3" fmla="*/ 272514 w 310490"/>
                  <a:gd name="connsiteY3" fmla="*/ 357350 h 530940"/>
                  <a:gd name="connsiteX4" fmla="*/ 253770 w 310490"/>
                  <a:gd name="connsiteY4" fmla="*/ 456370 h 530940"/>
                  <a:gd name="connsiteX5" fmla="*/ 140489 w 310490"/>
                  <a:gd name="connsiteY5" fmla="*/ 530940 h 530940"/>
                  <a:gd name="connsiteX6" fmla="*/ 33727 w 310490"/>
                  <a:gd name="connsiteY6" fmla="*/ 468595 h 530940"/>
                  <a:gd name="connsiteX7" fmla="*/ 25577 w 310490"/>
                  <a:gd name="connsiteY7" fmla="*/ 362240 h 530940"/>
                  <a:gd name="connsiteX8" fmla="*/ 23132 w 310490"/>
                  <a:gd name="connsiteY8" fmla="*/ 249774 h 530940"/>
                  <a:gd name="connsiteX9" fmla="*/ 3573 w 310490"/>
                  <a:gd name="connsiteY9" fmla="*/ 154422 h 530940"/>
                  <a:gd name="connsiteX10" fmla="*/ 20688 w 310490"/>
                  <a:gd name="connsiteY10" fmla="*/ 98189 h 530940"/>
                  <a:gd name="connsiteX11" fmla="*/ 52472 w 310490"/>
                  <a:gd name="connsiteY11" fmla="*/ 41956 h 530940"/>
                  <a:gd name="connsiteX12" fmla="*/ 135599 w 310490"/>
                  <a:gd name="connsiteY12" fmla="*/ 27286 h 530940"/>
                  <a:gd name="connsiteX13" fmla="*/ 228507 w 310490"/>
                  <a:gd name="connsiteY13" fmla="*/ 19952 h 530940"/>
                  <a:gd name="connsiteX14" fmla="*/ 307558 w 310490"/>
                  <a:gd name="connsiteY14" fmla="*/ 119785 h 530940"/>
                  <a:gd name="connsiteX0" fmla="*/ 307558 w 310490"/>
                  <a:gd name="connsiteY0" fmla="*/ 119785 h 530940"/>
                  <a:gd name="connsiteX1" fmla="*/ 288000 w 310490"/>
                  <a:gd name="connsiteY1" fmla="*/ 202913 h 530940"/>
                  <a:gd name="connsiteX2" fmla="*/ 304299 w 310490"/>
                  <a:gd name="connsiteY2" fmla="*/ 244883 h 530940"/>
                  <a:gd name="connsiteX3" fmla="*/ 274959 w 310490"/>
                  <a:gd name="connsiteY3" fmla="*/ 350015 h 530940"/>
                  <a:gd name="connsiteX4" fmla="*/ 253770 w 310490"/>
                  <a:gd name="connsiteY4" fmla="*/ 456370 h 530940"/>
                  <a:gd name="connsiteX5" fmla="*/ 140489 w 310490"/>
                  <a:gd name="connsiteY5" fmla="*/ 530940 h 530940"/>
                  <a:gd name="connsiteX6" fmla="*/ 33727 w 310490"/>
                  <a:gd name="connsiteY6" fmla="*/ 468595 h 530940"/>
                  <a:gd name="connsiteX7" fmla="*/ 25577 w 310490"/>
                  <a:gd name="connsiteY7" fmla="*/ 362240 h 530940"/>
                  <a:gd name="connsiteX8" fmla="*/ 23132 w 310490"/>
                  <a:gd name="connsiteY8" fmla="*/ 249774 h 530940"/>
                  <a:gd name="connsiteX9" fmla="*/ 3573 w 310490"/>
                  <a:gd name="connsiteY9" fmla="*/ 154422 h 530940"/>
                  <a:gd name="connsiteX10" fmla="*/ 20688 w 310490"/>
                  <a:gd name="connsiteY10" fmla="*/ 98189 h 530940"/>
                  <a:gd name="connsiteX11" fmla="*/ 52472 w 310490"/>
                  <a:gd name="connsiteY11" fmla="*/ 41956 h 530940"/>
                  <a:gd name="connsiteX12" fmla="*/ 135599 w 310490"/>
                  <a:gd name="connsiteY12" fmla="*/ 27286 h 530940"/>
                  <a:gd name="connsiteX13" fmla="*/ 228507 w 310490"/>
                  <a:gd name="connsiteY13" fmla="*/ 19952 h 530940"/>
                  <a:gd name="connsiteX14" fmla="*/ 307558 w 310490"/>
                  <a:gd name="connsiteY14" fmla="*/ 119785 h 530940"/>
                  <a:gd name="connsiteX0" fmla="*/ 307558 w 310490"/>
                  <a:gd name="connsiteY0" fmla="*/ 119785 h 530940"/>
                  <a:gd name="connsiteX1" fmla="*/ 288000 w 310490"/>
                  <a:gd name="connsiteY1" fmla="*/ 202913 h 530940"/>
                  <a:gd name="connsiteX2" fmla="*/ 304299 w 310490"/>
                  <a:gd name="connsiteY2" fmla="*/ 244883 h 530940"/>
                  <a:gd name="connsiteX3" fmla="*/ 274959 w 310490"/>
                  <a:gd name="connsiteY3" fmla="*/ 350015 h 530940"/>
                  <a:gd name="connsiteX4" fmla="*/ 253770 w 310490"/>
                  <a:gd name="connsiteY4" fmla="*/ 456370 h 530940"/>
                  <a:gd name="connsiteX5" fmla="*/ 140489 w 310490"/>
                  <a:gd name="connsiteY5" fmla="*/ 530940 h 530940"/>
                  <a:gd name="connsiteX6" fmla="*/ 33727 w 310490"/>
                  <a:gd name="connsiteY6" fmla="*/ 468595 h 530940"/>
                  <a:gd name="connsiteX7" fmla="*/ 25577 w 310490"/>
                  <a:gd name="connsiteY7" fmla="*/ 362240 h 530940"/>
                  <a:gd name="connsiteX8" fmla="*/ 23132 w 310490"/>
                  <a:gd name="connsiteY8" fmla="*/ 249774 h 530940"/>
                  <a:gd name="connsiteX9" fmla="*/ 3573 w 310490"/>
                  <a:gd name="connsiteY9" fmla="*/ 154422 h 530940"/>
                  <a:gd name="connsiteX10" fmla="*/ 20688 w 310490"/>
                  <a:gd name="connsiteY10" fmla="*/ 98189 h 530940"/>
                  <a:gd name="connsiteX11" fmla="*/ 52472 w 310490"/>
                  <a:gd name="connsiteY11" fmla="*/ 41956 h 530940"/>
                  <a:gd name="connsiteX12" fmla="*/ 135599 w 310490"/>
                  <a:gd name="connsiteY12" fmla="*/ 27286 h 530940"/>
                  <a:gd name="connsiteX13" fmla="*/ 228507 w 310490"/>
                  <a:gd name="connsiteY13" fmla="*/ 19952 h 530940"/>
                  <a:gd name="connsiteX14" fmla="*/ 307558 w 310490"/>
                  <a:gd name="connsiteY14" fmla="*/ 119785 h 530940"/>
                  <a:gd name="connsiteX0" fmla="*/ 307558 w 310490"/>
                  <a:gd name="connsiteY0" fmla="*/ 119785 h 530940"/>
                  <a:gd name="connsiteX1" fmla="*/ 288000 w 310490"/>
                  <a:gd name="connsiteY1" fmla="*/ 202913 h 530940"/>
                  <a:gd name="connsiteX2" fmla="*/ 294520 w 310490"/>
                  <a:gd name="connsiteY2" fmla="*/ 252218 h 530940"/>
                  <a:gd name="connsiteX3" fmla="*/ 274959 w 310490"/>
                  <a:gd name="connsiteY3" fmla="*/ 350015 h 530940"/>
                  <a:gd name="connsiteX4" fmla="*/ 253770 w 310490"/>
                  <a:gd name="connsiteY4" fmla="*/ 456370 h 530940"/>
                  <a:gd name="connsiteX5" fmla="*/ 140489 w 310490"/>
                  <a:gd name="connsiteY5" fmla="*/ 530940 h 530940"/>
                  <a:gd name="connsiteX6" fmla="*/ 33727 w 310490"/>
                  <a:gd name="connsiteY6" fmla="*/ 468595 h 530940"/>
                  <a:gd name="connsiteX7" fmla="*/ 25577 w 310490"/>
                  <a:gd name="connsiteY7" fmla="*/ 362240 h 530940"/>
                  <a:gd name="connsiteX8" fmla="*/ 23132 w 310490"/>
                  <a:gd name="connsiteY8" fmla="*/ 249774 h 530940"/>
                  <a:gd name="connsiteX9" fmla="*/ 3573 w 310490"/>
                  <a:gd name="connsiteY9" fmla="*/ 154422 h 530940"/>
                  <a:gd name="connsiteX10" fmla="*/ 20688 w 310490"/>
                  <a:gd name="connsiteY10" fmla="*/ 98189 h 530940"/>
                  <a:gd name="connsiteX11" fmla="*/ 52472 w 310490"/>
                  <a:gd name="connsiteY11" fmla="*/ 41956 h 530940"/>
                  <a:gd name="connsiteX12" fmla="*/ 135599 w 310490"/>
                  <a:gd name="connsiteY12" fmla="*/ 27286 h 530940"/>
                  <a:gd name="connsiteX13" fmla="*/ 228507 w 310490"/>
                  <a:gd name="connsiteY13" fmla="*/ 19952 h 530940"/>
                  <a:gd name="connsiteX14" fmla="*/ 307558 w 310490"/>
                  <a:gd name="connsiteY14" fmla="*/ 119785 h 530940"/>
                  <a:gd name="connsiteX0" fmla="*/ 307558 w 310844"/>
                  <a:gd name="connsiteY0" fmla="*/ 119785 h 530940"/>
                  <a:gd name="connsiteX1" fmla="*/ 290445 w 310844"/>
                  <a:gd name="connsiteY1" fmla="*/ 193133 h 530940"/>
                  <a:gd name="connsiteX2" fmla="*/ 294520 w 310844"/>
                  <a:gd name="connsiteY2" fmla="*/ 252218 h 530940"/>
                  <a:gd name="connsiteX3" fmla="*/ 274959 w 310844"/>
                  <a:gd name="connsiteY3" fmla="*/ 350015 h 530940"/>
                  <a:gd name="connsiteX4" fmla="*/ 253770 w 310844"/>
                  <a:gd name="connsiteY4" fmla="*/ 456370 h 530940"/>
                  <a:gd name="connsiteX5" fmla="*/ 140489 w 310844"/>
                  <a:gd name="connsiteY5" fmla="*/ 530940 h 530940"/>
                  <a:gd name="connsiteX6" fmla="*/ 33727 w 310844"/>
                  <a:gd name="connsiteY6" fmla="*/ 468595 h 530940"/>
                  <a:gd name="connsiteX7" fmla="*/ 25577 w 310844"/>
                  <a:gd name="connsiteY7" fmla="*/ 362240 h 530940"/>
                  <a:gd name="connsiteX8" fmla="*/ 23132 w 310844"/>
                  <a:gd name="connsiteY8" fmla="*/ 249774 h 530940"/>
                  <a:gd name="connsiteX9" fmla="*/ 3573 w 310844"/>
                  <a:gd name="connsiteY9" fmla="*/ 154422 h 530940"/>
                  <a:gd name="connsiteX10" fmla="*/ 20688 w 310844"/>
                  <a:gd name="connsiteY10" fmla="*/ 98189 h 530940"/>
                  <a:gd name="connsiteX11" fmla="*/ 52472 w 310844"/>
                  <a:gd name="connsiteY11" fmla="*/ 41956 h 530940"/>
                  <a:gd name="connsiteX12" fmla="*/ 135599 w 310844"/>
                  <a:gd name="connsiteY12" fmla="*/ 27286 h 530940"/>
                  <a:gd name="connsiteX13" fmla="*/ 228507 w 310844"/>
                  <a:gd name="connsiteY13" fmla="*/ 19952 h 530940"/>
                  <a:gd name="connsiteX14" fmla="*/ 307558 w 310844"/>
                  <a:gd name="connsiteY14" fmla="*/ 119785 h 530940"/>
                  <a:gd name="connsiteX0" fmla="*/ 307558 w 310844"/>
                  <a:gd name="connsiteY0" fmla="*/ 119785 h 530940"/>
                  <a:gd name="connsiteX1" fmla="*/ 290445 w 310844"/>
                  <a:gd name="connsiteY1" fmla="*/ 193133 h 530940"/>
                  <a:gd name="connsiteX2" fmla="*/ 294520 w 310844"/>
                  <a:gd name="connsiteY2" fmla="*/ 252218 h 530940"/>
                  <a:gd name="connsiteX3" fmla="*/ 274959 w 310844"/>
                  <a:gd name="connsiteY3" fmla="*/ 350015 h 530940"/>
                  <a:gd name="connsiteX4" fmla="*/ 253770 w 310844"/>
                  <a:gd name="connsiteY4" fmla="*/ 456370 h 530940"/>
                  <a:gd name="connsiteX5" fmla="*/ 140489 w 310844"/>
                  <a:gd name="connsiteY5" fmla="*/ 530940 h 530940"/>
                  <a:gd name="connsiteX6" fmla="*/ 33727 w 310844"/>
                  <a:gd name="connsiteY6" fmla="*/ 468595 h 530940"/>
                  <a:gd name="connsiteX7" fmla="*/ 32911 w 310844"/>
                  <a:gd name="connsiteY7" fmla="*/ 354905 h 530940"/>
                  <a:gd name="connsiteX8" fmla="*/ 23132 w 310844"/>
                  <a:gd name="connsiteY8" fmla="*/ 249774 h 530940"/>
                  <a:gd name="connsiteX9" fmla="*/ 3573 w 310844"/>
                  <a:gd name="connsiteY9" fmla="*/ 154422 h 530940"/>
                  <a:gd name="connsiteX10" fmla="*/ 20688 w 310844"/>
                  <a:gd name="connsiteY10" fmla="*/ 98189 h 530940"/>
                  <a:gd name="connsiteX11" fmla="*/ 52472 w 310844"/>
                  <a:gd name="connsiteY11" fmla="*/ 41956 h 530940"/>
                  <a:gd name="connsiteX12" fmla="*/ 135599 w 310844"/>
                  <a:gd name="connsiteY12" fmla="*/ 27286 h 530940"/>
                  <a:gd name="connsiteX13" fmla="*/ 228507 w 310844"/>
                  <a:gd name="connsiteY13" fmla="*/ 19952 h 530940"/>
                  <a:gd name="connsiteX14" fmla="*/ 307558 w 310844"/>
                  <a:gd name="connsiteY14" fmla="*/ 119785 h 530940"/>
                  <a:gd name="connsiteX0" fmla="*/ 307558 w 310844"/>
                  <a:gd name="connsiteY0" fmla="*/ 119785 h 530940"/>
                  <a:gd name="connsiteX1" fmla="*/ 290445 w 310844"/>
                  <a:gd name="connsiteY1" fmla="*/ 193133 h 530940"/>
                  <a:gd name="connsiteX2" fmla="*/ 294520 w 310844"/>
                  <a:gd name="connsiteY2" fmla="*/ 252218 h 530940"/>
                  <a:gd name="connsiteX3" fmla="*/ 274959 w 310844"/>
                  <a:gd name="connsiteY3" fmla="*/ 350015 h 530940"/>
                  <a:gd name="connsiteX4" fmla="*/ 253770 w 310844"/>
                  <a:gd name="connsiteY4" fmla="*/ 456370 h 530940"/>
                  <a:gd name="connsiteX5" fmla="*/ 140489 w 310844"/>
                  <a:gd name="connsiteY5" fmla="*/ 530940 h 530940"/>
                  <a:gd name="connsiteX6" fmla="*/ 33727 w 310844"/>
                  <a:gd name="connsiteY6" fmla="*/ 468595 h 530940"/>
                  <a:gd name="connsiteX7" fmla="*/ 32911 w 310844"/>
                  <a:gd name="connsiteY7" fmla="*/ 354905 h 530940"/>
                  <a:gd name="connsiteX8" fmla="*/ 23132 w 310844"/>
                  <a:gd name="connsiteY8" fmla="*/ 249774 h 530940"/>
                  <a:gd name="connsiteX9" fmla="*/ 3573 w 310844"/>
                  <a:gd name="connsiteY9" fmla="*/ 154422 h 530940"/>
                  <a:gd name="connsiteX10" fmla="*/ 20688 w 310844"/>
                  <a:gd name="connsiteY10" fmla="*/ 98189 h 530940"/>
                  <a:gd name="connsiteX11" fmla="*/ 52472 w 310844"/>
                  <a:gd name="connsiteY11" fmla="*/ 41956 h 530940"/>
                  <a:gd name="connsiteX12" fmla="*/ 135599 w 310844"/>
                  <a:gd name="connsiteY12" fmla="*/ 27286 h 530940"/>
                  <a:gd name="connsiteX13" fmla="*/ 228507 w 310844"/>
                  <a:gd name="connsiteY13" fmla="*/ 19952 h 530940"/>
                  <a:gd name="connsiteX14" fmla="*/ 307558 w 310844"/>
                  <a:gd name="connsiteY14" fmla="*/ 119785 h 530940"/>
                  <a:gd name="connsiteX0" fmla="*/ 307558 w 310844"/>
                  <a:gd name="connsiteY0" fmla="*/ 119785 h 530940"/>
                  <a:gd name="connsiteX1" fmla="*/ 290445 w 310844"/>
                  <a:gd name="connsiteY1" fmla="*/ 193133 h 530940"/>
                  <a:gd name="connsiteX2" fmla="*/ 294520 w 310844"/>
                  <a:gd name="connsiteY2" fmla="*/ 252218 h 530940"/>
                  <a:gd name="connsiteX3" fmla="*/ 274959 w 310844"/>
                  <a:gd name="connsiteY3" fmla="*/ 350015 h 530940"/>
                  <a:gd name="connsiteX4" fmla="*/ 253770 w 310844"/>
                  <a:gd name="connsiteY4" fmla="*/ 456370 h 530940"/>
                  <a:gd name="connsiteX5" fmla="*/ 140489 w 310844"/>
                  <a:gd name="connsiteY5" fmla="*/ 530940 h 530940"/>
                  <a:gd name="connsiteX6" fmla="*/ 33727 w 310844"/>
                  <a:gd name="connsiteY6" fmla="*/ 468595 h 530940"/>
                  <a:gd name="connsiteX7" fmla="*/ 32911 w 310844"/>
                  <a:gd name="connsiteY7" fmla="*/ 354905 h 530940"/>
                  <a:gd name="connsiteX8" fmla="*/ 23132 w 310844"/>
                  <a:gd name="connsiteY8" fmla="*/ 249774 h 530940"/>
                  <a:gd name="connsiteX9" fmla="*/ 3573 w 310844"/>
                  <a:gd name="connsiteY9" fmla="*/ 154422 h 530940"/>
                  <a:gd name="connsiteX10" fmla="*/ 20688 w 310844"/>
                  <a:gd name="connsiteY10" fmla="*/ 98189 h 530940"/>
                  <a:gd name="connsiteX11" fmla="*/ 52472 w 310844"/>
                  <a:gd name="connsiteY11" fmla="*/ 41956 h 530940"/>
                  <a:gd name="connsiteX12" fmla="*/ 135599 w 310844"/>
                  <a:gd name="connsiteY12" fmla="*/ 27286 h 530940"/>
                  <a:gd name="connsiteX13" fmla="*/ 228507 w 310844"/>
                  <a:gd name="connsiteY13" fmla="*/ 19952 h 530940"/>
                  <a:gd name="connsiteX14" fmla="*/ 307558 w 310844"/>
                  <a:gd name="connsiteY14" fmla="*/ 119785 h 530940"/>
                  <a:gd name="connsiteX0" fmla="*/ 307558 w 310844"/>
                  <a:gd name="connsiteY0" fmla="*/ 119785 h 530940"/>
                  <a:gd name="connsiteX1" fmla="*/ 290445 w 310844"/>
                  <a:gd name="connsiteY1" fmla="*/ 193133 h 530940"/>
                  <a:gd name="connsiteX2" fmla="*/ 294520 w 310844"/>
                  <a:gd name="connsiteY2" fmla="*/ 252218 h 530940"/>
                  <a:gd name="connsiteX3" fmla="*/ 274959 w 310844"/>
                  <a:gd name="connsiteY3" fmla="*/ 350015 h 530940"/>
                  <a:gd name="connsiteX4" fmla="*/ 253770 w 310844"/>
                  <a:gd name="connsiteY4" fmla="*/ 456370 h 530940"/>
                  <a:gd name="connsiteX5" fmla="*/ 140489 w 310844"/>
                  <a:gd name="connsiteY5" fmla="*/ 530940 h 530940"/>
                  <a:gd name="connsiteX6" fmla="*/ 33727 w 310844"/>
                  <a:gd name="connsiteY6" fmla="*/ 468595 h 530940"/>
                  <a:gd name="connsiteX7" fmla="*/ 32911 w 310844"/>
                  <a:gd name="connsiteY7" fmla="*/ 354905 h 530940"/>
                  <a:gd name="connsiteX8" fmla="*/ 23132 w 310844"/>
                  <a:gd name="connsiteY8" fmla="*/ 249774 h 530940"/>
                  <a:gd name="connsiteX9" fmla="*/ 3573 w 310844"/>
                  <a:gd name="connsiteY9" fmla="*/ 154422 h 530940"/>
                  <a:gd name="connsiteX10" fmla="*/ 20688 w 310844"/>
                  <a:gd name="connsiteY10" fmla="*/ 98189 h 530940"/>
                  <a:gd name="connsiteX11" fmla="*/ 52472 w 310844"/>
                  <a:gd name="connsiteY11" fmla="*/ 41956 h 530940"/>
                  <a:gd name="connsiteX12" fmla="*/ 135599 w 310844"/>
                  <a:gd name="connsiteY12" fmla="*/ 27286 h 530940"/>
                  <a:gd name="connsiteX13" fmla="*/ 228507 w 310844"/>
                  <a:gd name="connsiteY13" fmla="*/ 19952 h 530940"/>
                  <a:gd name="connsiteX14" fmla="*/ 307558 w 310844"/>
                  <a:gd name="connsiteY14" fmla="*/ 119785 h 530940"/>
                  <a:gd name="connsiteX0" fmla="*/ 307558 w 310844"/>
                  <a:gd name="connsiteY0" fmla="*/ 119785 h 530940"/>
                  <a:gd name="connsiteX1" fmla="*/ 290445 w 310844"/>
                  <a:gd name="connsiteY1" fmla="*/ 193133 h 530940"/>
                  <a:gd name="connsiteX2" fmla="*/ 294520 w 310844"/>
                  <a:gd name="connsiteY2" fmla="*/ 252218 h 530940"/>
                  <a:gd name="connsiteX3" fmla="*/ 274959 w 310844"/>
                  <a:gd name="connsiteY3" fmla="*/ 350015 h 530940"/>
                  <a:gd name="connsiteX4" fmla="*/ 253770 w 310844"/>
                  <a:gd name="connsiteY4" fmla="*/ 456370 h 530940"/>
                  <a:gd name="connsiteX5" fmla="*/ 140489 w 310844"/>
                  <a:gd name="connsiteY5" fmla="*/ 530940 h 530940"/>
                  <a:gd name="connsiteX6" fmla="*/ 33727 w 310844"/>
                  <a:gd name="connsiteY6" fmla="*/ 468595 h 530940"/>
                  <a:gd name="connsiteX7" fmla="*/ 32911 w 310844"/>
                  <a:gd name="connsiteY7" fmla="*/ 354905 h 530940"/>
                  <a:gd name="connsiteX8" fmla="*/ 23132 w 310844"/>
                  <a:gd name="connsiteY8" fmla="*/ 249774 h 530940"/>
                  <a:gd name="connsiteX9" fmla="*/ 3573 w 310844"/>
                  <a:gd name="connsiteY9" fmla="*/ 154422 h 530940"/>
                  <a:gd name="connsiteX10" fmla="*/ 20688 w 310844"/>
                  <a:gd name="connsiteY10" fmla="*/ 98189 h 530940"/>
                  <a:gd name="connsiteX11" fmla="*/ 45137 w 310844"/>
                  <a:gd name="connsiteY11" fmla="*/ 34621 h 530940"/>
                  <a:gd name="connsiteX12" fmla="*/ 135599 w 310844"/>
                  <a:gd name="connsiteY12" fmla="*/ 27286 h 530940"/>
                  <a:gd name="connsiteX13" fmla="*/ 228507 w 310844"/>
                  <a:gd name="connsiteY13" fmla="*/ 19952 h 530940"/>
                  <a:gd name="connsiteX14" fmla="*/ 307558 w 310844"/>
                  <a:gd name="connsiteY14" fmla="*/ 119785 h 530940"/>
                  <a:gd name="connsiteX0" fmla="*/ 307558 w 310844"/>
                  <a:gd name="connsiteY0" fmla="*/ 119785 h 530940"/>
                  <a:gd name="connsiteX1" fmla="*/ 290445 w 310844"/>
                  <a:gd name="connsiteY1" fmla="*/ 193133 h 530940"/>
                  <a:gd name="connsiteX2" fmla="*/ 294520 w 310844"/>
                  <a:gd name="connsiteY2" fmla="*/ 252218 h 530940"/>
                  <a:gd name="connsiteX3" fmla="*/ 274959 w 310844"/>
                  <a:gd name="connsiteY3" fmla="*/ 350015 h 530940"/>
                  <a:gd name="connsiteX4" fmla="*/ 253770 w 310844"/>
                  <a:gd name="connsiteY4" fmla="*/ 456370 h 530940"/>
                  <a:gd name="connsiteX5" fmla="*/ 140489 w 310844"/>
                  <a:gd name="connsiteY5" fmla="*/ 530940 h 530940"/>
                  <a:gd name="connsiteX6" fmla="*/ 33727 w 310844"/>
                  <a:gd name="connsiteY6" fmla="*/ 468595 h 530940"/>
                  <a:gd name="connsiteX7" fmla="*/ 32911 w 310844"/>
                  <a:gd name="connsiteY7" fmla="*/ 354905 h 530940"/>
                  <a:gd name="connsiteX8" fmla="*/ 23132 w 310844"/>
                  <a:gd name="connsiteY8" fmla="*/ 249774 h 530940"/>
                  <a:gd name="connsiteX9" fmla="*/ 3573 w 310844"/>
                  <a:gd name="connsiteY9" fmla="*/ 154422 h 530940"/>
                  <a:gd name="connsiteX10" fmla="*/ 20688 w 310844"/>
                  <a:gd name="connsiteY10" fmla="*/ 98189 h 530940"/>
                  <a:gd name="connsiteX11" fmla="*/ 52472 w 310844"/>
                  <a:gd name="connsiteY11" fmla="*/ 41956 h 530940"/>
                  <a:gd name="connsiteX12" fmla="*/ 135599 w 310844"/>
                  <a:gd name="connsiteY12" fmla="*/ 27286 h 530940"/>
                  <a:gd name="connsiteX13" fmla="*/ 228507 w 310844"/>
                  <a:gd name="connsiteY13" fmla="*/ 19952 h 530940"/>
                  <a:gd name="connsiteX14" fmla="*/ 307558 w 310844"/>
                  <a:gd name="connsiteY14" fmla="*/ 119785 h 530940"/>
                  <a:gd name="connsiteX0" fmla="*/ 307558 w 310844"/>
                  <a:gd name="connsiteY0" fmla="*/ 119785 h 530940"/>
                  <a:gd name="connsiteX1" fmla="*/ 290445 w 310844"/>
                  <a:gd name="connsiteY1" fmla="*/ 193133 h 530940"/>
                  <a:gd name="connsiteX2" fmla="*/ 294520 w 310844"/>
                  <a:gd name="connsiteY2" fmla="*/ 252218 h 530940"/>
                  <a:gd name="connsiteX3" fmla="*/ 274959 w 310844"/>
                  <a:gd name="connsiteY3" fmla="*/ 350015 h 530940"/>
                  <a:gd name="connsiteX4" fmla="*/ 253770 w 310844"/>
                  <a:gd name="connsiteY4" fmla="*/ 456370 h 530940"/>
                  <a:gd name="connsiteX5" fmla="*/ 140489 w 310844"/>
                  <a:gd name="connsiteY5" fmla="*/ 530940 h 530940"/>
                  <a:gd name="connsiteX6" fmla="*/ 33727 w 310844"/>
                  <a:gd name="connsiteY6" fmla="*/ 468595 h 530940"/>
                  <a:gd name="connsiteX7" fmla="*/ 32911 w 310844"/>
                  <a:gd name="connsiteY7" fmla="*/ 354905 h 530940"/>
                  <a:gd name="connsiteX8" fmla="*/ 23132 w 310844"/>
                  <a:gd name="connsiteY8" fmla="*/ 249774 h 530940"/>
                  <a:gd name="connsiteX9" fmla="*/ 3573 w 310844"/>
                  <a:gd name="connsiteY9" fmla="*/ 154422 h 530940"/>
                  <a:gd name="connsiteX10" fmla="*/ 20688 w 310844"/>
                  <a:gd name="connsiteY10" fmla="*/ 98189 h 530940"/>
                  <a:gd name="connsiteX11" fmla="*/ 52472 w 310844"/>
                  <a:gd name="connsiteY11" fmla="*/ 41956 h 530940"/>
                  <a:gd name="connsiteX12" fmla="*/ 135599 w 310844"/>
                  <a:gd name="connsiteY12" fmla="*/ 27286 h 530940"/>
                  <a:gd name="connsiteX13" fmla="*/ 228507 w 310844"/>
                  <a:gd name="connsiteY13" fmla="*/ 19952 h 530940"/>
                  <a:gd name="connsiteX14" fmla="*/ 307558 w 310844"/>
                  <a:gd name="connsiteY14" fmla="*/ 119785 h 530940"/>
                  <a:gd name="connsiteX0" fmla="*/ 307558 w 310844"/>
                  <a:gd name="connsiteY0" fmla="*/ 119785 h 530940"/>
                  <a:gd name="connsiteX1" fmla="*/ 290445 w 310844"/>
                  <a:gd name="connsiteY1" fmla="*/ 193133 h 530940"/>
                  <a:gd name="connsiteX2" fmla="*/ 294520 w 310844"/>
                  <a:gd name="connsiteY2" fmla="*/ 252218 h 530940"/>
                  <a:gd name="connsiteX3" fmla="*/ 274959 w 310844"/>
                  <a:gd name="connsiteY3" fmla="*/ 350015 h 530940"/>
                  <a:gd name="connsiteX4" fmla="*/ 253770 w 310844"/>
                  <a:gd name="connsiteY4" fmla="*/ 456370 h 530940"/>
                  <a:gd name="connsiteX5" fmla="*/ 140489 w 310844"/>
                  <a:gd name="connsiteY5" fmla="*/ 530940 h 530940"/>
                  <a:gd name="connsiteX6" fmla="*/ 33727 w 310844"/>
                  <a:gd name="connsiteY6" fmla="*/ 468595 h 530940"/>
                  <a:gd name="connsiteX7" fmla="*/ 32911 w 310844"/>
                  <a:gd name="connsiteY7" fmla="*/ 354905 h 530940"/>
                  <a:gd name="connsiteX8" fmla="*/ 23132 w 310844"/>
                  <a:gd name="connsiteY8" fmla="*/ 249774 h 530940"/>
                  <a:gd name="connsiteX9" fmla="*/ 3573 w 310844"/>
                  <a:gd name="connsiteY9" fmla="*/ 154422 h 530940"/>
                  <a:gd name="connsiteX10" fmla="*/ 20688 w 310844"/>
                  <a:gd name="connsiteY10" fmla="*/ 98189 h 530940"/>
                  <a:gd name="connsiteX11" fmla="*/ 52472 w 310844"/>
                  <a:gd name="connsiteY11" fmla="*/ 51735 h 530940"/>
                  <a:gd name="connsiteX12" fmla="*/ 135599 w 310844"/>
                  <a:gd name="connsiteY12" fmla="*/ 27286 h 530940"/>
                  <a:gd name="connsiteX13" fmla="*/ 228507 w 310844"/>
                  <a:gd name="connsiteY13" fmla="*/ 19952 h 530940"/>
                  <a:gd name="connsiteX14" fmla="*/ 307558 w 310844"/>
                  <a:gd name="connsiteY14" fmla="*/ 119785 h 530940"/>
                  <a:gd name="connsiteX0" fmla="*/ 307558 w 310844"/>
                  <a:gd name="connsiteY0" fmla="*/ 119785 h 530940"/>
                  <a:gd name="connsiteX1" fmla="*/ 290445 w 310844"/>
                  <a:gd name="connsiteY1" fmla="*/ 193133 h 530940"/>
                  <a:gd name="connsiteX2" fmla="*/ 294520 w 310844"/>
                  <a:gd name="connsiteY2" fmla="*/ 252218 h 530940"/>
                  <a:gd name="connsiteX3" fmla="*/ 274959 w 310844"/>
                  <a:gd name="connsiteY3" fmla="*/ 350015 h 530940"/>
                  <a:gd name="connsiteX4" fmla="*/ 253770 w 310844"/>
                  <a:gd name="connsiteY4" fmla="*/ 456370 h 530940"/>
                  <a:gd name="connsiteX5" fmla="*/ 140489 w 310844"/>
                  <a:gd name="connsiteY5" fmla="*/ 530940 h 530940"/>
                  <a:gd name="connsiteX6" fmla="*/ 33727 w 310844"/>
                  <a:gd name="connsiteY6" fmla="*/ 468595 h 530940"/>
                  <a:gd name="connsiteX7" fmla="*/ 32911 w 310844"/>
                  <a:gd name="connsiteY7" fmla="*/ 354905 h 530940"/>
                  <a:gd name="connsiteX8" fmla="*/ 23132 w 310844"/>
                  <a:gd name="connsiteY8" fmla="*/ 249774 h 530940"/>
                  <a:gd name="connsiteX9" fmla="*/ 3573 w 310844"/>
                  <a:gd name="connsiteY9" fmla="*/ 154422 h 530940"/>
                  <a:gd name="connsiteX10" fmla="*/ 20688 w 310844"/>
                  <a:gd name="connsiteY10" fmla="*/ 98189 h 530940"/>
                  <a:gd name="connsiteX11" fmla="*/ 52472 w 310844"/>
                  <a:gd name="connsiteY11" fmla="*/ 51735 h 530940"/>
                  <a:gd name="connsiteX12" fmla="*/ 135599 w 310844"/>
                  <a:gd name="connsiteY12" fmla="*/ 27286 h 530940"/>
                  <a:gd name="connsiteX13" fmla="*/ 228507 w 310844"/>
                  <a:gd name="connsiteY13" fmla="*/ 19952 h 530940"/>
                  <a:gd name="connsiteX14" fmla="*/ 307558 w 310844"/>
                  <a:gd name="connsiteY14" fmla="*/ 119785 h 530940"/>
                  <a:gd name="connsiteX0" fmla="*/ 307558 w 310844"/>
                  <a:gd name="connsiteY0" fmla="*/ 119785 h 540720"/>
                  <a:gd name="connsiteX1" fmla="*/ 290445 w 310844"/>
                  <a:gd name="connsiteY1" fmla="*/ 193133 h 540720"/>
                  <a:gd name="connsiteX2" fmla="*/ 294520 w 310844"/>
                  <a:gd name="connsiteY2" fmla="*/ 252218 h 540720"/>
                  <a:gd name="connsiteX3" fmla="*/ 274959 w 310844"/>
                  <a:gd name="connsiteY3" fmla="*/ 350015 h 540720"/>
                  <a:gd name="connsiteX4" fmla="*/ 253770 w 310844"/>
                  <a:gd name="connsiteY4" fmla="*/ 456370 h 540720"/>
                  <a:gd name="connsiteX5" fmla="*/ 138044 w 310844"/>
                  <a:gd name="connsiteY5" fmla="*/ 540720 h 540720"/>
                  <a:gd name="connsiteX6" fmla="*/ 33727 w 310844"/>
                  <a:gd name="connsiteY6" fmla="*/ 468595 h 540720"/>
                  <a:gd name="connsiteX7" fmla="*/ 32911 w 310844"/>
                  <a:gd name="connsiteY7" fmla="*/ 354905 h 540720"/>
                  <a:gd name="connsiteX8" fmla="*/ 23132 w 310844"/>
                  <a:gd name="connsiteY8" fmla="*/ 249774 h 540720"/>
                  <a:gd name="connsiteX9" fmla="*/ 3573 w 310844"/>
                  <a:gd name="connsiteY9" fmla="*/ 154422 h 540720"/>
                  <a:gd name="connsiteX10" fmla="*/ 20688 w 310844"/>
                  <a:gd name="connsiteY10" fmla="*/ 98189 h 540720"/>
                  <a:gd name="connsiteX11" fmla="*/ 52472 w 310844"/>
                  <a:gd name="connsiteY11" fmla="*/ 51735 h 540720"/>
                  <a:gd name="connsiteX12" fmla="*/ 135599 w 310844"/>
                  <a:gd name="connsiteY12" fmla="*/ 27286 h 540720"/>
                  <a:gd name="connsiteX13" fmla="*/ 228507 w 310844"/>
                  <a:gd name="connsiteY13" fmla="*/ 19952 h 540720"/>
                  <a:gd name="connsiteX14" fmla="*/ 307558 w 310844"/>
                  <a:gd name="connsiteY14" fmla="*/ 119785 h 54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844" h="540720">
                    <a:moveTo>
                      <a:pt x="307558" y="119785"/>
                    </a:moveTo>
                    <a:cubicBezTo>
                      <a:pt x="316523" y="154014"/>
                      <a:pt x="305930" y="173574"/>
                      <a:pt x="290445" y="193133"/>
                    </a:cubicBezTo>
                    <a:cubicBezTo>
                      <a:pt x="295878" y="211198"/>
                      <a:pt x="276863" y="236598"/>
                      <a:pt x="294520" y="252218"/>
                    </a:cubicBezTo>
                    <a:cubicBezTo>
                      <a:pt x="308374" y="275853"/>
                      <a:pt x="307558" y="311711"/>
                      <a:pt x="274959" y="350015"/>
                    </a:cubicBezTo>
                    <a:lnTo>
                      <a:pt x="253770" y="456370"/>
                    </a:lnTo>
                    <a:cubicBezTo>
                      <a:pt x="216010" y="495897"/>
                      <a:pt x="175804" y="515863"/>
                      <a:pt x="138044" y="540720"/>
                    </a:cubicBezTo>
                    <a:lnTo>
                      <a:pt x="33727" y="468595"/>
                    </a:lnTo>
                    <a:cubicBezTo>
                      <a:pt x="39975" y="442922"/>
                      <a:pt x="53558" y="414806"/>
                      <a:pt x="32911" y="354905"/>
                    </a:cubicBezTo>
                    <a:cubicBezTo>
                      <a:pt x="5201" y="351645"/>
                      <a:pt x="-15172" y="253034"/>
                      <a:pt x="23132" y="249774"/>
                    </a:cubicBezTo>
                    <a:cubicBezTo>
                      <a:pt x="16612" y="217990"/>
                      <a:pt x="19872" y="200875"/>
                      <a:pt x="3573" y="154422"/>
                    </a:cubicBezTo>
                    <a:cubicBezTo>
                      <a:pt x="9278" y="135678"/>
                      <a:pt x="-16801" y="124268"/>
                      <a:pt x="20688" y="98189"/>
                    </a:cubicBezTo>
                    <a:cubicBezTo>
                      <a:pt x="31283" y="79445"/>
                      <a:pt x="41877" y="72924"/>
                      <a:pt x="52472" y="51735"/>
                    </a:cubicBezTo>
                    <a:cubicBezTo>
                      <a:pt x="72847" y="37065"/>
                      <a:pt x="68771" y="-6943"/>
                      <a:pt x="135599" y="27286"/>
                    </a:cubicBezTo>
                    <a:cubicBezTo>
                      <a:pt x="164938" y="23619"/>
                      <a:pt x="131389" y="-27248"/>
                      <a:pt x="228507" y="19952"/>
                    </a:cubicBezTo>
                    <a:cubicBezTo>
                      <a:pt x="257167" y="35369"/>
                      <a:pt x="295197" y="75437"/>
                      <a:pt x="307558" y="119785"/>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nvGrpSpPr>
            <p:cNvPr id="1224" name="Group 294"/>
            <p:cNvGrpSpPr/>
            <p:nvPr/>
          </p:nvGrpSpPr>
          <p:grpSpPr>
            <a:xfrm>
              <a:off x="1587443" y="3923249"/>
              <a:ext cx="874290" cy="1130081"/>
              <a:chOff x="1587443" y="3923249"/>
              <a:chExt cx="874290" cy="1130081"/>
            </a:xfrm>
          </p:grpSpPr>
          <p:grpSp>
            <p:nvGrpSpPr>
              <p:cNvPr id="1225" name="Group 1062"/>
              <p:cNvGrpSpPr/>
              <p:nvPr/>
            </p:nvGrpSpPr>
            <p:grpSpPr>
              <a:xfrm rot="19075893">
                <a:off x="1587443" y="3923249"/>
                <a:ext cx="874290" cy="858424"/>
                <a:chOff x="982580" y="2286000"/>
                <a:chExt cx="4199020" cy="4122822"/>
              </a:xfrm>
            </p:grpSpPr>
            <p:sp>
              <p:nvSpPr>
                <p:cNvPr id="1257" name="32-Point Star 1063"/>
                <p:cNvSpPr/>
                <p:nvPr/>
              </p:nvSpPr>
              <p:spPr>
                <a:xfrm>
                  <a:off x="990600" y="2286000"/>
                  <a:ext cx="4191000" cy="4114800"/>
                </a:xfrm>
                <a:prstGeom prst="star32">
                  <a:avLst>
                    <a:gd name="adj" fmla="val 15985"/>
                  </a:avLst>
                </a:prstGeom>
                <a:gradFill flip="none" rotWithShape="1">
                  <a:gsLst>
                    <a:gs pos="63000">
                      <a:sysClr val="window" lastClr="FFFFFF">
                        <a:alpha val="0"/>
                      </a:sysClr>
                    </a:gs>
                    <a:gs pos="28000">
                      <a:sysClr val="window" lastClr="FFFFFF">
                        <a:alpha val="25000"/>
                      </a:sysClr>
                    </a:gs>
                    <a:gs pos="44000">
                      <a:srgbClr val="FFC000"/>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58" name="32-Point Star 1064"/>
                <p:cNvSpPr/>
                <p:nvPr/>
              </p:nvSpPr>
              <p:spPr>
                <a:xfrm rot="21321626">
                  <a:off x="982580" y="2294022"/>
                  <a:ext cx="4191000" cy="4114800"/>
                </a:xfrm>
                <a:prstGeom prst="star32">
                  <a:avLst>
                    <a:gd name="adj" fmla="val 15985"/>
                  </a:avLst>
                </a:prstGeom>
                <a:gradFill>
                  <a:gsLst>
                    <a:gs pos="37000">
                      <a:sysClr val="window" lastClr="FFFFFF">
                        <a:alpha val="25000"/>
                      </a:sysClr>
                    </a:gs>
                    <a:gs pos="90000">
                      <a:sysClr val="window" lastClr="FFFFFF"/>
                    </a:gs>
                    <a:gs pos="54000">
                      <a:srgbClr val="FFFF99"/>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nvGrpSpPr>
              <p:cNvPr id="1226" name="Group 340"/>
              <p:cNvGrpSpPr/>
              <p:nvPr/>
            </p:nvGrpSpPr>
            <p:grpSpPr>
              <a:xfrm>
                <a:off x="1752600" y="4059375"/>
                <a:ext cx="550692" cy="993955"/>
                <a:chOff x="5638800" y="1972734"/>
                <a:chExt cx="2146446" cy="3874187"/>
              </a:xfrm>
              <a:effectLst/>
            </p:grpSpPr>
            <p:grpSp>
              <p:nvGrpSpPr>
                <p:cNvPr id="1227" name="Group 341"/>
                <p:cNvGrpSpPr/>
                <p:nvPr/>
              </p:nvGrpSpPr>
              <p:grpSpPr>
                <a:xfrm>
                  <a:off x="6296635" y="4829632"/>
                  <a:ext cx="900488" cy="1017289"/>
                  <a:chOff x="6299016" y="4829632"/>
                  <a:chExt cx="900488" cy="1017289"/>
                </a:xfrm>
              </p:grpSpPr>
              <p:sp>
                <p:nvSpPr>
                  <p:cNvPr id="1241" name="Rectangle 2"/>
                  <p:cNvSpPr/>
                  <p:nvPr/>
                </p:nvSpPr>
                <p:spPr>
                  <a:xfrm>
                    <a:off x="6316337" y="4829632"/>
                    <a:ext cx="868680" cy="147638"/>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47638"/>
                      <a:gd name="connsiteX1" fmla="*/ 914400 w 922663"/>
                      <a:gd name="connsiteY1" fmla="*/ 0 h 147638"/>
                      <a:gd name="connsiteX2" fmla="*/ 922663 w 922663"/>
                      <a:gd name="connsiteY2" fmla="*/ 42232 h 147638"/>
                      <a:gd name="connsiteX3" fmla="*/ 2529 w 922663"/>
                      <a:gd name="connsiteY3" fmla="*/ 147638 h 147638"/>
                      <a:gd name="connsiteX4" fmla="*/ 0 w 922663"/>
                      <a:gd name="connsiteY4" fmla="*/ 0 h 147638"/>
                      <a:gd name="connsiteX0" fmla="*/ 0 w 922663"/>
                      <a:gd name="connsiteY0" fmla="*/ 0 h 147638"/>
                      <a:gd name="connsiteX1" fmla="*/ 914400 w 922663"/>
                      <a:gd name="connsiteY1" fmla="*/ 0 h 147638"/>
                      <a:gd name="connsiteX2" fmla="*/ 922663 w 922663"/>
                      <a:gd name="connsiteY2" fmla="*/ 42232 h 147638"/>
                      <a:gd name="connsiteX3" fmla="*/ 2529 w 922663"/>
                      <a:gd name="connsiteY3" fmla="*/ 147638 h 147638"/>
                      <a:gd name="connsiteX4" fmla="*/ 0 w 922663"/>
                      <a:gd name="connsiteY4" fmla="*/ 0 h 147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663" h="147638">
                        <a:moveTo>
                          <a:pt x="0" y="0"/>
                        </a:moveTo>
                        <a:lnTo>
                          <a:pt x="914400" y="0"/>
                        </a:lnTo>
                        <a:lnTo>
                          <a:pt x="922663" y="42232"/>
                        </a:lnTo>
                        <a:cubicBezTo>
                          <a:pt x="604092" y="98235"/>
                          <a:pt x="427402" y="129449"/>
                          <a:pt x="2529" y="147638"/>
                        </a:cubicBezTo>
                        <a:lnTo>
                          <a:pt x="0" y="0"/>
                        </a:lnTo>
                        <a:close/>
                      </a:path>
                    </a:pathLst>
                  </a:custGeom>
                  <a:gradFill>
                    <a:gsLst>
                      <a:gs pos="40000">
                        <a:sysClr val="window" lastClr="FFFFFF">
                          <a:lumMod val="85000"/>
                        </a:sysClr>
                      </a:gs>
                      <a:gs pos="0">
                        <a:sysClr val="window" lastClr="FFFFFF">
                          <a:lumMod val="85000"/>
                        </a:sysClr>
                      </a:gs>
                      <a:gs pos="16000">
                        <a:sysClr val="window" lastClr="FFFFFF">
                          <a:lumMod val="50000"/>
                        </a:sysClr>
                      </a:gs>
                      <a:gs pos="70000">
                        <a:sysClr val="windowText" lastClr="000000">
                          <a:lumMod val="75000"/>
                          <a:lumOff val="25000"/>
                        </a:sysClr>
                      </a:gs>
                      <a:gs pos="100000">
                        <a:sysClr val="window" lastClr="FFFFFF">
                          <a:lumMod val="85000"/>
                        </a:sysClr>
                      </a:gs>
                    </a:gsLst>
                    <a:lin ang="0" scaled="1"/>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42" name="Rectangle 2"/>
                  <p:cNvSpPr/>
                  <p:nvPr/>
                </p:nvSpPr>
                <p:spPr>
                  <a:xfrm flipH="1" flipV="1">
                    <a:off x="6309194" y="4865200"/>
                    <a:ext cx="868681" cy="161924"/>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3446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3446 w 922663"/>
                      <a:gd name="connsiteY4" fmla="*/ 100012 h 161924"/>
                      <a:gd name="connsiteX0" fmla="*/ 43446 w 922663"/>
                      <a:gd name="connsiteY0" fmla="*/ 97631 h 161924"/>
                      <a:gd name="connsiteX1" fmla="*/ 858756 w 922663"/>
                      <a:gd name="connsiteY1" fmla="*/ 0 h 161924"/>
                      <a:gd name="connsiteX2" fmla="*/ 922663 w 922663"/>
                      <a:gd name="connsiteY2" fmla="*/ 56519 h 161924"/>
                      <a:gd name="connsiteX3" fmla="*/ 0 w 922663"/>
                      <a:gd name="connsiteY3" fmla="*/ 161924 h 161924"/>
                      <a:gd name="connsiteX4" fmla="*/ 43446 w 922663"/>
                      <a:gd name="connsiteY4" fmla="*/ 97631 h 16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663" h="161924">
                        <a:moveTo>
                          <a:pt x="43446" y="97631"/>
                        </a:moveTo>
                        <a:cubicBezTo>
                          <a:pt x="338972" y="50007"/>
                          <a:pt x="588522" y="21431"/>
                          <a:pt x="858756" y="0"/>
                        </a:cubicBezTo>
                        <a:cubicBezTo>
                          <a:pt x="867848" y="30976"/>
                          <a:pt x="873676" y="31381"/>
                          <a:pt x="922663" y="56519"/>
                        </a:cubicBezTo>
                        <a:cubicBezTo>
                          <a:pt x="571211" y="55372"/>
                          <a:pt x="303470" y="105635"/>
                          <a:pt x="0" y="161924"/>
                        </a:cubicBezTo>
                        <a:cubicBezTo>
                          <a:pt x="9274" y="139699"/>
                          <a:pt x="54325" y="143822"/>
                          <a:pt x="43446" y="97631"/>
                        </a:cubicBezTo>
                        <a:close/>
                      </a:path>
                    </a:pathLst>
                  </a:custGeom>
                  <a:gradFill>
                    <a:gsLst>
                      <a:gs pos="8000">
                        <a:sysClr val="window" lastClr="FFFFFF">
                          <a:lumMod val="95000"/>
                        </a:sysClr>
                      </a:gs>
                      <a:gs pos="100000">
                        <a:sysClr val="windowText" lastClr="000000">
                          <a:lumMod val="85000"/>
                          <a:lumOff val="15000"/>
                        </a:sysClr>
                      </a:gs>
                    </a:gsLst>
                    <a:path path="circle">
                      <a:fillToRect l="50000" t="50000" r="50000" b="50000"/>
                    </a:path>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43" name="Rectangle 2"/>
                  <p:cNvSpPr/>
                  <p:nvPr/>
                </p:nvSpPr>
                <p:spPr>
                  <a:xfrm rot="20985778" flipH="1">
                    <a:off x="6332309" y="4956217"/>
                    <a:ext cx="840920" cy="9058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8" h="90582">
                        <a:moveTo>
                          <a:pt x="31411" y="35050"/>
                        </a:moveTo>
                        <a:cubicBezTo>
                          <a:pt x="335477" y="31949"/>
                          <a:pt x="581646" y="21431"/>
                          <a:pt x="851880" y="0"/>
                        </a:cubicBezTo>
                        <a:cubicBezTo>
                          <a:pt x="857896" y="36336"/>
                          <a:pt x="859382" y="28635"/>
                          <a:pt x="893178" y="45845"/>
                        </a:cubicBezTo>
                        <a:lnTo>
                          <a:pt x="0" y="90582"/>
                        </a:lnTo>
                        <a:cubicBezTo>
                          <a:pt x="9274" y="68357"/>
                          <a:pt x="36939" y="67615"/>
                          <a:pt x="31411" y="35050"/>
                        </a:cubicBezTo>
                        <a:close/>
                      </a:path>
                    </a:pathLst>
                  </a:custGeom>
                  <a:gradFill flip="none" rotWithShape="1">
                    <a:gsLst>
                      <a:gs pos="31000">
                        <a:sysClr val="window" lastClr="FFFFFF">
                          <a:lumMod val="75000"/>
                        </a:sysClr>
                      </a:gs>
                      <a:gs pos="71000">
                        <a:sysClr val="window" lastClr="FFFFFF">
                          <a:lumMod val="85000"/>
                        </a:sysClr>
                      </a:gs>
                      <a:gs pos="53000">
                        <a:sysClr val="window" lastClr="FFFFFF">
                          <a:lumMod val="85000"/>
                        </a:sysClr>
                      </a:gs>
                      <a:gs pos="0">
                        <a:sysClr val="window" lastClr="FFFFFF">
                          <a:lumMod val="85000"/>
                        </a:sysClr>
                      </a:gs>
                      <a:gs pos="33000">
                        <a:sysClr val="windowText" lastClr="000000">
                          <a:lumMod val="75000"/>
                          <a:lumOff val="25000"/>
                        </a:sysClr>
                      </a:gs>
                      <a:gs pos="94000">
                        <a:sysClr val="windowText" lastClr="000000">
                          <a:lumMod val="65000"/>
                          <a:lumOff val="35000"/>
                        </a:sysClr>
                      </a:gs>
                    </a:gsLst>
                    <a:lin ang="10200000" scaled="0"/>
                    <a:tileRect/>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44" name="Rectangle 2"/>
                  <p:cNvSpPr/>
                  <p:nvPr/>
                </p:nvSpPr>
                <p:spPr>
                  <a:xfrm rot="20985778" flipH="1">
                    <a:off x="6315966" y="4996410"/>
                    <a:ext cx="883538" cy="9165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34237 h 89769"/>
                      <a:gd name="connsiteX1" fmla="*/ 818624 w 893178"/>
                      <a:gd name="connsiteY1" fmla="*/ 0 h 89769"/>
                      <a:gd name="connsiteX2" fmla="*/ 893178 w 893178"/>
                      <a:gd name="connsiteY2" fmla="*/ 45032 h 89769"/>
                      <a:gd name="connsiteX3" fmla="*/ 0 w 893178"/>
                      <a:gd name="connsiteY3" fmla="*/ 89769 h 89769"/>
                      <a:gd name="connsiteX4" fmla="*/ 31411 w 89317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71138"/>
                      <a:gd name="connsiteY0" fmla="*/ 34237 h 89769"/>
                      <a:gd name="connsiteX1" fmla="*/ 818624 w 871138"/>
                      <a:gd name="connsiteY1" fmla="*/ 0 h 89769"/>
                      <a:gd name="connsiteX2" fmla="*/ 860613 w 871138"/>
                      <a:gd name="connsiteY2" fmla="*/ 36051 h 89769"/>
                      <a:gd name="connsiteX3" fmla="*/ 0 w 871138"/>
                      <a:gd name="connsiteY3" fmla="*/ 89769 h 89769"/>
                      <a:gd name="connsiteX4" fmla="*/ 31411 w 87113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108536 w 937738"/>
                      <a:gd name="connsiteY0" fmla="*/ 34237 h 76264"/>
                      <a:gd name="connsiteX1" fmla="*/ 895749 w 937738"/>
                      <a:gd name="connsiteY1" fmla="*/ 0 h 76264"/>
                      <a:gd name="connsiteX2" fmla="*/ 937738 w 937738"/>
                      <a:gd name="connsiteY2" fmla="*/ 36051 h 76264"/>
                      <a:gd name="connsiteX3" fmla="*/ 0 w 937738"/>
                      <a:gd name="connsiteY3" fmla="*/ 76264 h 76264"/>
                      <a:gd name="connsiteX4" fmla="*/ 108536 w 937738"/>
                      <a:gd name="connsiteY4" fmla="*/ 34237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8679 w 942911"/>
                      <a:gd name="connsiteY0" fmla="*/ 47974 h 76264"/>
                      <a:gd name="connsiteX1" fmla="*/ 900922 w 942911"/>
                      <a:gd name="connsiteY1" fmla="*/ 0 h 76264"/>
                      <a:gd name="connsiteX2" fmla="*/ 942911 w 942911"/>
                      <a:gd name="connsiteY2" fmla="*/ 36051 h 76264"/>
                      <a:gd name="connsiteX3" fmla="*/ 5173 w 942911"/>
                      <a:gd name="connsiteY3" fmla="*/ 76264 h 76264"/>
                      <a:gd name="connsiteX4" fmla="*/ 18679 w 942911"/>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8854"/>
                      <a:gd name="connsiteX1" fmla="*/ 895749 w 937738"/>
                      <a:gd name="connsiteY1" fmla="*/ 0 h 78854"/>
                      <a:gd name="connsiteX2" fmla="*/ 937738 w 937738"/>
                      <a:gd name="connsiteY2" fmla="*/ 36051 h 78854"/>
                      <a:gd name="connsiteX3" fmla="*/ 0 w 937738"/>
                      <a:gd name="connsiteY3" fmla="*/ 76264 h 78854"/>
                      <a:gd name="connsiteX4" fmla="*/ 13506 w 937738"/>
                      <a:gd name="connsiteY4" fmla="*/ 47974 h 78854"/>
                      <a:gd name="connsiteX0" fmla="*/ 13506 w 937738"/>
                      <a:gd name="connsiteY0" fmla="*/ 47974 h 79433"/>
                      <a:gd name="connsiteX1" fmla="*/ 895749 w 937738"/>
                      <a:gd name="connsiteY1" fmla="*/ 0 h 79433"/>
                      <a:gd name="connsiteX2" fmla="*/ 937738 w 937738"/>
                      <a:gd name="connsiteY2" fmla="*/ 36051 h 79433"/>
                      <a:gd name="connsiteX3" fmla="*/ 0 w 937738"/>
                      <a:gd name="connsiteY3" fmla="*/ 76264 h 79433"/>
                      <a:gd name="connsiteX4" fmla="*/ 13506 w 937738"/>
                      <a:gd name="connsiteY4" fmla="*/ 47974 h 79433"/>
                      <a:gd name="connsiteX0" fmla="*/ 13506 w 937738"/>
                      <a:gd name="connsiteY0" fmla="*/ 47974 h 79157"/>
                      <a:gd name="connsiteX1" fmla="*/ 895749 w 937738"/>
                      <a:gd name="connsiteY1" fmla="*/ 0 h 79157"/>
                      <a:gd name="connsiteX2" fmla="*/ 937738 w 937738"/>
                      <a:gd name="connsiteY2" fmla="*/ 36051 h 79157"/>
                      <a:gd name="connsiteX3" fmla="*/ 0 w 937738"/>
                      <a:gd name="connsiteY3" fmla="*/ 76264 h 79157"/>
                      <a:gd name="connsiteX4" fmla="*/ 13506 w 937738"/>
                      <a:gd name="connsiteY4" fmla="*/ 47974 h 79157"/>
                      <a:gd name="connsiteX0" fmla="*/ 10723 w 934955"/>
                      <a:gd name="connsiteY0" fmla="*/ 47974 h 92967"/>
                      <a:gd name="connsiteX1" fmla="*/ 892966 w 934955"/>
                      <a:gd name="connsiteY1" fmla="*/ 0 h 92967"/>
                      <a:gd name="connsiteX2" fmla="*/ 934955 w 934955"/>
                      <a:gd name="connsiteY2" fmla="*/ 36051 h 92967"/>
                      <a:gd name="connsiteX3" fmla="*/ 0 w 934955"/>
                      <a:gd name="connsiteY3" fmla="*/ 90778 h 92967"/>
                      <a:gd name="connsiteX4" fmla="*/ 10723 w 934955"/>
                      <a:gd name="connsiteY4" fmla="*/ 47974 h 92967"/>
                      <a:gd name="connsiteX0" fmla="*/ 10723 w 934955"/>
                      <a:gd name="connsiteY0" fmla="*/ 47974 h 93596"/>
                      <a:gd name="connsiteX1" fmla="*/ 892966 w 934955"/>
                      <a:gd name="connsiteY1" fmla="*/ 0 h 93596"/>
                      <a:gd name="connsiteX2" fmla="*/ 934955 w 934955"/>
                      <a:gd name="connsiteY2" fmla="*/ 36051 h 93596"/>
                      <a:gd name="connsiteX3" fmla="*/ 0 w 934955"/>
                      <a:gd name="connsiteY3" fmla="*/ 90778 h 93596"/>
                      <a:gd name="connsiteX4" fmla="*/ 10723 w 934955"/>
                      <a:gd name="connsiteY4" fmla="*/ 47974 h 93596"/>
                      <a:gd name="connsiteX0" fmla="*/ 16686 w 940918"/>
                      <a:gd name="connsiteY0" fmla="*/ 47974 h 93596"/>
                      <a:gd name="connsiteX1" fmla="*/ 898929 w 940918"/>
                      <a:gd name="connsiteY1" fmla="*/ 0 h 93596"/>
                      <a:gd name="connsiteX2" fmla="*/ 940918 w 940918"/>
                      <a:gd name="connsiteY2" fmla="*/ 36051 h 93596"/>
                      <a:gd name="connsiteX3" fmla="*/ 5963 w 940918"/>
                      <a:gd name="connsiteY3" fmla="*/ 90778 h 93596"/>
                      <a:gd name="connsiteX4" fmla="*/ 16686 w 940918"/>
                      <a:gd name="connsiteY4" fmla="*/ 47974 h 93596"/>
                      <a:gd name="connsiteX0" fmla="*/ 15868 w 940100"/>
                      <a:gd name="connsiteY0" fmla="*/ 47974 h 93596"/>
                      <a:gd name="connsiteX1" fmla="*/ 898111 w 940100"/>
                      <a:gd name="connsiteY1" fmla="*/ 0 h 93596"/>
                      <a:gd name="connsiteX2" fmla="*/ 940100 w 940100"/>
                      <a:gd name="connsiteY2" fmla="*/ 36051 h 93596"/>
                      <a:gd name="connsiteX3" fmla="*/ 5145 w 940100"/>
                      <a:gd name="connsiteY3" fmla="*/ 90778 h 93596"/>
                      <a:gd name="connsiteX4" fmla="*/ 15868 w 940100"/>
                      <a:gd name="connsiteY4" fmla="*/ 47974 h 93596"/>
                      <a:gd name="connsiteX0" fmla="*/ 15868 w 933783"/>
                      <a:gd name="connsiteY0" fmla="*/ 47974 h 94206"/>
                      <a:gd name="connsiteX1" fmla="*/ 898111 w 933783"/>
                      <a:gd name="connsiteY1" fmla="*/ 0 h 94206"/>
                      <a:gd name="connsiteX2" fmla="*/ 933783 w 933783"/>
                      <a:gd name="connsiteY2" fmla="*/ 44618 h 94206"/>
                      <a:gd name="connsiteX3" fmla="*/ 5145 w 933783"/>
                      <a:gd name="connsiteY3" fmla="*/ 90778 h 94206"/>
                      <a:gd name="connsiteX4" fmla="*/ 15868 w 933783"/>
                      <a:gd name="connsiteY4" fmla="*/ 47974 h 94206"/>
                      <a:gd name="connsiteX0" fmla="*/ 15868 w 933783"/>
                      <a:gd name="connsiteY0" fmla="*/ 47974 h 93235"/>
                      <a:gd name="connsiteX1" fmla="*/ 898111 w 933783"/>
                      <a:gd name="connsiteY1" fmla="*/ 0 h 93235"/>
                      <a:gd name="connsiteX2" fmla="*/ 933783 w 933783"/>
                      <a:gd name="connsiteY2" fmla="*/ 44618 h 93235"/>
                      <a:gd name="connsiteX3" fmla="*/ 5145 w 933783"/>
                      <a:gd name="connsiteY3" fmla="*/ 90778 h 93235"/>
                      <a:gd name="connsiteX4" fmla="*/ 15868 w 933783"/>
                      <a:gd name="connsiteY4" fmla="*/ 47974 h 93235"/>
                      <a:gd name="connsiteX0" fmla="*/ 16696 w 934611"/>
                      <a:gd name="connsiteY0" fmla="*/ 47974 h 100617"/>
                      <a:gd name="connsiteX1" fmla="*/ 898939 w 934611"/>
                      <a:gd name="connsiteY1" fmla="*/ 0 h 100617"/>
                      <a:gd name="connsiteX2" fmla="*/ 934611 w 934611"/>
                      <a:gd name="connsiteY2" fmla="*/ 44618 h 100617"/>
                      <a:gd name="connsiteX3" fmla="*/ 4797 w 934611"/>
                      <a:gd name="connsiteY3" fmla="*/ 98472 h 100617"/>
                      <a:gd name="connsiteX4" fmla="*/ 16696 w 934611"/>
                      <a:gd name="connsiteY4" fmla="*/ 47974 h 100617"/>
                      <a:gd name="connsiteX0" fmla="*/ 17520 w 935435"/>
                      <a:gd name="connsiteY0" fmla="*/ 47974 h 100617"/>
                      <a:gd name="connsiteX1" fmla="*/ 899763 w 935435"/>
                      <a:gd name="connsiteY1" fmla="*/ 0 h 100617"/>
                      <a:gd name="connsiteX2" fmla="*/ 935435 w 935435"/>
                      <a:gd name="connsiteY2" fmla="*/ 44618 h 100617"/>
                      <a:gd name="connsiteX3" fmla="*/ 5621 w 935435"/>
                      <a:gd name="connsiteY3" fmla="*/ 98472 h 100617"/>
                      <a:gd name="connsiteX4" fmla="*/ 17520 w 935435"/>
                      <a:gd name="connsiteY4" fmla="*/ 47974 h 100617"/>
                      <a:gd name="connsiteX0" fmla="*/ 20528 w 938443"/>
                      <a:gd name="connsiteY0" fmla="*/ 47974 h 94070"/>
                      <a:gd name="connsiteX1" fmla="*/ 902771 w 938443"/>
                      <a:gd name="connsiteY1" fmla="*/ 0 h 94070"/>
                      <a:gd name="connsiteX2" fmla="*/ 938443 w 938443"/>
                      <a:gd name="connsiteY2" fmla="*/ 44618 h 94070"/>
                      <a:gd name="connsiteX3" fmla="*/ 4670 w 938443"/>
                      <a:gd name="connsiteY3" fmla="*/ 91652 h 94070"/>
                      <a:gd name="connsiteX4" fmla="*/ 20528 w 938443"/>
                      <a:gd name="connsiteY4" fmla="*/ 47974 h 94070"/>
                      <a:gd name="connsiteX0" fmla="*/ 20528 w 938443"/>
                      <a:gd name="connsiteY0" fmla="*/ 47974 h 91652"/>
                      <a:gd name="connsiteX1" fmla="*/ 902771 w 938443"/>
                      <a:gd name="connsiteY1" fmla="*/ 0 h 91652"/>
                      <a:gd name="connsiteX2" fmla="*/ 938443 w 938443"/>
                      <a:gd name="connsiteY2" fmla="*/ 44618 h 91652"/>
                      <a:gd name="connsiteX3" fmla="*/ 4670 w 938443"/>
                      <a:gd name="connsiteY3" fmla="*/ 91652 h 91652"/>
                      <a:gd name="connsiteX4" fmla="*/ 20528 w 938443"/>
                      <a:gd name="connsiteY4" fmla="*/ 47974 h 9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443" h="91652">
                        <a:moveTo>
                          <a:pt x="20528" y="47974"/>
                        </a:moveTo>
                        <a:cubicBezTo>
                          <a:pt x="328225" y="36996"/>
                          <a:pt x="632537" y="21431"/>
                          <a:pt x="902771" y="0"/>
                        </a:cubicBezTo>
                        <a:cubicBezTo>
                          <a:pt x="934665" y="7426"/>
                          <a:pt x="926380" y="6696"/>
                          <a:pt x="938443" y="44618"/>
                        </a:cubicBezTo>
                        <a:cubicBezTo>
                          <a:pt x="691188" y="61434"/>
                          <a:pt x="393597" y="81658"/>
                          <a:pt x="4670" y="91652"/>
                        </a:cubicBezTo>
                        <a:cubicBezTo>
                          <a:pt x="-6360" y="60390"/>
                          <a:pt x="3447" y="69864"/>
                          <a:pt x="20528" y="47974"/>
                        </a:cubicBezTo>
                        <a:close/>
                      </a:path>
                    </a:pathLst>
                  </a:custGeom>
                  <a:gradFill flip="none" rotWithShape="1">
                    <a:gsLst>
                      <a:gs pos="40000">
                        <a:sysClr val="window" lastClr="FFFFFF">
                          <a:lumMod val="85000"/>
                        </a:sysClr>
                      </a:gs>
                      <a:gs pos="0">
                        <a:sysClr val="window" lastClr="FFFFFF">
                          <a:lumMod val="85000"/>
                        </a:sysClr>
                      </a:gs>
                      <a:gs pos="16000">
                        <a:sysClr val="window" lastClr="FFFFFF">
                          <a:lumMod val="50000"/>
                        </a:sysClr>
                      </a:gs>
                      <a:gs pos="70000">
                        <a:sysClr val="windowText" lastClr="000000">
                          <a:lumMod val="75000"/>
                          <a:lumOff val="25000"/>
                        </a:sysClr>
                      </a:gs>
                      <a:gs pos="100000">
                        <a:sysClr val="window" lastClr="FFFFFF">
                          <a:lumMod val="85000"/>
                        </a:sysClr>
                      </a:gs>
                    </a:gsLst>
                    <a:lin ang="10800000" scaled="1"/>
                    <a:tileRect/>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45" name="Rectangle 2"/>
                  <p:cNvSpPr/>
                  <p:nvPr/>
                </p:nvSpPr>
                <p:spPr>
                  <a:xfrm rot="20985778" flipH="1">
                    <a:off x="6315853" y="5102961"/>
                    <a:ext cx="840920" cy="88889"/>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3357 h 88889"/>
                      <a:gd name="connsiteX1" fmla="*/ 841923 w 893178"/>
                      <a:gd name="connsiteY1" fmla="*/ 0 h 88889"/>
                      <a:gd name="connsiteX2" fmla="*/ 893178 w 893178"/>
                      <a:gd name="connsiteY2" fmla="*/ 44152 h 88889"/>
                      <a:gd name="connsiteX3" fmla="*/ 0 w 893178"/>
                      <a:gd name="connsiteY3" fmla="*/ 88889 h 88889"/>
                      <a:gd name="connsiteX4" fmla="*/ 31411 w 893178"/>
                      <a:gd name="connsiteY4" fmla="*/ 33357 h 88889"/>
                      <a:gd name="connsiteX0" fmla="*/ 31411 w 893178"/>
                      <a:gd name="connsiteY0" fmla="*/ 33357 h 88889"/>
                      <a:gd name="connsiteX1" fmla="*/ 841923 w 893178"/>
                      <a:gd name="connsiteY1" fmla="*/ 0 h 88889"/>
                      <a:gd name="connsiteX2" fmla="*/ 893178 w 893178"/>
                      <a:gd name="connsiteY2" fmla="*/ 44152 h 88889"/>
                      <a:gd name="connsiteX3" fmla="*/ 0 w 893178"/>
                      <a:gd name="connsiteY3" fmla="*/ 88889 h 88889"/>
                      <a:gd name="connsiteX4" fmla="*/ 31411 w 893178"/>
                      <a:gd name="connsiteY4" fmla="*/ 33357 h 8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8" h="88889">
                        <a:moveTo>
                          <a:pt x="31411" y="33357"/>
                        </a:moveTo>
                        <a:cubicBezTo>
                          <a:pt x="335477" y="30256"/>
                          <a:pt x="571689" y="21431"/>
                          <a:pt x="841923" y="0"/>
                        </a:cubicBezTo>
                        <a:cubicBezTo>
                          <a:pt x="854507" y="30380"/>
                          <a:pt x="859382" y="26942"/>
                          <a:pt x="893178" y="44152"/>
                        </a:cubicBezTo>
                        <a:lnTo>
                          <a:pt x="0" y="88889"/>
                        </a:lnTo>
                        <a:cubicBezTo>
                          <a:pt x="9274" y="66664"/>
                          <a:pt x="36939" y="65922"/>
                          <a:pt x="31411" y="33357"/>
                        </a:cubicBezTo>
                        <a:close/>
                      </a:path>
                    </a:pathLst>
                  </a:custGeom>
                  <a:gradFill>
                    <a:gsLst>
                      <a:gs pos="31000">
                        <a:sysClr val="window" lastClr="FFFFFF">
                          <a:lumMod val="75000"/>
                        </a:sysClr>
                      </a:gs>
                      <a:gs pos="71000">
                        <a:sysClr val="window" lastClr="FFFFFF">
                          <a:lumMod val="85000"/>
                        </a:sysClr>
                      </a:gs>
                      <a:gs pos="53000">
                        <a:sysClr val="window" lastClr="FFFFFF">
                          <a:lumMod val="85000"/>
                        </a:sysClr>
                      </a:gs>
                      <a:gs pos="0">
                        <a:sysClr val="window" lastClr="FFFFFF">
                          <a:lumMod val="85000"/>
                        </a:sysClr>
                      </a:gs>
                      <a:gs pos="34000">
                        <a:sysClr val="windowText" lastClr="000000">
                          <a:lumMod val="75000"/>
                          <a:lumOff val="25000"/>
                        </a:sysClr>
                      </a:gs>
                      <a:gs pos="94000">
                        <a:sysClr val="windowText" lastClr="000000">
                          <a:lumMod val="65000"/>
                          <a:lumOff val="35000"/>
                        </a:sysClr>
                      </a:gs>
                    </a:gsLst>
                    <a:lin ang="10200000" scaled="0"/>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46" name="Rectangle 2"/>
                  <p:cNvSpPr/>
                  <p:nvPr/>
                </p:nvSpPr>
                <p:spPr>
                  <a:xfrm rot="20985778" flipH="1">
                    <a:off x="6302759" y="5139094"/>
                    <a:ext cx="883538" cy="9165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34237 h 89769"/>
                      <a:gd name="connsiteX1" fmla="*/ 818624 w 893178"/>
                      <a:gd name="connsiteY1" fmla="*/ 0 h 89769"/>
                      <a:gd name="connsiteX2" fmla="*/ 893178 w 893178"/>
                      <a:gd name="connsiteY2" fmla="*/ 45032 h 89769"/>
                      <a:gd name="connsiteX3" fmla="*/ 0 w 893178"/>
                      <a:gd name="connsiteY3" fmla="*/ 89769 h 89769"/>
                      <a:gd name="connsiteX4" fmla="*/ 31411 w 89317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71138"/>
                      <a:gd name="connsiteY0" fmla="*/ 34237 h 89769"/>
                      <a:gd name="connsiteX1" fmla="*/ 818624 w 871138"/>
                      <a:gd name="connsiteY1" fmla="*/ 0 h 89769"/>
                      <a:gd name="connsiteX2" fmla="*/ 860613 w 871138"/>
                      <a:gd name="connsiteY2" fmla="*/ 36051 h 89769"/>
                      <a:gd name="connsiteX3" fmla="*/ 0 w 871138"/>
                      <a:gd name="connsiteY3" fmla="*/ 89769 h 89769"/>
                      <a:gd name="connsiteX4" fmla="*/ 31411 w 87113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108536 w 937738"/>
                      <a:gd name="connsiteY0" fmla="*/ 34237 h 76264"/>
                      <a:gd name="connsiteX1" fmla="*/ 895749 w 937738"/>
                      <a:gd name="connsiteY1" fmla="*/ 0 h 76264"/>
                      <a:gd name="connsiteX2" fmla="*/ 937738 w 937738"/>
                      <a:gd name="connsiteY2" fmla="*/ 36051 h 76264"/>
                      <a:gd name="connsiteX3" fmla="*/ 0 w 937738"/>
                      <a:gd name="connsiteY3" fmla="*/ 76264 h 76264"/>
                      <a:gd name="connsiteX4" fmla="*/ 108536 w 937738"/>
                      <a:gd name="connsiteY4" fmla="*/ 34237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8679 w 942911"/>
                      <a:gd name="connsiteY0" fmla="*/ 47974 h 76264"/>
                      <a:gd name="connsiteX1" fmla="*/ 900922 w 942911"/>
                      <a:gd name="connsiteY1" fmla="*/ 0 h 76264"/>
                      <a:gd name="connsiteX2" fmla="*/ 942911 w 942911"/>
                      <a:gd name="connsiteY2" fmla="*/ 36051 h 76264"/>
                      <a:gd name="connsiteX3" fmla="*/ 5173 w 942911"/>
                      <a:gd name="connsiteY3" fmla="*/ 76264 h 76264"/>
                      <a:gd name="connsiteX4" fmla="*/ 18679 w 942911"/>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8854"/>
                      <a:gd name="connsiteX1" fmla="*/ 895749 w 937738"/>
                      <a:gd name="connsiteY1" fmla="*/ 0 h 78854"/>
                      <a:gd name="connsiteX2" fmla="*/ 937738 w 937738"/>
                      <a:gd name="connsiteY2" fmla="*/ 36051 h 78854"/>
                      <a:gd name="connsiteX3" fmla="*/ 0 w 937738"/>
                      <a:gd name="connsiteY3" fmla="*/ 76264 h 78854"/>
                      <a:gd name="connsiteX4" fmla="*/ 13506 w 937738"/>
                      <a:gd name="connsiteY4" fmla="*/ 47974 h 78854"/>
                      <a:gd name="connsiteX0" fmla="*/ 13506 w 937738"/>
                      <a:gd name="connsiteY0" fmla="*/ 47974 h 79433"/>
                      <a:gd name="connsiteX1" fmla="*/ 895749 w 937738"/>
                      <a:gd name="connsiteY1" fmla="*/ 0 h 79433"/>
                      <a:gd name="connsiteX2" fmla="*/ 937738 w 937738"/>
                      <a:gd name="connsiteY2" fmla="*/ 36051 h 79433"/>
                      <a:gd name="connsiteX3" fmla="*/ 0 w 937738"/>
                      <a:gd name="connsiteY3" fmla="*/ 76264 h 79433"/>
                      <a:gd name="connsiteX4" fmla="*/ 13506 w 937738"/>
                      <a:gd name="connsiteY4" fmla="*/ 47974 h 79433"/>
                      <a:gd name="connsiteX0" fmla="*/ 13506 w 937738"/>
                      <a:gd name="connsiteY0" fmla="*/ 47974 h 79157"/>
                      <a:gd name="connsiteX1" fmla="*/ 895749 w 937738"/>
                      <a:gd name="connsiteY1" fmla="*/ 0 h 79157"/>
                      <a:gd name="connsiteX2" fmla="*/ 937738 w 937738"/>
                      <a:gd name="connsiteY2" fmla="*/ 36051 h 79157"/>
                      <a:gd name="connsiteX3" fmla="*/ 0 w 937738"/>
                      <a:gd name="connsiteY3" fmla="*/ 76264 h 79157"/>
                      <a:gd name="connsiteX4" fmla="*/ 13506 w 937738"/>
                      <a:gd name="connsiteY4" fmla="*/ 47974 h 79157"/>
                      <a:gd name="connsiteX0" fmla="*/ 10723 w 934955"/>
                      <a:gd name="connsiteY0" fmla="*/ 47974 h 92967"/>
                      <a:gd name="connsiteX1" fmla="*/ 892966 w 934955"/>
                      <a:gd name="connsiteY1" fmla="*/ 0 h 92967"/>
                      <a:gd name="connsiteX2" fmla="*/ 934955 w 934955"/>
                      <a:gd name="connsiteY2" fmla="*/ 36051 h 92967"/>
                      <a:gd name="connsiteX3" fmla="*/ 0 w 934955"/>
                      <a:gd name="connsiteY3" fmla="*/ 90778 h 92967"/>
                      <a:gd name="connsiteX4" fmla="*/ 10723 w 934955"/>
                      <a:gd name="connsiteY4" fmla="*/ 47974 h 92967"/>
                      <a:gd name="connsiteX0" fmla="*/ 10723 w 934955"/>
                      <a:gd name="connsiteY0" fmla="*/ 47974 h 93596"/>
                      <a:gd name="connsiteX1" fmla="*/ 892966 w 934955"/>
                      <a:gd name="connsiteY1" fmla="*/ 0 h 93596"/>
                      <a:gd name="connsiteX2" fmla="*/ 934955 w 934955"/>
                      <a:gd name="connsiteY2" fmla="*/ 36051 h 93596"/>
                      <a:gd name="connsiteX3" fmla="*/ 0 w 934955"/>
                      <a:gd name="connsiteY3" fmla="*/ 90778 h 93596"/>
                      <a:gd name="connsiteX4" fmla="*/ 10723 w 934955"/>
                      <a:gd name="connsiteY4" fmla="*/ 47974 h 93596"/>
                      <a:gd name="connsiteX0" fmla="*/ 16686 w 940918"/>
                      <a:gd name="connsiteY0" fmla="*/ 47974 h 93596"/>
                      <a:gd name="connsiteX1" fmla="*/ 898929 w 940918"/>
                      <a:gd name="connsiteY1" fmla="*/ 0 h 93596"/>
                      <a:gd name="connsiteX2" fmla="*/ 940918 w 940918"/>
                      <a:gd name="connsiteY2" fmla="*/ 36051 h 93596"/>
                      <a:gd name="connsiteX3" fmla="*/ 5963 w 940918"/>
                      <a:gd name="connsiteY3" fmla="*/ 90778 h 93596"/>
                      <a:gd name="connsiteX4" fmla="*/ 16686 w 940918"/>
                      <a:gd name="connsiteY4" fmla="*/ 47974 h 93596"/>
                      <a:gd name="connsiteX0" fmla="*/ 15868 w 940100"/>
                      <a:gd name="connsiteY0" fmla="*/ 47974 h 93596"/>
                      <a:gd name="connsiteX1" fmla="*/ 898111 w 940100"/>
                      <a:gd name="connsiteY1" fmla="*/ 0 h 93596"/>
                      <a:gd name="connsiteX2" fmla="*/ 940100 w 940100"/>
                      <a:gd name="connsiteY2" fmla="*/ 36051 h 93596"/>
                      <a:gd name="connsiteX3" fmla="*/ 5145 w 940100"/>
                      <a:gd name="connsiteY3" fmla="*/ 90778 h 93596"/>
                      <a:gd name="connsiteX4" fmla="*/ 15868 w 940100"/>
                      <a:gd name="connsiteY4" fmla="*/ 47974 h 93596"/>
                      <a:gd name="connsiteX0" fmla="*/ 15868 w 933783"/>
                      <a:gd name="connsiteY0" fmla="*/ 47974 h 94206"/>
                      <a:gd name="connsiteX1" fmla="*/ 898111 w 933783"/>
                      <a:gd name="connsiteY1" fmla="*/ 0 h 94206"/>
                      <a:gd name="connsiteX2" fmla="*/ 933783 w 933783"/>
                      <a:gd name="connsiteY2" fmla="*/ 44618 h 94206"/>
                      <a:gd name="connsiteX3" fmla="*/ 5145 w 933783"/>
                      <a:gd name="connsiteY3" fmla="*/ 90778 h 94206"/>
                      <a:gd name="connsiteX4" fmla="*/ 15868 w 933783"/>
                      <a:gd name="connsiteY4" fmla="*/ 47974 h 94206"/>
                      <a:gd name="connsiteX0" fmla="*/ 15868 w 933783"/>
                      <a:gd name="connsiteY0" fmla="*/ 47974 h 93235"/>
                      <a:gd name="connsiteX1" fmla="*/ 898111 w 933783"/>
                      <a:gd name="connsiteY1" fmla="*/ 0 h 93235"/>
                      <a:gd name="connsiteX2" fmla="*/ 933783 w 933783"/>
                      <a:gd name="connsiteY2" fmla="*/ 44618 h 93235"/>
                      <a:gd name="connsiteX3" fmla="*/ 5145 w 933783"/>
                      <a:gd name="connsiteY3" fmla="*/ 90778 h 93235"/>
                      <a:gd name="connsiteX4" fmla="*/ 15868 w 933783"/>
                      <a:gd name="connsiteY4" fmla="*/ 47974 h 93235"/>
                      <a:gd name="connsiteX0" fmla="*/ 16696 w 934611"/>
                      <a:gd name="connsiteY0" fmla="*/ 47974 h 100617"/>
                      <a:gd name="connsiteX1" fmla="*/ 898939 w 934611"/>
                      <a:gd name="connsiteY1" fmla="*/ 0 h 100617"/>
                      <a:gd name="connsiteX2" fmla="*/ 934611 w 934611"/>
                      <a:gd name="connsiteY2" fmla="*/ 44618 h 100617"/>
                      <a:gd name="connsiteX3" fmla="*/ 4797 w 934611"/>
                      <a:gd name="connsiteY3" fmla="*/ 98472 h 100617"/>
                      <a:gd name="connsiteX4" fmla="*/ 16696 w 934611"/>
                      <a:gd name="connsiteY4" fmla="*/ 47974 h 100617"/>
                      <a:gd name="connsiteX0" fmla="*/ 17520 w 935435"/>
                      <a:gd name="connsiteY0" fmla="*/ 47974 h 100617"/>
                      <a:gd name="connsiteX1" fmla="*/ 899763 w 935435"/>
                      <a:gd name="connsiteY1" fmla="*/ 0 h 100617"/>
                      <a:gd name="connsiteX2" fmla="*/ 935435 w 935435"/>
                      <a:gd name="connsiteY2" fmla="*/ 44618 h 100617"/>
                      <a:gd name="connsiteX3" fmla="*/ 5621 w 935435"/>
                      <a:gd name="connsiteY3" fmla="*/ 98472 h 100617"/>
                      <a:gd name="connsiteX4" fmla="*/ 17520 w 935435"/>
                      <a:gd name="connsiteY4" fmla="*/ 47974 h 100617"/>
                      <a:gd name="connsiteX0" fmla="*/ 20528 w 938443"/>
                      <a:gd name="connsiteY0" fmla="*/ 47974 h 94070"/>
                      <a:gd name="connsiteX1" fmla="*/ 902771 w 938443"/>
                      <a:gd name="connsiteY1" fmla="*/ 0 h 94070"/>
                      <a:gd name="connsiteX2" fmla="*/ 938443 w 938443"/>
                      <a:gd name="connsiteY2" fmla="*/ 44618 h 94070"/>
                      <a:gd name="connsiteX3" fmla="*/ 4670 w 938443"/>
                      <a:gd name="connsiteY3" fmla="*/ 91652 h 94070"/>
                      <a:gd name="connsiteX4" fmla="*/ 20528 w 938443"/>
                      <a:gd name="connsiteY4" fmla="*/ 47974 h 94070"/>
                      <a:gd name="connsiteX0" fmla="*/ 20528 w 938443"/>
                      <a:gd name="connsiteY0" fmla="*/ 47974 h 91652"/>
                      <a:gd name="connsiteX1" fmla="*/ 902771 w 938443"/>
                      <a:gd name="connsiteY1" fmla="*/ 0 h 91652"/>
                      <a:gd name="connsiteX2" fmla="*/ 938443 w 938443"/>
                      <a:gd name="connsiteY2" fmla="*/ 44618 h 91652"/>
                      <a:gd name="connsiteX3" fmla="*/ 4670 w 938443"/>
                      <a:gd name="connsiteY3" fmla="*/ 91652 h 91652"/>
                      <a:gd name="connsiteX4" fmla="*/ 20528 w 938443"/>
                      <a:gd name="connsiteY4" fmla="*/ 47974 h 9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443" h="91652">
                        <a:moveTo>
                          <a:pt x="20528" y="47974"/>
                        </a:moveTo>
                        <a:cubicBezTo>
                          <a:pt x="328225" y="36996"/>
                          <a:pt x="632537" y="21431"/>
                          <a:pt x="902771" y="0"/>
                        </a:cubicBezTo>
                        <a:cubicBezTo>
                          <a:pt x="934665" y="7426"/>
                          <a:pt x="926380" y="6696"/>
                          <a:pt x="938443" y="44618"/>
                        </a:cubicBezTo>
                        <a:cubicBezTo>
                          <a:pt x="691188" y="61434"/>
                          <a:pt x="393597" y="81658"/>
                          <a:pt x="4670" y="91652"/>
                        </a:cubicBezTo>
                        <a:cubicBezTo>
                          <a:pt x="-6360" y="60390"/>
                          <a:pt x="3447" y="69864"/>
                          <a:pt x="20528" y="47974"/>
                        </a:cubicBezTo>
                        <a:close/>
                      </a:path>
                    </a:pathLst>
                  </a:custGeom>
                  <a:gradFill>
                    <a:gsLst>
                      <a:gs pos="40000">
                        <a:sysClr val="window" lastClr="FFFFFF">
                          <a:lumMod val="85000"/>
                        </a:sysClr>
                      </a:gs>
                      <a:gs pos="0">
                        <a:sysClr val="window" lastClr="FFFFFF">
                          <a:lumMod val="85000"/>
                        </a:sysClr>
                      </a:gs>
                      <a:gs pos="16000">
                        <a:sysClr val="window" lastClr="FFFFFF">
                          <a:lumMod val="50000"/>
                        </a:sysClr>
                      </a:gs>
                      <a:gs pos="70000">
                        <a:sysClr val="windowText" lastClr="000000">
                          <a:lumMod val="75000"/>
                          <a:lumOff val="25000"/>
                        </a:sysClr>
                      </a:gs>
                      <a:gs pos="100000">
                        <a:sysClr val="window" lastClr="FFFFFF">
                          <a:lumMod val="85000"/>
                        </a:sysClr>
                      </a:gs>
                    </a:gsLst>
                    <a:lin ang="10800000" scaled="1"/>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47" name="Rectangle 2"/>
                  <p:cNvSpPr/>
                  <p:nvPr/>
                </p:nvSpPr>
                <p:spPr>
                  <a:xfrm rot="20985778" flipH="1">
                    <a:off x="6316722" y="5242966"/>
                    <a:ext cx="840920" cy="9058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8" h="90582">
                        <a:moveTo>
                          <a:pt x="31411" y="35050"/>
                        </a:moveTo>
                        <a:cubicBezTo>
                          <a:pt x="335477" y="31949"/>
                          <a:pt x="581646" y="21431"/>
                          <a:pt x="851880" y="0"/>
                        </a:cubicBezTo>
                        <a:cubicBezTo>
                          <a:pt x="857896" y="36336"/>
                          <a:pt x="859382" y="28635"/>
                          <a:pt x="893178" y="45845"/>
                        </a:cubicBezTo>
                        <a:lnTo>
                          <a:pt x="0" y="90582"/>
                        </a:lnTo>
                        <a:cubicBezTo>
                          <a:pt x="9274" y="68357"/>
                          <a:pt x="36939" y="67615"/>
                          <a:pt x="31411" y="35050"/>
                        </a:cubicBezTo>
                        <a:close/>
                      </a:path>
                    </a:pathLst>
                  </a:custGeom>
                  <a:gradFill>
                    <a:gsLst>
                      <a:gs pos="30000">
                        <a:sysClr val="window" lastClr="FFFFFF">
                          <a:lumMod val="75000"/>
                        </a:sysClr>
                      </a:gs>
                      <a:gs pos="71000">
                        <a:sysClr val="window" lastClr="FFFFFF">
                          <a:lumMod val="85000"/>
                        </a:sysClr>
                      </a:gs>
                      <a:gs pos="53000">
                        <a:sysClr val="window" lastClr="FFFFFF">
                          <a:lumMod val="85000"/>
                        </a:sysClr>
                      </a:gs>
                      <a:gs pos="0">
                        <a:sysClr val="window" lastClr="FFFFFF">
                          <a:lumMod val="85000"/>
                        </a:sysClr>
                      </a:gs>
                      <a:gs pos="34000">
                        <a:sysClr val="windowText" lastClr="000000">
                          <a:lumMod val="75000"/>
                          <a:lumOff val="25000"/>
                        </a:sysClr>
                      </a:gs>
                      <a:gs pos="94000">
                        <a:sysClr val="windowText" lastClr="000000">
                          <a:lumMod val="65000"/>
                          <a:lumOff val="35000"/>
                        </a:sysClr>
                      </a:gs>
                    </a:gsLst>
                    <a:lin ang="10200000" scaled="0"/>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48" name="Rectangle 2"/>
                  <p:cNvSpPr/>
                  <p:nvPr/>
                </p:nvSpPr>
                <p:spPr>
                  <a:xfrm rot="20985778" flipH="1">
                    <a:off x="6299016" y="5282141"/>
                    <a:ext cx="883538" cy="9165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34237 h 89769"/>
                      <a:gd name="connsiteX1" fmla="*/ 818624 w 893178"/>
                      <a:gd name="connsiteY1" fmla="*/ 0 h 89769"/>
                      <a:gd name="connsiteX2" fmla="*/ 893178 w 893178"/>
                      <a:gd name="connsiteY2" fmla="*/ 45032 h 89769"/>
                      <a:gd name="connsiteX3" fmla="*/ 0 w 893178"/>
                      <a:gd name="connsiteY3" fmla="*/ 89769 h 89769"/>
                      <a:gd name="connsiteX4" fmla="*/ 31411 w 89317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71138"/>
                      <a:gd name="connsiteY0" fmla="*/ 34237 h 89769"/>
                      <a:gd name="connsiteX1" fmla="*/ 818624 w 871138"/>
                      <a:gd name="connsiteY1" fmla="*/ 0 h 89769"/>
                      <a:gd name="connsiteX2" fmla="*/ 860613 w 871138"/>
                      <a:gd name="connsiteY2" fmla="*/ 36051 h 89769"/>
                      <a:gd name="connsiteX3" fmla="*/ 0 w 871138"/>
                      <a:gd name="connsiteY3" fmla="*/ 89769 h 89769"/>
                      <a:gd name="connsiteX4" fmla="*/ 31411 w 87113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108536 w 937738"/>
                      <a:gd name="connsiteY0" fmla="*/ 34237 h 76264"/>
                      <a:gd name="connsiteX1" fmla="*/ 895749 w 937738"/>
                      <a:gd name="connsiteY1" fmla="*/ 0 h 76264"/>
                      <a:gd name="connsiteX2" fmla="*/ 937738 w 937738"/>
                      <a:gd name="connsiteY2" fmla="*/ 36051 h 76264"/>
                      <a:gd name="connsiteX3" fmla="*/ 0 w 937738"/>
                      <a:gd name="connsiteY3" fmla="*/ 76264 h 76264"/>
                      <a:gd name="connsiteX4" fmla="*/ 108536 w 937738"/>
                      <a:gd name="connsiteY4" fmla="*/ 34237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8679 w 942911"/>
                      <a:gd name="connsiteY0" fmla="*/ 47974 h 76264"/>
                      <a:gd name="connsiteX1" fmla="*/ 900922 w 942911"/>
                      <a:gd name="connsiteY1" fmla="*/ 0 h 76264"/>
                      <a:gd name="connsiteX2" fmla="*/ 942911 w 942911"/>
                      <a:gd name="connsiteY2" fmla="*/ 36051 h 76264"/>
                      <a:gd name="connsiteX3" fmla="*/ 5173 w 942911"/>
                      <a:gd name="connsiteY3" fmla="*/ 76264 h 76264"/>
                      <a:gd name="connsiteX4" fmla="*/ 18679 w 942911"/>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8854"/>
                      <a:gd name="connsiteX1" fmla="*/ 895749 w 937738"/>
                      <a:gd name="connsiteY1" fmla="*/ 0 h 78854"/>
                      <a:gd name="connsiteX2" fmla="*/ 937738 w 937738"/>
                      <a:gd name="connsiteY2" fmla="*/ 36051 h 78854"/>
                      <a:gd name="connsiteX3" fmla="*/ 0 w 937738"/>
                      <a:gd name="connsiteY3" fmla="*/ 76264 h 78854"/>
                      <a:gd name="connsiteX4" fmla="*/ 13506 w 937738"/>
                      <a:gd name="connsiteY4" fmla="*/ 47974 h 78854"/>
                      <a:gd name="connsiteX0" fmla="*/ 13506 w 937738"/>
                      <a:gd name="connsiteY0" fmla="*/ 47974 h 79433"/>
                      <a:gd name="connsiteX1" fmla="*/ 895749 w 937738"/>
                      <a:gd name="connsiteY1" fmla="*/ 0 h 79433"/>
                      <a:gd name="connsiteX2" fmla="*/ 937738 w 937738"/>
                      <a:gd name="connsiteY2" fmla="*/ 36051 h 79433"/>
                      <a:gd name="connsiteX3" fmla="*/ 0 w 937738"/>
                      <a:gd name="connsiteY3" fmla="*/ 76264 h 79433"/>
                      <a:gd name="connsiteX4" fmla="*/ 13506 w 937738"/>
                      <a:gd name="connsiteY4" fmla="*/ 47974 h 79433"/>
                      <a:gd name="connsiteX0" fmla="*/ 13506 w 937738"/>
                      <a:gd name="connsiteY0" fmla="*/ 47974 h 79157"/>
                      <a:gd name="connsiteX1" fmla="*/ 895749 w 937738"/>
                      <a:gd name="connsiteY1" fmla="*/ 0 h 79157"/>
                      <a:gd name="connsiteX2" fmla="*/ 937738 w 937738"/>
                      <a:gd name="connsiteY2" fmla="*/ 36051 h 79157"/>
                      <a:gd name="connsiteX3" fmla="*/ 0 w 937738"/>
                      <a:gd name="connsiteY3" fmla="*/ 76264 h 79157"/>
                      <a:gd name="connsiteX4" fmla="*/ 13506 w 937738"/>
                      <a:gd name="connsiteY4" fmla="*/ 47974 h 79157"/>
                      <a:gd name="connsiteX0" fmla="*/ 10723 w 934955"/>
                      <a:gd name="connsiteY0" fmla="*/ 47974 h 92967"/>
                      <a:gd name="connsiteX1" fmla="*/ 892966 w 934955"/>
                      <a:gd name="connsiteY1" fmla="*/ 0 h 92967"/>
                      <a:gd name="connsiteX2" fmla="*/ 934955 w 934955"/>
                      <a:gd name="connsiteY2" fmla="*/ 36051 h 92967"/>
                      <a:gd name="connsiteX3" fmla="*/ 0 w 934955"/>
                      <a:gd name="connsiteY3" fmla="*/ 90778 h 92967"/>
                      <a:gd name="connsiteX4" fmla="*/ 10723 w 934955"/>
                      <a:gd name="connsiteY4" fmla="*/ 47974 h 92967"/>
                      <a:gd name="connsiteX0" fmla="*/ 10723 w 934955"/>
                      <a:gd name="connsiteY0" fmla="*/ 47974 h 93596"/>
                      <a:gd name="connsiteX1" fmla="*/ 892966 w 934955"/>
                      <a:gd name="connsiteY1" fmla="*/ 0 h 93596"/>
                      <a:gd name="connsiteX2" fmla="*/ 934955 w 934955"/>
                      <a:gd name="connsiteY2" fmla="*/ 36051 h 93596"/>
                      <a:gd name="connsiteX3" fmla="*/ 0 w 934955"/>
                      <a:gd name="connsiteY3" fmla="*/ 90778 h 93596"/>
                      <a:gd name="connsiteX4" fmla="*/ 10723 w 934955"/>
                      <a:gd name="connsiteY4" fmla="*/ 47974 h 93596"/>
                      <a:gd name="connsiteX0" fmla="*/ 16686 w 940918"/>
                      <a:gd name="connsiteY0" fmla="*/ 47974 h 93596"/>
                      <a:gd name="connsiteX1" fmla="*/ 898929 w 940918"/>
                      <a:gd name="connsiteY1" fmla="*/ 0 h 93596"/>
                      <a:gd name="connsiteX2" fmla="*/ 940918 w 940918"/>
                      <a:gd name="connsiteY2" fmla="*/ 36051 h 93596"/>
                      <a:gd name="connsiteX3" fmla="*/ 5963 w 940918"/>
                      <a:gd name="connsiteY3" fmla="*/ 90778 h 93596"/>
                      <a:gd name="connsiteX4" fmla="*/ 16686 w 940918"/>
                      <a:gd name="connsiteY4" fmla="*/ 47974 h 93596"/>
                      <a:gd name="connsiteX0" fmla="*/ 15868 w 940100"/>
                      <a:gd name="connsiteY0" fmla="*/ 47974 h 93596"/>
                      <a:gd name="connsiteX1" fmla="*/ 898111 w 940100"/>
                      <a:gd name="connsiteY1" fmla="*/ 0 h 93596"/>
                      <a:gd name="connsiteX2" fmla="*/ 940100 w 940100"/>
                      <a:gd name="connsiteY2" fmla="*/ 36051 h 93596"/>
                      <a:gd name="connsiteX3" fmla="*/ 5145 w 940100"/>
                      <a:gd name="connsiteY3" fmla="*/ 90778 h 93596"/>
                      <a:gd name="connsiteX4" fmla="*/ 15868 w 940100"/>
                      <a:gd name="connsiteY4" fmla="*/ 47974 h 93596"/>
                      <a:gd name="connsiteX0" fmla="*/ 15868 w 933783"/>
                      <a:gd name="connsiteY0" fmla="*/ 47974 h 94206"/>
                      <a:gd name="connsiteX1" fmla="*/ 898111 w 933783"/>
                      <a:gd name="connsiteY1" fmla="*/ 0 h 94206"/>
                      <a:gd name="connsiteX2" fmla="*/ 933783 w 933783"/>
                      <a:gd name="connsiteY2" fmla="*/ 44618 h 94206"/>
                      <a:gd name="connsiteX3" fmla="*/ 5145 w 933783"/>
                      <a:gd name="connsiteY3" fmla="*/ 90778 h 94206"/>
                      <a:gd name="connsiteX4" fmla="*/ 15868 w 933783"/>
                      <a:gd name="connsiteY4" fmla="*/ 47974 h 94206"/>
                      <a:gd name="connsiteX0" fmla="*/ 15868 w 933783"/>
                      <a:gd name="connsiteY0" fmla="*/ 47974 h 93235"/>
                      <a:gd name="connsiteX1" fmla="*/ 898111 w 933783"/>
                      <a:gd name="connsiteY1" fmla="*/ 0 h 93235"/>
                      <a:gd name="connsiteX2" fmla="*/ 933783 w 933783"/>
                      <a:gd name="connsiteY2" fmla="*/ 44618 h 93235"/>
                      <a:gd name="connsiteX3" fmla="*/ 5145 w 933783"/>
                      <a:gd name="connsiteY3" fmla="*/ 90778 h 93235"/>
                      <a:gd name="connsiteX4" fmla="*/ 15868 w 933783"/>
                      <a:gd name="connsiteY4" fmla="*/ 47974 h 93235"/>
                      <a:gd name="connsiteX0" fmla="*/ 16696 w 934611"/>
                      <a:gd name="connsiteY0" fmla="*/ 47974 h 100617"/>
                      <a:gd name="connsiteX1" fmla="*/ 898939 w 934611"/>
                      <a:gd name="connsiteY1" fmla="*/ 0 h 100617"/>
                      <a:gd name="connsiteX2" fmla="*/ 934611 w 934611"/>
                      <a:gd name="connsiteY2" fmla="*/ 44618 h 100617"/>
                      <a:gd name="connsiteX3" fmla="*/ 4797 w 934611"/>
                      <a:gd name="connsiteY3" fmla="*/ 98472 h 100617"/>
                      <a:gd name="connsiteX4" fmla="*/ 16696 w 934611"/>
                      <a:gd name="connsiteY4" fmla="*/ 47974 h 100617"/>
                      <a:gd name="connsiteX0" fmla="*/ 17520 w 935435"/>
                      <a:gd name="connsiteY0" fmla="*/ 47974 h 100617"/>
                      <a:gd name="connsiteX1" fmla="*/ 899763 w 935435"/>
                      <a:gd name="connsiteY1" fmla="*/ 0 h 100617"/>
                      <a:gd name="connsiteX2" fmla="*/ 935435 w 935435"/>
                      <a:gd name="connsiteY2" fmla="*/ 44618 h 100617"/>
                      <a:gd name="connsiteX3" fmla="*/ 5621 w 935435"/>
                      <a:gd name="connsiteY3" fmla="*/ 98472 h 100617"/>
                      <a:gd name="connsiteX4" fmla="*/ 17520 w 935435"/>
                      <a:gd name="connsiteY4" fmla="*/ 47974 h 100617"/>
                      <a:gd name="connsiteX0" fmla="*/ 20528 w 938443"/>
                      <a:gd name="connsiteY0" fmla="*/ 47974 h 94070"/>
                      <a:gd name="connsiteX1" fmla="*/ 902771 w 938443"/>
                      <a:gd name="connsiteY1" fmla="*/ 0 h 94070"/>
                      <a:gd name="connsiteX2" fmla="*/ 938443 w 938443"/>
                      <a:gd name="connsiteY2" fmla="*/ 44618 h 94070"/>
                      <a:gd name="connsiteX3" fmla="*/ 4670 w 938443"/>
                      <a:gd name="connsiteY3" fmla="*/ 91652 h 94070"/>
                      <a:gd name="connsiteX4" fmla="*/ 20528 w 938443"/>
                      <a:gd name="connsiteY4" fmla="*/ 47974 h 94070"/>
                      <a:gd name="connsiteX0" fmla="*/ 20528 w 938443"/>
                      <a:gd name="connsiteY0" fmla="*/ 47974 h 91652"/>
                      <a:gd name="connsiteX1" fmla="*/ 902771 w 938443"/>
                      <a:gd name="connsiteY1" fmla="*/ 0 h 91652"/>
                      <a:gd name="connsiteX2" fmla="*/ 938443 w 938443"/>
                      <a:gd name="connsiteY2" fmla="*/ 44618 h 91652"/>
                      <a:gd name="connsiteX3" fmla="*/ 4670 w 938443"/>
                      <a:gd name="connsiteY3" fmla="*/ 91652 h 91652"/>
                      <a:gd name="connsiteX4" fmla="*/ 20528 w 938443"/>
                      <a:gd name="connsiteY4" fmla="*/ 47974 h 9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443" h="91652">
                        <a:moveTo>
                          <a:pt x="20528" y="47974"/>
                        </a:moveTo>
                        <a:cubicBezTo>
                          <a:pt x="328225" y="36996"/>
                          <a:pt x="632537" y="21431"/>
                          <a:pt x="902771" y="0"/>
                        </a:cubicBezTo>
                        <a:cubicBezTo>
                          <a:pt x="934665" y="7426"/>
                          <a:pt x="926380" y="6696"/>
                          <a:pt x="938443" y="44618"/>
                        </a:cubicBezTo>
                        <a:cubicBezTo>
                          <a:pt x="691188" y="61434"/>
                          <a:pt x="393597" y="81658"/>
                          <a:pt x="4670" y="91652"/>
                        </a:cubicBezTo>
                        <a:cubicBezTo>
                          <a:pt x="-6360" y="60390"/>
                          <a:pt x="3447" y="69864"/>
                          <a:pt x="20528" y="47974"/>
                        </a:cubicBezTo>
                        <a:close/>
                      </a:path>
                    </a:pathLst>
                  </a:custGeom>
                  <a:gradFill>
                    <a:gsLst>
                      <a:gs pos="40000">
                        <a:sysClr val="window" lastClr="FFFFFF">
                          <a:lumMod val="85000"/>
                        </a:sysClr>
                      </a:gs>
                      <a:gs pos="0">
                        <a:sysClr val="window" lastClr="FFFFFF">
                          <a:lumMod val="85000"/>
                        </a:sysClr>
                      </a:gs>
                      <a:gs pos="16000">
                        <a:sysClr val="window" lastClr="FFFFFF">
                          <a:lumMod val="50000"/>
                        </a:sysClr>
                      </a:gs>
                      <a:gs pos="70000">
                        <a:sysClr val="windowText" lastClr="000000">
                          <a:lumMod val="75000"/>
                          <a:lumOff val="25000"/>
                        </a:sysClr>
                      </a:gs>
                      <a:gs pos="100000">
                        <a:sysClr val="window" lastClr="FFFFFF">
                          <a:lumMod val="85000"/>
                        </a:sysClr>
                      </a:gs>
                    </a:gsLst>
                    <a:lin ang="10800000" scaled="1"/>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49" name="Rectangle 2"/>
                  <p:cNvSpPr/>
                  <p:nvPr/>
                </p:nvSpPr>
                <p:spPr>
                  <a:xfrm rot="20985778" flipH="1">
                    <a:off x="6327743" y="5386783"/>
                    <a:ext cx="840920" cy="9058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8" h="90582">
                        <a:moveTo>
                          <a:pt x="31411" y="35050"/>
                        </a:moveTo>
                        <a:cubicBezTo>
                          <a:pt x="335477" y="31949"/>
                          <a:pt x="581646" y="21431"/>
                          <a:pt x="851880" y="0"/>
                        </a:cubicBezTo>
                        <a:cubicBezTo>
                          <a:pt x="857896" y="36336"/>
                          <a:pt x="859382" y="28635"/>
                          <a:pt x="893178" y="45845"/>
                        </a:cubicBezTo>
                        <a:lnTo>
                          <a:pt x="0" y="90582"/>
                        </a:lnTo>
                        <a:cubicBezTo>
                          <a:pt x="9274" y="68357"/>
                          <a:pt x="36939" y="67615"/>
                          <a:pt x="31411" y="35050"/>
                        </a:cubicBezTo>
                        <a:close/>
                      </a:path>
                    </a:pathLst>
                  </a:custGeom>
                  <a:gradFill>
                    <a:gsLst>
                      <a:gs pos="29000">
                        <a:sysClr val="window" lastClr="FFFFFF">
                          <a:lumMod val="75000"/>
                        </a:sysClr>
                      </a:gs>
                      <a:gs pos="71000">
                        <a:sysClr val="window" lastClr="FFFFFF">
                          <a:lumMod val="85000"/>
                        </a:sysClr>
                      </a:gs>
                      <a:gs pos="53000">
                        <a:sysClr val="window" lastClr="FFFFFF">
                          <a:lumMod val="85000"/>
                        </a:sysClr>
                      </a:gs>
                      <a:gs pos="0">
                        <a:sysClr val="window" lastClr="FFFFFF">
                          <a:lumMod val="85000"/>
                        </a:sysClr>
                      </a:gs>
                      <a:gs pos="33000">
                        <a:sysClr val="windowText" lastClr="000000">
                          <a:lumMod val="75000"/>
                          <a:lumOff val="25000"/>
                        </a:sysClr>
                      </a:gs>
                      <a:gs pos="94000">
                        <a:sysClr val="windowText" lastClr="000000">
                          <a:lumMod val="65000"/>
                          <a:lumOff val="35000"/>
                        </a:sysClr>
                      </a:gs>
                    </a:gsLst>
                    <a:lin ang="10200000" scaled="0"/>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50" name="Rectangle 2"/>
                  <p:cNvSpPr/>
                  <p:nvPr/>
                </p:nvSpPr>
                <p:spPr>
                  <a:xfrm rot="20985778" flipH="1">
                    <a:off x="6304625" y="5424835"/>
                    <a:ext cx="886245" cy="9165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22669"/>
                      <a:gd name="connsiteY0" fmla="*/ 37589 h 161924"/>
                      <a:gd name="connsiteX1" fmla="*/ 858756 w 922669"/>
                      <a:gd name="connsiteY1" fmla="*/ 0 h 161924"/>
                      <a:gd name="connsiteX2" fmla="*/ 922663 w 922669"/>
                      <a:gd name="connsiteY2" fmla="*/ 56519 h 161924"/>
                      <a:gd name="connsiteX3" fmla="*/ 0 w 922669"/>
                      <a:gd name="connsiteY3" fmla="*/ 161924 h 161924"/>
                      <a:gd name="connsiteX4" fmla="*/ 23352 w 922669"/>
                      <a:gd name="connsiteY4" fmla="*/ 37589 h 161924"/>
                      <a:gd name="connsiteX0" fmla="*/ 23352 w 900068"/>
                      <a:gd name="connsiteY0" fmla="*/ 37589 h 161924"/>
                      <a:gd name="connsiteX1" fmla="*/ 858756 w 900068"/>
                      <a:gd name="connsiteY1" fmla="*/ 0 h 161924"/>
                      <a:gd name="connsiteX2" fmla="*/ 900054 w 900068"/>
                      <a:gd name="connsiteY2" fmla="*/ 45845 h 161924"/>
                      <a:gd name="connsiteX3" fmla="*/ 0 w 900068"/>
                      <a:gd name="connsiteY3" fmla="*/ 161924 h 161924"/>
                      <a:gd name="connsiteX4" fmla="*/ 23352 w 900068"/>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23352 w 900054"/>
                      <a:gd name="connsiteY0" fmla="*/ 37589 h 161924"/>
                      <a:gd name="connsiteX1" fmla="*/ 858756 w 900054"/>
                      <a:gd name="connsiteY1" fmla="*/ 0 h 161924"/>
                      <a:gd name="connsiteX2" fmla="*/ 900054 w 900054"/>
                      <a:gd name="connsiteY2" fmla="*/ 45845 h 161924"/>
                      <a:gd name="connsiteX3" fmla="*/ 0 w 900054"/>
                      <a:gd name="connsiteY3" fmla="*/ 161924 h 161924"/>
                      <a:gd name="connsiteX4" fmla="*/ 23352 w 900054"/>
                      <a:gd name="connsiteY4" fmla="*/ 37589 h 161924"/>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16476 w 893178"/>
                      <a:gd name="connsiteY0" fmla="*/ 37589 h 90582"/>
                      <a:gd name="connsiteX1" fmla="*/ 851880 w 893178"/>
                      <a:gd name="connsiteY1" fmla="*/ 0 h 90582"/>
                      <a:gd name="connsiteX2" fmla="*/ 893178 w 893178"/>
                      <a:gd name="connsiteY2" fmla="*/ 45845 h 90582"/>
                      <a:gd name="connsiteX3" fmla="*/ 0 w 893178"/>
                      <a:gd name="connsiteY3" fmla="*/ 90582 h 90582"/>
                      <a:gd name="connsiteX4" fmla="*/ 16476 w 893178"/>
                      <a:gd name="connsiteY4" fmla="*/ 37589 h 90582"/>
                      <a:gd name="connsiteX0" fmla="*/ 27573 w 893178"/>
                      <a:gd name="connsiteY0" fmla="*/ 28442 h 90582"/>
                      <a:gd name="connsiteX1" fmla="*/ 851880 w 893178"/>
                      <a:gd name="connsiteY1" fmla="*/ 0 h 90582"/>
                      <a:gd name="connsiteX2" fmla="*/ 893178 w 893178"/>
                      <a:gd name="connsiteY2" fmla="*/ 45845 h 90582"/>
                      <a:gd name="connsiteX3" fmla="*/ 0 w 893178"/>
                      <a:gd name="connsiteY3" fmla="*/ 90582 h 90582"/>
                      <a:gd name="connsiteX4" fmla="*/ 27573 w 893178"/>
                      <a:gd name="connsiteY4" fmla="*/ 28442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35050 h 90582"/>
                      <a:gd name="connsiteX1" fmla="*/ 851880 w 893178"/>
                      <a:gd name="connsiteY1" fmla="*/ 0 h 90582"/>
                      <a:gd name="connsiteX2" fmla="*/ 893178 w 893178"/>
                      <a:gd name="connsiteY2" fmla="*/ 45845 h 90582"/>
                      <a:gd name="connsiteX3" fmla="*/ 0 w 893178"/>
                      <a:gd name="connsiteY3" fmla="*/ 90582 h 90582"/>
                      <a:gd name="connsiteX4" fmla="*/ 31411 w 893178"/>
                      <a:gd name="connsiteY4" fmla="*/ 35050 h 90582"/>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40843 h 96375"/>
                      <a:gd name="connsiteX1" fmla="*/ 814786 w 893178"/>
                      <a:gd name="connsiteY1" fmla="*/ 0 h 96375"/>
                      <a:gd name="connsiteX2" fmla="*/ 893178 w 893178"/>
                      <a:gd name="connsiteY2" fmla="*/ 51638 h 96375"/>
                      <a:gd name="connsiteX3" fmla="*/ 0 w 893178"/>
                      <a:gd name="connsiteY3" fmla="*/ 96375 h 96375"/>
                      <a:gd name="connsiteX4" fmla="*/ 31411 w 893178"/>
                      <a:gd name="connsiteY4" fmla="*/ 40843 h 96375"/>
                      <a:gd name="connsiteX0" fmla="*/ 31411 w 893178"/>
                      <a:gd name="connsiteY0" fmla="*/ 34237 h 89769"/>
                      <a:gd name="connsiteX1" fmla="*/ 818624 w 893178"/>
                      <a:gd name="connsiteY1" fmla="*/ 0 h 89769"/>
                      <a:gd name="connsiteX2" fmla="*/ 893178 w 893178"/>
                      <a:gd name="connsiteY2" fmla="*/ 45032 h 89769"/>
                      <a:gd name="connsiteX3" fmla="*/ 0 w 893178"/>
                      <a:gd name="connsiteY3" fmla="*/ 89769 h 89769"/>
                      <a:gd name="connsiteX4" fmla="*/ 31411 w 89317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71138"/>
                      <a:gd name="connsiteY0" fmla="*/ 34237 h 89769"/>
                      <a:gd name="connsiteX1" fmla="*/ 818624 w 871138"/>
                      <a:gd name="connsiteY1" fmla="*/ 0 h 89769"/>
                      <a:gd name="connsiteX2" fmla="*/ 860613 w 871138"/>
                      <a:gd name="connsiteY2" fmla="*/ 36051 h 89769"/>
                      <a:gd name="connsiteX3" fmla="*/ 0 w 871138"/>
                      <a:gd name="connsiteY3" fmla="*/ 89769 h 89769"/>
                      <a:gd name="connsiteX4" fmla="*/ 31411 w 871138"/>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31411 w 860613"/>
                      <a:gd name="connsiteY0" fmla="*/ 34237 h 89769"/>
                      <a:gd name="connsiteX1" fmla="*/ 818624 w 860613"/>
                      <a:gd name="connsiteY1" fmla="*/ 0 h 89769"/>
                      <a:gd name="connsiteX2" fmla="*/ 860613 w 860613"/>
                      <a:gd name="connsiteY2" fmla="*/ 36051 h 89769"/>
                      <a:gd name="connsiteX3" fmla="*/ 0 w 860613"/>
                      <a:gd name="connsiteY3" fmla="*/ 89769 h 89769"/>
                      <a:gd name="connsiteX4" fmla="*/ 31411 w 860613"/>
                      <a:gd name="connsiteY4" fmla="*/ 34237 h 89769"/>
                      <a:gd name="connsiteX0" fmla="*/ 108536 w 937738"/>
                      <a:gd name="connsiteY0" fmla="*/ 34237 h 76264"/>
                      <a:gd name="connsiteX1" fmla="*/ 895749 w 937738"/>
                      <a:gd name="connsiteY1" fmla="*/ 0 h 76264"/>
                      <a:gd name="connsiteX2" fmla="*/ 937738 w 937738"/>
                      <a:gd name="connsiteY2" fmla="*/ 36051 h 76264"/>
                      <a:gd name="connsiteX3" fmla="*/ 0 w 937738"/>
                      <a:gd name="connsiteY3" fmla="*/ 76264 h 76264"/>
                      <a:gd name="connsiteX4" fmla="*/ 108536 w 937738"/>
                      <a:gd name="connsiteY4" fmla="*/ 34237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8679 w 942911"/>
                      <a:gd name="connsiteY0" fmla="*/ 47974 h 76264"/>
                      <a:gd name="connsiteX1" fmla="*/ 900922 w 942911"/>
                      <a:gd name="connsiteY1" fmla="*/ 0 h 76264"/>
                      <a:gd name="connsiteX2" fmla="*/ 942911 w 942911"/>
                      <a:gd name="connsiteY2" fmla="*/ 36051 h 76264"/>
                      <a:gd name="connsiteX3" fmla="*/ 5173 w 942911"/>
                      <a:gd name="connsiteY3" fmla="*/ 76264 h 76264"/>
                      <a:gd name="connsiteX4" fmla="*/ 18679 w 942911"/>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6264"/>
                      <a:gd name="connsiteX1" fmla="*/ 895749 w 937738"/>
                      <a:gd name="connsiteY1" fmla="*/ 0 h 76264"/>
                      <a:gd name="connsiteX2" fmla="*/ 937738 w 937738"/>
                      <a:gd name="connsiteY2" fmla="*/ 36051 h 76264"/>
                      <a:gd name="connsiteX3" fmla="*/ 0 w 937738"/>
                      <a:gd name="connsiteY3" fmla="*/ 76264 h 76264"/>
                      <a:gd name="connsiteX4" fmla="*/ 13506 w 937738"/>
                      <a:gd name="connsiteY4" fmla="*/ 47974 h 76264"/>
                      <a:gd name="connsiteX0" fmla="*/ 13506 w 937738"/>
                      <a:gd name="connsiteY0" fmla="*/ 47974 h 78854"/>
                      <a:gd name="connsiteX1" fmla="*/ 895749 w 937738"/>
                      <a:gd name="connsiteY1" fmla="*/ 0 h 78854"/>
                      <a:gd name="connsiteX2" fmla="*/ 937738 w 937738"/>
                      <a:gd name="connsiteY2" fmla="*/ 36051 h 78854"/>
                      <a:gd name="connsiteX3" fmla="*/ 0 w 937738"/>
                      <a:gd name="connsiteY3" fmla="*/ 76264 h 78854"/>
                      <a:gd name="connsiteX4" fmla="*/ 13506 w 937738"/>
                      <a:gd name="connsiteY4" fmla="*/ 47974 h 78854"/>
                      <a:gd name="connsiteX0" fmla="*/ 13506 w 937738"/>
                      <a:gd name="connsiteY0" fmla="*/ 47974 h 79433"/>
                      <a:gd name="connsiteX1" fmla="*/ 895749 w 937738"/>
                      <a:gd name="connsiteY1" fmla="*/ 0 h 79433"/>
                      <a:gd name="connsiteX2" fmla="*/ 937738 w 937738"/>
                      <a:gd name="connsiteY2" fmla="*/ 36051 h 79433"/>
                      <a:gd name="connsiteX3" fmla="*/ 0 w 937738"/>
                      <a:gd name="connsiteY3" fmla="*/ 76264 h 79433"/>
                      <a:gd name="connsiteX4" fmla="*/ 13506 w 937738"/>
                      <a:gd name="connsiteY4" fmla="*/ 47974 h 79433"/>
                      <a:gd name="connsiteX0" fmla="*/ 13506 w 937738"/>
                      <a:gd name="connsiteY0" fmla="*/ 47974 h 79157"/>
                      <a:gd name="connsiteX1" fmla="*/ 895749 w 937738"/>
                      <a:gd name="connsiteY1" fmla="*/ 0 h 79157"/>
                      <a:gd name="connsiteX2" fmla="*/ 937738 w 937738"/>
                      <a:gd name="connsiteY2" fmla="*/ 36051 h 79157"/>
                      <a:gd name="connsiteX3" fmla="*/ 0 w 937738"/>
                      <a:gd name="connsiteY3" fmla="*/ 76264 h 79157"/>
                      <a:gd name="connsiteX4" fmla="*/ 13506 w 937738"/>
                      <a:gd name="connsiteY4" fmla="*/ 47974 h 79157"/>
                      <a:gd name="connsiteX0" fmla="*/ 10723 w 934955"/>
                      <a:gd name="connsiteY0" fmla="*/ 47974 h 92967"/>
                      <a:gd name="connsiteX1" fmla="*/ 892966 w 934955"/>
                      <a:gd name="connsiteY1" fmla="*/ 0 h 92967"/>
                      <a:gd name="connsiteX2" fmla="*/ 934955 w 934955"/>
                      <a:gd name="connsiteY2" fmla="*/ 36051 h 92967"/>
                      <a:gd name="connsiteX3" fmla="*/ 0 w 934955"/>
                      <a:gd name="connsiteY3" fmla="*/ 90778 h 92967"/>
                      <a:gd name="connsiteX4" fmla="*/ 10723 w 934955"/>
                      <a:gd name="connsiteY4" fmla="*/ 47974 h 92967"/>
                      <a:gd name="connsiteX0" fmla="*/ 10723 w 934955"/>
                      <a:gd name="connsiteY0" fmla="*/ 47974 h 93596"/>
                      <a:gd name="connsiteX1" fmla="*/ 892966 w 934955"/>
                      <a:gd name="connsiteY1" fmla="*/ 0 h 93596"/>
                      <a:gd name="connsiteX2" fmla="*/ 934955 w 934955"/>
                      <a:gd name="connsiteY2" fmla="*/ 36051 h 93596"/>
                      <a:gd name="connsiteX3" fmla="*/ 0 w 934955"/>
                      <a:gd name="connsiteY3" fmla="*/ 90778 h 93596"/>
                      <a:gd name="connsiteX4" fmla="*/ 10723 w 934955"/>
                      <a:gd name="connsiteY4" fmla="*/ 47974 h 93596"/>
                      <a:gd name="connsiteX0" fmla="*/ 16686 w 940918"/>
                      <a:gd name="connsiteY0" fmla="*/ 47974 h 93596"/>
                      <a:gd name="connsiteX1" fmla="*/ 898929 w 940918"/>
                      <a:gd name="connsiteY1" fmla="*/ 0 h 93596"/>
                      <a:gd name="connsiteX2" fmla="*/ 940918 w 940918"/>
                      <a:gd name="connsiteY2" fmla="*/ 36051 h 93596"/>
                      <a:gd name="connsiteX3" fmla="*/ 5963 w 940918"/>
                      <a:gd name="connsiteY3" fmla="*/ 90778 h 93596"/>
                      <a:gd name="connsiteX4" fmla="*/ 16686 w 940918"/>
                      <a:gd name="connsiteY4" fmla="*/ 47974 h 93596"/>
                      <a:gd name="connsiteX0" fmla="*/ 15868 w 940100"/>
                      <a:gd name="connsiteY0" fmla="*/ 47974 h 93596"/>
                      <a:gd name="connsiteX1" fmla="*/ 898111 w 940100"/>
                      <a:gd name="connsiteY1" fmla="*/ 0 h 93596"/>
                      <a:gd name="connsiteX2" fmla="*/ 940100 w 940100"/>
                      <a:gd name="connsiteY2" fmla="*/ 36051 h 93596"/>
                      <a:gd name="connsiteX3" fmla="*/ 5145 w 940100"/>
                      <a:gd name="connsiteY3" fmla="*/ 90778 h 93596"/>
                      <a:gd name="connsiteX4" fmla="*/ 15868 w 940100"/>
                      <a:gd name="connsiteY4" fmla="*/ 47974 h 93596"/>
                      <a:gd name="connsiteX0" fmla="*/ 15868 w 933783"/>
                      <a:gd name="connsiteY0" fmla="*/ 47974 h 94206"/>
                      <a:gd name="connsiteX1" fmla="*/ 898111 w 933783"/>
                      <a:gd name="connsiteY1" fmla="*/ 0 h 94206"/>
                      <a:gd name="connsiteX2" fmla="*/ 933783 w 933783"/>
                      <a:gd name="connsiteY2" fmla="*/ 44618 h 94206"/>
                      <a:gd name="connsiteX3" fmla="*/ 5145 w 933783"/>
                      <a:gd name="connsiteY3" fmla="*/ 90778 h 94206"/>
                      <a:gd name="connsiteX4" fmla="*/ 15868 w 933783"/>
                      <a:gd name="connsiteY4" fmla="*/ 47974 h 94206"/>
                      <a:gd name="connsiteX0" fmla="*/ 15868 w 933783"/>
                      <a:gd name="connsiteY0" fmla="*/ 47974 h 93235"/>
                      <a:gd name="connsiteX1" fmla="*/ 898111 w 933783"/>
                      <a:gd name="connsiteY1" fmla="*/ 0 h 93235"/>
                      <a:gd name="connsiteX2" fmla="*/ 933783 w 933783"/>
                      <a:gd name="connsiteY2" fmla="*/ 44618 h 93235"/>
                      <a:gd name="connsiteX3" fmla="*/ 5145 w 933783"/>
                      <a:gd name="connsiteY3" fmla="*/ 90778 h 93235"/>
                      <a:gd name="connsiteX4" fmla="*/ 15868 w 933783"/>
                      <a:gd name="connsiteY4" fmla="*/ 47974 h 93235"/>
                      <a:gd name="connsiteX0" fmla="*/ 16696 w 934611"/>
                      <a:gd name="connsiteY0" fmla="*/ 47974 h 100617"/>
                      <a:gd name="connsiteX1" fmla="*/ 898939 w 934611"/>
                      <a:gd name="connsiteY1" fmla="*/ 0 h 100617"/>
                      <a:gd name="connsiteX2" fmla="*/ 934611 w 934611"/>
                      <a:gd name="connsiteY2" fmla="*/ 44618 h 100617"/>
                      <a:gd name="connsiteX3" fmla="*/ 4797 w 934611"/>
                      <a:gd name="connsiteY3" fmla="*/ 98472 h 100617"/>
                      <a:gd name="connsiteX4" fmla="*/ 16696 w 934611"/>
                      <a:gd name="connsiteY4" fmla="*/ 47974 h 100617"/>
                      <a:gd name="connsiteX0" fmla="*/ 17520 w 935435"/>
                      <a:gd name="connsiteY0" fmla="*/ 47974 h 100617"/>
                      <a:gd name="connsiteX1" fmla="*/ 899763 w 935435"/>
                      <a:gd name="connsiteY1" fmla="*/ 0 h 100617"/>
                      <a:gd name="connsiteX2" fmla="*/ 935435 w 935435"/>
                      <a:gd name="connsiteY2" fmla="*/ 44618 h 100617"/>
                      <a:gd name="connsiteX3" fmla="*/ 5621 w 935435"/>
                      <a:gd name="connsiteY3" fmla="*/ 98472 h 100617"/>
                      <a:gd name="connsiteX4" fmla="*/ 17520 w 935435"/>
                      <a:gd name="connsiteY4" fmla="*/ 47974 h 100617"/>
                      <a:gd name="connsiteX0" fmla="*/ 20528 w 938443"/>
                      <a:gd name="connsiteY0" fmla="*/ 47974 h 94070"/>
                      <a:gd name="connsiteX1" fmla="*/ 902771 w 938443"/>
                      <a:gd name="connsiteY1" fmla="*/ 0 h 94070"/>
                      <a:gd name="connsiteX2" fmla="*/ 938443 w 938443"/>
                      <a:gd name="connsiteY2" fmla="*/ 44618 h 94070"/>
                      <a:gd name="connsiteX3" fmla="*/ 4670 w 938443"/>
                      <a:gd name="connsiteY3" fmla="*/ 91652 h 94070"/>
                      <a:gd name="connsiteX4" fmla="*/ 20528 w 938443"/>
                      <a:gd name="connsiteY4" fmla="*/ 47974 h 94070"/>
                      <a:gd name="connsiteX0" fmla="*/ 20528 w 938443"/>
                      <a:gd name="connsiteY0" fmla="*/ 47974 h 91652"/>
                      <a:gd name="connsiteX1" fmla="*/ 902771 w 938443"/>
                      <a:gd name="connsiteY1" fmla="*/ 0 h 91652"/>
                      <a:gd name="connsiteX2" fmla="*/ 938443 w 938443"/>
                      <a:gd name="connsiteY2" fmla="*/ 44618 h 91652"/>
                      <a:gd name="connsiteX3" fmla="*/ 4670 w 938443"/>
                      <a:gd name="connsiteY3" fmla="*/ 91652 h 91652"/>
                      <a:gd name="connsiteX4" fmla="*/ 20528 w 938443"/>
                      <a:gd name="connsiteY4" fmla="*/ 47974 h 91652"/>
                      <a:gd name="connsiteX0" fmla="*/ 20528 w 938684"/>
                      <a:gd name="connsiteY0" fmla="*/ 47974 h 91652"/>
                      <a:gd name="connsiteX1" fmla="*/ 902771 w 938684"/>
                      <a:gd name="connsiteY1" fmla="*/ 0 h 91652"/>
                      <a:gd name="connsiteX2" fmla="*/ 938684 w 938684"/>
                      <a:gd name="connsiteY2" fmla="*/ 61367 h 91652"/>
                      <a:gd name="connsiteX3" fmla="*/ 4670 w 938684"/>
                      <a:gd name="connsiteY3" fmla="*/ 91652 h 91652"/>
                      <a:gd name="connsiteX4" fmla="*/ 20528 w 938684"/>
                      <a:gd name="connsiteY4" fmla="*/ 47974 h 91652"/>
                      <a:gd name="connsiteX0" fmla="*/ 20528 w 941318"/>
                      <a:gd name="connsiteY0" fmla="*/ 47974 h 91652"/>
                      <a:gd name="connsiteX1" fmla="*/ 902771 w 941318"/>
                      <a:gd name="connsiteY1" fmla="*/ 0 h 91652"/>
                      <a:gd name="connsiteX2" fmla="*/ 938684 w 941318"/>
                      <a:gd name="connsiteY2" fmla="*/ 61367 h 91652"/>
                      <a:gd name="connsiteX3" fmla="*/ 4670 w 941318"/>
                      <a:gd name="connsiteY3" fmla="*/ 91652 h 91652"/>
                      <a:gd name="connsiteX4" fmla="*/ 20528 w 941318"/>
                      <a:gd name="connsiteY4" fmla="*/ 47974 h 9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18" h="91652">
                        <a:moveTo>
                          <a:pt x="20528" y="47974"/>
                        </a:moveTo>
                        <a:cubicBezTo>
                          <a:pt x="328225" y="36996"/>
                          <a:pt x="632537" y="21431"/>
                          <a:pt x="902771" y="0"/>
                        </a:cubicBezTo>
                        <a:cubicBezTo>
                          <a:pt x="934665" y="7426"/>
                          <a:pt x="947293" y="22728"/>
                          <a:pt x="938684" y="61367"/>
                        </a:cubicBezTo>
                        <a:cubicBezTo>
                          <a:pt x="691429" y="78183"/>
                          <a:pt x="393597" y="81658"/>
                          <a:pt x="4670" y="91652"/>
                        </a:cubicBezTo>
                        <a:cubicBezTo>
                          <a:pt x="-6360" y="60390"/>
                          <a:pt x="3447" y="69864"/>
                          <a:pt x="20528" y="47974"/>
                        </a:cubicBezTo>
                        <a:close/>
                      </a:path>
                    </a:pathLst>
                  </a:custGeom>
                  <a:gradFill>
                    <a:gsLst>
                      <a:gs pos="40000">
                        <a:sysClr val="window" lastClr="FFFFFF">
                          <a:lumMod val="85000"/>
                        </a:sysClr>
                      </a:gs>
                      <a:gs pos="0">
                        <a:sysClr val="window" lastClr="FFFFFF">
                          <a:lumMod val="85000"/>
                        </a:sysClr>
                      </a:gs>
                      <a:gs pos="16000">
                        <a:sysClr val="window" lastClr="FFFFFF">
                          <a:lumMod val="50000"/>
                        </a:sysClr>
                      </a:gs>
                      <a:gs pos="70000">
                        <a:sysClr val="windowText" lastClr="000000">
                          <a:lumMod val="75000"/>
                          <a:lumOff val="25000"/>
                        </a:sysClr>
                      </a:gs>
                      <a:gs pos="100000">
                        <a:sysClr val="window" lastClr="FFFFFF">
                          <a:lumMod val="85000"/>
                        </a:sysClr>
                      </a:gs>
                    </a:gsLst>
                    <a:lin ang="10800000" scaled="1"/>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51" name="Trapezoid 365"/>
                  <p:cNvSpPr/>
                  <p:nvPr/>
                </p:nvSpPr>
                <p:spPr>
                  <a:xfrm flipV="1">
                    <a:off x="6304880" y="5559751"/>
                    <a:ext cx="886968" cy="196521"/>
                  </a:xfrm>
                  <a:prstGeom prst="trapezoid">
                    <a:avLst>
                      <a:gd name="adj" fmla="val 119218"/>
                    </a:avLst>
                  </a:prstGeom>
                  <a:gradFill>
                    <a:gsLst>
                      <a:gs pos="98000">
                        <a:sysClr val="window" lastClr="FFFFFF">
                          <a:lumMod val="85000"/>
                        </a:sysClr>
                      </a:gs>
                      <a:gs pos="0">
                        <a:sysClr val="windowText" lastClr="000000">
                          <a:lumMod val="85000"/>
                          <a:lumOff val="15000"/>
                        </a:sysClr>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52" name="Trapezoid 366"/>
                  <p:cNvSpPr/>
                  <p:nvPr/>
                </p:nvSpPr>
                <p:spPr>
                  <a:xfrm flipV="1">
                    <a:off x="6543687" y="5754677"/>
                    <a:ext cx="411480" cy="92244"/>
                  </a:xfrm>
                  <a:prstGeom prst="trapezoid">
                    <a:avLst>
                      <a:gd name="adj" fmla="val 147437"/>
                    </a:avLst>
                  </a:prstGeom>
                  <a:gradFill>
                    <a:gsLst>
                      <a:gs pos="97000">
                        <a:sysClr val="windowText" lastClr="000000">
                          <a:lumMod val="75000"/>
                          <a:lumOff val="25000"/>
                        </a:sysClr>
                      </a:gs>
                      <a:gs pos="0">
                        <a:sysClr val="windowText" lastClr="000000">
                          <a:lumMod val="85000"/>
                          <a:lumOff val="15000"/>
                        </a:sysClr>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53" name="Rectangle 2"/>
                  <p:cNvSpPr/>
                  <p:nvPr/>
                </p:nvSpPr>
                <p:spPr>
                  <a:xfrm>
                    <a:off x="6310159" y="5437127"/>
                    <a:ext cx="876283" cy="129847"/>
                  </a:xfrm>
                  <a:custGeom>
                    <a:avLst/>
                    <a:gdLst>
                      <a:gd name="connsiteX0" fmla="*/ 0 w 873530"/>
                      <a:gd name="connsiteY0" fmla="*/ 0 h 124339"/>
                      <a:gd name="connsiteX1" fmla="*/ 873530 w 873530"/>
                      <a:gd name="connsiteY1" fmla="*/ 0 h 124339"/>
                      <a:gd name="connsiteX2" fmla="*/ 873530 w 873530"/>
                      <a:gd name="connsiteY2" fmla="*/ 124339 h 124339"/>
                      <a:gd name="connsiteX3" fmla="*/ 0 w 873530"/>
                      <a:gd name="connsiteY3" fmla="*/ 124339 h 124339"/>
                      <a:gd name="connsiteX4" fmla="*/ 0 w 873530"/>
                      <a:gd name="connsiteY4" fmla="*/ 0 h 124339"/>
                      <a:gd name="connsiteX0" fmla="*/ 0 w 873530"/>
                      <a:gd name="connsiteY0" fmla="*/ 124339 h 124339"/>
                      <a:gd name="connsiteX1" fmla="*/ 873530 w 873530"/>
                      <a:gd name="connsiteY1" fmla="*/ 0 h 124339"/>
                      <a:gd name="connsiteX2" fmla="*/ 873530 w 873530"/>
                      <a:gd name="connsiteY2" fmla="*/ 124339 h 124339"/>
                      <a:gd name="connsiteX3" fmla="*/ 0 w 873530"/>
                      <a:gd name="connsiteY3" fmla="*/ 124339 h 124339"/>
                      <a:gd name="connsiteX0" fmla="*/ 0 w 873530"/>
                      <a:gd name="connsiteY0" fmla="*/ 124339 h 124339"/>
                      <a:gd name="connsiteX1" fmla="*/ 873530 w 873530"/>
                      <a:gd name="connsiteY1" fmla="*/ 0 h 124339"/>
                      <a:gd name="connsiteX2" fmla="*/ 873530 w 873530"/>
                      <a:gd name="connsiteY2" fmla="*/ 124339 h 124339"/>
                      <a:gd name="connsiteX3" fmla="*/ 0 w 873530"/>
                      <a:gd name="connsiteY3" fmla="*/ 124339 h 124339"/>
                      <a:gd name="connsiteX0" fmla="*/ 0 w 884546"/>
                      <a:gd name="connsiteY0" fmla="*/ 124339 h 124339"/>
                      <a:gd name="connsiteX1" fmla="*/ 884546 w 884546"/>
                      <a:gd name="connsiteY1" fmla="*/ 0 h 124339"/>
                      <a:gd name="connsiteX2" fmla="*/ 884546 w 884546"/>
                      <a:gd name="connsiteY2" fmla="*/ 124339 h 124339"/>
                      <a:gd name="connsiteX3" fmla="*/ 0 w 884546"/>
                      <a:gd name="connsiteY3" fmla="*/ 124339 h 124339"/>
                      <a:gd name="connsiteX0" fmla="*/ 0 w 876283"/>
                      <a:gd name="connsiteY0" fmla="*/ 129847 h 129847"/>
                      <a:gd name="connsiteX1" fmla="*/ 876283 w 876283"/>
                      <a:gd name="connsiteY1" fmla="*/ 0 h 129847"/>
                      <a:gd name="connsiteX2" fmla="*/ 876283 w 876283"/>
                      <a:gd name="connsiteY2" fmla="*/ 124339 h 129847"/>
                      <a:gd name="connsiteX3" fmla="*/ 0 w 876283"/>
                      <a:gd name="connsiteY3" fmla="*/ 129847 h 129847"/>
                    </a:gdLst>
                    <a:ahLst/>
                    <a:cxnLst>
                      <a:cxn ang="0">
                        <a:pos x="connsiteX0" y="connsiteY0"/>
                      </a:cxn>
                      <a:cxn ang="0">
                        <a:pos x="connsiteX1" y="connsiteY1"/>
                      </a:cxn>
                      <a:cxn ang="0">
                        <a:pos x="connsiteX2" y="connsiteY2"/>
                      </a:cxn>
                      <a:cxn ang="0">
                        <a:pos x="connsiteX3" y="connsiteY3"/>
                      </a:cxn>
                    </a:cxnLst>
                    <a:rect l="l" t="t" r="r" b="b"/>
                    <a:pathLst>
                      <a:path w="876283" h="129847">
                        <a:moveTo>
                          <a:pt x="0" y="129847"/>
                        </a:moveTo>
                        <a:lnTo>
                          <a:pt x="876283" y="0"/>
                        </a:lnTo>
                        <a:cubicBezTo>
                          <a:pt x="876283" y="41446"/>
                          <a:pt x="757852" y="44334"/>
                          <a:pt x="876283" y="124339"/>
                        </a:cubicBezTo>
                        <a:lnTo>
                          <a:pt x="0" y="129847"/>
                        </a:lnTo>
                        <a:close/>
                      </a:path>
                    </a:pathLst>
                  </a:custGeom>
                  <a:gradFill>
                    <a:gsLst>
                      <a:gs pos="8000">
                        <a:sysClr val="window" lastClr="FFFFFF">
                          <a:lumMod val="95000"/>
                        </a:sysClr>
                      </a:gs>
                      <a:gs pos="100000">
                        <a:sysClr val="windowText" lastClr="000000">
                          <a:lumMod val="85000"/>
                          <a:lumOff val="15000"/>
                        </a:sysClr>
                      </a:gs>
                    </a:gsLst>
                    <a:path path="circle">
                      <a:fillToRect l="50000" t="50000" r="50000" b="50000"/>
                    </a:path>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54" name="Rectangle 2"/>
                  <p:cNvSpPr/>
                  <p:nvPr/>
                </p:nvSpPr>
                <p:spPr>
                  <a:xfrm flipH="1" flipV="1">
                    <a:off x="6323254" y="5010152"/>
                    <a:ext cx="868681" cy="164305"/>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8055 w 922663"/>
                      <a:gd name="connsiteY0" fmla="*/ 97631 h 161924"/>
                      <a:gd name="connsiteX1" fmla="*/ 858756 w 922663"/>
                      <a:gd name="connsiteY1" fmla="*/ 0 h 161924"/>
                      <a:gd name="connsiteX2" fmla="*/ 922663 w 922663"/>
                      <a:gd name="connsiteY2" fmla="*/ 56519 h 161924"/>
                      <a:gd name="connsiteX3" fmla="*/ 0 w 922663"/>
                      <a:gd name="connsiteY3" fmla="*/ 161924 h 161924"/>
                      <a:gd name="connsiteX4" fmla="*/ 48055 w 922663"/>
                      <a:gd name="connsiteY4" fmla="*/ 97631 h 161924"/>
                      <a:gd name="connsiteX0" fmla="*/ 48055 w 922663"/>
                      <a:gd name="connsiteY0" fmla="*/ 104774 h 169067"/>
                      <a:gd name="connsiteX1" fmla="*/ 881519 w 922663"/>
                      <a:gd name="connsiteY1" fmla="*/ 0 h 169067"/>
                      <a:gd name="connsiteX2" fmla="*/ 922663 w 922663"/>
                      <a:gd name="connsiteY2" fmla="*/ 63662 h 169067"/>
                      <a:gd name="connsiteX3" fmla="*/ 0 w 922663"/>
                      <a:gd name="connsiteY3" fmla="*/ 169067 h 169067"/>
                      <a:gd name="connsiteX4" fmla="*/ 48055 w 922663"/>
                      <a:gd name="connsiteY4" fmla="*/ 104774 h 169067"/>
                      <a:gd name="connsiteX0" fmla="*/ 75876 w 922663"/>
                      <a:gd name="connsiteY0" fmla="*/ 95249 h 169067"/>
                      <a:gd name="connsiteX1" fmla="*/ 881519 w 922663"/>
                      <a:gd name="connsiteY1" fmla="*/ 0 h 169067"/>
                      <a:gd name="connsiteX2" fmla="*/ 922663 w 922663"/>
                      <a:gd name="connsiteY2" fmla="*/ 63662 h 169067"/>
                      <a:gd name="connsiteX3" fmla="*/ 0 w 922663"/>
                      <a:gd name="connsiteY3" fmla="*/ 169067 h 169067"/>
                      <a:gd name="connsiteX4" fmla="*/ 75876 w 922663"/>
                      <a:gd name="connsiteY4" fmla="*/ 95249 h 169067"/>
                      <a:gd name="connsiteX0" fmla="*/ 75876 w 922663"/>
                      <a:gd name="connsiteY0" fmla="*/ 90487 h 164305"/>
                      <a:gd name="connsiteX1" fmla="*/ 884048 w 922663"/>
                      <a:gd name="connsiteY1" fmla="*/ 0 h 164305"/>
                      <a:gd name="connsiteX2" fmla="*/ 922663 w 922663"/>
                      <a:gd name="connsiteY2" fmla="*/ 58900 h 164305"/>
                      <a:gd name="connsiteX3" fmla="*/ 0 w 922663"/>
                      <a:gd name="connsiteY3" fmla="*/ 164305 h 164305"/>
                      <a:gd name="connsiteX4" fmla="*/ 75876 w 922663"/>
                      <a:gd name="connsiteY4" fmla="*/ 90487 h 164305"/>
                      <a:gd name="connsiteX0" fmla="*/ 75876 w 922663"/>
                      <a:gd name="connsiteY0" fmla="*/ 90487 h 164305"/>
                      <a:gd name="connsiteX1" fmla="*/ 884048 w 922663"/>
                      <a:gd name="connsiteY1" fmla="*/ 0 h 164305"/>
                      <a:gd name="connsiteX2" fmla="*/ 922663 w 922663"/>
                      <a:gd name="connsiteY2" fmla="*/ 58900 h 164305"/>
                      <a:gd name="connsiteX3" fmla="*/ 0 w 922663"/>
                      <a:gd name="connsiteY3" fmla="*/ 164305 h 164305"/>
                      <a:gd name="connsiteX4" fmla="*/ 75876 w 922663"/>
                      <a:gd name="connsiteY4" fmla="*/ 90487 h 164305"/>
                      <a:gd name="connsiteX0" fmla="*/ 75876 w 922663"/>
                      <a:gd name="connsiteY0" fmla="*/ 90487 h 164305"/>
                      <a:gd name="connsiteX1" fmla="*/ 884048 w 922663"/>
                      <a:gd name="connsiteY1" fmla="*/ 0 h 164305"/>
                      <a:gd name="connsiteX2" fmla="*/ 922663 w 922663"/>
                      <a:gd name="connsiteY2" fmla="*/ 58900 h 164305"/>
                      <a:gd name="connsiteX3" fmla="*/ 0 w 922663"/>
                      <a:gd name="connsiteY3" fmla="*/ 164305 h 164305"/>
                      <a:gd name="connsiteX4" fmla="*/ 75876 w 922663"/>
                      <a:gd name="connsiteY4" fmla="*/ 90487 h 164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663" h="164305">
                        <a:moveTo>
                          <a:pt x="75876" y="90487"/>
                        </a:moveTo>
                        <a:cubicBezTo>
                          <a:pt x="371402" y="42863"/>
                          <a:pt x="613814" y="21431"/>
                          <a:pt x="884048" y="0"/>
                        </a:cubicBezTo>
                        <a:cubicBezTo>
                          <a:pt x="885552" y="26214"/>
                          <a:pt x="873676" y="33762"/>
                          <a:pt x="922663" y="58900"/>
                        </a:cubicBezTo>
                        <a:cubicBezTo>
                          <a:pt x="563378" y="89708"/>
                          <a:pt x="347854" y="117849"/>
                          <a:pt x="0" y="164305"/>
                        </a:cubicBezTo>
                        <a:cubicBezTo>
                          <a:pt x="9274" y="142080"/>
                          <a:pt x="86755" y="136678"/>
                          <a:pt x="75876" y="90487"/>
                        </a:cubicBezTo>
                        <a:close/>
                      </a:path>
                    </a:pathLst>
                  </a:custGeom>
                  <a:gradFill>
                    <a:gsLst>
                      <a:gs pos="8000">
                        <a:sysClr val="window" lastClr="FFFFFF">
                          <a:lumMod val="95000"/>
                        </a:sysClr>
                      </a:gs>
                      <a:gs pos="100000">
                        <a:sysClr val="windowText" lastClr="000000">
                          <a:lumMod val="85000"/>
                          <a:lumOff val="15000"/>
                        </a:sysClr>
                      </a:gs>
                    </a:gsLst>
                    <a:path path="circle">
                      <a:fillToRect l="50000" t="50000" r="50000" b="50000"/>
                    </a:path>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55" name="Rectangle 2"/>
                  <p:cNvSpPr/>
                  <p:nvPr/>
                </p:nvSpPr>
                <p:spPr>
                  <a:xfrm flipH="1" flipV="1">
                    <a:off x="6313057" y="5153028"/>
                    <a:ext cx="868681" cy="157162"/>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8055 w 922663"/>
                      <a:gd name="connsiteY0" fmla="*/ 97631 h 161924"/>
                      <a:gd name="connsiteX1" fmla="*/ 858756 w 922663"/>
                      <a:gd name="connsiteY1" fmla="*/ 0 h 161924"/>
                      <a:gd name="connsiteX2" fmla="*/ 922663 w 922663"/>
                      <a:gd name="connsiteY2" fmla="*/ 56519 h 161924"/>
                      <a:gd name="connsiteX3" fmla="*/ 0 w 922663"/>
                      <a:gd name="connsiteY3" fmla="*/ 161924 h 161924"/>
                      <a:gd name="connsiteX4" fmla="*/ 48055 w 922663"/>
                      <a:gd name="connsiteY4" fmla="*/ 97631 h 161924"/>
                      <a:gd name="connsiteX0" fmla="*/ 63229 w 922663"/>
                      <a:gd name="connsiteY0" fmla="*/ 95249 h 161924"/>
                      <a:gd name="connsiteX1" fmla="*/ 858756 w 922663"/>
                      <a:gd name="connsiteY1" fmla="*/ 0 h 161924"/>
                      <a:gd name="connsiteX2" fmla="*/ 922663 w 922663"/>
                      <a:gd name="connsiteY2" fmla="*/ 56519 h 161924"/>
                      <a:gd name="connsiteX3" fmla="*/ 0 w 922663"/>
                      <a:gd name="connsiteY3" fmla="*/ 161924 h 161924"/>
                      <a:gd name="connsiteX4" fmla="*/ 63229 w 922663"/>
                      <a:gd name="connsiteY4" fmla="*/ 95249 h 161924"/>
                      <a:gd name="connsiteX0" fmla="*/ 63229 w 922663"/>
                      <a:gd name="connsiteY0" fmla="*/ 90487 h 157162"/>
                      <a:gd name="connsiteX1" fmla="*/ 873932 w 922663"/>
                      <a:gd name="connsiteY1" fmla="*/ 0 h 157162"/>
                      <a:gd name="connsiteX2" fmla="*/ 922663 w 922663"/>
                      <a:gd name="connsiteY2" fmla="*/ 51757 h 157162"/>
                      <a:gd name="connsiteX3" fmla="*/ 0 w 922663"/>
                      <a:gd name="connsiteY3" fmla="*/ 157162 h 157162"/>
                      <a:gd name="connsiteX4" fmla="*/ 63229 w 922663"/>
                      <a:gd name="connsiteY4" fmla="*/ 90487 h 15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663" h="157162">
                        <a:moveTo>
                          <a:pt x="63229" y="90487"/>
                        </a:moveTo>
                        <a:cubicBezTo>
                          <a:pt x="358755" y="42863"/>
                          <a:pt x="603698" y="21431"/>
                          <a:pt x="873932" y="0"/>
                        </a:cubicBezTo>
                        <a:cubicBezTo>
                          <a:pt x="883024" y="30976"/>
                          <a:pt x="873676" y="26619"/>
                          <a:pt x="922663" y="51757"/>
                        </a:cubicBezTo>
                        <a:cubicBezTo>
                          <a:pt x="563378" y="82565"/>
                          <a:pt x="347854" y="110706"/>
                          <a:pt x="0" y="157162"/>
                        </a:cubicBezTo>
                        <a:cubicBezTo>
                          <a:pt x="9274" y="134937"/>
                          <a:pt x="74108" y="136678"/>
                          <a:pt x="63229" y="90487"/>
                        </a:cubicBezTo>
                        <a:close/>
                      </a:path>
                    </a:pathLst>
                  </a:custGeom>
                  <a:gradFill>
                    <a:gsLst>
                      <a:gs pos="8000">
                        <a:sysClr val="window" lastClr="FFFFFF">
                          <a:lumMod val="95000"/>
                        </a:sysClr>
                      </a:gs>
                      <a:gs pos="100000">
                        <a:sysClr val="windowText" lastClr="000000">
                          <a:lumMod val="85000"/>
                          <a:lumOff val="15000"/>
                        </a:sysClr>
                      </a:gs>
                    </a:gsLst>
                    <a:path path="circle">
                      <a:fillToRect l="50000" t="50000" r="50000" b="50000"/>
                    </a:path>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56" name="Rectangle 2"/>
                  <p:cNvSpPr/>
                  <p:nvPr/>
                </p:nvSpPr>
                <p:spPr>
                  <a:xfrm flipH="1" flipV="1">
                    <a:off x="6308993" y="5293523"/>
                    <a:ext cx="868681" cy="161924"/>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 name="connsiteX4" fmla="*/ 0 w 914400"/>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52400"/>
                      <a:gd name="connsiteX1" fmla="*/ 914400 w 922663"/>
                      <a:gd name="connsiteY1" fmla="*/ 0 h 152400"/>
                      <a:gd name="connsiteX2" fmla="*/ 922663 w 922663"/>
                      <a:gd name="connsiteY2" fmla="*/ 42232 h 152400"/>
                      <a:gd name="connsiteX3" fmla="*/ 0 w 922663"/>
                      <a:gd name="connsiteY3" fmla="*/ 152400 h 152400"/>
                      <a:gd name="connsiteX4" fmla="*/ 0 w 922663"/>
                      <a:gd name="connsiteY4" fmla="*/ 0 h 152400"/>
                      <a:gd name="connsiteX0" fmla="*/ 0 w 922663"/>
                      <a:gd name="connsiteY0" fmla="*/ 0 h 183356"/>
                      <a:gd name="connsiteX1" fmla="*/ 914400 w 922663"/>
                      <a:gd name="connsiteY1" fmla="*/ 0 h 183356"/>
                      <a:gd name="connsiteX2" fmla="*/ 922663 w 922663"/>
                      <a:gd name="connsiteY2" fmla="*/ 42232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914400 w 922663"/>
                      <a:gd name="connsiteY1" fmla="*/ 0 h 183356"/>
                      <a:gd name="connsiteX2" fmla="*/ 922663 w 922663"/>
                      <a:gd name="connsiteY2" fmla="*/ 77951 h 183356"/>
                      <a:gd name="connsiteX3" fmla="*/ 0 w 922663"/>
                      <a:gd name="connsiteY3" fmla="*/ 183356 h 183356"/>
                      <a:gd name="connsiteX4" fmla="*/ 0 w 922663"/>
                      <a:gd name="connsiteY4" fmla="*/ 0 h 183356"/>
                      <a:gd name="connsiteX0" fmla="*/ 0 w 922663"/>
                      <a:gd name="connsiteY0" fmla="*/ 0 h 183356"/>
                      <a:gd name="connsiteX1" fmla="*/ 856227 w 922663"/>
                      <a:gd name="connsiteY1" fmla="*/ 7144 h 183356"/>
                      <a:gd name="connsiteX2" fmla="*/ 922663 w 922663"/>
                      <a:gd name="connsiteY2" fmla="*/ 77951 h 183356"/>
                      <a:gd name="connsiteX3" fmla="*/ 0 w 922663"/>
                      <a:gd name="connsiteY3" fmla="*/ 183356 h 183356"/>
                      <a:gd name="connsiteX4" fmla="*/ 0 w 922663"/>
                      <a:gd name="connsiteY4" fmla="*/ 0 h 183356"/>
                      <a:gd name="connsiteX0" fmla="*/ 0 w 922669"/>
                      <a:gd name="connsiteY0" fmla="*/ 0 h 183356"/>
                      <a:gd name="connsiteX1" fmla="*/ 856227 w 922669"/>
                      <a:gd name="connsiteY1" fmla="*/ 7144 h 183356"/>
                      <a:gd name="connsiteX2" fmla="*/ 922663 w 922669"/>
                      <a:gd name="connsiteY2" fmla="*/ 77951 h 183356"/>
                      <a:gd name="connsiteX3" fmla="*/ 0 w 922669"/>
                      <a:gd name="connsiteY3" fmla="*/ 183356 h 183356"/>
                      <a:gd name="connsiteX4" fmla="*/ 0 w 922669"/>
                      <a:gd name="connsiteY4" fmla="*/ 0 h 183356"/>
                      <a:gd name="connsiteX0" fmla="*/ 27821 w 922669"/>
                      <a:gd name="connsiteY0" fmla="*/ 109537 h 176212"/>
                      <a:gd name="connsiteX1" fmla="*/ 856227 w 922669"/>
                      <a:gd name="connsiteY1" fmla="*/ 0 h 176212"/>
                      <a:gd name="connsiteX2" fmla="*/ 922663 w 922669"/>
                      <a:gd name="connsiteY2" fmla="*/ 70807 h 176212"/>
                      <a:gd name="connsiteX3" fmla="*/ 0 w 922669"/>
                      <a:gd name="connsiteY3" fmla="*/ 176212 h 176212"/>
                      <a:gd name="connsiteX4" fmla="*/ 27821 w 922669"/>
                      <a:gd name="connsiteY4" fmla="*/ 109537 h 176212"/>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27821 w 922669"/>
                      <a:gd name="connsiteY0" fmla="*/ 95249 h 161924"/>
                      <a:gd name="connsiteX1" fmla="*/ 858756 w 922669"/>
                      <a:gd name="connsiteY1" fmla="*/ 0 h 161924"/>
                      <a:gd name="connsiteX2" fmla="*/ 922663 w 922669"/>
                      <a:gd name="connsiteY2" fmla="*/ 56519 h 161924"/>
                      <a:gd name="connsiteX3" fmla="*/ 0 w 922669"/>
                      <a:gd name="connsiteY3" fmla="*/ 161924 h 161924"/>
                      <a:gd name="connsiteX4" fmla="*/ 27821 w 922669"/>
                      <a:gd name="connsiteY4" fmla="*/ 95249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69"/>
                      <a:gd name="connsiteY0" fmla="*/ 100012 h 161924"/>
                      <a:gd name="connsiteX1" fmla="*/ 858756 w 922669"/>
                      <a:gd name="connsiteY1" fmla="*/ 0 h 161924"/>
                      <a:gd name="connsiteX2" fmla="*/ 922663 w 922669"/>
                      <a:gd name="connsiteY2" fmla="*/ 56519 h 161924"/>
                      <a:gd name="connsiteX3" fmla="*/ 0 w 922669"/>
                      <a:gd name="connsiteY3" fmla="*/ 161924 h 161924"/>
                      <a:gd name="connsiteX4" fmla="*/ 40467 w 922669"/>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77"/>
                      <a:gd name="connsiteY0" fmla="*/ 100012 h 161924"/>
                      <a:gd name="connsiteX1" fmla="*/ 858756 w 922677"/>
                      <a:gd name="connsiteY1" fmla="*/ 0 h 161924"/>
                      <a:gd name="connsiteX2" fmla="*/ 922663 w 922677"/>
                      <a:gd name="connsiteY2" fmla="*/ 56519 h 161924"/>
                      <a:gd name="connsiteX3" fmla="*/ 0 w 922677"/>
                      <a:gd name="connsiteY3" fmla="*/ 161924 h 161924"/>
                      <a:gd name="connsiteX4" fmla="*/ 40467 w 922677"/>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0467 w 922663"/>
                      <a:gd name="connsiteY0" fmla="*/ 100012 h 161924"/>
                      <a:gd name="connsiteX1" fmla="*/ 858756 w 922663"/>
                      <a:gd name="connsiteY1" fmla="*/ 0 h 161924"/>
                      <a:gd name="connsiteX2" fmla="*/ 922663 w 922663"/>
                      <a:gd name="connsiteY2" fmla="*/ 56519 h 161924"/>
                      <a:gd name="connsiteX3" fmla="*/ 0 w 922663"/>
                      <a:gd name="connsiteY3" fmla="*/ 161924 h 161924"/>
                      <a:gd name="connsiteX4" fmla="*/ 40467 w 922663"/>
                      <a:gd name="connsiteY4" fmla="*/ 100012 h 161924"/>
                      <a:gd name="connsiteX0" fmla="*/ 48055 w 922663"/>
                      <a:gd name="connsiteY0" fmla="*/ 97631 h 161924"/>
                      <a:gd name="connsiteX1" fmla="*/ 858756 w 922663"/>
                      <a:gd name="connsiteY1" fmla="*/ 0 h 161924"/>
                      <a:gd name="connsiteX2" fmla="*/ 922663 w 922663"/>
                      <a:gd name="connsiteY2" fmla="*/ 56519 h 161924"/>
                      <a:gd name="connsiteX3" fmla="*/ 0 w 922663"/>
                      <a:gd name="connsiteY3" fmla="*/ 161924 h 161924"/>
                      <a:gd name="connsiteX4" fmla="*/ 48055 w 922663"/>
                      <a:gd name="connsiteY4" fmla="*/ 97631 h 16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663" h="161924">
                        <a:moveTo>
                          <a:pt x="48055" y="97631"/>
                        </a:moveTo>
                        <a:cubicBezTo>
                          <a:pt x="343581" y="50007"/>
                          <a:pt x="588522" y="21431"/>
                          <a:pt x="858756" y="0"/>
                        </a:cubicBezTo>
                        <a:cubicBezTo>
                          <a:pt x="867848" y="30976"/>
                          <a:pt x="873676" y="31381"/>
                          <a:pt x="922663" y="56519"/>
                        </a:cubicBezTo>
                        <a:cubicBezTo>
                          <a:pt x="563378" y="87327"/>
                          <a:pt x="347854" y="115468"/>
                          <a:pt x="0" y="161924"/>
                        </a:cubicBezTo>
                        <a:cubicBezTo>
                          <a:pt x="9274" y="139699"/>
                          <a:pt x="58934" y="143822"/>
                          <a:pt x="48055" y="97631"/>
                        </a:cubicBezTo>
                        <a:close/>
                      </a:path>
                    </a:pathLst>
                  </a:custGeom>
                  <a:gradFill>
                    <a:gsLst>
                      <a:gs pos="8000">
                        <a:sysClr val="window" lastClr="FFFFFF">
                          <a:lumMod val="95000"/>
                        </a:sysClr>
                      </a:gs>
                      <a:gs pos="100000">
                        <a:sysClr val="windowText" lastClr="000000">
                          <a:lumMod val="85000"/>
                          <a:lumOff val="15000"/>
                        </a:sysClr>
                      </a:gs>
                    </a:gsLst>
                    <a:path path="circle">
                      <a:fillToRect l="50000" t="50000" r="50000" b="50000"/>
                    </a:path>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nvGrpSpPr>
                <p:cNvPr id="1228" name="Group 342"/>
                <p:cNvGrpSpPr/>
                <p:nvPr/>
              </p:nvGrpSpPr>
              <p:grpSpPr>
                <a:xfrm>
                  <a:off x="5638800" y="1972734"/>
                  <a:ext cx="2146446" cy="2955145"/>
                  <a:chOff x="5638800" y="1905000"/>
                  <a:chExt cx="2146446" cy="2955145"/>
                </a:xfrm>
              </p:grpSpPr>
              <p:sp>
                <p:nvSpPr>
                  <p:cNvPr id="1229" name="Oval 60"/>
                  <p:cNvSpPr/>
                  <p:nvPr/>
                </p:nvSpPr>
                <p:spPr>
                  <a:xfrm>
                    <a:off x="5638800" y="1905000"/>
                    <a:ext cx="2146446" cy="2896173"/>
                  </a:xfrm>
                  <a:custGeom>
                    <a:avLst/>
                    <a:gdLst/>
                    <a:ahLst/>
                    <a:cxnLst/>
                    <a:rect l="l" t="t" r="r" b="b"/>
                    <a:pathLst>
                      <a:path w="2146446" h="2896173">
                        <a:moveTo>
                          <a:pt x="1073223" y="0"/>
                        </a:moveTo>
                        <a:cubicBezTo>
                          <a:pt x="1665948" y="0"/>
                          <a:pt x="2146446" y="500890"/>
                          <a:pt x="2146446" y="1118770"/>
                        </a:cubicBezTo>
                        <a:cubicBezTo>
                          <a:pt x="2146446" y="1387212"/>
                          <a:pt x="2055752" y="1633571"/>
                          <a:pt x="1902786" y="1824954"/>
                        </a:cubicBezTo>
                        <a:cubicBezTo>
                          <a:pt x="1746911" y="2018917"/>
                          <a:pt x="1653242" y="2268918"/>
                          <a:pt x="1653242" y="2541724"/>
                        </a:cubicBezTo>
                        <a:cubicBezTo>
                          <a:pt x="1653242" y="2564989"/>
                          <a:pt x="1653923" y="2588089"/>
                          <a:pt x="1656594" y="2610924"/>
                        </a:cubicBezTo>
                        <a:lnTo>
                          <a:pt x="1656594" y="2629474"/>
                        </a:lnTo>
                        <a:cubicBezTo>
                          <a:pt x="1656594" y="2776768"/>
                          <a:pt x="1537189" y="2896173"/>
                          <a:pt x="1389895" y="2896173"/>
                        </a:cubicBezTo>
                        <a:lnTo>
                          <a:pt x="780293" y="2896173"/>
                        </a:lnTo>
                        <a:cubicBezTo>
                          <a:pt x="632999" y="2896173"/>
                          <a:pt x="513594" y="2776768"/>
                          <a:pt x="513594" y="2629474"/>
                        </a:cubicBezTo>
                        <a:lnTo>
                          <a:pt x="513594" y="2582636"/>
                        </a:lnTo>
                        <a:lnTo>
                          <a:pt x="514228" y="2569548"/>
                        </a:lnTo>
                        <a:cubicBezTo>
                          <a:pt x="514228" y="2565178"/>
                          <a:pt x="514204" y="2560813"/>
                          <a:pt x="513594" y="2556461"/>
                        </a:cubicBezTo>
                        <a:lnTo>
                          <a:pt x="513594" y="2528850"/>
                        </a:lnTo>
                        <a:lnTo>
                          <a:pt x="512257" y="2528850"/>
                        </a:lnTo>
                        <a:cubicBezTo>
                          <a:pt x="504537" y="2266915"/>
                          <a:pt x="409192" y="2027959"/>
                          <a:pt x="255673" y="1842442"/>
                        </a:cubicBezTo>
                        <a:cubicBezTo>
                          <a:pt x="95998" y="1647754"/>
                          <a:pt x="0" y="1394949"/>
                          <a:pt x="0" y="1118770"/>
                        </a:cubicBezTo>
                        <a:cubicBezTo>
                          <a:pt x="0" y="500890"/>
                          <a:pt x="480498" y="0"/>
                          <a:pt x="1073223" y="0"/>
                        </a:cubicBezTo>
                        <a:close/>
                      </a:path>
                    </a:pathLst>
                  </a:custGeom>
                  <a:gradFill>
                    <a:gsLst>
                      <a:gs pos="18000">
                        <a:sysClr val="window" lastClr="FFFFFF"/>
                      </a:gs>
                      <a:gs pos="100000">
                        <a:srgbClr val="FFC000"/>
                      </a:gs>
                    </a:gsLst>
                    <a:path path="circle">
                      <a:fillToRect l="50000" t="50000" r="50000" b="50000"/>
                    </a:path>
                  </a:gradFill>
                  <a:ln w="0" cap="flat" cmpd="sng" algn="ctr">
                    <a:noFill/>
                    <a:prstDash val="solid"/>
                  </a:ln>
                  <a:effectLst>
                    <a:innerShdw blurRad="127000" dist="50800" dir="16200000">
                      <a:srgbClr val="FFC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30" name="Oval 60"/>
                  <p:cNvSpPr/>
                  <p:nvPr/>
                </p:nvSpPr>
                <p:spPr>
                  <a:xfrm>
                    <a:off x="5726383" y="1999344"/>
                    <a:ext cx="1995714" cy="1076466"/>
                  </a:xfrm>
                  <a:custGeom>
                    <a:avLst/>
                    <a:gdLst/>
                    <a:ahLst/>
                    <a:cxnLst/>
                    <a:rect l="l" t="t" r="r" b="b"/>
                    <a:pathLst>
                      <a:path w="1995714" h="1076466">
                        <a:moveTo>
                          <a:pt x="996521" y="0"/>
                        </a:moveTo>
                        <a:cubicBezTo>
                          <a:pt x="1548360" y="0"/>
                          <a:pt x="1995714" y="438212"/>
                          <a:pt x="1995714" y="978775"/>
                        </a:cubicBezTo>
                        <a:cubicBezTo>
                          <a:pt x="1995714" y="1011759"/>
                          <a:pt x="1994049" y="1044361"/>
                          <a:pt x="1990374" y="1076466"/>
                        </a:cubicBezTo>
                        <a:lnTo>
                          <a:pt x="1992335" y="1032742"/>
                        </a:lnTo>
                        <a:cubicBezTo>
                          <a:pt x="1992335" y="492179"/>
                          <a:pt x="1544981" y="53967"/>
                          <a:pt x="993142" y="53967"/>
                        </a:cubicBezTo>
                        <a:cubicBezTo>
                          <a:pt x="477807" y="53967"/>
                          <a:pt x="53591" y="436121"/>
                          <a:pt x="0" y="926935"/>
                        </a:cubicBezTo>
                        <a:cubicBezTo>
                          <a:pt x="26253" y="410440"/>
                          <a:pt x="462455" y="0"/>
                          <a:pt x="996521" y="0"/>
                        </a:cubicBezTo>
                        <a:close/>
                      </a:path>
                    </a:pathLst>
                  </a:custGeom>
                  <a:solidFill>
                    <a:sysClr val="window" lastClr="FFFFFF"/>
                  </a:soli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31" name="Oval 60"/>
                  <p:cNvSpPr/>
                  <p:nvPr/>
                </p:nvSpPr>
                <p:spPr>
                  <a:xfrm flipH="1">
                    <a:off x="5749833" y="2299063"/>
                    <a:ext cx="665644" cy="1524000"/>
                  </a:xfrm>
                  <a:custGeom>
                    <a:avLst/>
                    <a:gdLst/>
                    <a:ahLst/>
                    <a:cxnLst/>
                    <a:rect l="l" t="t" r="r" b="b"/>
                    <a:pathLst>
                      <a:path w="665644" h="1524000">
                        <a:moveTo>
                          <a:pt x="586836" y="449538"/>
                        </a:moveTo>
                        <a:lnTo>
                          <a:pt x="502646" y="467103"/>
                        </a:lnTo>
                        <a:cubicBezTo>
                          <a:pt x="474000" y="474672"/>
                          <a:pt x="446026" y="483535"/>
                          <a:pt x="418778" y="493650"/>
                        </a:cubicBezTo>
                        <a:cubicBezTo>
                          <a:pt x="498093" y="635044"/>
                          <a:pt x="542176" y="799737"/>
                          <a:pt x="542176" y="975164"/>
                        </a:cubicBezTo>
                        <a:cubicBezTo>
                          <a:pt x="542176" y="1179304"/>
                          <a:pt x="482482" y="1368908"/>
                          <a:pt x="377240" y="1524000"/>
                        </a:cubicBezTo>
                        <a:lnTo>
                          <a:pt x="408268" y="1524000"/>
                        </a:lnTo>
                        <a:cubicBezTo>
                          <a:pt x="417139" y="1506816"/>
                          <a:pt x="428865" y="1491766"/>
                          <a:pt x="441004" y="1477096"/>
                        </a:cubicBezTo>
                        <a:cubicBezTo>
                          <a:pt x="581298" y="1306038"/>
                          <a:pt x="665644" y="1083919"/>
                          <a:pt x="665644" y="841262"/>
                        </a:cubicBezTo>
                        <a:cubicBezTo>
                          <a:pt x="665644" y="701884"/>
                          <a:pt x="637816" y="569280"/>
                          <a:pt x="586836" y="449538"/>
                        </a:cubicBezTo>
                        <a:close/>
                        <a:moveTo>
                          <a:pt x="208592" y="0"/>
                        </a:moveTo>
                        <a:lnTo>
                          <a:pt x="205295" y="688"/>
                        </a:lnTo>
                        <a:cubicBezTo>
                          <a:pt x="131644" y="20146"/>
                          <a:pt x="62438" y="48169"/>
                          <a:pt x="0" y="86378"/>
                        </a:cubicBezTo>
                        <a:cubicBezTo>
                          <a:pt x="145405" y="157197"/>
                          <a:pt x="270439" y="265697"/>
                          <a:pt x="361891" y="401060"/>
                        </a:cubicBezTo>
                        <a:cubicBezTo>
                          <a:pt x="412273" y="370249"/>
                          <a:pt x="466685" y="345148"/>
                          <a:pt x="524672" y="326942"/>
                        </a:cubicBezTo>
                        <a:cubicBezTo>
                          <a:pt x="446764" y="192803"/>
                          <a:pt x="337814" y="80662"/>
                          <a:pt x="208592" y="0"/>
                        </a:cubicBezTo>
                        <a:close/>
                      </a:path>
                    </a:pathLst>
                  </a:custGeom>
                  <a:gradFill>
                    <a:gsLst>
                      <a:gs pos="0">
                        <a:sysClr val="window" lastClr="FFFFFF">
                          <a:alpha val="50000"/>
                        </a:sysClr>
                      </a:gs>
                      <a:gs pos="100000">
                        <a:sysClr val="window" lastClr="FFFFFF">
                          <a:alpha val="0"/>
                        </a:sysClr>
                      </a:gs>
                    </a:gsLst>
                    <a:lin ang="5400000" scaled="0"/>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32" name="Oval 60"/>
                  <p:cNvSpPr/>
                  <p:nvPr/>
                </p:nvSpPr>
                <p:spPr>
                  <a:xfrm flipH="1">
                    <a:off x="5753493" y="2272251"/>
                    <a:ext cx="1958392" cy="2520692"/>
                  </a:xfrm>
                  <a:custGeom>
                    <a:avLst/>
                    <a:gdLst/>
                    <a:ahLst/>
                    <a:cxnLst/>
                    <a:rect l="l" t="t" r="r" b="b"/>
                    <a:pathLst>
                      <a:path w="1958392" h="2520692">
                        <a:moveTo>
                          <a:pt x="1875125" y="474972"/>
                        </a:moveTo>
                        <a:lnTo>
                          <a:pt x="1786172" y="493531"/>
                        </a:lnTo>
                        <a:cubicBezTo>
                          <a:pt x="1755905" y="501528"/>
                          <a:pt x="1726348" y="510893"/>
                          <a:pt x="1697559" y="521580"/>
                        </a:cubicBezTo>
                        <a:cubicBezTo>
                          <a:pt x="1781361" y="670974"/>
                          <a:pt x="1827938" y="844985"/>
                          <a:pt x="1827938" y="1030337"/>
                        </a:cubicBezTo>
                        <a:cubicBezTo>
                          <a:pt x="1827938" y="1286723"/>
                          <a:pt x="1738820" y="1521410"/>
                          <a:pt x="1590588" y="1702146"/>
                        </a:cubicBezTo>
                        <a:cubicBezTo>
                          <a:pt x="1448071" y="1874367"/>
                          <a:pt x="1359559" y="2096198"/>
                          <a:pt x="1352392" y="2339361"/>
                        </a:cubicBezTo>
                        <a:lnTo>
                          <a:pt x="1351151" y="2339361"/>
                        </a:lnTo>
                        <a:lnTo>
                          <a:pt x="1351151" y="2364993"/>
                        </a:lnTo>
                        <a:cubicBezTo>
                          <a:pt x="1350585" y="2369033"/>
                          <a:pt x="1350563" y="2373086"/>
                          <a:pt x="1350563" y="2377142"/>
                        </a:cubicBezTo>
                        <a:lnTo>
                          <a:pt x="1350760" y="2381218"/>
                        </a:lnTo>
                        <a:cubicBezTo>
                          <a:pt x="1340573" y="2371435"/>
                          <a:pt x="1326672" y="2365790"/>
                          <a:pt x="1311452" y="2365790"/>
                        </a:cubicBezTo>
                        <a:lnTo>
                          <a:pt x="640892" y="2365790"/>
                        </a:lnTo>
                        <a:cubicBezTo>
                          <a:pt x="628326" y="2365790"/>
                          <a:pt x="616658" y="2369638"/>
                          <a:pt x="607631" y="2377141"/>
                        </a:cubicBezTo>
                        <a:cubicBezTo>
                          <a:pt x="607753" y="2374449"/>
                          <a:pt x="607617" y="2371762"/>
                          <a:pt x="607241" y="2369081"/>
                        </a:cubicBezTo>
                        <a:lnTo>
                          <a:pt x="607241" y="2343449"/>
                        </a:lnTo>
                        <a:lnTo>
                          <a:pt x="606000" y="2343449"/>
                        </a:lnTo>
                        <a:cubicBezTo>
                          <a:pt x="598833" y="2100286"/>
                          <a:pt x="510321" y="1878455"/>
                          <a:pt x="367804" y="1706234"/>
                        </a:cubicBezTo>
                        <a:cubicBezTo>
                          <a:pt x="219572" y="1525498"/>
                          <a:pt x="130454" y="1290811"/>
                          <a:pt x="130454" y="1034425"/>
                        </a:cubicBezTo>
                        <a:cubicBezTo>
                          <a:pt x="130454" y="849073"/>
                          <a:pt x="177031" y="675062"/>
                          <a:pt x="260833" y="525668"/>
                        </a:cubicBezTo>
                        <a:cubicBezTo>
                          <a:pt x="232044" y="514981"/>
                          <a:pt x="202487" y="505616"/>
                          <a:pt x="172220" y="497619"/>
                        </a:cubicBezTo>
                        <a:lnTo>
                          <a:pt x="83267" y="479060"/>
                        </a:lnTo>
                        <a:cubicBezTo>
                          <a:pt x="29402" y="605577"/>
                          <a:pt x="0" y="745683"/>
                          <a:pt x="0" y="892947"/>
                        </a:cubicBezTo>
                        <a:cubicBezTo>
                          <a:pt x="0" y="1149333"/>
                          <a:pt x="89118" y="1384020"/>
                          <a:pt x="237350" y="1564756"/>
                        </a:cubicBezTo>
                        <a:cubicBezTo>
                          <a:pt x="379867" y="1736977"/>
                          <a:pt x="468379" y="1958808"/>
                          <a:pt x="475546" y="2201971"/>
                        </a:cubicBezTo>
                        <a:lnTo>
                          <a:pt x="476787" y="2201971"/>
                        </a:lnTo>
                        <a:lnTo>
                          <a:pt x="476787" y="2227603"/>
                        </a:lnTo>
                        <a:cubicBezTo>
                          <a:pt x="477353" y="2231643"/>
                          <a:pt x="477375" y="2235696"/>
                          <a:pt x="477375" y="2239752"/>
                        </a:cubicBezTo>
                        <a:lnTo>
                          <a:pt x="476787" y="2251902"/>
                        </a:lnTo>
                        <a:lnTo>
                          <a:pt x="476787" y="2295384"/>
                        </a:lnTo>
                        <a:cubicBezTo>
                          <a:pt x="476787" y="2395846"/>
                          <a:pt x="536621" y="2482332"/>
                          <a:pt x="622804" y="2520692"/>
                        </a:cubicBezTo>
                        <a:lnTo>
                          <a:pt x="620924" y="2514159"/>
                        </a:lnTo>
                        <a:cubicBezTo>
                          <a:pt x="627027" y="2516970"/>
                          <a:pt x="633817" y="2518190"/>
                          <a:pt x="640892" y="2518190"/>
                        </a:cubicBezTo>
                        <a:lnTo>
                          <a:pt x="1311452" y="2518190"/>
                        </a:lnTo>
                        <a:cubicBezTo>
                          <a:pt x="1320607" y="2518190"/>
                          <a:pt x="1329284" y="2516148"/>
                          <a:pt x="1336879" y="2512122"/>
                        </a:cubicBezTo>
                        <a:cubicBezTo>
                          <a:pt x="1336724" y="2513720"/>
                          <a:pt x="1336164" y="2515166"/>
                          <a:pt x="1335588" y="2516604"/>
                        </a:cubicBezTo>
                        <a:cubicBezTo>
                          <a:pt x="1421771" y="2478244"/>
                          <a:pt x="1481605" y="2391758"/>
                          <a:pt x="1481605" y="2291296"/>
                        </a:cubicBezTo>
                        <a:lnTo>
                          <a:pt x="1481605" y="2247814"/>
                        </a:lnTo>
                        <a:lnTo>
                          <a:pt x="1481017" y="2235664"/>
                        </a:lnTo>
                        <a:cubicBezTo>
                          <a:pt x="1481017" y="2231608"/>
                          <a:pt x="1481039" y="2227555"/>
                          <a:pt x="1481605" y="2223515"/>
                        </a:cubicBezTo>
                        <a:lnTo>
                          <a:pt x="1481605" y="2197883"/>
                        </a:lnTo>
                        <a:lnTo>
                          <a:pt x="1482846" y="2197883"/>
                        </a:lnTo>
                        <a:cubicBezTo>
                          <a:pt x="1490013" y="1954720"/>
                          <a:pt x="1578525" y="1732889"/>
                          <a:pt x="1721042" y="1560668"/>
                        </a:cubicBezTo>
                        <a:cubicBezTo>
                          <a:pt x="1869274" y="1379932"/>
                          <a:pt x="1958392" y="1145245"/>
                          <a:pt x="1958392" y="888859"/>
                        </a:cubicBezTo>
                        <a:cubicBezTo>
                          <a:pt x="1958392" y="741595"/>
                          <a:pt x="1928990" y="601489"/>
                          <a:pt x="1875125" y="474972"/>
                        </a:cubicBezTo>
                        <a:close/>
                        <a:moveTo>
                          <a:pt x="482911" y="4088"/>
                        </a:moveTo>
                        <a:cubicBezTo>
                          <a:pt x="346378" y="89314"/>
                          <a:pt x="231264" y="207799"/>
                          <a:pt x="148948" y="349528"/>
                        </a:cubicBezTo>
                        <a:cubicBezTo>
                          <a:pt x="210216" y="368764"/>
                          <a:pt x="267706" y="395285"/>
                          <a:pt x="320939" y="427839"/>
                        </a:cubicBezTo>
                        <a:cubicBezTo>
                          <a:pt x="417565" y="284818"/>
                          <a:pt x="549673" y="170179"/>
                          <a:pt x="703305" y="95353"/>
                        </a:cubicBezTo>
                        <a:cubicBezTo>
                          <a:pt x="637335" y="54982"/>
                          <a:pt x="564213" y="25374"/>
                          <a:pt x="486395" y="4815"/>
                        </a:cubicBezTo>
                        <a:close/>
                        <a:moveTo>
                          <a:pt x="1475481" y="0"/>
                        </a:moveTo>
                        <a:lnTo>
                          <a:pt x="1471997" y="727"/>
                        </a:lnTo>
                        <a:cubicBezTo>
                          <a:pt x="1394179" y="21286"/>
                          <a:pt x="1321057" y="50894"/>
                          <a:pt x="1255087" y="91265"/>
                        </a:cubicBezTo>
                        <a:cubicBezTo>
                          <a:pt x="1408719" y="166091"/>
                          <a:pt x="1540827" y="280730"/>
                          <a:pt x="1637453" y="423751"/>
                        </a:cubicBezTo>
                        <a:cubicBezTo>
                          <a:pt x="1690686" y="391197"/>
                          <a:pt x="1748176" y="364676"/>
                          <a:pt x="1809444" y="345440"/>
                        </a:cubicBezTo>
                        <a:cubicBezTo>
                          <a:pt x="1727128" y="203711"/>
                          <a:pt x="1612014" y="85226"/>
                          <a:pt x="1475481" y="0"/>
                        </a:cubicBezTo>
                        <a:close/>
                      </a:path>
                    </a:pathLst>
                  </a:custGeom>
                  <a:gradFill flip="none" rotWithShape="1">
                    <a:gsLst>
                      <a:gs pos="70000">
                        <a:sysClr val="window" lastClr="FFFFFF">
                          <a:alpha val="50000"/>
                        </a:sysClr>
                      </a:gs>
                      <a:gs pos="46000">
                        <a:sysClr val="window" lastClr="FFFFFF">
                          <a:alpha val="0"/>
                        </a:sysClr>
                      </a:gs>
                    </a:gsLst>
                    <a:lin ang="5400000" scaled="0"/>
                    <a:tileRect/>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233" name="Group 347"/>
                  <p:cNvGrpSpPr/>
                  <p:nvPr/>
                </p:nvGrpSpPr>
                <p:grpSpPr>
                  <a:xfrm>
                    <a:off x="6306400" y="3329155"/>
                    <a:ext cx="801190" cy="1530990"/>
                    <a:chOff x="3906691" y="3422010"/>
                    <a:chExt cx="801190" cy="1530990"/>
                  </a:xfrm>
                </p:grpSpPr>
                <p:sp>
                  <p:nvSpPr>
                    <p:cNvPr id="1238" name="Rounded Rectangle 10"/>
                    <p:cNvSpPr/>
                    <p:nvPr/>
                  </p:nvSpPr>
                  <p:spPr>
                    <a:xfrm>
                      <a:off x="4079107" y="4119133"/>
                      <a:ext cx="479891" cy="833867"/>
                    </a:xfrm>
                    <a:custGeom>
                      <a:avLst/>
                      <a:gdLst/>
                      <a:ahLst/>
                      <a:cxnLst/>
                      <a:rect l="l" t="t" r="r" b="b"/>
                      <a:pathLst>
                        <a:path w="479891" h="833867">
                          <a:moveTo>
                            <a:pt x="214521" y="0"/>
                          </a:moveTo>
                          <a:lnTo>
                            <a:pt x="263870" y="0"/>
                          </a:lnTo>
                          <a:cubicBezTo>
                            <a:pt x="370842" y="0"/>
                            <a:pt x="460010" y="76222"/>
                            <a:pt x="479891" y="177344"/>
                          </a:cubicBezTo>
                          <a:cubicBezTo>
                            <a:pt x="430064" y="253021"/>
                            <a:pt x="399357" y="362642"/>
                            <a:pt x="399357" y="484467"/>
                          </a:cubicBezTo>
                          <a:cubicBezTo>
                            <a:pt x="399357" y="576003"/>
                            <a:pt x="416693" y="660650"/>
                            <a:pt x="446798" y="729114"/>
                          </a:cubicBezTo>
                          <a:cubicBezTo>
                            <a:pt x="411111" y="792922"/>
                            <a:pt x="342272" y="833867"/>
                            <a:pt x="263870" y="833867"/>
                          </a:cubicBezTo>
                          <a:lnTo>
                            <a:pt x="214521" y="833867"/>
                          </a:lnTo>
                          <a:cubicBezTo>
                            <a:pt x="136280" y="833867"/>
                            <a:pt x="67562" y="793090"/>
                            <a:pt x="31839" y="729479"/>
                          </a:cubicBezTo>
                          <a:cubicBezTo>
                            <a:pt x="63403" y="660269"/>
                            <a:pt x="81559" y="573809"/>
                            <a:pt x="81559" y="480133"/>
                          </a:cubicBezTo>
                          <a:cubicBezTo>
                            <a:pt x="81559" y="357513"/>
                            <a:pt x="50450" y="247257"/>
                            <a:pt x="0" y="171571"/>
                          </a:cubicBezTo>
                          <a:cubicBezTo>
                            <a:pt x="21837" y="73303"/>
                            <a:pt x="109618" y="0"/>
                            <a:pt x="214521" y="0"/>
                          </a:cubicBezTo>
                          <a:close/>
                        </a:path>
                      </a:pathLst>
                    </a:custGeom>
                    <a:noFill/>
                    <a:ln w="6350" cap="flat" cmpd="sng" algn="ctr">
                      <a:gradFill flip="none" rotWithShape="1">
                        <a:gsLst>
                          <a:gs pos="23000">
                            <a:srgbClr val="4F81BD">
                              <a:tint val="66000"/>
                              <a:satMod val="160000"/>
                              <a:alpha val="0"/>
                            </a:srgbClr>
                          </a:gs>
                          <a:gs pos="99167">
                            <a:srgbClr val="FFC000"/>
                          </a:gs>
                          <a:gs pos="29000">
                            <a:srgbClr val="FFC000">
                              <a:alpha val="44000"/>
                            </a:srgbClr>
                          </a:gs>
                        </a:gsLst>
                        <a:lin ang="162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39" name="Rounded Rectangle 10"/>
                    <p:cNvSpPr/>
                    <p:nvPr/>
                  </p:nvSpPr>
                  <p:spPr>
                    <a:xfrm>
                      <a:off x="4204002" y="4206524"/>
                      <a:ext cx="228599" cy="666298"/>
                    </a:xfrm>
                    <a:prstGeom prst="roundRect">
                      <a:avLst>
                        <a:gd name="adj" fmla="val 50000"/>
                      </a:avLst>
                    </a:prstGeom>
                    <a:noFill/>
                    <a:ln w="9525" cap="flat" cmpd="sng" algn="ctr">
                      <a:gradFill flip="none" rotWithShape="1">
                        <a:gsLst>
                          <a:gs pos="95833">
                            <a:srgbClr val="FFC000"/>
                          </a:gs>
                          <a:gs pos="19000">
                            <a:srgbClr val="4F81BD">
                              <a:tint val="66000"/>
                              <a:satMod val="160000"/>
                              <a:alpha val="0"/>
                            </a:srgbClr>
                          </a:gs>
                          <a:gs pos="27000">
                            <a:srgbClr val="FFC000">
                              <a:alpha val="43000"/>
                            </a:srgbClr>
                          </a:gs>
                        </a:gsLst>
                        <a:lin ang="162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40" name="Rounded Rectangle 10"/>
                    <p:cNvSpPr/>
                    <p:nvPr/>
                  </p:nvSpPr>
                  <p:spPr>
                    <a:xfrm flipV="1">
                      <a:off x="3906691" y="3422010"/>
                      <a:ext cx="801190" cy="952622"/>
                    </a:xfrm>
                    <a:custGeom>
                      <a:avLst/>
                      <a:gdLst>
                        <a:gd name="connsiteX0" fmla="*/ 0 w 609600"/>
                        <a:gd name="connsiteY0" fmla="*/ 638127 h 638127"/>
                        <a:gd name="connsiteX1" fmla="*/ 152400 w 609600"/>
                        <a:gd name="connsiteY1" fmla="*/ 0 h 638127"/>
                        <a:gd name="connsiteX2" fmla="*/ 457200 w 609600"/>
                        <a:gd name="connsiteY2" fmla="*/ 0 h 638127"/>
                        <a:gd name="connsiteX3" fmla="*/ 609600 w 609600"/>
                        <a:gd name="connsiteY3" fmla="*/ 638127 h 638127"/>
                        <a:gd name="connsiteX4" fmla="*/ 0 w 609600"/>
                        <a:gd name="connsiteY4" fmla="*/ 638127 h 638127"/>
                        <a:gd name="connsiteX0" fmla="*/ 0 w 609600"/>
                        <a:gd name="connsiteY0" fmla="*/ 638127 h 638127"/>
                        <a:gd name="connsiteX1" fmla="*/ 152400 w 609600"/>
                        <a:gd name="connsiteY1" fmla="*/ 0 h 638127"/>
                        <a:gd name="connsiteX2" fmla="*/ 457200 w 609600"/>
                        <a:gd name="connsiteY2" fmla="*/ 0 h 638127"/>
                        <a:gd name="connsiteX3" fmla="*/ 609600 w 609600"/>
                        <a:gd name="connsiteY3" fmla="*/ 638127 h 638127"/>
                        <a:gd name="connsiteX4" fmla="*/ 0 w 609600"/>
                        <a:gd name="connsiteY4" fmla="*/ 638127 h 638127"/>
                        <a:gd name="connsiteX0" fmla="*/ 0 w 609600"/>
                        <a:gd name="connsiteY0" fmla="*/ 638127 h 638127"/>
                        <a:gd name="connsiteX1" fmla="*/ 152400 w 609600"/>
                        <a:gd name="connsiteY1" fmla="*/ 0 h 638127"/>
                        <a:gd name="connsiteX2" fmla="*/ 457200 w 609600"/>
                        <a:gd name="connsiteY2" fmla="*/ 0 h 638127"/>
                        <a:gd name="connsiteX3" fmla="*/ 609600 w 609600"/>
                        <a:gd name="connsiteY3" fmla="*/ 638127 h 638127"/>
                        <a:gd name="connsiteX4" fmla="*/ 0 w 609600"/>
                        <a:gd name="connsiteY4" fmla="*/ 638127 h 638127"/>
                        <a:gd name="connsiteX0" fmla="*/ 0 w 609600"/>
                        <a:gd name="connsiteY0" fmla="*/ 638127 h 641283"/>
                        <a:gd name="connsiteX1" fmla="*/ 152400 w 609600"/>
                        <a:gd name="connsiteY1" fmla="*/ 0 h 641283"/>
                        <a:gd name="connsiteX2" fmla="*/ 457200 w 609600"/>
                        <a:gd name="connsiteY2" fmla="*/ 0 h 641283"/>
                        <a:gd name="connsiteX3" fmla="*/ 609600 w 609600"/>
                        <a:gd name="connsiteY3" fmla="*/ 638127 h 641283"/>
                        <a:gd name="connsiteX4" fmla="*/ 163322 w 609600"/>
                        <a:gd name="connsiteY4" fmla="*/ 641283 h 641283"/>
                        <a:gd name="connsiteX5" fmla="*/ 0 w 609600"/>
                        <a:gd name="connsiteY5" fmla="*/ 638127 h 641283"/>
                        <a:gd name="connsiteX0" fmla="*/ 0 w 609600"/>
                        <a:gd name="connsiteY0" fmla="*/ 638127 h 641283"/>
                        <a:gd name="connsiteX1" fmla="*/ 152400 w 609600"/>
                        <a:gd name="connsiteY1" fmla="*/ 0 h 641283"/>
                        <a:gd name="connsiteX2" fmla="*/ 457200 w 609600"/>
                        <a:gd name="connsiteY2" fmla="*/ 0 h 641283"/>
                        <a:gd name="connsiteX3" fmla="*/ 609600 w 609600"/>
                        <a:gd name="connsiteY3" fmla="*/ 638127 h 641283"/>
                        <a:gd name="connsiteX4" fmla="*/ 360811 w 609600"/>
                        <a:gd name="connsiteY4" fmla="*/ 641283 h 641283"/>
                        <a:gd name="connsiteX5" fmla="*/ 163322 w 609600"/>
                        <a:gd name="connsiteY5" fmla="*/ 641283 h 641283"/>
                        <a:gd name="connsiteX6" fmla="*/ 0 w 609600"/>
                        <a:gd name="connsiteY6" fmla="*/ 638127 h 641283"/>
                        <a:gd name="connsiteX0" fmla="*/ 0 w 609600"/>
                        <a:gd name="connsiteY0" fmla="*/ 638127 h 641283"/>
                        <a:gd name="connsiteX1" fmla="*/ 152400 w 609600"/>
                        <a:gd name="connsiteY1" fmla="*/ 0 h 641283"/>
                        <a:gd name="connsiteX2" fmla="*/ 457200 w 609600"/>
                        <a:gd name="connsiteY2" fmla="*/ 0 h 641283"/>
                        <a:gd name="connsiteX3" fmla="*/ 609600 w 609600"/>
                        <a:gd name="connsiteY3" fmla="*/ 638127 h 641283"/>
                        <a:gd name="connsiteX4" fmla="*/ 512309 w 609600"/>
                        <a:gd name="connsiteY4" fmla="*/ 641283 h 641283"/>
                        <a:gd name="connsiteX5" fmla="*/ 360811 w 609600"/>
                        <a:gd name="connsiteY5" fmla="*/ 641283 h 641283"/>
                        <a:gd name="connsiteX6" fmla="*/ 163322 w 609600"/>
                        <a:gd name="connsiteY6" fmla="*/ 641283 h 641283"/>
                        <a:gd name="connsiteX7" fmla="*/ 0 w 609600"/>
                        <a:gd name="connsiteY7" fmla="*/ 638127 h 641283"/>
                        <a:gd name="connsiteX0" fmla="*/ 0 w 609600"/>
                        <a:gd name="connsiteY0" fmla="*/ 638127 h 641283"/>
                        <a:gd name="connsiteX1" fmla="*/ 152400 w 609600"/>
                        <a:gd name="connsiteY1" fmla="*/ 0 h 641283"/>
                        <a:gd name="connsiteX2" fmla="*/ 457200 w 609600"/>
                        <a:gd name="connsiteY2" fmla="*/ 0 h 641283"/>
                        <a:gd name="connsiteX3" fmla="*/ 609600 w 609600"/>
                        <a:gd name="connsiteY3" fmla="*/ 638127 h 641283"/>
                        <a:gd name="connsiteX4" fmla="*/ 512309 w 609600"/>
                        <a:gd name="connsiteY4" fmla="*/ 641283 h 641283"/>
                        <a:gd name="connsiteX5" fmla="*/ 360811 w 609600"/>
                        <a:gd name="connsiteY5" fmla="*/ 641283 h 641283"/>
                        <a:gd name="connsiteX6" fmla="*/ 263419 w 609600"/>
                        <a:gd name="connsiteY6" fmla="*/ 641283 h 641283"/>
                        <a:gd name="connsiteX7" fmla="*/ 163322 w 609600"/>
                        <a:gd name="connsiteY7" fmla="*/ 641283 h 641283"/>
                        <a:gd name="connsiteX8" fmla="*/ 0 w 609600"/>
                        <a:gd name="connsiteY8" fmla="*/ 638127 h 641283"/>
                        <a:gd name="connsiteX0" fmla="*/ 0 w 609600"/>
                        <a:gd name="connsiteY0" fmla="*/ 638127 h 765279"/>
                        <a:gd name="connsiteX1" fmla="*/ 152400 w 609600"/>
                        <a:gd name="connsiteY1" fmla="*/ 0 h 765279"/>
                        <a:gd name="connsiteX2" fmla="*/ 457200 w 609600"/>
                        <a:gd name="connsiteY2" fmla="*/ 0 h 765279"/>
                        <a:gd name="connsiteX3" fmla="*/ 609600 w 609600"/>
                        <a:gd name="connsiteY3" fmla="*/ 638127 h 765279"/>
                        <a:gd name="connsiteX4" fmla="*/ 512309 w 609600"/>
                        <a:gd name="connsiteY4" fmla="*/ 641283 h 765279"/>
                        <a:gd name="connsiteX5" fmla="*/ 360811 w 609600"/>
                        <a:gd name="connsiteY5" fmla="*/ 641283 h 765279"/>
                        <a:gd name="connsiteX6" fmla="*/ 263419 w 609600"/>
                        <a:gd name="connsiteY6" fmla="*/ 641283 h 765279"/>
                        <a:gd name="connsiteX7" fmla="*/ 163322 w 609600"/>
                        <a:gd name="connsiteY7" fmla="*/ 641283 h 765279"/>
                        <a:gd name="connsiteX8" fmla="*/ 0 w 609600"/>
                        <a:gd name="connsiteY8" fmla="*/ 638127 h 765279"/>
                        <a:gd name="connsiteX0" fmla="*/ 0 w 609600"/>
                        <a:gd name="connsiteY0" fmla="*/ 638127 h 765279"/>
                        <a:gd name="connsiteX1" fmla="*/ 152400 w 609600"/>
                        <a:gd name="connsiteY1" fmla="*/ 0 h 765279"/>
                        <a:gd name="connsiteX2" fmla="*/ 457200 w 609600"/>
                        <a:gd name="connsiteY2" fmla="*/ 0 h 765279"/>
                        <a:gd name="connsiteX3" fmla="*/ 609600 w 609600"/>
                        <a:gd name="connsiteY3" fmla="*/ 638127 h 765279"/>
                        <a:gd name="connsiteX4" fmla="*/ 512309 w 609600"/>
                        <a:gd name="connsiteY4" fmla="*/ 641283 h 765279"/>
                        <a:gd name="connsiteX5" fmla="*/ 360811 w 609600"/>
                        <a:gd name="connsiteY5" fmla="*/ 641283 h 765279"/>
                        <a:gd name="connsiteX6" fmla="*/ 285061 w 609600"/>
                        <a:gd name="connsiteY6" fmla="*/ 638577 h 765279"/>
                        <a:gd name="connsiteX7" fmla="*/ 163322 w 609600"/>
                        <a:gd name="connsiteY7" fmla="*/ 641283 h 765279"/>
                        <a:gd name="connsiteX8" fmla="*/ 0 w 609600"/>
                        <a:gd name="connsiteY8" fmla="*/ 638127 h 765279"/>
                        <a:gd name="connsiteX0" fmla="*/ 0 w 609600"/>
                        <a:gd name="connsiteY0" fmla="*/ 638127 h 765279"/>
                        <a:gd name="connsiteX1" fmla="*/ 152400 w 609600"/>
                        <a:gd name="connsiteY1" fmla="*/ 0 h 765279"/>
                        <a:gd name="connsiteX2" fmla="*/ 457200 w 609600"/>
                        <a:gd name="connsiteY2" fmla="*/ 0 h 765279"/>
                        <a:gd name="connsiteX3" fmla="*/ 609600 w 609600"/>
                        <a:gd name="connsiteY3" fmla="*/ 638127 h 765279"/>
                        <a:gd name="connsiteX4" fmla="*/ 512309 w 609600"/>
                        <a:gd name="connsiteY4" fmla="*/ 641283 h 765279"/>
                        <a:gd name="connsiteX5" fmla="*/ 360811 w 609600"/>
                        <a:gd name="connsiteY5" fmla="*/ 641283 h 765279"/>
                        <a:gd name="connsiteX6" fmla="*/ 285061 w 609600"/>
                        <a:gd name="connsiteY6" fmla="*/ 638577 h 765279"/>
                        <a:gd name="connsiteX7" fmla="*/ 163322 w 609600"/>
                        <a:gd name="connsiteY7" fmla="*/ 641283 h 765279"/>
                        <a:gd name="connsiteX8" fmla="*/ 0 w 609600"/>
                        <a:gd name="connsiteY8" fmla="*/ 638127 h 765279"/>
                        <a:gd name="connsiteX0" fmla="*/ 0 w 609600"/>
                        <a:gd name="connsiteY0" fmla="*/ 638127 h 765279"/>
                        <a:gd name="connsiteX1" fmla="*/ 152400 w 609600"/>
                        <a:gd name="connsiteY1" fmla="*/ 0 h 765279"/>
                        <a:gd name="connsiteX2" fmla="*/ 457200 w 609600"/>
                        <a:gd name="connsiteY2" fmla="*/ 0 h 765279"/>
                        <a:gd name="connsiteX3" fmla="*/ 609600 w 609600"/>
                        <a:gd name="connsiteY3" fmla="*/ 638127 h 765279"/>
                        <a:gd name="connsiteX4" fmla="*/ 512309 w 609600"/>
                        <a:gd name="connsiteY4" fmla="*/ 641283 h 765279"/>
                        <a:gd name="connsiteX5" fmla="*/ 425739 w 609600"/>
                        <a:gd name="connsiteY5" fmla="*/ 638578 h 765279"/>
                        <a:gd name="connsiteX6" fmla="*/ 360811 w 609600"/>
                        <a:gd name="connsiteY6" fmla="*/ 641283 h 765279"/>
                        <a:gd name="connsiteX7" fmla="*/ 285061 w 609600"/>
                        <a:gd name="connsiteY7" fmla="*/ 638577 h 765279"/>
                        <a:gd name="connsiteX8" fmla="*/ 163322 w 609600"/>
                        <a:gd name="connsiteY8" fmla="*/ 641283 h 765279"/>
                        <a:gd name="connsiteX9" fmla="*/ 0 w 609600"/>
                        <a:gd name="connsiteY9" fmla="*/ 638127 h 765279"/>
                        <a:gd name="connsiteX0" fmla="*/ 0 w 609600"/>
                        <a:gd name="connsiteY0" fmla="*/ 638127 h 765279"/>
                        <a:gd name="connsiteX1" fmla="*/ 152400 w 609600"/>
                        <a:gd name="connsiteY1" fmla="*/ 0 h 765279"/>
                        <a:gd name="connsiteX2" fmla="*/ 457200 w 609600"/>
                        <a:gd name="connsiteY2" fmla="*/ 0 h 765279"/>
                        <a:gd name="connsiteX3" fmla="*/ 609600 w 609600"/>
                        <a:gd name="connsiteY3" fmla="*/ 638127 h 765279"/>
                        <a:gd name="connsiteX4" fmla="*/ 512309 w 609600"/>
                        <a:gd name="connsiteY4" fmla="*/ 641283 h 765279"/>
                        <a:gd name="connsiteX5" fmla="*/ 425739 w 609600"/>
                        <a:gd name="connsiteY5" fmla="*/ 638578 h 765279"/>
                        <a:gd name="connsiteX6" fmla="*/ 285061 w 609600"/>
                        <a:gd name="connsiteY6" fmla="*/ 638577 h 765279"/>
                        <a:gd name="connsiteX7" fmla="*/ 163322 w 609600"/>
                        <a:gd name="connsiteY7" fmla="*/ 641283 h 765279"/>
                        <a:gd name="connsiteX8" fmla="*/ 0 w 609600"/>
                        <a:gd name="connsiteY8" fmla="*/ 638127 h 765279"/>
                        <a:gd name="connsiteX0" fmla="*/ 0 w 609600"/>
                        <a:gd name="connsiteY0" fmla="*/ 638127 h 766028"/>
                        <a:gd name="connsiteX1" fmla="*/ 152400 w 609600"/>
                        <a:gd name="connsiteY1" fmla="*/ 0 h 766028"/>
                        <a:gd name="connsiteX2" fmla="*/ 457200 w 609600"/>
                        <a:gd name="connsiteY2" fmla="*/ 0 h 766028"/>
                        <a:gd name="connsiteX3" fmla="*/ 609600 w 609600"/>
                        <a:gd name="connsiteY3" fmla="*/ 638127 h 766028"/>
                        <a:gd name="connsiteX4" fmla="*/ 512309 w 609600"/>
                        <a:gd name="connsiteY4" fmla="*/ 641283 h 766028"/>
                        <a:gd name="connsiteX5" fmla="*/ 425739 w 609600"/>
                        <a:gd name="connsiteY5" fmla="*/ 638578 h 766028"/>
                        <a:gd name="connsiteX6" fmla="*/ 285061 w 609600"/>
                        <a:gd name="connsiteY6" fmla="*/ 638577 h 766028"/>
                        <a:gd name="connsiteX7" fmla="*/ 163322 w 609600"/>
                        <a:gd name="connsiteY7" fmla="*/ 641283 h 766028"/>
                        <a:gd name="connsiteX8" fmla="*/ 0 w 609600"/>
                        <a:gd name="connsiteY8" fmla="*/ 638127 h 766028"/>
                        <a:gd name="connsiteX0" fmla="*/ 0 w 609600"/>
                        <a:gd name="connsiteY0" fmla="*/ 638127 h 766028"/>
                        <a:gd name="connsiteX1" fmla="*/ 152400 w 609600"/>
                        <a:gd name="connsiteY1" fmla="*/ 0 h 766028"/>
                        <a:gd name="connsiteX2" fmla="*/ 457200 w 609600"/>
                        <a:gd name="connsiteY2" fmla="*/ 0 h 766028"/>
                        <a:gd name="connsiteX3" fmla="*/ 609600 w 609600"/>
                        <a:gd name="connsiteY3" fmla="*/ 638127 h 766028"/>
                        <a:gd name="connsiteX4" fmla="*/ 550183 w 609600"/>
                        <a:gd name="connsiteY4" fmla="*/ 630462 h 766028"/>
                        <a:gd name="connsiteX5" fmla="*/ 425739 w 609600"/>
                        <a:gd name="connsiteY5" fmla="*/ 638578 h 766028"/>
                        <a:gd name="connsiteX6" fmla="*/ 285061 w 609600"/>
                        <a:gd name="connsiteY6" fmla="*/ 638577 h 766028"/>
                        <a:gd name="connsiteX7" fmla="*/ 163322 w 609600"/>
                        <a:gd name="connsiteY7" fmla="*/ 641283 h 766028"/>
                        <a:gd name="connsiteX8" fmla="*/ 0 w 609600"/>
                        <a:gd name="connsiteY8" fmla="*/ 638127 h 766028"/>
                        <a:gd name="connsiteX0" fmla="*/ 0 w 609600"/>
                        <a:gd name="connsiteY0" fmla="*/ 638127 h 766028"/>
                        <a:gd name="connsiteX1" fmla="*/ 152400 w 609600"/>
                        <a:gd name="connsiteY1" fmla="*/ 0 h 766028"/>
                        <a:gd name="connsiteX2" fmla="*/ 457200 w 609600"/>
                        <a:gd name="connsiteY2" fmla="*/ 0 h 766028"/>
                        <a:gd name="connsiteX3" fmla="*/ 609600 w 609600"/>
                        <a:gd name="connsiteY3" fmla="*/ 638127 h 766028"/>
                        <a:gd name="connsiteX4" fmla="*/ 550183 w 609600"/>
                        <a:gd name="connsiteY4" fmla="*/ 630462 h 766028"/>
                        <a:gd name="connsiteX5" fmla="*/ 498782 w 609600"/>
                        <a:gd name="connsiteY5" fmla="*/ 765728 h 766028"/>
                        <a:gd name="connsiteX6" fmla="*/ 425739 w 609600"/>
                        <a:gd name="connsiteY6" fmla="*/ 638578 h 766028"/>
                        <a:gd name="connsiteX7" fmla="*/ 285061 w 609600"/>
                        <a:gd name="connsiteY7" fmla="*/ 638577 h 766028"/>
                        <a:gd name="connsiteX8" fmla="*/ 163322 w 609600"/>
                        <a:gd name="connsiteY8" fmla="*/ 641283 h 766028"/>
                        <a:gd name="connsiteX9" fmla="*/ 0 w 609600"/>
                        <a:gd name="connsiteY9" fmla="*/ 638127 h 766028"/>
                        <a:gd name="connsiteX0" fmla="*/ 0 w 609600"/>
                        <a:gd name="connsiteY0" fmla="*/ 638127 h 766028"/>
                        <a:gd name="connsiteX1" fmla="*/ 152400 w 609600"/>
                        <a:gd name="connsiteY1" fmla="*/ 0 h 766028"/>
                        <a:gd name="connsiteX2" fmla="*/ 457200 w 609600"/>
                        <a:gd name="connsiteY2" fmla="*/ 0 h 766028"/>
                        <a:gd name="connsiteX3" fmla="*/ 609600 w 609600"/>
                        <a:gd name="connsiteY3" fmla="*/ 638127 h 766028"/>
                        <a:gd name="connsiteX4" fmla="*/ 498782 w 609600"/>
                        <a:gd name="connsiteY4" fmla="*/ 765728 h 766028"/>
                        <a:gd name="connsiteX5" fmla="*/ 425739 w 609600"/>
                        <a:gd name="connsiteY5" fmla="*/ 638578 h 766028"/>
                        <a:gd name="connsiteX6" fmla="*/ 285061 w 609600"/>
                        <a:gd name="connsiteY6" fmla="*/ 638577 h 766028"/>
                        <a:gd name="connsiteX7" fmla="*/ 163322 w 609600"/>
                        <a:gd name="connsiteY7" fmla="*/ 641283 h 766028"/>
                        <a:gd name="connsiteX8" fmla="*/ 0 w 609600"/>
                        <a:gd name="connsiteY8" fmla="*/ 638127 h 766028"/>
                        <a:gd name="connsiteX0" fmla="*/ 0 w 609600"/>
                        <a:gd name="connsiteY0" fmla="*/ 638127 h 766028"/>
                        <a:gd name="connsiteX1" fmla="*/ 152400 w 609600"/>
                        <a:gd name="connsiteY1" fmla="*/ 0 h 766028"/>
                        <a:gd name="connsiteX2" fmla="*/ 457200 w 609600"/>
                        <a:gd name="connsiteY2" fmla="*/ 0 h 766028"/>
                        <a:gd name="connsiteX3" fmla="*/ 609600 w 609600"/>
                        <a:gd name="connsiteY3" fmla="*/ 638127 h 766028"/>
                        <a:gd name="connsiteX4" fmla="*/ 425739 w 609600"/>
                        <a:gd name="connsiteY4" fmla="*/ 638578 h 766028"/>
                        <a:gd name="connsiteX5" fmla="*/ 285061 w 609600"/>
                        <a:gd name="connsiteY5" fmla="*/ 638577 h 766028"/>
                        <a:gd name="connsiteX6" fmla="*/ 163322 w 609600"/>
                        <a:gd name="connsiteY6" fmla="*/ 641283 h 766028"/>
                        <a:gd name="connsiteX7" fmla="*/ 0 w 609600"/>
                        <a:gd name="connsiteY7" fmla="*/ 638127 h 766028"/>
                        <a:gd name="connsiteX0" fmla="*/ 0 w 609600"/>
                        <a:gd name="connsiteY0" fmla="*/ 638127 h 771890"/>
                        <a:gd name="connsiteX1" fmla="*/ 152400 w 609600"/>
                        <a:gd name="connsiteY1" fmla="*/ 0 h 771890"/>
                        <a:gd name="connsiteX2" fmla="*/ 457200 w 609600"/>
                        <a:gd name="connsiteY2" fmla="*/ 0 h 771890"/>
                        <a:gd name="connsiteX3" fmla="*/ 609600 w 609600"/>
                        <a:gd name="connsiteY3" fmla="*/ 638127 h 771890"/>
                        <a:gd name="connsiteX4" fmla="*/ 425739 w 609600"/>
                        <a:gd name="connsiteY4" fmla="*/ 638578 h 771890"/>
                        <a:gd name="connsiteX5" fmla="*/ 285061 w 609600"/>
                        <a:gd name="connsiteY5" fmla="*/ 638577 h 771890"/>
                        <a:gd name="connsiteX6" fmla="*/ 163322 w 609600"/>
                        <a:gd name="connsiteY6" fmla="*/ 641283 h 771890"/>
                        <a:gd name="connsiteX7" fmla="*/ 0 w 609600"/>
                        <a:gd name="connsiteY7" fmla="*/ 638127 h 771890"/>
                        <a:gd name="connsiteX0" fmla="*/ 0 w 609600"/>
                        <a:gd name="connsiteY0" fmla="*/ 638127 h 771890"/>
                        <a:gd name="connsiteX1" fmla="*/ 152400 w 609600"/>
                        <a:gd name="connsiteY1" fmla="*/ 0 h 771890"/>
                        <a:gd name="connsiteX2" fmla="*/ 457200 w 609600"/>
                        <a:gd name="connsiteY2" fmla="*/ 0 h 771890"/>
                        <a:gd name="connsiteX3" fmla="*/ 609600 w 609600"/>
                        <a:gd name="connsiteY3" fmla="*/ 638127 h 771890"/>
                        <a:gd name="connsiteX4" fmla="*/ 425739 w 609600"/>
                        <a:gd name="connsiteY4" fmla="*/ 638578 h 771890"/>
                        <a:gd name="connsiteX5" fmla="*/ 285061 w 609600"/>
                        <a:gd name="connsiteY5" fmla="*/ 638577 h 771890"/>
                        <a:gd name="connsiteX6" fmla="*/ 147090 w 609600"/>
                        <a:gd name="connsiteY6" fmla="*/ 649399 h 771890"/>
                        <a:gd name="connsiteX7" fmla="*/ 0 w 609600"/>
                        <a:gd name="connsiteY7" fmla="*/ 638127 h 771890"/>
                        <a:gd name="connsiteX0" fmla="*/ 0 w 609600"/>
                        <a:gd name="connsiteY0" fmla="*/ 638127 h 771890"/>
                        <a:gd name="connsiteX1" fmla="*/ 152400 w 609600"/>
                        <a:gd name="connsiteY1" fmla="*/ 0 h 771890"/>
                        <a:gd name="connsiteX2" fmla="*/ 457200 w 609600"/>
                        <a:gd name="connsiteY2" fmla="*/ 0 h 771890"/>
                        <a:gd name="connsiteX3" fmla="*/ 609600 w 609600"/>
                        <a:gd name="connsiteY3" fmla="*/ 638127 h 771890"/>
                        <a:gd name="connsiteX4" fmla="*/ 425739 w 609600"/>
                        <a:gd name="connsiteY4" fmla="*/ 638578 h 771890"/>
                        <a:gd name="connsiteX5" fmla="*/ 293177 w 609600"/>
                        <a:gd name="connsiteY5" fmla="*/ 635872 h 771890"/>
                        <a:gd name="connsiteX6" fmla="*/ 147090 w 609600"/>
                        <a:gd name="connsiteY6" fmla="*/ 649399 h 771890"/>
                        <a:gd name="connsiteX7" fmla="*/ 0 w 609600"/>
                        <a:gd name="connsiteY7" fmla="*/ 638127 h 771890"/>
                        <a:gd name="connsiteX0" fmla="*/ 0 w 609600"/>
                        <a:gd name="connsiteY0" fmla="*/ 638127 h 771345"/>
                        <a:gd name="connsiteX1" fmla="*/ 152400 w 609600"/>
                        <a:gd name="connsiteY1" fmla="*/ 0 h 771345"/>
                        <a:gd name="connsiteX2" fmla="*/ 457200 w 609600"/>
                        <a:gd name="connsiteY2" fmla="*/ 0 h 771345"/>
                        <a:gd name="connsiteX3" fmla="*/ 609600 w 609600"/>
                        <a:gd name="connsiteY3" fmla="*/ 638127 h 771345"/>
                        <a:gd name="connsiteX4" fmla="*/ 450087 w 609600"/>
                        <a:gd name="connsiteY4" fmla="*/ 627756 h 771345"/>
                        <a:gd name="connsiteX5" fmla="*/ 293177 w 609600"/>
                        <a:gd name="connsiteY5" fmla="*/ 635872 h 771345"/>
                        <a:gd name="connsiteX6" fmla="*/ 147090 w 609600"/>
                        <a:gd name="connsiteY6" fmla="*/ 649399 h 771345"/>
                        <a:gd name="connsiteX7" fmla="*/ 0 w 609600"/>
                        <a:gd name="connsiteY7" fmla="*/ 638127 h 771345"/>
                        <a:gd name="connsiteX0" fmla="*/ 0 w 609600"/>
                        <a:gd name="connsiteY0" fmla="*/ 638127 h 771345"/>
                        <a:gd name="connsiteX1" fmla="*/ 152400 w 609600"/>
                        <a:gd name="connsiteY1" fmla="*/ 0 h 771345"/>
                        <a:gd name="connsiteX2" fmla="*/ 457200 w 609600"/>
                        <a:gd name="connsiteY2" fmla="*/ 0 h 771345"/>
                        <a:gd name="connsiteX3" fmla="*/ 609600 w 609600"/>
                        <a:gd name="connsiteY3" fmla="*/ 638127 h 771345"/>
                        <a:gd name="connsiteX4" fmla="*/ 450087 w 609600"/>
                        <a:gd name="connsiteY4" fmla="*/ 627756 h 771345"/>
                        <a:gd name="connsiteX5" fmla="*/ 293177 w 609600"/>
                        <a:gd name="connsiteY5" fmla="*/ 635872 h 771345"/>
                        <a:gd name="connsiteX6" fmla="*/ 147090 w 609600"/>
                        <a:gd name="connsiteY6" fmla="*/ 649399 h 771345"/>
                        <a:gd name="connsiteX7" fmla="*/ 0 w 609600"/>
                        <a:gd name="connsiteY7" fmla="*/ 638127 h 771345"/>
                        <a:gd name="connsiteX0" fmla="*/ 0 w 609600"/>
                        <a:gd name="connsiteY0" fmla="*/ 638127 h 771345"/>
                        <a:gd name="connsiteX1" fmla="*/ 152400 w 609600"/>
                        <a:gd name="connsiteY1" fmla="*/ 0 h 771345"/>
                        <a:gd name="connsiteX2" fmla="*/ 457200 w 609600"/>
                        <a:gd name="connsiteY2" fmla="*/ 0 h 771345"/>
                        <a:gd name="connsiteX3" fmla="*/ 609600 w 609600"/>
                        <a:gd name="connsiteY3" fmla="*/ 638127 h 771345"/>
                        <a:gd name="connsiteX4" fmla="*/ 450087 w 609600"/>
                        <a:gd name="connsiteY4" fmla="*/ 627756 h 771345"/>
                        <a:gd name="connsiteX5" fmla="*/ 293177 w 609600"/>
                        <a:gd name="connsiteY5" fmla="*/ 635872 h 771345"/>
                        <a:gd name="connsiteX6" fmla="*/ 147090 w 609600"/>
                        <a:gd name="connsiteY6" fmla="*/ 649399 h 771345"/>
                        <a:gd name="connsiteX7" fmla="*/ 0 w 609600"/>
                        <a:gd name="connsiteY7" fmla="*/ 638127 h 771345"/>
                        <a:gd name="connsiteX0" fmla="*/ 0 w 609600"/>
                        <a:gd name="connsiteY0" fmla="*/ 638127 h 769366"/>
                        <a:gd name="connsiteX1" fmla="*/ 152400 w 609600"/>
                        <a:gd name="connsiteY1" fmla="*/ 0 h 769366"/>
                        <a:gd name="connsiteX2" fmla="*/ 457200 w 609600"/>
                        <a:gd name="connsiteY2" fmla="*/ 0 h 769366"/>
                        <a:gd name="connsiteX3" fmla="*/ 609600 w 609600"/>
                        <a:gd name="connsiteY3" fmla="*/ 638127 h 769366"/>
                        <a:gd name="connsiteX4" fmla="*/ 450087 w 609600"/>
                        <a:gd name="connsiteY4" fmla="*/ 627756 h 769366"/>
                        <a:gd name="connsiteX5" fmla="*/ 293177 w 609600"/>
                        <a:gd name="connsiteY5" fmla="*/ 635872 h 769366"/>
                        <a:gd name="connsiteX6" fmla="*/ 0 w 609600"/>
                        <a:gd name="connsiteY6" fmla="*/ 638127 h 769366"/>
                        <a:gd name="connsiteX0" fmla="*/ 0 w 609600"/>
                        <a:gd name="connsiteY0" fmla="*/ 638127 h 685029"/>
                        <a:gd name="connsiteX1" fmla="*/ 152400 w 609600"/>
                        <a:gd name="connsiteY1" fmla="*/ 0 h 685029"/>
                        <a:gd name="connsiteX2" fmla="*/ 457200 w 609600"/>
                        <a:gd name="connsiteY2" fmla="*/ 0 h 685029"/>
                        <a:gd name="connsiteX3" fmla="*/ 609600 w 609600"/>
                        <a:gd name="connsiteY3" fmla="*/ 638127 h 685029"/>
                        <a:gd name="connsiteX4" fmla="*/ 293177 w 609600"/>
                        <a:gd name="connsiteY4" fmla="*/ 635872 h 685029"/>
                        <a:gd name="connsiteX5" fmla="*/ 0 w 609600"/>
                        <a:gd name="connsiteY5" fmla="*/ 638127 h 685029"/>
                        <a:gd name="connsiteX0" fmla="*/ 0 w 705395"/>
                        <a:gd name="connsiteY0" fmla="*/ 629844 h 684651"/>
                        <a:gd name="connsiteX1" fmla="*/ 248195 w 705395"/>
                        <a:gd name="connsiteY1" fmla="*/ 0 h 684651"/>
                        <a:gd name="connsiteX2" fmla="*/ 552995 w 705395"/>
                        <a:gd name="connsiteY2" fmla="*/ 0 h 684651"/>
                        <a:gd name="connsiteX3" fmla="*/ 705395 w 705395"/>
                        <a:gd name="connsiteY3" fmla="*/ 638127 h 684651"/>
                        <a:gd name="connsiteX4" fmla="*/ 388972 w 705395"/>
                        <a:gd name="connsiteY4" fmla="*/ 635872 h 684651"/>
                        <a:gd name="connsiteX5" fmla="*/ 0 w 705395"/>
                        <a:gd name="connsiteY5" fmla="*/ 629844 h 684651"/>
                        <a:gd name="connsiteX0" fmla="*/ 0 w 801190"/>
                        <a:gd name="connsiteY0" fmla="*/ 629844 h 678970"/>
                        <a:gd name="connsiteX1" fmla="*/ 248195 w 801190"/>
                        <a:gd name="connsiteY1" fmla="*/ 0 h 678970"/>
                        <a:gd name="connsiteX2" fmla="*/ 552995 w 801190"/>
                        <a:gd name="connsiteY2" fmla="*/ 0 h 678970"/>
                        <a:gd name="connsiteX3" fmla="*/ 801190 w 801190"/>
                        <a:gd name="connsiteY3" fmla="*/ 629844 h 678970"/>
                        <a:gd name="connsiteX4" fmla="*/ 388972 w 801190"/>
                        <a:gd name="connsiteY4" fmla="*/ 635872 h 678970"/>
                        <a:gd name="connsiteX5" fmla="*/ 0 w 801190"/>
                        <a:gd name="connsiteY5" fmla="*/ 629844 h 678970"/>
                        <a:gd name="connsiteX0" fmla="*/ 0 w 802992"/>
                        <a:gd name="connsiteY0" fmla="*/ 629844 h 694685"/>
                        <a:gd name="connsiteX1" fmla="*/ 248195 w 802992"/>
                        <a:gd name="connsiteY1" fmla="*/ 0 h 694685"/>
                        <a:gd name="connsiteX2" fmla="*/ 552995 w 802992"/>
                        <a:gd name="connsiteY2" fmla="*/ 0 h 694685"/>
                        <a:gd name="connsiteX3" fmla="*/ 801190 w 802992"/>
                        <a:gd name="connsiteY3" fmla="*/ 629844 h 694685"/>
                        <a:gd name="connsiteX4" fmla="*/ 650852 w 802992"/>
                        <a:gd name="connsiteY4" fmla="*/ 675061 h 694685"/>
                        <a:gd name="connsiteX5" fmla="*/ 388972 w 802992"/>
                        <a:gd name="connsiteY5" fmla="*/ 635872 h 694685"/>
                        <a:gd name="connsiteX6" fmla="*/ 0 w 802992"/>
                        <a:gd name="connsiteY6" fmla="*/ 629844 h 694685"/>
                        <a:gd name="connsiteX0" fmla="*/ 2623 w 805615"/>
                        <a:gd name="connsiteY0" fmla="*/ 629844 h 695725"/>
                        <a:gd name="connsiteX1" fmla="*/ 250818 w 805615"/>
                        <a:gd name="connsiteY1" fmla="*/ 0 h 695725"/>
                        <a:gd name="connsiteX2" fmla="*/ 555618 w 805615"/>
                        <a:gd name="connsiteY2" fmla="*/ 0 h 695725"/>
                        <a:gd name="connsiteX3" fmla="*/ 803813 w 805615"/>
                        <a:gd name="connsiteY3" fmla="*/ 629844 h 695725"/>
                        <a:gd name="connsiteX4" fmla="*/ 653475 w 805615"/>
                        <a:gd name="connsiteY4" fmla="*/ 675061 h 695725"/>
                        <a:gd name="connsiteX5" fmla="*/ 391595 w 805615"/>
                        <a:gd name="connsiteY5" fmla="*/ 635872 h 695725"/>
                        <a:gd name="connsiteX6" fmla="*/ 136767 w 805615"/>
                        <a:gd name="connsiteY6" fmla="*/ 677131 h 695725"/>
                        <a:gd name="connsiteX7" fmla="*/ 2623 w 805615"/>
                        <a:gd name="connsiteY7" fmla="*/ 629844 h 695725"/>
                        <a:gd name="connsiteX0" fmla="*/ 2623 w 806616"/>
                        <a:gd name="connsiteY0" fmla="*/ 629844 h 695725"/>
                        <a:gd name="connsiteX1" fmla="*/ 250818 w 806616"/>
                        <a:gd name="connsiteY1" fmla="*/ 0 h 695725"/>
                        <a:gd name="connsiteX2" fmla="*/ 555618 w 806616"/>
                        <a:gd name="connsiteY2" fmla="*/ 0 h 695725"/>
                        <a:gd name="connsiteX3" fmla="*/ 803813 w 806616"/>
                        <a:gd name="connsiteY3" fmla="*/ 629844 h 695725"/>
                        <a:gd name="connsiteX4" fmla="*/ 653475 w 806616"/>
                        <a:gd name="connsiteY4" fmla="*/ 675061 h 695725"/>
                        <a:gd name="connsiteX5" fmla="*/ 136767 w 806616"/>
                        <a:gd name="connsiteY5" fmla="*/ 677131 h 695725"/>
                        <a:gd name="connsiteX6" fmla="*/ 2623 w 806616"/>
                        <a:gd name="connsiteY6" fmla="*/ 629844 h 695725"/>
                        <a:gd name="connsiteX0" fmla="*/ 0 w 803993"/>
                        <a:gd name="connsiteY0" fmla="*/ 629844 h 692413"/>
                        <a:gd name="connsiteX1" fmla="*/ 248195 w 803993"/>
                        <a:gd name="connsiteY1" fmla="*/ 0 h 692413"/>
                        <a:gd name="connsiteX2" fmla="*/ 552995 w 803993"/>
                        <a:gd name="connsiteY2" fmla="*/ 0 h 692413"/>
                        <a:gd name="connsiteX3" fmla="*/ 801190 w 803993"/>
                        <a:gd name="connsiteY3" fmla="*/ 629844 h 692413"/>
                        <a:gd name="connsiteX4" fmla="*/ 650852 w 803993"/>
                        <a:gd name="connsiteY4" fmla="*/ 675061 h 692413"/>
                        <a:gd name="connsiteX5" fmla="*/ 134144 w 803993"/>
                        <a:gd name="connsiteY5" fmla="*/ 677131 h 692413"/>
                        <a:gd name="connsiteX6" fmla="*/ 0 w 803993"/>
                        <a:gd name="connsiteY6" fmla="*/ 629844 h 692413"/>
                        <a:gd name="connsiteX0" fmla="*/ 0 w 803993"/>
                        <a:gd name="connsiteY0" fmla="*/ 629844 h 692413"/>
                        <a:gd name="connsiteX1" fmla="*/ 248195 w 803993"/>
                        <a:gd name="connsiteY1" fmla="*/ 0 h 692413"/>
                        <a:gd name="connsiteX2" fmla="*/ 552995 w 803993"/>
                        <a:gd name="connsiteY2" fmla="*/ 0 h 692413"/>
                        <a:gd name="connsiteX3" fmla="*/ 801190 w 803993"/>
                        <a:gd name="connsiteY3" fmla="*/ 629844 h 692413"/>
                        <a:gd name="connsiteX4" fmla="*/ 650852 w 803993"/>
                        <a:gd name="connsiteY4" fmla="*/ 675061 h 692413"/>
                        <a:gd name="connsiteX5" fmla="*/ 166075 w 803993"/>
                        <a:gd name="connsiteY5" fmla="*/ 658496 h 692413"/>
                        <a:gd name="connsiteX6" fmla="*/ 0 w 803993"/>
                        <a:gd name="connsiteY6" fmla="*/ 629844 h 692413"/>
                        <a:gd name="connsiteX0" fmla="*/ 0 w 803993"/>
                        <a:gd name="connsiteY0" fmla="*/ 629844 h 692413"/>
                        <a:gd name="connsiteX1" fmla="*/ 248195 w 803993"/>
                        <a:gd name="connsiteY1" fmla="*/ 0 h 692413"/>
                        <a:gd name="connsiteX2" fmla="*/ 552995 w 803993"/>
                        <a:gd name="connsiteY2" fmla="*/ 0 h 692413"/>
                        <a:gd name="connsiteX3" fmla="*/ 801190 w 803993"/>
                        <a:gd name="connsiteY3" fmla="*/ 629844 h 692413"/>
                        <a:gd name="connsiteX4" fmla="*/ 650852 w 803993"/>
                        <a:gd name="connsiteY4" fmla="*/ 675061 h 692413"/>
                        <a:gd name="connsiteX5" fmla="*/ 166075 w 803993"/>
                        <a:gd name="connsiteY5" fmla="*/ 658496 h 692413"/>
                        <a:gd name="connsiteX6" fmla="*/ 0 w 803993"/>
                        <a:gd name="connsiteY6" fmla="*/ 629844 h 692413"/>
                        <a:gd name="connsiteX0" fmla="*/ 0 w 803993"/>
                        <a:gd name="connsiteY0" fmla="*/ 629844 h 692413"/>
                        <a:gd name="connsiteX1" fmla="*/ 248195 w 803993"/>
                        <a:gd name="connsiteY1" fmla="*/ 0 h 692413"/>
                        <a:gd name="connsiteX2" fmla="*/ 552995 w 803993"/>
                        <a:gd name="connsiteY2" fmla="*/ 0 h 692413"/>
                        <a:gd name="connsiteX3" fmla="*/ 801190 w 803993"/>
                        <a:gd name="connsiteY3" fmla="*/ 629844 h 692413"/>
                        <a:gd name="connsiteX4" fmla="*/ 650852 w 803993"/>
                        <a:gd name="connsiteY4" fmla="*/ 675061 h 692413"/>
                        <a:gd name="connsiteX5" fmla="*/ 166075 w 803993"/>
                        <a:gd name="connsiteY5" fmla="*/ 658496 h 692413"/>
                        <a:gd name="connsiteX6" fmla="*/ 0 w 803993"/>
                        <a:gd name="connsiteY6" fmla="*/ 629844 h 692413"/>
                        <a:gd name="connsiteX0" fmla="*/ 0 w 802535"/>
                        <a:gd name="connsiteY0" fmla="*/ 629844 h 677106"/>
                        <a:gd name="connsiteX1" fmla="*/ 248195 w 802535"/>
                        <a:gd name="connsiteY1" fmla="*/ 0 h 677106"/>
                        <a:gd name="connsiteX2" fmla="*/ 552995 w 802535"/>
                        <a:gd name="connsiteY2" fmla="*/ 0 h 677106"/>
                        <a:gd name="connsiteX3" fmla="*/ 801190 w 802535"/>
                        <a:gd name="connsiteY3" fmla="*/ 629844 h 677106"/>
                        <a:gd name="connsiteX4" fmla="*/ 650852 w 802535"/>
                        <a:gd name="connsiteY4" fmla="*/ 675061 h 677106"/>
                        <a:gd name="connsiteX5" fmla="*/ 166075 w 802535"/>
                        <a:gd name="connsiteY5" fmla="*/ 658496 h 677106"/>
                        <a:gd name="connsiteX6" fmla="*/ 0 w 802535"/>
                        <a:gd name="connsiteY6" fmla="*/ 629844 h 677106"/>
                        <a:gd name="connsiteX0" fmla="*/ 0 w 801190"/>
                        <a:gd name="connsiteY0" fmla="*/ 629844 h 677106"/>
                        <a:gd name="connsiteX1" fmla="*/ 248195 w 801190"/>
                        <a:gd name="connsiteY1" fmla="*/ 0 h 677106"/>
                        <a:gd name="connsiteX2" fmla="*/ 552995 w 801190"/>
                        <a:gd name="connsiteY2" fmla="*/ 0 h 677106"/>
                        <a:gd name="connsiteX3" fmla="*/ 801190 w 801190"/>
                        <a:gd name="connsiteY3" fmla="*/ 629844 h 677106"/>
                        <a:gd name="connsiteX4" fmla="*/ 650852 w 801190"/>
                        <a:gd name="connsiteY4" fmla="*/ 675061 h 677106"/>
                        <a:gd name="connsiteX5" fmla="*/ 166075 w 801190"/>
                        <a:gd name="connsiteY5" fmla="*/ 658496 h 677106"/>
                        <a:gd name="connsiteX6" fmla="*/ 0 w 801190"/>
                        <a:gd name="connsiteY6" fmla="*/ 629844 h 677106"/>
                        <a:gd name="connsiteX0" fmla="*/ 0 w 801190"/>
                        <a:gd name="connsiteY0" fmla="*/ 629844 h 677106"/>
                        <a:gd name="connsiteX1" fmla="*/ 248195 w 801190"/>
                        <a:gd name="connsiteY1" fmla="*/ 0 h 677106"/>
                        <a:gd name="connsiteX2" fmla="*/ 552995 w 801190"/>
                        <a:gd name="connsiteY2" fmla="*/ 0 h 677106"/>
                        <a:gd name="connsiteX3" fmla="*/ 801190 w 801190"/>
                        <a:gd name="connsiteY3" fmla="*/ 629844 h 677106"/>
                        <a:gd name="connsiteX4" fmla="*/ 650852 w 801190"/>
                        <a:gd name="connsiteY4" fmla="*/ 675061 h 677106"/>
                        <a:gd name="connsiteX5" fmla="*/ 166075 w 801190"/>
                        <a:gd name="connsiteY5" fmla="*/ 658496 h 677106"/>
                        <a:gd name="connsiteX6" fmla="*/ 0 w 801190"/>
                        <a:gd name="connsiteY6" fmla="*/ 629844 h 677106"/>
                        <a:gd name="connsiteX0" fmla="*/ 0 w 801190"/>
                        <a:gd name="connsiteY0" fmla="*/ 629844 h 677106"/>
                        <a:gd name="connsiteX1" fmla="*/ 248195 w 801190"/>
                        <a:gd name="connsiteY1" fmla="*/ 0 h 677106"/>
                        <a:gd name="connsiteX2" fmla="*/ 552995 w 801190"/>
                        <a:gd name="connsiteY2" fmla="*/ 0 h 677106"/>
                        <a:gd name="connsiteX3" fmla="*/ 801190 w 801190"/>
                        <a:gd name="connsiteY3" fmla="*/ 629844 h 677106"/>
                        <a:gd name="connsiteX4" fmla="*/ 650852 w 801190"/>
                        <a:gd name="connsiteY4" fmla="*/ 675061 h 677106"/>
                        <a:gd name="connsiteX5" fmla="*/ 166075 w 801190"/>
                        <a:gd name="connsiteY5" fmla="*/ 658496 h 677106"/>
                        <a:gd name="connsiteX6" fmla="*/ 0 w 801190"/>
                        <a:gd name="connsiteY6" fmla="*/ 629844 h 677106"/>
                        <a:gd name="connsiteX0" fmla="*/ 0 w 801190"/>
                        <a:gd name="connsiteY0" fmla="*/ 629844 h 677828"/>
                        <a:gd name="connsiteX1" fmla="*/ 248195 w 801190"/>
                        <a:gd name="connsiteY1" fmla="*/ 0 h 677828"/>
                        <a:gd name="connsiteX2" fmla="*/ 552995 w 801190"/>
                        <a:gd name="connsiteY2" fmla="*/ 0 h 677828"/>
                        <a:gd name="connsiteX3" fmla="*/ 801190 w 801190"/>
                        <a:gd name="connsiteY3" fmla="*/ 629844 h 677828"/>
                        <a:gd name="connsiteX4" fmla="*/ 650852 w 801190"/>
                        <a:gd name="connsiteY4" fmla="*/ 675061 h 677828"/>
                        <a:gd name="connsiteX5" fmla="*/ 174784 w 801190"/>
                        <a:gd name="connsiteY5" fmla="*/ 664708 h 677828"/>
                        <a:gd name="connsiteX6" fmla="*/ 0 w 801190"/>
                        <a:gd name="connsiteY6" fmla="*/ 629844 h 677828"/>
                        <a:gd name="connsiteX0" fmla="*/ 0 w 801190"/>
                        <a:gd name="connsiteY0" fmla="*/ 629844 h 675509"/>
                        <a:gd name="connsiteX1" fmla="*/ 248195 w 801190"/>
                        <a:gd name="connsiteY1" fmla="*/ 0 h 675509"/>
                        <a:gd name="connsiteX2" fmla="*/ 552995 w 801190"/>
                        <a:gd name="connsiteY2" fmla="*/ 0 h 675509"/>
                        <a:gd name="connsiteX3" fmla="*/ 801190 w 801190"/>
                        <a:gd name="connsiteY3" fmla="*/ 629844 h 675509"/>
                        <a:gd name="connsiteX4" fmla="*/ 650852 w 801190"/>
                        <a:gd name="connsiteY4" fmla="*/ 675061 h 675509"/>
                        <a:gd name="connsiteX5" fmla="*/ 174784 w 801190"/>
                        <a:gd name="connsiteY5" fmla="*/ 664708 h 675509"/>
                        <a:gd name="connsiteX6" fmla="*/ 0 w 801190"/>
                        <a:gd name="connsiteY6" fmla="*/ 629844 h 675509"/>
                        <a:gd name="connsiteX0" fmla="*/ 0 w 801190"/>
                        <a:gd name="connsiteY0" fmla="*/ 629844 h 675061"/>
                        <a:gd name="connsiteX1" fmla="*/ 248195 w 801190"/>
                        <a:gd name="connsiteY1" fmla="*/ 0 h 675061"/>
                        <a:gd name="connsiteX2" fmla="*/ 552995 w 801190"/>
                        <a:gd name="connsiteY2" fmla="*/ 0 h 675061"/>
                        <a:gd name="connsiteX3" fmla="*/ 801190 w 801190"/>
                        <a:gd name="connsiteY3" fmla="*/ 629844 h 675061"/>
                        <a:gd name="connsiteX4" fmla="*/ 650852 w 801190"/>
                        <a:gd name="connsiteY4" fmla="*/ 675061 h 675061"/>
                        <a:gd name="connsiteX5" fmla="*/ 174784 w 801190"/>
                        <a:gd name="connsiteY5" fmla="*/ 664708 h 675061"/>
                        <a:gd name="connsiteX6" fmla="*/ 0 w 801190"/>
                        <a:gd name="connsiteY6" fmla="*/ 629844 h 675061"/>
                        <a:gd name="connsiteX0" fmla="*/ 0 w 801190"/>
                        <a:gd name="connsiteY0" fmla="*/ 629844 h 677132"/>
                        <a:gd name="connsiteX1" fmla="*/ 248195 w 801190"/>
                        <a:gd name="connsiteY1" fmla="*/ 0 h 677132"/>
                        <a:gd name="connsiteX2" fmla="*/ 552995 w 801190"/>
                        <a:gd name="connsiteY2" fmla="*/ 0 h 677132"/>
                        <a:gd name="connsiteX3" fmla="*/ 801190 w 801190"/>
                        <a:gd name="connsiteY3" fmla="*/ 629844 h 677132"/>
                        <a:gd name="connsiteX4" fmla="*/ 650852 w 801190"/>
                        <a:gd name="connsiteY4" fmla="*/ 675061 h 677132"/>
                        <a:gd name="connsiteX5" fmla="*/ 177687 w 801190"/>
                        <a:gd name="connsiteY5" fmla="*/ 677132 h 677132"/>
                        <a:gd name="connsiteX6" fmla="*/ 0 w 801190"/>
                        <a:gd name="connsiteY6" fmla="*/ 629844 h 677132"/>
                        <a:gd name="connsiteX0" fmla="*/ 0 w 801190"/>
                        <a:gd name="connsiteY0" fmla="*/ 629844 h 677132"/>
                        <a:gd name="connsiteX1" fmla="*/ 248195 w 801190"/>
                        <a:gd name="connsiteY1" fmla="*/ 0 h 677132"/>
                        <a:gd name="connsiteX2" fmla="*/ 552995 w 801190"/>
                        <a:gd name="connsiteY2" fmla="*/ 0 h 677132"/>
                        <a:gd name="connsiteX3" fmla="*/ 801190 w 801190"/>
                        <a:gd name="connsiteY3" fmla="*/ 629844 h 677132"/>
                        <a:gd name="connsiteX4" fmla="*/ 650852 w 801190"/>
                        <a:gd name="connsiteY4" fmla="*/ 675061 h 677132"/>
                        <a:gd name="connsiteX5" fmla="*/ 177687 w 801190"/>
                        <a:gd name="connsiteY5" fmla="*/ 677132 h 677132"/>
                        <a:gd name="connsiteX6" fmla="*/ 0 w 801190"/>
                        <a:gd name="connsiteY6" fmla="*/ 629844 h 677132"/>
                        <a:gd name="connsiteX0" fmla="*/ 0 w 801190"/>
                        <a:gd name="connsiteY0" fmla="*/ 629844 h 679504"/>
                        <a:gd name="connsiteX1" fmla="*/ 248195 w 801190"/>
                        <a:gd name="connsiteY1" fmla="*/ 0 h 679504"/>
                        <a:gd name="connsiteX2" fmla="*/ 552995 w 801190"/>
                        <a:gd name="connsiteY2" fmla="*/ 0 h 679504"/>
                        <a:gd name="connsiteX3" fmla="*/ 801190 w 801190"/>
                        <a:gd name="connsiteY3" fmla="*/ 629844 h 679504"/>
                        <a:gd name="connsiteX4" fmla="*/ 650852 w 801190"/>
                        <a:gd name="connsiteY4" fmla="*/ 675061 h 679504"/>
                        <a:gd name="connsiteX5" fmla="*/ 164387 w 801190"/>
                        <a:gd name="connsiteY5" fmla="*/ 679504 h 679504"/>
                        <a:gd name="connsiteX6" fmla="*/ 0 w 801190"/>
                        <a:gd name="connsiteY6" fmla="*/ 629844 h 67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1190" h="679504">
                          <a:moveTo>
                            <a:pt x="0" y="629844"/>
                          </a:moveTo>
                          <a:cubicBezTo>
                            <a:pt x="154847" y="380364"/>
                            <a:pt x="197395" y="212709"/>
                            <a:pt x="248195" y="0"/>
                          </a:cubicBezTo>
                          <a:lnTo>
                            <a:pt x="552995" y="0"/>
                          </a:lnTo>
                          <a:cubicBezTo>
                            <a:pt x="603795" y="212709"/>
                            <a:pt x="690872" y="395493"/>
                            <a:pt x="801190" y="629844"/>
                          </a:cubicBezTo>
                          <a:cubicBezTo>
                            <a:pt x="750734" y="632612"/>
                            <a:pt x="712678" y="631979"/>
                            <a:pt x="650852" y="675061"/>
                          </a:cubicBezTo>
                          <a:cubicBezTo>
                            <a:pt x="580318" y="635319"/>
                            <a:pt x="342531" y="598004"/>
                            <a:pt x="164387" y="679504"/>
                          </a:cubicBezTo>
                          <a:cubicBezTo>
                            <a:pt x="137295" y="655723"/>
                            <a:pt x="131940" y="620533"/>
                            <a:pt x="0" y="629844"/>
                          </a:cubicBezTo>
                          <a:close/>
                        </a:path>
                      </a:pathLst>
                    </a:custGeom>
                    <a:noFill/>
                    <a:ln w="6350" cap="flat" cmpd="sng" algn="ctr">
                      <a:gradFill flip="none" rotWithShape="1">
                        <a:gsLst>
                          <a:gs pos="80000">
                            <a:sysClr val="window" lastClr="FFFFFF">
                              <a:lumMod val="75000"/>
                            </a:sysClr>
                          </a:gs>
                          <a:gs pos="82000">
                            <a:srgbClr val="4F81BD">
                              <a:tint val="23500"/>
                              <a:satMod val="160000"/>
                              <a:alpha val="0"/>
                            </a:srgbClr>
                          </a:gs>
                        </a:gsLst>
                        <a:lin ang="162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sp>
                <p:nvSpPr>
                  <p:cNvPr id="1234" name="Rounded Rectangle 10"/>
                  <p:cNvSpPr/>
                  <p:nvPr/>
                </p:nvSpPr>
                <p:spPr>
                  <a:xfrm flipV="1">
                    <a:off x="6461067" y="3268336"/>
                    <a:ext cx="508737" cy="611168"/>
                  </a:xfrm>
                  <a:custGeom>
                    <a:avLst/>
                    <a:gdLst>
                      <a:gd name="connsiteX0" fmla="*/ 0 w 479891"/>
                      <a:gd name="connsiteY0" fmla="*/ 416934 h 833867"/>
                      <a:gd name="connsiteX1" fmla="*/ 239946 w 479891"/>
                      <a:gd name="connsiteY1" fmla="*/ 0 h 833867"/>
                      <a:gd name="connsiteX2" fmla="*/ 479892 w 479891"/>
                      <a:gd name="connsiteY2" fmla="*/ 416934 h 833867"/>
                      <a:gd name="connsiteX3" fmla="*/ 239946 w 479891"/>
                      <a:gd name="connsiteY3" fmla="*/ 833868 h 833867"/>
                      <a:gd name="connsiteX4" fmla="*/ 0 w 479891"/>
                      <a:gd name="connsiteY4" fmla="*/ 416934 h 833867"/>
                      <a:gd name="connsiteX0" fmla="*/ 0 w 479892"/>
                      <a:gd name="connsiteY0" fmla="*/ 416934 h 416934"/>
                      <a:gd name="connsiteX1" fmla="*/ 239946 w 479892"/>
                      <a:gd name="connsiteY1" fmla="*/ 0 h 416934"/>
                      <a:gd name="connsiteX2" fmla="*/ 479892 w 479892"/>
                      <a:gd name="connsiteY2" fmla="*/ 416934 h 416934"/>
                      <a:gd name="connsiteX3" fmla="*/ 0 w 479892"/>
                      <a:gd name="connsiteY3" fmla="*/ 416934 h 416934"/>
                      <a:gd name="connsiteX0" fmla="*/ 0 w 571332"/>
                      <a:gd name="connsiteY0" fmla="*/ 416934 h 508374"/>
                      <a:gd name="connsiteX1" fmla="*/ 239946 w 571332"/>
                      <a:gd name="connsiteY1" fmla="*/ 0 h 508374"/>
                      <a:gd name="connsiteX2" fmla="*/ 571332 w 571332"/>
                      <a:gd name="connsiteY2" fmla="*/ 508374 h 508374"/>
                      <a:gd name="connsiteX0" fmla="*/ 0 w 516178"/>
                      <a:gd name="connsiteY0" fmla="*/ 417144 h 462138"/>
                      <a:gd name="connsiteX1" fmla="*/ 239946 w 516178"/>
                      <a:gd name="connsiteY1" fmla="*/ 210 h 462138"/>
                      <a:gd name="connsiteX2" fmla="*/ 516178 w 516178"/>
                      <a:gd name="connsiteY2" fmla="*/ 462138 h 462138"/>
                      <a:gd name="connsiteX0" fmla="*/ 0 w 516178"/>
                      <a:gd name="connsiteY0" fmla="*/ 417144 h 462138"/>
                      <a:gd name="connsiteX1" fmla="*/ 239946 w 516178"/>
                      <a:gd name="connsiteY1" fmla="*/ 210 h 462138"/>
                      <a:gd name="connsiteX2" fmla="*/ 516178 w 516178"/>
                      <a:gd name="connsiteY2" fmla="*/ 462138 h 462138"/>
                      <a:gd name="connsiteX0" fmla="*/ 0 w 516178"/>
                      <a:gd name="connsiteY0" fmla="*/ 417144 h 462138"/>
                      <a:gd name="connsiteX1" fmla="*/ 274780 w 516178"/>
                      <a:gd name="connsiteY1" fmla="*/ 210 h 462138"/>
                      <a:gd name="connsiteX2" fmla="*/ 516178 w 516178"/>
                      <a:gd name="connsiteY2" fmla="*/ 462138 h 462138"/>
                      <a:gd name="connsiteX0" fmla="*/ 0 w 478441"/>
                      <a:gd name="connsiteY0" fmla="*/ 460478 h 461929"/>
                      <a:gd name="connsiteX1" fmla="*/ 237043 w 478441"/>
                      <a:gd name="connsiteY1" fmla="*/ 1 h 461929"/>
                      <a:gd name="connsiteX2" fmla="*/ 478441 w 478441"/>
                      <a:gd name="connsiteY2" fmla="*/ 461929 h 461929"/>
                      <a:gd name="connsiteX0" fmla="*/ 0 w 478441"/>
                      <a:gd name="connsiteY0" fmla="*/ 454672 h 456123"/>
                      <a:gd name="connsiteX1" fmla="*/ 251557 w 478441"/>
                      <a:gd name="connsiteY1" fmla="*/ 1 h 456123"/>
                      <a:gd name="connsiteX2" fmla="*/ 478441 w 478441"/>
                      <a:gd name="connsiteY2" fmla="*/ 456123 h 456123"/>
                      <a:gd name="connsiteX0" fmla="*/ 0 w 478441"/>
                      <a:gd name="connsiteY0" fmla="*/ 457416 h 458867"/>
                      <a:gd name="connsiteX1" fmla="*/ 251557 w 478441"/>
                      <a:gd name="connsiteY1" fmla="*/ 2745 h 458867"/>
                      <a:gd name="connsiteX2" fmla="*/ 478441 w 478441"/>
                      <a:gd name="connsiteY2" fmla="*/ 458867 h 458867"/>
                      <a:gd name="connsiteX0" fmla="*/ 0 w 478441"/>
                      <a:gd name="connsiteY0" fmla="*/ 454704 h 456155"/>
                      <a:gd name="connsiteX1" fmla="*/ 251557 w 478441"/>
                      <a:gd name="connsiteY1" fmla="*/ 33 h 456155"/>
                      <a:gd name="connsiteX2" fmla="*/ 478441 w 478441"/>
                      <a:gd name="connsiteY2" fmla="*/ 456155 h 456155"/>
                      <a:gd name="connsiteX0" fmla="*/ 0 w 478441"/>
                      <a:gd name="connsiteY0" fmla="*/ 454672 h 456123"/>
                      <a:gd name="connsiteX1" fmla="*/ 251557 w 478441"/>
                      <a:gd name="connsiteY1" fmla="*/ 1 h 456123"/>
                      <a:gd name="connsiteX2" fmla="*/ 478441 w 478441"/>
                      <a:gd name="connsiteY2" fmla="*/ 456123 h 456123"/>
                      <a:gd name="connsiteX0" fmla="*/ 0 w 478441"/>
                      <a:gd name="connsiteY0" fmla="*/ 448866 h 450317"/>
                      <a:gd name="connsiteX1" fmla="*/ 283488 w 478441"/>
                      <a:gd name="connsiteY1" fmla="*/ 1 h 450317"/>
                      <a:gd name="connsiteX2" fmla="*/ 478441 w 478441"/>
                      <a:gd name="connsiteY2" fmla="*/ 450317 h 450317"/>
                      <a:gd name="connsiteX0" fmla="*/ 0 w 478441"/>
                      <a:gd name="connsiteY0" fmla="*/ 452628 h 454079"/>
                      <a:gd name="connsiteX1" fmla="*/ 283488 w 478441"/>
                      <a:gd name="connsiteY1" fmla="*/ 3763 h 454079"/>
                      <a:gd name="connsiteX2" fmla="*/ 478441 w 478441"/>
                      <a:gd name="connsiteY2" fmla="*/ 454079 h 454079"/>
                      <a:gd name="connsiteX0" fmla="*/ 0 w 478441"/>
                      <a:gd name="connsiteY0" fmla="*/ 449798 h 451249"/>
                      <a:gd name="connsiteX1" fmla="*/ 283488 w 478441"/>
                      <a:gd name="connsiteY1" fmla="*/ 933 h 451249"/>
                      <a:gd name="connsiteX2" fmla="*/ 478441 w 478441"/>
                      <a:gd name="connsiteY2" fmla="*/ 451249 h 451249"/>
                      <a:gd name="connsiteX0" fmla="*/ 0 w 478441"/>
                      <a:gd name="connsiteY0" fmla="*/ 449798 h 451249"/>
                      <a:gd name="connsiteX1" fmla="*/ 263168 w 478441"/>
                      <a:gd name="connsiteY1" fmla="*/ 933 h 451249"/>
                      <a:gd name="connsiteX2" fmla="*/ 478441 w 478441"/>
                      <a:gd name="connsiteY2" fmla="*/ 451249 h 451249"/>
                      <a:gd name="connsiteX0" fmla="*/ 0 w 478441"/>
                      <a:gd name="connsiteY0" fmla="*/ 448899 h 450350"/>
                      <a:gd name="connsiteX1" fmla="*/ 263168 w 478441"/>
                      <a:gd name="connsiteY1" fmla="*/ 34 h 450350"/>
                      <a:gd name="connsiteX2" fmla="*/ 478441 w 478441"/>
                      <a:gd name="connsiteY2" fmla="*/ 450350 h 450350"/>
                      <a:gd name="connsiteX0" fmla="*/ 0 w 480521"/>
                      <a:gd name="connsiteY0" fmla="*/ 448899 h 450350"/>
                      <a:gd name="connsiteX1" fmla="*/ 263168 w 480521"/>
                      <a:gd name="connsiteY1" fmla="*/ 34 h 450350"/>
                      <a:gd name="connsiteX2" fmla="*/ 478441 w 480521"/>
                      <a:gd name="connsiteY2" fmla="*/ 450350 h 450350"/>
                      <a:gd name="connsiteX0" fmla="*/ 0 w 479630"/>
                      <a:gd name="connsiteY0" fmla="*/ 448899 h 450350"/>
                      <a:gd name="connsiteX1" fmla="*/ 263168 w 479630"/>
                      <a:gd name="connsiteY1" fmla="*/ 34 h 450350"/>
                      <a:gd name="connsiteX2" fmla="*/ 478441 w 479630"/>
                      <a:gd name="connsiteY2" fmla="*/ 450350 h 450350"/>
                      <a:gd name="connsiteX0" fmla="*/ 3242 w 482872"/>
                      <a:gd name="connsiteY0" fmla="*/ 448898 h 450349"/>
                      <a:gd name="connsiteX1" fmla="*/ 266410 w 482872"/>
                      <a:gd name="connsiteY1" fmla="*/ 33 h 450349"/>
                      <a:gd name="connsiteX2" fmla="*/ 481683 w 482872"/>
                      <a:gd name="connsiteY2" fmla="*/ 450349 h 450349"/>
                      <a:gd name="connsiteX0" fmla="*/ 3923 w 483962"/>
                      <a:gd name="connsiteY0" fmla="*/ 448892 h 450343"/>
                      <a:gd name="connsiteX1" fmla="*/ 267091 w 483962"/>
                      <a:gd name="connsiteY1" fmla="*/ 27 h 450343"/>
                      <a:gd name="connsiteX2" fmla="*/ 482364 w 483962"/>
                      <a:gd name="connsiteY2" fmla="*/ 450343 h 450343"/>
                      <a:gd name="connsiteX0" fmla="*/ 0 w 480039"/>
                      <a:gd name="connsiteY0" fmla="*/ 448892 h 450343"/>
                      <a:gd name="connsiteX1" fmla="*/ 263168 w 480039"/>
                      <a:gd name="connsiteY1" fmla="*/ 27 h 450343"/>
                      <a:gd name="connsiteX2" fmla="*/ 478441 w 480039"/>
                      <a:gd name="connsiteY2" fmla="*/ 450343 h 450343"/>
                      <a:gd name="connsiteX0" fmla="*/ 0 w 478441"/>
                      <a:gd name="connsiteY0" fmla="*/ 448892 h 450343"/>
                      <a:gd name="connsiteX1" fmla="*/ 263168 w 478441"/>
                      <a:gd name="connsiteY1" fmla="*/ 27 h 450343"/>
                      <a:gd name="connsiteX2" fmla="*/ 478441 w 478441"/>
                      <a:gd name="connsiteY2" fmla="*/ 450343 h 450343"/>
                      <a:gd name="connsiteX0" fmla="*/ 0 w 478441"/>
                      <a:gd name="connsiteY0" fmla="*/ 448892 h 450343"/>
                      <a:gd name="connsiteX1" fmla="*/ 252970 w 478441"/>
                      <a:gd name="connsiteY1" fmla="*/ 27 h 450343"/>
                      <a:gd name="connsiteX2" fmla="*/ 478441 w 478441"/>
                      <a:gd name="connsiteY2" fmla="*/ 450343 h 450343"/>
                      <a:gd name="connsiteX0" fmla="*/ 0 w 478441"/>
                      <a:gd name="connsiteY0" fmla="*/ 448892 h 450343"/>
                      <a:gd name="connsiteX1" fmla="*/ 242772 w 478441"/>
                      <a:gd name="connsiteY1" fmla="*/ 27 h 450343"/>
                      <a:gd name="connsiteX2" fmla="*/ 478441 w 478441"/>
                      <a:gd name="connsiteY2" fmla="*/ 450343 h 450343"/>
                      <a:gd name="connsiteX0" fmla="*/ 0 w 492212"/>
                      <a:gd name="connsiteY0" fmla="*/ 455039 h 455039"/>
                      <a:gd name="connsiteX1" fmla="*/ 256543 w 492212"/>
                      <a:gd name="connsiteY1" fmla="*/ 3 h 455039"/>
                      <a:gd name="connsiteX2" fmla="*/ 492212 w 492212"/>
                      <a:gd name="connsiteY2" fmla="*/ 450319 h 455039"/>
                      <a:gd name="connsiteX0" fmla="*/ 0 w 508737"/>
                      <a:gd name="connsiteY0" fmla="*/ 455037 h 456488"/>
                      <a:gd name="connsiteX1" fmla="*/ 256543 w 508737"/>
                      <a:gd name="connsiteY1" fmla="*/ 1 h 456488"/>
                      <a:gd name="connsiteX2" fmla="*/ 508737 w 508737"/>
                      <a:gd name="connsiteY2" fmla="*/ 456488 h 456488"/>
                    </a:gdLst>
                    <a:ahLst/>
                    <a:cxnLst>
                      <a:cxn ang="0">
                        <a:pos x="connsiteX0" y="connsiteY0"/>
                      </a:cxn>
                      <a:cxn ang="0">
                        <a:pos x="connsiteX1" y="connsiteY1"/>
                      </a:cxn>
                      <a:cxn ang="0">
                        <a:pos x="connsiteX2" y="connsiteY2"/>
                      </a:cxn>
                    </a:cxnLst>
                    <a:rect l="l" t="t" r="r" b="b"/>
                    <a:pathLst>
                      <a:path w="508737" h="456488">
                        <a:moveTo>
                          <a:pt x="0" y="455037"/>
                        </a:moveTo>
                        <a:cubicBezTo>
                          <a:pt x="42787" y="236485"/>
                          <a:pt x="171754" y="-241"/>
                          <a:pt x="256543" y="1"/>
                        </a:cubicBezTo>
                        <a:cubicBezTo>
                          <a:pt x="341332" y="243"/>
                          <a:pt x="457101" y="207251"/>
                          <a:pt x="508737" y="456488"/>
                        </a:cubicBezTo>
                      </a:path>
                    </a:pathLst>
                  </a:custGeom>
                  <a:noFill/>
                  <a:ln w="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35" name="Rounded Rectangle 10"/>
                  <p:cNvSpPr/>
                  <p:nvPr/>
                </p:nvSpPr>
                <p:spPr>
                  <a:xfrm flipV="1">
                    <a:off x="6466107" y="3286178"/>
                    <a:ext cx="45719" cy="45720"/>
                  </a:xfrm>
                  <a:prstGeom prst="ellipse">
                    <a:avLst/>
                  </a:prstGeom>
                  <a:noFill/>
                  <a:ln w="635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36" name="Rounded Rectangle 10"/>
                  <p:cNvSpPr/>
                  <p:nvPr/>
                </p:nvSpPr>
                <p:spPr>
                  <a:xfrm flipV="1">
                    <a:off x="6919262" y="3291264"/>
                    <a:ext cx="45719" cy="45720"/>
                  </a:xfrm>
                  <a:prstGeom prst="ellipse">
                    <a:avLst/>
                  </a:prstGeom>
                  <a:noFill/>
                  <a:ln w="635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37" name="Rounded Rectangle 10"/>
                  <p:cNvSpPr/>
                  <p:nvPr/>
                </p:nvSpPr>
                <p:spPr>
                  <a:xfrm>
                    <a:off x="6639598" y="3809999"/>
                    <a:ext cx="152400" cy="551287"/>
                  </a:xfrm>
                  <a:prstGeom prst="roundRect">
                    <a:avLst>
                      <a:gd name="adj" fmla="val 16499"/>
                    </a:avLst>
                  </a:prstGeom>
                  <a:gradFill>
                    <a:gsLst>
                      <a:gs pos="100000">
                        <a:srgbClr val="FFC000">
                          <a:alpha val="50000"/>
                        </a:srgbClr>
                      </a:gs>
                      <a:gs pos="19000">
                        <a:srgbClr val="4F81BD">
                          <a:tint val="66000"/>
                          <a:satMod val="160000"/>
                          <a:alpha val="0"/>
                        </a:srgbClr>
                      </a:gs>
                      <a:gs pos="33000">
                        <a:sysClr val="window" lastClr="FFFFFF">
                          <a:alpha val="47000"/>
                        </a:sys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grpSp>
      <p:grpSp>
        <p:nvGrpSpPr>
          <p:cNvPr id="1271" name="Group 1242"/>
          <p:cNvGrpSpPr/>
          <p:nvPr/>
        </p:nvGrpSpPr>
        <p:grpSpPr>
          <a:xfrm>
            <a:off x="644927" y="5838922"/>
            <a:ext cx="2004236" cy="759801"/>
            <a:chOff x="6248400" y="2286000"/>
            <a:chExt cx="1628528" cy="759801"/>
          </a:xfrm>
        </p:grpSpPr>
        <p:grpSp>
          <p:nvGrpSpPr>
            <p:cNvPr id="1272" name="Group 1243"/>
            <p:cNvGrpSpPr/>
            <p:nvPr/>
          </p:nvGrpSpPr>
          <p:grpSpPr>
            <a:xfrm>
              <a:off x="6248400" y="2286000"/>
              <a:ext cx="1628528" cy="759801"/>
              <a:chOff x="3825244" y="1091098"/>
              <a:chExt cx="1520999" cy="350119"/>
            </a:xfrm>
          </p:grpSpPr>
          <p:sp>
            <p:nvSpPr>
              <p:cNvPr id="1274" name="Rounded Rectangle 1"/>
              <p:cNvSpPr/>
              <p:nvPr/>
            </p:nvSpPr>
            <p:spPr>
              <a:xfrm>
                <a:off x="3825244" y="1091098"/>
                <a:ext cx="1520999" cy="350119"/>
              </a:xfrm>
              <a:prstGeom prst="rect">
                <a:avLst/>
              </a:prstGeom>
              <a:gradFill>
                <a:gsLst>
                  <a:gs pos="100000">
                    <a:srgbClr val="00B0F0"/>
                  </a:gs>
                  <a:gs pos="0">
                    <a:srgbClr val="0070C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275" name="Group 1246"/>
              <p:cNvGrpSpPr/>
              <p:nvPr/>
            </p:nvGrpSpPr>
            <p:grpSpPr>
              <a:xfrm>
                <a:off x="3856903" y="1105497"/>
                <a:ext cx="1462278" cy="319069"/>
                <a:chOff x="2895600" y="720487"/>
                <a:chExt cx="1462278" cy="319069"/>
              </a:xfrm>
            </p:grpSpPr>
            <p:sp>
              <p:nvSpPr>
                <p:cNvPr id="1276" name="Rounded Rectangle 1"/>
                <p:cNvSpPr/>
                <p:nvPr/>
              </p:nvSpPr>
              <p:spPr>
                <a:xfrm>
                  <a:off x="2895600" y="720487"/>
                  <a:ext cx="1462278" cy="319069"/>
                </a:xfrm>
                <a:prstGeom prst="rect">
                  <a:avLst/>
                </a:prstGeom>
                <a:gradFill>
                  <a:gsLst>
                    <a:gs pos="100000">
                      <a:srgbClr val="0070C0"/>
                    </a:gs>
                    <a:gs pos="29000">
                      <a:srgbClr val="00B0F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77" name="Rounded Rectangle 132"/>
                <p:cNvSpPr/>
                <p:nvPr/>
              </p:nvSpPr>
              <p:spPr>
                <a:xfrm>
                  <a:off x="2916670" y="733555"/>
                  <a:ext cx="1419272" cy="294774"/>
                </a:xfrm>
                <a:prstGeom prst="rect">
                  <a:avLst/>
                </a:prstGeom>
                <a:gradFill>
                  <a:gsLst>
                    <a:gs pos="98333">
                      <a:sysClr val="window" lastClr="FFFFFF">
                        <a:lumMod val="95000"/>
                        <a:alpha val="0"/>
                      </a:sysClr>
                    </a:gs>
                    <a:gs pos="0">
                      <a:sysClr val="window" lastClr="FFFFFF">
                        <a:lumMod val="95000"/>
                        <a:alpha val="50000"/>
                      </a:sysClr>
                    </a:gs>
                    <a:gs pos="50000">
                      <a:sysClr val="window" lastClr="FFFFFF">
                        <a:lumMod val="95000"/>
                        <a:alpha val="0"/>
                      </a:sysClr>
                    </a:gs>
                  </a:gsLst>
                  <a:lin ang="54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sp>
          <p:nvSpPr>
            <p:cNvPr id="1273" name="TextBox 1244"/>
            <p:cNvSpPr txBox="1"/>
            <p:nvPr/>
          </p:nvSpPr>
          <p:spPr>
            <a:xfrm>
              <a:off x="6360225" y="2355275"/>
              <a:ext cx="140098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rPr>
                <a:t>Koordinatör Olma Desteği</a:t>
              </a:r>
              <a:endParaRPr kumimoji="0" lang="en-US" sz="1800" b="1" i="0" u="none" strike="noStrike" kern="0" cap="none" spc="0" normalizeH="0" baseline="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endParaRPr>
            </a:p>
          </p:txBody>
        </p:sp>
      </p:grpSp>
      <p:grpSp>
        <p:nvGrpSpPr>
          <p:cNvPr id="1278" name="Group 303"/>
          <p:cNvGrpSpPr/>
          <p:nvPr/>
        </p:nvGrpSpPr>
        <p:grpSpPr>
          <a:xfrm>
            <a:off x="6991372" y="2779952"/>
            <a:ext cx="1362923" cy="2253325"/>
            <a:chOff x="6477000" y="4274583"/>
            <a:chExt cx="1362923" cy="2253325"/>
          </a:xfrm>
        </p:grpSpPr>
        <p:grpSp>
          <p:nvGrpSpPr>
            <p:cNvPr id="1279" name="Group 302"/>
            <p:cNvGrpSpPr/>
            <p:nvPr/>
          </p:nvGrpSpPr>
          <p:grpSpPr>
            <a:xfrm>
              <a:off x="6489987" y="5238540"/>
              <a:ext cx="1349936" cy="1289368"/>
              <a:chOff x="6489987" y="5238540"/>
              <a:chExt cx="1349936" cy="1289368"/>
            </a:xfrm>
          </p:grpSpPr>
          <p:grpSp>
            <p:nvGrpSpPr>
              <p:cNvPr id="1355" name="Group 622"/>
              <p:cNvGrpSpPr/>
              <p:nvPr/>
            </p:nvGrpSpPr>
            <p:grpSpPr>
              <a:xfrm>
                <a:off x="7193488" y="5307327"/>
                <a:ext cx="646435" cy="1220581"/>
                <a:chOff x="3835398" y="3810000"/>
                <a:chExt cx="767856" cy="1449843"/>
              </a:xfrm>
            </p:grpSpPr>
            <p:grpSp>
              <p:nvGrpSpPr>
                <p:cNvPr id="1367" name="Group 915"/>
                <p:cNvGrpSpPr/>
                <p:nvPr/>
              </p:nvGrpSpPr>
              <p:grpSpPr>
                <a:xfrm>
                  <a:off x="4038600" y="3810000"/>
                  <a:ext cx="393624" cy="1322420"/>
                  <a:chOff x="5738762" y="1501858"/>
                  <a:chExt cx="540595" cy="1816189"/>
                </a:xfrm>
                <a:effectLst/>
              </p:grpSpPr>
              <p:sp>
                <p:nvSpPr>
                  <p:cNvPr id="1369" name="Rectangle 13"/>
                  <p:cNvSpPr/>
                  <p:nvPr/>
                </p:nvSpPr>
                <p:spPr>
                  <a:xfrm>
                    <a:off x="5856155" y="1501858"/>
                    <a:ext cx="184619" cy="284399"/>
                  </a:xfrm>
                  <a:custGeom>
                    <a:avLst/>
                    <a:gdLst>
                      <a:gd name="connsiteX0" fmla="*/ 0 w 152400"/>
                      <a:gd name="connsiteY0" fmla="*/ 0 h 228600"/>
                      <a:gd name="connsiteX1" fmla="*/ 152400 w 152400"/>
                      <a:gd name="connsiteY1" fmla="*/ 0 h 228600"/>
                      <a:gd name="connsiteX2" fmla="*/ 152400 w 152400"/>
                      <a:gd name="connsiteY2" fmla="*/ 228600 h 228600"/>
                      <a:gd name="connsiteX3" fmla="*/ 0 w 152400"/>
                      <a:gd name="connsiteY3" fmla="*/ 228600 h 228600"/>
                      <a:gd name="connsiteX4" fmla="*/ 0 w 152400"/>
                      <a:gd name="connsiteY4" fmla="*/ 0 h 228600"/>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0 w 152400"/>
                      <a:gd name="connsiteY4" fmla="*/ 0 h 265064"/>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38113 w 152400"/>
                      <a:gd name="connsiteY2" fmla="*/ 20955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38113 w 152400"/>
                      <a:gd name="connsiteY2" fmla="*/ 209550 h 265064"/>
                      <a:gd name="connsiteX3" fmla="*/ 61708 w 152400"/>
                      <a:gd name="connsiteY3" fmla="*/ 265064 h 265064"/>
                      <a:gd name="connsiteX4" fmla="*/ 25711 w 152400"/>
                      <a:gd name="connsiteY4" fmla="*/ 195410 h 265064"/>
                      <a:gd name="connsiteX5" fmla="*/ 0 w 152400"/>
                      <a:gd name="connsiteY5" fmla="*/ 0 h 265064"/>
                      <a:gd name="connsiteX0" fmla="*/ 0 w 159278"/>
                      <a:gd name="connsiteY0" fmla="*/ 0 h 265064"/>
                      <a:gd name="connsiteX1" fmla="*/ 152400 w 159278"/>
                      <a:gd name="connsiteY1" fmla="*/ 0 h 265064"/>
                      <a:gd name="connsiteX2" fmla="*/ 158696 w 159278"/>
                      <a:gd name="connsiteY2" fmla="*/ 143300 h 265064"/>
                      <a:gd name="connsiteX3" fmla="*/ 138113 w 159278"/>
                      <a:gd name="connsiteY3" fmla="*/ 209550 h 265064"/>
                      <a:gd name="connsiteX4" fmla="*/ 61708 w 159278"/>
                      <a:gd name="connsiteY4" fmla="*/ 265064 h 265064"/>
                      <a:gd name="connsiteX5" fmla="*/ 25711 w 159278"/>
                      <a:gd name="connsiteY5" fmla="*/ 195410 h 265064"/>
                      <a:gd name="connsiteX6" fmla="*/ 0 w 159278"/>
                      <a:gd name="connsiteY6" fmla="*/ 0 h 265064"/>
                      <a:gd name="connsiteX0" fmla="*/ 0 w 159278"/>
                      <a:gd name="connsiteY0" fmla="*/ 0 h 265064"/>
                      <a:gd name="connsiteX1" fmla="*/ 152400 w 159278"/>
                      <a:gd name="connsiteY1" fmla="*/ 0 h 265064"/>
                      <a:gd name="connsiteX2" fmla="*/ 158696 w 159278"/>
                      <a:gd name="connsiteY2" fmla="*/ 143300 h 265064"/>
                      <a:gd name="connsiteX3" fmla="*/ 138113 w 159278"/>
                      <a:gd name="connsiteY3" fmla="*/ 209550 h 265064"/>
                      <a:gd name="connsiteX4" fmla="*/ 61708 w 159278"/>
                      <a:gd name="connsiteY4" fmla="*/ 265064 h 265064"/>
                      <a:gd name="connsiteX5" fmla="*/ 25711 w 159278"/>
                      <a:gd name="connsiteY5" fmla="*/ 195410 h 265064"/>
                      <a:gd name="connsiteX6" fmla="*/ 0 w 159278"/>
                      <a:gd name="connsiteY6" fmla="*/ 0 h 265064"/>
                      <a:gd name="connsiteX0" fmla="*/ 0 w 159544"/>
                      <a:gd name="connsiteY0" fmla="*/ 0 h 265064"/>
                      <a:gd name="connsiteX1" fmla="*/ 157162 w 159544"/>
                      <a:gd name="connsiteY1" fmla="*/ 76200 h 265064"/>
                      <a:gd name="connsiteX2" fmla="*/ 158696 w 159544"/>
                      <a:gd name="connsiteY2" fmla="*/ 143300 h 265064"/>
                      <a:gd name="connsiteX3" fmla="*/ 138113 w 159544"/>
                      <a:gd name="connsiteY3" fmla="*/ 209550 h 265064"/>
                      <a:gd name="connsiteX4" fmla="*/ 61708 w 159544"/>
                      <a:gd name="connsiteY4" fmla="*/ 265064 h 265064"/>
                      <a:gd name="connsiteX5" fmla="*/ 25711 w 159544"/>
                      <a:gd name="connsiteY5" fmla="*/ 195410 h 265064"/>
                      <a:gd name="connsiteX6" fmla="*/ 0 w 159544"/>
                      <a:gd name="connsiteY6" fmla="*/ 0 h 265064"/>
                      <a:gd name="connsiteX0" fmla="*/ 0 w 165433"/>
                      <a:gd name="connsiteY0" fmla="*/ 0 h 265064"/>
                      <a:gd name="connsiteX1" fmla="*/ 157162 w 165433"/>
                      <a:gd name="connsiteY1" fmla="*/ 76200 h 265064"/>
                      <a:gd name="connsiteX2" fmla="*/ 158696 w 165433"/>
                      <a:gd name="connsiteY2" fmla="*/ 143300 h 265064"/>
                      <a:gd name="connsiteX3" fmla="*/ 138113 w 165433"/>
                      <a:gd name="connsiteY3" fmla="*/ 209550 h 265064"/>
                      <a:gd name="connsiteX4" fmla="*/ 61708 w 165433"/>
                      <a:gd name="connsiteY4" fmla="*/ 265064 h 265064"/>
                      <a:gd name="connsiteX5" fmla="*/ 25711 w 165433"/>
                      <a:gd name="connsiteY5" fmla="*/ 195410 h 265064"/>
                      <a:gd name="connsiteX6" fmla="*/ 0 w 165433"/>
                      <a:gd name="connsiteY6" fmla="*/ 0 h 265064"/>
                      <a:gd name="connsiteX0" fmla="*/ 0 w 167764"/>
                      <a:gd name="connsiteY0" fmla="*/ 0 h 265064"/>
                      <a:gd name="connsiteX1" fmla="*/ 157162 w 167764"/>
                      <a:gd name="connsiteY1" fmla="*/ 76200 h 265064"/>
                      <a:gd name="connsiteX2" fmla="*/ 158696 w 167764"/>
                      <a:gd name="connsiteY2" fmla="*/ 143300 h 265064"/>
                      <a:gd name="connsiteX3" fmla="*/ 138113 w 167764"/>
                      <a:gd name="connsiteY3" fmla="*/ 209550 h 265064"/>
                      <a:gd name="connsiteX4" fmla="*/ 61708 w 167764"/>
                      <a:gd name="connsiteY4" fmla="*/ 265064 h 265064"/>
                      <a:gd name="connsiteX5" fmla="*/ 25711 w 167764"/>
                      <a:gd name="connsiteY5" fmla="*/ 195410 h 265064"/>
                      <a:gd name="connsiteX6" fmla="*/ 0 w 167764"/>
                      <a:gd name="connsiteY6" fmla="*/ 0 h 265064"/>
                      <a:gd name="connsiteX0" fmla="*/ 0 w 167764"/>
                      <a:gd name="connsiteY0" fmla="*/ 0 h 265064"/>
                      <a:gd name="connsiteX1" fmla="*/ 157162 w 167764"/>
                      <a:gd name="connsiteY1" fmla="*/ 76200 h 265064"/>
                      <a:gd name="connsiteX2" fmla="*/ 158696 w 167764"/>
                      <a:gd name="connsiteY2" fmla="*/ 143300 h 265064"/>
                      <a:gd name="connsiteX3" fmla="*/ 138113 w 167764"/>
                      <a:gd name="connsiteY3" fmla="*/ 209550 h 265064"/>
                      <a:gd name="connsiteX4" fmla="*/ 61708 w 167764"/>
                      <a:gd name="connsiteY4" fmla="*/ 265064 h 265064"/>
                      <a:gd name="connsiteX5" fmla="*/ 25711 w 167764"/>
                      <a:gd name="connsiteY5" fmla="*/ 195410 h 265064"/>
                      <a:gd name="connsiteX6" fmla="*/ 0 w 167764"/>
                      <a:gd name="connsiteY6" fmla="*/ 0 h 265064"/>
                      <a:gd name="connsiteX0" fmla="*/ 0 w 182052"/>
                      <a:gd name="connsiteY0" fmla="*/ 57720 h 232296"/>
                      <a:gd name="connsiteX1" fmla="*/ 171450 w 182052"/>
                      <a:gd name="connsiteY1" fmla="*/ 43432 h 232296"/>
                      <a:gd name="connsiteX2" fmla="*/ 172984 w 182052"/>
                      <a:gd name="connsiteY2" fmla="*/ 110532 h 232296"/>
                      <a:gd name="connsiteX3" fmla="*/ 152401 w 182052"/>
                      <a:gd name="connsiteY3" fmla="*/ 176782 h 232296"/>
                      <a:gd name="connsiteX4" fmla="*/ 75996 w 182052"/>
                      <a:gd name="connsiteY4" fmla="*/ 232296 h 232296"/>
                      <a:gd name="connsiteX5" fmla="*/ 39999 w 182052"/>
                      <a:gd name="connsiteY5" fmla="*/ 162642 h 232296"/>
                      <a:gd name="connsiteX6" fmla="*/ 0 w 182052"/>
                      <a:gd name="connsiteY6" fmla="*/ 57720 h 232296"/>
                      <a:gd name="connsiteX0" fmla="*/ 1323 w 183375"/>
                      <a:gd name="connsiteY0" fmla="*/ 97487 h 272063"/>
                      <a:gd name="connsiteX1" fmla="*/ 172773 w 183375"/>
                      <a:gd name="connsiteY1" fmla="*/ 83199 h 272063"/>
                      <a:gd name="connsiteX2" fmla="*/ 174307 w 183375"/>
                      <a:gd name="connsiteY2" fmla="*/ 150299 h 272063"/>
                      <a:gd name="connsiteX3" fmla="*/ 153724 w 183375"/>
                      <a:gd name="connsiteY3" fmla="*/ 216549 h 272063"/>
                      <a:gd name="connsiteX4" fmla="*/ 77319 w 183375"/>
                      <a:gd name="connsiteY4" fmla="*/ 272063 h 272063"/>
                      <a:gd name="connsiteX5" fmla="*/ 41322 w 183375"/>
                      <a:gd name="connsiteY5" fmla="*/ 202409 h 272063"/>
                      <a:gd name="connsiteX6" fmla="*/ 1323 w 183375"/>
                      <a:gd name="connsiteY6" fmla="*/ 97487 h 272063"/>
                      <a:gd name="connsiteX0" fmla="*/ 1323 w 183375"/>
                      <a:gd name="connsiteY0" fmla="*/ 109823 h 284399"/>
                      <a:gd name="connsiteX1" fmla="*/ 172773 w 183375"/>
                      <a:gd name="connsiteY1" fmla="*/ 95535 h 284399"/>
                      <a:gd name="connsiteX2" fmla="*/ 174307 w 183375"/>
                      <a:gd name="connsiteY2" fmla="*/ 162635 h 284399"/>
                      <a:gd name="connsiteX3" fmla="*/ 153724 w 183375"/>
                      <a:gd name="connsiteY3" fmla="*/ 228885 h 284399"/>
                      <a:gd name="connsiteX4" fmla="*/ 77319 w 183375"/>
                      <a:gd name="connsiteY4" fmla="*/ 284399 h 284399"/>
                      <a:gd name="connsiteX5" fmla="*/ 41322 w 183375"/>
                      <a:gd name="connsiteY5" fmla="*/ 214745 h 284399"/>
                      <a:gd name="connsiteX6" fmla="*/ 1323 w 183375"/>
                      <a:gd name="connsiteY6"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41252 w 183305"/>
                      <a:gd name="connsiteY5" fmla="*/ 214745 h 284399"/>
                      <a:gd name="connsiteX6" fmla="*/ 1253 w 183305"/>
                      <a:gd name="connsiteY6"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41252 w 183305"/>
                      <a:gd name="connsiteY5" fmla="*/ 214745 h 284399"/>
                      <a:gd name="connsiteX6" fmla="*/ 12312 w 183305"/>
                      <a:gd name="connsiteY6" fmla="*/ 160255 h 284399"/>
                      <a:gd name="connsiteX7" fmla="*/ 1253 w 183305"/>
                      <a:gd name="connsiteY7"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36490 w 183305"/>
                      <a:gd name="connsiteY5" fmla="*/ 209983 h 284399"/>
                      <a:gd name="connsiteX6" fmla="*/ 12312 w 183305"/>
                      <a:gd name="connsiteY6" fmla="*/ 160255 h 284399"/>
                      <a:gd name="connsiteX7" fmla="*/ 1253 w 183305"/>
                      <a:gd name="connsiteY7"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36490 w 183305"/>
                      <a:gd name="connsiteY5" fmla="*/ 209983 h 284399"/>
                      <a:gd name="connsiteX6" fmla="*/ 12312 w 183305"/>
                      <a:gd name="connsiteY6" fmla="*/ 160255 h 284399"/>
                      <a:gd name="connsiteX7" fmla="*/ 1253 w 183305"/>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38534 w 185349"/>
                      <a:gd name="connsiteY5" fmla="*/ 209983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2567 w 184619"/>
                      <a:gd name="connsiteY0" fmla="*/ 109823 h 284399"/>
                      <a:gd name="connsiteX1" fmla="*/ 174017 w 184619"/>
                      <a:gd name="connsiteY1" fmla="*/ 95535 h 284399"/>
                      <a:gd name="connsiteX2" fmla="*/ 175551 w 184619"/>
                      <a:gd name="connsiteY2" fmla="*/ 162635 h 284399"/>
                      <a:gd name="connsiteX3" fmla="*/ 154968 w 184619"/>
                      <a:gd name="connsiteY3" fmla="*/ 228885 h 284399"/>
                      <a:gd name="connsiteX4" fmla="*/ 78563 w 184619"/>
                      <a:gd name="connsiteY4" fmla="*/ 284399 h 284399"/>
                      <a:gd name="connsiteX5" fmla="*/ 42566 w 184619"/>
                      <a:gd name="connsiteY5" fmla="*/ 236176 h 284399"/>
                      <a:gd name="connsiteX6" fmla="*/ 18389 w 184619"/>
                      <a:gd name="connsiteY6" fmla="*/ 167398 h 284399"/>
                      <a:gd name="connsiteX7" fmla="*/ 2567 w 184619"/>
                      <a:gd name="connsiteY7" fmla="*/ 109823 h 2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19" h="284399">
                        <a:moveTo>
                          <a:pt x="2567" y="109823"/>
                        </a:moveTo>
                        <a:cubicBezTo>
                          <a:pt x="-16484" y="-14796"/>
                          <a:pt x="188305" y="-51308"/>
                          <a:pt x="174017" y="95535"/>
                        </a:cubicBezTo>
                        <a:cubicBezTo>
                          <a:pt x="189610" y="124251"/>
                          <a:pt x="186152" y="129156"/>
                          <a:pt x="175551" y="162635"/>
                        </a:cubicBezTo>
                        <a:cubicBezTo>
                          <a:pt x="144877" y="182337"/>
                          <a:pt x="161829" y="206802"/>
                          <a:pt x="154968" y="228885"/>
                        </a:cubicBezTo>
                        <a:cubicBezTo>
                          <a:pt x="129500" y="247390"/>
                          <a:pt x="108794" y="275419"/>
                          <a:pt x="78563" y="284399"/>
                        </a:cubicBezTo>
                        <a:cubicBezTo>
                          <a:pt x="51604" y="261181"/>
                          <a:pt x="52696" y="268657"/>
                          <a:pt x="42566" y="236176"/>
                        </a:cubicBezTo>
                        <a:cubicBezTo>
                          <a:pt x="36888" y="202931"/>
                          <a:pt x="26448" y="186355"/>
                          <a:pt x="18389" y="167398"/>
                        </a:cubicBezTo>
                        <a:cubicBezTo>
                          <a:pt x="7560" y="150587"/>
                          <a:pt x="-5653" y="129015"/>
                          <a:pt x="2567" y="109823"/>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70" name="Rectangle 4095"/>
                  <p:cNvSpPr/>
                  <p:nvPr/>
                </p:nvSpPr>
                <p:spPr>
                  <a:xfrm>
                    <a:off x="5780077" y="1725848"/>
                    <a:ext cx="299254" cy="586231"/>
                  </a:xfrm>
                  <a:custGeom>
                    <a:avLst/>
                    <a:gdLst>
                      <a:gd name="connsiteX0" fmla="*/ 0 w 152400"/>
                      <a:gd name="connsiteY0" fmla="*/ 0 h 304800"/>
                      <a:gd name="connsiteX1" fmla="*/ 152400 w 152400"/>
                      <a:gd name="connsiteY1" fmla="*/ 0 h 304800"/>
                      <a:gd name="connsiteX2" fmla="*/ 152400 w 152400"/>
                      <a:gd name="connsiteY2" fmla="*/ 304800 h 304800"/>
                      <a:gd name="connsiteX3" fmla="*/ 0 w 152400"/>
                      <a:gd name="connsiteY3" fmla="*/ 304800 h 304800"/>
                      <a:gd name="connsiteX4" fmla="*/ 0 w 152400"/>
                      <a:gd name="connsiteY4" fmla="*/ 0 h 304800"/>
                      <a:gd name="connsiteX0" fmla="*/ 35719 w 152400"/>
                      <a:gd name="connsiteY0" fmla="*/ 0 h 457200"/>
                      <a:gd name="connsiteX1" fmla="*/ 152400 w 152400"/>
                      <a:gd name="connsiteY1" fmla="*/ 152400 h 457200"/>
                      <a:gd name="connsiteX2" fmla="*/ 152400 w 152400"/>
                      <a:gd name="connsiteY2" fmla="*/ 457200 h 457200"/>
                      <a:gd name="connsiteX3" fmla="*/ 0 w 152400"/>
                      <a:gd name="connsiteY3" fmla="*/ 457200 h 457200"/>
                      <a:gd name="connsiteX4" fmla="*/ 35719 w 152400"/>
                      <a:gd name="connsiteY4" fmla="*/ 0 h 457200"/>
                      <a:gd name="connsiteX0" fmla="*/ 35719 w 152400"/>
                      <a:gd name="connsiteY0" fmla="*/ 26194 h 483394"/>
                      <a:gd name="connsiteX1" fmla="*/ 147638 w 152400"/>
                      <a:gd name="connsiteY1" fmla="*/ 0 h 483394"/>
                      <a:gd name="connsiteX2" fmla="*/ 152400 w 152400"/>
                      <a:gd name="connsiteY2" fmla="*/ 483394 h 483394"/>
                      <a:gd name="connsiteX3" fmla="*/ 0 w 152400"/>
                      <a:gd name="connsiteY3" fmla="*/ 483394 h 483394"/>
                      <a:gd name="connsiteX4" fmla="*/ 35719 w 152400"/>
                      <a:gd name="connsiteY4" fmla="*/ 26194 h 483394"/>
                      <a:gd name="connsiteX0" fmla="*/ 35719 w 152400"/>
                      <a:gd name="connsiteY0" fmla="*/ 26194 h 483394"/>
                      <a:gd name="connsiteX1" fmla="*/ 73819 w 152400"/>
                      <a:gd name="connsiteY1" fmla="*/ 64294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35719 w 152400"/>
                      <a:gd name="connsiteY0" fmla="*/ 26194 h 483394"/>
                      <a:gd name="connsiteX1" fmla="*/ 73819 w 152400"/>
                      <a:gd name="connsiteY1" fmla="*/ 64294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35719 w 152400"/>
                      <a:gd name="connsiteY0" fmla="*/ 26194 h 483394"/>
                      <a:gd name="connsiteX1" fmla="*/ 69057 w 152400"/>
                      <a:gd name="connsiteY1" fmla="*/ 61913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111919 w 228600"/>
                      <a:gd name="connsiteY0" fmla="*/ 26194 h 514351"/>
                      <a:gd name="connsiteX1" fmla="*/ 145257 w 228600"/>
                      <a:gd name="connsiteY1" fmla="*/ 61913 h 514351"/>
                      <a:gd name="connsiteX2" fmla="*/ 223838 w 228600"/>
                      <a:gd name="connsiteY2" fmla="*/ 0 h 514351"/>
                      <a:gd name="connsiteX3" fmla="*/ 228600 w 228600"/>
                      <a:gd name="connsiteY3" fmla="*/ 483394 h 514351"/>
                      <a:gd name="connsiteX4" fmla="*/ 0 w 228600"/>
                      <a:gd name="connsiteY4" fmla="*/ 514351 h 514351"/>
                      <a:gd name="connsiteX5" fmla="*/ 111919 w 228600"/>
                      <a:gd name="connsiteY5" fmla="*/ 26194 h 514351"/>
                      <a:gd name="connsiteX0" fmla="*/ 121444 w 238125"/>
                      <a:gd name="connsiteY0" fmla="*/ 26194 h 547688"/>
                      <a:gd name="connsiteX1" fmla="*/ 154782 w 238125"/>
                      <a:gd name="connsiteY1" fmla="*/ 61913 h 547688"/>
                      <a:gd name="connsiteX2" fmla="*/ 233363 w 238125"/>
                      <a:gd name="connsiteY2" fmla="*/ 0 h 547688"/>
                      <a:gd name="connsiteX3" fmla="*/ 238125 w 238125"/>
                      <a:gd name="connsiteY3" fmla="*/ 483394 h 547688"/>
                      <a:gd name="connsiteX4" fmla="*/ 0 w 238125"/>
                      <a:gd name="connsiteY4" fmla="*/ 547688 h 547688"/>
                      <a:gd name="connsiteX5" fmla="*/ 9525 w 238125"/>
                      <a:gd name="connsiteY5" fmla="*/ 514351 h 547688"/>
                      <a:gd name="connsiteX6" fmla="*/ 121444 w 238125"/>
                      <a:gd name="connsiteY6" fmla="*/ 26194 h 547688"/>
                      <a:gd name="connsiteX0" fmla="*/ 126094 w 242775"/>
                      <a:gd name="connsiteY0" fmla="*/ 26194 h 547688"/>
                      <a:gd name="connsiteX1" fmla="*/ 159432 w 242775"/>
                      <a:gd name="connsiteY1" fmla="*/ 61913 h 547688"/>
                      <a:gd name="connsiteX2" fmla="*/ 238013 w 242775"/>
                      <a:gd name="connsiteY2" fmla="*/ 0 h 547688"/>
                      <a:gd name="connsiteX3" fmla="*/ 242775 w 242775"/>
                      <a:gd name="connsiteY3" fmla="*/ 483394 h 547688"/>
                      <a:gd name="connsiteX4" fmla="*/ 4650 w 242775"/>
                      <a:gd name="connsiteY4" fmla="*/ 547688 h 547688"/>
                      <a:gd name="connsiteX5" fmla="*/ 14175 w 242775"/>
                      <a:gd name="connsiteY5" fmla="*/ 514351 h 547688"/>
                      <a:gd name="connsiteX6" fmla="*/ 126094 w 242775"/>
                      <a:gd name="connsiteY6" fmla="*/ 26194 h 547688"/>
                      <a:gd name="connsiteX0" fmla="*/ 127793 w 244474"/>
                      <a:gd name="connsiteY0" fmla="*/ 26194 h 547688"/>
                      <a:gd name="connsiteX1" fmla="*/ 161131 w 244474"/>
                      <a:gd name="connsiteY1" fmla="*/ 61913 h 547688"/>
                      <a:gd name="connsiteX2" fmla="*/ 239712 w 244474"/>
                      <a:gd name="connsiteY2" fmla="*/ 0 h 547688"/>
                      <a:gd name="connsiteX3" fmla="*/ 244474 w 244474"/>
                      <a:gd name="connsiteY3" fmla="*/ 483394 h 547688"/>
                      <a:gd name="connsiteX4" fmla="*/ 6349 w 244474"/>
                      <a:gd name="connsiteY4" fmla="*/ 547688 h 547688"/>
                      <a:gd name="connsiteX5" fmla="*/ 15874 w 244474"/>
                      <a:gd name="connsiteY5" fmla="*/ 514351 h 547688"/>
                      <a:gd name="connsiteX6" fmla="*/ 127793 w 244474"/>
                      <a:gd name="connsiteY6" fmla="*/ 26194 h 547688"/>
                      <a:gd name="connsiteX0" fmla="*/ 127793 w 304006"/>
                      <a:gd name="connsiteY0" fmla="*/ 26194 h 579553"/>
                      <a:gd name="connsiteX1" fmla="*/ 161131 w 304006"/>
                      <a:gd name="connsiteY1" fmla="*/ 61913 h 579553"/>
                      <a:gd name="connsiteX2" fmla="*/ 239712 w 304006"/>
                      <a:gd name="connsiteY2" fmla="*/ 0 h 579553"/>
                      <a:gd name="connsiteX3" fmla="*/ 304006 w 304006"/>
                      <a:gd name="connsiteY3" fmla="*/ 578644 h 579553"/>
                      <a:gd name="connsiteX4" fmla="*/ 6349 w 304006"/>
                      <a:gd name="connsiteY4" fmla="*/ 547688 h 579553"/>
                      <a:gd name="connsiteX5" fmla="*/ 15874 w 304006"/>
                      <a:gd name="connsiteY5" fmla="*/ 514351 h 579553"/>
                      <a:gd name="connsiteX6" fmla="*/ 127793 w 304006"/>
                      <a:gd name="connsiteY6" fmla="*/ 26194 h 579553"/>
                      <a:gd name="connsiteX0" fmla="*/ 119630 w 295843"/>
                      <a:gd name="connsiteY0" fmla="*/ 26194 h 579646"/>
                      <a:gd name="connsiteX1" fmla="*/ 152968 w 295843"/>
                      <a:gd name="connsiteY1" fmla="*/ 61913 h 579646"/>
                      <a:gd name="connsiteX2" fmla="*/ 231549 w 295843"/>
                      <a:gd name="connsiteY2" fmla="*/ 0 h 579646"/>
                      <a:gd name="connsiteX3" fmla="*/ 295843 w 295843"/>
                      <a:gd name="connsiteY3" fmla="*/ 578644 h 579646"/>
                      <a:gd name="connsiteX4" fmla="*/ 12473 w 295843"/>
                      <a:gd name="connsiteY4" fmla="*/ 552450 h 579646"/>
                      <a:gd name="connsiteX5" fmla="*/ 7711 w 295843"/>
                      <a:gd name="connsiteY5" fmla="*/ 514351 h 579646"/>
                      <a:gd name="connsiteX6" fmla="*/ 119630 w 295843"/>
                      <a:gd name="connsiteY6" fmla="*/ 26194 h 579646"/>
                      <a:gd name="connsiteX0" fmla="*/ 123041 w 299254"/>
                      <a:gd name="connsiteY0" fmla="*/ 26194 h 579646"/>
                      <a:gd name="connsiteX1" fmla="*/ 156379 w 299254"/>
                      <a:gd name="connsiteY1" fmla="*/ 61913 h 579646"/>
                      <a:gd name="connsiteX2" fmla="*/ 234960 w 299254"/>
                      <a:gd name="connsiteY2" fmla="*/ 0 h 579646"/>
                      <a:gd name="connsiteX3" fmla="*/ 299254 w 299254"/>
                      <a:gd name="connsiteY3" fmla="*/ 578644 h 579646"/>
                      <a:gd name="connsiteX4" fmla="*/ 8740 w 299254"/>
                      <a:gd name="connsiteY4" fmla="*/ 552450 h 579646"/>
                      <a:gd name="connsiteX5" fmla="*/ 11122 w 299254"/>
                      <a:gd name="connsiteY5" fmla="*/ 514351 h 579646"/>
                      <a:gd name="connsiteX6" fmla="*/ 123041 w 299254"/>
                      <a:gd name="connsiteY6" fmla="*/ 26194 h 579646"/>
                      <a:gd name="connsiteX0" fmla="*/ 123041 w 299254"/>
                      <a:gd name="connsiteY0" fmla="*/ 26194 h 585671"/>
                      <a:gd name="connsiteX1" fmla="*/ 156379 w 299254"/>
                      <a:gd name="connsiteY1" fmla="*/ 61913 h 585671"/>
                      <a:gd name="connsiteX2" fmla="*/ 234960 w 299254"/>
                      <a:gd name="connsiteY2" fmla="*/ 0 h 585671"/>
                      <a:gd name="connsiteX3" fmla="*/ 299254 w 299254"/>
                      <a:gd name="connsiteY3" fmla="*/ 578644 h 585671"/>
                      <a:gd name="connsiteX4" fmla="*/ 8740 w 299254"/>
                      <a:gd name="connsiteY4" fmla="*/ 552450 h 585671"/>
                      <a:gd name="connsiteX5" fmla="*/ 11122 w 299254"/>
                      <a:gd name="connsiteY5" fmla="*/ 514351 h 585671"/>
                      <a:gd name="connsiteX6" fmla="*/ 123041 w 299254"/>
                      <a:gd name="connsiteY6" fmla="*/ 26194 h 585671"/>
                      <a:gd name="connsiteX0" fmla="*/ 123041 w 309339"/>
                      <a:gd name="connsiteY0" fmla="*/ 54998 h 614475"/>
                      <a:gd name="connsiteX1" fmla="*/ 156379 w 309339"/>
                      <a:gd name="connsiteY1" fmla="*/ 90717 h 614475"/>
                      <a:gd name="connsiteX2" fmla="*/ 234960 w 309339"/>
                      <a:gd name="connsiteY2" fmla="*/ 28804 h 614475"/>
                      <a:gd name="connsiteX3" fmla="*/ 246867 w 309339"/>
                      <a:gd name="connsiteY3" fmla="*/ 50234 h 614475"/>
                      <a:gd name="connsiteX4" fmla="*/ 299254 w 309339"/>
                      <a:gd name="connsiteY4" fmla="*/ 607448 h 614475"/>
                      <a:gd name="connsiteX5" fmla="*/ 8740 w 309339"/>
                      <a:gd name="connsiteY5" fmla="*/ 581254 h 614475"/>
                      <a:gd name="connsiteX6" fmla="*/ 11122 w 309339"/>
                      <a:gd name="connsiteY6" fmla="*/ 543155 h 614475"/>
                      <a:gd name="connsiteX7" fmla="*/ 123041 w 309339"/>
                      <a:gd name="connsiteY7" fmla="*/ 54998 h 614475"/>
                      <a:gd name="connsiteX0" fmla="*/ 123041 w 309339"/>
                      <a:gd name="connsiteY0" fmla="*/ 26754 h 586231"/>
                      <a:gd name="connsiteX1" fmla="*/ 156379 w 309339"/>
                      <a:gd name="connsiteY1" fmla="*/ 62473 h 586231"/>
                      <a:gd name="connsiteX2" fmla="*/ 234960 w 309339"/>
                      <a:gd name="connsiteY2" fmla="*/ 560 h 586231"/>
                      <a:gd name="connsiteX3" fmla="*/ 246867 w 309339"/>
                      <a:gd name="connsiteY3" fmla="*/ 21990 h 586231"/>
                      <a:gd name="connsiteX4" fmla="*/ 299254 w 309339"/>
                      <a:gd name="connsiteY4" fmla="*/ 579204 h 586231"/>
                      <a:gd name="connsiteX5" fmla="*/ 8740 w 309339"/>
                      <a:gd name="connsiteY5" fmla="*/ 553010 h 586231"/>
                      <a:gd name="connsiteX6" fmla="*/ 11122 w 309339"/>
                      <a:gd name="connsiteY6" fmla="*/ 514911 h 586231"/>
                      <a:gd name="connsiteX7" fmla="*/ 123041 w 309339"/>
                      <a:gd name="connsiteY7" fmla="*/ 26754 h 586231"/>
                      <a:gd name="connsiteX0" fmla="*/ 123041 w 303503"/>
                      <a:gd name="connsiteY0" fmla="*/ 26754 h 586231"/>
                      <a:gd name="connsiteX1" fmla="*/ 156379 w 303503"/>
                      <a:gd name="connsiteY1" fmla="*/ 62473 h 586231"/>
                      <a:gd name="connsiteX2" fmla="*/ 234960 w 303503"/>
                      <a:gd name="connsiteY2" fmla="*/ 560 h 586231"/>
                      <a:gd name="connsiteX3" fmla="*/ 246867 w 303503"/>
                      <a:gd name="connsiteY3" fmla="*/ 21990 h 586231"/>
                      <a:gd name="connsiteX4" fmla="*/ 299254 w 303503"/>
                      <a:gd name="connsiteY4" fmla="*/ 579204 h 586231"/>
                      <a:gd name="connsiteX5" fmla="*/ 8740 w 303503"/>
                      <a:gd name="connsiteY5" fmla="*/ 553010 h 586231"/>
                      <a:gd name="connsiteX6" fmla="*/ 11122 w 303503"/>
                      <a:gd name="connsiteY6" fmla="*/ 514911 h 586231"/>
                      <a:gd name="connsiteX7" fmla="*/ 123041 w 303503"/>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23041 w 299254"/>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23041 w 299254"/>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01611 w 299254"/>
                      <a:gd name="connsiteY7" fmla="*/ 52946 h 586231"/>
                      <a:gd name="connsiteX8" fmla="*/ 123041 w 299254"/>
                      <a:gd name="connsiteY8"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01611 w 299254"/>
                      <a:gd name="connsiteY7" fmla="*/ 52946 h 586231"/>
                      <a:gd name="connsiteX8" fmla="*/ 123041 w 299254"/>
                      <a:gd name="connsiteY8" fmla="*/ 2675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254" h="586231">
                        <a:moveTo>
                          <a:pt x="123041" y="26754"/>
                        </a:moveTo>
                        <a:cubicBezTo>
                          <a:pt x="127010" y="27547"/>
                          <a:pt x="142885" y="66442"/>
                          <a:pt x="156379" y="62473"/>
                        </a:cubicBezTo>
                        <a:lnTo>
                          <a:pt x="234960" y="560"/>
                        </a:lnTo>
                        <a:cubicBezTo>
                          <a:pt x="248057" y="-3012"/>
                          <a:pt x="248057" y="11274"/>
                          <a:pt x="246867" y="21990"/>
                        </a:cubicBezTo>
                        <a:cubicBezTo>
                          <a:pt x="95658" y="416088"/>
                          <a:pt x="294095" y="501019"/>
                          <a:pt x="299254" y="579204"/>
                        </a:cubicBezTo>
                        <a:cubicBezTo>
                          <a:pt x="240517" y="587142"/>
                          <a:pt x="53189" y="597459"/>
                          <a:pt x="8740" y="553010"/>
                        </a:cubicBezTo>
                        <a:cubicBezTo>
                          <a:pt x="-4753" y="529991"/>
                          <a:pt x="-1578" y="523641"/>
                          <a:pt x="11122" y="514911"/>
                        </a:cubicBezTo>
                        <a:cubicBezTo>
                          <a:pt x="25410" y="297423"/>
                          <a:pt x="70654" y="184709"/>
                          <a:pt x="101611" y="52946"/>
                        </a:cubicBezTo>
                        <a:lnTo>
                          <a:pt x="123041" y="26754"/>
                        </a:lnTo>
                        <a:close/>
                      </a:path>
                    </a:pathLst>
                  </a:custGeom>
                  <a:solidFill>
                    <a:srgbClr val="ABE9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71" name="Rectangle 5"/>
                  <p:cNvSpPr/>
                  <p:nvPr/>
                </p:nvSpPr>
                <p:spPr>
                  <a:xfrm>
                    <a:off x="5853213" y="1802539"/>
                    <a:ext cx="101566" cy="478699"/>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43149 w 170847"/>
                      <a:gd name="connsiteY0" fmla="*/ 39004 h 723168"/>
                      <a:gd name="connsiteX1" fmla="*/ 169212 w 170847"/>
                      <a:gd name="connsiteY1" fmla="*/ 28733 h 723168"/>
                      <a:gd name="connsiteX2" fmla="*/ 120985 w 170847"/>
                      <a:gd name="connsiteY2" fmla="*/ 139762 h 723168"/>
                      <a:gd name="connsiteX3" fmla="*/ 170847 w 170847"/>
                      <a:gd name="connsiteY3" fmla="*/ 723168 h 723168"/>
                      <a:gd name="connsiteX4" fmla="*/ 0 w 170847"/>
                      <a:gd name="connsiteY4" fmla="*/ 720787 h 723168"/>
                      <a:gd name="connsiteX5" fmla="*/ 89885 w 170847"/>
                      <a:gd name="connsiteY5" fmla="*/ 135000 h 723168"/>
                      <a:gd name="connsiteX6" fmla="*/ 43149 w 170847"/>
                      <a:gd name="connsiteY6" fmla="*/ 39004 h 723168"/>
                      <a:gd name="connsiteX0" fmla="*/ 43149 w 169212"/>
                      <a:gd name="connsiteY0" fmla="*/ 39004 h 725549"/>
                      <a:gd name="connsiteX1" fmla="*/ 169212 w 169212"/>
                      <a:gd name="connsiteY1" fmla="*/ 28733 h 725549"/>
                      <a:gd name="connsiteX2" fmla="*/ 120985 w 169212"/>
                      <a:gd name="connsiteY2" fmla="*/ 139762 h 725549"/>
                      <a:gd name="connsiteX3" fmla="*/ 108935 w 169212"/>
                      <a:gd name="connsiteY3" fmla="*/ 725549 h 725549"/>
                      <a:gd name="connsiteX4" fmla="*/ 0 w 169212"/>
                      <a:gd name="connsiteY4" fmla="*/ 720787 h 725549"/>
                      <a:gd name="connsiteX5" fmla="*/ 89885 w 169212"/>
                      <a:gd name="connsiteY5" fmla="*/ 135000 h 725549"/>
                      <a:gd name="connsiteX6" fmla="*/ 43149 w 169212"/>
                      <a:gd name="connsiteY6" fmla="*/ 39004 h 725549"/>
                      <a:gd name="connsiteX0" fmla="*/ 47911 w 173974"/>
                      <a:gd name="connsiteY0" fmla="*/ 39004 h 744600"/>
                      <a:gd name="connsiteX1" fmla="*/ 173974 w 173974"/>
                      <a:gd name="connsiteY1" fmla="*/ 28733 h 744600"/>
                      <a:gd name="connsiteX2" fmla="*/ 125747 w 173974"/>
                      <a:gd name="connsiteY2" fmla="*/ 139762 h 744600"/>
                      <a:gd name="connsiteX3" fmla="*/ 113697 w 173974"/>
                      <a:gd name="connsiteY3" fmla="*/ 725549 h 744600"/>
                      <a:gd name="connsiteX4" fmla="*/ 0 w 173974"/>
                      <a:gd name="connsiteY4" fmla="*/ 744600 h 744600"/>
                      <a:gd name="connsiteX5" fmla="*/ 94647 w 173974"/>
                      <a:gd name="connsiteY5" fmla="*/ 135000 h 744600"/>
                      <a:gd name="connsiteX6" fmla="*/ 47911 w 173974"/>
                      <a:gd name="connsiteY6" fmla="*/ 39004 h 744600"/>
                      <a:gd name="connsiteX0" fmla="*/ 47911 w 173974"/>
                      <a:gd name="connsiteY0" fmla="*/ 39004 h 761268"/>
                      <a:gd name="connsiteX1" fmla="*/ 173974 w 173974"/>
                      <a:gd name="connsiteY1" fmla="*/ 28733 h 761268"/>
                      <a:gd name="connsiteX2" fmla="*/ 125747 w 173974"/>
                      <a:gd name="connsiteY2" fmla="*/ 139762 h 761268"/>
                      <a:gd name="connsiteX3" fmla="*/ 101791 w 173974"/>
                      <a:gd name="connsiteY3" fmla="*/ 761268 h 761268"/>
                      <a:gd name="connsiteX4" fmla="*/ 0 w 173974"/>
                      <a:gd name="connsiteY4" fmla="*/ 744600 h 761268"/>
                      <a:gd name="connsiteX5" fmla="*/ 94647 w 173974"/>
                      <a:gd name="connsiteY5" fmla="*/ 135000 h 761268"/>
                      <a:gd name="connsiteX6" fmla="*/ 47911 w 173974"/>
                      <a:gd name="connsiteY6" fmla="*/ 39004 h 761268"/>
                      <a:gd name="connsiteX0" fmla="*/ 47925 w 173988"/>
                      <a:gd name="connsiteY0" fmla="*/ 39004 h 761268"/>
                      <a:gd name="connsiteX1" fmla="*/ 173988 w 173988"/>
                      <a:gd name="connsiteY1" fmla="*/ 28733 h 761268"/>
                      <a:gd name="connsiteX2" fmla="*/ 125761 w 173988"/>
                      <a:gd name="connsiteY2" fmla="*/ 139762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7925 w 173988"/>
                      <a:gd name="connsiteY0" fmla="*/ 39004 h 761268"/>
                      <a:gd name="connsiteX1" fmla="*/ 173988 w 173988"/>
                      <a:gd name="connsiteY1" fmla="*/ 28733 h 761268"/>
                      <a:gd name="connsiteX2" fmla="*/ 116236 w 173988"/>
                      <a:gd name="connsiteY2" fmla="*/ 123093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8489 h 807486"/>
                      <a:gd name="connsiteX1" fmla="*/ 174184 w 174184"/>
                      <a:gd name="connsiteY1" fmla="*/ 74951 h 807486"/>
                      <a:gd name="connsiteX2" fmla="*/ 116432 w 174184"/>
                      <a:gd name="connsiteY2" fmla="*/ 169311 h 807486"/>
                      <a:gd name="connsiteX3" fmla="*/ 102001 w 174184"/>
                      <a:gd name="connsiteY3" fmla="*/ 807486 h 807486"/>
                      <a:gd name="connsiteX4" fmla="*/ 210 w 174184"/>
                      <a:gd name="connsiteY4" fmla="*/ 790818 h 807486"/>
                      <a:gd name="connsiteX5" fmla="*/ 71045 w 174184"/>
                      <a:gd name="connsiteY5" fmla="*/ 164550 h 807486"/>
                      <a:gd name="connsiteX6" fmla="*/ 48121 w 174184"/>
                      <a:gd name="connsiteY6" fmla="*/ 8489 h 807486"/>
                      <a:gd name="connsiteX0" fmla="*/ 48121 w 186972"/>
                      <a:gd name="connsiteY0" fmla="*/ 17715 h 816712"/>
                      <a:gd name="connsiteX1" fmla="*/ 186972 w 186972"/>
                      <a:gd name="connsiteY1" fmla="*/ 45811 h 816712"/>
                      <a:gd name="connsiteX2" fmla="*/ 116432 w 186972"/>
                      <a:gd name="connsiteY2" fmla="*/ 178537 h 816712"/>
                      <a:gd name="connsiteX3" fmla="*/ 102001 w 186972"/>
                      <a:gd name="connsiteY3" fmla="*/ 816712 h 816712"/>
                      <a:gd name="connsiteX4" fmla="*/ 210 w 186972"/>
                      <a:gd name="connsiteY4" fmla="*/ 800044 h 816712"/>
                      <a:gd name="connsiteX5" fmla="*/ 71045 w 186972"/>
                      <a:gd name="connsiteY5" fmla="*/ 173776 h 816712"/>
                      <a:gd name="connsiteX6" fmla="*/ 48121 w 186972"/>
                      <a:gd name="connsiteY6" fmla="*/ 17715 h 816712"/>
                      <a:gd name="connsiteX0" fmla="*/ 48121 w 186972"/>
                      <a:gd name="connsiteY0" fmla="*/ 8175 h 807172"/>
                      <a:gd name="connsiteX1" fmla="*/ 186972 w 186972"/>
                      <a:gd name="connsiteY1" fmla="*/ 36271 h 807172"/>
                      <a:gd name="connsiteX2" fmla="*/ 116432 w 186972"/>
                      <a:gd name="connsiteY2" fmla="*/ 168997 h 807172"/>
                      <a:gd name="connsiteX3" fmla="*/ 102001 w 186972"/>
                      <a:gd name="connsiteY3" fmla="*/ 807172 h 807172"/>
                      <a:gd name="connsiteX4" fmla="*/ 210 w 186972"/>
                      <a:gd name="connsiteY4" fmla="*/ 790504 h 807172"/>
                      <a:gd name="connsiteX5" fmla="*/ 71045 w 186972"/>
                      <a:gd name="connsiteY5" fmla="*/ 164236 h 807172"/>
                      <a:gd name="connsiteX6" fmla="*/ 48121 w 186972"/>
                      <a:gd name="connsiteY6" fmla="*/ 8175 h 807172"/>
                      <a:gd name="connsiteX0" fmla="*/ 48121 w 186972"/>
                      <a:gd name="connsiteY0" fmla="*/ 0 h 798997"/>
                      <a:gd name="connsiteX1" fmla="*/ 186972 w 186972"/>
                      <a:gd name="connsiteY1" fmla="*/ 28096 h 798997"/>
                      <a:gd name="connsiteX2" fmla="*/ 116432 w 186972"/>
                      <a:gd name="connsiteY2" fmla="*/ 160822 h 798997"/>
                      <a:gd name="connsiteX3" fmla="*/ 102001 w 186972"/>
                      <a:gd name="connsiteY3" fmla="*/ 798997 h 798997"/>
                      <a:gd name="connsiteX4" fmla="*/ 210 w 186972"/>
                      <a:gd name="connsiteY4" fmla="*/ 782329 h 798997"/>
                      <a:gd name="connsiteX5" fmla="*/ 71045 w 186972"/>
                      <a:gd name="connsiteY5" fmla="*/ 156061 h 798997"/>
                      <a:gd name="connsiteX6" fmla="*/ 48121 w 186972"/>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55232 h 854229"/>
                      <a:gd name="connsiteX1" fmla="*/ 125205 w 183775"/>
                      <a:gd name="connsiteY1" fmla="*/ 141 h 854229"/>
                      <a:gd name="connsiteX2" fmla="*/ 183775 w 183775"/>
                      <a:gd name="connsiteY2" fmla="*/ 70539 h 854229"/>
                      <a:gd name="connsiteX3" fmla="*/ 116432 w 183775"/>
                      <a:gd name="connsiteY3" fmla="*/ 216054 h 854229"/>
                      <a:gd name="connsiteX4" fmla="*/ 102001 w 183775"/>
                      <a:gd name="connsiteY4" fmla="*/ 854229 h 854229"/>
                      <a:gd name="connsiteX5" fmla="*/ 210 w 183775"/>
                      <a:gd name="connsiteY5" fmla="*/ 837561 h 854229"/>
                      <a:gd name="connsiteX6" fmla="*/ 71045 w 183775"/>
                      <a:gd name="connsiteY6" fmla="*/ 211293 h 854229"/>
                      <a:gd name="connsiteX7" fmla="*/ 48121 w 183775"/>
                      <a:gd name="connsiteY7" fmla="*/ 55232 h 854229"/>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31839 w 213613"/>
                      <a:gd name="connsiteY4" fmla="*/ 854229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21823 w 213613"/>
                      <a:gd name="connsiteY4" fmla="*/ 939368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1823 w 213613"/>
                      <a:gd name="connsiteY4" fmla="*/ 939368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3" h="1006796">
                        <a:moveTo>
                          <a:pt x="77959" y="55232"/>
                        </a:moveTo>
                        <a:cubicBezTo>
                          <a:pt x="84482" y="30057"/>
                          <a:pt x="132434" y="-2410"/>
                          <a:pt x="155043" y="141"/>
                        </a:cubicBezTo>
                        <a:cubicBezTo>
                          <a:pt x="177652" y="2692"/>
                          <a:pt x="212571" y="44570"/>
                          <a:pt x="213613" y="70539"/>
                        </a:cubicBezTo>
                        <a:cubicBezTo>
                          <a:pt x="193214" y="153452"/>
                          <a:pt x="168438" y="186733"/>
                          <a:pt x="161294" y="216055"/>
                        </a:cubicBezTo>
                        <a:cubicBezTo>
                          <a:pt x="234318" y="412905"/>
                          <a:pt x="119991" y="609431"/>
                          <a:pt x="126831" y="959401"/>
                        </a:cubicBezTo>
                        <a:cubicBezTo>
                          <a:pt x="102847" y="963513"/>
                          <a:pt x="93888" y="1002684"/>
                          <a:pt x="69904" y="1006796"/>
                        </a:cubicBezTo>
                        <a:lnTo>
                          <a:pt x="0" y="962766"/>
                        </a:lnTo>
                        <a:cubicBezTo>
                          <a:pt x="0" y="763535"/>
                          <a:pt x="22301" y="398618"/>
                          <a:pt x="100883" y="211293"/>
                        </a:cubicBezTo>
                        <a:cubicBezTo>
                          <a:pt x="77071" y="178003"/>
                          <a:pt x="82721" y="93285"/>
                          <a:pt x="77959" y="55232"/>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72" name="Rectangle 4096"/>
                  <p:cNvSpPr/>
                  <p:nvPr/>
                </p:nvSpPr>
                <p:spPr>
                  <a:xfrm>
                    <a:off x="5738762" y="1726409"/>
                    <a:ext cx="540595" cy="1591638"/>
                  </a:xfrm>
                  <a:custGeom>
                    <a:avLst/>
                    <a:gdLst>
                      <a:gd name="connsiteX0" fmla="*/ 0 w 457200"/>
                      <a:gd name="connsiteY0" fmla="*/ 0 h 990600"/>
                      <a:gd name="connsiteX1" fmla="*/ 457200 w 457200"/>
                      <a:gd name="connsiteY1" fmla="*/ 0 h 990600"/>
                      <a:gd name="connsiteX2" fmla="*/ 457200 w 457200"/>
                      <a:gd name="connsiteY2" fmla="*/ 990600 h 990600"/>
                      <a:gd name="connsiteX3" fmla="*/ 0 w 457200"/>
                      <a:gd name="connsiteY3" fmla="*/ 990600 h 990600"/>
                      <a:gd name="connsiteX4" fmla="*/ 0 w 457200"/>
                      <a:gd name="connsiteY4" fmla="*/ 0 h 990600"/>
                      <a:gd name="connsiteX0" fmla="*/ 0 w 457200"/>
                      <a:gd name="connsiteY0" fmla="*/ 104775 h 1095375"/>
                      <a:gd name="connsiteX1" fmla="*/ 314325 w 457200"/>
                      <a:gd name="connsiteY1" fmla="*/ 0 h 1095375"/>
                      <a:gd name="connsiteX2" fmla="*/ 457200 w 457200"/>
                      <a:gd name="connsiteY2" fmla="*/ 1095375 h 1095375"/>
                      <a:gd name="connsiteX3" fmla="*/ 0 w 457200"/>
                      <a:gd name="connsiteY3" fmla="*/ 1095375 h 1095375"/>
                      <a:gd name="connsiteX4" fmla="*/ 0 w 457200"/>
                      <a:gd name="connsiteY4" fmla="*/ 104775 h 1095375"/>
                      <a:gd name="connsiteX0" fmla="*/ 0 w 488156"/>
                      <a:gd name="connsiteY0" fmla="*/ 104775 h 1095375"/>
                      <a:gd name="connsiteX1" fmla="*/ 314325 w 488156"/>
                      <a:gd name="connsiteY1" fmla="*/ 0 h 1095375"/>
                      <a:gd name="connsiteX2" fmla="*/ 488156 w 488156"/>
                      <a:gd name="connsiteY2" fmla="*/ 111920 h 1095375"/>
                      <a:gd name="connsiteX3" fmla="*/ 457200 w 488156"/>
                      <a:gd name="connsiteY3" fmla="*/ 1095375 h 1095375"/>
                      <a:gd name="connsiteX4" fmla="*/ 0 w 488156"/>
                      <a:gd name="connsiteY4" fmla="*/ 1095375 h 1095375"/>
                      <a:gd name="connsiteX5" fmla="*/ 0 w 488156"/>
                      <a:gd name="connsiteY5" fmla="*/ 104775 h 1095375"/>
                      <a:gd name="connsiteX0" fmla="*/ 42862 w 488156"/>
                      <a:gd name="connsiteY0" fmla="*/ 109537 h 1095375"/>
                      <a:gd name="connsiteX1" fmla="*/ 314325 w 488156"/>
                      <a:gd name="connsiteY1" fmla="*/ 0 h 1095375"/>
                      <a:gd name="connsiteX2" fmla="*/ 488156 w 488156"/>
                      <a:gd name="connsiteY2" fmla="*/ 111920 h 1095375"/>
                      <a:gd name="connsiteX3" fmla="*/ 457200 w 488156"/>
                      <a:gd name="connsiteY3" fmla="*/ 1095375 h 1095375"/>
                      <a:gd name="connsiteX4" fmla="*/ 0 w 488156"/>
                      <a:gd name="connsiteY4" fmla="*/ 1095375 h 1095375"/>
                      <a:gd name="connsiteX5" fmla="*/ 42862 w 488156"/>
                      <a:gd name="connsiteY5" fmla="*/ 109537 h 1095375"/>
                      <a:gd name="connsiteX0" fmla="*/ 42862 w 488156"/>
                      <a:gd name="connsiteY0" fmla="*/ 109537 h 1095375"/>
                      <a:gd name="connsiteX1" fmla="*/ 161925 w 488156"/>
                      <a:gd name="connsiteY1" fmla="*/ 47626 h 1095375"/>
                      <a:gd name="connsiteX2" fmla="*/ 314325 w 488156"/>
                      <a:gd name="connsiteY2" fmla="*/ 0 h 1095375"/>
                      <a:gd name="connsiteX3" fmla="*/ 488156 w 488156"/>
                      <a:gd name="connsiteY3" fmla="*/ 111920 h 1095375"/>
                      <a:gd name="connsiteX4" fmla="*/ 457200 w 488156"/>
                      <a:gd name="connsiteY4" fmla="*/ 1095375 h 1095375"/>
                      <a:gd name="connsiteX5" fmla="*/ 0 w 488156"/>
                      <a:gd name="connsiteY5" fmla="*/ 1095375 h 1095375"/>
                      <a:gd name="connsiteX6" fmla="*/ 42862 w 488156"/>
                      <a:gd name="connsiteY6"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314325 w 488156"/>
                      <a:gd name="connsiteY3" fmla="*/ 0 h 1095375"/>
                      <a:gd name="connsiteX4" fmla="*/ 488156 w 488156"/>
                      <a:gd name="connsiteY4" fmla="*/ 111920 h 1095375"/>
                      <a:gd name="connsiteX5" fmla="*/ 457200 w 488156"/>
                      <a:gd name="connsiteY5" fmla="*/ 1095375 h 1095375"/>
                      <a:gd name="connsiteX6" fmla="*/ 0 w 488156"/>
                      <a:gd name="connsiteY6" fmla="*/ 1095375 h 1095375"/>
                      <a:gd name="connsiteX7" fmla="*/ 42862 w 488156"/>
                      <a:gd name="connsiteY7"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14325 w 488156"/>
                      <a:gd name="connsiteY4" fmla="*/ 0 h 1095375"/>
                      <a:gd name="connsiteX5" fmla="*/ 488156 w 488156"/>
                      <a:gd name="connsiteY5" fmla="*/ 111920 h 1095375"/>
                      <a:gd name="connsiteX6" fmla="*/ 457200 w 488156"/>
                      <a:gd name="connsiteY6" fmla="*/ 1095375 h 1095375"/>
                      <a:gd name="connsiteX7" fmla="*/ 0 w 488156"/>
                      <a:gd name="connsiteY7" fmla="*/ 1095375 h 1095375"/>
                      <a:gd name="connsiteX8" fmla="*/ 42862 w 488156"/>
                      <a:gd name="connsiteY8"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9069 w 488156"/>
                      <a:gd name="connsiteY1" fmla="*/ 52388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9069 w 488156"/>
                      <a:gd name="connsiteY1" fmla="*/ 52388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564547"/>
                      <a:gd name="connsiteY0" fmla="*/ 107155 h 1092993"/>
                      <a:gd name="connsiteX1" fmla="*/ 169069 w 564547"/>
                      <a:gd name="connsiteY1" fmla="*/ 50006 h 1092993"/>
                      <a:gd name="connsiteX2" fmla="*/ 88106 w 564547"/>
                      <a:gd name="connsiteY2" fmla="*/ 511969 h 1092993"/>
                      <a:gd name="connsiteX3" fmla="*/ 78582 w 564547"/>
                      <a:gd name="connsiteY3" fmla="*/ 552451 h 1092993"/>
                      <a:gd name="connsiteX4" fmla="*/ 366713 w 564547"/>
                      <a:gd name="connsiteY4" fmla="*/ 578644 h 1092993"/>
                      <a:gd name="connsiteX5" fmla="*/ 307181 w 564547"/>
                      <a:gd name="connsiteY5" fmla="*/ 0 h 1092993"/>
                      <a:gd name="connsiteX6" fmla="*/ 488156 w 564547"/>
                      <a:gd name="connsiteY6" fmla="*/ 109538 h 1092993"/>
                      <a:gd name="connsiteX7" fmla="*/ 564356 w 564547"/>
                      <a:gd name="connsiteY7" fmla="*/ 426244 h 1092993"/>
                      <a:gd name="connsiteX8" fmla="*/ 457200 w 564547"/>
                      <a:gd name="connsiteY8" fmla="*/ 1092993 h 1092993"/>
                      <a:gd name="connsiteX9" fmla="*/ 0 w 564547"/>
                      <a:gd name="connsiteY9" fmla="*/ 1092993 h 1092993"/>
                      <a:gd name="connsiteX10" fmla="*/ 42862 w 564547"/>
                      <a:gd name="connsiteY10" fmla="*/ 107155 h 1092993"/>
                      <a:gd name="connsiteX0" fmla="*/ 42862 w 564590"/>
                      <a:gd name="connsiteY0" fmla="*/ 107155 h 1092993"/>
                      <a:gd name="connsiteX1" fmla="*/ 169069 w 564590"/>
                      <a:gd name="connsiteY1" fmla="*/ 50006 h 1092993"/>
                      <a:gd name="connsiteX2" fmla="*/ 88106 w 564590"/>
                      <a:gd name="connsiteY2" fmla="*/ 511969 h 1092993"/>
                      <a:gd name="connsiteX3" fmla="*/ 78582 w 564590"/>
                      <a:gd name="connsiteY3" fmla="*/ 552451 h 1092993"/>
                      <a:gd name="connsiteX4" fmla="*/ 366713 w 564590"/>
                      <a:gd name="connsiteY4" fmla="*/ 578644 h 1092993"/>
                      <a:gd name="connsiteX5" fmla="*/ 307181 w 564590"/>
                      <a:gd name="connsiteY5" fmla="*/ 0 h 1092993"/>
                      <a:gd name="connsiteX6" fmla="*/ 488156 w 564590"/>
                      <a:gd name="connsiteY6" fmla="*/ 109538 h 1092993"/>
                      <a:gd name="connsiteX7" fmla="*/ 564356 w 564590"/>
                      <a:gd name="connsiteY7" fmla="*/ 426244 h 1092993"/>
                      <a:gd name="connsiteX8" fmla="*/ 457200 w 564590"/>
                      <a:gd name="connsiteY8" fmla="*/ 1092993 h 1092993"/>
                      <a:gd name="connsiteX9" fmla="*/ 0 w 564590"/>
                      <a:gd name="connsiteY9" fmla="*/ 1092993 h 1092993"/>
                      <a:gd name="connsiteX10" fmla="*/ 42862 w 564590"/>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57200 w 564356"/>
                      <a:gd name="connsiteY8" fmla="*/ 1092993 h 1092993"/>
                      <a:gd name="connsiteX9" fmla="*/ 0 w 564356"/>
                      <a:gd name="connsiteY9" fmla="*/ 1092993 h 1092993"/>
                      <a:gd name="connsiteX10" fmla="*/ 42862 w 564356"/>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57200 w 564356"/>
                      <a:gd name="connsiteY8" fmla="*/ 1092993 h 1092993"/>
                      <a:gd name="connsiteX9" fmla="*/ 0 w 564356"/>
                      <a:gd name="connsiteY9" fmla="*/ 1092993 h 1092993"/>
                      <a:gd name="connsiteX10" fmla="*/ 42862 w 564356"/>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457200 w 564356"/>
                      <a:gd name="connsiteY9" fmla="*/ 1092993 h 1092993"/>
                      <a:gd name="connsiteX10" fmla="*/ 0 w 564356"/>
                      <a:gd name="connsiteY10" fmla="*/ 1092993 h 1092993"/>
                      <a:gd name="connsiteX11" fmla="*/ 42862 w 564356"/>
                      <a:gd name="connsiteY11"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457200 w 564356"/>
                      <a:gd name="connsiteY9" fmla="*/ 1092993 h 1092993"/>
                      <a:gd name="connsiteX10" fmla="*/ 0 w 564356"/>
                      <a:gd name="connsiteY10" fmla="*/ 1092993 h 1092993"/>
                      <a:gd name="connsiteX11" fmla="*/ 42862 w 564356"/>
                      <a:gd name="connsiteY11"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67232 w 588726"/>
                      <a:gd name="connsiteY13"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57707 w 588726"/>
                      <a:gd name="connsiteY13" fmla="*/ 504825 h 1092993"/>
                      <a:gd name="connsiteX14" fmla="*/ 67232 w 588726"/>
                      <a:gd name="connsiteY14"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36275 w 588726"/>
                      <a:gd name="connsiteY13" fmla="*/ 592932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95857 w 588726"/>
                      <a:gd name="connsiteY10" fmla="*/ 804863 h 1092993"/>
                      <a:gd name="connsiteX11" fmla="*/ 481570 w 588726"/>
                      <a:gd name="connsiteY11" fmla="*/ 1092993 h 1092993"/>
                      <a:gd name="connsiteX12" fmla="*/ 24370 w 588726"/>
                      <a:gd name="connsiteY12" fmla="*/ 1092993 h 1092993"/>
                      <a:gd name="connsiteX13" fmla="*/ 76757 w 588726"/>
                      <a:gd name="connsiteY13" fmla="*/ 652463 h 1092993"/>
                      <a:gd name="connsiteX14" fmla="*/ 48182 w 588726"/>
                      <a:gd name="connsiteY14" fmla="*/ 597695 h 1092993"/>
                      <a:gd name="connsiteX15" fmla="*/ 57707 w 588726"/>
                      <a:gd name="connsiteY15" fmla="*/ 504825 h 1092993"/>
                      <a:gd name="connsiteX16" fmla="*/ 67232 w 588726"/>
                      <a:gd name="connsiteY16"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93476 w 588726"/>
                      <a:gd name="connsiteY10" fmla="*/ 814388 h 1092993"/>
                      <a:gd name="connsiteX11" fmla="*/ 481570 w 588726"/>
                      <a:gd name="connsiteY11" fmla="*/ 1092993 h 1092993"/>
                      <a:gd name="connsiteX12" fmla="*/ 24370 w 588726"/>
                      <a:gd name="connsiteY12" fmla="*/ 1092993 h 1092993"/>
                      <a:gd name="connsiteX13" fmla="*/ 76757 w 588726"/>
                      <a:gd name="connsiteY13" fmla="*/ 652463 h 1092993"/>
                      <a:gd name="connsiteX14" fmla="*/ 48182 w 588726"/>
                      <a:gd name="connsiteY14" fmla="*/ 597695 h 1092993"/>
                      <a:gd name="connsiteX15" fmla="*/ 57707 w 588726"/>
                      <a:gd name="connsiteY15" fmla="*/ 504825 h 1092993"/>
                      <a:gd name="connsiteX16" fmla="*/ 67232 w 588726"/>
                      <a:gd name="connsiteY16" fmla="*/ 107155 h 1092993"/>
                      <a:gd name="connsiteX0" fmla="*/ 30522 w 552016"/>
                      <a:gd name="connsiteY0" fmla="*/ 107155 h 1552574"/>
                      <a:gd name="connsiteX1" fmla="*/ 156729 w 552016"/>
                      <a:gd name="connsiteY1" fmla="*/ 50006 h 1552574"/>
                      <a:gd name="connsiteX2" fmla="*/ 75766 w 552016"/>
                      <a:gd name="connsiteY2" fmla="*/ 511969 h 1552574"/>
                      <a:gd name="connsiteX3" fmla="*/ 66242 w 552016"/>
                      <a:gd name="connsiteY3" fmla="*/ 552451 h 1552574"/>
                      <a:gd name="connsiteX4" fmla="*/ 354373 w 552016"/>
                      <a:gd name="connsiteY4" fmla="*/ 578644 h 1552574"/>
                      <a:gd name="connsiteX5" fmla="*/ 294841 w 552016"/>
                      <a:gd name="connsiteY5" fmla="*/ 0 h 1552574"/>
                      <a:gd name="connsiteX6" fmla="*/ 475816 w 552016"/>
                      <a:gd name="connsiteY6" fmla="*/ 109538 h 1552574"/>
                      <a:gd name="connsiteX7" fmla="*/ 552016 w 552016"/>
                      <a:gd name="connsiteY7" fmla="*/ 426244 h 1552574"/>
                      <a:gd name="connsiteX8" fmla="*/ 475815 w 552016"/>
                      <a:gd name="connsiteY8" fmla="*/ 583407 h 1552574"/>
                      <a:gd name="connsiteX9" fmla="*/ 530584 w 552016"/>
                      <a:gd name="connsiteY9" fmla="*/ 769144 h 1552574"/>
                      <a:gd name="connsiteX10" fmla="*/ 456766 w 552016"/>
                      <a:gd name="connsiteY10" fmla="*/ 814388 h 1552574"/>
                      <a:gd name="connsiteX11" fmla="*/ 444860 w 552016"/>
                      <a:gd name="connsiteY11" fmla="*/ 1092993 h 1552574"/>
                      <a:gd name="connsiteX12" fmla="*/ 32904 w 552016"/>
                      <a:gd name="connsiteY12" fmla="*/ 1552574 h 1552574"/>
                      <a:gd name="connsiteX13" fmla="*/ 40047 w 552016"/>
                      <a:gd name="connsiteY13" fmla="*/ 652463 h 1552574"/>
                      <a:gd name="connsiteX14" fmla="*/ 11472 w 552016"/>
                      <a:gd name="connsiteY14" fmla="*/ 597695 h 1552574"/>
                      <a:gd name="connsiteX15" fmla="*/ 20997 w 552016"/>
                      <a:gd name="connsiteY15" fmla="*/ 504825 h 1552574"/>
                      <a:gd name="connsiteX16" fmla="*/ 30522 w 552016"/>
                      <a:gd name="connsiteY16" fmla="*/ 107155 h 1552574"/>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44860 w 552016"/>
                      <a:gd name="connsiteY11" fmla="*/ 1092993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94865 w 552016"/>
                      <a:gd name="connsiteY13" fmla="*/ 1576387 h 1576387"/>
                      <a:gd name="connsiteX14" fmla="*/ 32904 w 552016"/>
                      <a:gd name="connsiteY14" fmla="*/ 1552574 h 1576387"/>
                      <a:gd name="connsiteX15" fmla="*/ 40047 w 552016"/>
                      <a:gd name="connsiteY15" fmla="*/ 652463 h 1576387"/>
                      <a:gd name="connsiteX16" fmla="*/ 11472 w 552016"/>
                      <a:gd name="connsiteY16" fmla="*/ 597695 h 1576387"/>
                      <a:gd name="connsiteX17" fmla="*/ 20997 w 552016"/>
                      <a:gd name="connsiteY17" fmla="*/ 504825 h 1576387"/>
                      <a:gd name="connsiteX18" fmla="*/ 30522 w 552016"/>
                      <a:gd name="connsiteY18"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94865 w 552016"/>
                      <a:gd name="connsiteY13" fmla="*/ 1576387 h 1576387"/>
                      <a:gd name="connsiteX14" fmla="*/ 32904 w 552016"/>
                      <a:gd name="connsiteY14" fmla="*/ 1552574 h 1576387"/>
                      <a:gd name="connsiteX15" fmla="*/ 40047 w 552016"/>
                      <a:gd name="connsiteY15" fmla="*/ 652463 h 1576387"/>
                      <a:gd name="connsiteX16" fmla="*/ 11472 w 552016"/>
                      <a:gd name="connsiteY16" fmla="*/ 597695 h 1576387"/>
                      <a:gd name="connsiteX17" fmla="*/ 20997 w 552016"/>
                      <a:gd name="connsiteY17" fmla="*/ 504825 h 1576387"/>
                      <a:gd name="connsiteX18" fmla="*/ 30522 w 552016"/>
                      <a:gd name="connsiteY18"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2904 w 552016"/>
                      <a:gd name="connsiteY16" fmla="*/ 1552574 h 1577990"/>
                      <a:gd name="connsiteX17" fmla="*/ 40047 w 552016"/>
                      <a:gd name="connsiteY17" fmla="*/ 652463 h 1577990"/>
                      <a:gd name="connsiteX18" fmla="*/ 11472 w 552016"/>
                      <a:gd name="connsiteY18" fmla="*/ 597695 h 1577990"/>
                      <a:gd name="connsiteX19" fmla="*/ 20997 w 552016"/>
                      <a:gd name="connsiteY19" fmla="*/ 504825 h 1577990"/>
                      <a:gd name="connsiteX20" fmla="*/ 30522 w 552016"/>
                      <a:gd name="connsiteY20"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273409 w 552016"/>
                      <a:gd name="connsiteY16" fmla="*/ 923923 h 1577990"/>
                      <a:gd name="connsiteX17" fmla="*/ 32904 w 552016"/>
                      <a:gd name="connsiteY17" fmla="*/ 1552574 h 1577990"/>
                      <a:gd name="connsiteX18" fmla="*/ 40047 w 552016"/>
                      <a:gd name="connsiteY18" fmla="*/ 652463 h 1577990"/>
                      <a:gd name="connsiteX19" fmla="*/ 11472 w 552016"/>
                      <a:gd name="connsiteY19" fmla="*/ 597695 h 1577990"/>
                      <a:gd name="connsiteX20" fmla="*/ 20997 w 552016"/>
                      <a:gd name="connsiteY20" fmla="*/ 504825 h 1577990"/>
                      <a:gd name="connsiteX21" fmla="*/ 30522 w 552016"/>
                      <a:gd name="connsiteY21"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32904 w 552016"/>
                      <a:gd name="connsiteY18" fmla="*/ 1552574 h 1577990"/>
                      <a:gd name="connsiteX19" fmla="*/ 40047 w 552016"/>
                      <a:gd name="connsiteY19" fmla="*/ 652463 h 1577990"/>
                      <a:gd name="connsiteX20" fmla="*/ 11472 w 552016"/>
                      <a:gd name="connsiteY20" fmla="*/ 597695 h 1577990"/>
                      <a:gd name="connsiteX21" fmla="*/ 20997 w 552016"/>
                      <a:gd name="connsiteY21" fmla="*/ 504825 h 1577990"/>
                      <a:gd name="connsiteX22" fmla="*/ 30522 w 552016"/>
                      <a:gd name="connsiteY22"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49572 w 552016"/>
                      <a:gd name="connsiteY18" fmla="*/ 1516855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285316 w 552016"/>
                      <a:gd name="connsiteY18" fmla="*/ 1547812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285316 w 552016"/>
                      <a:gd name="connsiteY18" fmla="*/ 1547812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83052"/>
                      <a:gd name="connsiteX1" fmla="*/ 156729 w 552016"/>
                      <a:gd name="connsiteY1" fmla="*/ 50006 h 1583052"/>
                      <a:gd name="connsiteX2" fmla="*/ 75766 w 552016"/>
                      <a:gd name="connsiteY2" fmla="*/ 511969 h 1583052"/>
                      <a:gd name="connsiteX3" fmla="*/ 66242 w 552016"/>
                      <a:gd name="connsiteY3" fmla="*/ 552451 h 1583052"/>
                      <a:gd name="connsiteX4" fmla="*/ 354373 w 552016"/>
                      <a:gd name="connsiteY4" fmla="*/ 578644 h 1583052"/>
                      <a:gd name="connsiteX5" fmla="*/ 294841 w 552016"/>
                      <a:gd name="connsiteY5" fmla="*/ 0 h 1583052"/>
                      <a:gd name="connsiteX6" fmla="*/ 475816 w 552016"/>
                      <a:gd name="connsiteY6" fmla="*/ 109538 h 1583052"/>
                      <a:gd name="connsiteX7" fmla="*/ 552016 w 552016"/>
                      <a:gd name="connsiteY7" fmla="*/ 426244 h 1583052"/>
                      <a:gd name="connsiteX8" fmla="*/ 475815 w 552016"/>
                      <a:gd name="connsiteY8" fmla="*/ 583407 h 1583052"/>
                      <a:gd name="connsiteX9" fmla="*/ 530584 w 552016"/>
                      <a:gd name="connsiteY9" fmla="*/ 769144 h 1583052"/>
                      <a:gd name="connsiteX10" fmla="*/ 456766 w 552016"/>
                      <a:gd name="connsiteY10" fmla="*/ 814388 h 1583052"/>
                      <a:gd name="connsiteX11" fmla="*/ 485341 w 552016"/>
                      <a:gd name="connsiteY11" fmla="*/ 1090612 h 1583052"/>
                      <a:gd name="connsiteX12" fmla="*/ 509153 w 552016"/>
                      <a:gd name="connsiteY12" fmla="*/ 1276349 h 1583052"/>
                      <a:gd name="connsiteX13" fmla="*/ 487722 w 552016"/>
                      <a:gd name="connsiteY13" fmla="*/ 1419224 h 1583052"/>
                      <a:gd name="connsiteX14" fmla="*/ 494865 w 552016"/>
                      <a:gd name="connsiteY14" fmla="*/ 1576387 h 1583052"/>
                      <a:gd name="connsiteX15" fmla="*/ 266265 w 552016"/>
                      <a:gd name="connsiteY15" fmla="*/ 1576387 h 1583052"/>
                      <a:gd name="connsiteX16" fmla="*/ 366278 w 552016"/>
                      <a:gd name="connsiteY16" fmla="*/ 1431130 h 1583052"/>
                      <a:gd name="connsiteX17" fmla="*/ 273409 w 552016"/>
                      <a:gd name="connsiteY17" fmla="*/ 923923 h 1583052"/>
                      <a:gd name="connsiteX18" fmla="*/ 285316 w 552016"/>
                      <a:gd name="connsiteY18" fmla="*/ 1547812 h 1583052"/>
                      <a:gd name="connsiteX19" fmla="*/ 32904 w 552016"/>
                      <a:gd name="connsiteY19" fmla="*/ 1552574 h 1583052"/>
                      <a:gd name="connsiteX20" fmla="*/ 40047 w 552016"/>
                      <a:gd name="connsiteY20" fmla="*/ 652463 h 1583052"/>
                      <a:gd name="connsiteX21" fmla="*/ 11472 w 552016"/>
                      <a:gd name="connsiteY21" fmla="*/ 597695 h 1583052"/>
                      <a:gd name="connsiteX22" fmla="*/ 20997 w 552016"/>
                      <a:gd name="connsiteY22" fmla="*/ 504825 h 1583052"/>
                      <a:gd name="connsiteX23" fmla="*/ 30522 w 552016"/>
                      <a:gd name="connsiteY23" fmla="*/ 107155 h 1583052"/>
                      <a:gd name="connsiteX0" fmla="*/ 30522 w 552016"/>
                      <a:gd name="connsiteY0" fmla="*/ 107155 h 1585107"/>
                      <a:gd name="connsiteX1" fmla="*/ 156729 w 552016"/>
                      <a:gd name="connsiteY1" fmla="*/ 50006 h 1585107"/>
                      <a:gd name="connsiteX2" fmla="*/ 75766 w 552016"/>
                      <a:gd name="connsiteY2" fmla="*/ 511969 h 1585107"/>
                      <a:gd name="connsiteX3" fmla="*/ 66242 w 552016"/>
                      <a:gd name="connsiteY3" fmla="*/ 552451 h 1585107"/>
                      <a:gd name="connsiteX4" fmla="*/ 354373 w 552016"/>
                      <a:gd name="connsiteY4" fmla="*/ 578644 h 1585107"/>
                      <a:gd name="connsiteX5" fmla="*/ 294841 w 552016"/>
                      <a:gd name="connsiteY5" fmla="*/ 0 h 1585107"/>
                      <a:gd name="connsiteX6" fmla="*/ 475816 w 552016"/>
                      <a:gd name="connsiteY6" fmla="*/ 109538 h 1585107"/>
                      <a:gd name="connsiteX7" fmla="*/ 552016 w 552016"/>
                      <a:gd name="connsiteY7" fmla="*/ 426244 h 1585107"/>
                      <a:gd name="connsiteX8" fmla="*/ 475815 w 552016"/>
                      <a:gd name="connsiteY8" fmla="*/ 583407 h 1585107"/>
                      <a:gd name="connsiteX9" fmla="*/ 530584 w 552016"/>
                      <a:gd name="connsiteY9" fmla="*/ 769144 h 1585107"/>
                      <a:gd name="connsiteX10" fmla="*/ 456766 w 552016"/>
                      <a:gd name="connsiteY10" fmla="*/ 814388 h 1585107"/>
                      <a:gd name="connsiteX11" fmla="*/ 485341 w 552016"/>
                      <a:gd name="connsiteY11" fmla="*/ 1090612 h 1585107"/>
                      <a:gd name="connsiteX12" fmla="*/ 509153 w 552016"/>
                      <a:gd name="connsiteY12" fmla="*/ 1276349 h 1585107"/>
                      <a:gd name="connsiteX13" fmla="*/ 487722 w 552016"/>
                      <a:gd name="connsiteY13" fmla="*/ 1419224 h 1585107"/>
                      <a:gd name="connsiteX14" fmla="*/ 494865 w 552016"/>
                      <a:gd name="connsiteY14" fmla="*/ 1576387 h 1585107"/>
                      <a:gd name="connsiteX15" fmla="*/ 266265 w 552016"/>
                      <a:gd name="connsiteY15" fmla="*/ 1576387 h 1585107"/>
                      <a:gd name="connsiteX16" fmla="*/ 366278 w 552016"/>
                      <a:gd name="connsiteY16" fmla="*/ 1431130 h 1585107"/>
                      <a:gd name="connsiteX17" fmla="*/ 273409 w 552016"/>
                      <a:gd name="connsiteY17" fmla="*/ 923923 h 1585107"/>
                      <a:gd name="connsiteX18" fmla="*/ 285316 w 552016"/>
                      <a:gd name="connsiteY18" fmla="*/ 1547812 h 1585107"/>
                      <a:gd name="connsiteX19" fmla="*/ 32904 w 552016"/>
                      <a:gd name="connsiteY19" fmla="*/ 1552574 h 1585107"/>
                      <a:gd name="connsiteX20" fmla="*/ 40047 w 552016"/>
                      <a:gd name="connsiteY20" fmla="*/ 652463 h 1585107"/>
                      <a:gd name="connsiteX21" fmla="*/ 11472 w 552016"/>
                      <a:gd name="connsiteY21" fmla="*/ 597695 h 1585107"/>
                      <a:gd name="connsiteX22" fmla="*/ 20997 w 552016"/>
                      <a:gd name="connsiteY22" fmla="*/ 504825 h 1585107"/>
                      <a:gd name="connsiteX23" fmla="*/ 30522 w 552016"/>
                      <a:gd name="connsiteY23" fmla="*/ 107155 h 1585107"/>
                      <a:gd name="connsiteX0" fmla="*/ 30522 w 552016"/>
                      <a:gd name="connsiteY0" fmla="*/ 107155 h 1585760"/>
                      <a:gd name="connsiteX1" fmla="*/ 156729 w 552016"/>
                      <a:gd name="connsiteY1" fmla="*/ 50006 h 1585760"/>
                      <a:gd name="connsiteX2" fmla="*/ 75766 w 552016"/>
                      <a:gd name="connsiteY2" fmla="*/ 511969 h 1585760"/>
                      <a:gd name="connsiteX3" fmla="*/ 66242 w 552016"/>
                      <a:gd name="connsiteY3" fmla="*/ 552451 h 1585760"/>
                      <a:gd name="connsiteX4" fmla="*/ 354373 w 552016"/>
                      <a:gd name="connsiteY4" fmla="*/ 578644 h 1585760"/>
                      <a:gd name="connsiteX5" fmla="*/ 294841 w 552016"/>
                      <a:gd name="connsiteY5" fmla="*/ 0 h 1585760"/>
                      <a:gd name="connsiteX6" fmla="*/ 475816 w 552016"/>
                      <a:gd name="connsiteY6" fmla="*/ 109538 h 1585760"/>
                      <a:gd name="connsiteX7" fmla="*/ 552016 w 552016"/>
                      <a:gd name="connsiteY7" fmla="*/ 426244 h 1585760"/>
                      <a:gd name="connsiteX8" fmla="*/ 475815 w 552016"/>
                      <a:gd name="connsiteY8" fmla="*/ 583407 h 1585760"/>
                      <a:gd name="connsiteX9" fmla="*/ 530584 w 552016"/>
                      <a:gd name="connsiteY9" fmla="*/ 769144 h 1585760"/>
                      <a:gd name="connsiteX10" fmla="*/ 456766 w 552016"/>
                      <a:gd name="connsiteY10" fmla="*/ 814388 h 1585760"/>
                      <a:gd name="connsiteX11" fmla="*/ 485341 w 552016"/>
                      <a:gd name="connsiteY11" fmla="*/ 1090612 h 1585760"/>
                      <a:gd name="connsiteX12" fmla="*/ 509153 w 552016"/>
                      <a:gd name="connsiteY12" fmla="*/ 1276349 h 1585760"/>
                      <a:gd name="connsiteX13" fmla="*/ 487722 w 552016"/>
                      <a:gd name="connsiteY13" fmla="*/ 1419224 h 1585760"/>
                      <a:gd name="connsiteX14" fmla="*/ 494865 w 552016"/>
                      <a:gd name="connsiteY14" fmla="*/ 1576387 h 1585760"/>
                      <a:gd name="connsiteX15" fmla="*/ 266265 w 552016"/>
                      <a:gd name="connsiteY15" fmla="*/ 1576387 h 1585760"/>
                      <a:gd name="connsiteX16" fmla="*/ 366278 w 552016"/>
                      <a:gd name="connsiteY16" fmla="*/ 1431130 h 1585760"/>
                      <a:gd name="connsiteX17" fmla="*/ 273409 w 552016"/>
                      <a:gd name="connsiteY17" fmla="*/ 923923 h 1585760"/>
                      <a:gd name="connsiteX18" fmla="*/ 285316 w 552016"/>
                      <a:gd name="connsiteY18" fmla="*/ 1547812 h 1585760"/>
                      <a:gd name="connsiteX19" fmla="*/ 32904 w 552016"/>
                      <a:gd name="connsiteY19" fmla="*/ 1552574 h 1585760"/>
                      <a:gd name="connsiteX20" fmla="*/ 40047 w 552016"/>
                      <a:gd name="connsiteY20" fmla="*/ 652463 h 1585760"/>
                      <a:gd name="connsiteX21" fmla="*/ 11472 w 552016"/>
                      <a:gd name="connsiteY21" fmla="*/ 597695 h 1585760"/>
                      <a:gd name="connsiteX22" fmla="*/ 20997 w 552016"/>
                      <a:gd name="connsiteY22" fmla="*/ 504825 h 1585760"/>
                      <a:gd name="connsiteX23" fmla="*/ 30522 w 552016"/>
                      <a:gd name="connsiteY23" fmla="*/ 107155 h 1585760"/>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13890 w 552016"/>
                      <a:gd name="connsiteY18" fmla="*/ 1290636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7688 w 540595"/>
                      <a:gd name="connsiteY21" fmla="*/ 1231104 h 1591638"/>
                      <a:gd name="connsiteX22" fmla="*/ 28626 w 540595"/>
                      <a:gd name="connsiteY22" fmla="*/ 652463 h 1591638"/>
                      <a:gd name="connsiteX23" fmla="*/ 51 w 540595"/>
                      <a:gd name="connsiteY23" fmla="*/ 597695 h 1591638"/>
                      <a:gd name="connsiteX24" fmla="*/ 9576 w 540595"/>
                      <a:gd name="connsiteY24" fmla="*/ 504825 h 1591638"/>
                      <a:gd name="connsiteX25" fmla="*/ 19101 w 540595"/>
                      <a:gd name="connsiteY25"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595" h="1591638">
                        <a:moveTo>
                          <a:pt x="19101" y="107155"/>
                        </a:moveTo>
                        <a:cubicBezTo>
                          <a:pt x="64345" y="88899"/>
                          <a:pt x="100064" y="68262"/>
                          <a:pt x="145308" y="50006"/>
                        </a:cubicBezTo>
                        <a:cubicBezTo>
                          <a:pt x="166739" y="43656"/>
                          <a:pt x="52440" y="320676"/>
                          <a:pt x="64345" y="511969"/>
                        </a:cubicBezTo>
                        <a:cubicBezTo>
                          <a:pt x="44502" y="519114"/>
                          <a:pt x="43708" y="531019"/>
                          <a:pt x="54821" y="552451"/>
                        </a:cubicBezTo>
                        <a:cubicBezTo>
                          <a:pt x="96096" y="573088"/>
                          <a:pt x="292152" y="596106"/>
                          <a:pt x="342952" y="578644"/>
                        </a:cubicBezTo>
                        <a:cubicBezTo>
                          <a:pt x="208808" y="369094"/>
                          <a:pt x="186584" y="338137"/>
                          <a:pt x="283420" y="0"/>
                        </a:cubicBezTo>
                        <a:cubicBezTo>
                          <a:pt x="305646" y="53975"/>
                          <a:pt x="456457" y="46038"/>
                          <a:pt x="464395" y="109538"/>
                        </a:cubicBezTo>
                        <a:cubicBezTo>
                          <a:pt x="483446" y="213519"/>
                          <a:pt x="531069" y="288925"/>
                          <a:pt x="540595" y="426244"/>
                        </a:cubicBezTo>
                        <a:cubicBezTo>
                          <a:pt x="531070" y="504031"/>
                          <a:pt x="473919" y="517526"/>
                          <a:pt x="464394" y="583407"/>
                        </a:cubicBezTo>
                        <a:cubicBezTo>
                          <a:pt x="482651" y="657226"/>
                          <a:pt x="503288" y="690563"/>
                          <a:pt x="519163" y="769144"/>
                        </a:cubicBezTo>
                        <a:cubicBezTo>
                          <a:pt x="508051" y="808832"/>
                          <a:pt x="456457" y="774700"/>
                          <a:pt x="445345" y="814388"/>
                        </a:cubicBezTo>
                        <a:cubicBezTo>
                          <a:pt x="447726" y="906463"/>
                          <a:pt x="464395" y="998537"/>
                          <a:pt x="473920" y="1090612"/>
                        </a:cubicBezTo>
                        <a:cubicBezTo>
                          <a:pt x="468364" y="1172369"/>
                          <a:pt x="496145" y="1195387"/>
                          <a:pt x="497732" y="1276349"/>
                        </a:cubicBezTo>
                        <a:cubicBezTo>
                          <a:pt x="505669" y="1338658"/>
                          <a:pt x="490588" y="1376362"/>
                          <a:pt x="476301" y="1419224"/>
                        </a:cubicBezTo>
                        <a:cubicBezTo>
                          <a:pt x="495352" y="1447799"/>
                          <a:pt x="514400" y="1509315"/>
                          <a:pt x="483444" y="1576387"/>
                        </a:cubicBezTo>
                        <a:cubicBezTo>
                          <a:pt x="442962" y="1599406"/>
                          <a:pt x="350094" y="1593850"/>
                          <a:pt x="254844" y="1576387"/>
                        </a:cubicBezTo>
                        <a:cubicBezTo>
                          <a:pt x="263178" y="1527570"/>
                          <a:pt x="384622" y="1554162"/>
                          <a:pt x="354857" y="1431130"/>
                        </a:cubicBezTo>
                        <a:cubicBezTo>
                          <a:pt x="391767" y="1322386"/>
                          <a:pt x="312788" y="914795"/>
                          <a:pt x="261988" y="921542"/>
                        </a:cubicBezTo>
                        <a:cubicBezTo>
                          <a:pt x="249288" y="985042"/>
                          <a:pt x="293341" y="1179511"/>
                          <a:pt x="302469" y="1290636"/>
                        </a:cubicBezTo>
                        <a:cubicBezTo>
                          <a:pt x="242540" y="1499392"/>
                          <a:pt x="307232" y="1491058"/>
                          <a:pt x="273895" y="1547812"/>
                        </a:cubicBezTo>
                        <a:lnTo>
                          <a:pt x="21483" y="1552574"/>
                        </a:lnTo>
                        <a:cubicBezTo>
                          <a:pt x="-20189" y="1490661"/>
                          <a:pt x="155230" y="1527569"/>
                          <a:pt x="145307" y="1421604"/>
                        </a:cubicBezTo>
                        <a:cubicBezTo>
                          <a:pt x="161578" y="1337070"/>
                          <a:pt x="127844" y="1296985"/>
                          <a:pt x="147688" y="1231104"/>
                        </a:cubicBezTo>
                        <a:cubicBezTo>
                          <a:pt x="138957" y="986629"/>
                          <a:pt x="26245" y="810022"/>
                          <a:pt x="28626" y="652463"/>
                        </a:cubicBezTo>
                        <a:cubicBezTo>
                          <a:pt x="19894" y="620713"/>
                          <a:pt x="3226" y="622301"/>
                          <a:pt x="51" y="597695"/>
                        </a:cubicBezTo>
                        <a:cubicBezTo>
                          <a:pt x="-743" y="561183"/>
                          <a:pt x="7989" y="539750"/>
                          <a:pt x="9576" y="504825"/>
                        </a:cubicBezTo>
                        <a:cubicBezTo>
                          <a:pt x="-6298" y="387746"/>
                          <a:pt x="-743" y="190102"/>
                          <a:pt x="19101" y="107155"/>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73" name="Rectangle 4098"/>
                  <p:cNvSpPr/>
                  <p:nvPr/>
                </p:nvSpPr>
                <p:spPr>
                  <a:xfrm rot="361497">
                    <a:off x="6053107" y="2343150"/>
                    <a:ext cx="98168" cy="71436"/>
                  </a:xfrm>
                  <a:custGeom>
                    <a:avLst/>
                    <a:gdLst>
                      <a:gd name="connsiteX0" fmla="*/ 0 w 45719"/>
                      <a:gd name="connsiteY0" fmla="*/ 0 h 152400"/>
                      <a:gd name="connsiteX1" fmla="*/ 45719 w 45719"/>
                      <a:gd name="connsiteY1" fmla="*/ 0 h 152400"/>
                      <a:gd name="connsiteX2" fmla="*/ 45719 w 45719"/>
                      <a:gd name="connsiteY2" fmla="*/ 152400 h 152400"/>
                      <a:gd name="connsiteX3" fmla="*/ 0 w 45719"/>
                      <a:gd name="connsiteY3" fmla="*/ 152400 h 152400"/>
                      <a:gd name="connsiteX4" fmla="*/ 0 w 45719"/>
                      <a:gd name="connsiteY4" fmla="*/ 0 h 152400"/>
                      <a:gd name="connsiteX0" fmla="*/ 0 w 71913"/>
                      <a:gd name="connsiteY0" fmla="*/ 7143 h 152400"/>
                      <a:gd name="connsiteX1" fmla="*/ 71913 w 71913"/>
                      <a:gd name="connsiteY1" fmla="*/ 0 h 152400"/>
                      <a:gd name="connsiteX2" fmla="*/ 71913 w 71913"/>
                      <a:gd name="connsiteY2" fmla="*/ 152400 h 152400"/>
                      <a:gd name="connsiteX3" fmla="*/ 26194 w 71913"/>
                      <a:gd name="connsiteY3" fmla="*/ 152400 h 152400"/>
                      <a:gd name="connsiteX4" fmla="*/ 0 w 71913"/>
                      <a:gd name="connsiteY4" fmla="*/ 7143 h 152400"/>
                      <a:gd name="connsiteX0" fmla="*/ 0 w 71913"/>
                      <a:gd name="connsiteY0" fmla="*/ 28574 h 173831"/>
                      <a:gd name="connsiteX1" fmla="*/ 24288 w 71913"/>
                      <a:gd name="connsiteY1" fmla="*/ 0 h 173831"/>
                      <a:gd name="connsiteX2" fmla="*/ 71913 w 71913"/>
                      <a:gd name="connsiteY2" fmla="*/ 173831 h 173831"/>
                      <a:gd name="connsiteX3" fmla="*/ 26194 w 71913"/>
                      <a:gd name="connsiteY3" fmla="*/ 173831 h 173831"/>
                      <a:gd name="connsiteX4" fmla="*/ 0 w 71913"/>
                      <a:gd name="connsiteY4" fmla="*/ 28574 h 173831"/>
                      <a:gd name="connsiteX0" fmla="*/ 0 w 69532"/>
                      <a:gd name="connsiteY0" fmla="*/ 28574 h 173831"/>
                      <a:gd name="connsiteX1" fmla="*/ 24288 w 69532"/>
                      <a:gd name="connsiteY1" fmla="*/ 0 h 173831"/>
                      <a:gd name="connsiteX2" fmla="*/ 69532 w 69532"/>
                      <a:gd name="connsiteY2" fmla="*/ 54768 h 173831"/>
                      <a:gd name="connsiteX3" fmla="*/ 26194 w 69532"/>
                      <a:gd name="connsiteY3" fmla="*/ 173831 h 173831"/>
                      <a:gd name="connsiteX4" fmla="*/ 0 w 69532"/>
                      <a:gd name="connsiteY4" fmla="*/ 28574 h 173831"/>
                      <a:gd name="connsiteX0" fmla="*/ 0 w 69532"/>
                      <a:gd name="connsiteY0" fmla="*/ 28574 h 76199"/>
                      <a:gd name="connsiteX1" fmla="*/ 24288 w 69532"/>
                      <a:gd name="connsiteY1" fmla="*/ 0 h 76199"/>
                      <a:gd name="connsiteX2" fmla="*/ 69532 w 69532"/>
                      <a:gd name="connsiteY2" fmla="*/ 54768 h 76199"/>
                      <a:gd name="connsiteX3" fmla="*/ 52388 w 69532"/>
                      <a:gd name="connsiteY3" fmla="*/ 76199 h 76199"/>
                      <a:gd name="connsiteX4" fmla="*/ 0 w 69532"/>
                      <a:gd name="connsiteY4" fmla="*/ 28574 h 76199"/>
                      <a:gd name="connsiteX0" fmla="*/ 0 w 69532"/>
                      <a:gd name="connsiteY0" fmla="*/ 26192 h 73817"/>
                      <a:gd name="connsiteX1" fmla="*/ 12382 w 69532"/>
                      <a:gd name="connsiteY1" fmla="*/ 0 h 73817"/>
                      <a:gd name="connsiteX2" fmla="*/ 69532 w 69532"/>
                      <a:gd name="connsiteY2" fmla="*/ 52386 h 73817"/>
                      <a:gd name="connsiteX3" fmla="*/ 52388 w 69532"/>
                      <a:gd name="connsiteY3" fmla="*/ 73817 h 73817"/>
                      <a:gd name="connsiteX4" fmla="*/ 0 w 69532"/>
                      <a:gd name="connsiteY4" fmla="*/ 26192 h 73817"/>
                      <a:gd name="connsiteX0" fmla="*/ 0 w 74294"/>
                      <a:gd name="connsiteY0" fmla="*/ 14285 h 73817"/>
                      <a:gd name="connsiteX1" fmla="*/ 17144 w 74294"/>
                      <a:gd name="connsiteY1" fmla="*/ 0 h 73817"/>
                      <a:gd name="connsiteX2" fmla="*/ 74294 w 74294"/>
                      <a:gd name="connsiteY2" fmla="*/ 52386 h 73817"/>
                      <a:gd name="connsiteX3" fmla="*/ 57150 w 74294"/>
                      <a:gd name="connsiteY3" fmla="*/ 73817 h 73817"/>
                      <a:gd name="connsiteX4" fmla="*/ 0 w 74294"/>
                      <a:gd name="connsiteY4" fmla="*/ 14285 h 73817"/>
                      <a:gd name="connsiteX0" fmla="*/ 0 w 74294"/>
                      <a:gd name="connsiteY0" fmla="*/ 14285 h 71436"/>
                      <a:gd name="connsiteX1" fmla="*/ 17144 w 74294"/>
                      <a:gd name="connsiteY1" fmla="*/ 0 h 71436"/>
                      <a:gd name="connsiteX2" fmla="*/ 74294 w 74294"/>
                      <a:gd name="connsiteY2" fmla="*/ 52386 h 71436"/>
                      <a:gd name="connsiteX3" fmla="*/ 61913 w 74294"/>
                      <a:gd name="connsiteY3" fmla="*/ 71436 h 71436"/>
                      <a:gd name="connsiteX4" fmla="*/ 0 w 74294"/>
                      <a:gd name="connsiteY4" fmla="*/ 14285 h 71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4" h="71436">
                        <a:moveTo>
                          <a:pt x="0" y="14285"/>
                        </a:moveTo>
                        <a:lnTo>
                          <a:pt x="17144" y="0"/>
                        </a:lnTo>
                        <a:lnTo>
                          <a:pt x="74294" y="52386"/>
                        </a:lnTo>
                        <a:lnTo>
                          <a:pt x="61913" y="71436"/>
                        </a:lnTo>
                        <a:lnTo>
                          <a:pt x="0" y="14285"/>
                        </a:lnTo>
                        <a:close/>
                      </a:path>
                    </a:pathLst>
                  </a:custGeom>
                  <a:solidFill>
                    <a:srgbClr val="93E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368" name="Picture 916"/>
                <p:cNvPicPr>
                  <a:picLocks noChangeAspect="1"/>
                </p:cNvPicPr>
                <p:nvPr/>
              </p:nvPicPr>
              <p:blipFill rotWithShape="1">
                <a:blip r:embed="rId7" cstate="print">
                  <a:extLst>
                    <a:ext uri="{28A0092B-C50C-407E-A947-70E740481C1C}">
                      <a14:useLocalDpi xmlns:a14="http://schemas.microsoft.com/office/drawing/2010/main" val="0"/>
                    </a:ext>
                  </a:extLst>
                </a:blip>
                <a:srcRect t="31372" b="32353"/>
                <a:stretch/>
              </p:blipFill>
              <p:spPr>
                <a:xfrm>
                  <a:off x="3835398" y="5016012"/>
                  <a:ext cx="767856" cy="243831"/>
                </a:xfrm>
                <a:prstGeom prst="rect">
                  <a:avLst/>
                </a:prstGeom>
              </p:spPr>
            </p:pic>
          </p:grpSp>
          <p:grpSp>
            <p:nvGrpSpPr>
              <p:cNvPr id="1356" name="Group 655"/>
              <p:cNvGrpSpPr/>
              <p:nvPr/>
            </p:nvGrpSpPr>
            <p:grpSpPr>
              <a:xfrm>
                <a:off x="6489987" y="5310426"/>
                <a:ext cx="411480" cy="1088136"/>
                <a:chOff x="2053256" y="2784880"/>
                <a:chExt cx="1419039" cy="3775946"/>
              </a:xfrm>
            </p:grpSpPr>
            <p:sp>
              <p:nvSpPr>
                <p:cNvPr id="1365" name="Rectangle 8"/>
                <p:cNvSpPr/>
                <p:nvPr/>
              </p:nvSpPr>
              <p:spPr>
                <a:xfrm>
                  <a:off x="2053256" y="2784880"/>
                  <a:ext cx="1419039" cy="3775946"/>
                </a:xfrm>
                <a:custGeom>
                  <a:avLst/>
                  <a:gdLst/>
                  <a:ahLst/>
                  <a:cxnLst/>
                  <a:rect l="l" t="t" r="r" b="b"/>
                  <a:pathLst>
                    <a:path w="1490414" h="3965869">
                      <a:moveTo>
                        <a:pt x="229803" y="1141949"/>
                      </a:moveTo>
                      <a:cubicBezTo>
                        <a:pt x="203574" y="1156175"/>
                        <a:pt x="155922" y="1477728"/>
                        <a:pt x="165401" y="1574558"/>
                      </a:cubicBezTo>
                      <a:cubicBezTo>
                        <a:pt x="236978" y="1547834"/>
                        <a:pt x="256551" y="1408434"/>
                        <a:pt x="271791" y="1321039"/>
                      </a:cubicBezTo>
                      <a:cubicBezTo>
                        <a:pt x="259441" y="1261812"/>
                        <a:pt x="277425" y="1150582"/>
                        <a:pt x="234740" y="1143359"/>
                      </a:cubicBezTo>
                      <a:cubicBezTo>
                        <a:pt x="233205" y="1141418"/>
                        <a:pt x="231552" y="1141001"/>
                        <a:pt x="229803" y="1141949"/>
                      </a:cubicBezTo>
                      <a:close/>
                      <a:moveTo>
                        <a:pt x="537372" y="0"/>
                      </a:moveTo>
                      <a:cubicBezTo>
                        <a:pt x="680382" y="24558"/>
                        <a:pt x="702052" y="127121"/>
                        <a:pt x="754055" y="177681"/>
                      </a:cubicBezTo>
                      <a:cubicBezTo>
                        <a:pt x="751045" y="267567"/>
                        <a:pt x="800040" y="357452"/>
                        <a:pt x="823032" y="447338"/>
                      </a:cubicBezTo>
                      <a:cubicBezTo>
                        <a:pt x="818819" y="496130"/>
                        <a:pt x="753934" y="475582"/>
                        <a:pt x="762722" y="528707"/>
                      </a:cubicBezTo>
                      <a:cubicBezTo>
                        <a:pt x="764166" y="574933"/>
                        <a:pt x="800280" y="534484"/>
                        <a:pt x="806058" y="567709"/>
                      </a:cubicBezTo>
                      <a:cubicBezTo>
                        <a:pt x="808947" y="599490"/>
                        <a:pt x="794500" y="622602"/>
                        <a:pt x="810391" y="663050"/>
                      </a:cubicBezTo>
                      <a:cubicBezTo>
                        <a:pt x="820503" y="719387"/>
                        <a:pt x="912954" y="676051"/>
                        <a:pt x="923066" y="732388"/>
                      </a:cubicBezTo>
                      <a:cubicBezTo>
                        <a:pt x="866006" y="1149140"/>
                        <a:pt x="1013352" y="1934975"/>
                        <a:pt x="1118081" y="2045484"/>
                      </a:cubicBezTo>
                      <a:cubicBezTo>
                        <a:pt x="1144805" y="2099655"/>
                        <a:pt x="1139809" y="2151178"/>
                        <a:pt x="1144083" y="2184161"/>
                      </a:cubicBezTo>
                      <a:cubicBezTo>
                        <a:pt x="1152750" y="2240498"/>
                        <a:pt x="1070411" y="2175494"/>
                        <a:pt x="1079078" y="2231831"/>
                      </a:cubicBezTo>
                      <a:cubicBezTo>
                        <a:pt x="1162862" y="2405177"/>
                        <a:pt x="1255313" y="2725867"/>
                        <a:pt x="1282760" y="2899213"/>
                      </a:cubicBezTo>
                      <a:cubicBezTo>
                        <a:pt x="1273370" y="2945438"/>
                        <a:pt x="1229311" y="2922325"/>
                        <a:pt x="1213421" y="2959883"/>
                      </a:cubicBezTo>
                      <a:cubicBezTo>
                        <a:pt x="1206198" y="3066780"/>
                        <a:pt x="1232923" y="3410583"/>
                        <a:pt x="1239423" y="3540592"/>
                      </a:cubicBezTo>
                      <a:cubicBezTo>
                        <a:pt x="1278426" y="3601263"/>
                        <a:pt x="1308762" y="3722605"/>
                        <a:pt x="1321763" y="3809278"/>
                      </a:cubicBezTo>
                      <a:cubicBezTo>
                        <a:pt x="1377980" y="3844910"/>
                        <a:pt x="1486201" y="3871876"/>
                        <a:pt x="1490414" y="3916175"/>
                      </a:cubicBezTo>
                      <a:cubicBezTo>
                        <a:pt x="1473801" y="3988402"/>
                        <a:pt x="1302923" y="3967215"/>
                        <a:pt x="1239423" y="3943621"/>
                      </a:cubicBezTo>
                      <a:cubicBezTo>
                        <a:pt x="1206258" y="3898359"/>
                        <a:pt x="1208366" y="3773165"/>
                        <a:pt x="1109415" y="3774609"/>
                      </a:cubicBezTo>
                      <a:cubicBezTo>
                        <a:pt x="1071135" y="3780387"/>
                        <a:pt x="1128916" y="3927009"/>
                        <a:pt x="1057411" y="3913286"/>
                      </a:cubicBezTo>
                      <a:cubicBezTo>
                        <a:pt x="1045915" y="3822519"/>
                        <a:pt x="912957" y="3692271"/>
                        <a:pt x="1053078" y="3536259"/>
                      </a:cubicBezTo>
                      <a:cubicBezTo>
                        <a:pt x="1073362" y="3377599"/>
                        <a:pt x="939681" y="3115172"/>
                        <a:pt x="927402" y="3033555"/>
                      </a:cubicBezTo>
                      <a:cubicBezTo>
                        <a:pt x="788064" y="3083633"/>
                        <a:pt x="531595" y="2940383"/>
                        <a:pt x="489703" y="3011887"/>
                      </a:cubicBezTo>
                      <a:cubicBezTo>
                        <a:pt x="513599" y="3054020"/>
                        <a:pt x="412419" y="3310185"/>
                        <a:pt x="424698" y="3484254"/>
                      </a:cubicBezTo>
                      <a:cubicBezTo>
                        <a:pt x="462979" y="3640988"/>
                        <a:pt x="516378" y="3900527"/>
                        <a:pt x="485369" y="3952290"/>
                      </a:cubicBezTo>
                      <a:lnTo>
                        <a:pt x="346978" y="3950845"/>
                      </a:lnTo>
                      <a:cubicBezTo>
                        <a:pt x="269755" y="3907749"/>
                        <a:pt x="288958" y="3750534"/>
                        <a:pt x="325024" y="3588263"/>
                      </a:cubicBezTo>
                      <a:cubicBezTo>
                        <a:pt x="309086" y="3386989"/>
                        <a:pt x="230406" y="3154175"/>
                        <a:pt x="251352" y="3003220"/>
                      </a:cubicBezTo>
                      <a:cubicBezTo>
                        <a:pt x="189189" y="2928345"/>
                        <a:pt x="18780" y="3076170"/>
                        <a:pt x="0" y="2951217"/>
                      </a:cubicBezTo>
                      <a:cubicBezTo>
                        <a:pt x="71458" y="2666159"/>
                        <a:pt x="64282" y="2472348"/>
                        <a:pt x="99673" y="2236164"/>
                      </a:cubicBezTo>
                      <a:cubicBezTo>
                        <a:pt x="5007" y="2177900"/>
                        <a:pt x="78005" y="1956644"/>
                        <a:pt x="39002" y="1685791"/>
                      </a:cubicBezTo>
                      <a:cubicBezTo>
                        <a:pt x="9389" y="1469831"/>
                        <a:pt x="63560" y="1349211"/>
                        <a:pt x="82339" y="1174420"/>
                      </a:cubicBezTo>
                      <a:cubicBezTo>
                        <a:pt x="96785" y="1016964"/>
                        <a:pt x="73672" y="827728"/>
                        <a:pt x="125675" y="741055"/>
                      </a:cubicBezTo>
                      <a:cubicBezTo>
                        <a:pt x="127072" y="688570"/>
                        <a:pt x="146573" y="693944"/>
                        <a:pt x="182013" y="654382"/>
                      </a:cubicBezTo>
                      <a:cubicBezTo>
                        <a:pt x="192220" y="608480"/>
                        <a:pt x="232763" y="579913"/>
                        <a:pt x="251637" y="516676"/>
                      </a:cubicBezTo>
                      <a:cubicBezTo>
                        <a:pt x="216872" y="428235"/>
                        <a:pt x="247113" y="287790"/>
                        <a:pt x="299021" y="225351"/>
                      </a:cubicBezTo>
                      <a:cubicBezTo>
                        <a:pt x="313466" y="170458"/>
                        <a:pt x="392917" y="15890"/>
                        <a:pt x="537372" y="0"/>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66" name="Rectangle 9"/>
                <p:cNvSpPr/>
                <p:nvPr/>
              </p:nvSpPr>
              <p:spPr>
                <a:xfrm>
                  <a:off x="2385405" y="3442597"/>
                  <a:ext cx="360649" cy="381506"/>
                </a:xfrm>
                <a:custGeom>
                  <a:avLst/>
                  <a:gdLst>
                    <a:gd name="connsiteX0" fmla="*/ 0 w 457200"/>
                    <a:gd name="connsiteY0" fmla="*/ 0 h 447993"/>
                    <a:gd name="connsiteX1" fmla="*/ 457200 w 457200"/>
                    <a:gd name="connsiteY1" fmla="*/ 0 h 447993"/>
                    <a:gd name="connsiteX2" fmla="*/ 457200 w 457200"/>
                    <a:gd name="connsiteY2" fmla="*/ 447993 h 447993"/>
                    <a:gd name="connsiteX3" fmla="*/ 0 w 457200"/>
                    <a:gd name="connsiteY3" fmla="*/ 447993 h 447993"/>
                    <a:gd name="connsiteX4" fmla="*/ 0 w 457200"/>
                    <a:gd name="connsiteY4" fmla="*/ 0 h 447993"/>
                    <a:gd name="connsiteX0" fmla="*/ 0 w 465867"/>
                    <a:gd name="connsiteY0" fmla="*/ 39003 h 447993"/>
                    <a:gd name="connsiteX1" fmla="*/ 465867 w 465867"/>
                    <a:gd name="connsiteY1" fmla="*/ 0 h 447993"/>
                    <a:gd name="connsiteX2" fmla="*/ 465867 w 465867"/>
                    <a:gd name="connsiteY2" fmla="*/ 447993 h 447993"/>
                    <a:gd name="connsiteX3" fmla="*/ 8667 w 465867"/>
                    <a:gd name="connsiteY3" fmla="*/ 447993 h 447993"/>
                    <a:gd name="connsiteX4" fmla="*/ 0 w 465867"/>
                    <a:gd name="connsiteY4" fmla="*/ 39003 h 447993"/>
                    <a:gd name="connsiteX0" fmla="*/ 0 w 465867"/>
                    <a:gd name="connsiteY0" fmla="*/ 45321 h 454311"/>
                    <a:gd name="connsiteX1" fmla="*/ 176236 w 465867"/>
                    <a:gd name="connsiteY1" fmla="*/ 0 h 454311"/>
                    <a:gd name="connsiteX2" fmla="*/ 465867 w 465867"/>
                    <a:gd name="connsiteY2" fmla="*/ 6318 h 454311"/>
                    <a:gd name="connsiteX3" fmla="*/ 465867 w 465867"/>
                    <a:gd name="connsiteY3" fmla="*/ 454311 h 454311"/>
                    <a:gd name="connsiteX4" fmla="*/ 8667 w 465867"/>
                    <a:gd name="connsiteY4" fmla="*/ 454311 h 454311"/>
                    <a:gd name="connsiteX5" fmla="*/ 0 w 465867"/>
                    <a:gd name="connsiteY5" fmla="*/ 45321 h 454311"/>
                    <a:gd name="connsiteX0" fmla="*/ 3614 w 469481"/>
                    <a:gd name="connsiteY0" fmla="*/ 55173 h 464163"/>
                    <a:gd name="connsiteX1" fmla="*/ 179850 w 469481"/>
                    <a:gd name="connsiteY1" fmla="*/ 9852 h 464163"/>
                    <a:gd name="connsiteX2" fmla="*/ 469481 w 469481"/>
                    <a:gd name="connsiteY2" fmla="*/ 16170 h 464163"/>
                    <a:gd name="connsiteX3" fmla="*/ 469481 w 469481"/>
                    <a:gd name="connsiteY3" fmla="*/ 464163 h 464163"/>
                    <a:gd name="connsiteX4" fmla="*/ 12281 w 469481"/>
                    <a:gd name="connsiteY4" fmla="*/ 464163 h 464163"/>
                    <a:gd name="connsiteX5" fmla="*/ 3614 w 469481"/>
                    <a:gd name="connsiteY5" fmla="*/ 55173 h 464163"/>
                    <a:gd name="connsiteX0" fmla="*/ 3614 w 469481"/>
                    <a:gd name="connsiteY0" fmla="*/ 49157 h 458147"/>
                    <a:gd name="connsiteX1" fmla="*/ 179850 w 469481"/>
                    <a:gd name="connsiteY1" fmla="*/ 3836 h 458147"/>
                    <a:gd name="connsiteX2" fmla="*/ 469481 w 469481"/>
                    <a:gd name="connsiteY2" fmla="*/ 10154 h 458147"/>
                    <a:gd name="connsiteX3" fmla="*/ 469481 w 469481"/>
                    <a:gd name="connsiteY3" fmla="*/ 458147 h 458147"/>
                    <a:gd name="connsiteX4" fmla="*/ 12281 w 469481"/>
                    <a:gd name="connsiteY4" fmla="*/ 458147 h 458147"/>
                    <a:gd name="connsiteX5" fmla="*/ 3614 w 469481"/>
                    <a:gd name="connsiteY5" fmla="*/ 49157 h 458147"/>
                    <a:gd name="connsiteX0" fmla="*/ 3614 w 469481"/>
                    <a:gd name="connsiteY0" fmla="*/ 49157 h 458147"/>
                    <a:gd name="connsiteX1" fmla="*/ 179850 w 469481"/>
                    <a:gd name="connsiteY1" fmla="*/ 3836 h 458147"/>
                    <a:gd name="connsiteX2" fmla="*/ 365473 w 469481"/>
                    <a:gd name="connsiteY2" fmla="*/ 10154 h 458147"/>
                    <a:gd name="connsiteX3" fmla="*/ 469481 w 469481"/>
                    <a:gd name="connsiteY3" fmla="*/ 458147 h 458147"/>
                    <a:gd name="connsiteX4" fmla="*/ 12281 w 469481"/>
                    <a:gd name="connsiteY4" fmla="*/ 458147 h 458147"/>
                    <a:gd name="connsiteX5" fmla="*/ 3614 w 469481"/>
                    <a:gd name="connsiteY5" fmla="*/ 49157 h 458147"/>
                    <a:gd name="connsiteX0" fmla="*/ 3614 w 469481"/>
                    <a:gd name="connsiteY0" fmla="*/ 89291 h 498281"/>
                    <a:gd name="connsiteX1" fmla="*/ 179850 w 469481"/>
                    <a:gd name="connsiteY1" fmla="*/ 43970 h 498281"/>
                    <a:gd name="connsiteX2" fmla="*/ 365473 w 469481"/>
                    <a:gd name="connsiteY2" fmla="*/ 50288 h 498281"/>
                    <a:gd name="connsiteX3" fmla="*/ 469481 w 469481"/>
                    <a:gd name="connsiteY3" fmla="*/ 498281 h 498281"/>
                    <a:gd name="connsiteX4" fmla="*/ 12281 w 469481"/>
                    <a:gd name="connsiteY4" fmla="*/ 498281 h 498281"/>
                    <a:gd name="connsiteX5" fmla="*/ 3614 w 469481"/>
                    <a:gd name="connsiteY5" fmla="*/ 89291 h 498281"/>
                    <a:gd name="connsiteX0" fmla="*/ 3614 w 469481"/>
                    <a:gd name="connsiteY0" fmla="*/ 92470 h 501460"/>
                    <a:gd name="connsiteX1" fmla="*/ 179850 w 469481"/>
                    <a:gd name="connsiteY1" fmla="*/ 47149 h 501460"/>
                    <a:gd name="connsiteX2" fmla="*/ 378474 w 469481"/>
                    <a:gd name="connsiteY2" fmla="*/ 49134 h 501460"/>
                    <a:gd name="connsiteX3" fmla="*/ 469481 w 469481"/>
                    <a:gd name="connsiteY3" fmla="*/ 501460 h 501460"/>
                    <a:gd name="connsiteX4" fmla="*/ 12281 w 469481"/>
                    <a:gd name="connsiteY4" fmla="*/ 501460 h 501460"/>
                    <a:gd name="connsiteX5" fmla="*/ 3614 w 469481"/>
                    <a:gd name="connsiteY5" fmla="*/ 92470 h 501460"/>
                    <a:gd name="connsiteX0" fmla="*/ 3614 w 469481"/>
                    <a:gd name="connsiteY0" fmla="*/ 90545 h 499535"/>
                    <a:gd name="connsiteX1" fmla="*/ 179850 w 469481"/>
                    <a:gd name="connsiteY1" fmla="*/ 45224 h 499535"/>
                    <a:gd name="connsiteX2" fmla="*/ 378474 w 469481"/>
                    <a:gd name="connsiteY2" fmla="*/ 47209 h 499535"/>
                    <a:gd name="connsiteX3" fmla="*/ 469481 w 469481"/>
                    <a:gd name="connsiteY3" fmla="*/ 499535 h 499535"/>
                    <a:gd name="connsiteX4" fmla="*/ 12281 w 469481"/>
                    <a:gd name="connsiteY4" fmla="*/ 499535 h 499535"/>
                    <a:gd name="connsiteX5" fmla="*/ 3614 w 469481"/>
                    <a:gd name="connsiteY5" fmla="*/ 90545 h 499535"/>
                    <a:gd name="connsiteX0" fmla="*/ 3614 w 469481"/>
                    <a:gd name="connsiteY0" fmla="*/ 86909 h 495899"/>
                    <a:gd name="connsiteX1" fmla="*/ 179850 w 469481"/>
                    <a:gd name="connsiteY1" fmla="*/ 41588 h 495899"/>
                    <a:gd name="connsiteX2" fmla="*/ 378474 w 469481"/>
                    <a:gd name="connsiteY2" fmla="*/ 43573 h 495899"/>
                    <a:gd name="connsiteX3" fmla="*/ 469481 w 469481"/>
                    <a:gd name="connsiteY3" fmla="*/ 495899 h 495899"/>
                    <a:gd name="connsiteX4" fmla="*/ 12281 w 469481"/>
                    <a:gd name="connsiteY4" fmla="*/ 495899 h 495899"/>
                    <a:gd name="connsiteX5" fmla="*/ 3614 w 469481"/>
                    <a:gd name="connsiteY5" fmla="*/ 86909 h 495899"/>
                    <a:gd name="connsiteX0" fmla="*/ 3614 w 469481"/>
                    <a:gd name="connsiteY0" fmla="*/ 86909 h 495899"/>
                    <a:gd name="connsiteX1" fmla="*/ 179850 w 469481"/>
                    <a:gd name="connsiteY1" fmla="*/ 41588 h 495899"/>
                    <a:gd name="connsiteX2" fmla="*/ 378474 w 469481"/>
                    <a:gd name="connsiteY2" fmla="*/ 43573 h 495899"/>
                    <a:gd name="connsiteX3" fmla="*/ 469481 w 469481"/>
                    <a:gd name="connsiteY3" fmla="*/ 495899 h 495899"/>
                    <a:gd name="connsiteX4" fmla="*/ 3614 w 469481"/>
                    <a:gd name="connsiteY4" fmla="*/ 86909 h 495899"/>
                    <a:gd name="connsiteX0" fmla="*/ 3614 w 378789"/>
                    <a:gd name="connsiteY0" fmla="*/ 86909 h 400559"/>
                    <a:gd name="connsiteX1" fmla="*/ 179850 w 378789"/>
                    <a:gd name="connsiteY1" fmla="*/ 41588 h 400559"/>
                    <a:gd name="connsiteX2" fmla="*/ 378474 w 378789"/>
                    <a:gd name="connsiteY2" fmla="*/ 43573 h 400559"/>
                    <a:gd name="connsiteX3" fmla="*/ 200794 w 378789"/>
                    <a:gd name="connsiteY3" fmla="*/ 400559 h 400559"/>
                    <a:gd name="connsiteX4" fmla="*/ 3614 w 378789"/>
                    <a:gd name="connsiteY4" fmla="*/ 86909 h 400559"/>
                    <a:gd name="connsiteX0" fmla="*/ 3614 w 378789"/>
                    <a:gd name="connsiteY0" fmla="*/ 86909 h 400693"/>
                    <a:gd name="connsiteX1" fmla="*/ 179850 w 378789"/>
                    <a:gd name="connsiteY1" fmla="*/ 41588 h 400693"/>
                    <a:gd name="connsiteX2" fmla="*/ 378474 w 378789"/>
                    <a:gd name="connsiteY2" fmla="*/ 43573 h 400693"/>
                    <a:gd name="connsiteX3" fmla="*/ 200794 w 378789"/>
                    <a:gd name="connsiteY3" fmla="*/ 400559 h 400693"/>
                    <a:gd name="connsiteX4" fmla="*/ 3614 w 378789"/>
                    <a:gd name="connsiteY4" fmla="*/ 86909 h 400693"/>
                    <a:gd name="connsiteX0" fmla="*/ 3614 w 378789"/>
                    <a:gd name="connsiteY0" fmla="*/ 86909 h 400693"/>
                    <a:gd name="connsiteX1" fmla="*/ 179850 w 378789"/>
                    <a:gd name="connsiteY1" fmla="*/ 41588 h 400693"/>
                    <a:gd name="connsiteX2" fmla="*/ 378474 w 378789"/>
                    <a:gd name="connsiteY2" fmla="*/ 43573 h 400693"/>
                    <a:gd name="connsiteX3" fmla="*/ 200794 w 378789"/>
                    <a:gd name="connsiteY3" fmla="*/ 400559 h 400693"/>
                    <a:gd name="connsiteX4" fmla="*/ 3614 w 378789"/>
                    <a:gd name="connsiteY4" fmla="*/ 86909 h 400693"/>
                    <a:gd name="connsiteX0" fmla="*/ 3614 w 378789"/>
                    <a:gd name="connsiteY0" fmla="*/ 86909 h 400693"/>
                    <a:gd name="connsiteX1" fmla="*/ 179850 w 378789"/>
                    <a:gd name="connsiteY1" fmla="*/ 41588 h 400693"/>
                    <a:gd name="connsiteX2" fmla="*/ 378474 w 378789"/>
                    <a:gd name="connsiteY2" fmla="*/ 43573 h 400693"/>
                    <a:gd name="connsiteX3" fmla="*/ 200794 w 378789"/>
                    <a:gd name="connsiteY3" fmla="*/ 400559 h 400693"/>
                    <a:gd name="connsiteX4" fmla="*/ 3614 w 378789"/>
                    <a:gd name="connsiteY4" fmla="*/ 86909 h 400693"/>
                    <a:gd name="connsiteX0" fmla="*/ 3614 w 378789"/>
                    <a:gd name="connsiteY0" fmla="*/ 86909 h 400695"/>
                    <a:gd name="connsiteX1" fmla="*/ 179850 w 378789"/>
                    <a:gd name="connsiteY1" fmla="*/ 41588 h 400695"/>
                    <a:gd name="connsiteX2" fmla="*/ 378474 w 378789"/>
                    <a:gd name="connsiteY2" fmla="*/ 43573 h 400695"/>
                    <a:gd name="connsiteX3" fmla="*/ 200794 w 378789"/>
                    <a:gd name="connsiteY3" fmla="*/ 400559 h 400695"/>
                    <a:gd name="connsiteX4" fmla="*/ 3614 w 378789"/>
                    <a:gd name="connsiteY4" fmla="*/ 86909 h 40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789" h="400695">
                      <a:moveTo>
                        <a:pt x="3614" y="86909"/>
                      </a:moveTo>
                      <a:cubicBezTo>
                        <a:pt x="-24314" y="-3315"/>
                        <a:pt x="116771" y="62474"/>
                        <a:pt x="179850" y="41588"/>
                      </a:cubicBezTo>
                      <a:cubicBezTo>
                        <a:pt x="259058" y="61028"/>
                        <a:pt x="385938" y="-62540"/>
                        <a:pt x="378474" y="43573"/>
                      </a:cubicBezTo>
                      <a:cubicBezTo>
                        <a:pt x="345249" y="166901"/>
                        <a:pt x="255688" y="407240"/>
                        <a:pt x="200794" y="400559"/>
                      </a:cubicBezTo>
                      <a:cubicBezTo>
                        <a:pt x="130733" y="387016"/>
                        <a:pt x="47672" y="169791"/>
                        <a:pt x="3614" y="86909"/>
                      </a:cubicBezTo>
                      <a:close/>
                    </a:path>
                  </a:pathLst>
                </a:custGeom>
                <a:solidFill>
                  <a:srgbClr val="ABE9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nvGrpSpPr>
              <p:cNvPr id="1357" name="Group 657"/>
              <p:cNvGrpSpPr/>
              <p:nvPr/>
            </p:nvGrpSpPr>
            <p:grpSpPr>
              <a:xfrm>
                <a:off x="6769652" y="5238540"/>
                <a:ext cx="531333" cy="1252381"/>
                <a:chOff x="3953536" y="2315182"/>
                <a:chExt cx="1864996" cy="4395898"/>
              </a:xfrm>
            </p:grpSpPr>
            <p:grpSp>
              <p:nvGrpSpPr>
                <p:cNvPr id="1358" name="Group 664"/>
                <p:cNvGrpSpPr/>
                <p:nvPr/>
              </p:nvGrpSpPr>
              <p:grpSpPr>
                <a:xfrm>
                  <a:off x="4395000" y="2315182"/>
                  <a:ext cx="1308970" cy="4136545"/>
                  <a:chOff x="4395000" y="2315182"/>
                  <a:chExt cx="1308970" cy="4136545"/>
                </a:xfrm>
              </p:grpSpPr>
              <p:sp>
                <p:nvSpPr>
                  <p:cNvPr id="1360" name="Rectangle 1"/>
                  <p:cNvSpPr/>
                  <p:nvPr/>
                </p:nvSpPr>
                <p:spPr>
                  <a:xfrm>
                    <a:off x="4840902" y="2315182"/>
                    <a:ext cx="450739" cy="637767"/>
                  </a:xfrm>
                  <a:custGeom>
                    <a:avLst/>
                    <a:gdLst>
                      <a:gd name="connsiteX0" fmla="*/ 0 w 685800"/>
                      <a:gd name="connsiteY0" fmla="*/ 0 h 685800"/>
                      <a:gd name="connsiteX1" fmla="*/ 685800 w 685800"/>
                      <a:gd name="connsiteY1" fmla="*/ 0 h 685800"/>
                      <a:gd name="connsiteX2" fmla="*/ 685800 w 685800"/>
                      <a:gd name="connsiteY2" fmla="*/ 685800 h 685800"/>
                      <a:gd name="connsiteX3" fmla="*/ 0 w 685800"/>
                      <a:gd name="connsiteY3" fmla="*/ 685800 h 685800"/>
                      <a:gd name="connsiteX4" fmla="*/ 0 w 685800"/>
                      <a:gd name="connsiteY4" fmla="*/ 0 h 685800"/>
                      <a:gd name="connsiteX0" fmla="*/ 134957 w 685800"/>
                      <a:gd name="connsiteY0" fmla="*/ 253388 h 685800"/>
                      <a:gd name="connsiteX1" fmla="*/ 685800 w 685800"/>
                      <a:gd name="connsiteY1" fmla="*/ 0 h 685800"/>
                      <a:gd name="connsiteX2" fmla="*/ 685800 w 685800"/>
                      <a:gd name="connsiteY2" fmla="*/ 685800 h 685800"/>
                      <a:gd name="connsiteX3" fmla="*/ 0 w 685800"/>
                      <a:gd name="connsiteY3" fmla="*/ 685800 h 685800"/>
                      <a:gd name="connsiteX4" fmla="*/ 134957 w 685800"/>
                      <a:gd name="connsiteY4" fmla="*/ 253388 h 685800"/>
                      <a:gd name="connsiteX0" fmla="*/ 134957 w 685800"/>
                      <a:gd name="connsiteY0" fmla="*/ 0 h 432412"/>
                      <a:gd name="connsiteX1" fmla="*/ 473726 w 685800"/>
                      <a:gd name="connsiteY1" fmla="*/ 2754 h 432412"/>
                      <a:gd name="connsiteX2" fmla="*/ 685800 w 685800"/>
                      <a:gd name="connsiteY2" fmla="*/ 432412 h 432412"/>
                      <a:gd name="connsiteX3" fmla="*/ 0 w 685800"/>
                      <a:gd name="connsiteY3" fmla="*/ 432412 h 432412"/>
                      <a:gd name="connsiteX4" fmla="*/ 134957 w 685800"/>
                      <a:gd name="connsiteY4" fmla="*/ 0 h 432412"/>
                      <a:gd name="connsiteX0" fmla="*/ 134957 w 685800"/>
                      <a:gd name="connsiteY0" fmla="*/ 145057 h 577469"/>
                      <a:gd name="connsiteX1" fmla="*/ 473726 w 685800"/>
                      <a:gd name="connsiteY1" fmla="*/ 147811 h 577469"/>
                      <a:gd name="connsiteX2" fmla="*/ 685800 w 685800"/>
                      <a:gd name="connsiteY2" fmla="*/ 577469 h 577469"/>
                      <a:gd name="connsiteX3" fmla="*/ 0 w 685800"/>
                      <a:gd name="connsiteY3" fmla="*/ 577469 h 577469"/>
                      <a:gd name="connsiteX4" fmla="*/ 134957 w 685800"/>
                      <a:gd name="connsiteY4" fmla="*/ 145057 h 577469"/>
                      <a:gd name="connsiteX0" fmla="*/ 134957 w 685800"/>
                      <a:gd name="connsiteY0" fmla="*/ 239308 h 671720"/>
                      <a:gd name="connsiteX1" fmla="*/ 473726 w 685800"/>
                      <a:gd name="connsiteY1" fmla="*/ 242062 h 671720"/>
                      <a:gd name="connsiteX2" fmla="*/ 685800 w 685800"/>
                      <a:gd name="connsiteY2" fmla="*/ 671720 h 671720"/>
                      <a:gd name="connsiteX3" fmla="*/ 0 w 685800"/>
                      <a:gd name="connsiteY3" fmla="*/ 671720 h 671720"/>
                      <a:gd name="connsiteX4" fmla="*/ 134957 w 685800"/>
                      <a:gd name="connsiteY4" fmla="*/ 239308 h 671720"/>
                      <a:gd name="connsiteX0" fmla="*/ 134957 w 685800"/>
                      <a:gd name="connsiteY0" fmla="*/ 250927 h 683339"/>
                      <a:gd name="connsiteX1" fmla="*/ 473726 w 685800"/>
                      <a:gd name="connsiteY1" fmla="*/ 253681 h 683339"/>
                      <a:gd name="connsiteX2" fmla="*/ 685800 w 685800"/>
                      <a:gd name="connsiteY2" fmla="*/ 683339 h 683339"/>
                      <a:gd name="connsiteX3" fmla="*/ 0 w 685800"/>
                      <a:gd name="connsiteY3" fmla="*/ 683339 h 683339"/>
                      <a:gd name="connsiteX4" fmla="*/ 134957 w 685800"/>
                      <a:gd name="connsiteY4" fmla="*/ 250927 h 683339"/>
                      <a:gd name="connsiteX0" fmla="*/ 134957 w 685800"/>
                      <a:gd name="connsiteY0" fmla="*/ 244992 h 677404"/>
                      <a:gd name="connsiteX1" fmla="*/ 473726 w 685800"/>
                      <a:gd name="connsiteY1" fmla="*/ 247746 h 677404"/>
                      <a:gd name="connsiteX2" fmla="*/ 685800 w 685800"/>
                      <a:gd name="connsiteY2" fmla="*/ 677404 h 677404"/>
                      <a:gd name="connsiteX3" fmla="*/ 0 w 685800"/>
                      <a:gd name="connsiteY3" fmla="*/ 677404 h 677404"/>
                      <a:gd name="connsiteX4" fmla="*/ 134957 w 685800"/>
                      <a:gd name="connsiteY4" fmla="*/ 244992 h 677404"/>
                      <a:gd name="connsiteX0" fmla="*/ 134957 w 685800"/>
                      <a:gd name="connsiteY0" fmla="*/ 243914 h 676326"/>
                      <a:gd name="connsiteX1" fmla="*/ 473726 w 685800"/>
                      <a:gd name="connsiteY1" fmla="*/ 246668 h 676326"/>
                      <a:gd name="connsiteX2" fmla="*/ 685800 w 685800"/>
                      <a:gd name="connsiteY2" fmla="*/ 676326 h 676326"/>
                      <a:gd name="connsiteX3" fmla="*/ 0 w 685800"/>
                      <a:gd name="connsiteY3" fmla="*/ 676326 h 676326"/>
                      <a:gd name="connsiteX4" fmla="*/ 134957 w 685800"/>
                      <a:gd name="connsiteY4" fmla="*/ 243914 h 676326"/>
                      <a:gd name="connsiteX0" fmla="*/ 134957 w 685800"/>
                      <a:gd name="connsiteY0" fmla="*/ 248864 h 681276"/>
                      <a:gd name="connsiteX1" fmla="*/ 473726 w 685800"/>
                      <a:gd name="connsiteY1" fmla="*/ 251618 h 681276"/>
                      <a:gd name="connsiteX2" fmla="*/ 685800 w 685800"/>
                      <a:gd name="connsiteY2" fmla="*/ 681276 h 681276"/>
                      <a:gd name="connsiteX3" fmla="*/ 0 w 685800"/>
                      <a:gd name="connsiteY3" fmla="*/ 681276 h 681276"/>
                      <a:gd name="connsiteX4" fmla="*/ 134957 w 685800"/>
                      <a:gd name="connsiteY4" fmla="*/ 248864 h 681276"/>
                      <a:gd name="connsiteX0" fmla="*/ 14773 w 565616"/>
                      <a:gd name="connsiteY0" fmla="*/ 248864 h 681276"/>
                      <a:gd name="connsiteX1" fmla="*/ 353542 w 565616"/>
                      <a:gd name="connsiteY1" fmla="*/ 251618 h 681276"/>
                      <a:gd name="connsiteX2" fmla="*/ 565616 w 565616"/>
                      <a:gd name="connsiteY2" fmla="*/ 681276 h 681276"/>
                      <a:gd name="connsiteX3" fmla="*/ 42315 w 565616"/>
                      <a:gd name="connsiteY3" fmla="*/ 436151 h 681276"/>
                      <a:gd name="connsiteX4" fmla="*/ 14773 w 565616"/>
                      <a:gd name="connsiteY4" fmla="*/ 248864 h 681276"/>
                      <a:gd name="connsiteX0" fmla="*/ 17981 w 568824"/>
                      <a:gd name="connsiteY0" fmla="*/ 248864 h 681276"/>
                      <a:gd name="connsiteX1" fmla="*/ 356750 w 568824"/>
                      <a:gd name="connsiteY1" fmla="*/ 251618 h 681276"/>
                      <a:gd name="connsiteX2" fmla="*/ 568824 w 568824"/>
                      <a:gd name="connsiteY2" fmla="*/ 681276 h 681276"/>
                      <a:gd name="connsiteX3" fmla="*/ 45523 w 568824"/>
                      <a:gd name="connsiteY3" fmla="*/ 436151 h 681276"/>
                      <a:gd name="connsiteX4" fmla="*/ 17981 w 568824"/>
                      <a:gd name="connsiteY4" fmla="*/ 248864 h 681276"/>
                      <a:gd name="connsiteX0" fmla="*/ 40205 w 591048"/>
                      <a:gd name="connsiteY0" fmla="*/ 248864 h 681276"/>
                      <a:gd name="connsiteX1" fmla="*/ 378974 w 591048"/>
                      <a:gd name="connsiteY1" fmla="*/ 251618 h 681276"/>
                      <a:gd name="connsiteX2" fmla="*/ 591048 w 591048"/>
                      <a:gd name="connsiteY2" fmla="*/ 681276 h 681276"/>
                      <a:gd name="connsiteX3" fmla="*/ 67747 w 591048"/>
                      <a:gd name="connsiteY3" fmla="*/ 436151 h 681276"/>
                      <a:gd name="connsiteX4" fmla="*/ 40205 w 591048"/>
                      <a:gd name="connsiteY4" fmla="*/ 248864 h 681276"/>
                      <a:gd name="connsiteX0" fmla="*/ 38996 w 589839"/>
                      <a:gd name="connsiteY0" fmla="*/ 248864 h 681276"/>
                      <a:gd name="connsiteX1" fmla="*/ 377765 w 589839"/>
                      <a:gd name="connsiteY1" fmla="*/ 251618 h 681276"/>
                      <a:gd name="connsiteX2" fmla="*/ 589839 w 589839"/>
                      <a:gd name="connsiteY2" fmla="*/ 681276 h 681276"/>
                      <a:gd name="connsiteX3" fmla="*/ 69292 w 589839"/>
                      <a:gd name="connsiteY3" fmla="*/ 427888 h 681276"/>
                      <a:gd name="connsiteX4" fmla="*/ 38996 w 589839"/>
                      <a:gd name="connsiteY4" fmla="*/ 248864 h 681276"/>
                      <a:gd name="connsiteX0" fmla="*/ 38996 w 389248"/>
                      <a:gd name="connsiteY0" fmla="*/ 248864 h 427888"/>
                      <a:gd name="connsiteX1" fmla="*/ 377765 w 389248"/>
                      <a:gd name="connsiteY1" fmla="*/ 251618 h 427888"/>
                      <a:gd name="connsiteX2" fmla="*/ 363993 w 389248"/>
                      <a:gd name="connsiteY2" fmla="*/ 422379 h 427888"/>
                      <a:gd name="connsiteX3" fmla="*/ 69292 w 389248"/>
                      <a:gd name="connsiteY3" fmla="*/ 427888 h 427888"/>
                      <a:gd name="connsiteX4" fmla="*/ 38996 w 389248"/>
                      <a:gd name="connsiteY4" fmla="*/ 248864 h 427888"/>
                      <a:gd name="connsiteX0" fmla="*/ 38996 w 389749"/>
                      <a:gd name="connsiteY0" fmla="*/ 248864 h 427888"/>
                      <a:gd name="connsiteX1" fmla="*/ 377765 w 389749"/>
                      <a:gd name="connsiteY1" fmla="*/ 251618 h 427888"/>
                      <a:gd name="connsiteX2" fmla="*/ 363993 w 389749"/>
                      <a:gd name="connsiteY2" fmla="*/ 422379 h 427888"/>
                      <a:gd name="connsiteX3" fmla="*/ 69292 w 389749"/>
                      <a:gd name="connsiteY3" fmla="*/ 427888 h 427888"/>
                      <a:gd name="connsiteX4" fmla="*/ 38996 w 389749"/>
                      <a:gd name="connsiteY4" fmla="*/ 248864 h 427888"/>
                      <a:gd name="connsiteX0" fmla="*/ 38996 w 407460"/>
                      <a:gd name="connsiteY0" fmla="*/ 248864 h 427888"/>
                      <a:gd name="connsiteX1" fmla="*/ 377765 w 407460"/>
                      <a:gd name="connsiteY1" fmla="*/ 251618 h 427888"/>
                      <a:gd name="connsiteX2" fmla="*/ 363993 w 407460"/>
                      <a:gd name="connsiteY2" fmla="*/ 422379 h 427888"/>
                      <a:gd name="connsiteX3" fmla="*/ 69292 w 407460"/>
                      <a:gd name="connsiteY3" fmla="*/ 427888 h 427888"/>
                      <a:gd name="connsiteX4" fmla="*/ 38996 w 407460"/>
                      <a:gd name="connsiteY4" fmla="*/ 248864 h 427888"/>
                      <a:gd name="connsiteX0" fmla="*/ 38996 w 413204"/>
                      <a:gd name="connsiteY0" fmla="*/ 248864 h 427888"/>
                      <a:gd name="connsiteX1" fmla="*/ 377765 w 413204"/>
                      <a:gd name="connsiteY1" fmla="*/ 251618 h 427888"/>
                      <a:gd name="connsiteX2" fmla="*/ 363993 w 413204"/>
                      <a:gd name="connsiteY2" fmla="*/ 422379 h 427888"/>
                      <a:gd name="connsiteX3" fmla="*/ 69292 w 413204"/>
                      <a:gd name="connsiteY3" fmla="*/ 427888 h 427888"/>
                      <a:gd name="connsiteX4" fmla="*/ 38996 w 413204"/>
                      <a:gd name="connsiteY4" fmla="*/ 248864 h 427888"/>
                      <a:gd name="connsiteX0" fmla="*/ 38996 w 410214"/>
                      <a:gd name="connsiteY0" fmla="*/ 248864 h 427888"/>
                      <a:gd name="connsiteX1" fmla="*/ 377765 w 410214"/>
                      <a:gd name="connsiteY1" fmla="*/ 251618 h 427888"/>
                      <a:gd name="connsiteX2" fmla="*/ 355730 w 410214"/>
                      <a:gd name="connsiteY2" fmla="*/ 419625 h 427888"/>
                      <a:gd name="connsiteX3" fmla="*/ 69292 w 410214"/>
                      <a:gd name="connsiteY3" fmla="*/ 427888 h 427888"/>
                      <a:gd name="connsiteX4" fmla="*/ 38996 w 410214"/>
                      <a:gd name="connsiteY4" fmla="*/ 248864 h 427888"/>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69292 w 410214"/>
                      <a:gd name="connsiteY4" fmla="*/ 427888 h 609667"/>
                      <a:gd name="connsiteX5" fmla="*/ 38996 w 410214"/>
                      <a:gd name="connsiteY5"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09667"/>
                      <a:gd name="connsiteX1" fmla="*/ 377765 w 410214"/>
                      <a:gd name="connsiteY1" fmla="*/ 251618 h 609667"/>
                      <a:gd name="connsiteX2" fmla="*/ 355730 w 410214"/>
                      <a:gd name="connsiteY2" fmla="*/ 419625 h 609667"/>
                      <a:gd name="connsiteX3" fmla="*/ 358484 w 410214"/>
                      <a:gd name="connsiteY3" fmla="*/ 609667 h 609667"/>
                      <a:gd name="connsiteX4" fmla="*/ 50011 w 410214"/>
                      <a:gd name="connsiteY4" fmla="*/ 576617 h 609667"/>
                      <a:gd name="connsiteX5" fmla="*/ 69292 w 410214"/>
                      <a:gd name="connsiteY5" fmla="*/ 427888 h 609667"/>
                      <a:gd name="connsiteX6" fmla="*/ 38996 w 410214"/>
                      <a:gd name="connsiteY6" fmla="*/ 248864 h 609667"/>
                      <a:gd name="connsiteX0" fmla="*/ 38996 w 410214"/>
                      <a:gd name="connsiteY0" fmla="*/ 248864 h 653552"/>
                      <a:gd name="connsiteX1" fmla="*/ 377765 w 410214"/>
                      <a:gd name="connsiteY1" fmla="*/ 251618 h 653552"/>
                      <a:gd name="connsiteX2" fmla="*/ 355730 w 410214"/>
                      <a:gd name="connsiteY2" fmla="*/ 419625 h 653552"/>
                      <a:gd name="connsiteX3" fmla="*/ 358484 w 410214"/>
                      <a:gd name="connsiteY3" fmla="*/ 609667 h 653552"/>
                      <a:gd name="connsiteX4" fmla="*/ 50011 w 410214"/>
                      <a:gd name="connsiteY4" fmla="*/ 576617 h 653552"/>
                      <a:gd name="connsiteX5" fmla="*/ 69292 w 410214"/>
                      <a:gd name="connsiteY5" fmla="*/ 427888 h 653552"/>
                      <a:gd name="connsiteX6" fmla="*/ 38996 w 410214"/>
                      <a:gd name="connsiteY6" fmla="*/ 248864 h 653552"/>
                      <a:gd name="connsiteX0" fmla="*/ 38996 w 410214"/>
                      <a:gd name="connsiteY0" fmla="*/ 248864 h 671110"/>
                      <a:gd name="connsiteX1" fmla="*/ 377765 w 410214"/>
                      <a:gd name="connsiteY1" fmla="*/ 251618 h 671110"/>
                      <a:gd name="connsiteX2" fmla="*/ 355730 w 410214"/>
                      <a:gd name="connsiteY2" fmla="*/ 419625 h 671110"/>
                      <a:gd name="connsiteX3" fmla="*/ 358484 w 410214"/>
                      <a:gd name="connsiteY3" fmla="*/ 609667 h 671110"/>
                      <a:gd name="connsiteX4" fmla="*/ 50011 w 410214"/>
                      <a:gd name="connsiteY4" fmla="*/ 576617 h 671110"/>
                      <a:gd name="connsiteX5" fmla="*/ 69292 w 410214"/>
                      <a:gd name="connsiteY5" fmla="*/ 427888 h 671110"/>
                      <a:gd name="connsiteX6" fmla="*/ 38996 w 410214"/>
                      <a:gd name="connsiteY6" fmla="*/ 248864 h 671110"/>
                      <a:gd name="connsiteX0" fmla="*/ 38996 w 410214"/>
                      <a:gd name="connsiteY0" fmla="*/ 248864 h 676074"/>
                      <a:gd name="connsiteX1" fmla="*/ 377765 w 410214"/>
                      <a:gd name="connsiteY1" fmla="*/ 251618 h 676074"/>
                      <a:gd name="connsiteX2" fmla="*/ 355730 w 410214"/>
                      <a:gd name="connsiteY2" fmla="*/ 419625 h 676074"/>
                      <a:gd name="connsiteX3" fmla="*/ 358484 w 410214"/>
                      <a:gd name="connsiteY3" fmla="*/ 609667 h 676074"/>
                      <a:gd name="connsiteX4" fmla="*/ 85180 w 410214"/>
                      <a:gd name="connsiteY4" fmla="*/ 584432 h 676074"/>
                      <a:gd name="connsiteX5" fmla="*/ 69292 w 410214"/>
                      <a:gd name="connsiteY5" fmla="*/ 427888 h 676074"/>
                      <a:gd name="connsiteX6" fmla="*/ 38996 w 410214"/>
                      <a:gd name="connsiteY6" fmla="*/ 248864 h 676074"/>
                      <a:gd name="connsiteX0" fmla="*/ 38996 w 410214"/>
                      <a:gd name="connsiteY0" fmla="*/ 248864 h 674708"/>
                      <a:gd name="connsiteX1" fmla="*/ 377765 w 410214"/>
                      <a:gd name="connsiteY1" fmla="*/ 251618 h 674708"/>
                      <a:gd name="connsiteX2" fmla="*/ 355730 w 410214"/>
                      <a:gd name="connsiteY2" fmla="*/ 419625 h 674708"/>
                      <a:gd name="connsiteX3" fmla="*/ 401468 w 410214"/>
                      <a:gd name="connsiteY3" fmla="*/ 605760 h 674708"/>
                      <a:gd name="connsiteX4" fmla="*/ 85180 w 410214"/>
                      <a:gd name="connsiteY4" fmla="*/ 584432 h 674708"/>
                      <a:gd name="connsiteX5" fmla="*/ 69292 w 410214"/>
                      <a:gd name="connsiteY5" fmla="*/ 427888 h 674708"/>
                      <a:gd name="connsiteX6" fmla="*/ 38996 w 410214"/>
                      <a:gd name="connsiteY6" fmla="*/ 248864 h 674708"/>
                      <a:gd name="connsiteX0" fmla="*/ 38996 w 410214"/>
                      <a:gd name="connsiteY0" fmla="*/ 248864 h 681649"/>
                      <a:gd name="connsiteX1" fmla="*/ 377765 w 410214"/>
                      <a:gd name="connsiteY1" fmla="*/ 251618 h 681649"/>
                      <a:gd name="connsiteX2" fmla="*/ 355730 w 410214"/>
                      <a:gd name="connsiteY2" fmla="*/ 419625 h 681649"/>
                      <a:gd name="connsiteX3" fmla="*/ 401468 w 410214"/>
                      <a:gd name="connsiteY3" fmla="*/ 605760 h 681649"/>
                      <a:gd name="connsiteX4" fmla="*/ 85180 w 410214"/>
                      <a:gd name="connsiteY4" fmla="*/ 584432 h 681649"/>
                      <a:gd name="connsiteX5" fmla="*/ 69292 w 410214"/>
                      <a:gd name="connsiteY5" fmla="*/ 427888 h 681649"/>
                      <a:gd name="connsiteX6" fmla="*/ 38996 w 410214"/>
                      <a:gd name="connsiteY6" fmla="*/ 248864 h 681649"/>
                      <a:gd name="connsiteX0" fmla="*/ 38996 w 440899"/>
                      <a:gd name="connsiteY0" fmla="*/ 248864 h 681649"/>
                      <a:gd name="connsiteX1" fmla="*/ 377765 w 440899"/>
                      <a:gd name="connsiteY1" fmla="*/ 251618 h 681649"/>
                      <a:gd name="connsiteX2" fmla="*/ 414345 w 440899"/>
                      <a:gd name="connsiteY2" fmla="*/ 474333 h 681649"/>
                      <a:gd name="connsiteX3" fmla="*/ 401468 w 440899"/>
                      <a:gd name="connsiteY3" fmla="*/ 605760 h 681649"/>
                      <a:gd name="connsiteX4" fmla="*/ 85180 w 440899"/>
                      <a:gd name="connsiteY4" fmla="*/ 584432 h 681649"/>
                      <a:gd name="connsiteX5" fmla="*/ 69292 w 440899"/>
                      <a:gd name="connsiteY5" fmla="*/ 427888 h 681649"/>
                      <a:gd name="connsiteX6" fmla="*/ 38996 w 440899"/>
                      <a:gd name="connsiteY6" fmla="*/ 248864 h 681649"/>
                      <a:gd name="connsiteX0" fmla="*/ 38996 w 474161"/>
                      <a:gd name="connsiteY0" fmla="*/ 242779 h 675564"/>
                      <a:gd name="connsiteX1" fmla="*/ 444196 w 474161"/>
                      <a:gd name="connsiteY1" fmla="*/ 257256 h 675564"/>
                      <a:gd name="connsiteX2" fmla="*/ 414345 w 474161"/>
                      <a:gd name="connsiteY2" fmla="*/ 468248 h 675564"/>
                      <a:gd name="connsiteX3" fmla="*/ 401468 w 474161"/>
                      <a:gd name="connsiteY3" fmla="*/ 599675 h 675564"/>
                      <a:gd name="connsiteX4" fmla="*/ 85180 w 474161"/>
                      <a:gd name="connsiteY4" fmla="*/ 578347 h 675564"/>
                      <a:gd name="connsiteX5" fmla="*/ 69292 w 474161"/>
                      <a:gd name="connsiteY5" fmla="*/ 421803 h 675564"/>
                      <a:gd name="connsiteX6" fmla="*/ 38996 w 474161"/>
                      <a:gd name="connsiteY6" fmla="*/ 242779 h 675564"/>
                      <a:gd name="connsiteX0" fmla="*/ 38996 w 454542"/>
                      <a:gd name="connsiteY0" fmla="*/ 242779 h 675564"/>
                      <a:gd name="connsiteX1" fmla="*/ 444196 w 454542"/>
                      <a:gd name="connsiteY1" fmla="*/ 257256 h 675564"/>
                      <a:gd name="connsiteX2" fmla="*/ 414345 w 454542"/>
                      <a:gd name="connsiteY2" fmla="*/ 468248 h 675564"/>
                      <a:gd name="connsiteX3" fmla="*/ 401468 w 454542"/>
                      <a:gd name="connsiteY3" fmla="*/ 599675 h 675564"/>
                      <a:gd name="connsiteX4" fmla="*/ 85180 w 454542"/>
                      <a:gd name="connsiteY4" fmla="*/ 578347 h 675564"/>
                      <a:gd name="connsiteX5" fmla="*/ 69292 w 454542"/>
                      <a:gd name="connsiteY5" fmla="*/ 421803 h 675564"/>
                      <a:gd name="connsiteX6" fmla="*/ 38996 w 454542"/>
                      <a:gd name="connsiteY6" fmla="*/ 242779 h 675564"/>
                      <a:gd name="connsiteX0" fmla="*/ 46394 w 461940"/>
                      <a:gd name="connsiteY0" fmla="*/ 242779 h 675564"/>
                      <a:gd name="connsiteX1" fmla="*/ 451594 w 461940"/>
                      <a:gd name="connsiteY1" fmla="*/ 257256 h 675564"/>
                      <a:gd name="connsiteX2" fmla="*/ 421743 w 461940"/>
                      <a:gd name="connsiteY2" fmla="*/ 468248 h 675564"/>
                      <a:gd name="connsiteX3" fmla="*/ 408866 w 461940"/>
                      <a:gd name="connsiteY3" fmla="*/ 599675 h 675564"/>
                      <a:gd name="connsiteX4" fmla="*/ 92578 w 461940"/>
                      <a:gd name="connsiteY4" fmla="*/ 578347 h 675564"/>
                      <a:gd name="connsiteX5" fmla="*/ 61060 w 461940"/>
                      <a:gd name="connsiteY5" fmla="*/ 437434 h 675564"/>
                      <a:gd name="connsiteX6" fmla="*/ 46394 w 461940"/>
                      <a:gd name="connsiteY6" fmla="*/ 242779 h 675564"/>
                      <a:gd name="connsiteX0" fmla="*/ 27959 w 443505"/>
                      <a:gd name="connsiteY0" fmla="*/ 242779 h 675564"/>
                      <a:gd name="connsiteX1" fmla="*/ 433159 w 443505"/>
                      <a:gd name="connsiteY1" fmla="*/ 257256 h 675564"/>
                      <a:gd name="connsiteX2" fmla="*/ 403308 w 443505"/>
                      <a:gd name="connsiteY2" fmla="*/ 468248 h 675564"/>
                      <a:gd name="connsiteX3" fmla="*/ 390431 w 443505"/>
                      <a:gd name="connsiteY3" fmla="*/ 599675 h 675564"/>
                      <a:gd name="connsiteX4" fmla="*/ 74143 w 443505"/>
                      <a:gd name="connsiteY4" fmla="*/ 578347 h 675564"/>
                      <a:gd name="connsiteX5" fmla="*/ 89517 w 443505"/>
                      <a:gd name="connsiteY5" fmla="*/ 472603 h 675564"/>
                      <a:gd name="connsiteX6" fmla="*/ 27959 w 443505"/>
                      <a:gd name="connsiteY6" fmla="*/ 242779 h 675564"/>
                      <a:gd name="connsiteX0" fmla="*/ 27959 w 443505"/>
                      <a:gd name="connsiteY0" fmla="*/ 242779 h 675564"/>
                      <a:gd name="connsiteX1" fmla="*/ 433159 w 443505"/>
                      <a:gd name="connsiteY1" fmla="*/ 257256 h 675564"/>
                      <a:gd name="connsiteX2" fmla="*/ 403308 w 443505"/>
                      <a:gd name="connsiteY2" fmla="*/ 468248 h 675564"/>
                      <a:gd name="connsiteX3" fmla="*/ 390431 w 443505"/>
                      <a:gd name="connsiteY3" fmla="*/ 599675 h 675564"/>
                      <a:gd name="connsiteX4" fmla="*/ 74143 w 443505"/>
                      <a:gd name="connsiteY4" fmla="*/ 578347 h 675564"/>
                      <a:gd name="connsiteX5" fmla="*/ 89517 w 443505"/>
                      <a:gd name="connsiteY5" fmla="*/ 472603 h 675564"/>
                      <a:gd name="connsiteX6" fmla="*/ 27959 w 443505"/>
                      <a:gd name="connsiteY6" fmla="*/ 242779 h 675564"/>
                      <a:gd name="connsiteX0" fmla="*/ 26475 w 447446"/>
                      <a:gd name="connsiteY0" fmla="*/ 257320 h 662563"/>
                      <a:gd name="connsiteX1" fmla="*/ 437184 w 447446"/>
                      <a:gd name="connsiteY1" fmla="*/ 244255 h 662563"/>
                      <a:gd name="connsiteX2" fmla="*/ 407333 w 447446"/>
                      <a:gd name="connsiteY2" fmla="*/ 455247 h 662563"/>
                      <a:gd name="connsiteX3" fmla="*/ 394456 w 447446"/>
                      <a:gd name="connsiteY3" fmla="*/ 586674 h 662563"/>
                      <a:gd name="connsiteX4" fmla="*/ 78168 w 447446"/>
                      <a:gd name="connsiteY4" fmla="*/ 565346 h 662563"/>
                      <a:gd name="connsiteX5" fmla="*/ 93542 w 447446"/>
                      <a:gd name="connsiteY5" fmla="*/ 459602 h 662563"/>
                      <a:gd name="connsiteX6" fmla="*/ 26475 w 447446"/>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80290 w 434194"/>
                      <a:gd name="connsiteY5" fmla="*/ 459602 h 662563"/>
                      <a:gd name="connsiteX6" fmla="*/ 13223 w 434194"/>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72027 w 434194"/>
                      <a:gd name="connsiteY5" fmla="*/ 470619 h 662563"/>
                      <a:gd name="connsiteX6" fmla="*/ 13223 w 434194"/>
                      <a:gd name="connsiteY6" fmla="*/ 257320 h 662563"/>
                      <a:gd name="connsiteX0" fmla="*/ 13223 w 434194"/>
                      <a:gd name="connsiteY0" fmla="*/ 257320 h 662563"/>
                      <a:gd name="connsiteX1" fmla="*/ 423932 w 434194"/>
                      <a:gd name="connsiteY1" fmla="*/ 244255 h 662563"/>
                      <a:gd name="connsiteX2" fmla="*/ 394081 w 434194"/>
                      <a:gd name="connsiteY2" fmla="*/ 455247 h 662563"/>
                      <a:gd name="connsiteX3" fmla="*/ 381204 w 434194"/>
                      <a:gd name="connsiteY3" fmla="*/ 586674 h 662563"/>
                      <a:gd name="connsiteX4" fmla="*/ 64916 w 434194"/>
                      <a:gd name="connsiteY4" fmla="*/ 565346 h 662563"/>
                      <a:gd name="connsiteX5" fmla="*/ 72027 w 434194"/>
                      <a:gd name="connsiteY5" fmla="*/ 470619 h 662563"/>
                      <a:gd name="connsiteX6" fmla="*/ 13223 w 434194"/>
                      <a:gd name="connsiteY6" fmla="*/ 257320 h 662563"/>
                      <a:gd name="connsiteX0" fmla="*/ 13065 w 442174"/>
                      <a:gd name="connsiteY0" fmla="*/ 272696 h 650397"/>
                      <a:gd name="connsiteX1" fmla="*/ 432036 w 442174"/>
                      <a:gd name="connsiteY1" fmla="*/ 232089 h 650397"/>
                      <a:gd name="connsiteX2" fmla="*/ 402185 w 442174"/>
                      <a:gd name="connsiteY2" fmla="*/ 443081 h 650397"/>
                      <a:gd name="connsiteX3" fmla="*/ 389308 w 442174"/>
                      <a:gd name="connsiteY3" fmla="*/ 574508 h 650397"/>
                      <a:gd name="connsiteX4" fmla="*/ 73020 w 442174"/>
                      <a:gd name="connsiteY4" fmla="*/ 553180 h 650397"/>
                      <a:gd name="connsiteX5" fmla="*/ 80131 w 442174"/>
                      <a:gd name="connsiteY5" fmla="*/ 458453 h 650397"/>
                      <a:gd name="connsiteX6" fmla="*/ 13065 w 442174"/>
                      <a:gd name="connsiteY6" fmla="*/ 272696 h 650397"/>
                      <a:gd name="connsiteX0" fmla="*/ 7111 w 368454"/>
                      <a:gd name="connsiteY0" fmla="*/ 226364 h 418308"/>
                      <a:gd name="connsiteX1" fmla="*/ 359016 w 368454"/>
                      <a:gd name="connsiteY1" fmla="*/ 0 h 418308"/>
                      <a:gd name="connsiteX2" fmla="*/ 329165 w 368454"/>
                      <a:gd name="connsiteY2" fmla="*/ 210992 h 418308"/>
                      <a:gd name="connsiteX3" fmla="*/ 316288 w 368454"/>
                      <a:gd name="connsiteY3" fmla="*/ 342419 h 418308"/>
                      <a:gd name="connsiteX4" fmla="*/ 0 w 368454"/>
                      <a:gd name="connsiteY4" fmla="*/ 321091 h 418308"/>
                      <a:gd name="connsiteX5" fmla="*/ 7111 w 368454"/>
                      <a:gd name="connsiteY5" fmla="*/ 226364 h 418308"/>
                      <a:gd name="connsiteX0" fmla="*/ 76792 w 438135"/>
                      <a:gd name="connsiteY0" fmla="*/ 259234 h 451178"/>
                      <a:gd name="connsiteX1" fmla="*/ 428697 w 438135"/>
                      <a:gd name="connsiteY1" fmla="*/ 32870 h 451178"/>
                      <a:gd name="connsiteX2" fmla="*/ 398846 w 438135"/>
                      <a:gd name="connsiteY2" fmla="*/ 243862 h 451178"/>
                      <a:gd name="connsiteX3" fmla="*/ 385969 w 438135"/>
                      <a:gd name="connsiteY3" fmla="*/ 375289 h 451178"/>
                      <a:gd name="connsiteX4" fmla="*/ 69681 w 438135"/>
                      <a:gd name="connsiteY4" fmla="*/ 353961 h 451178"/>
                      <a:gd name="connsiteX5" fmla="*/ 76792 w 438135"/>
                      <a:gd name="connsiteY5" fmla="*/ 259234 h 451178"/>
                      <a:gd name="connsiteX0" fmla="*/ 77549 w 438892"/>
                      <a:gd name="connsiteY0" fmla="*/ 449000 h 640944"/>
                      <a:gd name="connsiteX1" fmla="*/ 429454 w 438892"/>
                      <a:gd name="connsiteY1" fmla="*/ 222636 h 640944"/>
                      <a:gd name="connsiteX2" fmla="*/ 399603 w 438892"/>
                      <a:gd name="connsiteY2" fmla="*/ 433628 h 640944"/>
                      <a:gd name="connsiteX3" fmla="*/ 386726 w 438892"/>
                      <a:gd name="connsiteY3" fmla="*/ 565055 h 640944"/>
                      <a:gd name="connsiteX4" fmla="*/ 70438 w 438892"/>
                      <a:gd name="connsiteY4" fmla="*/ 543727 h 640944"/>
                      <a:gd name="connsiteX5" fmla="*/ 77549 w 438892"/>
                      <a:gd name="connsiteY5" fmla="*/ 449000 h 640944"/>
                      <a:gd name="connsiteX0" fmla="*/ 76733 w 443718"/>
                      <a:gd name="connsiteY0" fmla="*/ 449000 h 640944"/>
                      <a:gd name="connsiteX1" fmla="*/ 436901 w 443718"/>
                      <a:gd name="connsiteY1" fmla="*/ 222636 h 640944"/>
                      <a:gd name="connsiteX2" fmla="*/ 398787 w 443718"/>
                      <a:gd name="connsiteY2" fmla="*/ 433628 h 640944"/>
                      <a:gd name="connsiteX3" fmla="*/ 385910 w 443718"/>
                      <a:gd name="connsiteY3" fmla="*/ 565055 h 640944"/>
                      <a:gd name="connsiteX4" fmla="*/ 69622 w 443718"/>
                      <a:gd name="connsiteY4" fmla="*/ 543727 h 640944"/>
                      <a:gd name="connsiteX5" fmla="*/ 76733 w 443718"/>
                      <a:gd name="connsiteY5" fmla="*/ 449000 h 640944"/>
                      <a:gd name="connsiteX0" fmla="*/ 67021 w 434006"/>
                      <a:gd name="connsiteY0" fmla="*/ 447784 h 639728"/>
                      <a:gd name="connsiteX1" fmla="*/ 427189 w 434006"/>
                      <a:gd name="connsiteY1" fmla="*/ 221420 h 639728"/>
                      <a:gd name="connsiteX2" fmla="*/ 389075 w 434006"/>
                      <a:gd name="connsiteY2" fmla="*/ 432412 h 639728"/>
                      <a:gd name="connsiteX3" fmla="*/ 376198 w 434006"/>
                      <a:gd name="connsiteY3" fmla="*/ 563839 h 639728"/>
                      <a:gd name="connsiteX4" fmla="*/ 59910 w 434006"/>
                      <a:gd name="connsiteY4" fmla="*/ 542511 h 639728"/>
                      <a:gd name="connsiteX5" fmla="*/ 67021 w 434006"/>
                      <a:gd name="connsiteY5" fmla="*/ 447784 h 639728"/>
                      <a:gd name="connsiteX0" fmla="*/ 83754 w 450739"/>
                      <a:gd name="connsiteY0" fmla="*/ 467396 h 659340"/>
                      <a:gd name="connsiteX1" fmla="*/ 443922 w 450739"/>
                      <a:gd name="connsiteY1" fmla="*/ 241032 h 659340"/>
                      <a:gd name="connsiteX2" fmla="*/ 405808 w 450739"/>
                      <a:gd name="connsiteY2" fmla="*/ 452024 h 659340"/>
                      <a:gd name="connsiteX3" fmla="*/ 392931 w 450739"/>
                      <a:gd name="connsiteY3" fmla="*/ 583451 h 659340"/>
                      <a:gd name="connsiteX4" fmla="*/ 76643 w 450739"/>
                      <a:gd name="connsiteY4" fmla="*/ 562123 h 659340"/>
                      <a:gd name="connsiteX5" fmla="*/ 83754 w 450739"/>
                      <a:gd name="connsiteY5" fmla="*/ 467396 h 659340"/>
                      <a:gd name="connsiteX0" fmla="*/ 83754 w 450739"/>
                      <a:gd name="connsiteY0" fmla="*/ 461919 h 653863"/>
                      <a:gd name="connsiteX1" fmla="*/ 443922 w 450739"/>
                      <a:gd name="connsiteY1" fmla="*/ 243818 h 653863"/>
                      <a:gd name="connsiteX2" fmla="*/ 405808 w 450739"/>
                      <a:gd name="connsiteY2" fmla="*/ 446547 h 653863"/>
                      <a:gd name="connsiteX3" fmla="*/ 392931 w 450739"/>
                      <a:gd name="connsiteY3" fmla="*/ 577974 h 653863"/>
                      <a:gd name="connsiteX4" fmla="*/ 76643 w 450739"/>
                      <a:gd name="connsiteY4" fmla="*/ 556646 h 653863"/>
                      <a:gd name="connsiteX5" fmla="*/ 83754 w 450739"/>
                      <a:gd name="connsiteY5" fmla="*/ 461919 h 653863"/>
                      <a:gd name="connsiteX0" fmla="*/ 83754 w 450739"/>
                      <a:gd name="connsiteY0" fmla="*/ 445179 h 637123"/>
                      <a:gd name="connsiteX1" fmla="*/ 443922 w 450739"/>
                      <a:gd name="connsiteY1" fmla="*/ 227078 h 637123"/>
                      <a:gd name="connsiteX2" fmla="*/ 405808 w 450739"/>
                      <a:gd name="connsiteY2" fmla="*/ 429807 h 637123"/>
                      <a:gd name="connsiteX3" fmla="*/ 392931 w 450739"/>
                      <a:gd name="connsiteY3" fmla="*/ 561234 h 637123"/>
                      <a:gd name="connsiteX4" fmla="*/ 76643 w 450739"/>
                      <a:gd name="connsiteY4" fmla="*/ 539906 h 637123"/>
                      <a:gd name="connsiteX5" fmla="*/ 83754 w 450739"/>
                      <a:gd name="connsiteY5" fmla="*/ 445179 h 637123"/>
                      <a:gd name="connsiteX0" fmla="*/ 83754 w 450739"/>
                      <a:gd name="connsiteY0" fmla="*/ 445179 h 636076"/>
                      <a:gd name="connsiteX1" fmla="*/ 443922 w 450739"/>
                      <a:gd name="connsiteY1" fmla="*/ 227078 h 636076"/>
                      <a:gd name="connsiteX2" fmla="*/ 405808 w 450739"/>
                      <a:gd name="connsiteY2" fmla="*/ 429807 h 636076"/>
                      <a:gd name="connsiteX3" fmla="*/ 370897 w 450739"/>
                      <a:gd name="connsiteY3" fmla="*/ 558480 h 636076"/>
                      <a:gd name="connsiteX4" fmla="*/ 76643 w 450739"/>
                      <a:gd name="connsiteY4" fmla="*/ 539906 h 636076"/>
                      <a:gd name="connsiteX5" fmla="*/ 83754 w 450739"/>
                      <a:gd name="connsiteY5" fmla="*/ 445179 h 636076"/>
                      <a:gd name="connsiteX0" fmla="*/ 83754 w 450739"/>
                      <a:gd name="connsiteY0" fmla="*/ 445179 h 637767"/>
                      <a:gd name="connsiteX1" fmla="*/ 443922 w 450739"/>
                      <a:gd name="connsiteY1" fmla="*/ 227078 h 637767"/>
                      <a:gd name="connsiteX2" fmla="*/ 405808 w 450739"/>
                      <a:gd name="connsiteY2" fmla="*/ 429807 h 637767"/>
                      <a:gd name="connsiteX3" fmla="*/ 370897 w 450739"/>
                      <a:gd name="connsiteY3" fmla="*/ 558480 h 637767"/>
                      <a:gd name="connsiteX4" fmla="*/ 76643 w 450739"/>
                      <a:gd name="connsiteY4" fmla="*/ 539906 h 637767"/>
                      <a:gd name="connsiteX5" fmla="*/ 83754 w 450739"/>
                      <a:gd name="connsiteY5" fmla="*/ 445179 h 63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39" h="637767">
                        <a:moveTo>
                          <a:pt x="83754" y="445179"/>
                        </a:moveTo>
                        <a:cubicBezTo>
                          <a:pt x="-244754" y="-18714"/>
                          <a:pt x="503170" y="-166967"/>
                          <a:pt x="443922" y="227078"/>
                        </a:cubicBezTo>
                        <a:cubicBezTo>
                          <a:pt x="455786" y="267026"/>
                          <a:pt x="457221" y="372887"/>
                          <a:pt x="405808" y="429807"/>
                        </a:cubicBezTo>
                        <a:cubicBezTo>
                          <a:pt x="350724" y="490401"/>
                          <a:pt x="368142" y="514412"/>
                          <a:pt x="370897" y="558480"/>
                        </a:cubicBezTo>
                        <a:cubicBezTo>
                          <a:pt x="310257" y="615894"/>
                          <a:pt x="221698" y="712504"/>
                          <a:pt x="76643" y="539906"/>
                        </a:cubicBezTo>
                        <a:cubicBezTo>
                          <a:pt x="102349" y="487576"/>
                          <a:pt x="93852" y="516789"/>
                          <a:pt x="83754" y="445179"/>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61" name="Rectangle 4"/>
                  <p:cNvSpPr/>
                  <p:nvPr/>
                </p:nvSpPr>
                <p:spPr>
                  <a:xfrm>
                    <a:off x="4930612" y="2971908"/>
                    <a:ext cx="282594" cy="722867"/>
                  </a:xfrm>
                  <a:custGeom>
                    <a:avLst/>
                    <a:gdLst>
                      <a:gd name="connsiteX0" fmla="*/ 0 w 361238"/>
                      <a:gd name="connsiteY0" fmla="*/ 0 h 467366"/>
                      <a:gd name="connsiteX1" fmla="*/ 361238 w 361238"/>
                      <a:gd name="connsiteY1" fmla="*/ 0 h 467366"/>
                      <a:gd name="connsiteX2" fmla="*/ 361238 w 361238"/>
                      <a:gd name="connsiteY2" fmla="*/ 467366 h 467366"/>
                      <a:gd name="connsiteX3" fmla="*/ 0 w 361238"/>
                      <a:gd name="connsiteY3" fmla="*/ 467366 h 467366"/>
                      <a:gd name="connsiteX4" fmla="*/ 0 w 361238"/>
                      <a:gd name="connsiteY4" fmla="*/ 0 h 467366"/>
                      <a:gd name="connsiteX0" fmla="*/ 26194 w 361238"/>
                      <a:gd name="connsiteY0" fmla="*/ 0 h 529278"/>
                      <a:gd name="connsiteX1" fmla="*/ 361238 w 361238"/>
                      <a:gd name="connsiteY1" fmla="*/ 61912 h 529278"/>
                      <a:gd name="connsiteX2" fmla="*/ 361238 w 361238"/>
                      <a:gd name="connsiteY2" fmla="*/ 529278 h 529278"/>
                      <a:gd name="connsiteX3" fmla="*/ 0 w 361238"/>
                      <a:gd name="connsiteY3" fmla="*/ 529278 h 529278"/>
                      <a:gd name="connsiteX4" fmla="*/ 26194 w 361238"/>
                      <a:gd name="connsiteY4" fmla="*/ 0 h 529278"/>
                      <a:gd name="connsiteX0" fmla="*/ 0 w 335044"/>
                      <a:gd name="connsiteY0" fmla="*/ 0 h 734065"/>
                      <a:gd name="connsiteX1" fmla="*/ 335044 w 335044"/>
                      <a:gd name="connsiteY1" fmla="*/ 61912 h 734065"/>
                      <a:gd name="connsiteX2" fmla="*/ 335044 w 335044"/>
                      <a:gd name="connsiteY2" fmla="*/ 529278 h 734065"/>
                      <a:gd name="connsiteX3" fmla="*/ 59531 w 335044"/>
                      <a:gd name="connsiteY3" fmla="*/ 734065 h 734065"/>
                      <a:gd name="connsiteX4" fmla="*/ 0 w 335044"/>
                      <a:gd name="connsiteY4" fmla="*/ 0 h 734065"/>
                      <a:gd name="connsiteX0" fmla="*/ 0 w 335044"/>
                      <a:gd name="connsiteY0" fmla="*/ 0 h 762641"/>
                      <a:gd name="connsiteX1" fmla="*/ 335044 w 335044"/>
                      <a:gd name="connsiteY1" fmla="*/ 61912 h 762641"/>
                      <a:gd name="connsiteX2" fmla="*/ 256463 w 335044"/>
                      <a:gd name="connsiteY2" fmla="*/ 762641 h 762641"/>
                      <a:gd name="connsiteX3" fmla="*/ 59531 w 335044"/>
                      <a:gd name="connsiteY3" fmla="*/ 734065 h 762641"/>
                      <a:gd name="connsiteX4" fmla="*/ 0 w 335044"/>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59531 w 344569"/>
                      <a:gd name="connsiteY3" fmla="*/ 734065 h 762641"/>
                      <a:gd name="connsiteX4" fmla="*/ 0 w 344569"/>
                      <a:gd name="connsiteY4" fmla="*/ 0 h 762641"/>
                      <a:gd name="connsiteX0" fmla="*/ 0 w 344569"/>
                      <a:gd name="connsiteY0" fmla="*/ 0 h 762641"/>
                      <a:gd name="connsiteX1" fmla="*/ 344569 w 344569"/>
                      <a:gd name="connsiteY1" fmla="*/ 35719 h 762641"/>
                      <a:gd name="connsiteX2" fmla="*/ 256463 w 344569"/>
                      <a:gd name="connsiteY2" fmla="*/ 762641 h 762641"/>
                      <a:gd name="connsiteX3" fmla="*/ 64293 w 344569"/>
                      <a:gd name="connsiteY3" fmla="*/ 748352 h 762641"/>
                      <a:gd name="connsiteX4" fmla="*/ 0 w 344569"/>
                      <a:gd name="connsiteY4"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0 h 762641"/>
                      <a:gd name="connsiteX1" fmla="*/ 180263 w 344569"/>
                      <a:gd name="connsiteY1" fmla="*/ 67316 h 762641"/>
                      <a:gd name="connsiteX2" fmla="*/ 344569 w 344569"/>
                      <a:gd name="connsiteY2" fmla="*/ 35719 h 762641"/>
                      <a:gd name="connsiteX3" fmla="*/ 256463 w 344569"/>
                      <a:gd name="connsiteY3" fmla="*/ 762641 h 762641"/>
                      <a:gd name="connsiteX4" fmla="*/ 64293 w 344569"/>
                      <a:gd name="connsiteY4" fmla="*/ 748352 h 762641"/>
                      <a:gd name="connsiteX5" fmla="*/ 0 w 344569"/>
                      <a:gd name="connsiteY5" fmla="*/ 0 h 762641"/>
                      <a:gd name="connsiteX0" fmla="*/ 0 w 344569"/>
                      <a:gd name="connsiteY0" fmla="*/ 29422 h 792063"/>
                      <a:gd name="connsiteX1" fmla="*/ 77869 w 344569"/>
                      <a:gd name="connsiteY1" fmla="*/ 208656 h 792063"/>
                      <a:gd name="connsiteX2" fmla="*/ 180263 w 344569"/>
                      <a:gd name="connsiteY2" fmla="*/ 96738 h 792063"/>
                      <a:gd name="connsiteX3" fmla="*/ 344569 w 344569"/>
                      <a:gd name="connsiteY3" fmla="*/ 65141 h 792063"/>
                      <a:gd name="connsiteX4" fmla="*/ 256463 w 344569"/>
                      <a:gd name="connsiteY4" fmla="*/ 792063 h 792063"/>
                      <a:gd name="connsiteX5" fmla="*/ 64293 w 344569"/>
                      <a:gd name="connsiteY5" fmla="*/ 777774 h 792063"/>
                      <a:gd name="connsiteX6" fmla="*/ 0 w 344569"/>
                      <a:gd name="connsiteY6" fmla="*/ 29422 h 792063"/>
                      <a:gd name="connsiteX0" fmla="*/ 6279 w 350848"/>
                      <a:gd name="connsiteY0" fmla="*/ 29422 h 792063"/>
                      <a:gd name="connsiteX1" fmla="*/ 84148 w 350848"/>
                      <a:gd name="connsiteY1" fmla="*/ 208656 h 792063"/>
                      <a:gd name="connsiteX2" fmla="*/ 186542 w 350848"/>
                      <a:gd name="connsiteY2" fmla="*/ 96738 h 792063"/>
                      <a:gd name="connsiteX3" fmla="*/ 350848 w 350848"/>
                      <a:gd name="connsiteY3" fmla="*/ 65141 h 792063"/>
                      <a:gd name="connsiteX4" fmla="*/ 262742 w 350848"/>
                      <a:gd name="connsiteY4" fmla="*/ 792063 h 792063"/>
                      <a:gd name="connsiteX5" fmla="*/ 70572 w 350848"/>
                      <a:gd name="connsiteY5" fmla="*/ 777774 h 792063"/>
                      <a:gd name="connsiteX6" fmla="*/ 6279 w 350848"/>
                      <a:gd name="connsiteY6" fmla="*/ 29422 h 792063"/>
                      <a:gd name="connsiteX0" fmla="*/ 6279 w 350848"/>
                      <a:gd name="connsiteY0" fmla="*/ 419 h 763060"/>
                      <a:gd name="connsiteX1" fmla="*/ 84148 w 350848"/>
                      <a:gd name="connsiteY1" fmla="*/ 179653 h 763060"/>
                      <a:gd name="connsiteX2" fmla="*/ 186542 w 350848"/>
                      <a:gd name="connsiteY2" fmla="*/ 67735 h 763060"/>
                      <a:gd name="connsiteX3" fmla="*/ 350848 w 350848"/>
                      <a:gd name="connsiteY3" fmla="*/ 36138 h 763060"/>
                      <a:gd name="connsiteX4" fmla="*/ 262742 w 350848"/>
                      <a:gd name="connsiteY4" fmla="*/ 763060 h 763060"/>
                      <a:gd name="connsiteX5" fmla="*/ 70572 w 350848"/>
                      <a:gd name="connsiteY5" fmla="*/ 748771 h 763060"/>
                      <a:gd name="connsiteX6" fmla="*/ 6279 w 350848"/>
                      <a:gd name="connsiteY6" fmla="*/ 419 h 763060"/>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352488 w 352488"/>
                      <a:gd name="connsiteY3" fmla="*/ 35719 h 762641"/>
                      <a:gd name="connsiteX4" fmla="*/ 264382 w 352488"/>
                      <a:gd name="connsiteY4" fmla="*/ 762641 h 762641"/>
                      <a:gd name="connsiteX5" fmla="*/ 72212 w 352488"/>
                      <a:gd name="connsiteY5" fmla="*/ 748352 h 762641"/>
                      <a:gd name="connsiteX6" fmla="*/ 7919 w 352488"/>
                      <a:gd name="connsiteY6"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7919 w 352488"/>
                      <a:gd name="connsiteY0" fmla="*/ 0 h 762641"/>
                      <a:gd name="connsiteX1" fmla="*/ 85788 w 352488"/>
                      <a:gd name="connsiteY1" fmla="*/ 179234 h 762641"/>
                      <a:gd name="connsiteX2" fmla="*/ 188182 w 352488"/>
                      <a:gd name="connsiteY2" fmla="*/ 67316 h 762641"/>
                      <a:gd name="connsiteX3" fmla="*/ 285813 w 352488"/>
                      <a:gd name="connsiteY3" fmla="*/ 191140 h 762641"/>
                      <a:gd name="connsiteX4" fmla="*/ 352488 w 352488"/>
                      <a:gd name="connsiteY4" fmla="*/ 35719 h 762641"/>
                      <a:gd name="connsiteX5" fmla="*/ 264382 w 352488"/>
                      <a:gd name="connsiteY5" fmla="*/ 762641 h 762641"/>
                      <a:gd name="connsiteX6" fmla="*/ 72212 w 352488"/>
                      <a:gd name="connsiteY6" fmla="*/ 748352 h 762641"/>
                      <a:gd name="connsiteX7" fmla="*/ 7919 w 352488"/>
                      <a:gd name="connsiteY7" fmla="*/ 0 h 762641"/>
                      <a:gd name="connsiteX0" fmla="*/ 9629 w 354198"/>
                      <a:gd name="connsiteY0" fmla="*/ 1335 h 763976"/>
                      <a:gd name="connsiteX1" fmla="*/ 87498 w 354198"/>
                      <a:gd name="connsiteY1" fmla="*/ 180569 h 763976"/>
                      <a:gd name="connsiteX2" fmla="*/ 189892 w 354198"/>
                      <a:gd name="connsiteY2" fmla="*/ 68651 h 763976"/>
                      <a:gd name="connsiteX3" fmla="*/ 287523 w 354198"/>
                      <a:gd name="connsiteY3" fmla="*/ 192475 h 763976"/>
                      <a:gd name="connsiteX4" fmla="*/ 354198 w 354198"/>
                      <a:gd name="connsiteY4" fmla="*/ 37054 h 763976"/>
                      <a:gd name="connsiteX5" fmla="*/ 266092 w 354198"/>
                      <a:gd name="connsiteY5" fmla="*/ 763976 h 763976"/>
                      <a:gd name="connsiteX6" fmla="*/ 73922 w 354198"/>
                      <a:gd name="connsiteY6" fmla="*/ 749687 h 763976"/>
                      <a:gd name="connsiteX7" fmla="*/ 9629 w 354198"/>
                      <a:gd name="connsiteY7" fmla="*/ 1335 h 763976"/>
                      <a:gd name="connsiteX0" fmla="*/ 9629 w 354198"/>
                      <a:gd name="connsiteY0" fmla="*/ 1335 h 763976"/>
                      <a:gd name="connsiteX1" fmla="*/ 87498 w 354198"/>
                      <a:gd name="connsiteY1" fmla="*/ 180569 h 763976"/>
                      <a:gd name="connsiteX2" fmla="*/ 189892 w 354198"/>
                      <a:gd name="connsiteY2" fmla="*/ 68651 h 763976"/>
                      <a:gd name="connsiteX3" fmla="*/ 287523 w 354198"/>
                      <a:gd name="connsiteY3" fmla="*/ 192475 h 763976"/>
                      <a:gd name="connsiteX4" fmla="*/ 354198 w 354198"/>
                      <a:gd name="connsiteY4" fmla="*/ 37054 h 763976"/>
                      <a:gd name="connsiteX5" fmla="*/ 266092 w 354198"/>
                      <a:gd name="connsiteY5" fmla="*/ 763976 h 763976"/>
                      <a:gd name="connsiteX6" fmla="*/ 73922 w 354198"/>
                      <a:gd name="connsiteY6" fmla="*/ 749687 h 763976"/>
                      <a:gd name="connsiteX7" fmla="*/ 9629 w 354198"/>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9629 w 358912"/>
                      <a:gd name="connsiteY0" fmla="*/ 1335 h 763976"/>
                      <a:gd name="connsiteX1" fmla="*/ 87498 w 358912"/>
                      <a:gd name="connsiteY1" fmla="*/ 180569 h 763976"/>
                      <a:gd name="connsiteX2" fmla="*/ 189892 w 358912"/>
                      <a:gd name="connsiteY2" fmla="*/ 68651 h 763976"/>
                      <a:gd name="connsiteX3" fmla="*/ 287523 w 358912"/>
                      <a:gd name="connsiteY3" fmla="*/ 192475 h 763976"/>
                      <a:gd name="connsiteX4" fmla="*/ 354198 w 358912"/>
                      <a:gd name="connsiteY4" fmla="*/ 37054 h 763976"/>
                      <a:gd name="connsiteX5" fmla="*/ 266092 w 358912"/>
                      <a:gd name="connsiteY5" fmla="*/ 763976 h 763976"/>
                      <a:gd name="connsiteX6" fmla="*/ 73922 w 358912"/>
                      <a:gd name="connsiteY6" fmla="*/ 749687 h 763976"/>
                      <a:gd name="connsiteX7" fmla="*/ 9629 w 358912"/>
                      <a:gd name="connsiteY7" fmla="*/ 1335 h 763976"/>
                      <a:gd name="connsiteX0" fmla="*/ 7920 w 357203"/>
                      <a:gd name="connsiteY0" fmla="*/ 0 h 762641"/>
                      <a:gd name="connsiteX1" fmla="*/ 85789 w 357203"/>
                      <a:gd name="connsiteY1" fmla="*/ 179234 h 762641"/>
                      <a:gd name="connsiteX2" fmla="*/ 188183 w 357203"/>
                      <a:gd name="connsiteY2" fmla="*/ 67316 h 762641"/>
                      <a:gd name="connsiteX3" fmla="*/ 285814 w 357203"/>
                      <a:gd name="connsiteY3" fmla="*/ 191140 h 762641"/>
                      <a:gd name="connsiteX4" fmla="*/ 352489 w 357203"/>
                      <a:gd name="connsiteY4" fmla="*/ 35719 h 762641"/>
                      <a:gd name="connsiteX5" fmla="*/ 264383 w 357203"/>
                      <a:gd name="connsiteY5" fmla="*/ 762641 h 762641"/>
                      <a:gd name="connsiteX6" fmla="*/ 72213 w 357203"/>
                      <a:gd name="connsiteY6" fmla="*/ 748352 h 762641"/>
                      <a:gd name="connsiteX7" fmla="*/ 7920 w 357203"/>
                      <a:gd name="connsiteY7" fmla="*/ 0 h 762641"/>
                      <a:gd name="connsiteX0" fmla="*/ 8514 w 350653"/>
                      <a:gd name="connsiteY0" fmla="*/ 0 h 753116"/>
                      <a:gd name="connsiteX1" fmla="*/ 79239 w 350653"/>
                      <a:gd name="connsiteY1" fmla="*/ 169709 h 753116"/>
                      <a:gd name="connsiteX2" fmla="*/ 181633 w 350653"/>
                      <a:gd name="connsiteY2" fmla="*/ 57791 h 753116"/>
                      <a:gd name="connsiteX3" fmla="*/ 279264 w 350653"/>
                      <a:gd name="connsiteY3" fmla="*/ 181615 h 753116"/>
                      <a:gd name="connsiteX4" fmla="*/ 345939 w 350653"/>
                      <a:gd name="connsiteY4" fmla="*/ 26194 h 753116"/>
                      <a:gd name="connsiteX5" fmla="*/ 257833 w 350653"/>
                      <a:gd name="connsiteY5" fmla="*/ 753116 h 753116"/>
                      <a:gd name="connsiteX6" fmla="*/ 65663 w 350653"/>
                      <a:gd name="connsiteY6" fmla="*/ 738827 h 753116"/>
                      <a:gd name="connsiteX7" fmla="*/ 8514 w 350653"/>
                      <a:gd name="connsiteY7" fmla="*/ 0 h 753116"/>
                      <a:gd name="connsiteX0" fmla="*/ 11201 w 353340"/>
                      <a:gd name="connsiteY0" fmla="*/ 0 h 753116"/>
                      <a:gd name="connsiteX1" fmla="*/ 81926 w 353340"/>
                      <a:gd name="connsiteY1" fmla="*/ 169709 h 753116"/>
                      <a:gd name="connsiteX2" fmla="*/ 184320 w 353340"/>
                      <a:gd name="connsiteY2" fmla="*/ 57791 h 753116"/>
                      <a:gd name="connsiteX3" fmla="*/ 281951 w 353340"/>
                      <a:gd name="connsiteY3" fmla="*/ 181615 h 753116"/>
                      <a:gd name="connsiteX4" fmla="*/ 348626 w 353340"/>
                      <a:gd name="connsiteY4" fmla="*/ 26194 h 753116"/>
                      <a:gd name="connsiteX5" fmla="*/ 260520 w 353340"/>
                      <a:gd name="connsiteY5" fmla="*/ 753116 h 753116"/>
                      <a:gd name="connsiteX6" fmla="*/ 68350 w 353340"/>
                      <a:gd name="connsiteY6" fmla="*/ 738827 h 753116"/>
                      <a:gd name="connsiteX7" fmla="*/ 11201 w 353340"/>
                      <a:gd name="connsiteY7" fmla="*/ 0 h 753116"/>
                      <a:gd name="connsiteX0" fmla="*/ 11201 w 353340"/>
                      <a:gd name="connsiteY0" fmla="*/ 0 h 753116"/>
                      <a:gd name="connsiteX1" fmla="*/ 81926 w 353340"/>
                      <a:gd name="connsiteY1" fmla="*/ 169709 h 753116"/>
                      <a:gd name="connsiteX2" fmla="*/ 184320 w 353340"/>
                      <a:gd name="connsiteY2" fmla="*/ 57791 h 753116"/>
                      <a:gd name="connsiteX3" fmla="*/ 281951 w 353340"/>
                      <a:gd name="connsiteY3" fmla="*/ 174471 h 753116"/>
                      <a:gd name="connsiteX4" fmla="*/ 348626 w 353340"/>
                      <a:gd name="connsiteY4" fmla="*/ 26194 h 753116"/>
                      <a:gd name="connsiteX5" fmla="*/ 260520 w 353340"/>
                      <a:gd name="connsiteY5" fmla="*/ 753116 h 753116"/>
                      <a:gd name="connsiteX6" fmla="*/ 68350 w 353340"/>
                      <a:gd name="connsiteY6" fmla="*/ 738827 h 753116"/>
                      <a:gd name="connsiteX7" fmla="*/ 11201 w 353340"/>
                      <a:gd name="connsiteY7" fmla="*/ 0 h 753116"/>
                      <a:gd name="connsiteX0" fmla="*/ 11201 w 327471"/>
                      <a:gd name="connsiteY0" fmla="*/ 0 h 753116"/>
                      <a:gd name="connsiteX1" fmla="*/ 81926 w 327471"/>
                      <a:gd name="connsiteY1" fmla="*/ 169709 h 753116"/>
                      <a:gd name="connsiteX2" fmla="*/ 184320 w 327471"/>
                      <a:gd name="connsiteY2" fmla="*/ 57791 h 753116"/>
                      <a:gd name="connsiteX3" fmla="*/ 281951 w 327471"/>
                      <a:gd name="connsiteY3" fmla="*/ 174471 h 753116"/>
                      <a:gd name="connsiteX4" fmla="*/ 321084 w 327471"/>
                      <a:gd name="connsiteY4" fmla="*/ 84032 h 753116"/>
                      <a:gd name="connsiteX5" fmla="*/ 260520 w 327471"/>
                      <a:gd name="connsiteY5" fmla="*/ 753116 h 753116"/>
                      <a:gd name="connsiteX6" fmla="*/ 68350 w 327471"/>
                      <a:gd name="connsiteY6" fmla="*/ 738827 h 753116"/>
                      <a:gd name="connsiteX7" fmla="*/ 11201 w 327471"/>
                      <a:gd name="connsiteY7" fmla="*/ 0 h 753116"/>
                      <a:gd name="connsiteX0" fmla="*/ 11201 w 290152"/>
                      <a:gd name="connsiteY0" fmla="*/ 0 h 753116"/>
                      <a:gd name="connsiteX1" fmla="*/ 81926 w 290152"/>
                      <a:gd name="connsiteY1" fmla="*/ 169709 h 753116"/>
                      <a:gd name="connsiteX2" fmla="*/ 184320 w 290152"/>
                      <a:gd name="connsiteY2" fmla="*/ 57791 h 753116"/>
                      <a:gd name="connsiteX3" fmla="*/ 281951 w 290152"/>
                      <a:gd name="connsiteY3" fmla="*/ 174471 h 753116"/>
                      <a:gd name="connsiteX4" fmla="*/ 260520 w 290152"/>
                      <a:gd name="connsiteY4" fmla="*/ 753116 h 753116"/>
                      <a:gd name="connsiteX5" fmla="*/ 68350 w 290152"/>
                      <a:gd name="connsiteY5" fmla="*/ 738827 h 753116"/>
                      <a:gd name="connsiteX6" fmla="*/ 11201 w 290152"/>
                      <a:gd name="connsiteY6" fmla="*/ 0 h 753116"/>
                      <a:gd name="connsiteX0" fmla="*/ 11201 w 307758"/>
                      <a:gd name="connsiteY0" fmla="*/ 0 h 753116"/>
                      <a:gd name="connsiteX1" fmla="*/ 81926 w 307758"/>
                      <a:gd name="connsiteY1" fmla="*/ 169709 h 753116"/>
                      <a:gd name="connsiteX2" fmla="*/ 184320 w 307758"/>
                      <a:gd name="connsiteY2" fmla="*/ 57791 h 753116"/>
                      <a:gd name="connsiteX3" fmla="*/ 303984 w 307758"/>
                      <a:gd name="connsiteY3" fmla="*/ 130404 h 753116"/>
                      <a:gd name="connsiteX4" fmla="*/ 260520 w 307758"/>
                      <a:gd name="connsiteY4" fmla="*/ 753116 h 753116"/>
                      <a:gd name="connsiteX5" fmla="*/ 68350 w 307758"/>
                      <a:gd name="connsiteY5" fmla="*/ 738827 h 753116"/>
                      <a:gd name="connsiteX6" fmla="*/ 11201 w 307758"/>
                      <a:gd name="connsiteY6" fmla="*/ 0 h 753116"/>
                      <a:gd name="connsiteX0" fmla="*/ 11201 w 307758"/>
                      <a:gd name="connsiteY0" fmla="*/ 0 h 753116"/>
                      <a:gd name="connsiteX1" fmla="*/ 81926 w 307758"/>
                      <a:gd name="connsiteY1" fmla="*/ 169709 h 753116"/>
                      <a:gd name="connsiteX2" fmla="*/ 181566 w 307758"/>
                      <a:gd name="connsiteY2" fmla="*/ 41266 h 753116"/>
                      <a:gd name="connsiteX3" fmla="*/ 303984 w 307758"/>
                      <a:gd name="connsiteY3" fmla="*/ 130404 h 753116"/>
                      <a:gd name="connsiteX4" fmla="*/ 260520 w 307758"/>
                      <a:gd name="connsiteY4" fmla="*/ 753116 h 753116"/>
                      <a:gd name="connsiteX5" fmla="*/ 68350 w 307758"/>
                      <a:gd name="connsiteY5" fmla="*/ 738827 h 753116"/>
                      <a:gd name="connsiteX6" fmla="*/ 11201 w 307758"/>
                      <a:gd name="connsiteY6" fmla="*/ 0 h 753116"/>
                      <a:gd name="connsiteX0" fmla="*/ 13905 w 253313"/>
                      <a:gd name="connsiteY0" fmla="*/ 699557 h 713846"/>
                      <a:gd name="connsiteX1" fmla="*/ 27481 w 253313"/>
                      <a:gd name="connsiteY1" fmla="*/ 130439 h 713846"/>
                      <a:gd name="connsiteX2" fmla="*/ 127121 w 253313"/>
                      <a:gd name="connsiteY2" fmla="*/ 1996 h 713846"/>
                      <a:gd name="connsiteX3" fmla="*/ 249539 w 253313"/>
                      <a:gd name="connsiteY3" fmla="*/ 91134 h 713846"/>
                      <a:gd name="connsiteX4" fmla="*/ 206075 w 253313"/>
                      <a:gd name="connsiteY4" fmla="*/ 713846 h 713846"/>
                      <a:gd name="connsiteX5" fmla="*/ 13905 w 253313"/>
                      <a:gd name="connsiteY5" fmla="*/ 699557 h 713846"/>
                      <a:gd name="connsiteX0" fmla="*/ 42530 w 281938"/>
                      <a:gd name="connsiteY0" fmla="*/ 701342 h 715631"/>
                      <a:gd name="connsiteX1" fmla="*/ 6530 w 281938"/>
                      <a:gd name="connsiteY1" fmla="*/ 104682 h 715631"/>
                      <a:gd name="connsiteX2" fmla="*/ 155746 w 281938"/>
                      <a:gd name="connsiteY2" fmla="*/ 3781 h 715631"/>
                      <a:gd name="connsiteX3" fmla="*/ 278164 w 281938"/>
                      <a:gd name="connsiteY3" fmla="*/ 92919 h 715631"/>
                      <a:gd name="connsiteX4" fmla="*/ 234700 w 281938"/>
                      <a:gd name="connsiteY4" fmla="*/ 715631 h 715631"/>
                      <a:gd name="connsiteX5" fmla="*/ 42530 w 281938"/>
                      <a:gd name="connsiteY5" fmla="*/ 701342 h 715631"/>
                      <a:gd name="connsiteX0" fmla="*/ 85933 w 278519"/>
                      <a:gd name="connsiteY0" fmla="*/ 698588 h 715631"/>
                      <a:gd name="connsiteX1" fmla="*/ 3111 w 278519"/>
                      <a:gd name="connsiteY1" fmla="*/ 104682 h 715631"/>
                      <a:gd name="connsiteX2" fmla="*/ 152327 w 278519"/>
                      <a:gd name="connsiteY2" fmla="*/ 3781 h 715631"/>
                      <a:gd name="connsiteX3" fmla="*/ 274745 w 278519"/>
                      <a:gd name="connsiteY3" fmla="*/ 92919 h 715631"/>
                      <a:gd name="connsiteX4" fmla="*/ 231281 w 278519"/>
                      <a:gd name="connsiteY4" fmla="*/ 715631 h 715631"/>
                      <a:gd name="connsiteX5" fmla="*/ 85933 w 278519"/>
                      <a:gd name="connsiteY5" fmla="*/ 698588 h 715631"/>
                      <a:gd name="connsiteX0" fmla="*/ 85933 w 277442"/>
                      <a:gd name="connsiteY0" fmla="*/ 698588 h 715631"/>
                      <a:gd name="connsiteX1" fmla="*/ 3111 w 277442"/>
                      <a:gd name="connsiteY1" fmla="*/ 104682 h 715631"/>
                      <a:gd name="connsiteX2" fmla="*/ 152327 w 277442"/>
                      <a:gd name="connsiteY2" fmla="*/ 3781 h 715631"/>
                      <a:gd name="connsiteX3" fmla="*/ 274745 w 277442"/>
                      <a:gd name="connsiteY3" fmla="*/ 92919 h 715631"/>
                      <a:gd name="connsiteX4" fmla="*/ 217510 w 277442"/>
                      <a:gd name="connsiteY4" fmla="*/ 715631 h 715631"/>
                      <a:gd name="connsiteX5" fmla="*/ 85933 w 277442"/>
                      <a:gd name="connsiteY5" fmla="*/ 698588 h 715631"/>
                      <a:gd name="connsiteX0" fmla="*/ 85933 w 277442"/>
                      <a:gd name="connsiteY0" fmla="*/ 709605 h 715631"/>
                      <a:gd name="connsiteX1" fmla="*/ 3111 w 277442"/>
                      <a:gd name="connsiteY1" fmla="*/ 104682 h 715631"/>
                      <a:gd name="connsiteX2" fmla="*/ 152327 w 277442"/>
                      <a:gd name="connsiteY2" fmla="*/ 3781 h 715631"/>
                      <a:gd name="connsiteX3" fmla="*/ 274745 w 277442"/>
                      <a:gd name="connsiteY3" fmla="*/ 92919 h 715631"/>
                      <a:gd name="connsiteX4" fmla="*/ 217510 w 277442"/>
                      <a:gd name="connsiteY4" fmla="*/ 715631 h 715631"/>
                      <a:gd name="connsiteX5" fmla="*/ 85933 w 277442"/>
                      <a:gd name="connsiteY5" fmla="*/ 709605 h 715631"/>
                      <a:gd name="connsiteX0" fmla="*/ 83234 w 274743"/>
                      <a:gd name="connsiteY0" fmla="*/ 709605 h 715631"/>
                      <a:gd name="connsiteX1" fmla="*/ 412 w 274743"/>
                      <a:gd name="connsiteY1" fmla="*/ 104682 h 715631"/>
                      <a:gd name="connsiteX2" fmla="*/ 149628 w 274743"/>
                      <a:gd name="connsiteY2" fmla="*/ 3781 h 715631"/>
                      <a:gd name="connsiteX3" fmla="*/ 272046 w 274743"/>
                      <a:gd name="connsiteY3" fmla="*/ 92919 h 715631"/>
                      <a:gd name="connsiteX4" fmla="*/ 214811 w 274743"/>
                      <a:gd name="connsiteY4" fmla="*/ 715631 h 715631"/>
                      <a:gd name="connsiteX5" fmla="*/ 83234 w 274743"/>
                      <a:gd name="connsiteY5" fmla="*/ 709605 h 715631"/>
                      <a:gd name="connsiteX0" fmla="*/ 91469 w 282978"/>
                      <a:gd name="connsiteY0" fmla="*/ 710658 h 716684"/>
                      <a:gd name="connsiteX1" fmla="*/ 384 w 282978"/>
                      <a:gd name="connsiteY1" fmla="*/ 97473 h 716684"/>
                      <a:gd name="connsiteX2" fmla="*/ 157863 w 282978"/>
                      <a:gd name="connsiteY2" fmla="*/ 4834 h 716684"/>
                      <a:gd name="connsiteX3" fmla="*/ 280281 w 282978"/>
                      <a:gd name="connsiteY3" fmla="*/ 93972 h 716684"/>
                      <a:gd name="connsiteX4" fmla="*/ 223046 w 282978"/>
                      <a:gd name="connsiteY4" fmla="*/ 716684 h 716684"/>
                      <a:gd name="connsiteX5" fmla="*/ 91469 w 282978"/>
                      <a:gd name="connsiteY5" fmla="*/ 710658 h 716684"/>
                      <a:gd name="connsiteX0" fmla="*/ 91085 w 282594"/>
                      <a:gd name="connsiteY0" fmla="*/ 707381 h 713407"/>
                      <a:gd name="connsiteX1" fmla="*/ 0 w 282594"/>
                      <a:gd name="connsiteY1" fmla="*/ 94196 h 713407"/>
                      <a:gd name="connsiteX2" fmla="*/ 157479 w 282594"/>
                      <a:gd name="connsiteY2" fmla="*/ 1557 h 713407"/>
                      <a:gd name="connsiteX3" fmla="*/ 279897 w 282594"/>
                      <a:gd name="connsiteY3" fmla="*/ 90695 h 713407"/>
                      <a:gd name="connsiteX4" fmla="*/ 222662 w 282594"/>
                      <a:gd name="connsiteY4" fmla="*/ 713407 h 713407"/>
                      <a:gd name="connsiteX5" fmla="*/ 91085 w 282594"/>
                      <a:gd name="connsiteY5" fmla="*/ 707381 h 713407"/>
                      <a:gd name="connsiteX0" fmla="*/ 91085 w 282594"/>
                      <a:gd name="connsiteY0" fmla="*/ 718169 h 724195"/>
                      <a:gd name="connsiteX1" fmla="*/ 0 w 282594"/>
                      <a:gd name="connsiteY1" fmla="*/ 104984 h 724195"/>
                      <a:gd name="connsiteX2" fmla="*/ 146462 w 282594"/>
                      <a:gd name="connsiteY2" fmla="*/ 1328 h 724195"/>
                      <a:gd name="connsiteX3" fmla="*/ 279897 w 282594"/>
                      <a:gd name="connsiteY3" fmla="*/ 101483 h 724195"/>
                      <a:gd name="connsiteX4" fmla="*/ 222662 w 282594"/>
                      <a:gd name="connsiteY4" fmla="*/ 724195 h 724195"/>
                      <a:gd name="connsiteX5" fmla="*/ 91085 w 282594"/>
                      <a:gd name="connsiteY5" fmla="*/ 718169 h 724195"/>
                      <a:gd name="connsiteX0" fmla="*/ 91085 w 282594"/>
                      <a:gd name="connsiteY0" fmla="*/ 717332 h 723358"/>
                      <a:gd name="connsiteX1" fmla="*/ 0 w 282594"/>
                      <a:gd name="connsiteY1" fmla="*/ 104147 h 723358"/>
                      <a:gd name="connsiteX2" fmla="*/ 146462 w 282594"/>
                      <a:gd name="connsiteY2" fmla="*/ 491 h 723358"/>
                      <a:gd name="connsiteX3" fmla="*/ 279897 w 282594"/>
                      <a:gd name="connsiteY3" fmla="*/ 100646 h 723358"/>
                      <a:gd name="connsiteX4" fmla="*/ 222662 w 282594"/>
                      <a:gd name="connsiteY4" fmla="*/ 723358 h 723358"/>
                      <a:gd name="connsiteX5" fmla="*/ 91085 w 282594"/>
                      <a:gd name="connsiteY5" fmla="*/ 717332 h 723358"/>
                      <a:gd name="connsiteX0" fmla="*/ 91085 w 282594"/>
                      <a:gd name="connsiteY0" fmla="*/ 717332 h 723358"/>
                      <a:gd name="connsiteX1" fmla="*/ 0 w 282594"/>
                      <a:gd name="connsiteY1" fmla="*/ 104147 h 723358"/>
                      <a:gd name="connsiteX2" fmla="*/ 146462 w 282594"/>
                      <a:gd name="connsiteY2" fmla="*/ 491 h 723358"/>
                      <a:gd name="connsiteX3" fmla="*/ 279897 w 282594"/>
                      <a:gd name="connsiteY3" fmla="*/ 100646 h 723358"/>
                      <a:gd name="connsiteX4" fmla="*/ 222662 w 282594"/>
                      <a:gd name="connsiteY4" fmla="*/ 723358 h 723358"/>
                      <a:gd name="connsiteX5" fmla="*/ 91085 w 282594"/>
                      <a:gd name="connsiteY5" fmla="*/ 717332 h 723358"/>
                      <a:gd name="connsiteX0" fmla="*/ 91085 w 282594"/>
                      <a:gd name="connsiteY0" fmla="*/ 716841 h 722867"/>
                      <a:gd name="connsiteX1" fmla="*/ 0 w 282594"/>
                      <a:gd name="connsiteY1" fmla="*/ 103656 h 722867"/>
                      <a:gd name="connsiteX2" fmla="*/ 146462 w 282594"/>
                      <a:gd name="connsiteY2" fmla="*/ 0 h 722867"/>
                      <a:gd name="connsiteX3" fmla="*/ 279897 w 282594"/>
                      <a:gd name="connsiteY3" fmla="*/ 100155 h 722867"/>
                      <a:gd name="connsiteX4" fmla="*/ 222662 w 282594"/>
                      <a:gd name="connsiteY4" fmla="*/ 722867 h 722867"/>
                      <a:gd name="connsiteX5" fmla="*/ 91085 w 282594"/>
                      <a:gd name="connsiteY5" fmla="*/ 716841 h 722867"/>
                      <a:gd name="connsiteX0" fmla="*/ 91085 w 282594"/>
                      <a:gd name="connsiteY0" fmla="*/ 716841 h 722867"/>
                      <a:gd name="connsiteX1" fmla="*/ 0 w 282594"/>
                      <a:gd name="connsiteY1" fmla="*/ 103656 h 722867"/>
                      <a:gd name="connsiteX2" fmla="*/ 146462 w 282594"/>
                      <a:gd name="connsiteY2" fmla="*/ 0 h 722867"/>
                      <a:gd name="connsiteX3" fmla="*/ 279897 w 282594"/>
                      <a:gd name="connsiteY3" fmla="*/ 100155 h 722867"/>
                      <a:gd name="connsiteX4" fmla="*/ 222662 w 282594"/>
                      <a:gd name="connsiteY4" fmla="*/ 722867 h 722867"/>
                      <a:gd name="connsiteX5" fmla="*/ 91085 w 282594"/>
                      <a:gd name="connsiteY5" fmla="*/ 716841 h 72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94" h="722867">
                        <a:moveTo>
                          <a:pt x="91085" y="716841"/>
                        </a:moveTo>
                        <a:cubicBezTo>
                          <a:pt x="61319" y="619607"/>
                          <a:pt x="3164" y="219916"/>
                          <a:pt x="0" y="103656"/>
                        </a:cubicBezTo>
                        <a:cubicBezTo>
                          <a:pt x="24995" y="52905"/>
                          <a:pt x="134666" y="10631"/>
                          <a:pt x="146462" y="0"/>
                        </a:cubicBezTo>
                        <a:cubicBezTo>
                          <a:pt x="184523" y="5460"/>
                          <a:pt x="233630" y="55935"/>
                          <a:pt x="279897" y="100155"/>
                        </a:cubicBezTo>
                        <a:cubicBezTo>
                          <a:pt x="292597" y="216042"/>
                          <a:pt x="258262" y="628808"/>
                          <a:pt x="222662" y="722867"/>
                        </a:cubicBezTo>
                        <a:lnTo>
                          <a:pt x="91085" y="716841"/>
                        </a:lnTo>
                        <a:close/>
                      </a:path>
                    </a:pathLst>
                  </a:custGeom>
                  <a:solidFill>
                    <a:srgbClr val="ABE9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62" name="Rectangle 5"/>
                  <p:cNvSpPr/>
                  <p:nvPr/>
                </p:nvSpPr>
                <p:spPr>
                  <a:xfrm>
                    <a:off x="5012256" y="2969771"/>
                    <a:ext cx="127698" cy="723168"/>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98" h="723168">
                        <a:moveTo>
                          <a:pt x="0" y="39004"/>
                        </a:moveTo>
                        <a:cubicBezTo>
                          <a:pt x="41274" y="13604"/>
                          <a:pt x="61264" y="-28779"/>
                          <a:pt x="126063" y="28733"/>
                        </a:cubicBezTo>
                        <a:cubicBezTo>
                          <a:pt x="105664" y="111646"/>
                          <a:pt x="84980" y="110440"/>
                          <a:pt x="77836" y="139762"/>
                        </a:cubicBezTo>
                        <a:cubicBezTo>
                          <a:pt x="150860" y="336612"/>
                          <a:pt x="116586" y="528699"/>
                          <a:pt x="127698" y="723168"/>
                        </a:cubicBezTo>
                        <a:lnTo>
                          <a:pt x="16382" y="723168"/>
                        </a:lnTo>
                        <a:cubicBezTo>
                          <a:pt x="16382" y="523937"/>
                          <a:pt x="-31846" y="322325"/>
                          <a:pt x="46736" y="135000"/>
                        </a:cubicBezTo>
                        <a:cubicBezTo>
                          <a:pt x="22924" y="101710"/>
                          <a:pt x="4762" y="77057"/>
                          <a:pt x="0" y="39004"/>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63" name="Rectangle 15"/>
                  <p:cNvSpPr/>
                  <p:nvPr/>
                </p:nvSpPr>
                <p:spPr>
                  <a:xfrm>
                    <a:off x="4914075" y="2848342"/>
                    <a:ext cx="302047" cy="223223"/>
                  </a:xfrm>
                  <a:custGeom>
                    <a:avLst/>
                    <a:gdLst>
                      <a:gd name="connsiteX0" fmla="*/ 0 w 304800"/>
                      <a:gd name="connsiteY0" fmla="*/ 0 h 126826"/>
                      <a:gd name="connsiteX1" fmla="*/ 304800 w 304800"/>
                      <a:gd name="connsiteY1" fmla="*/ 0 h 126826"/>
                      <a:gd name="connsiteX2" fmla="*/ 304800 w 304800"/>
                      <a:gd name="connsiteY2" fmla="*/ 126826 h 126826"/>
                      <a:gd name="connsiteX3" fmla="*/ 0 w 304800"/>
                      <a:gd name="connsiteY3" fmla="*/ 126826 h 126826"/>
                      <a:gd name="connsiteX4" fmla="*/ 0 w 304800"/>
                      <a:gd name="connsiteY4" fmla="*/ 0 h 126826"/>
                      <a:gd name="connsiteX0" fmla="*/ 5508 w 304800"/>
                      <a:gd name="connsiteY0" fmla="*/ 0 h 190173"/>
                      <a:gd name="connsiteX1" fmla="*/ 304800 w 304800"/>
                      <a:gd name="connsiteY1" fmla="*/ 63347 h 190173"/>
                      <a:gd name="connsiteX2" fmla="*/ 304800 w 304800"/>
                      <a:gd name="connsiteY2" fmla="*/ 190173 h 190173"/>
                      <a:gd name="connsiteX3" fmla="*/ 0 w 304800"/>
                      <a:gd name="connsiteY3" fmla="*/ 190173 h 190173"/>
                      <a:gd name="connsiteX4" fmla="*/ 5508 w 304800"/>
                      <a:gd name="connsiteY4" fmla="*/ 0 h 190173"/>
                      <a:gd name="connsiteX0" fmla="*/ 5508 w 315817"/>
                      <a:gd name="connsiteY0" fmla="*/ 0 h 190173"/>
                      <a:gd name="connsiteX1" fmla="*/ 315817 w 315817"/>
                      <a:gd name="connsiteY1" fmla="*/ 44067 h 190173"/>
                      <a:gd name="connsiteX2" fmla="*/ 304800 w 315817"/>
                      <a:gd name="connsiteY2" fmla="*/ 190173 h 190173"/>
                      <a:gd name="connsiteX3" fmla="*/ 0 w 315817"/>
                      <a:gd name="connsiteY3" fmla="*/ 190173 h 190173"/>
                      <a:gd name="connsiteX4" fmla="*/ 5508 w 315817"/>
                      <a:gd name="connsiteY4" fmla="*/ 0 h 190173"/>
                      <a:gd name="connsiteX0" fmla="*/ 5508 w 310309"/>
                      <a:gd name="connsiteY0" fmla="*/ 0 h 190173"/>
                      <a:gd name="connsiteX1" fmla="*/ 310309 w 310309"/>
                      <a:gd name="connsiteY1" fmla="*/ 33050 h 190173"/>
                      <a:gd name="connsiteX2" fmla="*/ 304800 w 310309"/>
                      <a:gd name="connsiteY2" fmla="*/ 190173 h 190173"/>
                      <a:gd name="connsiteX3" fmla="*/ 0 w 310309"/>
                      <a:gd name="connsiteY3" fmla="*/ 190173 h 190173"/>
                      <a:gd name="connsiteX4" fmla="*/ 5508 w 310309"/>
                      <a:gd name="connsiteY4" fmla="*/ 0 h 190173"/>
                      <a:gd name="connsiteX0" fmla="*/ 5508 w 310309"/>
                      <a:gd name="connsiteY0" fmla="*/ 0 h 190173"/>
                      <a:gd name="connsiteX1" fmla="*/ 165253 w 310309"/>
                      <a:gd name="connsiteY1" fmla="*/ 114433 h 190173"/>
                      <a:gd name="connsiteX2" fmla="*/ 310309 w 310309"/>
                      <a:gd name="connsiteY2" fmla="*/ 33050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65253 w 310309"/>
                      <a:gd name="connsiteY1" fmla="*/ 114433 h 190173"/>
                      <a:gd name="connsiteX2" fmla="*/ 310309 w 310309"/>
                      <a:gd name="connsiteY2" fmla="*/ 33050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65253 w 310309"/>
                      <a:gd name="connsiteY1" fmla="*/ 114433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65253 w 310309"/>
                      <a:gd name="connsiteY1" fmla="*/ 114433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5508 w 310309"/>
                      <a:gd name="connsiteY0" fmla="*/ 0 h 190173"/>
                      <a:gd name="connsiteX1" fmla="*/ 170761 w 310309"/>
                      <a:gd name="connsiteY1" fmla="*/ 108924 h 190173"/>
                      <a:gd name="connsiteX2" fmla="*/ 310309 w 310309"/>
                      <a:gd name="connsiteY2" fmla="*/ 24787 h 190173"/>
                      <a:gd name="connsiteX3" fmla="*/ 304800 w 310309"/>
                      <a:gd name="connsiteY3" fmla="*/ 190173 h 190173"/>
                      <a:gd name="connsiteX4" fmla="*/ 0 w 310309"/>
                      <a:gd name="connsiteY4" fmla="*/ 190173 h 190173"/>
                      <a:gd name="connsiteX5" fmla="*/ 5508 w 310309"/>
                      <a:gd name="connsiteY5" fmla="*/ 0 h 190173"/>
                      <a:gd name="connsiteX0" fmla="*/ 0 w 304801"/>
                      <a:gd name="connsiteY0" fmla="*/ 0 h 214961"/>
                      <a:gd name="connsiteX1" fmla="*/ 165253 w 304801"/>
                      <a:gd name="connsiteY1" fmla="*/ 108924 h 214961"/>
                      <a:gd name="connsiteX2" fmla="*/ 304801 w 304801"/>
                      <a:gd name="connsiteY2" fmla="*/ 24787 h 214961"/>
                      <a:gd name="connsiteX3" fmla="*/ 299292 w 304801"/>
                      <a:gd name="connsiteY3" fmla="*/ 190173 h 214961"/>
                      <a:gd name="connsiteX4" fmla="*/ 11017 w 304801"/>
                      <a:gd name="connsiteY4" fmla="*/ 214961 h 214961"/>
                      <a:gd name="connsiteX5" fmla="*/ 0 w 304801"/>
                      <a:gd name="connsiteY5" fmla="*/ 0 h 214961"/>
                      <a:gd name="connsiteX0" fmla="*/ 0 w 304801"/>
                      <a:gd name="connsiteY0" fmla="*/ 0 h 214961"/>
                      <a:gd name="connsiteX1" fmla="*/ 165253 w 304801"/>
                      <a:gd name="connsiteY1" fmla="*/ 108924 h 214961"/>
                      <a:gd name="connsiteX2" fmla="*/ 304801 w 304801"/>
                      <a:gd name="connsiteY2" fmla="*/ 24787 h 214961"/>
                      <a:gd name="connsiteX3" fmla="*/ 299292 w 304801"/>
                      <a:gd name="connsiteY3" fmla="*/ 190173 h 214961"/>
                      <a:gd name="connsiteX4" fmla="*/ 162499 w 304801"/>
                      <a:gd name="connsiteY4" fmla="*/ 122696 h 214961"/>
                      <a:gd name="connsiteX5" fmla="*/ 11017 w 304801"/>
                      <a:gd name="connsiteY5" fmla="*/ 214961 h 214961"/>
                      <a:gd name="connsiteX6" fmla="*/ 0 w 304801"/>
                      <a:gd name="connsiteY6" fmla="*/ 0 h 214961"/>
                      <a:gd name="connsiteX0" fmla="*/ 0 w 304801"/>
                      <a:gd name="connsiteY0" fmla="*/ 0 h 220469"/>
                      <a:gd name="connsiteX1" fmla="*/ 165253 w 304801"/>
                      <a:gd name="connsiteY1" fmla="*/ 108924 h 220469"/>
                      <a:gd name="connsiteX2" fmla="*/ 304801 w 304801"/>
                      <a:gd name="connsiteY2" fmla="*/ 24787 h 220469"/>
                      <a:gd name="connsiteX3" fmla="*/ 299292 w 304801"/>
                      <a:gd name="connsiteY3" fmla="*/ 190173 h 220469"/>
                      <a:gd name="connsiteX4" fmla="*/ 162499 w 304801"/>
                      <a:gd name="connsiteY4" fmla="*/ 122696 h 220469"/>
                      <a:gd name="connsiteX5" fmla="*/ 19280 w 304801"/>
                      <a:gd name="connsiteY5" fmla="*/ 220469 h 220469"/>
                      <a:gd name="connsiteX6" fmla="*/ 0 w 304801"/>
                      <a:gd name="connsiteY6" fmla="*/ 0 h 220469"/>
                      <a:gd name="connsiteX0" fmla="*/ 0 w 304801"/>
                      <a:gd name="connsiteY0" fmla="*/ 0 h 223390"/>
                      <a:gd name="connsiteX1" fmla="*/ 165253 w 304801"/>
                      <a:gd name="connsiteY1" fmla="*/ 108924 h 223390"/>
                      <a:gd name="connsiteX2" fmla="*/ 304801 w 304801"/>
                      <a:gd name="connsiteY2" fmla="*/ 24787 h 223390"/>
                      <a:gd name="connsiteX3" fmla="*/ 299292 w 304801"/>
                      <a:gd name="connsiteY3" fmla="*/ 223223 h 223390"/>
                      <a:gd name="connsiteX4" fmla="*/ 162499 w 304801"/>
                      <a:gd name="connsiteY4" fmla="*/ 122696 h 223390"/>
                      <a:gd name="connsiteX5" fmla="*/ 19280 w 304801"/>
                      <a:gd name="connsiteY5" fmla="*/ 220469 h 223390"/>
                      <a:gd name="connsiteX6" fmla="*/ 0 w 304801"/>
                      <a:gd name="connsiteY6" fmla="*/ 0 h 223390"/>
                      <a:gd name="connsiteX0" fmla="*/ 0 w 304801"/>
                      <a:gd name="connsiteY0" fmla="*/ 0 h 223223"/>
                      <a:gd name="connsiteX1" fmla="*/ 165253 w 304801"/>
                      <a:gd name="connsiteY1" fmla="*/ 108924 h 223223"/>
                      <a:gd name="connsiteX2" fmla="*/ 304801 w 304801"/>
                      <a:gd name="connsiteY2" fmla="*/ 24787 h 223223"/>
                      <a:gd name="connsiteX3" fmla="*/ 299292 w 304801"/>
                      <a:gd name="connsiteY3" fmla="*/ 223223 h 223223"/>
                      <a:gd name="connsiteX4" fmla="*/ 162499 w 304801"/>
                      <a:gd name="connsiteY4" fmla="*/ 122696 h 223223"/>
                      <a:gd name="connsiteX5" fmla="*/ 19280 w 304801"/>
                      <a:gd name="connsiteY5" fmla="*/ 220469 h 223223"/>
                      <a:gd name="connsiteX6" fmla="*/ 0 w 304801"/>
                      <a:gd name="connsiteY6" fmla="*/ 0 h 223223"/>
                      <a:gd name="connsiteX0" fmla="*/ 0 w 304801"/>
                      <a:gd name="connsiteY0" fmla="*/ 0 h 223223"/>
                      <a:gd name="connsiteX1" fmla="*/ 165253 w 304801"/>
                      <a:gd name="connsiteY1" fmla="*/ 108924 h 223223"/>
                      <a:gd name="connsiteX2" fmla="*/ 304801 w 304801"/>
                      <a:gd name="connsiteY2" fmla="*/ 24787 h 223223"/>
                      <a:gd name="connsiteX3" fmla="*/ 299292 w 304801"/>
                      <a:gd name="connsiteY3" fmla="*/ 223223 h 223223"/>
                      <a:gd name="connsiteX4" fmla="*/ 170762 w 304801"/>
                      <a:gd name="connsiteY4" fmla="*/ 125450 h 223223"/>
                      <a:gd name="connsiteX5" fmla="*/ 19280 w 304801"/>
                      <a:gd name="connsiteY5" fmla="*/ 220469 h 223223"/>
                      <a:gd name="connsiteX6" fmla="*/ 0 w 304801"/>
                      <a:gd name="connsiteY6" fmla="*/ 0 h 223223"/>
                      <a:gd name="connsiteX0" fmla="*/ 0 w 304801"/>
                      <a:gd name="connsiteY0" fmla="*/ 0 h 223223"/>
                      <a:gd name="connsiteX1" fmla="*/ 165253 w 304801"/>
                      <a:gd name="connsiteY1" fmla="*/ 108924 h 223223"/>
                      <a:gd name="connsiteX2" fmla="*/ 304801 w 304801"/>
                      <a:gd name="connsiteY2" fmla="*/ 24787 h 223223"/>
                      <a:gd name="connsiteX3" fmla="*/ 299292 w 304801"/>
                      <a:gd name="connsiteY3" fmla="*/ 223223 h 223223"/>
                      <a:gd name="connsiteX4" fmla="*/ 170762 w 304801"/>
                      <a:gd name="connsiteY4" fmla="*/ 125450 h 223223"/>
                      <a:gd name="connsiteX5" fmla="*/ 19280 w 304801"/>
                      <a:gd name="connsiteY5" fmla="*/ 220469 h 223223"/>
                      <a:gd name="connsiteX6" fmla="*/ 0 w 304801"/>
                      <a:gd name="connsiteY6" fmla="*/ 0 h 223223"/>
                      <a:gd name="connsiteX0" fmla="*/ 0 w 302047"/>
                      <a:gd name="connsiteY0" fmla="*/ 0 h 223223"/>
                      <a:gd name="connsiteX1" fmla="*/ 165253 w 302047"/>
                      <a:gd name="connsiteY1" fmla="*/ 108924 h 223223"/>
                      <a:gd name="connsiteX2" fmla="*/ 302047 w 302047"/>
                      <a:gd name="connsiteY2" fmla="*/ 16524 h 223223"/>
                      <a:gd name="connsiteX3" fmla="*/ 299292 w 302047"/>
                      <a:gd name="connsiteY3" fmla="*/ 223223 h 223223"/>
                      <a:gd name="connsiteX4" fmla="*/ 170762 w 302047"/>
                      <a:gd name="connsiteY4" fmla="*/ 125450 h 223223"/>
                      <a:gd name="connsiteX5" fmla="*/ 19280 w 302047"/>
                      <a:gd name="connsiteY5" fmla="*/ 220469 h 223223"/>
                      <a:gd name="connsiteX6" fmla="*/ 0 w 302047"/>
                      <a:gd name="connsiteY6" fmla="*/ 0 h 22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047" h="223223">
                        <a:moveTo>
                          <a:pt x="0" y="0"/>
                        </a:moveTo>
                        <a:cubicBezTo>
                          <a:pt x="30297" y="35390"/>
                          <a:pt x="110168" y="101076"/>
                          <a:pt x="165253" y="108924"/>
                        </a:cubicBezTo>
                        <a:cubicBezTo>
                          <a:pt x="202587" y="98322"/>
                          <a:pt x="253695" y="76702"/>
                          <a:pt x="302047" y="16524"/>
                        </a:cubicBezTo>
                        <a:cubicBezTo>
                          <a:pt x="301129" y="85424"/>
                          <a:pt x="300210" y="154323"/>
                          <a:pt x="299292" y="223223"/>
                        </a:cubicBezTo>
                        <a:cubicBezTo>
                          <a:pt x="253694" y="206239"/>
                          <a:pt x="199834" y="120400"/>
                          <a:pt x="170762" y="125450"/>
                        </a:cubicBezTo>
                        <a:lnTo>
                          <a:pt x="19280" y="220469"/>
                        </a:lnTo>
                        <a:lnTo>
                          <a:pt x="0" y="0"/>
                        </a:lnTo>
                        <a:close/>
                      </a:path>
                    </a:pathLst>
                  </a:custGeom>
                  <a:solidFill>
                    <a:srgbClr val="93E3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64" name="Rectangle 18"/>
                  <p:cNvSpPr/>
                  <p:nvPr/>
                </p:nvSpPr>
                <p:spPr>
                  <a:xfrm>
                    <a:off x="4395000" y="2855322"/>
                    <a:ext cx="1308970" cy="3596405"/>
                  </a:xfrm>
                  <a:custGeom>
                    <a:avLst/>
                    <a:gdLst/>
                    <a:ahLst/>
                    <a:cxnLst/>
                    <a:rect l="l" t="t" r="r" b="b"/>
                    <a:pathLst>
                      <a:path w="1308970" h="3596405">
                        <a:moveTo>
                          <a:pt x="281836" y="762590"/>
                        </a:moveTo>
                        <a:cubicBezTo>
                          <a:pt x="264225" y="814932"/>
                          <a:pt x="215297" y="914251"/>
                          <a:pt x="216473" y="991645"/>
                        </a:cubicBezTo>
                        <a:cubicBezTo>
                          <a:pt x="243480" y="1040705"/>
                          <a:pt x="192199" y="1114818"/>
                          <a:pt x="241127" y="1129432"/>
                        </a:cubicBezTo>
                        <a:cubicBezTo>
                          <a:pt x="275573" y="1125105"/>
                          <a:pt x="328810" y="788838"/>
                          <a:pt x="281836" y="762590"/>
                        </a:cubicBezTo>
                        <a:close/>
                        <a:moveTo>
                          <a:pt x="1042414" y="703861"/>
                        </a:moveTo>
                        <a:cubicBezTo>
                          <a:pt x="1018540" y="690441"/>
                          <a:pt x="994665" y="877443"/>
                          <a:pt x="995841" y="954837"/>
                        </a:cubicBezTo>
                        <a:cubicBezTo>
                          <a:pt x="1007191" y="1019554"/>
                          <a:pt x="1012276" y="1137508"/>
                          <a:pt x="1061204" y="1152122"/>
                        </a:cubicBezTo>
                        <a:cubicBezTo>
                          <a:pt x="1098257" y="1145904"/>
                          <a:pt x="1118992" y="1015728"/>
                          <a:pt x="1083502" y="898742"/>
                        </a:cubicBezTo>
                        <a:cubicBezTo>
                          <a:pt x="1079327" y="828729"/>
                          <a:pt x="1060678" y="697643"/>
                          <a:pt x="1042414" y="703861"/>
                        </a:cubicBezTo>
                        <a:close/>
                        <a:moveTo>
                          <a:pt x="529225" y="0"/>
                        </a:moveTo>
                        <a:cubicBezTo>
                          <a:pt x="527137" y="99165"/>
                          <a:pt x="587680" y="837156"/>
                          <a:pt x="641959" y="839244"/>
                        </a:cubicBezTo>
                        <a:cubicBezTo>
                          <a:pt x="681625" y="838200"/>
                          <a:pt x="740081" y="846552"/>
                          <a:pt x="760957" y="823587"/>
                        </a:cubicBezTo>
                        <a:cubicBezTo>
                          <a:pt x="813497" y="523533"/>
                          <a:pt x="803405" y="282979"/>
                          <a:pt x="821498" y="7977"/>
                        </a:cubicBezTo>
                        <a:cubicBezTo>
                          <a:pt x="873342" y="85694"/>
                          <a:pt x="1091155" y="103911"/>
                          <a:pt x="1164920" y="162839"/>
                        </a:cubicBezTo>
                        <a:cubicBezTo>
                          <a:pt x="1227551" y="223382"/>
                          <a:pt x="1271391" y="672231"/>
                          <a:pt x="1308970" y="889349"/>
                        </a:cubicBezTo>
                        <a:cubicBezTo>
                          <a:pt x="1271392" y="1272436"/>
                          <a:pt x="1199367" y="1245297"/>
                          <a:pt x="1174315" y="1515650"/>
                        </a:cubicBezTo>
                        <a:cubicBezTo>
                          <a:pt x="1159701" y="1551140"/>
                          <a:pt x="1135694" y="1473897"/>
                          <a:pt x="1127343" y="1499993"/>
                        </a:cubicBezTo>
                        <a:cubicBezTo>
                          <a:pt x="1031309" y="1710848"/>
                          <a:pt x="925883" y="2281825"/>
                          <a:pt x="879953" y="2927960"/>
                        </a:cubicBezTo>
                        <a:cubicBezTo>
                          <a:pt x="842722" y="3048924"/>
                          <a:pt x="745995" y="3141703"/>
                          <a:pt x="740079" y="3243877"/>
                        </a:cubicBezTo>
                        <a:cubicBezTo>
                          <a:pt x="936842" y="3452123"/>
                          <a:pt x="754345" y="3443554"/>
                          <a:pt x="654485" y="3422738"/>
                        </a:cubicBezTo>
                        <a:cubicBezTo>
                          <a:pt x="661096" y="3520920"/>
                          <a:pt x="609344" y="3510482"/>
                          <a:pt x="522962" y="3504157"/>
                        </a:cubicBezTo>
                        <a:cubicBezTo>
                          <a:pt x="469195" y="3540569"/>
                          <a:pt x="597057" y="3608297"/>
                          <a:pt x="267717" y="3594605"/>
                        </a:cubicBezTo>
                        <a:cubicBezTo>
                          <a:pt x="180383" y="3515335"/>
                          <a:pt x="418834" y="3467039"/>
                          <a:pt x="397701" y="3344450"/>
                        </a:cubicBezTo>
                        <a:cubicBezTo>
                          <a:pt x="392225" y="3008918"/>
                          <a:pt x="222859" y="1865335"/>
                          <a:pt x="212942" y="1565754"/>
                        </a:cubicBezTo>
                        <a:cubicBezTo>
                          <a:pt x="177717" y="1409240"/>
                          <a:pt x="151355" y="1528176"/>
                          <a:pt x="125260" y="1506256"/>
                        </a:cubicBezTo>
                        <a:cubicBezTo>
                          <a:pt x="20096" y="1354440"/>
                          <a:pt x="28971" y="1109312"/>
                          <a:pt x="0" y="895612"/>
                        </a:cubicBezTo>
                        <a:cubicBezTo>
                          <a:pt x="43841" y="496169"/>
                          <a:pt x="134107" y="179688"/>
                          <a:pt x="180036" y="142631"/>
                        </a:cubicBezTo>
                        <a:cubicBezTo>
                          <a:pt x="265117" y="98218"/>
                          <a:pt x="368988" y="97649"/>
                          <a:pt x="529225" y="0"/>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pic>
              <p:nvPicPr>
                <p:cNvPr id="1359" name="Picture 669"/>
                <p:cNvPicPr>
                  <a:picLocks noChangeAspect="1"/>
                </p:cNvPicPr>
                <p:nvPr/>
              </p:nvPicPr>
              <p:blipFill rotWithShape="1">
                <a:blip r:embed="rId8" cstate="print">
                  <a:extLst>
                    <a:ext uri="{28A0092B-C50C-407E-A947-70E740481C1C}">
                      <a14:useLocalDpi xmlns:a14="http://schemas.microsoft.com/office/drawing/2010/main" val="0"/>
                    </a:ext>
                  </a:extLst>
                </a:blip>
                <a:srcRect t="31372" b="32353"/>
                <a:stretch/>
              </p:blipFill>
              <p:spPr>
                <a:xfrm>
                  <a:off x="3953536" y="6047691"/>
                  <a:ext cx="1864996" cy="663389"/>
                </a:xfrm>
                <a:prstGeom prst="rect">
                  <a:avLst/>
                </a:prstGeom>
              </p:spPr>
            </p:pic>
          </p:grpSp>
        </p:grpSp>
        <p:grpSp>
          <p:nvGrpSpPr>
            <p:cNvPr id="1280" name="Group 574"/>
            <p:cNvGrpSpPr/>
            <p:nvPr/>
          </p:nvGrpSpPr>
          <p:grpSpPr>
            <a:xfrm>
              <a:off x="6477000" y="4274583"/>
              <a:ext cx="1277112" cy="908321"/>
              <a:chOff x="3692240" y="1752600"/>
              <a:chExt cx="2590800" cy="1842655"/>
            </a:xfrm>
            <a:effectLst>
              <a:outerShdw blurRad="50800" dist="12700" dir="13500000" algn="br" rotWithShape="0">
                <a:prstClr val="black">
                  <a:alpha val="40000"/>
                </a:prstClr>
              </a:outerShdw>
            </a:effectLst>
          </p:grpSpPr>
          <p:sp>
            <p:nvSpPr>
              <p:cNvPr id="1281" name="Folded Corner 575"/>
              <p:cNvSpPr/>
              <p:nvPr/>
            </p:nvSpPr>
            <p:spPr>
              <a:xfrm>
                <a:off x="3692240" y="1752600"/>
                <a:ext cx="2590800" cy="1842655"/>
              </a:xfrm>
              <a:prstGeom prst="foldedCorner">
                <a:avLst>
                  <a:gd name="adj" fmla="val 12122"/>
                </a:avLst>
              </a:prstGeom>
              <a:gradFill flip="none" rotWithShape="1">
                <a:gsLst>
                  <a:gs pos="100000">
                    <a:sysClr val="window" lastClr="FFFFFF">
                      <a:lumMod val="95000"/>
                    </a:sysClr>
                  </a:gs>
                  <a:gs pos="1000">
                    <a:sysClr val="window" lastClr="FFFFFF"/>
                  </a:gs>
                </a:gsLst>
                <a:path path="circle">
                  <a:fillToRect l="50000" t="50000" r="50000" b="50000"/>
                </a:path>
                <a:tileRect/>
              </a:gradFill>
              <a:ln w="9525"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282" name="Group 576"/>
              <p:cNvGrpSpPr/>
              <p:nvPr/>
            </p:nvGrpSpPr>
            <p:grpSpPr>
              <a:xfrm>
                <a:off x="3922013" y="2102521"/>
                <a:ext cx="2163056" cy="1218651"/>
                <a:chOff x="678999" y="4490474"/>
                <a:chExt cx="2163056" cy="1218652"/>
              </a:xfrm>
            </p:grpSpPr>
            <p:grpSp>
              <p:nvGrpSpPr>
                <p:cNvPr id="1284" name="Group 578"/>
                <p:cNvGrpSpPr/>
                <p:nvPr/>
              </p:nvGrpSpPr>
              <p:grpSpPr>
                <a:xfrm>
                  <a:off x="678999" y="4490474"/>
                  <a:ext cx="2133679" cy="1218652"/>
                  <a:chOff x="1173475" y="1138509"/>
                  <a:chExt cx="7345685" cy="4195492"/>
                </a:xfrm>
              </p:grpSpPr>
              <p:grpSp>
                <p:nvGrpSpPr>
                  <p:cNvPr id="1334" name="Group 115"/>
                  <p:cNvGrpSpPr/>
                  <p:nvPr/>
                </p:nvGrpSpPr>
                <p:grpSpPr>
                  <a:xfrm>
                    <a:off x="1173475" y="1141378"/>
                    <a:ext cx="7345685" cy="4192623"/>
                    <a:chOff x="1173475" y="1143000"/>
                    <a:chExt cx="7345685" cy="4598325"/>
                  </a:xfrm>
                </p:grpSpPr>
                <p:sp>
                  <p:nvSpPr>
                    <p:cNvPr id="1343" name="Rectangle 643"/>
                    <p:cNvSpPr/>
                    <p:nvPr/>
                  </p:nvSpPr>
                  <p:spPr>
                    <a:xfrm>
                      <a:off x="1190100" y="1143000"/>
                      <a:ext cx="7315200" cy="4598325"/>
                    </a:xfrm>
                    <a:prstGeom prst="rect">
                      <a:avLst/>
                    </a:prstGeom>
                    <a:noFill/>
                    <a:ln w="0" cap="flat" cmpd="sng" algn="ctr">
                      <a:solidFill>
                        <a:sysClr val="window" lastClr="FFFFFF">
                          <a:lumMod val="6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smtClean="0">
                        <a:ln>
                          <a:noFill/>
                        </a:ln>
                        <a:solidFill>
                          <a:prstClr val="white"/>
                        </a:solidFill>
                        <a:effectLst/>
                        <a:uLnTx/>
                        <a:uFillTx/>
                        <a:latin typeface="Calibri"/>
                      </a:endParaRPr>
                    </a:p>
                  </p:txBody>
                </p:sp>
                <p:grpSp>
                  <p:nvGrpSpPr>
                    <p:cNvPr id="1344" name="Group 14"/>
                    <p:cNvGrpSpPr/>
                    <p:nvPr/>
                  </p:nvGrpSpPr>
                  <p:grpSpPr>
                    <a:xfrm>
                      <a:off x="1173475" y="1600200"/>
                      <a:ext cx="7345685" cy="3659188"/>
                      <a:chOff x="897775" y="1600200"/>
                      <a:chExt cx="7345685" cy="3659188"/>
                    </a:xfrm>
                  </p:grpSpPr>
                  <p:cxnSp>
                    <p:nvCxnSpPr>
                      <p:cNvPr id="1346" name="Straight Connector 646"/>
                      <p:cNvCxnSpPr/>
                      <p:nvPr/>
                    </p:nvCxnSpPr>
                    <p:spPr>
                      <a:xfrm>
                        <a:off x="914400" y="1600200"/>
                        <a:ext cx="7315200" cy="1588"/>
                      </a:xfrm>
                      <a:prstGeom prst="line">
                        <a:avLst/>
                      </a:prstGeom>
                      <a:noFill/>
                      <a:ln w="0" cap="flat" cmpd="sng" algn="ctr">
                        <a:solidFill>
                          <a:sysClr val="window" lastClr="FFFFFF">
                            <a:lumMod val="65000"/>
                          </a:sysClr>
                        </a:solidFill>
                        <a:prstDash val="sysDash"/>
                      </a:ln>
                      <a:effectLst/>
                    </p:spPr>
                  </p:cxnSp>
                  <p:cxnSp>
                    <p:nvCxnSpPr>
                      <p:cNvPr id="1347" name="Straight Connector 647"/>
                      <p:cNvCxnSpPr/>
                      <p:nvPr/>
                    </p:nvCxnSpPr>
                    <p:spPr>
                      <a:xfrm>
                        <a:off x="914400" y="2055812"/>
                        <a:ext cx="7315200" cy="1588"/>
                      </a:xfrm>
                      <a:prstGeom prst="line">
                        <a:avLst/>
                      </a:prstGeom>
                      <a:noFill/>
                      <a:ln w="0" cap="flat" cmpd="sng" algn="ctr">
                        <a:solidFill>
                          <a:sysClr val="window" lastClr="FFFFFF">
                            <a:lumMod val="65000"/>
                          </a:sysClr>
                        </a:solidFill>
                        <a:prstDash val="sysDash"/>
                      </a:ln>
                      <a:effectLst/>
                    </p:spPr>
                  </p:cxnSp>
                  <p:cxnSp>
                    <p:nvCxnSpPr>
                      <p:cNvPr id="1348" name="Straight Connector 648"/>
                      <p:cNvCxnSpPr/>
                      <p:nvPr/>
                    </p:nvCxnSpPr>
                    <p:spPr>
                      <a:xfrm>
                        <a:off x="924072" y="2514601"/>
                        <a:ext cx="7315200" cy="1588"/>
                      </a:xfrm>
                      <a:prstGeom prst="line">
                        <a:avLst/>
                      </a:prstGeom>
                      <a:noFill/>
                      <a:ln w="0" cap="flat" cmpd="sng" algn="ctr">
                        <a:solidFill>
                          <a:sysClr val="window" lastClr="FFFFFF">
                            <a:lumMod val="65000"/>
                          </a:sysClr>
                        </a:solidFill>
                        <a:prstDash val="sysDash"/>
                      </a:ln>
                      <a:effectLst/>
                    </p:spPr>
                  </p:cxnSp>
                  <p:cxnSp>
                    <p:nvCxnSpPr>
                      <p:cNvPr id="1349" name="Straight Connector 649"/>
                      <p:cNvCxnSpPr/>
                      <p:nvPr/>
                    </p:nvCxnSpPr>
                    <p:spPr>
                      <a:xfrm>
                        <a:off x="924072" y="2970213"/>
                        <a:ext cx="7315200" cy="1588"/>
                      </a:xfrm>
                      <a:prstGeom prst="line">
                        <a:avLst/>
                      </a:prstGeom>
                      <a:noFill/>
                      <a:ln w="0" cap="flat" cmpd="sng" algn="ctr">
                        <a:solidFill>
                          <a:sysClr val="window" lastClr="FFFFFF">
                            <a:lumMod val="65000"/>
                          </a:sysClr>
                        </a:solidFill>
                        <a:prstDash val="sysDash"/>
                      </a:ln>
                      <a:effectLst/>
                    </p:spPr>
                  </p:cxnSp>
                  <p:cxnSp>
                    <p:nvCxnSpPr>
                      <p:cNvPr id="1350" name="Straight Connector 650"/>
                      <p:cNvCxnSpPr/>
                      <p:nvPr/>
                    </p:nvCxnSpPr>
                    <p:spPr>
                      <a:xfrm>
                        <a:off x="924100" y="3429000"/>
                        <a:ext cx="7315200" cy="1588"/>
                      </a:xfrm>
                      <a:prstGeom prst="line">
                        <a:avLst/>
                      </a:prstGeom>
                      <a:noFill/>
                      <a:ln w="0" cap="flat" cmpd="sng" algn="ctr">
                        <a:solidFill>
                          <a:sysClr val="window" lastClr="FFFFFF">
                            <a:lumMod val="65000"/>
                          </a:sysClr>
                        </a:solidFill>
                        <a:prstDash val="sysDash"/>
                      </a:ln>
                      <a:effectLst/>
                    </p:spPr>
                  </p:cxnSp>
                  <p:cxnSp>
                    <p:nvCxnSpPr>
                      <p:cNvPr id="1351" name="Straight Connector 651"/>
                      <p:cNvCxnSpPr/>
                      <p:nvPr/>
                    </p:nvCxnSpPr>
                    <p:spPr>
                      <a:xfrm>
                        <a:off x="924100" y="3884612"/>
                        <a:ext cx="7315200" cy="1588"/>
                      </a:xfrm>
                      <a:prstGeom prst="line">
                        <a:avLst/>
                      </a:prstGeom>
                      <a:noFill/>
                      <a:ln w="0" cap="flat" cmpd="sng" algn="ctr">
                        <a:solidFill>
                          <a:sysClr val="window" lastClr="FFFFFF">
                            <a:lumMod val="65000"/>
                          </a:sysClr>
                        </a:solidFill>
                        <a:prstDash val="sysDash"/>
                      </a:ln>
                      <a:effectLst/>
                    </p:spPr>
                  </p:cxnSp>
                  <p:cxnSp>
                    <p:nvCxnSpPr>
                      <p:cNvPr id="1352" name="Straight Connector 652"/>
                      <p:cNvCxnSpPr/>
                      <p:nvPr/>
                    </p:nvCxnSpPr>
                    <p:spPr>
                      <a:xfrm>
                        <a:off x="928260" y="4343400"/>
                        <a:ext cx="7315200" cy="1588"/>
                      </a:xfrm>
                      <a:prstGeom prst="line">
                        <a:avLst/>
                      </a:prstGeom>
                      <a:noFill/>
                      <a:ln w="0" cap="flat" cmpd="sng" algn="ctr">
                        <a:solidFill>
                          <a:sysClr val="window" lastClr="FFFFFF">
                            <a:lumMod val="65000"/>
                          </a:sysClr>
                        </a:solidFill>
                        <a:prstDash val="sysDash"/>
                      </a:ln>
                      <a:effectLst/>
                    </p:spPr>
                  </p:cxnSp>
                  <p:cxnSp>
                    <p:nvCxnSpPr>
                      <p:cNvPr id="1353" name="Straight Connector 660"/>
                      <p:cNvCxnSpPr/>
                      <p:nvPr/>
                    </p:nvCxnSpPr>
                    <p:spPr>
                      <a:xfrm>
                        <a:off x="907836" y="4799013"/>
                        <a:ext cx="7315200" cy="1588"/>
                      </a:xfrm>
                      <a:prstGeom prst="line">
                        <a:avLst/>
                      </a:prstGeom>
                      <a:noFill/>
                      <a:ln w="0" cap="flat" cmpd="sng" algn="ctr">
                        <a:solidFill>
                          <a:sysClr val="window" lastClr="FFFFFF">
                            <a:lumMod val="65000"/>
                          </a:sysClr>
                        </a:solidFill>
                        <a:prstDash val="sysDash"/>
                      </a:ln>
                      <a:effectLst/>
                    </p:spPr>
                  </p:cxnSp>
                  <p:cxnSp>
                    <p:nvCxnSpPr>
                      <p:cNvPr id="1354" name="Straight Connector 661"/>
                      <p:cNvCxnSpPr/>
                      <p:nvPr/>
                    </p:nvCxnSpPr>
                    <p:spPr>
                      <a:xfrm>
                        <a:off x="897775" y="5257800"/>
                        <a:ext cx="7315200" cy="1588"/>
                      </a:xfrm>
                      <a:prstGeom prst="line">
                        <a:avLst/>
                      </a:prstGeom>
                      <a:noFill/>
                      <a:ln w="0" cap="flat" cmpd="sng" algn="ctr">
                        <a:solidFill>
                          <a:sysClr val="window" lastClr="FFFFFF">
                            <a:lumMod val="65000"/>
                          </a:sysClr>
                        </a:solidFill>
                        <a:prstDash val="sysDash"/>
                      </a:ln>
                      <a:effectLst/>
                    </p:spPr>
                  </p:cxnSp>
                </p:grpSp>
                <p:cxnSp>
                  <p:nvCxnSpPr>
                    <p:cNvPr id="1345" name="Straight Connector 645"/>
                    <p:cNvCxnSpPr/>
                    <p:nvPr/>
                  </p:nvCxnSpPr>
                  <p:spPr>
                    <a:xfrm rot="16200000">
                      <a:off x="-314533" y="3446511"/>
                      <a:ext cx="4571999" cy="3652"/>
                    </a:xfrm>
                    <a:prstGeom prst="line">
                      <a:avLst/>
                    </a:prstGeom>
                    <a:noFill/>
                    <a:ln w="0" cap="flat" cmpd="sng" algn="ctr">
                      <a:solidFill>
                        <a:sysClr val="window" lastClr="FFFFFF">
                          <a:lumMod val="65000"/>
                        </a:sysClr>
                      </a:solidFill>
                      <a:prstDash val="sysDash"/>
                    </a:ln>
                    <a:effectLst/>
                  </p:spPr>
                </p:cxnSp>
              </p:grpSp>
              <p:grpSp>
                <p:nvGrpSpPr>
                  <p:cNvPr id="1335" name="Group 635"/>
                  <p:cNvGrpSpPr/>
                  <p:nvPr/>
                </p:nvGrpSpPr>
                <p:grpSpPr>
                  <a:xfrm>
                    <a:off x="2784201" y="1138509"/>
                    <a:ext cx="4904250" cy="4188255"/>
                    <a:chOff x="2703864" y="1138509"/>
                    <a:chExt cx="4436711" cy="4188255"/>
                  </a:xfrm>
                </p:grpSpPr>
                <p:cxnSp>
                  <p:nvCxnSpPr>
                    <p:cNvPr id="1336" name="Straight Connector 636"/>
                    <p:cNvCxnSpPr/>
                    <p:nvPr/>
                  </p:nvCxnSpPr>
                  <p:spPr>
                    <a:xfrm rot="16200000">
                      <a:off x="621380" y="3240628"/>
                      <a:ext cx="4168620" cy="3652"/>
                    </a:xfrm>
                    <a:prstGeom prst="line">
                      <a:avLst/>
                    </a:prstGeom>
                    <a:noFill/>
                    <a:ln w="0" cap="flat" cmpd="sng" algn="ctr">
                      <a:solidFill>
                        <a:sysClr val="window" lastClr="FFFFFF">
                          <a:lumMod val="65000"/>
                        </a:sysClr>
                      </a:solidFill>
                      <a:prstDash val="sysDash"/>
                    </a:ln>
                    <a:effectLst/>
                  </p:spPr>
                </p:cxnSp>
                <p:cxnSp>
                  <p:nvCxnSpPr>
                    <p:cNvPr id="1337" name="Straight Connector 637"/>
                    <p:cNvCxnSpPr/>
                    <p:nvPr/>
                  </p:nvCxnSpPr>
                  <p:spPr>
                    <a:xfrm rot="16200000">
                      <a:off x="2840414" y="3240628"/>
                      <a:ext cx="4168620" cy="3652"/>
                    </a:xfrm>
                    <a:prstGeom prst="line">
                      <a:avLst/>
                    </a:prstGeom>
                    <a:noFill/>
                    <a:ln w="0" cap="flat" cmpd="sng" algn="ctr">
                      <a:solidFill>
                        <a:sysClr val="window" lastClr="FFFFFF">
                          <a:lumMod val="65000"/>
                        </a:sysClr>
                      </a:solidFill>
                      <a:prstDash val="sysDash"/>
                    </a:ln>
                    <a:effectLst/>
                  </p:spPr>
                </p:cxnSp>
                <p:cxnSp>
                  <p:nvCxnSpPr>
                    <p:cNvPr id="1338" name="Straight Connector 638"/>
                    <p:cNvCxnSpPr/>
                    <p:nvPr/>
                  </p:nvCxnSpPr>
                  <p:spPr>
                    <a:xfrm rot="16200000">
                      <a:off x="1372805" y="3220993"/>
                      <a:ext cx="4168620" cy="3652"/>
                    </a:xfrm>
                    <a:prstGeom prst="line">
                      <a:avLst/>
                    </a:prstGeom>
                    <a:noFill/>
                    <a:ln w="0" cap="flat" cmpd="sng" algn="ctr">
                      <a:solidFill>
                        <a:sysClr val="window" lastClr="FFFFFF">
                          <a:lumMod val="65000"/>
                        </a:sysClr>
                      </a:solidFill>
                      <a:prstDash val="sysDash"/>
                    </a:ln>
                    <a:effectLst/>
                  </p:spPr>
                </p:cxnSp>
                <p:cxnSp>
                  <p:nvCxnSpPr>
                    <p:cNvPr id="1339" name="Straight Connector 639"/>
                    <p:cNvCxnSpPr/>
                    <p:nvPr/>
                  </p:nvCxnSpPr>
                  <p:spPr>
                    <a:xfrm rot="16200000">
                      <a:off x="2092566" y="3226699"/>
                      <a:ext cx="4168620" cy="3652"/>
                    </a:xfrm>
                    <a:prstGeom prst="line">
                      <a:avLst/>
                    </a:prstGeom>
                    <a:noFill/>
                    <a:ln w="0" cap="flat" cmpd="sng" algn="ctr">
                      <a:solidFill>
                        <a:sysClr val="window" lastClr="FFFFFF">
                          <a:lumMod val="65000"/>
                        </a:sysClr>
                      </a:solidFill>
                      <a:prstDash val="sysDash"/>
                    </a:ln>
                    <a:effectLst/>
                  </p:spPr>
                </p:cxnSp>
                <p:cxnSp>
                  <p:nvCxnSpPr>
                    <p:cNvPr id="1340" name="Straight Connector 640"/>
                    <p:cNvCxnSpPr/>
                    <p:nvPr/>
                  </p:nvCxnSpPr>
                  <p:spPr>
                    <a:xfrm rot="16200000">
                      <a:off x="3566107" y="3227597"/>
                      <a:ext cx="4168619" cy="3652"/>
                    </a:xfrm>
                    <a:prstGeom prst="line">
                      <a:avLst/>
                    </a:prstGeom>
                    <a:noFill/>
                    <a:ln w="0" cap="flat" cmpd="sng" algn="ctr">
                      <a:solidFill>
                        <a:sysClr val="window" lastClr="FFFFFF">
                          <a:lumMod val="65000"/>
                        </a:sysClr>
                      </a:solidFill>
                      <a:prstDash val="sysDash"/>
                    </a:ln>
                    <a:effectLst/>
                  </p:spPr>
                </p:cxnSp>
                <p:cxnSp>
                  <p:nvCxnSpPr>
                    <p:cNvPr id="1341" name="Straight Connector 641"/>
                    <p:cNvCxnSpPr/>
                    <p:nvPr/>
                  </p:nvCxnSpPr>
                  <p:spPr>
                    <a:xfrm rot="16200000">
                      <a:off x="5054439" y="3223862"/>
                      <a:ext cx="4168620" cy="3652"/>
                    </a:xfrm>
                    <a:prstGeom prst="line">
                      <a:avLst/>
                    </a:prstGeom>
                    <a:noFill/>
                    <a:ln w="0" cap="flat" cmpd="sng" algn="ctr">
                      <a:solidFill>
                        <a:sysClr val="window" lastClr="FFFFFF">
                          <a:lumMod val="65000"/>
                        </a:sysClr>
                      </a:solidFill>
                      <a:prstDash val="sysDash"/>
                    </a:ln>
                    <a:effectLst/>
                  </p:spPr>
                </p:cxnSp>
                <p:cxnSp>
                  <p:nvCxnSpPr>
                    <p:cNvPr id="1342" name="Straight Connector 642"/>
                    <p:cNvCxnSpPr/>
                    <p:nvPr/>
                  </p:nvCxnSpPr>
                  <p:spPr>
                    <a:xfrm rot="16200000">
                      <a:off x="4304595" y="3223862"/>
                      <a:ext cx="4168620" cy="3652"/>
                    </a:xfrm>
                    <a:prstGeom prst="line">
                      <a:avLst/>
                    </a:prstGeom>
                    <a:noFill/>
                    <a:ln w="0" cap="flat" cmpd="sng" algn="ctr">
                      <a:solidFill>
                        <a:sysClr val="window" lastClr="FFFFFF">
                          <a:lumMod val="65000"/>
                        </a:sysClr>
                      </a:solidFill>
                      <a:prstDash val="sysDash"/>
                    </a:ln>
                    <a:effectLst/>
                  </p:spPr>
                </p:cxnSp>
              </p:grpSp>
            </p:grpSp>
            <p:cxnSp>
              <p:nvCxnSpPr>
                <p:cNvPr id="1285" name="Straight Connector 579"/>
                <p:cNvCxnSpPr>
                  <a:endCxn id="1326" idx="2"/>
                </p:cNvCxnSpPr>
                <p:nvPr/>
              </p:nvCxnSpPr>
              <p:spPr>
                <a:xfrm flipV="1">
                  <a:off x="722777" y="5315267"/>
                  <a:ext cx="156699" cy="259296"/>
                </a:xfrm>
                <a:prstGeom prst="line">
                  <a:avLst/>
                </a:prstGeom>
                <a:noFill/>
                <a:ln w="19050" cap="flat" cmpd="sng" algn="ctr">
                  <a:solidFill>
                    <a:srgbClr val="FF0000"/>
                  </a:solidFill>
                  <a:prstDash val="solid"/>
                </a:ln>
                <a:effectLst/>
                <a:scene3d>
                  <a:camera prst="orthographicFront"/>
                  <a:lightRig rig="threePt" dir="t"/>
                </a:scene3d>
                <a:sp3d/>
              </p:spPr>
            </p:cxnSp>
            <p:cxnSp>
              <p:nvCxnSpPr>
                <p:cNvPr id="1286" name="Straight Connector 580"/>
                <p:cNvCxnSpPr/>
                <p:nvPr/>
              </p:nvCxnSpPr>
              <p:spPr>
                <a:xfrm flipV="1">
                  <a:off x="1140570" y="4792548"/>
                  <a:ext cx="240674" cy="653337"/>
                </a:xfrm>
                <a:prstGeom prst="line">
                  <a:avLst/>
                </a:prstGeom>
                <a:noFill/>
                <a:ln w="19050" cap="flat" cmpd="sng" algn="ctr">
                  <a:solidFill>
                    <a:srgbClr val="FF0000"/>
                  </a:solidFill>
                  <a:prstDash val="solid"/>
                </a:ln>
                <a:effectLst/>
                <a:scene3d>
                  <a:camera prst="orthographicFront"/>
                  <a:lightRig rig="threePt" dir="t"/>
                </a:scene3d>
                <a:sp3d/>
              </p:spPr>
            </p:cxnSp>
            <p:cxnSp>
              <p:nvCxnSpPr>
                <p:cNvPr id="1287" name="Straight Connector 581"/>
                <p:cNvCxnSpPr/>
                <p:nvPr/>
              </p:nvCxnSpPr>
              <p:spPr>
                <a:xfrm flipV="1">
                  <a:off x="1382530" y="4526895"/>
                  <a:ext cx="286186" cy="243762"/>
                </a:xfrm>
                <a:prstGeom prst="line">
                  <a:avLst/>
                </a:prstGeom>
                <a:noFill/>
                <a:ln w="19050" cap="flat" cmpd="sng" algn="ctr">
                  <a:solidFill>
                    <a:srgbClr val="FF0000"/>
                  </a:solidFill>
                  <a:prstDash val="solid"/>
                </a:ln>
                <a:effectLst/>
                <a:scene3d>
                  <a:camera prst="orthographicFront"/>
                  <a:lightRig rig="threePt" dir="t"/>
                </a:scene3d>
                <a:sp3d/>
              </p:spPr>
            </p:cxnSp>
            <p:cxnSp>
              <p:nvCxnSpPr>
                <p:cNvPr id="1288" name="Straight Connector 582"/>
                <p:cNvCxnSpPr>
                  <a:stCxn id="1308" idx="3"/>
                  <a:endCxn id="1329" idx="4"/>
                </p:cNvCxnSpPr>
                <p:nvPr/>
              </p:nvCxnSpPr>
              <p:spPr>
                <a:xfrm flipH="1" flipV="1">
                  <a:off x="1684877" y="4544609"/>
                  <a:ext cx="173490" cy="346807"/>
                </a:xfrm>
                <a:prstGeom prst="line">
                  <a:avLst/>
                </a:prstGeom>
                <a:noFill/>
                <a:ln w="19050" cap="flat" cmpd="sng" algn="ctr">
                  <a:solidFill>
                    <a:srgbClr val="FF0000"/>
                  </a:solidFill>
                  <a:prstDash val="solid"/>
                </a:ln>
                <a:effectLst/>
                <a:scene3d>
                  <a:camera prst="orthographicFront"/>
                  <a:lightRig rig="threePt" dir="t"/>
                </a:scene3d>
                <a:sp3d/>
              </p:spPr>
            </p:cxnSp>
            <p:cxnSp>
              <p:nvCxnSpPr>
                <p:cNvPr id="1289" name="Straight Connector 583"/>
                <p:cNvCxnSpPr/>
                <p:nvPr/>
              </p:nvCxnSpPr>
              <p:spPr>
                <a:xfrm flipH="1" flipV="1">
                  <a:off x="1863254" y="4868728"/>
                  <a:ext cx="232779" cy="613431"/>
                </a:xfrm>
                <a:prstGeom prst="line">
                  <a:avLst/>
                </a:prstGeom>
                <a:noFill/>
                <a:ln w="19050" cap="flat" cmpd="sng" algn="ctr">
                  <a:solidFill>
                    <a:srgbClr val="FF0000"/>
                  </a:solidFill>
                  <a:prstDash val="solid"/>
                </a:ln>
                <a:effectLst/>
                <a:scene3d>
                  <a:camera prst="orthographicFront"/>
                  <a:lightRig rig="threePt" dir="t"/>
                </a:scene3d>
                <a:sp3d/>
              </p:spPr>
            </p:cxnSp>
            <p:cxnSp>
              <p:nvCxnSpPr>
                <p:cNvPr id="1290" name="Straight Connector 584"/>
                <p:cNvCxnSpPr>
                  <a:endCxn id="1326" idx="4"/>
                </p:cNvCxnSpPr>
                <p:nvPr/>
              </p:nvCxnSpPr>
              <p:spPr>
                <a:xfrm flipH="1" flipV="1">
                  <a:off x="923687" y="5314989"/>
                  <a:ext cx="192249" cy="145312"/>
                </a:xfrm>
                <a:prstGeom prst="line">
                  <a:avLst/>
                </a:prstGeom>
                <a:noFill/>
                <a:ln w="19050" cap="flat" cmpd="sng" algn="ctr">
                  <a:solidFill>
                    <a:srgbClr val="FF0000"/>
                  </a:solidFill>
                  <a:prstDash val="solid"/>
                </a:ln>
                <a:effectLst/>
                <a:scene3d>
                  <a:camera prst="orthographicFront"/>
                  <a:lightRig rig="threePt" dir="t"/>
                </a:scene3d>
                <a:sp3d/>
              </p:spPr>
            </p:cxnSp>
            <p:cxnSp>
              <p:nvCxnSpPr>
                <p:cNvPr id="1291" name="Straight Connector 585"/>
                <p:cNvCxnSpPr/>
                <p:nvPr/>
              </p:nvCxnSpPr>
              <p:spPr>
                <a:xfrm flipV="1">
                  <a:off x="2086043" y="4695654"/>
                  <a:ext cx="237111" cy="781580"/>
                </a:xfrm>
                <a:prstGeom prst="line">
                  <a:avLst/>
                </a:prstGeom>
                <a:noFill/>
                <a:ln w="19050" cap="flat" cmpd="sng" algn="ctr">
                  <a:solidFill>
                    <a:srgbClr val="FF0000"/>
                  </a:solidFill>
                  <a:prstDash val="solid"/>
                </a:ln>
                <a:effectLst/>
                <a:scene3d>
                  <a:camera prst="orthographicFront"/>
                  <a:lightRig rig="threePt" dir="t"/>
                </a:scene3d>
                <a:sp3d/>
              </p:spPr>
            </p:cxnSp>
            <p:cxnSp>
              <p:nvCxnSpPr>
                <p:cNvPr id="1292" name="Straight Connector 586"/>
                <p:cNvCxnSpPr/>
                <p:nvPr/>
              </p:nvCxnSpPr>
              <p:spPr>
                <a:xfrm flipH="1" flipV="1">
                  <a:off x="2332997" y="4695904"/>
                  <a:ext cx="246637" cy="213878"/>
                </a:xfrm>
                <a:prstGeom prst="line">
                  <a:avLst/>
                </a:prstGeom>
                <a:noFill/>
                <a:ln w="19050" cap="flat" cmpd="sng" algn="ctr">
                  <a:solidFill>
                    <a:srgbClr val="FF0000"/>
                  </a:solidFill>
                  <a:prstDash val="solid"/>
                </a:ln>
                <a:effectLst/>
                <a:scene3d>
                  <a:camera prst="orthographicFront"/>
                  <a:lightRig rig="threePt" dir="t"/>
                </a:scene3d>
                <a:sp3d/>
              </p:spPr>
            </p:cxnSp>
            <p:cxnSp>
              <p:nvCxnSpPr>
                <p:cNvPr id="1293" name="Straight Connector 587"/>
                <p:cNvCxnSpPr/>
                <p:nvPr/>
              </p:nvCxnSpPr>
              <p:spPr>
                <a:xfrm flipV="1">
                  <a:off x="2585591" y="4561181"/>
                  <a:ext cx="213335" cy="357334"/>
                </a:xfrm>
                <a:prstGeom prst="line">
                  <a:avLst/>
                </a:prstGeom>
                <a:noFill/>
                <a:ln w="19050" cap="flat" cmpd="sng" algn="ctr">
                  <a:solidFill>
                    <a:srgbClr val="FF0000"/>
                  </a:solidFill>
                  <a:prstDash val="solid"/>
                </a:ln>
                <a:effectLst/>
                <a:scene3d>
                  <a:camera prst="orthographicFront"/>
                  <a:lightRig rig="threePt" dir="t"/>
                </a:scene3d>
                <a:sp3d/>
              </p:spPr>
            </p:cxnSp>
            <p:grpSp>
              <p:nvGrpSpPr>
                <p:cNvPr id="1294" name="Gruppe 83"/>
                <p:cNvGrpSpPr>
                  <a:grpSpLocks/>
                </p:cNvGrpSpPr>
                <p:nvPr/>
              </p:nvGrpSpPr>
              <p:grpSpPr bwMode="auto">
                <a:xfrm>
                  <a:off x="2545466" y="4882120"/>
                  <a:ext cx="72091" cy="72657"/>
                  <a:chOff x="3717577" y="1067209"/>
                  <a:chExt cx="1708847" cy="1716088"/>
                </a:xfrm>
                <a:effectLst>
                  <a:outerShdw blurRad="355600" dir="5400000" sx="90000" sy="-19000" rotWithShape="0">
                    <a:prstClr val="black">
                      <a:alpha val="15000"/>
                    </a:prstClr>
                  </a:outerShdw>
                </a:effectLst>
              </p:grpSpPr>
              <p:sp>
                <p:nvSpPr>
                  <p:cNvPr id="1331" name="Tåre 105"/>
                  <p:cNvSpPr/>
                  <p:nvPr/>
                </p:nvSpPr>
                <p:spPr bwMode="auto">
                  <a:xfrm rot="18900000">
                    <a:off x="3717577" y="1067209"/>
                    <a:ext cx="1708847" cy="1716088"/>
                  </a:xfrm>
                  <a:prstGeom prst="ellipse">
                    <a:avLst/>
                  </a:prstGeom>
                  <a:gradFill flip="none" rotWithShape="1">
                    <a:gsLst>
                      <a:gs pos="100000">
                        <a:srgbClr val="C00000"/>
                      </a:gs>
                      <a:gs pos="0">
                        <a:srgbClr val="FF0000"/>
                      </a:gs>
                    </a:gsLst>
                    <a:path path="circl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32" name="Tåre 106"/>
                  <p:cNvSpPr/>
                  <p:nvPr/>
                </p:nvSpPr>
                <p:spPr bwMode="auto">
                  <a:xfrm rot="18900000">
                    <a:off x="3826337" y="1083935"/>
                    <a:ext cx="1491397" cy="1467468"/>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33" name="Måne 107"/>
                  <p:cNvSpPr/>
                  <p:nvPr/>
                </p:nvSpPr>
                <p:spPr bwMode="auto">
                  <a:xfrm rot="16200000">
                    <a:off x="4278966" y="1703479"/>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00" b="0" i="0" u="none" strike="noStrike" kern="0" cap="none" spc="0" normalizeH="0" baseline="0" noProof="0" dirty="0" err="1">
                      <a:ln>
                        <a:noFill/>
                      </a:ln>
                      <a:solidFill>
                        <a:sysClr val="window" lastClr="FFFFFF"/>
                      </a:solidFill>
                      <a:effectLst/>
                      <a:uLnTx/>
                      <a:uFillTx/>
                      <a:latin typeface="Calibri"/>
                    </a:endParaRPr>
                  </a:p>
                </p:txBody>
              </p:sp>
            </p:grpSp>
            <p:grpSp>
              <p:nvGrpSpPr>
                <p:cNvPr id="1295" name="Gruppe 83"/>
                <p:cNvGrpSpPr>
                  <a:grpSpLocks/>
                </p:cNvGrpSpPr>
                <p:nvPr/>
              </p:nvGrpSpPr>
              <p:grpSpPr bwMode="auto">
                <a:xfrm>
                  <a:off x="1626864" y="4490869"/>
                  <a:ext cx="72091" cy="72657"/>
                  <a:chOff x="3717577" y="1067209"/>
                  <a:chExt cx="1708847" cy="1716088"/>
                </a:xfrm>
                <a:effectLst>
                  <a:outerShdw blurRad="355600" dir="5400000" sx="90000" sy="-19000" rotWithShape="0">
                    <a:prstClr val="black">
                      <a:alpha val="15000"/>
                    </a:prstClr>
                  </a:outerShdw>
                </a:effectLst>
              </p:grpSpPr>
              <p:sp>
                <p:nvSpPr>
                  <p:cNvPr id="1328" name="Tåre 105"/>
                  <p:cNvSpPr/>
                  <p:nvPr/>
                </p:nvSpPr>
                <p:spPr bwMode="auto">
                  <a:xfrm rot="18900000">
                    <a:off x="3717577" y="1067209"/>
                    <a:ext cx="1708847" cy="1716088"/>
                  </a:xfrm>
                  <a:prstGeom prst="ellipse">
                    <a:avLst/>
                  </a:prstGeom>
                  <a:gradFill flip="none" rotWithShape="1">
                    <a:gsLst>
                      <a:gs pos="0">
                        <a:srgbClr val="FF0000"/>
                      </a:gs>
                      <a:gs pos="100000">
                        <a:srgbClr val="C00000"/>
                      </a:gs>
                    </a:gsLst>
                    <a:path path="circl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29" name="Tåre 106"/>
                  <p:cNvSpPr/>
                  <p:nvPr/>
                </p:nvSpPr>
                <p:spPr bwMode="auto">
                  <a:xfrm rot="18900000">
                    <a:off x="3826337" y="1083935"/>
                    <a:ext cx="1491397" cy="1467468"/>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30" name="Måne 107"/>
                  <p:cNvSpPr/>
                  <p:nvPr/>
                </p:nvSpPr>
                <p:spPr bwMode="auto">
                  <a:xfrm rot="16200000">
                    <a:off x="4278966" y="1703479"/>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00" b="0" i="0" u="none" strike="noStrike" kern="0" cap="none" spc="0" normalizeH="0" baseline="0" noProof="0" dirty="0" err="1">
                      <a:ln>
                        <a:noFill/>
                      </a:ln>
                      <a:solidFill>
                        <a:sysClr val="window" lastClr="FFFFFF"/>
                      </a:solidFill>
                      <a:effectLst/>
                      <a:uLnTx/>
                      <a:uFillTx/>
                      <a:latin typeface="Calibri"/>
                    </a:endParaRPr>
                  </a:p>
                </p:txBody>
              </p:sp>
            </p:grpSp>
            <p:grpSp>
              <p:nvGrpSpPr>
                <p:cNvPr id="1296" name="Gruppe 83"/>
                <p:cNvGrpSpPr>
                  <a:grpSpLocks/>
                </p:cNvGrpSpPr>
                <p:nvPr/>
              </p:nvGrpSpPr>
              <p:grpSpPr bwMode="auto">
                <a:xfrm>
                  <a:off x="865674" y="5261249"/>
                  <a:ext cx="72091" cy="72657"/>
                  <a:chOff x="3717577" y="1067209"/>
                  <a:chExt cx="1708847" cy="1716088"/>
                </a:xfrm>
                <a:effectLst>
                  <a:outerShdw blurRad="355600" dir="5400000" sx="90000" sy="-19000" rotWithShape="0">
                    <a:prstClr val="black">
                      <a:alpha val="15000"/>
                    </a:prstClr>
                  </a:outerShdw>
                </a:effectLst>
              </p:grpSpPr>
              <p:sp>
                <p:nvSpPr>
                  <p:cNvPr id="1325" name="Tåre 105"/>
                  <p:cNvSpPr/>
                  <p:nvPr/>
                </p:nvSpPr>
                <p:spPr bwMode="auto">
                  <a:xfrm rot="18900000">
                    <a:off x="3717577" y="1067209"/>
                    <a:ext cx="1708847" cy="1716088"/>
                  </a:xfrm>
                  <a:prstGeom prst="ellipse">
                    <a:avLst/>
                  </a:prstGeom>
                  <a:gradFill flip="none" rotWithShape="1">
                    <a:gsLst>
                      <a:gs pos="0">
                        <a:srgbClr val="FF0000"/>
                      </a:gs>
                      <a:gs pos="100000">
                        <a:srgbClr val="C00000"/>
                      </a:gs>
                    </a:gsLst>
                    <a:path path="circl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26" name="Tåre 106"/>
                  <p:cNvSpPr/>
                  <p:nvPr/>
                </p:nvSpPr>
                <p:spPr bwMode="auto">
                  <a:xfrm rot="18900000">
                    <a:off x="3826339" y="1083936"/>
                    <a:ext cx="1491398" cy="1467465"/>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27" name="Måne 107"/>
                  <p:cNvSpPr/>
                  <p:nvPr/>
                </p:nvSpPr>
                <p:spPr bwMode="auto">
                  <a:xfrm rot="16200000">
                    <a:off x="4278966" y="1703479"/>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00" b="0" i="0" u="none" strike="noStrike" kern="0" cap="none" spc="0" normalizeH="0" baseline="0" noProof="0" dirty="0" err="1">
                      <a:ln>
                        <a:noFill/>
                      </a:ln>
                      <a:solidFill>
                        <a:sysClr val="window" lastClr="FFFFFF"/>
                      </a:solidFill>
                      <a:effectLst/>
                      <a:uLnTx/>
                      <a:uFillTx/>
                      <a:latin typeface="Calibri"/>
                    </a:endParaRPr>
                  </a:p>
                </p:txBody>
              </p:sp>
            </p:grpSp>
            <p:grpSp>
              <p:nvGrpSpPr>
                <p:cNvPr id="1297" name="Gruppe 83"/>
                <p:cNvGrpSpPr>
                  <a:grpSpLocks/>
                </p:cNvGrpSpPr>
                <p:nvPr/>
              </p:nvGrpSpPr>
              <p:grpSpPr bwMode="auto">
                <a:xfrm>
                  <a:off x="1352310" y="4738440"/>
                  <a:ext cx="72091" cy="72657"/>
                  <a:chOff x="3717577" y="1067209"/>
                  <a:chExt cx="1708847" cy="1716088"/>
                </a:xfrm>
                <a:effectLst>
                  <a:outerShdw blurRad="355600" dir="5400000" sx="90000" sy="-19000" rotWithShape="0">
                    <a:prstClr val="black">
                      <a:alpha val="15000"/>
                    </a:prstClr>
                  </a:outerShdw>
                </a:effectLst>
              </p:grpSpPr>
              <p:sp>
                <p:nvSpPr>
                  <p:cNvPr id="1322" name="Tåre 105"/>
                  <p:cNvSpPr/>
                  <p:nvPr/>
                </p:nvSpPr>
                <p:spPr bwMode="auto">
                  <a:xfrm rot="18900000">
                    <a:off x="3717577" y="1067209"/>
                    <a:ext cx="1708847" cy="1716088"/>
                  </a:xfrm>
                  <a:prstGeom prst="ellipse">
                    <a:avLst/>
                  </a:prstGeom>
                  <a:gradFill flip="none" rotWithShape="1">
                    <a:gsLst>
                      <a:gs pos="0">
                        <a:srgbClr val="FF0000"/>
                      </a:gs>
                      <a:gs pos="100000">
                        <a:srgbClr val="C00000"/>
                      </a:gs>
                    </a:gsLst>
                    <a:path path="circl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23" name="Tåre 106"/>
                  <p:cNvSpPr/>
                  <p:nvPr/>
                </p:nvSpPr>
                <p:spPr bwMode="auto">
                  <a:xfrm rot="18900000">
                    <a:off x="3826339" y="1083936"/>
                    <a:ext cx="1491398" cy="1467465"/>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24" name="Måne 107"/>
                  <p:cNvSpPr/>
                  <p:nvPr/>
                </p:nvSpPr>
                <p:spPr bwMode="auto">
                  <a:xfrm rot="16200000">
                    <a:off x="4278966" y="1703479"/>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00" b="0" i="0" u="none" strike="noStrike" kern="0" cap="none" spc="0" normalizeH="0" baseline="0" noProof="0" dirty="0" err="1">
                      <a:ln>
                        <a:noFill/>
                      </a:ln>
                      <a:solidFill>
                        <a:sysClr val="window" lastClr="FFFFFF"/>
                      </a:solidFill>
                      <a:effectLst/>
                      <a:uLnTx/>
                      <a:uFillTx/>
                      <a:latin typeface="Calibri"/>
                    </a:endParaRPr>
                  </a:p>
                </p:txBody>
              </p:sp>
            </p:grpSp>
            <p:grpSp>
              <p:nvGrpSpPr>
                <p:cNvPr id="1298" name="Gruppe 83"/>
                <p:cNvGrpSpPr>
                  <a:grpSpLocks/>
                </p:cNvGrpSpPr>
                <p:nvPr/>
              </p:nvGrpSpPr>
              <p:grpSpPr bwMode="auto">
                <a:xfrm>
                  <a:off x="1102056" y="5426563"/>
                  <a:ext cx="72091" cy="72657"/>
                  <a:chOff x="3717577" y="1067209"/>
                  <a:chExt cx="1708847" cy="1716088"/>
                </a:xfrm>
                <a:effectLst>
                  <a:outerShdw blurRad="355600" dir="5400000" sx="90000" sy="-19000" rotWithShape="0">
                    <a:prstClr val="black">
                      <a:alpha val="15000"/>
                    </a:prstClr>
                  </a:outerShdw>
                </a:effectLst>
              </p:grpSpPr>
              <p:sp>
                <p:nvSpPr>
                  <p:cNvPr id="1319" name="Tåre 105"/>
                  <p:cNvSpPr/>
                  <p:nvPr/>
                </p:nvSpPr>
                <p:spPr bwMode="auto">
                  <a:xfrm rot="18900000">
                    <a:off x="3717577" y="1067209"/>
                    <a:ext cx="1708847" cy="1716088"/>
                  </a:xfrm>
                  <a:prstGeom prst="ellipse">
                    <a:avLst/>
                  </a:prstGeom>
                  <a:gradFill>
                    <a:gsLst>
                      <a:gs pos="0">
                        <a:srgbClr val="FF0000"/>
                      </a:gs>
                      <a:gs pos="100000">
                        <a:srgbClr val="C00000"/>
                      </a:gs>
                    </a:gsLst>
                    <a:path path="circle">
                      <a:fillToRect l="50000" t="50000" r="50000" b="50000"/>
                    </a:path>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20" name="Tåre 106"/>
                  <p:cNvSpPr/>
                  <p:nvPr/>
                </p:nvSpPr>
                <p:spPr bwMode="auto">
                  <a:xfrm rot="18900000">
                    <a:off x="3826337" y="1083935"/>
                    <a:ext cx="1491397" cy="1467468"/>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21" name="Måne 107"/>
                  <p:cNvSpPr/>
                  <p:nvPr/>
                </p:nvSpPr>
                <p:spPr bwMode="auto">
                  <a:xfrm rot="16200000">
                    <a:off x="4278966" y="1703479"/>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00" b="0" i="0" u="none" strike="noStrike" kern="0" cap="none" spc="0" normalizeH="0" baseline="0" noProof="0" dirty="0" err="1">
                      <a:ln>
                        <a:noFill/>
                      </a:ln>
                      <a:solidFill>
                        <a:sysClr val="window" lastClr="FFFFFF"/>
                      </a:solidFill>
                      <a:effectLst/>
                      <a:uLnTx/>
                      <a:uFillTx/>
                      <a:latin typeface="Calibri"/>
                    </a:endParaRPr>
                  </a:p>
                </p:txBody>
              </p:sp>
            </p:grpSp>
            <p:grpSp>
              <p:nvGrpSpPr>
                <p:cNvPr id="1299" name="Gruppe 83"/>
                <p:cNvGrpSpPr>
                  <a:grpSpLocks/>
                </p:cNvGrpSpPr>
                <p:nvPr/>
              </p:nvGrpSpPr>
              <p:grpSpPr bwMode="auto">
                <a:xfrm>
                  <a:off x="2056298" y="5432516"/>
                  <a:ext cx="72091" cy="72657"/>
                  <a:chOff x="3717577" y="1067209"/>
                  <a:chExt cx="1708847" cy="1716088"/>
                </a:xfrm>
                <a:effectLst>
                  <a:outerShdw blurRad="355600" dir="5400000" sx="90000" sy="-19000" rotWithShape="0">
                    <a:prstClr val="black">
                      <a:alpha val="15000"/>
                    </a:prstClr>
                  </a:outerShdw>
                </a:effectLst>
              </p:grpSpPr>
              <p:sp>
                <p:nvSpPr>
                  <p:cNvPr id="1316" name="Tåre 105"/>
                  <p:cNvSpPr/>
                  <p:nvPr/>
                </p:nvSpPr>
                <p:spPr bwMode="auto">
                  <a:xfrm rot="18900000">
                    <a:off x="3717577" y="1067209"/>
                    <a:ext cx="1708847" cy="1716088"/>
                  </a:xfrm>
                  <a:prstGeom prst="ellipse">
                    <a:avLst/>
                  </a:prstGeom>
                  <a:gradFill flip="none" rotWithShape="1">
                    <a:gsLst>
                      <a:gs pos="0">
                        <a:srgbClr val="FF0000"/>
                      </a:gs>
                      <a:gs pos="100000">
                        <a:srgbClr val="C00000"/>
                      </a:gs>
                    </a:gsLst>
                    <a:path path="circl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17" name="Tåre 106"/>
                  <p:cNvSpPr/>
                  <p:nvPr/>
                </p:nvSpPr>
                <p:spPr bwMode="auto">
                  <a:xfrm rot="18900000">
                    <a:off x="3826337" y="1083935"/>
                    <a:ext cx="1491397" cy="1467468"/>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18" name="Måne 107"/>
                  <p:cNvSpPr/>
                  <p:nvPr/>
                </p:nvSpPr>
                <p:spPr bwMode="auto">
                  <a:xfrm rot="16200000">
                    <a:off x="4278966" y="1703479"/>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00" b="0" i="0" u="none" strike="noStrike" kern="0" cap="none" spc="0" normalizeH="0" baseline="0" noProof="0" dirty="0" err="1">
                      <a:ln>
                        <a:noFill/>
                      </a:ln>
                      <a:solidFill>
                        <a:sysClr val="window" lastClr="FFFFFF"/>
                      </a:solidFill>
                      <a:effectLst/>
                      <a:uLnTx/>
                      <a:uFillTx/>
                      <a:latin typeface="Calibri"/>
                    </a:endParaRPr>
                  </a:p>
                </p:txBody>
              </p:sp>
            </p:grpSp>
            <p:grpSp>
              <p:nvGrpSpPr>
                <p:cNvPr id="1300" name="Gruppe 83"/>
                <p:cNvGrpSpPr>
                  <a:grpSpLocks/>
                </p:cNvGrpSpPr>
                <p:nvPr/>
              </p:nvGrpSpPr>
              <p:grpSpPr bwMode="auto">
                <a:xfrm>
                  <a:off x="2293409" y="4650935"/>
                  <a:ext cx="72091" cy="72657"/>
                  <a:chOff x="3717577" y="1067209"/>
                  <a:chExt cx="1708847" cy="1716088"/>
                </a:xfrm>
                <a:effectLst>
                  <a:outerShdw blurRad="355600" dir="5400000" sx="90000" sy="-19000" rotWithShape="0">
                    <a:prstClr val="black">
                      <a:alpha val="15000"/>
                    </a:prstClr>
                  </a:outerShdw>
                </a:effectLst>
              </p:grpSpPr>
              <p:sp>
                <p:nvSpPr>
                  <p:cNvPr id="1313" name="Tåre 105"/>
                  <p:cNvSpPr/>
                  <p:nvPr/>
                </p:nvSpPr>
                <p:spPr bwMode="auto">
                  <a:xfrm rot="18900000">
                    <a:off x="3717577" y="1067209"/>
                    <a:ext cx="1708847" cy="1716088"/>
                  </a:xfrm>
                  <a:prstGeom prst="ellipse">
                    <a:avLst/>
                  </a:prstGeom>
                  <a:gradFill flip="none" rotWithShape="1">
                    <a:gsLst>
                      <a:gs pos="0">
                        <a:srgbClr val="FF0000"/>
                      </a:gs>
                      <a:gs pos="100000">
                        <a:srgbClr val="C00000"/>
                      </a:gs>
                    </a:gsLst>
                    <a:path path="circl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14" name="Tåre 106"/>
                  <p:cNvSpPr/>
                  <p:nvPr/>
                </p:nvSpPr>
                <p:spPr bwMode="auto">
                  <a:xfrm rot="18900000">
                    <a:off x="3826339" y="1083936"/>
                    <a:ext cx="1491398" cy="1467465"/>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15" name="Måne 107"/>
                  <p:cNvSpPr/>
                  <p:nvPr/>
                </p:nvSpPr>
                <p:spPr bwMode="auto">
                  <a:xfrm rot="16200000">
                    <a:off x="4278966" y="1703479"/>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00" b="0" i="0" u="none" strike="noStrike" kern="0" cap="none" spc="0" normalizeH="0" baseline="0" noProof="0" dirty="0" err="1">
                      <a:ln>
                        <a:noFill/>
                      </a:ln>
                      <a:solidFill>
                        <a:sysClr val="window" lastClr="FFFFFF"/>
                      </a:solidFill>
                      <a:effectLst/>
                      <a:uLnTx/>
                      <a:uFillTx/>
                      <a:latin typeface="Calibri"/>
                    </a:endParaRPr>
                  </a:p>
                </p:txBody>
              </p:sp>
            </p:grpSp>
            <p:grpSp>
              <p:nvGrpSpPr>
                <p:cNvPr id="1301" name="Gruppe 83"/>
                <p:cNvGrpSpPr>
                  <a:grpSpLocks/>
                </p:cNvGrpSpPr>
                <p:nvPr/>
              </p:nvGrpSpPr>
              <p:grpSpPr bwMode="auto">
                <a:xfrm>
                  <a:off x="2769964" y="4507785"/>
                  <a:ext cx="72091" cy="72657"/>
                  <a:chOff x="3717577" y="1067209"/>
                  <a:chExt cx="1708847" cy="1716088"/>
                </a:xfrm>
                <a:effectLst>
                  <a:outerShdw blurRad="355600" dir="5400000" sx="90000" sy="-19000" rotWithShape="0">
                    <a:prstClr val="black">
                      <a:alpha val="15000"/>
                    </a:prstClr>
                  </a:outerShdw>
                </a:effectLst>
              </p:grpSpPr>
              <p:sp>
                <p:nvSpPr>
                  <p:cNvPr id="1310" name="Tåre 105"/>
                  <p:cNvSpPr/>
                  <p:nvPr/>
                </p:nvSpPr>
                <p:spPr bwMode="auto">
                  <a:xfrm rot="18900000">
                    <a:off x="3717577" y="1067209"/>
                    <a:ext cx="1708847" cy="1716088"/>
                  </a:xfrm>
                  <a:prstGeom prst="ellipse">
                    <a:avLst/>
                  </a:prstGeom>
                  <a:gradFill flip="none" rotWithShape="1">
                    <a:gsLst>
                      <a:gs pos="0">
                        <a:srgbClr val="FF0000"/>
                      </a:gs>
                      <a:gs pos="100000">
                        <a:srgbClr val="C00000"/>
                      </a:gs>
                    </a:gsLst>
                    <a:path path="circl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11" name="Tåre 106"/>
                  <p:cNvSpPr/>
                  <p:nvPr/>
                </p:nvSpPr>
                <p:spPr bwMode="auto">
                  <a:xfrm rot="18900000">
                    <a:off x="3826339" y="1083936"/>
                    <a:ext cx="1491398" cy="1467465"/>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12" name="Måne 107"/>
                  <p:cNvSpPr/>
                  <p:nvPr/>
                </p:nvSpPr>
                <p:spPr bwMode="auto">
                  <a:xfrm rot="16200000">
                    <a:off x="4278966" y="1703479"/>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00" b="0" i="0" u="none" strike="noStrike" kern="0" cap="none" spc="0" normalizeH="0" baseline="0" noProof="0" dirty="0" err="1">
                      <a:ln>
                        <a:noFill/>
                      </a:ln>
                      <a:solidFill>
                        <a:sysClr val="window" lastClr="FFFFFF"/>
                      </a:solidFill>
                      <a:effectLst/>
                      <a:uLnTx/>
                      <a:uFillTx/>
                      <a:latin typeface="Calibri"/>
                    </a:endParaRPr>
                  </a:p>
                </p:txBody>
              </p:sp>
            </p:grpSp>
            <p:grpSp>
              <p:nvGrpSpPr>
                <p:cNvPr id="1302" name="Gruppe 83"/>
                <p:cNvGrpSpPr>
                  <a:grpSpLocks/>
                </p:cNvGrpSpPr>
                <p:nvPr/>
              </p:nvGrpSpPr>
              <p:grpSpPr bwMode="auto">
                <a:xfrm>
                  <a:off x="1822518" y="4828380"/>
                  <a:ext cx="72091" cy="72657"/>
                  <a:chOff x="3717577" y="1067209"/>
                  <a:chExt cx="1708847" cy="1716088"/>
                </a:xfrm>
                <a:effectLst>
                  <a:outerShdw blurRad="355600" dir="5400000" sx="90000" sy="-19000" rotWithShape="0">
                    <a:prstClr val="black">
                      <a:alpha val="15000"/>
                    </a:prstClr>
                  </a:outerShdw>
                </a:effectLst>
              </p:grpSpPr>
              <p:sp>
                <p:nvSpPr>
                  <p:cNvPr id="1307" name="Tåre 105"/>
                  <p:cNvSpPr/>
                  <p:nvPr/>
                </p:nvSpPr>
                <p:spPr bwMode="auto">
                  <a:xfrm rot="18900000">
                    <a:off x="3717577" y="1067209"/>
                    <a:ext cx="1708847" cy="1716088"/>
                  </a:xfrm>
                  <a:prstGeom prst="ellipse">
                    <a:avLst/>
                  </a:prstGeom>
                  <a:gradFill flip="none" rotWithShape="1">
                    <a:gsLst>
                      <a:gs pos="0">
                        <a:srgbClr val="FF0000"/>
                      </a:gs>
                      <a:gs pos="100000">
                        <a:srgbClr val="C00000"/>
                      </a:gs>
                    </a:gsLst>
                    <a:path path="circl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08" name="Tåre 106"/>
                  <p:cNvSpPr/>
                  <p:nvPr/>
                </p:nvSpPr>
                <p:spPr bwMode="auto">
                  <a:xfrm rot="18900000">
                    <a:off x="3826339" y="1083936"/>
                    <a:ext cx="1491398" cy="1467465"/>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09" name="Måne 107"/>
                  <p:cNvSpPr/>
                  <p:nvPr/>
                </p:nvSpPr>
                <p:spPr bwMode="auto">
                  <a:xfrm rot="16200000">
                    <a:off x="4278966" y="1703479"/>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00" b="0" i="0" u="none" strike="noStrike" kern="0" cap="none" spc="0" normalizeH="0" baseline="0" noProof="0" dirty="0" err="1">
                      <a:ln>
                        <a:noFill/>
                      </a:ln>
                      <a:solidFill>
                        <a:sysClr val="window" lastClr="FFFFFF"/>
                      </a:solidFill>
                      <a:effectLst/>
                      <a:uLnTx/>
                      <a:uFillTx/>
                      <a:latin typeface="Calibri"/>
                    </a:endParaRPr>
                  </a:p>
                </p:txBody>
              </p:sp>
            </p:grpSp>
            <p:grpSp>
              <p:nvGrpSpPr>
                <p:cNvPr id="1303" name="Gruppe 83"/>
                <p:cNvGrpSpPr>
                  <a:grpSpLocks/>
                </p:cNvGrpSpPr>
                <p:nvPr/>
              </p:nvGrpSpPr>
              <p:grpSpPr bwMode="auto">
                <a:xfrm>
                  <a:off x="680234" y="5529898"/>
                  <a:ext cx="72091" cy="72657"/>
                  <a:chOff x="3717577" y="1067209"/>
                  <a:chExt cx="1708847" cy="1716088"/>
                </a:xfrm>
                <a:effectLst>
                  <a:outerShdw blurRad="355600" dir="5400000" sx="90000" sy="-19000" rotWithShape="0">
                    <a:prstClr val="black">
                      <a:alpha val="15000"/>
                    </a:prstClr>
                  </a:outerShdw>
                </a:effectLst>
              </p:grpSpPr>
              <p:sp>
                <p:nvSpPr>
                  <p:cNvPr id="1304" name="Tåre 105"/>
                  <p:cNvSpPr/>
                  <p:nvPr/>
                </p:nvSpPr>
                <p:spPr bwMode="auto">
                  <a:xfrm rot="18900000">
                    <a:off x="3717577" y="1067209"/>
                    <a:ext cx="1708847" cy="1716088"/>
                  </a:xfrm>
                  <a:prstGeom prst="ellipse">
                    <a:avLst/>
                  </a:prstGeom>
                  <a:gradFill flip="none" rotWithShape="1">
                    <a:gsLst>
                      <a:gs pos="0">
                        <a:srgbClr val="FF0000"/>
                      </a:gs>
                      <a:gs pos="100000">
                        <a:srgbClr val="C00000"/>
                      </a:gs>
                    </a:gsLst>
                    <a:path path="circl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05" name="Tåre 106"/>
                  <p:cNvSpPr/>
                  <p:nvPr/>
                </p:nvSpPr>
                <p:spPr bwMode="auto">
                  <a:xfrm rot="18900000">
                    <a:off x="3826339" y="1083936"/>
                    <a:ext cx="1491398" cy="1467465"/>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300" b="0" i="0" u="none" strike="noStrike" kern="0" cap="none" spc="0" normalizeH="0" baseline="0" noProof="0" dirty="0">
                      <a:ln>
                        <a:noFill/>
                      </a:ln>
                      <a:solidFill>
                        <a:sysClr val="window" lastClr="FFFFFF"/>
                      </a:solidFill>
                      <a:effectLst/>
                      <a:uLnTx/>
                      <a:uFillTx/>
                      <a:latin typeface="Calibri"/>
                    </a:endParaRPr>
                  </a:p>
                </p:txBody>
              </p:sp>
              <p:sp>
                <p:nvSpPr>
                  <p:cNvPr id="1306" name="Måne 107"/>
                  <p:cNvSpPr/>
                  <p:nvPr/>
                </p:nvSpPr>
                <p:spPr bwMode="auto">
                  <a:xfrm rot="16200000">
                    <a:off x="4278966" y="1703479"/>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00" b="0" i="0" u="none" strike="noStrike" kern="0" cap="none" spc="0" normalizeH="0" baseline="0" noProof="0" dirty="0" err="1">
                      <a:ln>
                        <a:noFill/>
                      </a:ln>
                      <a:solidFill>
                        <a:sysClr val="window" lastClr="FFFFFF"/>
                      </a:solidFill>
                      <a:effectLst/>
                      <a:uLnTx/>
                      <a:uFillTx/>
                      <a:latin typeface="Calibri"/>
                    </a:endParaRPr>
                  </a:p>
                </p:txBody>
              </p:sp>
            </p:grpSp>
          </p:grpSp>
          <p:sp>
            <p:nvSpPr>
              <p:cNvPr id="1283" name="Rectangle 577"/>
              <p:cNvSpPr/>
              <p:nvPr/>
            </p:nvSpPr>
            <p:spPr>
              <a:xfrm>
                <a:off x="3717755" y="1776666"/>
                <a:ext cx="2542677" cy="304800"/>
              </a:xfrm>
              <a:prstGeom prst="rect">
                <a:avLst/>
              </a:prstGeom>
              <a:gradFill>
                <a:gsLst>
                  <a:gs pos="99000">
                    <a:srgbClr val="336600"/>
                  </a:gs>
                  <a:gs pos="3000">
                    <a:srgbClr val="9FEE0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1374" name="Group 540"/>
          <p:cNvGrpSpPr/>
          <p:nvPr/>
        </p:nvGrpSpPr>
        <p:grpSpPr>
          <a:xfrm>
            <a:off x="6432335" y="5661273"/>
            <a:ext cx="1628528" cy="759801"/>
            <a:chOff x="6248400" y="2286000"/>
            <a:chExt cx="1628528" cy="759801"/>
          </a:xfrm>
        </p:grpSpPr>
        <p:grpSp>
          <p:nvGrpSpPr>
            <p:cNvPr id="1375" name="Group 541"/>
            <p:cNvGrpSpPr/>
            <p:nvPr/>
          </p:nvGrpSpPr>
          <p:grpSpPr>
            <a:xfrm>
              <a:off x="6248400" y="2286000"/>
              <a:ext cx="1628528" cy="759801"/>
              <a:chOff x="3825244" y="1091098"/>
              <a:chExt cx="1520999" cy="350119"/>
            </a:xfrm>
          </p:grpSpPr>
          <p:sp>
            <p:nvSpPr>
              <p:cNvPr id="1377" name="Rounded Rectangle 1"/>
              <p:cNvSpPr/>
              <p:nvPr/>
            </p:nvSpPr>
            <p:spPr>
              <a:xfrm>
                <a:off x="3825244" y="1091098"/>
                <a:ext cx="1520999" cy="350119"/>
              </a:xfrm>
              <a:prstGeom prst="rect">
                <a:avLst/>
              </a:prstGeom>
              <a:gradFill>
                <a:gsLst>
                  <a:gs pos="100000">
                    <a:srgbClr val="00B0F0"/>
                  </a:gs>
                  <a:gs pos="0">
                    <a:srgbClr val="0070C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1378" name="Group 544"/>
              <p:cNvGrpSpPr/>
              <p:nvPr/>
            </p:nvGrpSpPr>
            <p:grpSpPr>
              <a:xfrm>
                <a:off x="3856903" y="1105497"/>
                <a:ext cx="1462278" cy="319069"/>
                <a:chOff x="2895600" y="720487"/>
                <a:chExt cx="1462278" cy="319069"/>
              </a:xfrm>
            </p:grpSpPr>
            <p:sp>
              <p:nvSpPr>
                <p:cNvPr id="1379" name="Rounded Rectangle 1"/>
                <p:cNvSpPr/>
                <p:nvPr/>
              </p:nvSpPr>
              <p:spPr>
                <a:xfrm>
                  <a:off x="2895600" y="720487"/>
                  <a:ext cx="1462278" cy="319069"/>
                </a:xfrm>
                <a:prstGeom prst="rect">
                  <a:avLst/>
                </a:prstGeom>
                <a:gradFill>
                  <a:gsLst>
                    <a:gs pos="100000">
                      <a:srgbClr val="0070C0"/>
                    </a:gs>
                    <a:gs pos="29000">
                      <a:srgbClr val="00B0F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80" name="Rounded Rectangle 132"/>
                <p:cNvSpPr/>
                <p:nvPr/>
              </p:nvSpPr>
              <p:spPr>
                <a:xfrm>
                  <a:off x="2916670" y="733555"/>
                  <a:ext cx="1419272" cy="294774"/>
                </a:xfrm>
                <a:prstGeom prst="rect">
                  <a:avLst/>
                </a:prstGeom>
                <a:gradFill>
                  <a:gsLst>
                    <a:gs pos="98333">
                      <a:sysClr val="window" lastClr="FFFFFF">
                        <a:lumMod val="95000"/>
                        <a:alpha val="0"/>
                      </a:sysClr>
                    </a:gs>
                    <a:gs pos="0">
                      <a:sysClr val="window" lastClr="FFFFFF">
                        <a:lumMod val="95000"/>
                        <a:alpha val="50000"/>
                      </a:sysClr>
                    </a:gs>
                    <a:gs pos="50000">
                      <a:sysClr val="window" lastClr="FFFFFF">
                        <a:lumMod val="95000"/>
                        <a:alpha val="0"/>
                      </a:sysClr>
                    </a:gs>
                  </a:gsLst>
                  <a:lin ang="54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sp>
          <p:nvSpPr>
            <p:cNvPr id="1376" name="TextBox 542"/>
            <p:cNvSpPr txBox="1"/>
            <p:nvPr/>
          </p:nvSpPr>
          <p:spPr>
            <a:xfrm>
              <a:off x="6360225" y="2355275"/>
              <a:ext cx="140098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haroni" pitchFamily="2" charset="-79"/>
                <a:cs typeface="Aharoni" pitchFamily="2" charset="-79"/>
              </a:endParaRPr>
            </a:p>
          </p:txBody>
        </p:sp>
      </p:grpSp>
      <p:sp>
        <p:nvSpPr>
          <p:cNvPr id="467" name="TextBox 1078"/>
          <p:cNvSpPr txBox="1"/>
          <p:nvPr/>
        </p:nvSpPr>
        <p:spPr>
          <a:xfrm>
            <a:off x="6549904" y="5718008"/>
            <a:ext cx="140098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rPr>
              <a:t>Eşik Üstü Ödülü</a:t>
            </a:r>
            <a:endParaRPr kumimoji="0" lang="en-US" sz="1800" b="1" i="0" u="none" strike="noStrike" kern="0" cap="none" spc="0" normalizeH="0" baseline="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endParaRPr>
          </a:p>
        </p:txBody>
      </p:sp>
      <p:grpSp>
        <p:nvGrpSpPr>
          <p:cNvPr id="5" name="Grup 4"/>
          <p:cNvGrpSpPr/>
          <p:nvPr/>
        </p:nvGrpSpPr>
        <p:grpSpPr>
          <a:xfrm>
            <a:off x="6595766" y="1653311"/>
            <a:ext cx="2004236" cy="759801"/>
            <a:chOff x="6472882" y="2523147"/>
            <a:chExt cx="2004236" cy="759801"/>
          </a:xfrm>
        </p:grpSpPr>
        <p:grpSp>
          <p:nvGrpSpPr>
            <p:cNvPr id="465" name="Group 1243"/>
            <p:cNvGrpSpPr/>
            <p:nvPr/>
          </p:nvGrpSpPr>
          <p:grpSpPr>
            <a:xfrm>
              <a:off x="6472882" y="2523147"/>
              <a:ext cx="2004236" cy="759801"/>
              <a:chOff x="3825244" y="1091098"/>
              <a:chExt cx="1520999" cy="350119"/>
            </a:xfrm>
          </p:grpSpPr>
          <p:sp>
            <p:nvSpPr>
              <p:cNvPr id="468" name="Rounded Rectangle 1"/>
              <p:cNvSpPr/>
              <p:nvPr/>
            </p:nvSpPr>
            <p:spPr>
              <a:xfrm>
                <a:off x="3825244" y="1091098"/>
                <a:ext cx="1520999" cy="350119"/>
              </a:xfrm>
              <a:prstGeom prst="rect">
                <a:avLst/>
              </a:prstGeom>
              <a:gradFill>
                <a:gsLst>
                  <a:gs pos="100000">
                    <a:srgbClr val="00B0F0"/>
                  </a:gs>
                  <a:gs pos="0">
                    <a:srgbClr val="0070C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469" name="Group 1246"/>
              <p:cNvGrpSpPr/>
              <p:nvPr/>
            </p:nvGrpSpPr>
            <p:grpSpPr>
              <a:xfrm>
                <a:off x="3856903" y="1105497"/>
                <a:ext cx="1462278" cy="319069"/>
                <a:chOff x="2895600" y="720487"/>
                <a:chExt cx="1462278" cy="319069"/>
              </a:xfrm>
            </p:grpSpPr>
            <p:sp>
              <p:nvSpPr>
                <p:cNvPr id="470" name="Rounded Rectangle 1"/>
                <p:cNvSpPr/>
                <p:nvPr/>
              </p:nvSpPr>
              <p:spPr>
                <a:xfrm>
                  <a:off x="2895600" y="720487"/>
                  <a:ext cx="1462278" cy="319069"/>
                </a:xfrm>
                <a:prstGeom prst="rect">
                  <a:avLst/>
                </a:prstGeom>
                <a:gradFill>
                  <a:gsLst>
                    <a:gs pos="100000">
                      <a:srgbClr val="0070C0"/>
                    </a:gs>
                    <a:gs pos="29000">
                      <a:srgbClr val="00B0F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471" name="Rounded Rectangle 132"/>
                <p:cNvSpPr/>
                <p:nvPr/>
              </p:nvSpPr>
              <p:spPr>
                <a:xfrm>
                  <a:off x="2916670" y="733555"/>
                  <a:ext cx="1419272" cy="294774"/>
                </a:xfrm>
                <a:prstGeom prst="rect">
                  <a:avLst/>
                </a:prstGeom>
                <a:gradFill>
                  <a:gsLst>
                    <a:gs pos="98333">
                      <a:sysClr val="window" lastClr="FFFFFF">
                        <a:lumMod val="95000"/>
                        <a:alpha val="0"/>
                      </a:sysClr>
                    </a:gs>
                    <a:gs pos="0">
                      <a:sysClr val="window" lastClr="FFFFFF">
                        <a:lumMod val="95000"/>
                        <a:alpha val="50000"/>
                      </a:sysClr>
                    </a:gs>
                    <a:gs pos="50000">
                      <a:sysClr val="window" lastClr="FFFFFF">
                        <a:lumMod val="95000"/>
                        <a:alpha val="0"/>
                      </a:sysClr>
                    </a:gs>
                  </a:gsLst>
                  <a:lin ang="54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sp>
          <p:nvSpPr>
            <p:cNvPr id="3" name="Dikdörtgen 2"/>
            <p:cNvSpPr/>
            <p:nvPr/>
          </p:nvSpPr>
          <p:spPr>
            <a:xfrm>
              <a:off x="6611976" y="2629464"/>
              <a:ext cx="1776448"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b="1" kern="0" dirty="0">
                  <a:effectLst>
                    <a:outerShdw blurRad="38100" dist="38100" dir="2700000" algn="tl">
                      <a:srgbClr val="000000">
                        <a:alpha val="43137"/>
                      </a:srgbClr>
                    </a:outerShdw>
                  </a:effectLst>
                  <a:latin typeface="Corbel" panose="020B0503020204020204" pitchFamily="34" charset="0"/>
                  <a:cs typeface="Aharoni" pitchFamily="2" charset="-79"/>
                </a:rPr>
                <a:t>COST Aksiyonu </a:t>
              </a:r>
              <a:endParaRPr lang="tr-TR" b="1" kern="0" dirty="0" smtClean="0">
                <a:effectLst>
                  <a:outerShdw blurRad="38100" dist="38100" dir="2700000" algn="tl">
                    <a:srgbClr val="000000">
                      <a:alpha val="43137"/>
                    </a:srgbClr>
                  </a:outerShdw>
                </a:effectLst>
                <a:latin typeface="Corbel" panose="020B0503020204020204" pitchFamily="34" charset="0"/>
                <a:cs typeface="Aharoni" pitchFamily="2" charset="-79"/>
              </a:endParaRPr>
            </a:p>
            <a:p>
              <a:pPr marL="0" marR="0" lvl="0" indent="0" algn="ctr" defTabSz="914400" eaLnBrk="1" fontAlgn="auto" latinLnBrk="0" hangingPunct="1">
                <a:lnSpc>
                  <a:spcPct val="100000"/>
                </a:lnSpc>
                <a:spcBef>
                  <a:spcPts val="0"/>
                </a:spcBef>
                <a:spcAft>
                  <a:spcPts val="0"/>
                </a:spcAft>
                <a:buClrTx/>
                <a:buSzTx/>
                <a:buFontTx/>
                <a:buNone/>
                <a:tabLst/>
                <a:defRPr/>
              </a:pPr>
              <a:r>
                <a:rPr lang="tr-TR" b="1" kern="0" dirty="0" smtClean="0">
                  <a:effectLst>
                    <a:outerShdw blurRad="38100" dist="38100" dir="2700000" algn="tl">
                      <a:srgbClr val="000000">
                        <a:alpha val="43137"/>
                      </a:srgbClr>
                    </a:outerShdw>
                  </a:effectLst>
                  <a:latin typeface="Corbel" panose="020B0503020204020204" pitchFamily="34" charset="0"/>
                  <a:cs typeface="Aharoni" pitchFamily="2" charset="-79"/>
                </a:rPr>
                <a:t>Ödülü</a:t>
              </a:r>
              <a:endParaRPr lang="en-US" b="1" kern="0" dirty="0">
                <a:effectLst>
                  <a:outerShdw blurRad="38100" dist="38100" dir="2700000" algn="tl">
                    <a:srgbClr val="000000">
                      <a:alpha val="43137"/>
                    </a:srgbClr>
                  </a:outerShdw>
                </a:effectLst>
                <a:latin typeface="Corbel" panose="020B0503020204020204" pitchFamily="34" charset="0"/>
                <a:cs typeface="Aharoni" pitchFamily="2" charset="-79"/>
              </a:endParaRPr>
            </a:p>
          </p:txBody>
        </p:sp>
      </p:grpSp>
      <p:grpSp>
        <p:nvGrpSpPr>
          <p:cNvPr id="474" name="Group 1242"/>
          <p:cNvGrpSpPr/>
          <p:nvPr/>
        </p:nvGrpSpPr>
        <p:grpSpPr>
          <a:xfrm>
            <a:off x="3512399" y="1530681"/>
            <a:ext cx="2004236" cy="759801"/>
            <a:chOff x="6248400" y="2286000"/>
            <a:chExt cx="1628528" cy="759801"/>
          </a:xfrm>
        </p:grpSpPr>
        <p:grpSp>
          <p:nvGrpSpPr>
            <p:cNvPr id="475" name="Group 1243"/>
            <p:cNvGrpSpPr/>
            <p:nvPr/>
          </p:nvGrpSpPr>
          <p:grpSpPr>
            <a:xfrm>
              <a:off x="6248400" y="2286000"/>
              <a:ext cx="1628528" cy="759801"/>
              <a:chOff x="3825244" y="1091098"/>
              <a:chExt cx="1520999" cy="350119"/>
            </a:xfrm>
          </p:grpSpPr>
          <p:sp>
            <p:nvSpPr>
              <p:cNvPr id="477" name="Rounded Rectangle 1"/>
              <p:cNvSpPr/>
              <p:nvPr/>
            </p:nvSpPr>
            <p:spPr>
              <a:xfrm>
                <a:off x="3825244" y="1091098"/>
                <a:ext cx="1520999" cy="350119"/>
              </a:xfrm>
              <a:prstGeom prst="rect">
                <a:avLst/>
              </a:prstGeom>
              <a:gradFill>
                <a:gsLst>
                  <a:gs pos="100000">
                    <a:srgbClr val="00B0F0"/>
                  </a:gs>
                  <a:gs pos="0">
                    <a:srgbClr val="0070C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478" name="Group 1246"/>
              <p:cNvGrpSpPr/>
              <p:nvPr/>
            </p:nvGrpSpPr>
            <p:grpSpPr>
              <a:xfrm>
                <a:off x="3856903" y="1105497"/>
                <a:ext cx="1462278" cy="319069"/>
                <a:chOff x="2895600" y="720487"/>
                <a:chExt cx="1462278" cy="319069"/>
              </a:xfrm>
            </p:grpSpPr>
            <p:sp>
              <p:nvSpPr>
                <p:cNvPr id="479" name="Rounded Rectangle 1"/>
                <p:cNvSpPr/>
                <p:nvPr/>
              </p:nvSpPr>
              <p:spPr>
                <a:xfrm>
                  <a:off x="2895600" y="720487"/>
                  <a:ext cx="1462278" cy="319069"/>
                </a:xfrm>
                <a:prstGeom prst="rect">
                  <a:avLst/>
                </a:prstGeom>
                <a:gradFill>
                  <a:gsLst>
                    <a:gs pos="100000">
                      <a:srgbClr val="0070C0"/>
                    </a:gs>
                    <a:gs pos="29000">
                      <a:srgbClr val="00B0F0"/>
                    </a:gs>
                  </a:gsLst>
                  <a:path path="circl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480" name="Rounded Rectangle 132"/>
                <p:cNvSpPr/>
                <p:nvPr/>
              </p:nvSpPr>
              <p:spPr>
                <a:xfrm>
                  <a:off x="2916670" y="733555"/>
                  <a:ext cx="1419272" cy="294774"/>
                </a:xfrm>
                <a:prstGeom prst="rect">
                  <a:avLst/>
                </a:prstGeom>
                <a:gradFill>
                  <a:gsLst>
                    <a:gs pos="98333">
                      <a:sysClr val="window" lastClr="FFFFFF">
                        <a:lumMod val="95000"/>
                        <a:alpha val="0"/>
                      </a:sysClr>
                    </a:gs>
                    <a:gs pos="0">
                      <a:sysClr val="window" lastClr="FFFFFF">
                        <a:lumMod val="95000"/>
                        <a:alpha val="50000"/>
                      </a:sysClr>
                    </a:gs>
                    <a:gs pos="50000">
                      <a:sysClr val="window" lastClr="FFFFFF">
                        <a:lumMod val="95000"/>
                        <a:alpha val="0"/>
                      </a:sysClr>
                    </a:gs>
                  </a:gsLst>
                  <a:lin ang="54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sp>
          <p:nvSpPr>
            <p:cNvPr id="476" name="TextBox 1244"/>
            <p:cNvSpPr txBox="1"/>
            <p:nvPr/>
          </p:nvSpPr>
          <p:spPr>
            <a:xfrm>
              <a:off x="6360225" y="2476005"/>
              <a:ext cx="140098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rPr>
                <a:t>Başarı Ödülü</a:t>
              </a:r>
              <a:endParaRPr kumimoji="0" lang="en-US" sz="1800" b="1" i="0" u="none" strike="noStrike" kern="0" cap="none" spc="0" normalizeH="0" baseline="0" noProof="0" dirty="0" smtClean="0">
                <a:ln>
                  <a:noFill/>
                </a:ln>
                <a:effectLst>
                  <a:outerShdw blurRad="38100" dist="38100" dir="2700000" algn="tl">
                    <a:srgbClr val="000000">
                      <a:alpha val="43137"/>
                    </a:srgbClr>
                  </a:outerShdw>
                </a:effectLst>
                <a:uLnTx/>
                <a:uFillTx/>
                <a:latin typeface="Corbel" panose="020B0503020204020204" pitchFamily="34" charset="0"/>
                <a:cs typeface="Aharoni" pitchFamily="2" charset="-79"/>
              </a:endParaRPr>
            </a:p>
          </p:txBody>
        </p:sp>
      </p:grpSp>
    </p:spTree>
    <p:extLst>
      <p:ext uri="{BB962C8B-B14F-4D97-AF65-F5344CB8AC3E}">
        <p14:creationId xmlns:p14="http://schemas.microsoft.com/office/powerpoint/2010/main" val="118487938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8172400" cy="70609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tr-TR" dirty="0">
                <a:latin typeface="Calibri"/>
                <a:cs typeface="Calibri"/>
              </a:rPr>
              <a:t>Farklı İhtiyaçlara Farklı Destekler</a:t>
            </a:r>
          </a:p>
        </p:txBody>
      </p:sp>
      <p:grpSp>
        <p:nvGrpSpPr>
          <p:cNvPr id="3" name="Group 23"/>
          <p:cNvGrpSpPr/>
          <p:nvPr/>
        </p:nvGrpSpPr>
        <p:grpSpPr>
          <a:xfrm>
            <a:off x="0" y="740261"/>
            <a:ext cx="8747253" cy="6280164"/>
            <a:chOff x="661178" y="721074"/>
            <a:chExt cx="7847135" cy="5357627"/>
          </a:xfrm>
        </p:grpSpPr>
        <p:grpSp>
          <p:nvGrpSpPr>
            <p:cNvPr id="5" name="Group 21"/>
            <p:cNvGrpSpPr/>
            <p:nvPr/>
          </p:nvGrpSpPr>
          <p:grpSpPr>
            <a:xfrm>
              <a:off x="723932" y="721074"/>
              <a:ext cx="7541361" cy="1735464"/>
              <a:chOff x="723932" y="721074"/>
              <a:chExt cx="7541361" cy="1735464"/>
            </a:xfrm>
          </p:grpSpPr>
          <p:grpSp>
            <p:nvGrpSpPr>
              <p:cNvPr id="6" name="Group 55"/>
              <p:cNvGrpSpPr/>
              <p:nvPr/>
            </p:nvGrpSpPr>
            <p:grpSpPr>
              <a:xfrm rot="16200000">
                <a:off x="3956446" y="-943954"/>
                <a:ext cx="1260399" cy="5540586"/>
                <a:chOff x="2293283" y="609600"/>
                <a:chExt cx="452276" cy="4495800"/>
              </a:xfrm>
            </p:grpSpPr>
            <p:cxnSp>
              <p:nvCxnSpPr>
                <p:cNvPr id="49" name="Straight Connector 56"/>
                <p:cNvCxnSpPr/>
                <p:nvPr/>
              </p:nvCxnSpPr>
              <p:spPr>
                <a:xfrm>
                  <a:off x="2743200" y="609600"/>
                  <a:ext cx="0" cy="44958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57"/>
                <p:cNvCxnSpPr/>
                <p:nvPr/>
              </p:nvCxnSpPr>
              <p:spPr>
                <a:xfrm>
                  <a:off x="2293283" y="5102001"/>
                  <a:ext cx="45227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8"/>
                <p:cNvCxnSpPr/>
                <p:nvPr/>
              </p:nvCxnSpPr>
              <p:spPr>
                <a:xfrm>
                  <a:off x="2293283" y="609600"/>
                  <a:ext cx="45227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7"/>
              <p:cNvGrpSpPr/>
              <p:nvPr/>
            </p:nvGrpSpPr>
            <p:grpSpPr>
              <a:xfrm>
                <a:off x="723932" y="1114962"/>
                <a:ext cx="2421393" cy="660966"/>
                <a:chOff x="1242556" y="1114962"/>
                <a:chExt cx="2421393" cy="660966"/>
              </a:xfrm>
            </p:grpSpPr>
            <p:sp>
              <p:nvSpPr>
                <p:cNvPr id="48" name="Rounded Rectangle 5"/>
                <p:cNvSpPr/>
                <p:nvPr/>
              </p:nvSpPr>
              <p:spPr>
                <a:xfrm>
                  <a:off x="1474299" y="1114962"/>
                  <a:ext cx="1823691" cy="340426"/>
                </a:xfrm>
                <a:prstGeom prst="rect">
                  <a:avLst/>
                </a:prstGeom>
                <a:gradFill>
                  <a:gsLst>
                    <a:gs pos="0">
                      <a:schemeClr val="bg1">
                        <a:alpha val="42000"/>
                      </a:schemeClr>
                    </a:gs>
                    <a:gs pos="100000">
                      <a:srgbClr val="0070C0">
                        <a:alpha val="0"/>
                      </a:srgbClr>
                    </a:gs>
                  </a:gsLst>
                  <a:lin ang="5400000" scaled="1"/>
                </a:gra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ectangle 105"/>
                <p:cNvSpPr/>
                <p:nvPr/>
              </p:nvSpPr>
              <p:spPr>
                <a:xfrm>
                  <a:off x="1242556" y="1277055"/>
                  <a:ext cx="2421393" cy="498873"/>
                </a:xfrm>
                <a:prstGeom prst="rect">
                  <a:avLst/>
                </a:prstGeom>
                <a:solidFill>
                  <a:schemeClr val="accent1">
                    <a:lumMod val="40000"/>
                    <a:lumOff val="60000"/>
                  </a:schemeClr>
                </a:solidFill>
              </p:spPr>
              <p:txBody>
                <a:bodyPr wrap="square">
                  <a:spAutoFit/>
                </a:bodyPr>
                <a:lstStyle/>
                <a:p>
                  <a:r>
                    <a:rPr lang="tr-TR" sz="1600" b="1" dirty="0" smtClean="0">
                      <a:latin typeface="Futura Bk BT" pitchFamily="34" charset="0"/>
                    </a:rPr>
                    <a:t>Konsorsiyumlara Katılma Amaçlı  Seyahat Desteği</a:t>
                  </a:r>
                  <a:endParaRPr lang="en-US" sz="1600" b="1" dirty="0" smtClean="0">
                    <a:latin typeface="Futura Bk BT" pitchFamily="34" charset="0"/>
                  </a:endParaRPr>
                </a:p>
              </p:txBody>
            </p:sp>
          </p:grpSp>
          <p:grpSp>
            <p:nvGrpSpPr>
              <p:cNvPr id="8" name="Group 8"/>
              <p:cNvGrpSpPr/>
              <p:nvPr/>
            </p:nvGrpSpPr>
            <p:grpSpPr>
              <a:xfrm>
                <a:off x="6361027" y="1412776"/>
                <a:ext cx="1904266" cy="560939"/>
                <a:chOff x="5719571" y="1412776"/>
                <a:chExt cx="1904266" cy="560939"/>
              </a:xfrm>
            </p:grpSpPr>
            <p:grpSp>
              <p:nvGrpSpPr>
                <p:cNvPr id="9" name="Group 69"/>
                <p:cNvGrpSpPr/>
                <p:nvPr/>
              </p:nvGrpSpPr>
              <p:grpSpPr>
                <a:xfrm>
                  <a:off x="5719571" y="1412776"/>
                  <a:ext cx="1904266" cy="549848"/>
                  <a:chOff x="1531195" y="1412776"/>
                  <a:chExt cx="1904266" cy="549848"/>
                </a:xfrm>
              </p:grpSpPr>
              <p:sp>
                <p:nvSpPr>
                  <p:cNvPr id="43" name="Rounded Rectangle 5"/>
                  <p:cNvSpPr/>
                  <p:nvPr/>
                </p:nvSpPr>
                <p:spPr>
                  <a:xfrm>
                    <a:off x="1531195" y="1412776"/>
                    <a:ext cx="1904266" cy="549848"/>
                  </a:xfrm>
                  <a:prstGeom prst="rect">
                    <a:avLst/>
                  </a:prstGeom>
                  <a:solidFill>
                    <a:schemeClr val="accent3">
                      <a:lumMod val="60000"/>
                      <a:lumOff val="40000"/>
                    </a:schemeClr>
                  </a:soli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4" name="Rounded Rectangle 5"/>
                  <p:cNvSpPr/>
                  <p:nvPr/>
                </p:nvSpPr>
                <p:spPr>
                  <a:xfrm>
                    <a:off x="1587972" y="1424125"/>
                    <a:ext cx="1823691" cy="538499"/>
                  </a:xfrm>
                  <a:prstGeom prst="rect">
                    <a:avLst/>
                  </a:prstGeom>
                  <a:gradFill>
                    <a:gsLst>
                      <a:gs pos="0">
                        <a:schemeClr val="bg1">
                          <a:alpha val="42000"/>
                        </a:schemeClr>
                      </a:gs>
                      <a:gs pos="100000">
                        <a:srgbClr val="0070C0">
                          <a:alpha val="0"/>
                        </a:srgbClr>
                      </a:gs>
                    </a:gsLst>
                    <a:lin ang="5400000" scaled="1"/>
                  </a:gra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42" name="Rectangle 107"/>
                <p:cNvSpPr/>
                <p:nvPr/>
              </p:nvSpPr>
              <p:spPr>
                <a:xfrm>
                  <a:off x="5791719" y="1435456"/>
                  <a:ext cx="1747561" cy="538259"/>
                </a:xfrm>
                <a:prstGeom prst="rect">
                  <a:avLst/>
                </a:prstGeom>
              </p:spPr>
              <p:txBody>
                <a:bodyPr wrap="square">
                  <a:spAutoFit/>
                </a:bodyPr>
                <a:lstStyle/>
                <a:p>
                  <a:pPr algn="ctr">
                    <a:defRPr/>
                  </a:pPr>
                  <a:r>
                    <a:rPr lang="tr-TR" sz="1750" b="1" kern="0" dirty="0">
                      <a:latin typeface="Futura Bk BT" pitchFamily="34" charset="0"/>
                    </a:rPr>
                    <a:t>Koordinatör </a:t>
                  </a:r>
                  <a:r>
                    <a:rPr lang="tr-TR" sz="1750" b="1" kern="0" dirty="0" smtClean="0">
                      <a:latin typeface="Futura Bk BT" pitchFamily="34" charset="0"/>
                    </a:rPr>
                    <a:t>Olma Destekleri</a:t>
                  </a:r>
                  <a:endParaRPr lang="en-US" sz="1750" b="1" kern="0" dirty="0">
                    <a:latin typeface="Futura Bk BT" pitchFamily="34" charset="0"/>
                  </a:endParaRPr>
                </a:p>
              </p:txBody>
            </p:sp>
          </p:grpSp>
          <p:cxnSp>
            <p:nvCxnSpPr>
              <p:cNvPr id="30" name="Straight Connector 59"/>
              <p:cNvCxnSpPr/>
              <p:nvPr/>
            </p:nvCxnSpPr>
            <p:spPr>
              <a:xfrm rot="5400000">
                <a:off x="4165746" y="1628481"/>
                <a:ext cx="863458"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oup 12"/>
              <p:cNvGrpSpPr/>
              <p:nvPr/>
            </p:nvGrpSpPr>
            <p:grpSpPr>
              <a:xfrm>
                <a:off x="3666654" y="721074"/>
                <a:ext cx="1904266" cy="459157"/>
                <a:chOff x="3605238" y="721074"/>
                <a:chExt cx="1904266" cy="459157"/>
              </a:xfrm>
            </p:grpSpPr>
            <p:grpSp>
              <p:nvGrpSpPr>
                <p:cNvPr id="11" name="Group 75"/>
                <p:cNvGrpSpPr/>
                <p:nvPr/>
              </p:nvGrpSpPr>
              <p:grpSpPr>
                <a:xfrm>
                  <a:off x="3605238" y="721074"/>
                  <a:ext cx="1904266" cy="459157"/>
                  <a:chOff x="1551994" y="2078942"/>
                  <a:chExt cx="1904266" cy="459157"/>
                </a:xfrm>
              </p:grpSpPr>
              <p:sp>
                <p:nvSpPr>
                  <p:cNvPr id="39" name="Rounded Rectangle 5"/>
                  <p:cNvSpPr/>
                  <p:nvPr/>
                </p:nvSpPr>
                <p:spPr>
                  <a:xfrm>
                    <a:off x="1551994" y="2105703"/>
                    <a:ext cx="1904266" cy="432396"/>
                  </a:xfrm>
                  <a:prstGeom prst="rect">
                    <a:avLst/>
                  </a:prstGeom>
                  <a:solidFill>
                    <a:schemeClr val="tx1">
                      <a:lumMod val="65000"/>
                      <a:lumOff val="35000"/>
                    </a:schemeClr>
                  </a:soli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0" name="Rounded Rectangle 5"/>
                  <p:cNvSpPr/>
                  <p:nvPr/>
                </p:nvSpPr>
                <p:spPr>
                  <a:xfrm>
                    <a:off x="1587742" y="2078942"/>
                    <a:ext cx="1823691" cy="366350"/>
                  </a:xfrm>
                  <a:prstGeom prst="rect">
                    <a:avLst/>
                  </a:prstGeom>
                  <a:gradFill>
                    <a:gsLst>
                      <a:gs pos="0">
                        <a:schemeClr val="bg1">
                          <a:alpha val="42000"/>
                        </a:schemeClr>
                      </a:gs>
                      <a:gs pos="100000">
                        <a:srgbClr val="0070C0">
                          <a:alpha val="0"/>
                        </a:srgbClr>
                      </a:gs>
                    </a:gsLst>
                    <a:lin ang="5400000" scaled="1"/>
                  </a:gra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grpSp>
            <p:sp>
              <p:nvSpPr>
                <p:cNvPr id="38" name="Rectangle 108"/>
                <p:cNvSpPr/>
                <p:nvPr/>
              </p:nvSpPr>
              <p:spPr>
                <a:xfrm>
                  <a:off x="3699127" y="836712"/>
                  <a:ext cx="1747561" cy="296565"/>
                </a:xfrm>
                <a:prstGeom prst="rect">
                  <a:avLst/>
                </a:prstGeom>
              </p:spPr>
              <p:txBody>
                <a:bodyPr wrap="square">
                  <a:spAutoFit/>
                </a:bodyPr>
                <a:lstStyle/>
                <a:p>
                  <a:pPr algn="ctr"/>
                  <a:r>
                    <a:rPr lang="tr-TR" sz="2000" b="1" dirty="0" smtClean="0">
                      <a:solidFill>
                        <a:schemeClr val="bg1"/>
                      </a:solidFill>
                      <a:latin typeface="Futura Bk BT" pitchFamily="34" charset="0"/>
                    </a:rPr>
                    <a:t>Destekler</a:t>
                  </a:r>
                  <a:endParaRPr lang="en-US" sz="2000" b="1" dirty="0" smtClean="0">
                    <a:solidFill>
                      <a:schemeClr val="bg1"/>
                    </a:solidFill>
                    <a:latin typeface="Futura Bk BT" pitchFamily="34" charset="0"/>
                  </a:endParaRPr>
                </a:p>
              </p:txBody>
            </p:sp>
          </p:grpSp>
          <p:grpSp>
            <p:nvGrpSpPr>
              <p:cNvPr id="12" name="Group 11"/>
              <p:cNvGrpSpPr/>
              <p:nvPr/>
            </p:nvGrpSpPr>
            <p:grpSpPr>
              <a:xfrm>
                <a:off x="3599938" y="1412776"/>
                <a:ext cx="2067141" cy="713809"/>
                <a:chOff x="3538522" y="1412776"/>
                <a:chExt cx="2067141" cy="713809"/>
              </a:xfrm>
            </p:grpSpPr>
            <p:grpSp>
              <p:nvGrpSpPr>
                <p:cNvPr id="15" name="Group 63"/>
                <p:cNvGrpSpPr/>
                <p:nvPr/>
              </p:nvGrpSpPr>
              <p:grpSpPr>
                <a:xfrm>
                  <a:off x="3584439" y="1412776"/>
                  <a:ext cx="1904266" cy="549848"/>
                  <a:chOff x="1531195" y="1412776"/>
                  <a:chExt cx="1904266" cy="549848"/>
                </a:xfrm>
              </p:grpSpPr>
              <p:sp>
                <p:nvSpPr>
                  <p:cNvPr id="35" name="Rounded Rectangle 5"/>
                  <p:cNvSpPr/>
                  <p:nvPr/>
                </p:nvSpPr>
                <p:spPr>
                  <a:xfrm>
                    <a:off x="1531195" y="1412776"/>
                    <a:ext cx="1904266" cy="549848"/>
                  </a:xfrm>
                  <a:prstGeom prst="rect">
                    <a:avLst/>
                  </a:prstGeom>
                  <a:solidFill>
                    <a:schemeClr val="accent6">
                      <a:lumMod val="60000"/>
                      <a:lumOff val="40000"/>
                    </a:schemeClr>
                  </a:soli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Rounded Rectangle 5"/>
                  <p:cNvSpPr/>
                  <p:nvPr/>
                </p:nvSpPr>
                <p:spPr>
                  <a:xfrm>
                    <a:off x="1571483" y="1412776"/>
                    <a:ext cx="1823691" cy="461665"/>
                  </a:xfrm>
                  <a:prstGeom prst="rect">
                    <a:avLst/>
                  </a:prstGeom>
                  <a:gradFill>
                    <a:gsLst>
                      <a:gs pos="0">
                        <a:schemeClr val="bg1">
                          <a:alpha val="42000"/>
                        </a:schemeClr>
                      </a:gs>
                      <a:gs pos="100000">
                        <a:srgbClr val="0070C0">
                          <a:alpha val="0"/>
                        </a:srgbClr>
                      </a:gs>
                    </a:gsLst>
                    <a:lin ang="5400000" scaled="1"/>
                  </a:gra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34" name="Rectangle 106"/>
                <p:cNvSpPr/>
                <p:nvPr/>
              </p:nvSpPr>
              <p:spPr>
                <a:xfrm>
                  <a:off x="3538522" y="1417659"/>
                  <a:ext cx="2067141" cy="708926"/>
                </a:xfrm>
                <a:prstGeom prst="rect">
                  <a:avLst/>
                </a:prstGeom>
              </p:spPr>
              <p:txBody>
                <a:bodyPr wrap="square">
                  <a:spAutoFit/>
                </a:bodyPr>
                <a:lstStyle/>
                <a:p>
                  <a:pPr algn="ctr">
                    <a:defRPr/>
                  </a:pPr>
                  <a:r>
                    <a:rPr lang="tr-TR" sz="1600" b="1" kern="0" dirty="0">
                      <a:latin typeface="Futura Bk BT" pitchFamily="34" charset="0"/>
                    </a:rPr>
                    <a:t>Proje </a:t>
                  </a:r>
                  <a:r>
                    <a:rPr lang="tr-TR" sz="1600" b="1" kern="0" dirty="0" smtClean="0">
                      <a:latin typeface="Futura Bk BT" pitchFamily="34" charset="0"/>
                    </a:rPr>
                    <a:t>                        Ön Değerlendirme D. 	</a:t>
                  </a:r>
                  <a:endParaRPr lang="en-US" sz="1600" b="1" kern="0" dirty="0">
                    <a:latin typeface="Futura Bk BT" pitchFamily="34" charset="0"/>
                  </a:endParaRPr>
                </a:p>
              </p:txBody>
            </p:sp>
          </p:grpSp>
        </p:grpSp>
        <p:grpSp>
          <p:nvGrpSpPr>
            <p:cNvPr id="16" name="Group 22"/>
            <p:cNvGrpSpPr/>
            <p:nvPr/>
          </p:nvGrpSpPr>
          <p:grpSpPr>
            <a:xfrm>
              <a:off x="661178" y="1909101"/>
              <a:ext cx="7847135" cy="4169600"/>
              <a:chOff x="661178" y="1909101"/>
              <a:chExt cx="7847135" cy="4169600"/>
            </a:xfrm>
          </p:grpSpPr>
          <p:grpSp>
            <p:nvGrpSpPr>
              <p:cNvPr id="20" name="Group 2"/>
              <p:cNvGrpSpPr/>
              <p:nvPr/>
            </p:nvGrpSpPr>
            <p:grpSpPr>
              <a:xfrm>
                <a:off x="661178" y="1909101"/>
                <a:ext cx="2459039" cy="4069760"/>
                <a:chOff x="1531195" y="1909101"/>
                <a:chExt cx="1876761" cy="4069760"/>
              </a:xfrm>
            </p:grpSpPr>
            <p:grpSp>
              <p:nvGrpSpPr>
                <p:cNvPr id="24" name="Group 10"/>
                <p:cNvGrpSpPr/>
                <p:nvPr/>
              </p:nvGrpSpPr>
              <p:grpSpPr>
                <a:xfrm>
                  <a:off x="1531195" y="2060848"/>
                  <a:ext cx="1876038" cy="3057341"/>
                  <a:chOff x="1531195" y="2060848"/>
                  <a:chExt cx="1876038" cy="3057341"/>
                </a:xfrm>
              </p:grpSpPr>
              <p:sp>
                <p:nvSpPr>
                  <p:cNvPr id="22" name="Rounded Rectangle 4"/>
                  <p:cNvSpPr/>
                  <p:nvPr/>
                </p:nvSpPr>
                <p:spPr>
                  <a:xfrm>
                    <a:off x="1531195" y="2060848"/>
                    <a:ext cx="1876038" cy="3057341"/>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Rounded Rectangle 4"/>
                  <p:cNvSpPr/>
                  <p:nvPr/>
                </p:nvSpPr>
                <p:spPr>
                  <a:xfrm>
                    <a:off x="1581361" y="2075932"/>
                    <a:ext cx="1775707" cy="2935512"/>
                  </a:xfrm>
                  <a:prstGeom prst="rect">
                    <a:avLst/>
                  </a:prstGeom>
                  <a:gradFill>
                    <a:gsLst>
                      <a:gs pos="0">
                        <a:schemeClr val="bg1">
                          <a:alpha val="42000"/>
                        </a:schemeClr>
                      </a:gs>
                      <a:gs pos="100000">
                        <a:srgbClr val="0070C0">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1" name="Rectangle 102"/>
                <p:cNvSpPr/>
                <p:nvPr/>
              </p:nvSpPr>
              <p:spPr>
                <a:xfrm>
                  <a:off x="1531195" y="1909101"/>
                  <a:ext cx="1876761" cy="4069760"/>
                </a:xfrm>
                <a:prstGeom prst="rect">
                  <a:avLst/>
                </a:prstGeom>
                <a:solidFill>
                  <a:schemeClr val="accent1">
                    <a:lumMod val="40000"/>
                    <a:lumOff val="60000"/>
                  </a:schemeClr>
                </a:solidFill>
              </p:spPr>
              <p:txBody>
                <a:bodyPr wrap="square">
                  <a:spAutoFit/>
                </a:bodyPr>
                <a:lstStyle/>
                <a:p>
                  <a:pPr marL="177800" indent="-177800">
                    <a:buFont typeface="Arial" panose="020B0604020202020204" pitchFamily="34" charset="0"/>
                    <a:buChar char="•"/>
                    <a:defRPr/>
                  </a:pPr>
                  <a:r>
                    <a:rPr lang="tr-TR" sz="1600" kern="0" dirty="0" smtClean="0">
                      <a:solidFill>
                        <a:prstClr val="black">
                          <a:lumMod val="95000"/>
                          <a:lumOff val="5000"/>
                        </a:prstClr>
                      </a:solidFill>
                      <a:latin typeface="Futura Bk BT" pitchFamily="34" charset="0"/>
                    </a:rPr>
                    <a:t>Çok ortaklı </a:t>
                  </a:r>
                  <a:r>
                    <a:rPr lang="tr-TR" sz="1600" kern="0" dirty="0">
                      <a:solidFill>
                        <a:prstClr val="black">
                          <a:lumMod val="95000"/>
                          <a:lumOff val="5000"/>
                        </a:prstClr>
                      </a:solidFill>
                      <a:latin typeface="Futura Bk BT" pitchFamily="34" charset="0"/>
                    </a:rPr>
                    <a:t>p</a:t>
                  </a:r>
                  <a:r>
                    <a:rPr lang="tr-TR" sz="1600" kern="0" dirty="0" smtClean="0">
                      <a:solidFill>
                        <a:prstClr val="black">
                          <a:lumMod val="95000"/>
                          <a:lumOff val="5000"/>
                        </a:prstClr>
                      </a:solidFill>
                      <a:latin typeface="Futura Bk BT" pitchFamily="34" charset="0"/>
                    </a:rPr>
                    <a:t>rojelerde ortak olmak</a:t>
                  </a:r>
                </a:p>
                <a:p>
                  <a:pPr marL="177800" indent="-177800">
                    <a:buFont typeface="Arial" panose="020B0604020202020204" pitchFamily="34" charset="0"/>
                    <a:buChar char="•"/>
                    <a:defRPr/>
                  </a:pPr>
                  <a:r>
                    <a:rPr lang="tr-TR" sz="1600" kern="0" dirty="0" smtClean="0">
                      <a:solidFill>
                        <a:prstClr val="black">
                          <a:lumMod val="95000"/>
                          <a:lumOff val="5000"/>
                        </a:prstClr>
                      </a:solidFill>
                      <a:latin typeface="Futura Bk BT" pitchFamily="34" charset="0"/>
                    </a:rPr>
                    <a:t>Kapsam</a:t>
                  </a:r>
                  <a:r>
                    <a:rPr lang="tr-TR" sz="1600" b="1" kern="0" dirty="0" smtClean="0">
                      <a:solidFill>
                        <a:prstClr val="black">
                          <a:lumMod val="95000"/>
                          <a:lumOff val="5000"/>
                        </a:prstClr>
                      </a:solidFill>
                      <a:latin typeface="Futura Bk BT" pitchFamily="34" charset="0"/>
                    </a:rPr>
                    <a:t>:</a:t>
                  </a:r>
                </a:p>
                <a:p>
                  <a:pPr marL="177800" indent="-177800">
                    <a:defRPr/>
                  </a:pPr>
                  <a:endParaRPr lang="tr-TR" sz="1600" kern="0" dirty="0" smtClean="0">
                    <a:solidFill>
                      <a:prstClr val="black">
                        <a:lumMod val="95000"/>
                        <a:lumOff val="5000"/>
                      </a:prstClr>
                    </a:solidFill>
                    <a:latin typeface="Futura Bk BT" pitchFamily="34" charset="0"/>
                  </a:endParaRPr>
                </a:p>
                <a:p>
                  <a:pPr marL="635000" lvl="1" indent="-177800">
                    <a:buFont typeface="Arial" panose="020B0604020202020204" pitchFamily="34" charset="0"/>
                    <a:buChar char="•"/>
                    <a:defRPr/>
                  </a:pPr>
                  <a:r>
                    <a:rPr lang="tr-TR" sz="1600" kern="0" dirty="0" smtClean="0">
                      <a:solidFill>
                        <a:prstClr val="black">
                          <a:lumMod val="95000"/>
                          <a:lumOff val="5000"/>
                        </a:prstClr>
                      </a:solidFill>
                      <a:latin typeface="Futura Bk BT" pitchFamily="34" charset="0"/>
                    </a:rPr>
                    <a:t>Uçak bileti, konaklama ve şehir içi ulaşım desteği</a:t>
                  </a:r>
                </a:p>
                <a:p>
                  <a:pPr lvl="1">
                    <a:defRPr/>
                  </a:pPr>
                  <a:endParaRPr lang="tr-TR" sz="1600" kern="0" dirty="0" smtClean="0">
                    <a:solidFill>
                      <a:prstClr val="black">
                        <a:lumMod val="95000"/>
                        <a:lumOff val="5000"/>
                      </a:prstClr>
                    </a:solidFill>
                    <a:latin typeface="Futura Bk BT" pitchFamily="34" charset="0"/>
                  </a:endParaRPr>
                </a:p>
                <a:p>
                  <a:pPr marL="635000" lvl="1" indent="-177800">
                    <a:buFont typeface="Arial" panose="020B0604020202020204" pitchFamily="34" charset="0"/>
                    <a:buChar char="•"/>
                    <a:defRPr/>
                  </a:pPr>
                  <a:r>
                    <a:rPr lang="tr-TR" sz="1600" kern="0" dirty="0" smtClean="0">
                      <a:solidFill>
                        <a:prstClr val="black">
                          <a:lumMod val="95000"/>
                          <a:lumOff val="5000"/>
                        </a:prstClr>
                      </a:solidFill>
                      <a:latin typeface="Futura Bk BT" pitchFamily="34" charset="0"/>
                    </a:rPr>
                    <a:t>Önceden planlı veya ani gelişen toplantılar için farklı başvuru çeşitleri (seyahat öncesi &amp; sonrası)</a:t>
                  </a:r>
                </a:p>
                <a:p>
                  <a:pPr marL="635000" lvl="1" indent="-177800">
                    <a:defRPr/>
                  </a:pPr>
                  <a:endParaRPr lang="tr-TR" sz="1600" kern="0" dirty="0" smtClean="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600" kern="0" dirty="0" smtClean="0">
                      <a:solidFill>
                        <a:prstClr val="black">
                          <a:lumMod val="95000"/>
                          <a:lumOff val="5000"/>
                        </a:prstClr>
                      </a:solidFill>
                      <a:latin typeface="Futura Bk BT" pitchFamily="34" charset="0"/>
                    </a:rPr>
                    <a:t>2014 için seyahat başına 1.500€ üst limitli destek.</a:t>
                  </a:r>
                </a:p>
                <a:p>
                  <a:pPr>
                    <a:defRPr/>
                  </a:pPr>
                  <a:endParaRPr lang="tr-TR" sz="1600" kern="0" dirty="0" smtClean="0">
                    <a:solidFill>
                      <a:prstClr val="black">
                        <a:lumMod val="95000"/>
                        <a:lumOff val="5000"/>
                      </a:prstClr>
                    </a:solidFill>
                    <a:latin typeface="Futura Bk BT" pitchFamily="34" charset="0"/>
                  </a:endParaRPr>
                </a:p>
                <a:p>
                  <a:pPr marL="177800" indent="-177800">
                    <a:defRPr/>
                  </a:pPr>
                  <a:endParaRPr lang="tr-TR" sz="1600" kern="0" dirty="0" smtClean="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endParaRPr lang="tr-TR" sz="1600" kern="0" dirty="0" smtClean="0">
                    <a:solidFill>
                      <a:prstClr val="black">
                        <a:lumMod val="95000"/>
                        <a:lumOff val="5000"/>
                      </a:prstClr>
                    </a:solidFill>
                    <a:latin typeface="Futura Bk BT" pitchFamily="34" charset="0"/>
                  </a:endParaRPr>
                </a:p>
              </p:txBody>
            </p:sp>
          </p:grpSp>
          <p:grpSp>
            <p:nvGrpSpPr>
              <p:cNvPr id="25" name="Group 3"/>
              <p:cNvGrpSpPr/>
              <p:nvPr/>
            </p:nvGrpSpPr>
            <p:grpSpPr>
              <a:xfrm>
                <a:off x="3385204" y="2043668"/>
                <a:ext cx="2551313" cy="3106422"/>
                <a:chOff x="3666327" y="2043668"/>
                <a:chExt cx="1947184" cy="3106422"/>
              </a:xfrm>
            </p:grpSpPr>
            <p:grpSp>
              <p:nvGrpSpPr>
                <p:cNvPr id="26" name="Group 14"/>
                <p:cNvGrpSpPr/>
                <p:nvPr/>
              </p:nvGrpSpPr>
              <p:grpSpPr>
                <a:xfrm>
                  <a:off x="3666327" y="2043668"/>
                  <a:ext cx="1876038" cy="3057341"/>
                  <a:chOff x="3660964" y="2043668"/>
                  <a:chExt cx="1876038" cy="3057341"/>
                </a:xfrm>
              </p:grpSpPr>
              <p:sp>
                <p:nvSpPr>
                  <p:cNvPr id="18" name="Rounded Rectangle 4"/>
                  <p:cNvSpPr/>
                  <p:nvPr/>
                </p:nvSpPr>
                <p:spPr>
                  <a:xfrm>
                    <a:off x="3660964" y="2043668"/>
                    <a:ext cx="1876038" cy="3057341"/>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Rounded Rectangle 4"/>
                  <p:cNvSpPr/>
                  <p:nvPr/>
                </p:nvSpPr>
                <p:spPr>
                  <a:xfrm>
                    <a:off x="3705767" y="2075931"/>
                    <a:ext cx="1775707" cy="2935512"/>
                  </a:xfrm>
                  <a:prstGeom prst="rect">
                    <a:avLst/>
                  </a:prstGeom>
                  <a:gradFill>
                    <a:gsLst>
                      <a:gs pos="0">
                        <a:schemeClr val="bg1">
                          <a:alpha val="42000"/>
                        </a:schemeClr>
                      </a:gs>
                      <a:gs pos="100000">
                        <a:srgbClr val="0070C0">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7" name="Rectangle 103"/>
                <p:cNvSpPr/>
                <p:nvPr/>
              </p:nvSpPr>
              <p:spPr>
                <a:xfrm>
                  <a:off x="3739220" y="2130591"/>
                  <a:ext cx="1874291" cy="3019499"/>
                </a:xfrm>
                <a:prstGeom prst="rect">
                  <a:avLst/>
                </a:prstGeom>
              </p:spPr>
              <p:txBody>
                <a:bodyPr wrap="square">
                  <a:spAutoFit/>
                </a:bodyPr>
                <a:lstStyle/>
                <a:p>
                  <a:pPr marL="177800" indent="-177800">
                    <a:buFont typeface="Arial" panose="020B0604020202020204" pitchFamily="34" charset="0"/>
                    <a:buChar char="•"/>
                    <a:defRPr/>
                  </a:pPr>
                  <a:r>
                    <a:rPr lang="tr-TR" sz="1600" kern="0" dirty="0">
                      <a:solidFill>
                        <a:prstClr val="black">
                          <a:lumMod val="95000"/>
                          <a:lumOff val="5000"/>
                        </a:prstClr>
                      </a:solidFill>
                      <a:latin typeface="Futura Bk BT" pitchFamily="34" charset="0"/>
                    </a:rPr>
                    <a:t>Bireysel projelerde başarı oranını </a:t>
                  </a:r>
                  <a:r>
                    <a:rPr lang="tr-TR" sz="1600" kern="0" dirty="0" smtClean="0">
                      <a:solidFill>
                        <a:prstClr val="black">
                          <a:lumMod val="95000"/>
                          <a:lumOff val="5000"/>
                        </a:prstClr>
                      </a:solidFill>
                      <a:latin typeface="Futura Bk BT" pitchFamily="34" charset="0"/>
                    </a:rPr>
                    <a:t>artırmak</a:t>
                  </a:r>
                </a:p>
                <a:p>
                  <a:pPr>
                    <a:defRPr/>
                  </a:pPr>
                  <a:endParaRPr lang="tr-TR" sz="1600" kern="0" dirty="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600" kern="0" dirty="0" smtClean="0">
                      <a:solidFill>
                        <a:prstClr val="black">
                          <a:lumMod val="95000"/>
                          <a:lumOff val="5000"/>
                        </a:prstClr>
                      </a:solidFill>
                      <a:latin typeface="Futura Bk BT" pitchFamily="34" charset="0"/>
                    </a:rPr>
                    <a:t>ERC </a:t>
                  </a:r>
                  <a:r>
                    <a:rPr lang="tr-TR" sz="1600" kern="0" dirty="0">
                      <a:solidFill>
                        <a:prstClr val="black">
                          <a:lumMod val="95000"/>
                          <a:lumOff val="5000"/>
                        </a:prstClr>
                      </a:solidFill>
                      <a:latin typeface="Futura Bk BT" pitchFamily="34" charset="0"/>
                    </a:rPr>
                    <a:t>ve Marie </a:t>
                  </a:r>
                  <a:r>
                    <a:rPr lang="tr-TR" sz="1600" kern="0" dirty="0" err="1" smtClean="0">
                      <a:solidFill>
                        <a:prstClr val="black">
                          <a:lumMod val="95000"/>
                          <a:lumOff val="5000"/>
                        </a:prstClr>
                      </a:solidFill>
                      <a:latin typeface="Futura Bk BT" pitchFamily="34" charset="0"/>
                    </a:rPr>
                    <a:t>Sklodowska-Curie</a:t>
                  </a:r>
                  <a:r>
                    <a:rPr lang="tr-TR" sz="1600" kern="0" dirty="0" smtClean="0">
                      <a:solidFill>
                        <a:prstClr val="black">
                          <a:lumMod val="95000"/>
                          <a:lumOff val="5000"/>
                        </a:prstClr>
                      </a:solidFill>
                      <a:latin typeface="Futura Bk BT" pitchFamily="34" charset="0"/>
                    </a:rPr>
                    <a:t> Projeleri için destek</a:t>
                  </a:r>
                </a:p>
                <a:p>
                  <a:pPr marL="177800" indent="-177800">
                    <a:buFont typeface="Arial" panose="020B0604020202020204" pitchFamily="34" charset="0"/>
                    <a:buChar char="•"/>
                    <a:defRPr/>
                  </a:pPr>
                  <a:endParaRPr lang="tr-TR" sz="1600" kern="0" dirty="0" smtClean="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600" kern="0" dirty="0" smtClean="0">
                      <a:solidFill>
                        <a:prstClr val="black">
                          <a:lumMod val="95000"/>
                          <a:lumOff val="5000"/>
                        </a:prstClr>
                      </a:solidFill>
                      <a:latin typeface="Futura Bk BT" pitchFamily="34" charset="0"/>
                    </a:rPr>
                    <a:t>Uzman kişi veya kuruluş değerlendirmesi</a:t>
                  </a:r>
                </a:p>
                <a:p>
                  <a:pPr>
                    <a:defRPr/>
                  </a:pPr>
                  <a:endParaRPr lang="tr-TR" sz="1600" kern="0" dirty="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600" kern="0" dirty="0" smtClean="0">
                      <a:solidFill>
                        <a:prstClr val="black">
                          <a:lumMod val="95000"/>
                          <a:lumOff val="5000"/>
                        </a:prstClr>
                      </a:solidFill>
                      <a:latin typeface="Futura Bk BT" pitchFamily="34" charset="0"/>
                    </a:rPr>
                    <a:t>2014 için proje </a:t>
                  </a:r>
                  <a:r>
                    <a:rPr lang="tr-TR" sz="1600" kern="0" dirty="0">
                      <a:solidFill>
                        <a:prstClr val="black">
                          <a:lumMod val="95000"/>
                          <a:lumOff val="5000"/>
                        </a:prstClr>
                      </a:solidFill>
                      <a:latin typeface="Futura Bk BT" pitchFamily="34" charset="0"/>
                    </a:rPr>
                    <a:t>başına 1.000€</a:t>
                  </a:r>
                  <a:r>
                    <a:rPr lang="tr-TR" sz="1600" kern="0" dirty="0" smtClean="0">
                      <a:solidFill>
                        <a:prstClr val="black">
                          <a:lumMod val="95000"/>
                          <a:lumOff val="5000"/>
                        </a:prstClr>
                      </a:solidFill>
                      <a:latin typeface="Futura Bk BT" pitchFamily="34" charset="0"/>
                    </a:rPr>
                    <a:t>-8.000</a:t>
                  </a:r>
                  <a:r>
                    <a:rPr lang="tr-TR" sz="1600" kern="0" dirty="0">
                      <a:solidFill>
                        <a:prstClr val="black">
                          <a:lumMod val="95000"/>
                          <a:lumOff val="5000"/>
                        </a:prstClr>
                      </a:solidFill>
                      <a:latin typeface="Futura Bk BT" pitchFamily="34" charset="0"/>
                    </a:rPr>
                    <a:t>€ arası </a:t>
                  </a:r>
                  <a:r>
                    <a:rPr lang="tr-TR" sz="1600" kern="0" dirty="0" smtClean="0">
                      <a:solidFill>
                        <a:prstClr val="black">
                          <a:lumMod val="95000"/>
                          <a:lumOff val="5000"/>
                        </a:prstClr>
                      </a:solidFill>
                      <a:latin typeface="Futura Bk BT" pitchFamily="34" charset="0"/>
                    </a:rPr>
                    <a:t>destek</a:t>
                  </a:r>
                </a:p>
                <a:p>
                  <a:pPr>
                    <a:defRPr/>
                  </a:pPr>
                  <a:endParaRPr lang="tr-TR" sz="1600" kern="0" dirty="0">
                    <a:solidFill>
                      <a:prstClr val="black">
                        <a:lumMod val="95000"/>
                        <a:lumOff val="5000"/>
                      </a:prstClr>
                    </a:solidFill>
                    <a:latin typeface="Futura Bk BT" pitchFamily="34" charset="0"/>
                  </a:endParaRPr>
                </a:p>
              </p:txBody>
            </p:sp>
          </p:grpSp>
          <p:grpSp>
            <p:nvGrpSpPr>
              <p:cNvPr id="27" name="Group 6"/>
              <p:cNvGrpSpPr/>
              <p:nvPr/>
            </p:nvGrpSpPr>
            <p:grpSpPr>
              <a:xfrm>
                <a:off x="6075309" y="2060847"/>
                <a:ext cx="2433004" cy="4017854"/>
                <a:chOff x="5819297" y="2060847"/>
                <a:chExt cx="1856890" cy="4017854"/>
              </a:xfrm>
            </p:grpSpPr>
            <p:sp>
              <p:nvSpPr>
                <p:cNvPr id="14" name="Rounded Rectangle 4"/>
                <p:cNvSpPr/>
                <p:nvPr/>
              </p:nvSpPr>
              <p:spPr>
                <a:xfrm>
                  <a:off x="5829688" y="2060847"/>
                  <a:ext cx="1846499" cy="3595498"/>
                </a:xfrm>
                <a:prstGeom prst="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Rectangle 104"/>
                <p:cNvSpPr/>
                <p:nvPr/>
              </p:nvSpPr>
              <p:spPr>
                <a:xfrm>
                  <a:off x="5819297" y="2074582"/>
                  <a:ext cx="1856889" cy="4004119"/>
                </a:xfrm>
                <a:prstGeom prst="rect">
                  <a:avLst/>
                </a:prstGeom>
              </p:spPr>
              <p:txBody>
                <a:bodyPr wrap="square">
                  <a:spAutoFit/>
                </a:bodyPr>
                <a:lstStyle/>
                <a:p>
                  <a:pPr marL="177800" indent="-177800">
                    <a:buFont typeface="Arial" panose="020B0604020202020204" pitchFamily="34" charset="0"/>
                    <a:buChar char="•"/>
                    <a:defRPr/>
                  </a:pPr>
                  <a:r>
                    <a:rPr lang="tr-TR" sz="1500" kern="0" dirty="0" smtClean="0">
                      <a:solidFill>
                        <a:prstClr val="black">
                          <a:lumMod val="95000"/>
                          <a:lumOff val="5000"/>
                        </a:prstClr>
                      </a:solidFill>
                      <a:latin typeface="Futura Bk BT" pitchFamily="34" charset="0"/>
                    </a:rPr>
                    <a:t>Çok ortaklı projelerde koordinatörlüğü desteklemek  </a:t>
                  </a:r>
                </a:p>
                <a:p>
                  <a:pPr>
                    <a:defRPr/>
                  </a:pPr>
                  <a:endParaRPr lang="tr-TR" sz="1500" kern="0" dirty="0" smtClean="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500" kern="0" dirty="0" smtClean="0">
                      <a:solidFill>
                        <a:prstClr val="black">
                          <a:lumMod val="95000"/>
                          <a:lumOff val="5000"/>
                        </a:prstClr>
                      </a:solidFill>
                      <a:latin typeface="Futura Bk BT" pitchFamily="34" charset="0"/>
                    </a:rPr>
                    <a:t>Konsorsiyum </a:t>
                  </a:r>
                  <a:r>
                    <a:rPr lang="tr-TR" sz="1500" kern="0" dirty="0">
                      <a:solidFill>
                        <a:prstClr val="black">
                          <a:lumMod val="95000"/>
                          <a:lumOff val="5000"/>
                        </a:prstClr>
                      </a:solidFill>
                      <a:latin typeface="Futura Bk BT" pitchFamily="34" charset="0"/>
                    </a:rPr>
                    <a:t>k</a:t>
                  </a:r>
                  <a:r>
                    <a:rPr lang="tr-TR" sz="1500" kern="0" dirty="0" smtClean="0">
                      <a:solidFill>
                        <a:prstClr val="black">
                          <a:lumMod val="95000"/>
                          <a:lumOff val="5000"/>
                        </a:prstClr>
                      </a:solidFill>
                      <a:latin typeface="Futura Bk BT" pitchFamily="34" charset="0"/>
                    </a:rPr>
                    <a:t>urma </a:t>
                  </a:r>
                  <a:r>
                    <a:rPr lang="tr-TR" sz="1500" kern="0" dirty="0">
                      <a:solidFill>
                        <a:prstClr val="black">
                          <a:lumMod val="95000"/>
                          <a:lumOff val="5000"/>
                        </a:prstClr>
                      </a:solidFill>
                      <a:latin typeface="Futura Bk BT" pitchFamily="34" charset="0"/>
                    </a:rPr>
                    <a:t>ve </a:t>
                  </a:r>
                  <a:r>
                    <a:rPr lang="tr-TR" sz="1500" kern="0" dirty="0" smtClean="0">
                      <a:solidFill>
                        <a:prstClr val="black">
                          <a:lumMod val="95000"/>
                          <a:lumOff val="5000"/>
                        </a:prstClr>
                      </a:solidFill>
                      <a:latin typeface="Futura Bk BT" pitchFamily="34" charset="0"/>
                    </a:rPr>
                    <a:t>lobi faaliyetleri</a:t>
                  </a:r>
                </a:p>
                <a:p>
                  <a:pPr marL="177800" indent="-177800">
                    <a:buFont typeface="Arial" panose="020B0604020202020204" pitchFamily="34" charset="0"/>
                    <a:buChar char="•"/>
                    <a:defRPr/>
                  </a:pPr>
                  <a:endParaRPr lang="tr-TR" sz="1500" kern="0" dirty="0" smtClean="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500" kern="0" dirty="0" smtClean="0">
                      <a:solidFill>
                        <a:prstClr val="black">
                          <a:lumMod val="95000"/>
                          <a:lumOff val="5000"/>
                        </a:prstClr>
                      </a:solidFill>
                      <a:latin typeface="Futura Bk BT" pitchFamily="34" charset="0"/>
                    </a:rPr>
                    <a:t>Yurtiçi ve Yurtdışı organizasyon</a:t>
                  </a:r>
                </a:p>
                <a:p>
                  <a:pPr>
                    <a:defRPr/>
                  </a:pPr>
                  <a:endParaRPr lang="tr-TR" sz="1500" kern="0" dirty="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500" kern="0" dirty="0">
                      <a:solidFill>
                        <a:prstClr val="black">
                          <a:lumMod val="95000"/>
                          <a:lumOff val="5000"/>
                        </a:prstClr>
                      </a:solidFill>
                      <a:latin typeface="Futura Bk BT" pitchFamily="34" charset="0"/>
                    </a:rPr>
                    <a:t>Proje </a:t>
                  </a:r>
                  <a:r>
                    <a:rPr lang="tr-TR" sz="1500" kern="0" dirty="0" smtClean="0">
                      <a:solidFill>
                        <a:prstClr val="black">
                          <a:lumMod val="95000"/>
                          <a:lumOff val="5000"/>
                        </a:prstClr>
                      </a:solidFill>
                      <a:latin typeface="Futura Bk BT" pitchFamily="34" charset="0"/>
                    </a:rPr>
                    <a:t>yazma-sunma </a:t>
                  </a:r>
                  <a:r>
                    <a:rPr lang="tr-TR" sz="1500" kern="0" dirty="0">
                      <a:solidFill>
                        <a:prstClr val="black">
                          <a:lumMod val="95000"/>
                          <a:lumOff val="5000"/>
                        </a:prstClr>
                      </a:solidFill>
                      <a:latin typeface="Futura Bk BT" pitchFamily="34" charset="0"/>
                    </a:rPr>
                    <a:t>e</a:t>
                  </a:r>
                  <a:r>
                    <a:rPr lang="tr-TR" sz="1500" kern="0" dirty="0" smtClean="0">
                      <a:solidFill>
                        <a:prstClr val="black">
                          <a:lumMod val="95000"/>
                          <a:lumOff val="5000"/>
                        </a:prstClr>
                      </a:solidFill>
                      <a:latin typeface="Futura Bk BT" pitchFamily="34" charset="0"/>
                    </a:rPr>
                    <a:t>ğitimi </a:t>
                  </a:r>
                  <a:r>
                    <a:rPr lang="tr-TR" sz="1500" kern="0" dirty="0">
                      <a:solidFill>
                        <a:prstClr val="black">
                          <a:lumMod val="95000"/>
                          <a:lumOff val="5000"/>
                        </a:prstClr>
                      </a:solidFill>
                      <a:latin typeface="Futura Bk BT" pitchFamily="34" charset="0"/>
                    </a:rPr>
                    <a:t>ve </a:t>
                  </a:r>
                  <a:r>
                    <a:rPr lang="tr-TR" sz="1500" kern="0" dirty="0" smtClean="0">
                      <a:solidFill>
                        <a:prstClr val="black">
                          <a:lumMod val="95000"/>
                          <a:lumOff val="5000"/>
                        </a:prstClr>
                      </a:solidFill>
                      <a:latin typeface="Futura Bk BT" pitchFamily="34" charset="0"/>
                    </a:rPr>
                    <a:t>yazdırma </a:t>
                  </a:r>
                  <a:r>
                    <a:rPr lang="tr-TR" sz="1500" kern="0" dirty="0">
                      <a:solidFill>
                        <a:prstClr val="black">
                          <a:lumMod val="95000"/>
                          <a:lumOff val="5000"/>
                        </a:prstClr>
                      </a:solidFill>
                      <a:latin typeface="Futura Bk BT" pitchFamily="34" charset="0"/>
                    </a:rPr>
                    <a:t>h</a:t>
                  </a:r>
                  <a:r>
                    <a:rPr lang="tr-TR" sz="1500" kern="0" dirty="0" smtClean="0">
                      <a:solidFill>
                        <a:prstClr val="black">
                          <a:lumMod val="95000"/>
                          <a:lumOff val="5000"/>
                        </a:prstClr>
                      </a:solidFill>
                      <a:latin typeface="Futura Bk BT" pitchFamily="34" charset="0"/>
                    </a:rPr>
                    <a:t>izmeti</a:t>
                  </a:r>
                </a:p>
                <a:p>
                  <a:pPr>
                    <a:defRPr/>
                  </a:pPr>
                  <a:endParaRPr lang="tr-TR" sz="1500" kern="0" dirty="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500" kern="0" dirty="0">
                      <a:solidFill>
                        <a:prstClr val="black">
                          <a:lumMod val="95000"/>
                          <a:lumOff val="5000"/>
                        </a:prstClr>
                      </a:solidFill>
                      <a:latin typeface="Futura Bk BT" pitchFamily="34" charset="0"/>
                    </a:rPr>
                    <a:t>Proje </a:t>
                  </a:r>
                  <a:r>
                    <a:rPr lang="tr-TR" sz="1500" kern="0" dirty="0" smtClean="0">
                      <a:solidFill>
                        <a:prstClr val="black">
                          <a:lumMod val="95000"/>
                          <a:lumOff val="5000"/>
                        </a:prstClr>
                      </a:solidFill>
                      <a:latin typeface="Futura Bk BT" pitchFamily="34" charset="0"/>
                    </a:rPr>
                    <a:t>ön </a:t>
                  </a:r>
                  <a:r>
                    <a:rPr lang="tr-TR" sz="1500" kern="0" dirty="0">
                      <a:solidFill>
                        <a:prstClr val="black">
                          <a:lumMod val="95000"/>
                          <a:lumOff val="5000"/>
                        </a:prstClr>
                      </a:solidFill>
                      <a:latin typeface="Futura Bk BT" pitchFamily="34" charset="0"/>
                    </a:rPr>
                    <a:t>d</a:t>
                  </a:r>
                  <a:r>
                    <a:rPr lang="tr-TR" sz="1500" kern="0" dirty="0" smtClean="0">
                      <a:solidFill>
                        <a:prstClr val="black">
                          <a:lumMod val="95000"/>
                          <a:lumOff val="5000"/>
                        </a:prstClr>
                      </a:solidFill>
                      <a:latin typeface="Futura Bk BT" pitchFamily="34" charset="0"/>
                    </a:rPr>
                    <a:t>eğerlendirme </a:t>
                  </a:r>
                  <a:r>
                    <a:rPr lang="tr-TR" sz="1500" kern="0" dirty="0">
                      <a:solidFill>
                        <a:prstClr val="black">
                          <a:lumMod val="95000"/>
                          <a:lumOff val="5000"/>
                        </a:prstClr>
                      </a:solidFill>
                      <a:latin typeface="Futura Bk BT" pitchFamily="34" charset="0"/>
                    </a:rPr>
                    <a:t>h</a:t>
                  </a:r>
                  <a:r>
                    <a:rPr lang="tr-TR" sz="1500" kern="0" dirty="0" smtClean="0">
                      <a:solidFill>
                        <a:prstClr val="black">
                          <a:lumMod val="95000"/>
                          <a:lumOff val="5000"/>
                        </a:prstClr>
                      </a:solidFill>
                      <a:latin typeface="Futura Bk BT" pitchFamily="34" charset="0"/>
                    </a:rPr>
                    <a:t>izmeti</a:t>
                  </a:r>
                </a:p>
                <a:p>
                  <a:pPr>
                    <a:defRPr/>
                  </a:pPr>
                  <a:endParaRPr lang="tr-TR" sz="1500" kern="0" dirty="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500" kern="0" dirty="0" smtClean="0">
                      <a:solidFill>
                        <a:prstClr val="black">
                          <a:lumMod val="95000"/>
                          <a:lumOff val="5000"/>
                        </a:prstClr>
                      </a:solidFill>
                      <a:latin typeface="Futura Bk BT" pitchFamily="34" charset="0"/>
                    </a:rPr>
                    <a:t>Her </a:t>
                  </a:r>
                  <a:r>
                    <a:rPr lang="tr-TR" sz="1500" kern="0" dirty="0">
                      <a:solidFill>
                        <a:prstClr val="black">
                          <a:lumMod val="95000"/>
                          <a:lumOff val="5000"/>
                        </a:prstClr>
                      </a:solidFill>
                      <a:latin typeface="Futura Bk BT" pitchFamily="34" charset="0"/>
                    </a:rPr>
                    <a:t>bir </a:t>
                  </a:r>
                  <a:r>
                    <a:rPr lang="tr-TR" sz="1500" kern="0" dirty="0" smtClean="0">
                      <a:solidFill>
                        <a:prstClr val="black">
                          <a:lumMod val="95000"/>
                          <a:lumOff val="5000"/>
                        </a:prstClr>
                      </a:solidFill>
                      <a:latin typeface="Futura Bk BT" pitchFamily="34" charset="0"/>
                    </a:rPr>
                    <a:t>koordinatör adayına 30.000</a:t>
                  </a:r>
                  <a:r>
                    <a:rPr lang="tr-TR" sz="1500" kern="0" dirty="0">
                      <a:solidFill>
                        <a:prstClr val="black">
                          <a:lumMod val="95000"/>
                          <a:lumOff val="5000"/>
                        </a:prstClr>
                      </a:solidFill>
                      <a:latin typeface="Futura Bk BT" pitchFamily="34" charset="0"/>
                    </a:rPr>
                    <a:t>€’ya kadar </a:t>
                  </a:r>
                  <a:r>
                    <a:rPr lang="tr-TR" sz="1500" kern="0" dirty="0" smtClean="0">
                      <a:solidFill>
                        <a:prstClr val="black">
                          <a:lumMod val="95000"/>
                          <a:lumOff val="5000"/>
                        </a:prstClr>
                      </a:solidFill>
                      <a:latin typeface="Futura Bk BT" pitchFamily="34" charset="0"/>
                    </a:rPr>
                    <a:t>destek</a:t>
                  </a:r>
                </a:p>
                <a:p>
                  <a:pPr>
                    <a:defRPr/>
                  </a:pPr>
                  <a:endParaRPr lang="tr-TR" sz="1600" kern="0" dirty="0">
                    <a:solidFill>
                      <a:prstClr val="black">
                        <a:lumMod val="95000"/>
                        <a:lumOff val="5000"/>
                      </a:prstClr>
                    </a:solidFill>
                    <a:latin typeface="Futura Bk BT" pitchFamily="34" charset="0"/>
                  </a:endParaRPr>
                </a:p>
                <a:p>
                  <a:endParaRPr lang="en-US" sz="1300" b="1" dirty="0">
                    <a:latin typeface="Futura Bk BT" pitchFamily="34" charset="0"/>
                  </a:endParaRPr>
                </a:p>
              </p:txBody>
            </p:sp>
          </p:grpSp>
        </p:grpSp>
      </p:grpSp>
    </p:spTree>
    <p:extLst>
      <p:ext uri="{BB962C8B-B14F-4D97-AF65-F5344CB8AC3E}">
        <p14:creationId xmlns:p14="http://schemas.microsoft.com/office/powerpoint/2010/main" val="3435909815"/>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8172400" cy="70609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tr-TR" dirty="0">
                <a:latin typeface="Corbel" pitchFamily="34" charset="0"/>
                <a:cs typeface="Calibri"/>
              </a:rPr>
              <a:t>Başarının Ödüllendirilmesi</a:t>
            </a:r>
          </a:p>
        </p:txBody>
      </p:sp>
      <p:grpSp>
        <p:nvGrpSpPr>
          <p:cNvPr id="6" name="Group 23"/>
          <p:cNvGrpSpPr/>
          <p:nvPr/>
        </p:nvGrpSpPr>
        <p:grpSpPr>
          <a:xfrm>
            <a:off x="251520" y="836712"/>
            <a:ext cx="8519183" cy="5472608"/>
            <a:chOff x="626690" y="731823"/>
            <a:chExt cx="7920314" cy="3790317"/>
          </a:xfrm>
        </p:grpSpPr>
        <p:grpSp>
          <p:nvGrpSpPr>
            <p:cNvPr id="7" name="Group 21"/>
            <p:cNvGrpSpPr/>
            <p:nvPr/>
          </p:nvGrpSpPr>
          <p:grpSpPr>
            <a:xfrm>
              <a:off x="930683" y="731823"/>
              <a:ext cx="7334610" cy="1724715"/>
              <a:chOff x="930683" y="731823"/>
              <a:chExt cx="7334610" cy="1724715"/>
            </a:xfrm>
          </p:grpSpPr>
          <p:grpSp>
            <p:nvGrpSpPr>
              <p:cNvPr id="8" name="Group 55"/>
              <p:cNvGrpSpPr/>
              <p:nvPr/>
            </p:nvGrpSpPr>
            <p:grpSpPr>
              <a:xfrm rot="16200000">
                <a:off x="3956446" y="-943954"/>
                <a:ext cx="1260399" cy="5540586"/>
                <a:chOff x="2293283" y="609600"/>
                <a:chExt cx="452276" cy="4495800"/>
              </a:xfrm>
            </p:grpSpPr>
            <p:cxnSp>
              <p:nvCxnSpPr>
                <p:cNvPr id="49" name="Straight Connector 56"/>
                <p:cNvCxnSpPr/>
                <p:nvPr/>
              </p:nvCxnSpPr>
              <p:spPr>
                <a:xfrm>
                  <a:off x="2743200" y="609600"/>
                  <a:ext cx="0" cy="44958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57"/>
                <p:cNvCxnSpPr/>
                <p:nvPr/>
              </p:nvCxnSpPr>
              <p:spPr>
                <a:xfrm>
                  <a:off x="2293283" y="5102001"/>
                  <a:ext cx="45227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8"/>
                <p:cNvCxnSpPr/>
                <p:nvPr/>
              </p:nvCxnSpPr>
              <p:spPr>
                <a:xfrm>
                  <a:off x="2293283" y="609600"/>
                  <a:ext cx="45227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Group 7"/>
              <p:cNvGrpSpPr/>
              <p:nvPr/>
            </p:nvGrpSpPr>
            <p:grpSpPr>
              <a:xfrm>
                <a:off x="930683" y="1484784"/>
                <a:ext cx="1904266" cy="372234"/>
                <a:chOff x="1449307" y="1484784"/>
                <a:chExt cx="1904266" cy="372234"/>
              </a:xfrm>
            </p:grpSpPr>
            <p:grpSp>
              <p:nvGrpSpPr>
                <p:cNvPr id="10" name="Group 1"/>
                <p:cNvGrpSpPr/>
                <p:nvPr/>
              </p:nvGrpSpPr>
              <p:grpSpPr>
                <a:xfrm>
                  <a:off x="1449307" y="1484784"/>
                  <a:ext cx="1904266" cy="372234"/>
                  <a:chOff x="1531195" y="1484784"/>
                  <a:chExt cx="1904266" cy="372234"/>
                </a:xfrm>
              </p:grpSpPr>
              <p:sp>
                <p:nvSpPr>
                  <p:cNvPr id="47" name="Rounded Rectangle 5"/>
                  <p:cNvSpPr/>
                  <p:nvPr/>
                </p:nvSpPr>
                <p:spPr>
                  <a:xfrm>
                    <a:off x="1531195" y="1484784"/>
                    <a:ext cx="1904266" cy="372234"/>
                  </a:xfrm>
                  <a:prstGeom prst="rect">
                    <a:avLst/>
                  </a:prstGeom>
                  <a:solidFill>
                    <a:schemeClr val="accent5">
                      <a:lumMod val="60000"/>
                      <a:lumOff val="40000"/>
                    </a:schemeClr>
                  </a:soli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sp>
                <p:nvSpPr>
                  <p:cNvPr id="48" name="Rounded Rectangle 5"/>
                  <p:cNvSpPr/>
                  <p:nvPr/>
                </p:nvSpPr>
                <p:spPr>
                  <a:xfrm>
                    <a:off x="1571483" y="1504398"/>
                    <a:ext cx="1823691" cy="340426"/>
                  </a:xfrm>
                  <a:prstGeom prst="rect">
                    <a:avLst/>
                  </a:prstGeom>
                  <a:gradFill>
                    <a:gsLst>
                      <a:gs pos="0">
                        <a:schemeClr val="bg1">
                          <a:alpha val="42000"/>
                        </a:schemeClr>
                      </a:gs>
                      <a:gs pos="100000">
                        <a:srgbClr val="0070C0">
                          <a:alpha val="0"/>
                        </a:srgbClr>
                      </a:gs>
                    </a:gsLst>
                    <a:lin ang="5400000" scaled="1"/>
                  </a:gra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grpSp>
            <p:sp>
              <p:nvSpPr>
                <p:cNvPr id="46" name="Rectangle 105"/>
                <p:cNvSpPr/>
                <p:nvPr/>
              </p:nvSpPr>
              <p:spPr>
                <a:xfrm>
                  <a:off x="1515682" y="1549241"/>
                  <a:ext cx="1837891" cy="255798"/>
                </a:xfrm>
                <a:prstGeom prst="rect">
                  <a:avLst/>
                </a:prstGeom>
              </p:spPr>
              <p:txBody>
                <a:bodyPr wrap="square">
                  <a:spAutoFit/>
                </a:bodyPr>
                <a:lstStyle/>
                <a:p>
                  <a:pPr algn="ctr">
                    <a:defRPr/>
                  </a:pPr>
                  <a:r>
                    <a:rPr lang="tr-TR" b="1" kern="0" dirty="0">
                      <a:latin typeface="Futura Bk BT" pitchFamily="34" charset="0"/>
                    </a:rPr>
                    <a:t>Eşik</a:t>
                  </a:r>
                  <a:r>
                    <a:rPr lang="tr-TR" sz="1750" b="1" kern="0" dirty="0">
                      <a:latin typeface="Futura Bk BT" pitchFamily="34" charset="0"/>
                    </a:rPr>
                    <a:t> </a:t>
                  </a:r>
                  <a:r>
                    <a:rPr lang="tr-TR" b="1" kern="0" dirty="0" smtClean="0">
                      <a:latin typeface="Futura Bk BT" pitchFamily="34" charset="0"/>
                    </a:rPr>
                    <a:t>Üstü</a:t>
                  </a:r>
                  <a:endParaRPr lang="en-US" sz="1750" b="1" kern="0" dirty="0">
                    <a:latin typeface="Futura Bk BT" pitchFamily="34" charset="0"/>
                  </a:endParaRPr>
                </a:p>
              </p:txBody>
            </p:sp>
          </p:grpSp>
          <p:grpSp>
            <p:nvGrpSpPr>
              <p:cNvPr id="11" name="Group 8"/>
              <p:cNvGrpSpPr/>
              <p:nvPr/>
            </p:nvGrpSpPr>
            <p:grpSpPr>
              <a:xfrm>
                <a:off x="6361027" y="1377160"/>
                <a:ext cx="1904266" cy="639496"/>
                <a:chOff x="5719571" y="1377160"/>
                <a:chExt cx="1904266" cy="639496"/>
              </a:xfrm>
            </p:grpSpPr>
            <p:grpSp>
              <p:nvGrpSpPr>
                <p:cNvPr id="12" name="Group 69"/>
                <p:cNvGrpSpPr/>
                <p:nvPr/>
              </p:nvGrpSpPr>
              <p:grpSpPr>
                <a:xfrm>
                  <a:off x="5719571" y="1412776"/>
                  <a:ext cx="1904266" cy="549848"/>
                  <a:chOff x="1531195" y="1412776"/>
                  <a:chExt cx="1904266" cy="549848"/>
                </a:xfrm>
              </p:grpSpPr>
              <p:sp>
                <p:nvSpPr>
                  <p:cNvPr id="43" name="Rounded Rectangle 5"/>
                  <p:cNvSpPr/>
                  <p:nvPr/>
                </p:nvSpPr>
                <p:spPr>
                  <a:xfrm>
                    <a:off x="1531195" y="1412776"/>
                    <a:ext cx="1904266" cy="549848"/>
                  </a:xfrm>
                  <a:prstGeom prst="rect">
                    <a:avLst/>
                  </a:prstGeom>
                  <a:solidFill>
                    <a:schemeClr val="accent3">
                      <a:lumMod val="60000"/>
                      <a:lumOff val="40000"/>
                    </a:schemeClr>
                  </a:soli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sp>
                <p:nvSpPr>
                  <p:cNvPr id="44" name="Rounded Rectangle 5"/>
                  <p:cNvSpPr/>
                  <p:nvPr/>
                </p:nvSpPr>
                <p:spPr>
                  <a:xfrm>
                    <a:off x="1587972" y="1424125"/>
                    <a:ext cx="1823691" cy="538499"/>
                  </a:xfrm>
                  <a:prstGeom prst="rect">
                    <a:avLst/>
                  </a:prstGeom>
                  <a:gradFill>
                    <a:gsLst>
                      <a:gs pos="0">
                        <a:schemeClr val="bg1">
                          <a:alpha val="42000"/>
                        </a:schemeClr>
                      </a:gs>
                      <a:gs pos="100000">
                        <a:srgbClr val="0070C0">
                          <a:alpha val="0"/>
                        </a:srgbClr>
                      </a:gs>
                    </a:gsLst>
                    <a:lin ang="5400000" scaled="1"/>
                  </a:gra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grpSp>
            <p:sp>
              <p:nvSpPr>
                <p:cNvPr id="42" name="Rectangle 107"/>
                <p:cNvSpPr/>
                <p:nvPr/>
              </p:nvSpPr>
              <p:spPr>
                <a:xfrm>
                  <a:off x="5791719" y="1377160"/>
                  <a:ext cx="1747561" cy="639496"/>
                </a:xfrm>
                <a:prstGeom prst="rect">
                  <a:avLst/>
                </a:prstGeom>
              </p:spPr>
              <p:txBody>
                <a:bodyPr wrap="square">
                  <a:spAutoFit/>
                </a:bodyPr>
                <a:lstStyle/>
                <a:p>
                  <a:pPr algn="ctr">
                    <a:defRPr/>
                  </a:pPr>
                  <a:r>
                    <a:rPr lang="tr-TR" b="1" kern="0" dirty="0" smtClean="0">
                      <a:latin typeface="Futura Bk BT" pitchFamily="34" charset="0"/>
                    </a:rPr>
                    <a:t>COST</a:t>
                  </a:r>
                  <a:r>
                    <a:rPr lang="tr-TR" sz="1750" b="1" kern="0" dirty="0" smtClean="0">
                      <a:latin typeface="Futura Bk BT" pitchFamily="34" charset="0"/>
                    </a:rPr>
                    <a:t> </a:t>
                  </a:r>
                  <a:r>
                    <a:rPr lang="tr-TR" b="1" kern="0" dirty="0" smtClean="0">
                      <a:latin typeface="Futura Bk BT" pitchFamily="34" charset="0"/>
                    </a:rPr>
                    <a:t>Aksiyonu</a:t>
                  </a:r>
                  <a:r>
                    <a:rPr lang="tr-TR" sz="1750" b="1" kern="0" dirty="0" smtClean="0">
                      <a:latin typeface="Futura Bk BT" pitchFamily="34" charset="0"/>
                    </a:rPr>
                    <a:t> </a:t>
                  </a:r>
                  <a:r>
                    <a:rPr lang="tr-TR" b="1" kern="0" dirty="0" smtClean="0">
                      <a:latin typeface="Futura Bk BT" pitchFamily="34" charset="0"/>
                    </a:rPr>
                    <a:t>Teşvik</a:t>
                  </a:r>
                  <a:r>
                    <a:rPr lang="tr-TR" sz="1750" b="1" kern="0" dirty="0" smtClean="0">
                      <a:latin typeface="Futura Bk BT" pitchFamily="34" charset="0"/>
                    </a:rPr>
                    <a:t>  </a:t>
                  </a:r>
                  <a:r>
                    <a:rPr lang="tr-TR" b="1" kern="0" dirty="0" smtClean="0">
                      <a:latin typeface="Futura Bk BT" pitchFamily="34" charset="0"/>
                    </a:rPr>
                    <a:t>Ödülü</a:t>
                  </a:r>
                  <a:endParaRPr lang="tr-TR" sz="1750" b="1" kern="0" dirty="0" smtClean="0">
                    <a:latin typeface="Futura Bk BT" pitchFamily="34" charset="0"/>
                  </a:endParaRPr>
                </a:p>
              </p:txBody>
            </p:sp>
          </p:grpSp>
          <p:cxnSp>
            <p:nvCxnSpPr>
              <p:cNvPr id="30" name="Straight Connector 59"/>
              <p:cNvCxnSpPr/>
              <p:nvPr/>
            </p:nvCxnSpPr>
            <p:spPr>
              <a:xfrm rot="5400000">
                <a:off x="4165746" y="1628481"/>
                <a:ext cx="863458"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2"/>
              <p:cNvGrpSpPr/>
              <p:nvPr/>
            </p:nvGrpSpPr>
            <p:grpSpPr>
              <a:xfrm>
                <a:off x="3645855" y="731823"/>
                <a:ext cx="1904266" cy="536937"/>
                <a:chOff x="3584439" y="731823"/>
                <a:chExt cx="1904266" cy="536937"/>
              </a:xfrm>
            </p:grpSpPr>
            <p:grpSp>
              <p:nvGrpSpPr>
                <p:cNvPr id="20" name="Group 75"/>
                <p:cNvGrpSpPr/>
                <p:nvPr/>
              </p:nvGrpSpPr>
              <p:grpSpPr>
                <a:xfrm>
                  <a:off x="3584439" y="731823"/>
                  <a:ext cx="1904266" cy="536937"/>
                  <a:chOff x="1531195" y="2089691"/>
                  <a:chExt cx="1904266" cy="536937"/>
                </a:xfrm>
              </p:grpSpPr>
              <p:sp>
                <p:nvSpPr>
                  <p:cNvPr id="39" name="Rounded Rectangle 5"/>
                  <p:cNvSpPr/>
                  <p:nvPr/>
                </p:nvSpPr>
                <p:spPr>
                  <a:xfrm>
                    <a:off x="1531195" y="2194232"/>
                    <a:ext cx="1904266" cy="432396"/>
                  </a:xfrm>
                  <a:prstGeom prst="rect">
                    <a:avLst/>
                  </a:prstGeom>
                  <a:solidFill>
                    <a:schemeClr val="tx1">
                      <a:lumMod val="65000"/>
                      <a:lumOff val="35000"/>
                    </a:schemeClr>
                  </a:soli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sp>
                <p:nvSpPr>
                  <p:cNvPr id="40" name="Rounded Rectangle 5"/>
                  <p:cNvSpPr/>
                  <p:nvPr/>
                </p:nvSpPr>
                <p:spPr>
                  <a:xfrm>
                    <a:off x="1561623" y="2089691"/>
                    <a:ext cx="1823691" cy="366350"/>
                  </a:xfrm>
                  <a:prstGeom prst="rect">
                    <a:avLst/>
                  </a:prstGeom>
                  <a:gradFill>
                    <a:gsLst>
                      <a:gs pos="0">
                        <a:schemeClr val="bg1">
                          <a:alpha val="42000"/>
                        </a:schemeClr>
                      </a:gs>
                      <a:gs pos="100000">
                        <a:srgbClr val="0070C0">
                          <a:alpha val="0"/>
                        </a:srgbClr>
                      </a:gs>
                    </a:gsLst>
                    <a:lin ang="5400000" scaled="1"/>
                  </a:gra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grpSp>
            <p:sp>
              <p:nvSpPr>
                <p:cNvPr id="38" name="Rectangle 108"/>
                <p:cNvSpPr/>
                <p:nvPr/>
              </p:nvSpPr>
              <p:spPr>
                <a:xfrm>
                  <a:off x="3699127" y="836712"/>
                  <a:ext cx="1747561" cy="362381"/>
                </a:xfrm>
                <a:prstGeom prst="rect">
                  <a:avLst/>
                </a:prstGeom>
              </p:spPr>
              <p:txBody>
                <a:bodyPr wrap="square">
                  <a:spAutoFit/>
                </a:bodyPr>
                <a:lstStyle/>
                <a:p>
                  <a:pPr algn="ctr"/>
                  <a:r>
                    <a:rPr lang="tr-TR" sz="2800" b="1" dirty="0" smtClean="0">
                      <a:solidFill>
                        <a:schemeClr val="bg1"/>
                      </a:solidFill>
                      <a:latin typeface="Futura Bk BT" pitchFamily="34" charset="0"/>
                    </a:rPr>
                    <a:t>Ödüller</a:t>
                  </a:r>
                  <a:endParaRPr lang="en-US" sz="2000" b="1" dirty="0" smtClean="0">
                    <a:solidFill>
                      <a:schemeClr val="bg1"/>
                    </a:solidFill>
                    <a:latin typeface="Futura Bk BT" pitchFamily="34" charset="0"/>
                  </a:endParaRPr>
                </a:p>
              </p:txBody>
            </p:sp>
          </p:grpSp>
          <p:grpSp>
            <p:nvGrpSpPr>
              <p:cNvPr id="24" name="Group 11"/>
              <p:cNvGrpSpPr/>
              <p:nvPr/>
            </p:nvGrpSpPr>
            <p:grpSpPr>
              <a:xfrm>
                <a:off x="3645855" y="1412776"/>
                <a:ext cx="1904266" cy="733316"/>
                <a:chOff x="3584439" y="1412776"/>
                <a:chExt cx="1904266" cy="733316"/>
              </a:xfrm>
            </p:grpSpPr>
            <p:grpSp>
              <p:nvGrpSpPr>
                <p:cNvPr id="25" name="Group 63"/>
                <p:cNvGrpSpPr/>
                <p:nvPr/>
              </p:nvGrpSpPr>
              <p:grpSpPr>
                <a:xfrm>
                  <a:off x="3584439" y="1412776"/>
                  <a:ext cx="1904266" cy="733316"/>
                  <a:chOff x="1531195" y="1412776"/>
                  <a:chExt cx="1904266" cy="733316"/>
                </a:xfrm>
              </p:grpSpPr>
              <p:sp>
                <p:nvSpPr>
                  <p:cNvPr id="35" name="Rounded Rectangle 5"/>
                  <p:cNvSpPr/>
                  <p:nvPr/>
                </p:nvSpPr>
                <p:spPr>
                  <a:xfrm>
                    <a:off x="1531195" y="1412776"/>
                    <a:ext cx="1904266" cy="549848"/>
                  </a:xfrm>
                  <a:prstGeom prst="rect">
                    <a:avLst/>
                  </a:prstGeom>
                  <a:solidFill>
                    <a:schemeClr val="accent6">
                      <a:lumMod val="60000"/>
                      <a:lumOff val="40000"/>
                    </a:schemeClr>
                  </a:soli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sp>
                <p:nvSpPr>
                  <p:cNvPr id="36" name="Rounded Rectangle 5"/>
                  <p:cNvSpPr/>
                  <p:nvPr/>
                </p:nvSpPr>
                <p:spPr>
                  <a:xfrm>
                    <a:off x="1561623" y="1684427"/>
                    <a:ext cx="1823691" cy="461665"/>
                  </a:xfrm>
                  <a:prstGeom prst="rect">
                    <a:avLst/>
                  </a:prstGeom>
                  <a:gradFill>
                    <a:gsLst>
                      <a:gs pos="0">
                        <a:schemeClr val="bg1">
                          <a:alpha val="42000"/>
                        </a:schemeClr>
                      </a:gs>
                      <a:gs pos="100000">
                        <a:srgbClr val="0070C0">
                          <a:alpha val="0"/>
                        </a:srgbClr>
                      </a:gs>
                    </a:gsLst>
                    <a:lin ang="5400000" scaled="1"/>
                  </a:gradFill>
                  <a:ln>
                    <a:noFill/>
                  </a:ln>
                  <a:effectLst/>
                  <a:scene3d>
                    <a:camera prst="orthographicFront"/>
                    <a:lightRig rig="fla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grpSp>
            <p:sp>
              <p:nvSpPr>
                <p:cNvPr id="34" name="Rectangle 106"/>
                <p:cNvSpPr/>
                <p:nvPr/>
              </p:nvSpPr>
              <p:spPr>
                <a:xfrm>
                  <a:off x="3654542" y="1445966"/>
                  <a:ext cx="1747561" cy="280590"/>
                </a:xfrm>
                <a:prstGeom prst="rect">
                  <a:avLst/>
                </a:prstGeom>
              </p:spPr>
              <p:txBody>
                <a:bodyPr wrap="square">
                  <a:spAutoFit/>
                </a:bodyPr>
                <a:lstStyle/>
                <a:p>
                  <a:pPr algn="ctr">
                    <a:defRPr/>
                  </a:pPr>
                  <a:endParaRPr lang="en-US" sz="1400" b="1" kern="0" dirty="0">
                    <a:latin typeface="Futura Bk BT" pitchFamily="34" charset="0"/>
                  </a:endParaRPr>
                </a:p>
              </p:txBody>
            </p:sp>
          </p:grpSp>
        </p:grpSp>
        <p:grpSp>
          <p:nvGrpSpPr>
            <p:cNvPr id="26" name="Group 22"/>
            <p:cNvGrpSpPr/>
            <p:nvPr/>
          </p:nvGrpSpPr>
          <p:grpSpPr>
            <a:xfrm>
              <a:off x="626690" y="2043668"/>
              <a:ext cx="7920314" cy="2478472"/>
              <a:chOff x="626690" y="2043668"/>
              <a:chExt cx="7920314" cy="2478472"/>
            </a:xfrm>
          </p:grpSpPr>
          <p:grpSp>
            <p:nvGrpSpPr>
              <p:cNvPr id="27" name="Group 2"/>
              <p:cNvGrpSpPr/>
              <p:nvPr/>
            </p:nvGrpSpPr>
            <p:grpSpPr>
              <a:xfrm>
                <a:off x="626690" y="2060848"/>
                <a:ext cx="2507710" cy="2400867"/>
                <a:chOff x="1504873" y="2060848"/>
                <a:chExt cx="1913907" cy="2400867"/>
              </a:xfrm>
            </p:grpSpPr>
            <p:grpSp>
              <p:nvGrpSpPr>
                <p:cNvPr id="28" name="Group 10"/>
                <p:cNvGrpSpPr/>
                <p:nvPr/>
              </p:nvGrpSpPr>
              <p:grpSpPr>
                <a:xfrm>
                  <a:off x="1531195" y="2060848"/>
                  <a:ext cx="1876038" cy="2400867"/>
                  <a:chOff x="1531195" y="2060848"/>
                  <a:chExt cx="1876038" cy="2400867"/>
                </a:xfrm>
              </p:grpSpPr>
              <p:sp>
                <p:nvSpPr>
                  <p:cNvPr id="22" name="Rounded Rectangle 4"/>
                  <p:cNvSpPr/>
                  <p:nvPr/>
                </p:nvSpPr>
                <p:spPr>
                  <a:xfrm>
                    <a:off x="1531195" y="2060848"/>
                    <a:ext cx="1876038" cy="2400867"/>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sp>
                <p:nvSpPr>
                  <p:cNvPr id="23" name="Rounded Rectangle 4"/>
                  <p:cNvSpPr/>
                  <p:nvPr/>
                </p:nvSpPr>
                <p:spPr>
                  <a:xfrm>
                    <a:off x="1581361" y="2105238"/>
                    <a:ext cx="1775707" cy="2237895"/>
                  </a:xfrm>
                  <a:prstGeom prst="rect">
                    <a:avLst/>
                  </a:prstGeom>
                  <a:gradFill>
                    <a:gsLst>
                      <a:gs pos="0">
                        <a:schemeClr val="bg1">
                          <a:alpha val="42000"/>
                        </a:schemeClr>
                      </a:gs>
                      <a:gs pos="100000">
                        <a:srgbClr val="0070C0">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grpSp>
            <p:sp>
              <p:nvSpPr>
                <p:cNvPr id="21" name="Rectangle 102"/>
                <p:cNvSpPr/>
                <p:nvPr/>
              </p:nvSpPr>
              <p:spPr>
                <a:xfrm>
                  <a:off x="1504873" y="2078383"/>
                  <a:ext cx="1913907" cy="2057046"/>
                </a:xfrm>
                <a:prstGeom prst="rect">
                  <a:avLst/>
                </a:prstGeom>
              </p:spPr>
              <p:txBody>
                <a:bodyPr wrap="square">
                  <a:spAutoFit/>
                </a:bodyPr>
                <a:lstStyle/>
                <a:p>
                  <a:pPr marL="177800" indent="-177800">
                    <a:buFont typeface="Arial" panose="020B0604020202020204" pitchFamily="34" charset="0"/>
                    <a:buChar char="•"/>
                    <a:defRPr/>
                  </a:pPr>
                  <a:r>
                    <a:rPr lang="tr-TR" sz="1700" kern="0" dirty="0" smtClean="0">
                      <a:solidFill>
                        <a:prstClr val="black">
                          <a:lumMod val="95000"/>
                          <a:lumOff val="5000"/>
                        </a:prstClr>
                      </a:solidFill>
                      <a:latin typeface="Futura Bk BT" pitchFamily="34" charset="0"/>
                    </a:rPr>
                    <a:t>Komisyon değerlendirmesinden eşik üzeri puan alan projeleri teşvik etmek</a:t>
                  </a:r>
                </a:p>
                <a:p>
                  <a:pPr marL="177800" indent="-177800">
                    <a:buFont typeface="Arial" panose="020B0604020202020204" pitchFamily="34" charset="0"/>
                    <a:buChar char="•"/>
                    <a:defRPr/>
                  </a:pPr>
                  <a:endParaRPr lang="tr-TR" sz="1700" kern="0" dirty="0" smtClean="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700" kern="0" dirty="0" smtClean="0">
                      <a:solidFill>
                        <a:prstClr val="black">
                          <a:lumMod val="95000"/>
                          <a:lumOff val="5000"/>
                        </a:prstClr>
                      </a:solidFill>
                      <a:latin typeface="Futura Bk BT" pitchFamily="34" charset="0"/>
                    </a:rPr>
                    <a:t>Proje ekibine payları doğrultusunda dağıtım </a:t>
                  </a:r>
                </a:p>
                <a:p>
                  <a:pPr marL="177800" indent="-177800">
                    <a:buFont typeface="Arial" panose="020B0604020202020204" pitchFamily="34" charset="0"/>
                    <a:buChar char="•"/>
                    <a:defRPr/>
                  </a:pPr>
                  <a:endParaRPr lang="tr-TR" sz="1700" kern="0" dirty="0" smtClean="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700" kern="0" dirty="0" smtClean="0">
                      <a:solidFill>
                        <a:prstClr val="black">
                          <a:lumMod val="95000"/>
                          <a:lumOff val="5000"/>
                        </a:prstClr>
                      </a:solidFill>
                      <a:latin typeface="Futura Bk BT" pitchFamily="34" charset="0"/>
                    </a:rPr>
                    <a:t>2014 yılı için proje </a:t>
                  </a:r>
                  <a:r>
                    <a:rPr lang="tr-TR" sz="1700" kern="0" dirty="0">
                      <a:solidFill>
                        <a:prstClr val="black">
                          <a:lumMod val="95000"/>
                          <a:lumOff val="5000"/>
                        </a:prstClr>
                      </a:solidFill>
                      <a:latin typeface="Futura Bk BT" pitchFamily="34" charset="0"/>
                    </a:rPr>
                    <a:t>türüne göre </a:t>
                  </a:r>
                  <a:r>
                    <a:rPr lang="tr-TR" sz="1700" kern="0" dirty="0" smtClean="0">
                      <a:solidFill>
                        <a:prstClr val="black">
                          <a:lumMod val="95000"/>
                          <a:lumOff val="5000"/>
                        </a:prstClr>
                      </a:solidFill>
                      <a:latin typeface="Futura Bk BT" pitchFamily="34" charset="0"/>
                    </a:rPr>
                    <a:t>2.500-5.000€ arası ödül</a:t>
                  </a:r>
                </a:p>
              </p:txBody>
            </p:sp>
          </p:grpSp>
          <p:grpSp>
            <p:nvGrpSpPr>
              <p:cNvPr id="29" name="Group 3"/>
              <p:cNvGrpSpPr/>
              <p:nvPr/>
            </p:nvGrpSpPr>
            <p:grpSpPr>
              <a:xfrm>
                <a:off x="3385202" y="2043668"/>
                <a:ext cx="2458094" cy="2478472"/>
                <a:chOff x="3666327" y="2043668"/>
                <a:chExt cx="1876039" cy="2478472"/>
              </a:xfrm>
            </p:grpSpPr>
            <p:grpSp>
              <p:nvGrpSpPr>
                <p:cNvPr id="31" name="Group 14"/>
                <p:cNvGrpSpPr/>
                <p:nvPr/>
              </p:nvGrpSpPr>
              <p:grpSpPr>
                <a:xfrm>
                  <a:off x="3666327" y="2043668"/>
                  <a:ext cx="1876038" cy="2478472"/>
                  <a:chOff x="3660964" y="2043668"/>
                  <a:chExt cx="1876038" cy="2478472"/>
                </a:xfrm>
              </p:grpSpPr>
              <p:sp>
                <p:nvSpPr>
                  <p:cNvPr id="18" name="Rounded Rectangle 4"/>
                  <p:cNvSpPr/>
                  <p:nvPr/>
                </p:nvSpPr>
                <p:spPr>
                  <a:xfrm>
                    <a:off x="3660964" y="2043668"/>
                    <a:ext cx="1876038" cy="2478472"/>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sp>
                <p:nvSpPr>
                  <p:cNvPr id="19" name="Rounded Rectangle 4"/>
                  <p:cNvSpPr/>
                  <p:nvPr/>
                </p:nvSpPr>
                <p:spPr>
                  <a:xfrm>
                    <a:off x="3705767" y="2105237"/>
                    <a:ext cx="1775707" cy="2356481"/>
                  </a:xfrm>
                  <a:prstGeom prst="rect">
                    <a:avLst/>
                  </a:prstGeom>
                  <a:gradFill>
                    <a:gsLst>
                      <a:gs pos="0">
                        <a:schemeClr val="bg1">
                          <a:alpha val="42000"/>
                        </a:schemeClr>
                      </a:gs>
                      <a:gs pos="100000">
                        <a:srgbClr val="0070C0">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grpSp>
            <p:sp>
              <p:nvSpPr>
                <p:cNvPr id="17" name="Rectangle 103"/>
                <p:cNvSpPr/>
                <p:nvPr/>
              </p:nvSpPr>
              <p:spPr>
                <a:xfrm>
                  <a:off x="3668074" y="2098411"/>
                  <a:ext cx="1874292" cy="280590"/>
                </a:xfrm>
                <a:prstGeom prst="rect">
                  <a:avLst/>
                </a:prstGeom>
              </p:spPr>
              <p:txBody>
                <a:bodyPr wrap="square">
                  <a:spAutoFit/>
                </a:bodyPr>
                <a:lstStyle/>
                <a:p>
                  <a:pPr>
                    <a:defRPr/>
                  </a:pPr>
                  <a:endParaRPr lang="tr-TR" sz="1400" kern="0" dirty="0" smtClean="0">
                    <a:solidFill>
                      <a:prstClr val="black">
                        <a:lumMod val="95000"/>
                        <a:lumOff val="5000"/>
                      </a:prstClr>
                    </a:solidFill>
                    <a:latin typeface="Futura Bk BT" pitchFamily="34" charset="0"/>
                  </a:endParaRPr>
                </a:p>
              </p:txBody>
            </p:sp>
          </p:grpSp>
          <p:grpSp>
            <p:nvGrpSpPr>
              <p:cNvPr id="32" name="Group 6"/>
              <p:cNvGrpSpPr/>
              <p:nvPr/>
            </p:nvGrpSpPr>
            <p:grpSpPr>
              <a:xfrm>
                <a:off x="6088914" y="2060848"/>
                <a:ext cx="2458090" cy="2400869"/>
                <a:chOff x="5829687" y="2060848"/>
                <a:chExt cx="1876038" cy="2400869"/>
              </a:xfrm>
            </p:grpSpPr>
            <p:grpSp>
              <p:nvGrpSpPr>
                <p:cNvPr id="33" name="Group 17"/>
                <p:cNvGrpSpPr/>
                <p:nvPr/>
              </p:nvGrpSpPr>
              <p:grpSpPr>
                <a:xfrm>
                  <a:off x="5829687" y="2060848"/>
                  <a:ext cx="1876038" cy="2400869"/>
                  <a:chOff x="5829687" y="2060848"/>
                  <a:chExt cx="1876038" cy="2400869"/>
                </a:xfrm>
              </p:grpSpPr>
              <p:sp>
                <p:nvSpPr>
                  <p:cNvPr id="14" name="Rounded Rectangle 4"/>
                  <p:cNvSpPr/>
                  <p:nvPr/>
                </p:nvSpPr>
                <p:spPr>
                  <a:xfrm>
                    <a:off x="5829687" y="2060848"/>
                    <a:ext cx="1876038" cy="2400867"/>
                  </a:xfrm>
                  <a:prstGeom prst="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sp>
                <p:nvSpPr>
                  <p:cNvPr id="15" name="Rounded Rectangle 4"/>
                  <p:cNvSpPr/>
                  <p:nvPr/>
                </p:nvSpPr>
                <p:spPr>
                  <a:xfrm>
                    <a:off x="5879852" y="2078477"/>
                    <a:ext cx="1775707" cy="2383240"/>
                  </a:xfrm>
                  <a:prstGeom prst="rect">
                    <a:avLst/>
                  </a:prstGeom>
                  <a:gradFill>
                    <a:gsLst>
                      <a:gs pos="0">
                        <a:schemeClr val="bg1">
                          <a:alpha val="42000"/>
                        </a:schemeClr>
                      </a:gs>
                      <a:gs pos="100000">
                        <a:srgbClr val="0070C0">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utura Bk BT" pitchFamily="34" charset="0"/>
                    </a:endParaRPr>
                  </a:p>
                </p:txBody>
              </p:sp>
            </p:grpSp>
            <p:sp>
              <p:nvSpPr>
                <p:cNvPr id="13" name="Rectangle 104"/>
                <p:cNvSpPr/>
                <p:nvPr/>
              </p:nvSpPr>
              <p:spPr>
                <a:xfrm>
                  <a:off x="5848836" y="2119368"/>
                  <a:ext cx="1830198" cy="2057046"/>
                </a:xfrm>
                <a:prstGeom prst="rect">
                  <a:avLst/>
                </a:prstGeom>
              </p:spPr>
              <p:txBody>
                <a:bodyPr wrap="square">
                  <a:spAutoFit/>
                </a:bodyPr>
                <a:lstStyle/>
                <a:p>
                  <a:pPr marL="285750" indent="-285750">
                    <a:buFont typeface="Arial" panose="020B0604020202020204" pitchFamily="34" charset="0"/>
                    <a:buChar char="•"/>
                    <a:defRPr/>
                  </a:pPr>
                  <a:r>
                    <a:rPr lang="tr-TR" sz="1700" kern="0" dirty="0" smtClean="0">
                      <a:latin typeface="Futura Bk BT" pitchFamily="34" charset="0"/>
                    </a:rPr>
                    <a:t>COST aksiyon teklifi sahibi araştırmacılara yönelik ödüller</a:t>
                  </a:r>
                  <a:endParaRPr lang="en-US" sz="1700" kern="0" dirty="0">
                    <a:latin typeface="Futura Bk BT" pitchFamily="34" charset="0"/>
                  </a:endParaRPr>
                </a:p>
                <a:p>
                  <a:pPr marL="285750" indent="-285750">
                    <a:buFont typeface="Arial" panose="020B0604020202020204" pitchFamily="34" charset="0"/>
                    <a:buChar char="•"/>
                    <a:defRPr/>
                  </a:pPr>
                  <a:endParaRPr lang="tr-TR" sz="1700" kern="0" dirty="0" smtClean="0">
                    <a:latin typeface="Futura Bk BT" pitchFamily="34" charset="0"/>
                  </a:endParaRPr>
                </a:p>
                <a:p>
                  <a:pPr marL="285750" indent="-285750">
                    <a:buFont typeface="Arial" panose="020B0604020202020204" pitchFamily="34" charset="0"/>
                    <a:buChar char="•"/>
                    <a:defRPr/>
                  </a:pPr>
                  <a:r>
                    <a:rPr lang="tr-TR" sz="1700" kern="0" dirty="0" smtClean="0">
                      <a:latin typeface="Futura Bk BT" pitchFamily="34" charset="0"/>
                    </a:rPr>
                    <a:t>Ulusal öncelikli konulara PTİ/ay(1003)x3</a:t>
                  </a:r>
                </a:p>
                <a:p>
                  <a:pPr marL="285750" indent="-285750">
                    <a:defRPr/>
                  </a:pPr>
                  <a:endParaRPr lang="tr-TR" sz="1700" kern="0" dirty="0" smtClean="0">
                    <a:latin typeface="Futura Bk BT" pitchFamily="34" charset="0"/>
                  </a:endParaRPr>
                </a:p>
                <a:p>
                  <a:pPr marL="285750" indent="-285750">
                    <a:buFont typeface="Arial" panose="020B0604020202020204" pitchFamily="34" charset="0"/>
                    <a:buChar char="•"/>
                    <a:defRPr/>
                  </a:pPr>
                  <a:r>
                    <a:rPr lang="tr-TR" sz="1700" kern="0" dirty="0" smtClean="0">
                      <a:latin typeface="Futura Bk BT" pitchFamily="34" charset="0"/>
                    </a:rPr>
                    <a:t>Ulusal öncelikler dışı  konulara  PTİ (1001)x3</a:t>
                  </a:r>
                  <a:endParaRPr lang="en-US" sz="1700" b="1" dirty="0">
                    <a:latin typeface="Futura Bk BT" pitchFamily="34" charset="0"/>
                  </a:endParaRPr>
                </a:p>
              </p:txBody>
            </p:sp>
          </p:grpSp>
        </p:grpSp>
      </p:grpSp>
      <p:sp>
        <p:nvSpPr>
          <p:cNvPr id="3" name="Dikdörtgen 2"/>
          <p:cNvSpPr/>
          <p:nvPr/>
        </p:nvSpPr>
        <p:spPr>
          <a:xfrm>
            <a:off x="3563888" y="1988840"/>
            <a:ext cx="1619354" cy="369332"/>
          </a:xfrm>
          <a:prstGeom prst="rect">
            <a:avLst/>
          </a:prstGeom>
        </p:spPr>
        <p:txBody>
          <a:bodyPr wrap="none">
            <a:spAutoFit/>
          </a:bodyPr>
          <a:lstStyle/>
          <a:p>
            <a:pPr algn="ctr">
              <a:defRPr/>
            </a:pPr>
            <a:r>
              <a:rPr lang="tr-TR" b="1" kern="0" dirty="0">
                <a:latin typeface="Futura Bk BT" pitchFamily="34" charset="0"/>
              </a:rPr>
              <a:t>Başarı</a:t>
            </a:r>
            <a:r>
              <a:rPr lang="tr-TR" sz="1750" b="1" kern="0" dirty="0">
                <a:latin typeface="Futura Bk BT" pitchFamily="34" charset="0"/>
              </a:rPr>
              <a:t> </a:t>
            </a:r>
            <a:r>
              <a:rPr lang="tr-TR" b="1" kern="0" dirty="0">
                <a:latin typeface="Futura Bk BT" pitchFamily="34" charset="0"/>
              </a:rPr>
              <a:t>Ödülü</a:t>
            </a:r>
            <a:endParaRPr lang="en-US" sz="1750" b="1" kern="0" dirty="0">
              <a:latin typeface="Futura Bk BT" pitchFamily="34" charset="0"/>
            </a:endParaRPr>
          </a:p>
        </p:txBody>
      </p:sp>
      <p:sp>
        <p:nvSpPr>
          <p:cNvPr id="5" name="Dikdörtgen 4"/>
          <p:cNvSpPr/>
          <p:nvPr/>
        </p:nvSpPr>
        <p:spPr>
          <a:xfrm>
            <a:off x="3275856" y="2852936"/>
            <a:ext cx="2448272" cy="3293209"/>
          </a:xfrm>
          <a:prstGeom prst="rect">
            <a:avLst/>
          </a:prstGeom>
        </p:spPr>
        <p:txBody>
          <a:bodyPr wrap="square">
            <a:spAutoFit/>
          </a:bodyPr>
          <a:lstStyle/>
          <a:p>
            <a:pPr marL="177800" indent="-177800">
              <a:buFont typeface="Arial" panose="020B0604020202020204" pitchFamily="34" charset="0"/>
              <a:buChar char="•"/>
              <a:defRPr/>
            </a:pPr>
            <a:r>
              <a:rPr lang="tr-TR" sz="1600" kern="0" dirty="0" smtClean="0">
                <a:solidFill>
                  <a:prstClr val="black">
                    <a:lumMod val="95000"/>
                    <a:lumOff val="5000"/>
                  </a:prstClr>
                </a:solidFill>
                <a:latin typeface="Futura Bk BT" pitchFamily="34" charset="0"/>
              </a:rPr>
              <a:t>Komisyon </a:t>
            </a:r>
            <a:r>
              <a:rPr lang="tr-TR" sz="1600" kern="0" dirty="0">
                <a:solidFill>
                  <a:prstClr val="black">
                    <a:lumMod val="95000"/>
                    <a:lumOff val="5000"/>
                  </a:prstClr>
                </a:solidFill>
                <a:latin typeface="Futura Bk BT" pitchFamily="34" charset="0"/>
              </a:rPr>
              <a:t>tarafından </a:t>
            </a:r>
            <a:r>
              <a:rPr lang="tr-TR" sz="1600" kern="0" dirty="0" smtClean="0">
                <a:solidFill>
                  <a:prstClr val="black">
                    <a:lumMod val="95000"/>
                    <a:lumOff val="5000"/>
                  </a:prstClr>
                </a:solidFill>
                <a:latin typeface="Futura Bk BT" pitchFamily="34" charset="0"/>
              </a:rPr>
              <a:t>başarılı bulunan projeleri ödüllendirmek</a:t>
            </a:r>
          </a:p>
          <a:p>
            <a:pPr marL="177800" indent="-177800">
              <a:buFont typeface="Arial" panose="020B0604020202020204" pitchFamily="34" charset="0"/>
              <a:buChar char="•"/>
              <a:defRPr/>
            </a:pPr>
            <a:endParaRPr lang="tr-TR" sz="1600" kern="0" dirty="0" smtClean="0">
              <a:solidFill>
                <a:prstClr val="black">
                  <a:lumMod val="95000"/>
                  <a:lumOff val="5000"/>
                </a:prstClr>
              </a:solidFill>
              <a:latin typeface="Futura Bk BT" pitchFamily="34" charset="0"/>
            </a:endParaRPr>
          </a:p>
          <a:p>
            <a:pPr marL="177800" indent="-177800">
              <a:buFont typeface="Arial" panose="020B0604020202020204" pitchFamily="34" charset="0"/>
              <a:buChar char="•"/>
              <a:defRPr/>
            </a:pPr>
            <a:r>
              <a:rPr lang="tr-TR" sz="1600" kern="0" dirty="0" smtClean="0">
                <a:solidFill>
                  <a:prstClr val="black">
                    <a:lumMod val="95000"/>
                    <a:lumOff val="5000"/>
                  </a:prstClr>
                </a:solidFill>
                <a:latin typeface="Futura Bk BT" pitchFamily="34" charset="0"/>
              </a:rPr>
              <a:t>Projeyi </a:t>
            </a:r>
            <a:r>
              <a:rPr lang="tr-TR" sz="1600" kern="0" dirty="0">
                <a:solidFill>
                  <a:prstClr val="black">
                    <a:lumMod val="95000"/>
                    <a:lumOff val="5000"/>
                  </a:prstClr>
                </a:solidFill>
                <a:latin typeface="Futura Bk BT" pitchFamily="34" charset="0"/>
              </a:rPr>
              <a:t>TR’de yürütme zorunluluğu</a:t>
            </a:r>
          </a:p>
          <a:p>
            <a:pPr lvl="0"/>
            <a:endParaRPr lang="tr-TR" sz="1600" dirty="0">
              <a:latin typeface="Futura Bk BT" pitchFamily="34" charset="0"/>
            </a:endParaRPr>
          </a:p>
          <a:p>
            <a:pPr lvl="0"/>
            <a:r>
              <a:rPr lang="tr-TR" sz="1600" dirty="0">
                <a:latin typeface="Futura Bk BT" pitchFamily="34" charset="0"/>
              </a:rPr>
              <a:t>400.000€ </a:t>
            </a:r>
            <a:r>
              <a:rPr lang="tr-TR" sz="1600" dirty="0">
                <a:latin typeface="Futura Bk BT" pitchFamily="34" charset="0"/>
                <a:sym typeface="Wingdings" pitchFamily="2" charset="2"/>
              </a:rPr>
              <a:t>25.000€,</a:t>
            </a:r>
          </a:p>
          <a:p>
            <a:pPr lvl="0"/>
            <a:r>
              <a:rPr lang="tr-TR" sz="1600" dirty="0">
                <a:latin typeface="Futura Bk BT" pitchFamily="34" charset="0"/>
                <a:sym typeface="Wingdings" pitchFamily="2" charset="2"/>
              </a:rPr>
              <a:t>1.500.000€60.000€,</a:t>
            </a:r>
          </a:p>
          <a:p>
            <a:pPr lvl="0"/>
            <a:r>
              <a:rPr lang="tr-TR" sz="1600" dirty="0" smtClean="0">
                <a:latin typeface="Futura Bk BT" pitchFamily="34" charset="0"/>
              </a:rPr>
              <a:t>Başarı ödülü (2014 için)</a:t>
            </a:r>
          </a:p>
          <a:p>
            <a:pPr lvl="0"/>
            <a:endParaRPr lang="tr-TR" sz="1600" b="1" kern="0" dirty="0" smtClean="0">
              <a:solidFill>
                <a:prstClr val="black">
                  <a:lumMod val="95000"/>
                  <a:lumOff val="5000"/>
                </a:prstClr>
              </a:solidFill>
              <a:latin typeface="Futura Bk BT" pitchFamily="34" charset="0"/>
            </a:endParaRPr>
          </a:p>
          <a:p>
            <a:pPr lvl="0">
              <a:buFont typeface="Arial" pitchFamily="34" charset="0"/>
              <a:buChar char="•"/>
            </a:pPr>
            <a:r>
              <a:rPr lang="tr-TR" sz="1600" kern="0" dirty="0" smtClean="0">
                <a:solidFill>
                  <a:prstClr val="black">
                    <a:lumMod val="95000"/>
                    <a:lumOff val="5000"/>
                  </a:prstClr>
                </a:solidFill>
                <a:latin typeface="Futura Bk BT" pitchFamily="34" charset="0"/>
              </a:rPr>
              <a:t> Ödülün %80’i proje ekibine, %20’si kuruluşa</a:t>
            </a:r>
            <a:endParaRPr lang="en-US" sz="1600" kern="0" dirty="0">
              <a:solidFill>
                <a:prstClr val="black">
                  <a:lumMod val="95000"/>
                  <a:lumOff val="5000"/>
                </a:prstClr>
              </a:solidFill>
              <a:latin typeface="Futura Bk BT" pitchFamily="34" charset="0"/>
            </a:endParaRPr>
          </a:p>
        </p:txBody>
      </p:sp>
    </p:spTree>
    <p:extLst>
      <p:ext uri="{BB962C8B-B14F-4D97-AF65-F5344CB8AC3E}">
        <p14:creationId xmlns:p14="http://schemas.microsoft.com/office/powerpoint/2010/main" val="2398815505"/>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Başvuru için</a:t>
            </a:r>
            <a:endParaRPr lang="tr-TR" dirty="0"/>
          </a:p>
        </p:txBody>
      </p:sp>
      <p:sp>
        <p:nvSpPr>
          <p:cNvPr id="4" name="3 Metin kutusu"/>
          <p:cNvSpPr txBox="1"/>
          <p:nvPr/>
        </p:nvSpPr>
        <p:spPr>
          <a:xfrm>
            <a:off x="179512" y="4505052"/>
            <a:ext cx="8712968" cy="2308324"/>
          </a:xfrm>
          <a:prstGeom prst="rect">
            <a:avLst/>
          </a:prstGeom>
          <a:noFill/>
        </p:spPr>
        <p:txBody>
          <a:bodyPr wrap="square" rtlCol="0">
            <a:spAutoFit/>
          </a:bodyPr>
          <a:lstStyle/>
          <a:p>
            <a:pPr algn="just">
              <a:buFont typeface="Arial" pitchFamily="34" charset="0"/>
              <a:buChar char="•"/>
            </a:pPr>
            <a:r>
              <a:rPr lang="tr-TR" dirty="0" smtClean="0">
                <a:latin typeface="Futura Bk BT" pitchFamily="34" charset="0"/>
              </a:rPr>
              <a:t> Horizon 2020 Türkiye resmi web sitesini ziyaret edip Programa başvuru için gerekli bilgilere erişmeniz gerekiyor!</a:t>
            </a:r>
          </a:p>
          <a:p>
            <a:pPr algn="just">
              <a:buFont typeface="Arial" pitchFamily="34" charset="0"/>
              <a:buChar char="•"/>
            </a:pPr>
            <a:endParaRPr lang="tr-TR" dirty="0" smtClean="0">
              <a:latin typeface="Futura Bk BT" pitchFamily="34" charset="0"/>
            </a:endParaRPr>
          </a:p>
          <a:p>
            <a:pPr algn="just">
              <a:buFont typeface="Arial" pitchFamily="34" charset="0"/>
              <a:buChar char="•"/>
            </a:pPr>
            <a:r>
              <a:rPr lang="tr-TR" dirty="0" smtClean="0">
                <a:latin typeface="Futura Bk BT" pitchFamily="34" charset="0"/>
              </a:rPr>
              <a:t> Konsorsiyum Kurma Amaçlı Seyahat Desteği </a:t>
            </a:r>
            <a:r>
              <a:rPr lang="tr-TR" b="1" dirty="0" smtClean="0">
                <a:solidFill>
                  <a:schemeClr val="tx2">
                    <a:lumMod val="75000"/>
                  </a:schemeClr>
                </a:solidFill>
                <a:latin typeface="Futura Bk BT" pitchFamily="34" charset="0"/>
              </a:rPr>
              <a:t>1 Haziran 2014’te,</a:t>
            </a:r>
            <a:r>
              <a:rPr lang="tr-TR" dirty="0" smtClean="0">
                <a:latin typeface="Futura Bk BT" pitchFamily="34" charset="0"/>
              </a:rPr>
              <a:t> Ön Değerlendirme Desteği </a:t>
            </a:r>
            <a:r>
              <a:rPr lang="tr-TR" b="1" dirty="0" smtClean="0">
                <a:solidFill>
                  <a:schemeClr val="tx2">
                    <a:lumMod val="75000"/>
                  </a:schemeClr>
                </a:solidFill>
                <a:latin typeface="Futura Bk BT" pitchFamily="34" charset="0"/>
              </a:rPr>
              <a:t>15 Ağustos 2014’te </a:t>
            </a:r>
            <a:r>
              <a:rPr lang="tr-TR" dirty="0" smtClean="0">
                <a:latin typeface="Futura Bk BT" pitchFamily="34" charset="0"/>
              </a:rPr>
              <a:t>yürürlüğe girmiştir.</a:t>
            </a:r>
          </a:p>
          <a:p>
            <a:pPr algn="just"/>
            <a:endParaRPr lang="tr-TR" dirty="0" smtClean="0">
              <a:latin typeface="Futura Bk BT" pitchFamily="34" charset="0"/>
            </a:endParaRPr>
          </a:p>
          <a:p>
            <a:pPr algn="just">
              <a:buFont typeface="Arial" pitchFamily="34" charset="0"/>
              <a:buChar char="•"/>
            </a:pPr>
            <a:r>
              <a:rPr lang="tr-TR" dirty="0" smtClean="0">
                <a:latin typeface="Futura Bk BT" pitchFamily="34" charset="0"/>
              </a:rPr>
              <a:t> Diğer Destek ve Ödüller ise yakın zamanda yürürlüğe girecek ve Türkiye’den Programa katılmak isteyenlerin kullanımına sunulacaktır.</a:t>
            </a:r>
            <a:endParaRPr lang="tr-TR" dirty="0">
              <a:latin typeface="Futura Bk BT"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1" y="908720"/>
            <a:ext cx="6984776" cy="351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72400" cy="706090"/>
          </a:xfrm>
        </p:spPr>
        <p:txBody>
          <a:bodyPr>
            <a:noAutofit/>
          </a:bodyPr>
          <a:lstStyle/>
          <a:p>
            <a:r>
              <a:rPr lang="tr-TR" sz="2400" dirty="0" smtClean="0">
                <a:latin typeface="Corbel" pitchFamily="34" charset="0"/>
              </a:rPr>
              <a:t>TuR&amp;BO - </a:t>
            </a:r>
            <a:r>
              <a:rPr lang="tr-TR" sz="2400" dirty="0">
                <a:latin typeface="Corbel" pitchFamily="34" charset="0"/>
              </a:rPr>
              <a:t>Türkiye Araştırma ve İş Dünyası Kuruluşları</a:t>
            </a:r>
            <a:r>
              <a:rPr lang="tr-TR" sz="2500" dirty="0">
                <a:latin typeface="Corbel" pitchFamily="34" charset="0"/>
              </a:rPr>
              <a:t> </a:t>
            </a:r>
          </a:p>
        </p:txBody>
      </p:sp>
      <p:sp>
        <p:nvSpPr>
          <p:cNvPr id="3" name="Content Placeholder 2"/>
          <p:cNvSpPr>
            <a:spLocks noGrp="1"/>
          </p:cNvSpPr>
          <p:nvPr>
            <p:ph idx="1"/>
          </p:nvPr>
        </p:nvSpPr>
        <p:spPr>
          <a:xfrm>
            <a:off x="2290316" y="908720"/>
            <a:ext cx="6139284" cy="5073427"/>
          </a:xfrm>
        </p:spPr>
        <p:txBody>
          <a:bodyPr>
            <a:noAutofit/>
          </a:bodyPr>
          <a:lstStyle/>
          <a:p>
            <a:pPr marL="0" indent="0">
              <a:buNone/>
            </a:pPr>
            <a:r>
              <a:rPr lang="tr-TR" sz="2000" dirty="0" smtClean="0">
                <a:latin typeface="Corbel" pitchFamily="34" charset="0"/>
              </a:rPr>
              <a:t>TÜBİTAK, TOBB, </a:t>
            </a:r>
            <a:r>
              <a:rPr lang="tr-TR" sz="2000" dirty="0">
                <a:latin typeface="Corbel" pitchFamily="34" charset="0"/>
              </a:rPr>
              <a:t>KOSGEB</a:t>
            </a:r>
            <a:r>
              <a:rPr lang="tr-TR" sz="2000" dirty="0" smtClean="0">
                <a:latin typeface="Corbel" pitchFamily="34" charset="0"/>
              </a:rPr>
              <a:t>, TESK tarafından Brüksel’de kurulan kamu </a:t>
            </a:r>
            <a:r>
              <a:rPr lang="tr-TR" sz="2000" dirty="0">
                <a:latin typeface="Corbel" pitchFamily="34" charset="0"/>
              </a:rPr>
              <a:t>ve </a:t>
            </a:r>
            <a:r>
              <a:rPr lang="tr-TR" sz="2000" dirty="0" smtClean="0">
                <a:latin typeface="Corbel" pitchFamily="34" charset="0"/>
              </a:rPr>
              <a:t>özel sektör ortaklığı </a:t>
            </a:r>
            <a:r>
              <a:rPr lang="tr-TR" sz="2000" dirty="0">
                <a:latin typeface="Corbel" pitchFamily="34" charset="0"/>
              </a:rPr>
              <a:t>(ppp</a:t>
            </a:r>
            <a:r>
              <a:rPr lang="tr-TR" sz="2000" dirty="0" smtClean="0">
                <a:latin typeface="Corbel" pitchFamily="34" charset="0"/>
              </a:rPr>
              <a:t>)</a:t>
            </a:r>
            <a:endParaRPr lang="tr-TR" sz="2000" dirty="0">
              <a:latin typeface="Corbel" pitchFamily="34" charset="0"/>
            </a:endParaRPr>
          </a:p>
          <a:p>
            <a:pPr marL="0" indent="0">
              <a:buNone/>
            </a:pPr>
            <a:endParaRPr lang="tr-TR" sz="1200" b="1" dirty="0" smtClean="0">
              <a:latin typeface="Corbel" pitchFamily="34" charset="0"/>
            </a:endParaRPr>
          </a:p>
          <a:p>
            <a:pPr marL="0" indent="0">
              <a:buNone/>
            </a:pPr>
            <a:r>
              <a:rPr lang="tr-TR" sz="2000" b="1" dirty="0" smtClean="0">
                <a:latin typeface="Corbel" pitchFamily="34" charset="0"/>
              </a:rPr>
              <a:t>Hedef</a:t>
            </a:r>
            <a:r>
              <a:rPr lang="tr-TR" sz="2000" b="1" dirty="0">
                <a:latin typeface="Corbel" pitchFamily="34" charset="0"/>
              </a:rPr>
              <a:t>: </a:t>
            </a:r>
            <a:r>
              <a:rPr lang="tr-TR" sz="2000" dirty="0">
                <a:latin typeface="Corbel" pitchFamily="34" charset="0"/>
              </a:rPr>
              <a:t>Avrupa Birliği’nin </a:t>
            </a:r>
            <a:r>
              <a:rPr lang="tr-TR" sz="2000" dirty="0" smtClean="0">
                <a:latin typeface="Corbel" pitchFamily="34" charset="0"/>
              </a:rPr>
              <a:t>bilim</a:t>
            </a:r>
            <a:r>
              <a:rPr lang="tr-TR" sz="2000" dirty="0">
                <a:latin typeface="Corbel" pitchFamily="34" charset="0"/>
              </a:rPr>
              <a:t>, teknoloji ve özel sektöre yönelik programlarında Türkiye’nin başarısının en yüksek noktaya varmasına yardımcı </a:t>
            </a:r>
            <a:r>
              <a:rPr lang="tr-TR" sz="2000" dirty="0" smtClean="0">
                <a:latin typeface="Corbel" pitchFamily="34" charset="0"/>
              </a:rPr>
              <a:t>olmak</a:t>
            </a:r>
          </a:p>
          <a:p>
            <a:pPr marL="0" indent="0">
              <a:buNone/>
            </a:pPr>
            <a:endParaRPr lang="tr-TR" sz="1100" dirty="0" smtClean="0">
              <a:latin typeface="Corbel" pitchFamily="34" charset="0"/>
            </a:endParaRPr>
          </a:p>
          <a:p>
            <a:pPr marL="0" indent="0">
              <a:buNone/>
            </a:pPr>
            <a:r>
              <a:rPr lang="tr-TR" sz="2000" b="1" dirty="0" smtClean="0">
                <a:latin typeface="Corbel" pitchFamily="34" charset="0"/>
              </a:rPr>
              <a:t>Faaliyetler:</a:t>
            </a:r>
          </a:p>
          <a:p>
            <a:pPr lvl="1">
              <a:lnSpc>
                <a:spcPct val="120000"/>
              </a:lnSpc>
              <a:buFontTx/>
              <a:buChar char="•"/>
            </a:pPr>
            <a:r>
              <a:rPr lang="tr-TR" sz="2000" dirty="0" smtClean="0">
                <a:latin typeface="Corbel" pitchFamily="34" charset="0"/>
              </a:rPr>
              <a:t>TARAL’ın AB’de tanıtılması</a:t>
            </a:r>
          </a:p>
          <a:p>
            <a:pPr lvl="1">
              <a:lnSpc>
                <a:spcPct val="120000"/>
              </a:lnSpc>
              <a:buFontTx/>
              <a:buChar char="•"/>
            </a:pPr>
            <a:r>
              <a:rPr lang="tr-TR" sz="2000" dirty="0" smtClean="0">
                <a:latin typeface="Corbel" pitchFamily="34" charset="0"/>
              </a:rPr>
              <a:t>Bilgi </a:t>
            </a:r>
            <a:r>
              <a:rPr lang="tr-TR" sz="2000" dirty="0">
                <a:latin typeface="Corbel" pitchFamily="34" charset="0"/>
              </a:rPr>
              <a:t>servisi (AB Araştırma ve Teknoloji Geliştirme ve </a:t>
            </a:r>
            <a:r>
              <a:rPr lang="tr-TR" sz="2000" dirty="0" smtClean="0">
                <a:latin typeface="Corbel" pitchFamily="34" charset="0"/>
              </a:rPr>
              <a:t>sanayi ile </a:t>
            </a:r>
            <a:r>
              <a:rPr lang="tr-TR" sz="2000" dirty="0">
                <a:latin typeface="Corbel" pitchFamily="34" charset="0"/>
              </a:rPr>
              <a:t>ilgili programlar, ortak arama)</a:t>
            </a:r>
          </a:p>
          <a:p>
            <a:pPr lvl="1">
              <a:lnSpc>
                <a:spcPct val="120000"/>
              </a:lnSpc>
              <a:buFontTx/>
              <a:buChar char="•"/>
            </a:pPr>
            <a:r>
              <a:rPr lang="tr-TR" sz="2000" dirty="0" smtClean="0">
                <a:latin typeface="Corbel" pitchFamily="34" charset="0"/>
              </a:rPr>
              <a:t>Danışmanlık </a:t>
            </a:r>
            <a:r>
              <a:rPr lang="tr-TR" sz="2000" dirty="0">
                <a:latin typeface="Corbel" pitchFamily="34" charset="0"/>
              </a:rPr>
              <a:t>ve kılavuzluk</a:t>
            </a:r>
          </a:p>
          <a:p>
            <a:pPr lvl="1">
              <a:lnSpc>
                <a:spcPct val="120000"/>
              </a:lnSpc>
              <a:buFontTx/>
              <a:buChar char="•"/>
            </a:pPr>
            <a:r>
              <a:rPr lang="tr-TR" sz="2000" dirty="0" smtClean="0">
                <a:latin typeface="Corbel" pitchFamily="34" charset="0"/>
              </a:rPr>
              <a:t>Konferanslar</a:t>
            </a:r>
            <a:r>
              <a:rPr lang="tr-TR" sz="2000" dirty="0">
                <a:latin typeface="Corbel" pitchFamily="34" charset="0"/>
              </a:rPr>
              <a:t>, seminlerler, çalıştaylar vb. </a:t>
            </a:r>
            <a:r>
              <a:rPr lang="tr-TR" sz="2000" dirty="0" smtClean="0">
                <a:latin typeface="Corbel" pitchFamily="34" charset="0"/>
              </a:rPr>
              <a:t>için destek</a:t>
            </a:r>
            <a:endParaRPr lang="tr-TR" sz="2000" dirty="0">
              <a:latin typeface="Corbel" pitchFamily="34" charset="0"/>
            </a:endParaRPr>
          </a:p>
          <a:p>
            <a:pPr lvl="1">
              <a:lnSpc>
                <a:spcPct val="120000"/>
              </a:lnSpc>
              <a:buFontTx/>
              <a:buChar char="•"/>
            </a:pPr>
            <a:r>
              <a:rPr lang="tr-TR" sz="2000" dirty="0" smtClean="0">
                <a:latin typeface="Corbel" pitchFamily="34" charset="0"/>
              </a:rPr>
              <a:t>AB </a:t>
            </a:r>
            <a:r>
              <a:rPr lang="tr-TR" sz="2000" dirty="0">
                <a:latin typeface="Corbel" pitchFamily="34" charset="0"/>
              </a:rPr>
              <a:t>Enstitüleri ile ilişkilerin geliştirilmesi</a:t>
            </a:r>
          </a:p>
          <a:p>
            <a:pPr lvl="1">
              <a:lnSpc>
                <a:spcPct val="120000"/>
              </a:lnSpc>
              <a:buFontTx/>
              <a:buChar char="•"/>
            </a:pPr>
            <a:r>
              <a:rPr lang="tr-TR" sz="2000" dirty="0" smtClean="0">
                <a:latin typeface="Corbel" pitchFamily="34" charset="0"/>
                <a:cs typeface="Calibri"/>
              </a:rPr>
              <a:t>"</a:t>
            </a:r>
            <a:r>
              <a:rPr lang="tr-TR" sz="2000" dirty="0" smtClean="0">
                <a:latin typeface="Corbel" pitchFamily="34" charset="0"/>
              </a:rPr>
              <a:t>Networking</a:t>
            </a:r>
            <a:r>
              <a:rPr lang="tr-TR" sz="2000" dirty="0" smtClean="0">
                <a:latin typeface="Corbel" pitchFamily="34" charset="0"/>
                <a:cs typeface="Calibri"/>
              </a:rPr>
              <a:t>"</a:t>
            </a:r>
            <a:r>
              <a:rPr lang="tr-TR" sz="2000" dirty="0" smtClean="0">
                <a:latin typeface="Corbel" pitchFamily="34" charset="0"/>
              </a:rPr>
              <a:t> ve lobi </a:t>
            </a:r>
            <a:r>
              <a:rPr lang="tr-TR" sz="2000" dirty="0">
                <a:latin typeface="Corbel" pitchFamily="34" charset="0"/>
              </a:rPr>
              <a:t>faaliyetleri</a:t>
            </a:r>
          </a:p>
          <a:p>
            <a:endParaRPr lang="tr-TR" sz="2000" dirty="0"/>
          </a:p>
        </p:txBody>
      </p:sp>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6" y="980728"/>
            <a:ext cx="2286000" cy="133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439" y="2594347"/>
            <a:ext cx="829488" cy="823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919" y="3575098"/>
            <a:ext cx="648072" cy="866092"/>
          </a:xfrm>
          <a:prstGeom prst="rect">
            <a:avLst/>
          </a:prstGeom>
          <a:ln>
            <a:noFill/>
          </a:ln>
          <a:effectLst>
            <a:outerShdw blurRad="292100" dist="139700" dir="2700000" algn="tl" rotWithShape="0">
              <a:srgbClr val="333333">
                <a:alpha val="65000"/>
              </a:srgbClr>
            </a:outerShdw>
          </a:effectLst>
        </p:spPr>
      </p:pic>
      <p:pic>
        <p:nvPicPr>
          <p:cNvPr id="3892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210" y="4718309"/>
            <a:ext cx="861424" cy="571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789" y="5434311"/>
            <a:ext cx="576332" cy="658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54569"/>
      </p:ext>
    </p:extLst>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95288" y="0"/>
            <a:ext cx="7777162" cy="706438"/>
          </a:xfrm>
        </p:spPr>
        <p:txBody>
          <a:bodyPr/>
          <a:lstStyle/>
          <a:p>
            <a:r>
              <a:rPr lang="tr-TR" sz="3200" smtClean="0">
                <a:latin typeface="Corbel" pitchFamily="34" charset="0"/>
              </a:rPr>
              <a:t>Türkiye’deki resmi iletişim kanalı</a:t>
            </a:r>
          </a:p>
        </p:txBody>
      </p:sp>
      <p:sp>
        <p:nvSpPr>
          <p:cNvPr id="54277" name="TextBox 5"/>
          <p:cNvSpPr txBox="1">
            <a:spLocks noChangeArrowheads="1"/>
          </p:cNvSpPr>
          <p:nvPr/>
        </p:nvSpPr>
        <p:spPr bwMode="auto">
          <a:xfrm>
            <a:off x="395288" y="692150"/>
            <a:ext cx="8353425" cy="954088"/>
          </a:xfrm>
          <a:prstGeom prst="rect">
            <a:avLst/>
          </a:prstGeom>
          <a:noFill/>
          <a:ln w="9525">
            <a:noFill/>
            <a:miter lim="800000"/>
            <a:headEnd/>
            <a:tailEnd/>
          </a:ln>
        </p:spPr>
        <p:txBody>
          <a:bodyPr>
            <a:spAutoFit/>
          </a:bodyPr>
          <a:lstStyle/>
          <a:p>
            <a:r>
              <a:rPr lang="tr-TR" sz="2800" b="1" dirty="0" smtClean="0">
                <a:latin typeface="Corbel" pitchFamily="34" charset="0"/>
                <a:hlinkClick r:id="rId3"/>
              </a:rPr>
              <a:t>www.h2020.</a:t>
            </a:r>
            <a:r>
              <a:rPr lang="tr-TR" sz="2800" b="1" dirty="0" err="1" smtClean="0">
                <a:latin typeface="Corbel" pitchFamily="34" charset="0"/>
                <a:hlinkClick r:id="rId3"/>
              </a:rPr>
              <a:t>org.tr</a:t>
            </a:r>
            <a:endParaRPr lang="tr-TR" sz="2800" b="1" dirty="0">
              <a:latin typeface="Corbel" pitchFamily="34" charset="0"/>
            </a:endParaRPr>
          </a:p>
          <a:p>
            <a:endParaRPr lang="tr-TR" sz="2800" b="1" dirty="0">
              <a:latin typeface="Corbel" pitchFamily="34" charset="0"/>
            </a:endParaRPr>
          </a:p>
        </p:txBody>
      </p:sp>
      <p:sp>
        <p:nvSpPr>
          <p:cNvPr id="9" name="8 Slayt Numarası Yer Tutucusu"/>
          <p:cNvSpPr>
            <a:spLocks noGrp="1"/>
          </p:cNvSpPr>
          <p:nvPr>
            <p:ph type="sldNum" sz="quarter" idx="12"/>
          </p:nvPr>
        </p:nvSpPr>
        <p:spPr/>
        <p:txBody>
          <a:bodyPr/>
          <a:lstStyle/>
          <a:p>
            <a:pPr>
              <a:defRPr/>
            </a:pPr>
            <a:fld id="{157B804C-5215-43B7-9B0D-AE65D4AABDCB}" type="slidenum">
              <a:rPr lang="tr-TR" smtClean="0"/>
              <a:pPr>
                <a:defRPr/>
              </a:pPr>
              <a:t>127</a:t>
            </a:fld>
            <a:endParaRPr lang="tr-T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44" y="1340768"/>
            <a:ext cx="8554364" cy="525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ular Callout 10"/>
          <p:cNvSpPr/>
          <p:nvPr/>
        </p:nvSpPr>
        <p:spPr>
          <a:xfrm>
            <a:off x="611560" y="1646238"/>
            <a:ext cx="4502862" cy="1703268"/>
          </a:xfrm>
          <a:prstGeom prst="wedgeRoundRectCallout">
            <a:avLst>
              <a:gd name="adj1" fmla="val -32705"/>
              <a:gd name="adj2" fmla="val 75522"/>
              <a:gd name="adj3" fmla="val 16667"/>
            </a:avLst>
          </a:prstGeom>
          <a:solidFill>
            <a:srgbClr val="FFC000"/>
          </a:solidFill>
          <a:effectLst/>
          <a:scene3d>
            <a:camera prst="orthographicFront">
              <a:rot lat="0" lon="0" rev="0"/>
            </a:camera>
            <a:lightRig rig="contrasting" dir="t">
              <a:rot lat="0" lon="0" rev="1200000"/>
            </a:lightRig>
          </a:scene3d>
          <a:sp3d contourW="19050" prstMaterial="meta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eaLnBrk="0" hangingPunct="0">
              <a:spcBef>
                <a:spcPts val="0"/>
              </a:spcBef>
              <a:buClr>
                <a:srgbClr val="000000"/>
              </a:buClr>
              <a:buSzPct val="100000"/>
              <a:buFontTx/>
              <a:buChar cha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rPr>
              <a:t>Ortak Arama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rPr>
              <a:t>Duyuruları</a:t>
            </a:r>
          </a:p>
          <a:p>
            <a:pPr eaLnBrk="0" hangingPunct="0">
              <a:spcBef>
                <a:spcPts val="0"/>
              </a:spcBef>
              <a:buClr>
                <a:srgbClr val="000000"/>
              </a:buClr>
              <a:buSzPct val="100000"/>
              <a:buFontTx/>
              <a:buChar char="-"/>
              <a:defRPr/>
            </a:pP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rPr>
              <a:t>Etkinlikler</a:t>
            </a: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rPr>
              <a:t>, haberler, çağrılar</a:t>
            </a:r>
          </a:p>
          <a:p>
            <a:pPr eaLnBrk="0" hangingPunct="0">
              <a:spcBef>
                <a:spcPts val="0"/>
              </a:spcBef>
              <a:buClr>
                <a:srgbClr val="000000"/>
              </a:buClr>
              <a:buSzPct val="100000"/>
              <a:buFontTx/>
              <a:buChar cha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rPr>
              <a:t>E-öğrenme aracı</a:t>
            </a:r>
          </a:p>
          <a:p>
            <a:pPr algn="ctr" defTabSz="711200">
              <a:spcBef>
                <a:spcPct val="0"/>
              </a:spcBef>
              <a:spcAft>
                <a:spcPct val="35000"/>
              </a:spcAft>
            </a:pPr>
            <a:endParaRPr lang="tr-TR" sz="2400" b="1" u="none" kern="1200" dirty="0" smtClean="0">
              <a:latin typeface="Futura Bk BT" pitchFamily="34" charset="0"/>
            </a:endParaRPr>
          </a:p>
        </p:txBody>
      </p:sp>
    </p:spTree>
    <p:extLst>
      <p:ext uri="{BB962C8B-B14F-4D97-AF65-F5344CB8AC3E}">
        <p14:creationId xmlns:p14="http://schemas.microsoft.com/office/powerpoint/2010/main" val="336680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orbel" pitchFamily="34" charset="0"/>
              </a:rPr>
              <a:t>www.h2020.</a:t>
            </a:r>
            <a:r>
              <a:rPr lang="tr-TR" dirty="0" err="1" smtClean="0">
                <a:latin typeface="Corbel" pitchFamily="34" charset="0"/>
              </a:rPr>
              <a:t>org.tr</a:t>
            </a:r>
            <a:endParaRPr lang="tr-TR" dirty="0">
              <a:latin typeface="Corbel" pitchFamily="34" charset="0"/>
            </a:endParaRPr>
          </a:p>
        </p:txBody>
      </p:sp>
      <p:pic>
        <p:nvPicPr>
          <p:cNvPr id="2051" name="Picture 3"/>
          <p:cNvPicPr>
            <a:picLocks noGrp="1" noChangeAspect="1" noChangeArrowheads="1"/>
          </p:cNvPicPr>
          <p:nvPr>
            <p:ph idx="1"/>
          </p:nvPr>
        </p:nvPicPr>
        <p:blipFill>
          <a:blip r:embed="rId3" cstate="print"/>
          <a:srcRect/>
          <a:stretch>
            <a:fillRect/>
          </a:stretch>
        </p:blipFill>
        <p:spPr bwMode="auto">
          <a:xfrm>
            <a:off x="683568" y="1196752"/>
            <a:ext cx="8182145" cy="4608512"/>
          </a:xfrm>
          <a:prstGeom prst="rect">
            <a:avLst/>
          </a:prstGeom>
          <a:noFill/>
          <a:ln w="9525">
            <a:noFill/>
            <a:miter lim="800000"/>
            <a:headEnd/>
            <a:tailEnd/>
          </a:ln>
        </p:spPr>
      </p:pic>
      <p:sp>
        <p:nvSpPr>
          <p:cNvPr id="11" name="AutoShape 6"/>
          <p:cNvSpPr>
            <a:spLocks noChangeArrowheads="1"/>
          </p:cNvSpPr>
          <p:nvPr/>
        </p:nvSpPr>
        <p:spPr bwMode="auto">
          <a:xfrm>
            <a:off x="3203848" y="3717032"/>
            <a:ext cx="2076450" cy="792163"/>
          </a:xfrm>
          <a:prstGeom prst="wedgeRoundRectCallout">
            <a:avLst>
              <a:gd name="adj1" fmla="val -64644"/>
              <a:gd name="adj2" fmla="val 151735"/>
              <a:gd name="adj3" fmla="val 16667"/>
            </a:avLst>
          </a:prstGeom>
          <a:solidFill>
            <a:schemeClr val="accent6">
              <a:lumMod val="20000"/>
              <a:lumOff val="80000"/>
            </a:schemeClr>
          </a:solidFill>
          <a:ln w="9525">
            <a:solidFill>
              <a:schemeClr val="tx1"/>
            </a:solidFill>
            <a:miter lim="800000"/>
            <a:headEnd/>
            <a:tailEnd/>
          </a:ln>
        </p:spPr>
        <p:txBody>
          <a:bodyPr/>
          <a:lstStyle/>
          <a:p>
            <a:pPr algn="ctr">
              <a:defRPr/>
            </a:pPr>
            <a:r>
              <a:rPr lang="tr-TR" b="1" dirty="0" smtClean="0">
                <a:latin typeface="Corbel" pitchFamily="34" charset="0"/>
              </a:rPr>
              <a:t>E-Öğrenme Aracı</a:t>
            </a:r>
            <a:endParaRPr lang="tr-TR" b="1" dirty="0">
              <a:latin typeface="Corbe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95288" y="0"/>
            <a:ext cx="7777162" cy="706438"/>
          </a:xfrm>
        </p:spPr>
        <p:txBody>
          <a:bodyPr/>
          <a:lstStyle/>
          <a:p>
            <a:r>
              <a:rPr lang="tr-TR" sz="3200" dirty="0" smtClean="0">
                <a:latin typeface="Corbel" pitchFamily="34" charset="0"/>
              </a:rPr>
              <a:t>E-öğrenme Aracı-H2020</a:t>
            </a:r>
          </a:p>
        </p:txBody>
      </p:sp>
      <p:sp>
        <p:nvSpPr>
          <p:cNvPr id="61445" name="AutoShape 4" descr="data:image/jpeg;base64,/9j/4AAQSkZJRgABAQAAAQABAAD/2wCEAAkGBhQSERQUEhQWFRUUGBcUFxgYFxgXGBQVFRUWFhYWGBUXHCYeFxskHBUWHy8gIycpLCwsFR4xNTAqNSYrLCkBCQoKDgwOGg8PGiwkHyQsKSwqLCwvLCksLCwsKSwsKSwsKSwsKSwsLywsLCwsKSkpLCwsLCwsLCwsLCwsLCksLP/AABEIAOAA4QMBIgACEQEDEQH/xAAbAAEAAgMBAQAAAAAAAAAAAAAABQYDBAcCAf/EAEUQAAEDAgMEBgcFBgUDBQAAAAEAAgMEERIhMQUGQVETImFxgZEHMkJSobHRFCNigsFTcpKy4fAkM0PC8RXS4hY0Y4Oi/8QAGQEBAAMBAQAAAAAAAAAAAAAAAAIDBAUB/8QAKBEAAwACAgIBAwMFAAAAAAAAAAECAxEhMQQSQRMiYTJRUhRCgbHw/9oADAMBAAIRAxEAPwDuKIiAIiIAiIgCIiAIiIAiIgCIiAIiIAiIgCIiAIiIAiIgCIiAIiIAiIgCIiAIiIAiIgCIiAIvhKg9q75U8BtixuHBudu86BSmXXCR46S7J1eZJA0XcQAOJNh5rn0vpHc9xALYW2yOEyOJ5ZZKr7Y286V3+ZJIM83gDP8AC0EgBao8S2+eCivIldHVqnemmZrK0nk3reGWS0//AF1TX1d/D/VchNW618+z9VZ9j7pPdhfM4BuRwjMkai7uHgrq8XHC3TKlnp9Iu7N+ac6Yz3Nv8itiLe+mdl0mE8nAi3flYKubY2mYGMETLBxALwAWRAkZuFxfU8Qth1VE9o6zX3yBbhdc/EX71S8U63pln1WW2nro3+o9ru4grOqXs3Z7GjFa5JuMTA0tyt6oFgcuSm4a9w43Haqax66LJyb7JlFqQ7RadcvktoFVNNFiaZ9REXh6EREAREQBERAEREAREQBERAEREAUNt3eiKmFj1n+6Dp+8eCj9698RBeOKxktm7gz6u+S5bW7QL3Ek3JzJJ8yStuDxnf3V0ZsuZTwie2vvpNLcF1mngMhblz+qrU+0Cf8AgLUmqFrh/PQZ/wBF1YxzK4Rgq2+zejle5wY25c8gAA89ByzVj2LsMMm6Opbje5mIAFzujvf1yMhobZ6juVNg2g+N2Nji12eY1F9bclad0HzSYujnja52cmK8kthkDZ2Vr24qOVNIQ9sh9rUMkc3ROacRPVAuQ7EcsN9crK07I2NUGH77GJGOb0V5B1WDWzblt8rdbgVYqfZoa4PeeklAt0jg0EDk0AWaNdOeq27rLedtaLpx6eys7W2FU1IDSYY2Mva2J2IloHIWGvC47VN7I2YIY2tyLg1rXEXs4t0OEn4rcuvl1S7bWianT2ZQV9BWIOWtHtSIyuiDwZG6tzva1/HI8FD12S2SIetmnrC3Q/RRVDXtlaXNxWBLTia5puOxwBWWeoEbcTjYXAvyuQP1UXPwz1V8llpqwP7Dy+i2FW45OPipWir75O8/qqKjXRom99m+iIqywIiIAiIgCIiAIiIAiIgCqm+G9YhBijPXI6x9wHgO23kpTeXbgpoS4WxuyYO3iSOQ+i45tKuLiSTcnMk9q2+Lg937PozZ8vqtI81teHEk4j+YfRR8s7eR7esPL1Vjc/ieH9hasj12FKOc6Pbpm+6fF30AXySYAAYRnmc3eHHln4rA0XIH924r5ixO5XI7bAngOKlohss2ydy5KiJsoMbQ69gTITYEi55ZhT+7G576ecSPdGQGkAMxXucs78LXVi2dAxkTWRkFsYDBYg6cyOPE96hN8t4mwwvjY+0xbo3VrSQCT7uRy4rnPLeRuV0avSZWzNvBvlHSPawsLyRc4XDq52zB4qDZ6RHueX4GNga5rXN1lIdezhwyw6aeapIge8AtjcfxBrnYiTlc5i/DJStNRVYp5YRTvwuLZHEtcCMHAXsD8TktCwY5XJV9Smy4/apC81FDIJ2PBc+FxaC0ktzAycMgcjy43UjsLeltQ5zCx8UrBicxw4XAuD3niAub7ChAJe2obFI0PIbZwcbMNsJyaSeRK8ybxyfaTPGXM6xLRcmzXHMWNxna5Gl9FGvHVbR6srXJ16euYwgPe1uI2GJwF+65z1XO5tjVctQ8xkkiU9dshwtDiSDe9xb9Vg3k21DUNjlblMbYgDYMLfeB9a/Ag6C3dZN39+4nxtbO/A8dUudm05Eg4vD+7quYrFO0tknSt6bI5m6tdTnHDKHHiA8i/e1+TlcNlGV8JbVMaHG7SAQQ5ttSBcDU5dii3b9UoYXYnEg2LQw4h2kaAdt1OMnBAI0IBHcc1Vkq2vuRZKn4ZXz0mznNOMyUpdhIPrRF2ljxH92vrbIKgOAINwQCCNCDoVF7RiZLG6OQXa7XO2mYIPAqOoZ46OMtM12AktxkDCD7IPFQpq1v5JLh/gv2zq6/Vce76KQXOqXeB0p/w8Msv4g3Cz+N9grVs+vqiB0kUbf/ALSTb8rCL+Ky3j1yaovZNovjSvqpLQiIgCIiAIiIAvjnWFzoF9Ve322t0NOWg9aTq/l9r9B4qUS6pJEafqtlC3u26Z5nOv1W5NH4Rp56qn1Et1IV1S06t7cnW+YKjSWE+126aDMrv45UrSOTdezNeZ2QHifHT4fNaznLYkLST1nC/wCEH/csWBvvO/g/81eipnluQcey38X9AfNKOjfM8MjaXOOgHz7B2lZJImhg6ztSfUHd7/4SugbgbDMMb5HtIdJYNxNwuwDsubAnPwCqy5VE7JTHs9HnZG4rRTdHO54c53SODH2aMrBvI5cba9yldkbo09PctZid7z+sR2DKw05XU1YJw/vtXLrLb+TYolHwLHUtJY4NDSSCAHeqSR7VuCyZLyXDtUCRymTc6qZL/kktDhmwggtJsbC97W4cFXy22Rytl3WXdC4KG2rsGllxY4mgkklzbNdfniAz8Vujy/5IzPD+xz+n3Tq+jEzGagEAOGMtPEN5W4fBRdbTytcTKx4PEuaRn5W5LpVRt2CmY2MH1QGtbcucQBYCwzJSCjrqr1IhTxn25r4iOyIZ+dk/qaXLXB79FPhHOHiXAXND+jfYutfCXDLO2Rsb+avGxNtvfDFHTxSTOaxjThFmtIaAcUh6oVm2f6PYG2dOXVLx+0yjH7sTer53VkBaxoAAa0aAAADuAyCzZvKmuNbNOPxmuWyoU26dXLnUTNhafYi6z7dsjsh4Aqb2duhSwnEIw9/vynpHf/rIeACjd96yRkAminMLInB8hawSF0Y1aAVXd89/5WxUslIWtiqrDpnC/Rkmwu3QWzve/qrHWWmaFjlHSKmvZEMUjmtaOLiAB4nILPR1jJWB8bmvY7RzSCDnbIjXMLg239u1FRTPiq+vNs+dr5QBbpqd3VxWGWV9eRCn9wN8GUUdXB1poof8VAGWc50Mli5oBOrbgkdrlWWHaoHrKqXsTbldNUtP2dsdLndzyekkY+MPjc1vskO6rmkeKugK8AREQBERAEREAXMfSFtLHUFgOUYw+Orvp4Lpkjw0EnQAk9wXENuVZfI951cSf4itvhzumzN5FanRB1MlyVqOOR8B+p+XxWWZy15jkO25+Nv9q7KOYzASvBfZenKf3F2MKipu+xbEA8g+0b2aLcr5nu7VK6UztniW3ote6O7IYxs0vWe9jcIcL9GLA3F/aOVzw81aUK8kri3bt7ZuSUo+3QuyWMuWtVV7WNuSABzUdHpsly15qwN4qCbtyWpJbRxOm4F/qxN75Dl4C634NxS4Y6+cvGpijJZGOxzvWf8ABSep/Uz2ZddGhUbzh7+jp2unk92MYrfvO0aO9bVNuhV1GdTKIGH/AE4iHSHsMh6rfC6t2zaeGKMNgaxjOAYAAe3LXvWhtje6mpiBPMyO+mJwBPhqqXm/ii6cP8jLsjdqmpc4owHcXnrSHve7PyspHpgoHbu0pZKRz6JzHPcAWEm7LE63GuV1x+s3mqaSobI2rlqDG4faG2+5Avm3LIHlyVLpvllySXCOmb1ekiOll6Bsb5ZyAWsaLBxdoMZyHx0Va9J20ajDTPL3w08uFk7W2xMLrE3cOQuMjbJffSFF1KbacHWMJa829qJ1tfP4lWnbOz49o0BDSC2Zgcw8iRiYfA2Xh6UnYUP2GudQyOLqWsYejxG4EltBfmMu27Vh2PsUyRV2yJPWjJnpifdJuM+/D5uVgpN1xJT0rKt2KamLXBzCR6p6ovqcg3yUlsmqqjNVFrI5xDLgwi0U3RPY2SMtcepJk4ts7CeqcyvAaO7u5cz30tVUWjlbC6CpjNn9Myxa3Eb2vaxOuYXnY+4j4dqxyRQtgggMlnB5cZmyMtbCfVsSRbsVlG+VMwHpXmJ7dYpGuZKD2RkXd3tuO1V3bXpPffBTR4PxyAF1uYj0b437lbjxVfRCskz2dIqK2OJmKR7WNHFxt5c+4Lc2dV9I3Fhc1vslwwlw5hpzA77LiNLVyySiWZ5eQb4nG+hvYD9Au5UVQHxseNHNB8wp5cP00iMZPdmdERZy0IiIAiIgNHbk2GnlPJjviLLim0GXvhN89DkfjrrwXYd7T/g5e5v87VxbaH1+a6fhLhv8mLyXyiMqGFuoI7xZa9RqB2AfALYMzhk0kXyyJCx1FUS45NOZ1a3n2BdRbMDNNyt3oxe77RIB6pju7sIcMOfi7+wqs+ccWN8C4f7iB5LoPo0iZ0Mr2tIcX4Td18mtBFshb11V5NaxsljW7RbStSur2xNLnuDQOJNgtw27VTt9o+jkp6kt6RkTx0jHDE1zSfdOV9RpxHJcuJ9no109cm1FtKoqzajiLm/tpLsiHcTm/wDKFLUHo/YSH1khqX64T1YWnsjHrfmPgrPDM1zGuYQWFoLSNC0i4t2WVP3i9JEdPMYY4pJ5GC72xtvgBzGIk2BtwVFZn0uDTOJLl8lyjjDQGtAa0ZAAAADsAyCjt4KETwSRO0e0tPcRZR2xt8Y6qldPCHOwh12W64c0XLLc/qordzbldVTYpKcQU1jYPP3pPA4Rk0dhVJcR/oz2q4RS0cp+9pXGPvZ7B8svBUiodLLtCsj6Bs0xeQHSEBscNgG5a245c1cN5aF9HtSnqo2ksqCKeYNBOvqOIHd8FM7w+jqOqkbO174JgLY4zYkcjzXgIncTZwpGOo3zh0suKVsYyDG5B2G+drm+fb2qtU25u0GNlohEzo5HuJnJHqOOZw6l1l0fdfcOKjc6QF0krsnSyHE8jlfgOwKz9EgKzuzuoKeibTSu6ZoBBxAWLSScNuQvZS4pwxoa0AACwAyAHcovbO/NNASxrjNL+zi6xB/E71W+d+xU7am8NbUki/2eM+zGbvI/FJr/AA2Vs4qfL4K3kS6N7b+8EVO+z39b3G9Z5/KNPGyej3bjpNoTBzDGJ4GuaCblxp3lpJ5HDMMuxQVBsBkeYbmcyTmT3k5qTo/uauilGQE3Qu/dqGOi/nLF7USlwRm23ydJ2nsiGpZgnjbI3UYhm082u1ae0EFUXbPove0uko5Q4nPo58z+SexI/OD+8F0VaW2trNpoJJ3te9sYxOEbQ52HibEjIankASoTdQ9pllSq7OQPD4ZQyoY+KQ5ASC2K3uPzbJ+Uldm3LqMdJHnm27e6xyHkQuc7T9KDZ2GNtB0rHcJ3swntwMa+/mFuejobSEl444Y6Mvs6Jz3v6PIYjE97i8ZW6pu3kAtGXLWSNUv8lUY1FcM6siIsheEREAREQEft+DHTTN/A4jvAuPiAuHbR1/vmV3+RlwRzBHmuFbepejkcw+ySPAE2+C6Xg12jF5S6ZAkZjvHzWrLqtwjrDvHzWnLquqjnswuVt3G3qbBihlFmOJeH+6ThBxDlkM+CqbgvsPtfun5hMkK1piacvaO5XuFpbUoRNE+N2jgR5qu7o75skayCTqPa1rGkm7ZLCwFzo7TLira4Lj1FY60zaqVLZEejfaTjBJSyH7ylcW98ZJwnuBuO7CuebWppIdq1ML5/s8dQ7phJYXe0gDC17sm2zHgrdtOb7FtCGqGUcn3M37rvaPdYH8iuu2d26eqAE8TJAMxiANu0HgqfIn7vZfP/ADNWGtzr9ij7g1lLDUOpaNrpQQZJpsRc0PyADnaEnPTkuktjAWlsrYUNO3DDG1jeTQAPgtqsro4WF8r2xsHtOIaPM69yz62XdHt0QOoX17g0EkgAZkk2AHMk6KmV/pFxktoYTKdOlfdkQ7QPWf8ABQ8ux56oh1ZM6QXyjHUib3MGveVesL/u4/2UvMvjksG1PSLC0llM11VJp1Mowe2U5HwBVfqjWVn/ALiXBGf9KK7W25Od6zvEqZo9jsYAGtAA5BbrYLK1es/pRTVOuyDodgRxCzWgJJTC6nHMWs+mGXivHyeIjXQKP2/TE0spb6zG9K3niiIkbbxYp10S+tgByOhyPcdVFokmb+9O8hbRsNOR01YGsg5NMjcRk7mMJd34ea1twN7ftUZgncHVEQzdwnjHVEoB46Bw4Eg6OC5+ysljhHTZPgY6hp28o2OLZJu8gNaP3W8ioukdKxzJac4ZInYmH2b2sWuvlhcDYjkVLH4rvG6+SVZ1N6LZvRuz9imBjH+Fld1OUEjv9I8mG12Hvb7t+jej5tqU9rz/ACtUfsTa8G1aI4mgh4Mc0R1jf7TTx5Fru466bG4tY2N01C6QSS05x4wQS+KQ9Qvt6sgthc08gRk7KusreP0osWNKvZFuREWctCIiAIiIAucb/wCxHYjIxmIC+MDUDUOFuzXwXR1GbVizB55eSuwW4rZVln2k4LKxt7g242d9R9AtWppHAusCQCcxnx7FaN8t3egfjZ/lyE2HuHXD3a27lV6gda47D8Au7FKltHKpa4ZpuX2EZuHNrvgL/osrqh3E377O/muvVPNd1i1puHN0I9ZpA9UgceStfRWaKnmb8VYjDBJp7RaC+3LEfna/aofpGH2D4OI/mBXy7OTx4td+jV45VdoJtdMz123p5WlskrntOodYjI3yyyXUN0N+4BQMNTK1j4vujc3c8NHULWjN122GQ1BXKCGc3+Tf+5HUzCwHE71iPVGlmkD1u9UZsE5FouxZXD2Xvb3pjcbto47f/JIAT3iMZDxJ7lTf+vSSyiWp++Iz+8JP5Wj1WeVlpiBnvH+D/wAlmgpWOe1uMjEQ25DQASbZkuyCRgiFwj2s1U+Wda2ZTNMbHtbYOa1wHIOAI+akWxZL7FEAABoAAMgMgLLJYW4rmPs0ox2Sy9Zcvil+xeAxOCwSg5ZDDmSTw0t/ytolR21qAz08kYcGmS4vm4Czhfxs3TmvUv3B9ge14u1zXC5FwQRcajJep5Gxsc95s1gLj3BeNj7JbTwtibnhvc8yTclVb0g7UN2QNOXrvtxOWEH5+I5KcR73pEar1nZXtobTMzzIWgFziRfrYQALADTjyWNji7U3/TuHBYQ3qt8T8h+hW1TsXUSSXBlb2bmz6OVshdTzPh6ZuCXAbF7QerY+y7UYhY2cbFdt3Y3bhooGxwsDTYF5t1nv1LnHUm5Oq53uTsvpaiMcG9c9zc/nYeK62uP5fqq4Ol4+/XkIiLGaAiIgCIiALFUw4mkeXesqIDnm/jR9lcDribh77/S65fOzIeXln8j8F2bf3ZHSQOI9k48uwG4t3EnwXJJ6Y2PEDO4+Pd/RdrxKTg5meWqIl7V5iNnNPIj5rPIxYHtW5GVmKRliRyNvJeCFs1I6xPOzv4gCfiSsBC9Is8LK3/Ld+8z+WT+ix2WWL1X9zT5OH1RhGFERegv+5W+LnubTzm5OUb+JsPVdz0yPmr1wXCYpS1wc02c0hwI1BBuCu3bMqjJDG82u9rXHDmLkXNvFczysSl+y+TXhrfDMxC8kL2vllk2W6PC09n3aZGO1D3SDTNkhuCPHEPDxO/ZDGLg2zta/G172uvdnujxZc438Z/i9LdRvjrmPl4LoGzHEtcT+0lAubnCJHAfLysqbvwx0lWxjfZY0DicTiTk0Zk6aDgtHj8WV5OZK0yEmwAJs257Bm4nyW/QU1z+vJT7tlCjp3ukAMs/3bR7jLdbTja1/Bet1tjOnla3hx5NbxOWnLxWp5Fpv4K1D3ovW4Wy8EJkIzkyH7o/rfyVpXiGINaGtFg0AAcgNF7XDyX706OpM+q0ERFAkEREAREQBERAeJog5pacwVxPbezHQyubYjCT2G3DzC7eoHendltUy7bCRoyPvD3T9Vq8bN9OtPplGbH7rg4lUNscwD26HzC1Hsb2jyd9FPbS2a5pLXAgtyIKh5YV2paZzKWjXlgBa0hwyu3O40NxqPxfBYDTHhY9xB+AN1tCO4I8R3tv+hK1nMU0yDMbqZw9l3kV7giPWFjmx3A8LP/2/FeQLaZdyy0shxtzOZtqfay/Ves8+TULV8AWwJne87zKdO/3neZXvI0eIaRz3Na0G7iGjI6k2HzXZdgbI+zU7Yrl2HU21JJJsOWa5Zu9XiKpiklJwNdc6m2RANuwkHwXYWOBbcG4NiDqCDxCweY3wvg0YEuz7hSy+WSywaNJ9svpQNWGvqBHE97jYNa437bG1u269SGyF3h3qbS9SMB0pzto1l+Lrak62ULuRTPlqX1EnWwhxLz77tPIYu4WVWYwk3NyTmScySdSTzVppNpOFM2njbhBv0juJxG9hyysDxXQeL0nS7fbMyr2e2fdqVRqqi7c2jqMHMX17yf0XTd19gimiz/zHZuPLk3++KjNzN1OhAllHXPqg+yOfYfkrauf5GZP7J6Ruw49fc+wiIsZoCIiAIiIAiIgCIiAIiICD3k3ZbUtuLCQaHg7sP1XLNr7CdE4tc0tI4H9DxHau3rT2nsiOobhkbfkeI7itWDyXj4fRRkwq+V2cCkpi03tp5LVmgsctDmO7+8vBdE29uHJFd0d3t5jUd4/UKpzUh0I7rj4XXWjLNLaZz6xueGQDo14LFKSQfh+YWF0I5HzB/QK7ZVo06mPru7TfwOY+axYFIyxAhpz0w8PZ/oR5LF0Le1FQaNPAujejuvc+B8bnX6JzQ3sY4GwvyuD3Ki9C3t+Cktk7SdTEPjJzdmLizg0DIix95V5p950Th+r2dUsvoatIbegDGvdIxuIA2xBxGWYs3W2ij6vfaFo+7DpD3YR4k5+QXMUU+katr5ZN1E7Y2l7zhaNSe35rm+29ovqZXOLiI79Rl72AyvYZXOvis+066WpcOkOQzDR6rSeQ7uJ7VLbB3JlmsbYWe87IW7BxWqJnEvamVvd8Ig9nbMLnANaXEmwHM8rBdM3Y3OEVpJs5NQ3gzv5lS2xd3YqYdQXdoXHXuHIKUWLP5LviejXiwKeWERFjNAREQBERAEREAREQBERAEREAREQBRW092YJ7l7LOPtNyPjwPipVF7NOXtHjSfZz7afo3drE4O7D1T9CqxW7pzR+tG4eBt5jJdoRao8u575KK8eX0cH/6WcxbtHeP+VgOzTyXeJqCN/rRsdwzaD+i1XbvU5/0Wfwq9ecvlFT8X8nERs08lm/6YbNFuZ88v0C7ON3Kb9izyWzFs2JtsMbBbSzR87L1+cvhBeL+TjlFuzLJ6jHO7gT8dFZdmejmQ5vIZ35nyH1XRwEVFeZb64LZ8eV2Qmy90IIbHDjcOLs7HsGgU0AvqLLVOntsvSS6CIiiehERAEREAREQBERAEREAREQBERAEREAREQBERAEREAREQBERAEREAREQBERAEREAREQBERAf/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 y="836713"/>
            <a:ext cx="4616729" cy="2963473"/>
          </a:xfrm>
          <a:prstGeom prst="rect">
            <a:avLst/>
          </a:prstGeom>
          <a:noFill/>
          <a:ln w="9525">
            <a:noFill/>
            <a:miter lim="800000"/>
            <a:headEnd/>
            <a:tailEnd/>
          </a:ln>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0" y="3889762"/>
            <a:ext cx="4597671" cy="2968238"/>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tr-TR" dirty="0"/>
          </a:p>
        </p:txBody>
      </p:sp>
      <p:sp>
        <p:nvSpPr>
          <p:cNvPr id="10" name="Content Placeholder 2"/>
          <p:cNvSpPr txBox="1">
            <a:spLocks/>
          </p:cNvSpPr>
          <p:nvPr/>
        </p:nvSpPr>
        <p:spPr bwMode="auto">
          <a:xfrm>
            <a:off x="4788024" y="1772816"/>
            <a:ext cx="4200525" cy="3887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Futura Bk BT"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Futura Bk BT"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Futura Bk BT"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Futura Bk BT"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tr-TR" sz="3400" b="1" dirty="0" smtClean="0">
                <a:latin typeface="Corbel" pitchFamily="34" charset="0"/>
              </a:rPr>
              <a:t>H2020 e-öğrenme </a:t>
            </a:r>
            <a:r>
              <a:rPr lang="tr-TR" sz="3400" dirty="0" smtClean="0">
                <a:latin typeface="Corbel" pitchFamily="34" charset="0"/>
              </a:rPr>
              <a:t>aracı ile sizlere yeni program hakkında genel bilgi veriliyor. </a:t>
            </a:r>
          </a:p>
          <a:p>
            <a:pPr marL="0" indent="0">
              <a:buFont typeface="Arial" pitchFamily="34" charset="0"/>
              <a:buNone/>
              <a:defRPr/>
            </a:pPr>
            <a:endParaRPr lang="tr-TR" sz="2800" dirty="0" smtClean="0">
              <a:latin typeface="Corbel" pitchFamily="34" charset="0"/>
            </a:endParaRPr>
          </a:p>
          <a:p>
            <a:pPr marL="0" indent="0">
              <a:buFont typeface="Arial" pitchFamily="34" charset="0"/>
              <a:buNone/>
            </a:pPr>
            <a:r>
              <a:rPr lang="tr-TR" sz="2800" u="sng" dirty="0" smtClean="0">
                <a:latin typeface="Corbel" pitchFamily="34" charset="0"/>
              </a:rPr>
              <a:t>5 farklı modül </a:t>
            </a:r>
          </a:p>
          <a:p>
            <a:pPr marL="514350" indent="-247650">
              <a:buFont typeface="+mj-lt"/>
              <a:buAutoNum type="arabicPeriod"/>
            </a:pPr>
            <a:r>
              <a:rPr lang="tr-TR" sz="2800" dirty="0" smtClean="0">
                <a:latin typeface="Corbel" pitchFamily="34" charset="0"/>
              </a:rPr>
              <a:t>H2020’ye Giriş</a:t>
            </a:r>
          </a:p>
          <a:p>
            <a:pPr marL="514350" indent="-247650">
              <a:buFont typeface="+mj-lt"/>
              <a:buAutoNum type="arabicPeriod"/>
            </a:pPr>
            <a:r>
              <a:rPr lang="tr-TR" sz="2800" dirty="0" smtClean="0">
                <a:latin typeface="Corbel" pitchFamily="34" charset="0"/>
              </a:rPr>
              <a:t>Toplumsal Sorunlara Çözümler</a:t>
            </a:r>
          </a:p>
          <a:p>
            <a:pPr marL="514350" indent="-247650">
              <a:buFont typeface="+mj-lt"/>
              <a:buAutoNum type="arabicPeriod"/>
            </a:pPr>
            <a:r>
              <a:rPr lang="tr-TR" sz="2800" dirty="0" smtClean="0">
                <a:latin typeface="Corbel" pitchFamily="34" charset="0"/>
              </a:rPr>
              <a:t>Endüstriyel Liderlik ve Rekabetçilik</a:t>
            </a:r>
          </a:p>
          <a:p>
            <a:pPr marL="514350" indent="-247650">
              <a:buFont typeface="+mj-lt"/>
              <a:buAutoNum type="arabicPeriod"/>
            </a:pPr>
            <a:r>
              <a:rPr lang="tr-TR" sz="2800" dirty="0" smtClean="0">
                <a:latin typeface="Corbel" pitchFamily="34" charset="0"/>
              </a:rPr>
              <a:t>Bilimsel Mükemmeliyet</a:t>
            </a:r>
          </a:p>
          <a:p>
            <a:pPr marL="514350" indent="-247650">
              <a:buFont typeface="+mj-lt"/>
              <a:buAutoNum type="arabicPeriod"/>
            </a:pPr>
            <a:r>
              <a:rPr lang="tr-TR" sz="2800" dirty="0" smtClean="0">
                <a:latin typeface="Corbel" pitchFamily="34" charset="0"/>
              </a:rPr>
              <a:t>H2020’de Proje Yönetimi ve Fikri Mülkiyet Hakları</a:t>
            </a:r>
          </a:p>
          <a:p>
            <a:pPr marL="0" indent="0">
              <a:buFont typeface="Arial" pitchFamily="34" charset="0"/>
              <a:buNone/>
              <a:defRPr/>
            </a:pPr>
            <a:endParaRPr lang="tr-TR" sz="2800" dirty="0" smtClean="0">
              <a:latin typeface="Corbel" pitchFamily="34" charset="0"/>
            </a:endParaRPr>
          </a:p>
          <a:p>
            <a:pPr marL="0" indent="0">
              <a:buFont typeface="Arial" pitchFamily="34" charset="0"/>
              <a:buNone/>
              <a:defRPr/>
            </a:pPr>
            <a:endParaRPr lang="tr-TR" sz="2800" dirty="0">
              <a:latin typeface="Corbe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0825" y="0"/>
            <a:ext cx="7921625" cy="706438"/>
          </a:xfrm>
        </p:spPr>
        <p:txBody>
          <a:bodyPr>
            <a:normAutofit/>
          </a:bodyPr>
          <a:lstStyle/>
          <a:p>
            <a:r>
              <a:rPr lang="tr-TR" dirty="0" smtClean="0">
                <a:latin typeface="Futura Bk BT"/>
              </a:rPr>
              <a:t>H2020 Programı’ndaki Yenilikler</a:t>
            </a:r>
            <a:endParaRPr lang="en-GB" dirty="0" smtClean="0">
              <a:latin typeface="Futura Bk BT"/>
            </a:endParaRPr>
          </a:p>
        </p:txBody>
      </p:sp>
      <p:sp>
        <p:nvSpPr>
          <p:cNvPr id="15" name="Rectangle 3"/>
          <p:cNvSpPr txBox="1">
            <a:spLocks noChangeArrowheads="1"/>
          </p:cNvSpPr>
          <p:nvPr/>
        </p:nvSpPr>
        <p:spPr bwMode="auto">
          <a:xfrm>
            <a:off x="1001713" y="1087438"/>
            <a:ext cx="7805737" cy="5214937"/>
          </a:xfrm>
          <a:prstGeom prst="rect">
            <a:avLst/>
          </a:prstGeom>
          <a:noFill/>
          <a:ln w="9525">
            <a:noFill/>
            <a:miter lim="800000"/>
            <a:headEnd/>
            <a:tailEnd/>
          </a:ln>
        </p:spPr>
        <p:txBody>
          <a:bodyPr/>
          <a:lstStyle/>
          <a:p>
            <a:pPr marL="342900" indent="-342900" eaLnBrk="0" hangingPunct="0">
              <a:lnSpc>
                <a:spcPct val="80000"/>
              </a:lnSpc>
              <a:spcBef>
                <a:spcPct val="20000"/>
              </a:spcBef>
              <a:defRPr/>
            </a:pPr>
            <a:r>
              <a:rPr lang="en-GB" sz="1600" kern="0" dirty="0">
                <a:solidFill>
                  <a:srgbClr val="3399FF"/>
                </a:solidFill>
                <a:latin typeface="+mn-lt"/>
              </a:rPr>
              <a:t>	</a:t>
            </a:r>
            <a:endParaRPr lang="en-GB" sz="2000" kern="0" dirty="0">
              <a:latin typeface="+mn-lt"/>
            </a:endParaRPr>
          </a:p>
          <a:p>
            <a:pPr marL="342900" indent="-342900" eaLnBrk="0" hangingPunct="0">
              <a:lnSpc>
                <a:spcPct val="80000"/>
              </a:lnSpc>
              <a:spcBef>
                <a:spcPct val="20000"/>
              </a:spcBef>
              <a:defRPr/>
            </a:pPr>
            <a:r>
              <a:rPr lang="en-GB" sz="2000" kern="0" dirty="0">
                <a:solidFill>
                  <a:srgbClr val="3399FF"/>
                </a:solidFill>
                <a:latin typeface="+mn-lt"/>
              </a:rPr>
              <a:t>	</a:t>
            </a:r>
            <a:endParaRPr lang="en-GB" sz="2400" kern="0" dirty="0">
              <a:latin typeface="+mn-lt"/>
            </a:endParaRPr>
          </a:p>
        </p:txBody>
      </p:sp>
      <p:sp>
        <p:nvSpPr>
          <p:cNvPr id="9220" name="TextBox 8"/>
          <p:cNvSpPr txBox="1">
            <a:spLocks noChangeArrowheads="1"/>
          </p:cNvSpPr>
          <p:nvPr/>
        </p:nvSpPr>
        <p:spPr bwMode="auto">
          <a:xfrm>
            <a:off x="467544" y="836712"/>
            <a:ext cx="7585075" cy="5370701"/>
          </a:xfrm>
          <a:prstGeom prst="rect">
            <a:avLst/>
          </a:prstGeom>
          <a:noFill/>
          <a:ln w="9525">
            <a:noFill/>
            <a:miter lim="800000"/>
            <a:headEnd/>
            <a:tailEnd/>
          </a:ln>
        </p:spPr>
        <p:txBody>
          <a:bodyPr>
            <a:spAutoFit/>
          </a:bodyPr>
          <a:lstStyle/>
          <a:p>
            <a:pPr marL="360363" indent="-360363">
              <a:spcBef>
                <a:spcPts val="2400"/>
              </a:spcBef>
              <a:buFont typeface="Arial" pitchFamily="34" charset="0"/>
              <a:buChar char="•"/>
            </a:pPr>
            <a:r>
              <a:rPr lang="tr-TR" sz="2400" dirty="0">
                <a:latin typeface="Corbel" pitchFamily="34" charset="0"/>
              </a:rPr>
              <a:t>Üç farklı </a:t>
            </a:r>
            <a:r>
              <a:rPr lang="tr-TR" sz="2400" dirty="0" smtClean="0">
                <a:latin typeface="Corbel" pitchFamily="34" charset="0"/>
              </a:rPr>
              <a:t>program/girişimin tek </a:t>
            </a:r>
            <a:r>
              <a:rPr lang="tr-TR" sz="2400" dirty="0">
                <a:latin typeface="Corbel" pitchFamily="34" charset="0"/>
              </a:rPr>
              <a:t>programda </a:t>
            </a:r>
            <a:r>
              <a:rPr lang="tr-TR" sz="2400" dirty="0" smtClean="0">
                <a:latin typeface="Corbel" pitchFamily="34" charset="0"/>
              </a:rPr>
              <a:t>birleştirilmesi</a:t>
            </a:r>
            <a:endParaRPr lang="en-GB" sz="2400" dirty="0">
              <a:latin typeface="Corbel" pitchFamily="34" charset="0"/>
            </a:endParaRPr>
          </a:p>
          <a:p>
            <a:pPr marL="817563" lvl="1" indent="-360363">
              <a:spcBef>
                <a:spcPts val="600"/>
              </a:spcBef>
              <a:buFont typeface="Arial" pitchFamily="34" charset="0"/>
              <a:buChar char="•"/>
            </a:pPr>
            <a:r>
              <a:rPr lang="tr-TR" sz="2000" dirty="0" smtClean="0">
                <a:latin typeface="Corbel" pitchFamily="34" charset="0"/>
              </a:rPr>
              <a:t>Çerçeve Program (ÇP</a:t>
            </a:r>
            <a:r>
              <a:rPr lang="tr-TR" sz="2000" dirty="0">
                <a:latin typeface="Corbel" pitchFamily="34" charset="0"/>
              </a:rPr>
              <a:t>)</a:t>
            </a:r>
            <a:endParaRPr lang="en-GB" sz="2000" dirty="0">
              <a:latin typeface="Corbel" pitchFamily="34" charset="0"/>
            </a:endParaRPr>
          </a:p>
          <a:p>
            <a:pPr marL="817563" lvl="1" indent="-360363">
              <a:spcBef>
                <a:spcPts val="600"/>
              </a:spcBef>
              <a:buFont typeface="Arial" pitchFamily="34" charset="0"/>
              <a:buChar char="•"/>
            </a:pPr>
            <a:r>
              <a:rPr lang="tr-TR" sz="2000" dirty="0">
                <a:latin typeface="Corbel" pitchFamily="34" charset="0"/>
              </a:rPr>
              <a:t>Rekabet Edebilirlik ve Yenilik Programı </a:t>
            </a:r>
            <a:r>
              <a:rPr lang="tr-TR" sz="2000" dirty="0" smtClean="0">
                <a:latin typeface="Corbel" pitchFamily="34" charset="0"/>
              </a:rPr>
              <a:t>(</a:t>
            </a:r>
            <a:r>
              <a:rPr lang="en-GB" sz="2000" dirty="0" smtClean="0">
                <a:latin typeface="Corbel" pitchFamily="34" charset="0"/>
              </a:rPr>
              <a:t>Competitiveness </a:t>
            </a:r>
            <a:r>
              <a:rPr lang="en-GB" sz="2000" dirty="0">
                <a:latin typeface="Corbel" pitchFamily="34" charset="0"/>
              </a:rPr>
              <a:t>and Innovation Programme (CIP</a:t>
            </a:r>
            <a:r>
              <a:rPr lang="en-GB" sz="2000" dirty="0" smtClean="0">
                <a:latin typeface="Corbel" pitchFamily="34" charset="0"/>
              </a:rPr>
              <a:t>)</a:t>
            </a:r>
            <a:r>
              <a:rPr lang="tr-TR" sz="2000" dirty="0" smtClean="0">
                <a:latin typeface="Corbel" pitchFamily="34" charset="0"/>
              </a:rPr>
              <a:t>)</a:t>
            </a:r>
            <a:endParaRPr lang="en-GB" sz="2000" dirty="0">
              <a:latin typeface="Corbel" pitchFamily="34" charset="0"/>
            </a:endParaRPr>
          </a:p>
          <a:p>
            <a:pPr marL="817563" lvl="1" indent="-360363">
              <a:spcBef>
                <a:spcPts val="600"/>
              </a:spcBef>
              <a:buFont typeface="Arial" pitchFamily="34" charset="0"/>
              <a:buChar char="•"/>
            </a:pPr>
            <a:r>
              <a:rPr lang="tr-TR" sz="2000" dirty="0">
                <a:latin typeface="Corbel" pitchFamily="34" charset="0"/>
              </a:rPr>
              <a:t>Avrupa Yenilik ve Teknoloji Enstitüsü (</a:t>
            </a:r>
            <a:r>
              <a:rPr lang="en-GB" sz="2000" dirty="0">
                <a:latin typeface="Corbel" pitchFamily="34" charset="0"/>
              </a:rPr>
              <a:t>European Institute of Innovation and Technology (EIT)</a:t>
            </a:r>
          </a:p>
          <a:p>
            <a:pPr marL="360363" indent="-360363">
              <a:spcBef>
                <a:spcPts val="2400"/>
              </a:spcBef>
              <a:buFont typeface="Arial" pitchFamily="34" charset="0"/>
              <a:buChar char="•"/>
            </a:pPr>
            <a:r>
              <a:rPr lang="tr-TR" sz="2400" dirty="0" smtClean="0">
                <a:latin typeface="Corbel" pitchFamily="34" charset="0"/>
              </a:rPr>
              <a:t>Araştırmanın yenilik </a:t>
            </a:r>
            <a:r>
              <a:rPr lang="tr-TR" sz="2400" dirty="0">
                <a:latin typeface="Corbel" pitchFamily="34" charset="0"/>
              </a:rPr>
              <a:t>ile </a:t>
            </a:r>
            <a:r>
              <a:rPr lang="tr-TR" sz="2400" dirty="0" smtClean="0">
                <a:latin typeface="Corbel" pitchFamily="34" charset="0"/>
              </a:rPr>
              <a:t>eşleştirilmesi– </a:t>
            </a:r>
            <a:r>
              <a:rPr lang="tr-TR" sz="2400" dirty="0">
                <a:latin typeface="Corbel" pitchFamily="34" charset="0"/>
              </a:rPr>
              <a:t>araştırmadan </a:t>
            </a:r>
            <a:r>
              <a:rPr lang="tr-TR" sz="2400" dirty="0" smtClean="0">
                <a:latin typeface="Corbel" pitchFamily="34" charset="0"/>
              </a:rPr>
              <a:t>ticarileştirmeye</a:t>
            </a:r>
            <a:endParaRPr lang="tr-TR" sz="2400" dirty="0">
              <a:latin typeface="Corbel" pitchFamily="34" charset="0"/>
            </a:endParaRPr>
          </a:p>
          <a:p>
            <a:pPr marL="360363" indent="-360363">
              <a:spcBef>
                <a:spcPts val="2400"/>
              </a:spcBef>
              <a:buFont typeface="Arial" pitchFamily="34" charset="0"/>
              <a:buChar char="•"/>
            </a:pPr>
            <a:r>
              <a:rPr lang="tr-TR" sz="2400" dirty="0" smtClean="0">
                <a:latin typeface="Corbel" pitchFamily="34" charset="0"/>
              </a:rPr>
              <a:t>AB’nin toplumsal sorunlarına </a:t>
            </a:r>
            <a:r>
              <a:rPr lang="tr-TR" sz="2400" dirty="0" err="1" smtClean="0">
                <a:latin typeface="Corbel" pitchFamily="34" charset="0"/>
              </a:rPr>
              <a:t>yoğunlaşılması</a:t>
            </a:r>
            <a:r>
              <a:rPr lang="tr-TR" sz="2400" dirty="0">
                <a:latin typeface="Corbel" pitchFamily="34" charset="0"/>
              </a:rPr>
              <a:t/>
            </a:r>
            <a:br>
              <a:rPr lang="tr-TR" sz="2400" dirty="0">
                <a:latin typeface="Corbel" pitchFamily="34" charset="0"/>
              </a:rPr>
            </a:br>
            <a:r>
              <a:rPr lang="en-GB" sz="2400" dirty="0">
                <a:latin typeface="Corbel" pitchFamily="34" charset="0"/>
              </a:rPr>
              <a:t>e.g., </a:t>
            </a:r>
            <a:r>
              <a:rPr lang="tr-TR" sz="2400" dirty="0">
                <a:latin typeface="Corbel" pitchFamily="34" charset="0"/>
              </a:rPr>
              <a:t>sağlık</a:t>
            </a:r>
            <a:r>
              <a:rPr lang="en-GB" sz="2400" dirty="0">
                <a:latin typeface="Corbel" pitchFamily="34" charset="0"/>
              </a:rPr>
              <a:t>, </a:t>
            </a:r>
            <a:r>
              <a:rPr lang="tr-TR" sz="2400" dirty="0">
                <a:latin typeface="Corbel" pitchFamily="34" charset="0"/>
              </a:rPr>
              <a:t>temiz enerji ve ulaştırma</a:t>
            </a:r>
            <a:endParaRPr lang="en-GB" sz="2400" dirty="0">
              <a:latin typeface="Corbel" pitchFamily="34" charset="0"/>
            </a:endParaRPr>
          </a:p>
          <a:p>
            <a:pPr marL="360363" indent="-360363">
              <a:spcBef>
                <a:spcPts val="2400"/>
              </a:spcBef>
              <a:buFont typeface="Arial" pitchFamily="34" charset="0"/>
              <a:buChar char="•"/>
            </a:pPr>
            <a:r>
              <a:rPr lang="tr-TR" sz="2400" dirty="0" smtClean="0">
                <a:latin typeface="Corbel" pitchFamily="34" charset="0"/>
              </a:rPr>
              <a:t>Basitleştirilmiş katılım kuralları</a:t>
            </a:r>
            <a:endParaRPr lang="en-US" sz="2400" dirty="0">
              <a:latin typeface="Corbel"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95288" y="0"/>
            <a:ext cx="7777162" cy="706438"/>
          </a:xfrm>
        </p:spPr>
        <p:txBody>
          <a:bodyPr/>
          <a:lstStyle/>
          <a:p>
            <a:r>
              <a:rPr lang="tr-TR" sz="3200" dirty="0" smtClean="0">
                <a:latin typeface="Corbel" pitchFamily="34" charset="0"/>
              </a:rPr>
              <a:t>Uluslararası Proje Pazarları/Etkinlikler</a:t>
            </a:r>
          </a:p>
        </p:txBody>
      </p:sp>
      <p:sp>
        <p:nvSpPr>
          <p:cNvPr id="3" name="Content Placeholder 2"/>
          <p:cNvSpPr>
            <a:spLocks noGrp="1"/>
          </p:cNvSpPr>
          <p:nvPr>
            <p:ph idx="1"/>
          </p:nvPr>
        </p:nvSpPr>
        <p:spPr>
          <a:xfrm>
            <a:off x="468313" y="1452563"/>
            <a:ext cx="6767512" cy="5072062"/>
          </a:xfrm>
        </p:spPr>
        <p:txBody>
          <a:bodyPr>
            <a:normAutofit fontScale="92500" lnSpcReduction="10000"/>
          </a:bodyPr>
          <a:lstStyle/>
          <a:p>
            <a:pPr>
              <a:defRPr/>
            </a:pPr>
            <a:r>
              <a:rPr lang="tr-TR" sz="2800" dirty="0" smtClean="0">
                <a:latin typeface="Corbel" pitchFamily="34" charset="0"/>
              </a:rPr>
              <a:t>H2020’ye yönelik etkinlikler</a:t>
            </a:r>
          </a:p>
          <a:p>
            <a:pPr marL="0" indent="0">
              <a:buFont typeface="Arial" pitchFamily="34" charset="0"/>
              <a:buNone/>
              <a:defRPr/>
            </a:pPr>
            <a:r>
              <a:rPr lang="tr-TR" sz="2800" dirty="0">
                <a:latin typeface="Corbel" pitchFamily="34" charset="0"/>
                <a:hlinkClick r:id="rId3"/>
              </a:rPr>
              <a:t>http://</a:t>
            </a:r>
            <a:r>
              <a:rPr lang="tr-TR" sz="2800" dirty="0" smtClean="0">
                <a:latin typeface="Corbel" pitchFamily="34" charset="0"/>
                <a:hlinkClick r:id="rId3"/>
              </a:rPr>
              <a:t>cordis.europa.eu</a:t>
            </a:r>
            <a:endParaRPr lang="tr-TR" sz="2800" dirty="0">
              <a:latin typeface="Corbel" pitchFamily="34" charset="0"/>
            </a:endParaRPr>
          </a:p>
          <a:p>
            <a:pPr marL="0" indent="0">
              <a:buFont typeface="Arial" pitchFamily="34" charset="0"/>
              <a:buNone/>
              <a:defRPr/>
            </a:pPr>
            <a:endParaRPr lang="tr-TR" sz="2800" dirty="0">
              <a:latin typeface="Corbel" pitchFamily="34" charset="0"/>
            </a:endParaRPr>
          </a:p>
          <a:p>
            <a:pPr>
              <a:defRPr/>
            </a:pPr>
            <a:r>
              <a:rPr lang="tr-TR" sz="2800" dirty="0" smtClean="0">
                <a:latin typeface="Corbel" pitchFamily="34" charset="0"/>
              </a:rPr>
              <a:t>Konulara özel tarama yapabileceğiniz Avrupa çapındaki etkinlikler</a:t>
            </a:r>
          </a:p>
          <a:p>
            <a:pPr marL="0" indent="0">
              <a:buFont typeface="Arial" pitchFamily="34" charset="0"/>
              <a:buNone/>
              <a:defRPr/>
            </a:pPr>
            <a:r>
              <a:rPr lang="tr-TR" sz="2800" dirty="0" smtClean="0">
                <a:latin typeface="Corbel" pitchFamily="34" charset="0"/>
                <a:hlinkClick r:id="rId4"/>
              </a:rPr>
              <a:t>http</a:t>
            </a:r>
            <a:r>
              <a:rPr lang="tr-TR" sz="2800" dirty="0">
                <a:latin typeface="Corbel" pitchFamily="34" charset="0"/>
                <a:hlinkClick r:id="rId4"/>
              </a:rPr>
              <a:t>://</a:t>
            </a:r>
            <a:r>
              <a:rPr lang="tr-TR" sz="2800" dirty="0" smtClean="0">
                <a:latin typeface="Corbel" pitchFamily="34" charset="0"/>
                <a:hlinkClick r:id="rId4"/>
              </a:rPr>
              <a:t>ec.</a:t>
            </a:r>
            <a:r>
              <a:rPr lang="tr-TR" sz="2800" dirty="0" err="1" smtClean="0">
                <a:latin typeface="Corbel" pitchFamily="34" charset="0"/>
                <a:hlinkClick r:id="rId4"/>
              </a:rPr>
              <a:t>europa</a:t>
            </a:r>
            <a:r>
              <a:rPr lang="tr-TR" sz="2800" dirty="0" smtClean="0">
                <a:latin typeface="Corbel" pitchFamily="34" charset="0"/>
                <a:hlinkClick r:id="rId4"/>
              </a:rPr>
              <a:t>.</a:t>
            </a:r>
            <a:r>
              <a:rPr lang="tr-TR" sz="2800" dirty="0" err="1" smtClean="0">
                <a:latin typeface="Corbel" pitchFamily="34" charset="0"/>
                <a:hlinkClick r:id="rId4"/>
              </a:rPr>
              <a:t>eu</a:t>
            </a:r>
            <a:r>
              <a:rPr lang="tr-TR" sz="2800" dirty="0" smtClean="0">
                <a:latin typeface="Corbel" pitchFamily="34" charset="0"/>
                <a:hlinkClick r:id="rId4"/>
              </a:rPr>
              <a:t>/</a:t>
            </a:r>
            <a:r>
              <a:rPr lang="tr-TR" sz="2800" dirty="0" err="1" smtClean="0">
                <a:latin typeface="Corbel" pitchFamily="34" charset="0"/>
                <a:hlinkClick r:id="rId4"/>
              </a:rPr>
              <a:t>research</a:t>
            </a:r>
            <a:r>
              <a:rPr lang="tr-TR" sz="2800" dirty="0" smtClean="0">
                <a:latin typeface="Corbel" pitchFamily="34" charset="0"/>
                <a:hlinkClick r:id="rId4"/>
              </a:rPr>
              <a:t>/</a:t>
            </a:r>
            <a:r>
              <a:rPr lang="tr-TR" sz="2800" dirty="0" err="1" smtClean="0">
                <a:latin typeface="Corbel" pitchFamily="34" charset="0"/>
                <a:hlinkClick r:id="rId4"/>
              </a:rPr>
              <a:t>events</a:t>
            </a:r>
            <a:endParaRPr lang="tr-TR" sz="2800" dirty="0" smtClean="0">
              <a:latin typeface="Corbel" pitchFamily="34" charset="0"/>
            </a:endParaRPr>
          </a:p>
          <a:p>
            <a:pPr marL="0" indent="0">
              <a:buFont typeface="Arial" pitchFamily="34" charset="0"/>
              <a:buNone/>
              <a:defRPr/>
            </a:pPr>
            <a:endParaRPr lang="tr-TR" sz="2800" dirty="0" smtClean="0">
              <a:latin typeface="Corbel" pitchFamily="34" charset="0"/>
            </a:endParaRPr>
          </a:p>
          <a:p>
            <a:pPr marL="0" indent="0">
              <a:defRPr/>
            </a:pPr>
            <a:r>
              <a:rPr lang="tr-TR" sz="2800" dirty="0" smtClean="0">
                <a:latin typeface="Corbel" pitchFamily="34" charset="0"/>
              </a:rPr>
              <a:t>  H2020 ile ilgili ulusal/uluslar</a:t>
            </a:r>
            <a:r>
              <a:rPr lang="tr-TR" sz="2800" dirty="0" smtClean="0">
                <a:latin typeface="Corbel" pitchFamily="34" charset="0"/>
                <a:hlinkClick r:id="rId5"/>
              </a:rPr>
              <a:t> </a:t>
            </a:r>
            <a:r>
              <a:rPr lang="tr-TR" sz="2800" dirty="0" smtClean="0">
                <a:latin typeface="Corbel" pitchFamily="34" charset="0"/>
              </a:rPr>
              <a:t>arası etkinlik haberleri</a:t>
            </a:r>
          </a:p>
          <a:p>
            <a:pPr marL="0" indent="0">
              <a:buNone/>
              <a:defRPr/>
            </a:pPr>
            <a:endParaRPr lang="tr-TR" sz="2800" dirty="0" smtClean="0">
              <a:latin typeface="Corbel" pitchFamily="34" charset="0"/>
            </a:endParaRPr>
          </a:p>
          <a:p>
            <a:pPr marL="0" indent="0">
              <a:defRPr/>
            </a:pPr>
            <a:r>
              <a:rPr lang="tr-TR" sz="2800" dirty="0" smtClean="0">
                <a:latin typeface="Corbel" pitchFamily="34" charset="0"/>
                <a:hlinkClick r:id="rId5"/>
              </a:rPr>
              <a:t>www.h2020.</a:t>
            </a:r>
            <a:r>
              <a:rPr lang="tr-TR" sz="2800" dirty="0" err="1" smtClean="0">
                <a:latin typeface="Corbel" pitchFamily="34" charset="0"/>
                <a:hlinkClick r:id="rId5"/>
              </a:rPr>
              <a:t>org.tr</a:t>
            </a:r>
            <a:r>
              <a:rPr lang="tr-TR" sz="2800" dirty="0" smtClean="0">
                <a:latin typeface="Corbel" pitchFamily="34" charset="0"/>
              </a:rPr>
              <a:t> (adres aktif hale geldiğinde)</a:t>
            </a:r>
          </a:p>
          <a:p>
            <a:pPr marL="0" indent="0">
              <a:buFont typeface="Arial" pitchFamily="34" charset="0"/>
              <a:buNone/>
              <a:defRPr/>
            </a:pPr>
            <a:endParaRPr lang="tr-TR" sz="2800" dirty="0">
              <a:latin typeface="Corbel" pitchFamily="34" charset="0"/>
            </a:endParaRPr>
          </a:p>
          <a:p>
            <a:pPr marL="0" indent="0">
              <a:buFont typeface="Arial" pitchFamily="34" charset="0"/>
              <a:buNone/>
              <a:defRPr/>
            </a:pPr>
            <a:endParaRPr lang="tr-TR" sz="2800" dirty="0">
              <a:latin typeface="Corbel" pitchFamily="34" charset="0"/>
            </a:endParaRPr>
          </a:p>
        </p:txBody>
      </p:sp>
      <p:pic>
        <p:nvPicPr>
          <p:cNvPr id="59396" name="Picture 12" descr="C:\Users\meltem.unlu\AppData\Local\Microsoft\Windows\Temporary Internet Files\Content.IE5\330TFZ0G\MC900446006[1].wmf"/>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7235825" y="1557338"/>
            <a:ext cx="1779588" cy="1211262"/>
          </a:xfrm>
          <a:prstGeom prst="rect">
            <a:avLst/>
          </a:prstGeom>
          <a:noFill/>
          <a:ln w="9525">
            <a:noFill/>
            <a:miter lim="800000"/>
            <a:headEnd/>
            <a:tailEnd/>
          </a:ln>
        </p:spPr>
      </p:pic>
      <p:pic>
        <p:nvPicPr>
          <p:cNvPr id="59397" name="Picture 13" descr="C:\Users\meltem.unlu\AppData\Local\Microsoft\Windows\Temporary Internet Files\Content.IE5\RFDPGQG6\MC900446010[1].wmf"/>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7235825" y="4014788"/>
            <a:ext cx="1639888" cy="1430337"/>
          </a:xfrm>
          <a:prstGeom prst="rect">
            <a:avLst/>
          </a:prstGeom>
          <a:noFill/>
          <a:ln w="9525">
            <a:noFill/>
            <a:miter lim="800000"/>
            <a:headEnd/>
            <a:tailEnd/>
          </a:ln>
        </p:spPr>
      </p:pic>
    </p:spTree>
    <p:extLst>
      <p:ext uri="{BB962C8B-B14F-4D97-AF65-F5344CB8AC3E}">
        <p14:creationId xmlns:p14="http://schemas.microsoft.com/office/powerpoint/2010/main" val="33597567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Corbel" panose="020B0503020204020204" pitchFamily="34" charset="0"/>
              </a:rPr>
              <a:t>Güçlü İletişim Önemli!!!</a:t>
            </a:r>
            <a:endParaRPr lang="tr-TR" dirty="0">
              <a:latin typeface="Corbel" panose="020B0503020204020204" pitchFamily="34" charset="0"/>
            </a:endParaRPr>
          </a:p>
        </p:txBody>
      </p:sp>
      <p:sp>
        <p:nvSpPr>
          <p:cNvPr id="3" name="Content Placeholder 2"/>
          <p:cNvSpPr>
            <a:spLocks noGrp="1"/>
          </p:cNvSpPr>
          <p:nvPr>
            <p:ph idx="1"/>
          </p:nvPr>
        </p:nvSpPr>
        <p:spPr>
          <a:xfrm>
            <a:off x="539552" y="1052736"/>
            <a:ext cx="7890048" cy="5073427"/>
          </a:xfrm>
        </p:spPr>
        <p:txBody>
          <a:bodyPr>
            <a:normAutofit lnSpcReduction="10000"/>
          </a:bodyPr>
          <a:lstStyle/>
          <a:p>
            <a:r>
              <a:rPr lang="tr-TR" b="1" dirty="0" err="1" smtClean="0">
                <a:latin typeface="Corbel" panose="020B0503020204020204" pitchFamily="34" charset="0"/>
              </a:rPr>
              <a:t>Firmla</a:t>
            </a:r>
            <a:r>
              <a:rPr lang="tr-TR" b="1" dirty="0" smtClean="0">
                <a:latin typeface="Corbel" panose="020B0503020204020204" pitchFamily="34" charset="0"/>
              </a:rPr>
              <a:t> İrtibat Noktaları Sistemi</a:t>
            </a:r>
          </a:p>
          <a:p>
            <a:pPr lvl="1"/>
            <a:r>
              <a:rPr lang="tr-TR" dirty="0" err="1" smtClean="0">
                <a:latin typeface="Corbel" panose="020B0503020204020204" pitchFamily="34" charset="0"/>
              </a:rPr>
              <a:t>UİN’ler</a:t>
            </a:r>
            <a:r>
              <a:rPr lang="tr-TR" dirty="0" smtClean="0">
                <a:latin typeface="Corbel" panose="020B0503020204020204" pitchFamily="34" charset="0"/>
              </a:rPr>
              <a:t> ile sıkı temas</a:t>
            </a:r>
          </a:p>
          <a:p>
            <a:pPr lvl="1"/>
            <a:r>
              <a:rPr lang="tr-TR" dirty="0" smtClean="0">
                <a:latin typeface="Corbel" panose="020B0503020204020204" pitchFamily="34" charset="0"/>
              </a:rPr>
              <a:t>Zamanlı Bilgi Akışı</a:t>
            </a:r>
          </a:p>
          <a:p>
            <a:pPr lvl="1"/>
            <a:r>
              <a:rPr lang="tr-TR" dirty="0" smtClean="0">
                <a:latin typeface="Corbel" panose="020B0503020204020204" pitchFamily="34" charset="0"/>
              </a:rPr>
              <a:t>Çağrı konu başlıklarında potansiyelinin belirlenmesi</a:t>
            </a:r>
          </a:p>
          <a:p>
            <a:pPr marL="457200" lvl="1" indent="0">
              <a:buNone/>
            </a:pPr>
            <a:endParaRPr lang="tr-TR" dirty="0" smtClean="0">
              <a:latin typeface="Corbel" panose="020B0503020204020204" pitchFamily="34" charset="0"/>
            </a:endParaRPr>
          </a:p>
          <a:p>
            <a:r>
              <a:rPr lang="tr-TR" b="1" dirty="0" smtClean="0">
                <a:latin typeface="Corbel" panose="020B0503020204020204" pitchFamily="34" charset="0"/>
              </a:rPr>
              <a:t>İngilizce </a:t>
            </a:r>
            <a:r>
              <a:rPr lang="tr-TR" b="1" dirty="0" err="1" smtClean="0">
                <a:latin typeface="Corbel" panose="020B0503020204020204" pitchFamily="34" charset="0"/>
              </a:rPr>
              <a:t>websiteleri</a:t>
            </a:r>
            <a:endParaRPr lang="tr-TR" b="1" dirty="0" smtClean="0">
              <a:latin typeface="Corbel" panose="020B0503020204020204" pitchFamily="34" charset="0"/>
            </a:endParaRPr>
          </a:p>
          <a:p>
            <a:pPr lvl="1"/>
            <a:r>
              <a:rPr lang="tr-TR" dirty="0">
                <a:latin typeface="Corbel" panose="020B0503020204020204" pitchFamily="34" charset="0"/>
              </a:rPr>
              <a:t>Güncel </a:t>
            </a:r>
            <a:r>
              <a:rPr lang="tr-TR" dirty="0" smtClean="0">
                <a:latin typeface="Corbel" panose="020B0503020204020204" pitchFamily="34" charset="0"/>
              </a:rPr>
              <a:t>Ar - Ge ve yenilikçilik faaliyetlerin açıklanması</a:t>
            </a:r>
            <a:endParaRPr lang="tr-TR" dirty="0">
              <a:latin typeface="Corbel" panose="020B0503020204020204" pitchFamily="34" charset="0"/>
            </a:endParaRPr>
          </a:p>
          <a:p>
            <a:pPr lvl="1"/>
            <a:r>
              <a:rPr lang="tr-TR" dirty="0" smtClean="0">
                <a:latin typeface="Corbel" panose="020B0503020204020204" pitchFamily="34" charset="0"/>
              </a:rPr>
              <a:t>Potansiyelin ortaya konması</a:t>
            </a:r>
          </a:p>
          <a:p>
            <a:endParaRPr lang="tr-TR" dirty="0"/>
          </a:p>
        </p:txBody>
      </p:sp>
    </p:spTree>
    <p:extLst>
      <p:ext uri="{BB962C8B-B14F-4D97-AF65-F5344CB8AC3E}">
        <p14:creationId xmlns:p14="http://schemas.microsoft.com/office/powerpoint/2010/main" val="2006920488"/>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5288" y="0"/>
            <a:ext cx="7777162" cy="706438"/>
          </a:xfrm>
        </p:spPr>
        <p:txBody>
          <a:bodyPr>
            <a:normAutofit/>
          </a:bodyPr>
          <a:lstStyle/>
          <a:p>
            <a:pPr>
              <a:defRPr/>
            </a:pPr>
            <a:r>
              <a:rPr lang="tr-TR" dirty="0" smtClean="0">
                <a:latin typeface="Corbel" pitchFamily="34" charset="0"/>
              </a:rPr>
              <a:t>H2020 </a:t>
            </a:r>
            <a:r>
              <a:rPr lang="en-US" dirty="0" err="1" smtClean="0">
                <a:latin typeface="Corbel" pitchFamily="34" charset="0"/>
              </a:rPr>
              <a:t>Projelerinde</a:t>
            </a:r>
            <a:r>
              <a:rPr lang="en-US" dirty="0" smtClean="0">
                <a:latin typeface="Corbel" pitchFamily="34" charset="0"/>
              </a:rPr>
              <a:t> </a:t>
            </a:r>
            <a:r>
              <a:rPr lang="tr-TR" dirty="0" smtClean="0">
                <a:latin typeface="Corbel" pitchFamily="34" charset="0"/>
              </a:rPr>
              <a:t>Başarı için…</a:t>
            </a:r>
            <a:endParaRPr lang="en-US" dirty="0" smtClean="0">
              <a:latin typeface="Futura Bk BT"/>
            </a:endParaRPr>
          </a:p>
        </p:txBody>
      </p:sp>
      <p:sp>
        <p:nvSpPr>
          <p:cNvPr id="119811" name="Content Placeholder 2"/>
          <p:cNvSpPr>
            <a:spLocks noGrp="1"/>
          </p:cNvSpPr>
          <p:nvPr>
            <p:ph idx="1"/>
          </p:nvPr>
        </p:nvSpPr>
        <p:spPr>
          <a:xfrm>
            <a:off x="395288" y="981075"/>
            <a:ext cx="8353425" cy="5876925"/>
          </a:xfrm>
        </p:spPr>
        <p:txBody>
          <a:bodyPr/>
          <a:lstStyle/>
          <a:p>
            <a:pPr>
              <a:lnSpc>
                <a:spcPct val="80000"/>
              </a:lnSpc>
              <a:spcAft>
                <a:spcPts val="1200"/>
              </a:spcAft>
            </a:pPr>
            <a:r>
              <a:rPr lang="tr-TR" sz="2800" dirty="0" smtClean="0">
                <a:latin typeface="Corbel" pitchFamily="34" charset="0"/>
              </a:rPr>
              <a:t>Ulusal proje deneyimini uluslararası alana taşımak</a:t>
            </a:r>
          </a:p>
          <a:p>
            <a:pPr>
              <a:lnSpc>
                <a:spcPct val="80000"/>
              </a:lnSpc>
              <a:spcAft>
                <a:spcPts val="1200"/>
              </a:spcAft>
            </a:pPr>
            <a:r>
              <a:rPr lang="tr-TR" sz="2800" dirty="0" smtClean="0">
                <a:latin typeface="Corbel" pitchFamily="34" charset="0"/>
              </a:rPr>
              <a:t>Çok ortaklı proje ve işbirliği tecrübesini artırmak</a:t>
            </a:r>
          </a:p>
          <a:p>
            <a:pPr>
              <a:lnSpc>
                <a:spcPct val="80000"/>
              </a:lnSpc>
              <a:spcAft>
                <a:spcPts val="1200"/>
              </a:spcAft>
            </a:pPr>
            <a:r>
              <a:rPr lang="tr-TR" sz="2800" dirty="0" smtClean="0">
                <a:latin typeface="Corbel" pitchFamily="34" charset="0"/>
              </a:rPr>
              <a:t>Rekabetin yoğun yaşandığı bir ortamda doğru ortaklıklara erişmek</a:t>
            </a:r>
          </a:p>
          <a:p>
            <a:pPr>
              <a:lnSpc>
                <a:spcPct val="80000"/>
              </a:lnSpc>
              <a:spcAft>
                <a:spcPts val="1200"/>
              </a:spcAft>
            </a:pPr>
            <a:r>
              <a:rPr lang="tr-TR" sz="2800" dirty="0" smtClean="0">
                <a:latin typeface="Corbel" pitchFamily="34" charset="0"/>
              </a:rPr>
              <a:t>Başarısını ispatlamış işbirliği ağlarına katılım için çaba harcamak</a:t>
            </a:r>
          </a:p>
          <a:p>
            <a:pPr>
              <a:lnSpc>
                <a:spcPct val="80000"/>
              </a:lnSpc>
              <a:spcAft>
                <a:spcPts val="1200"/>
              </a:spcAft>
            </a:pPr>
            <a:r>
              <a:rPr lang="tr-TR" sz="2800" dirty="0" smtClean="0">
                <a:latin typeface="Corbel" pitchFamily="34" charset="0"/>
              </a:rPr>
              <a:t>Üniversiteler ile işbirliğini artırmak</a:t>
            </a:r>
          </a:p>
          <a:p>
            <a:pPr>
              <a:lnSpc>
                <a:spcPct val="80000"/>
              </a:lnSpc>
              <a:spcAft>
                <a:spcPts val="1200"/>
              </a:spcAft>
            </a:pPr>
            <a:r>
              <a:rPr lang="tr-TR" sz="2800" dirty="0" smtClean="0">
                <a:latin typeface="Corbel" pitchFamily="34" charset="0"/>
              </a:rPr>
              <a:t>AB araştırma ajandasını çağrı açılmadan önce yönlendirmek/beslemek</a:t>
            </a:r>
          </a:p>
          <a:p>
            <a:pPr>
              <a:lnSpc>
                <a:spcPct val="80000"/>
              </a:lnSpc>
              <a:spcAft>
                <a:spcPts val="1200"/>
              </a:spcAft>
              <a:buNone/>
            </a:pPr>
            <a:r>
              <a:rPr lang="tr-TR" sz="2800" dirty="0" smtClean="0">
                <a:latin typeface="Corbel" pitchFamily="34" charset="0"/>
              </a:rPr>
              <a:t>önemlidir.</a:t>
            </a:r>
          </a:p>
        </p:txBody>
      </p:sp>
    </p:spTree>
  </p:cSld>
  <p:clrMapOvr>
    <a:masterClrMapping/>
  </p:clrMapOvr>
  <p:transition spd="slow"/>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99592" y="980728"/>
            <a:ext cx="7848872" cy="3816424"/>
          </a:xfrm>
        </p:spPr>
        <p:txBody>
          <a:bodyPr>
            <a:normAutofit fontScale="90000"/>
          </a:bodyPr>
          <a:lstStyle/>
          <a:p>
            <a:pPr>
              <a:spcBef>
                <a:spcPct val="20000"/>
              </a:spcBef>
            </a:pPr>
            <a:r>
              <a:rPr lang="tr-TR" sz="2400" dirty="0" smtClean="0">
                <a:solidFill>
                  <a:srgbClr val="000000"/>
                </a:solidFill>
                <a:latin typeface="Corbel" pitchFamily="34" charset="0"/>
              </a:rPr>
              <a:t>	</a:t>
            </a:r>
            <a:br>
              <a:rPr lang="tr-TR" sz="2400" dirty="0" smtClean="0">
                <a:solidFill>
                  <a:srgbClr val="000000"/>
                </a:solidFill>
                <a:latin typeface="Corbel" pitchFamily="34" charset="0"/>
              </a:rPr>
            </a:br>
            <a:r>
              <a:rPr lang="tr-TR" sz="2400" dirty="0" smtClean="0">
                <a:solidFill>
                  <a:srgbClr val="000000"/>
                </a:solidFill>
                <a:latin typeface="Corbel" pitchFamily="34" charset="0"/>
              </a:rPr>
              <a:t/>
            </a:r>
            <a:br>
              <a:rPr lang="tr-TR" sz="2400" dirty="0" smtClean="0">
                <a:solidFill>
                  <a:srgbClr val="000000"/>
                </a:solidFill>
                <a:latin typeface="Corbel" pitchFamily="34" charset="0"/>
              </a:rPr>
            </a:br>
            <a:r>
              <a:rPr lang="tr-TR" sz="2400" dirty="0" smtClean="0">
                <a:solidFill>
                  <a:srgbClr val="000000"/>
                </a:solidFill>
                <a:latin typeface="Corbel" pitchFamily="34" charset="0"/>
              </a:rPr>
              <a:t/>
            </a:r>
            <a:br>
              <a:rPr lang="tr-TR" sz="2400" dirty="0" smtClean="0">
                <a:solidFill>
                  <a:srgbClr val="000000"/>
                </a:solidFill>
                <a:latin typeface="Corbel" pitchFamily="34" charset="0"/>
              </a:rPr>
            </a:br>
            <a:r>
              <a:rPr lang="tr-TR" sz="3200" dirty="0" smtClean="0">
                <a:solidFill>
                  <a:srgbClr val="000000"/>
                </a:solidFill>
                <a:latin typeface="Corbel" pitchFamily="34" charset="0"/>
              </a:rPr>
              <a:t/>
            </a:r>
            <a:br>
              <a:rPr lang="tr-TR" sz="3200" dirty="0" smtClean="0">
                <a:solidFill>
                  <a:srgbClr val="000000"/>
                </a:solidFill>
                <a:latin typeface="Corbel" pitchFamily="34" charset="0"/>
              </a:rPr>
            </a:br>
            <a:r>
              <a:rPr lang="tr-TR" sz="3600" dirty="0" smtClean="0">
                <a:solidFill>
                  <a:srgbClr val="000000"/>
                </a:solidFill>
                <a:latin typeface="Corbel" pitchFamily="34" charset="0"/>
              </a:rPr>
              <a:t>  </a:t>
            </a:r>
            <a:br>
              <a:rPr lang="tr-TR" sz="3600" dirty="0" smtClean="0">
                <a:solidFill>
                  <a:srgbClr val="000000"/>
                </a:solidFill>
                <a:latin typeface="Corbel" pitchFamily="34" charset="0"/>
              </a:rPr>
            </a:br>
            <a:r>
              <a:rPr lang="tr-TR" sz="3600" dirty="0" smtClean="0">
                <a:solidFill>
                  <a:srgbClr val="000000"/>
                </a:solidFill>
                <a:latin typeface="Corbel" pitchFamily="34" charset="0"/>
              </a:rPr>
              <a:t/>
            </a:r>
            <a:br>
              <a:rPr lang="tr-TR" sz="3600" dirty="0" smtClean="0">
                <a:solidFill>
                  <a:srgbClr val="000000"/>
                </a:solidFill>
                <a:latin typeface="Corbel" pitchFamily="34" charset="0"/>
              </a:rPr>
            </a:br>
            <a:r>
              <a:rPr lang="tr-TR" sz="3600" dirty="0" smtClean="0">
                <a:solidFill>
                  <a:srgbClr val="000000"/>
                </a:solidFill>
                <a:latin typeface="Corbel" pitchFamily="34" charset="0"/>
              </a:rPr>
              <a:t/>
            </a:r>
            <a:br>
              <a:rPr lang="tr-TR" sz="3600" dirty="0" smtClean="0">
                <a:solidFill>
                  <a:srgbClr val="000000"/>
                </a:solidFill>
                <a:latin typeface="Corbel" pitchFamily="34" charset="0"/>
              </a:rPr>
            </a:br>
            <a:r>
              <a:rPr lang="tr-TR" sz="3600" dirty="0">
                <a:solidFill>
                  <a:srgbClr val="000000"/>
                </a:solidFill>
                <a:latin typeface="Corbel" pitchFamily="34" charset="0"/>
              </a:rPr>
              <a:t/>
            </a:r>
            <a:br>
              <a:rPr lang="tr-TR" sz="3600" dirty="0">
                <a:solidFill>
                  <a:srgbClr val="000000"/>
                </a:solidFill>
                <a:latin typeface="Corbel" pitchFamily="34" charset="0"/>
              </a:rPr>
            </a:br>
            <a:r>
              <a:rPr lang="en-US" sz="4400" dirty="0" smtClean="0">
                <a:solidFill>
                  <a:srgbClr val="000000"/>
                </a:solidFill>
                <a:latin typeface="Corbel" pitchFamily="34" charset="0"/>
              </a:rPr>
              <a:t>TE</a:t>
            </a:r>
            <a:r>
              <a:rPr lang="tr-TR" sz="4400" dirty="0" smtClean="0">
                <a:solidFill>
                  <a:srgbClr val="000000"/>
                </a:solidFill>
                <a:latin typeface="Corbel" pitchFamily="34" charset="0"/>
              </a:rPr>
              <a:t>ŞEKKÜRLER...</a:t>
            </a:r>
            <a:br>
              <a:rPr lang="tr-TR" sz="4400" dirty="0" smtClean="0">
                <a:solidFill>
                  <a:srgbClr val="000000"/>
                </a:solidFill>
                <a:latin typeface="Corbel" pitchFamily="34" charset="0"/>
              </a:rPr>
            </a:br>
            <a:r>
              <a:rPr lang="tr-TR" sz="4400" dirty="0" smtClean="0">
                <a:solidFill>
                  <a:srgbClr val="000000"/>
                </a:solidFill>
                <a:latin typeface="Corbel" pitchFamily="34" charset="0"/>
              </a:rPr>
              <a:t/>
            </a:r>
            <a:br>
              <a:rPr lang="tr-TR" sz="4400" dirty="0" smtClean="0">
                <a:solidFill>
                  <a:srgbClr val="000000"/>
                </a:solidFill>
                <a:latin typeface="Corbel" pitchFamily="34" charset="0"/>
              </a:rPr>
            </a:br>
            <a:r>
              <a:rPr lang="tr-TR" sz="3100" dirty="0" smtClean="0">
                <a:solidFill>
                  <a:srgbClr val="000000"/>
                </a:solidFill>
                <a:latin typeface="Corbel" pitchFamily="34" charset="0"/>
              </a:rPr>
              <a:t>Tel</a:t>
            </a:r>
            <a:r>
              <a:rPr lang="tr-TR" sz="3100" dirty="0">
                <a:solidFill>
                  <a:srgbClr val="000000"/>
                </a:solidFill>
                <a:latin typeface="Corbel" pitchFamily="34" charset="0"/>
              </a:rPr>
              <a:t>: </a:t>
            </a:r>
            <a:r>
              <a:rPr lang="tr-TR" sz="2700" dirty="0">
                <a:latin typeface="Corbel" pitchFamily="34" charset="0"/>
                <a:hlinkClick r:id="rId3"/>
              </a:rPr>
              <a:t>+90 312 468 5300 / 1984</a:t>
            </a:r>
            <a:r>
              <a:rPr lang="tr-TR" sz="3100" dirty="0">
                <a:solidFill>
                  <a:srgbClr val="000000"/>
                </a:solidFill>
                <a:latin typeface="Corbel" pitchFamily="34" charset="0"/>
              </a:rPr>
              <a:t/>
            </a:r>
            <a:br>
              <a:rPr lang="tr-TR" sz="3100" dirty="0">
                <a:solidFill>
                  <a:srgbClr val="000000"/>
                </a:solidFill>
                <a:latin typeface="Corbel" pitchFamily="34" charset="0"/>
              </a:rPr>
            </a:br>
            <a:r>
              <a:rPr lang="tr-TR" sz="3100" dirty="0">
                <a:solidFill>
                  <a:srgbClr val="000000"/>
                </a:solidFill>
                <a:latin typeface="Corbel" pitchFamily="34" charset="0"/>
              </a:rPr>
              <a:t>E-posta:</a:t>
            </a:r>
            <a:r>
              <a:rPr lang="tr-TR" sz="2700" dirty="0">
                <a:solidFill>
                  <a:srgbClr val="000000"/>
                </a:solidFill>
                <a:latin typeface="Corbel" pitchFamily="34" charset="0"/>
              </a:rPr>
              <a:t> </a:t>
            </a:r>
            <a:r>
              <a:rPr lang="tr-TR" sz="2700" dirty="0" err="1" smtClean="0">
                <a:solidFill>
                  <a:schemeClr val="accent1"/>
                </a:solidFill>
                <a:latin typeface="Corbel" pitchFamily="34" charset="0"/>
                <a:hlinkClick r:id="rId4"/>
              </a:rPr>
              <a:t>ncptransport</a:t>
            </a:r>
            <a:r>
              <a:rPr lang="tr-TR" sz="2700" dirty="0" smtClean="0">
                <a:solidFill>
                  <a:schemeClr val="accent1"/>
                </a:solidFill>
                <a:latin typeface="Corbel" pitchFamily="34" charset="0"/>
                <a:hlinkClick r:id="rId4"/>
              </a:rPr>
              <a:t>@</a:t>
            </a:r>
            <a:r>
              <a:rPr lang="tr-TR" sz="2700" dirty="0" err="1" smtClean="0">
                <a:solidFill>
                  <a:schemeClr val="accent1"/>
                </a:solidFill>
                <a:latin typeface="Corbel" pitchFamily="34" charset="0"/>
                <a:hlinkClick r:id="rId4"/>
              </a:rPr>
              <a:t>tubitak</a:t>
            </a:r>
            <a:r>
              <a:rPr lang="tr-TR" sz="2700" dirty="0" smtClean="0">
                <a:solidFill>
                  <a:schemeClr val="accent1"/>
                </a:solidFill>
                <a:latin typeface="Corbel" pitchFamily="34" charset="0"/>
                <a:hlinkClick r:id="rId4"/>
              </a:rPr>
              <a:t>.gov.tr</a:t>
            </a:r>
            <a:r>
              <a:rPr lang="tr-TR" sz="3100" dirty="0" smtClean="0">
                <a:solidFill>
                  <a:schemeClr val="accent1"/>
                </a:solidFill>
                <a:latin typeface="Corbel" pitchFamily="34" charset="0"/>
              </a:rPr>
              <a:t/>
            </a:r>
            <a:br>
              <a:rPr lang="tr-TR" sz="3100" dirty="0" smtClean="0">
                <a:solidFill>
                  <a:schemeClr val="accent1"/>
                </a:solidFill>
                <a:latin typeface="Corbel" pitchFamily="34" charset="0"/>
              </a:rPr>
            </a:br>
            <a:r>
              <a:rPr lang="en-US" sz="2700" dirty="0" smtClean="0">
                <a:latin typeface="Corbel" pitchFamily="34" charset="0"/>
                <a:hlinkClick r:id="rId3"/>
              </a:rPr>
              <a:t> www.</a:t>
            </a:r>
            <a:r>
              <a:rPr lang="tr-TR" sz="2700" dirty="0" smtClean="0">
                <a:latin typeface="Corbel" pitchFamily="34" charset="0"/>
                <a:hlinkClick r:id="rId3"/>
              </a:rPr>
              <a:t>fp7</a:t>
            </a:r>
            <a:r>
              <a:rPr lang="en-US" sz="2700" dirty="0" smtClean="0">
                <a:latin typeface="Corbel" pitchFamily="34" charset="0"/>
                <a:hlinkClick r:id="rId3"/>
              </a:rPr>
              <a:t>.</a:t>
            </a:r>
            <a:r>
              <a:rPr lang="en-US" sz="2700" dirty="0" err="1" smtClean="0">
                <a:latin typeface="Corbel" pitchFamily="34" charset="0"/>
                <a:hlinkClick r:id="rId3"/>
              </a:rPr>
              <a:t>org.tr</a:t>
            </a:r>
            <a:r>
              <a:rPr lang="tr-TR" sz="3100" dirty="0" smtClean="0">
                <a:solidFill>
                  <a:srgbClr val="000000"/>
                </a:solidFill>
                <a:latin typeface="Corbel" pitchFamily="34" charset="0"/>
              </a:rPr>
              <a:t/>
            </a:r>
            <a:br>
              <a:rPr lang="tr-TR" sz="3100" dirty="0" smtClean="0">
                <a:solidFill>
                  <a:srgbClr val="000000"/>
                </a:solidFill>
                <a:latin typeface="Corbel" pitchFamily="34" charset="0"/>
              </a:rPr>
            </a:br>
            <a:r>
              <a:rPr lang="tr-TR" sz="2700" dirty="0" smtClean="0">
                <a:solidFill>
                  <a:prstClr val="black"/>
                </a:solidFill>
                <a:latin typeface="Corbel" pitchFamily="34" charset="0"/>
                <a:hlinkClick r:id="rId5"/>
              </a:rPr>
              <a:t>w</a:t>
            </a:r>
            <a:r>
              <a:rPr lang="en-US" sz="2700" dirty="0" smtClean="0">
                <a:solidFill>
                  <a:prstClr val="black"/>
                </a:solidFill>
                <a:latin typeface="Corbel" pitchFamily="34" charset="0"/>
                <a:hlinkClick r:id="rId5"/>
              </a:rPr>
              <a:t>ww.h2020.org.tr </a:t>
            </a:r>
            <a:r>
              <a:rPr lang="tr-TR" sz="2400" dirty="0">
                <a:solidFill>
                  <a:srgbClr val="000000"/>
                </a:solidFill>
                <a:latin typeface="Corbel" pitchFamily="34" charset="0"/>
              </a:rPr>
              <a:t/>
            </a:r>
            <a:br>
              <a:rPr lang="tr-TR" sz="2400" dirty="0">
                <a:solidFill>
                  <a:srgbClr val="000000"/>
                </a:solidFill>
                <a:latin typeface="Corbel" pitchFamily="34" charset="0"/>
              </a:rPr>
            </a:br>
            <a:r>
              <a:rPr lang="tr-TR" sz="2400" dirty="0">
                <a:solidFill>
                  <a:srgbClr val="000000"/>
                </a:solidFill>
                <a:latin typeface="Corbel" pitchFamily="34" charset="0"/>
              </a:rPr>
              <a:t/>
            </a:r>
            <a:br>
              <a:rPr lang="tr-TR" sz="2400" dirty="0">
                <a:solidFill>
                  <a:srgbClr val="000000"/>
                </a:solidFill>
                <a:latin typeface="Corbel" pitchFamily="34" charset="0"/>
              </a:rPr>
            </a:br>
            <a:r>
              <a:rPr lang="tr-TR" sz="2400" dirty="0">
                <a:solidFill>
                  <a:srgbClr val="000000"/>
                </a:solidFill>
                <a:latin typeface="Corbel" pitchFamily="34" charset="0"/>
              </a:rPr>
              <a:t/>
            </a:r>
            <a:br>
              <a:rPr lang="tr-TR" sz="2400" dirty="0">
                <a:solidFill>
                  <a:srgbClr val="000000"/>
                </a:solidFill>
                <a:latin typeface="Corbel" pitchFamily="34" charset="0"/>
              </a:rPr>
            </a:br>
            <a:r>
              <a:rPr lang="tr-TR" sz="2400" dirty="0">
                <a:solidFill>
                  <a:srgbClr val="000000"/>
                </a:solidFill>
                <a:latin typeface="Corbel" pitchFamily="34" charset="0"/>
              </a:rPr>
              <a:t>LÜTFEN BİZE ULAŞIN!</a:t>
            </a:r>
            <a:br>
              <a:rPr lang="tr-TR" sz="2400" dirty="0">
                <a:solidFill>
                  <a:srgbClr val="000000"/>
                </a:solidFill>
                <a:latin typeface="Corbel" pitchFamily="34" charset="0"/>
              </a:rPr>
            </a:br>
            <a:r>
              <a:rPr lang="tr-TR" sz="2400" dirty="0">
                <a:solidFill>
                  <a:srgbClr val="000000"/>
                </a:solidFill>
                <a:latin typeface="Corbel" pitchFamily="34" charset="0"/>
              </a:rPr>
              <a:t/>
            </a:r>
            <a:br>
              <a:rPr lang="tr-TR" sz="2400" dirty="0">
                <a:solidFill>
                  <a:srgbClr val="000000"/>
                </a:solidFill>
                <a:latin typeface="Corbel" pitchFamily="34" charset="0"/>
              </a:rPr>
            </a:br>
            <a:r>
              <a:rPr lang="tr-TR" sz="2400" dirty="0">
                <a:solidFill>
                  <a:srgbClr val="000000"/>
                </a:solidFill>
                <a:latin typeface="Corbel" pitchFamily="34" charset="0"/>
              </a:rPr>
              <a:t/>
            </a:r>
            <a:br>
              <a:rPr lang="tr-TR" sz="2400" dirty="0">
                <a:solidFill>
                  <a:srgbClr val="000000"/>
                </a:solidFill>
                <a:latin typeface="Corbel" pitchFamily="34" charset="0"/>
              </a:rPr>
            </a:br>
            <a:endParaRPr lang="tr-TR" dirty="0" smtClean="0">
              <a:latin typeface="Corbel" pitchFamily="34" charset="0"/>
            </a:endParaRPr>
          </a:p>
        </p:txBody>
      </p:sp>
    </p:spTree>
    <p:extLst>
      <p:ext uri="{BB962C8B-B14F-4D97-AF65-F5344CB8AC3E}">
        <p14:creationId xmlns:p14="http://schemas.microsoft.com/office/powerpoint/2010/main" val="2269352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dirty="0" smtClean="0">
                <a:latin typeface="+mn-lt"/>
              </a:rPr>
              <a:t>H2020’de Proje Tipleri ve </a:t>
            </a:r>
            <a:r>
              <a:rPr lang="tr-TR" sz="2800" dirty="0" err="1" smtClean="0">
                <a:latin typeface="+mn-lt"/>
              </a:rPr>
              <a:t>Fonlama</a:t>
            </a:r>
            <a:r>
              <a:rPr lang="tr-TR" sz="2800" dirty="0" smtClean="0">
                <a:latin typeface="+mn-lt"/>
              </a:rPr>
              <a:t> Modelleri</a:t>
            </a:r>
            <a:endParaRPr lang="tr-TR" sz="2800" dirty="0">
              <a:latin typeface="+mn-lt"/>
            </a:endParaRP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601604557"/>
              </p:ext>
            </p:extLst>
          </p:nvPr>
        </p:nvGraphicFramePr>
        <p:xfrm>
          <a:off x="395536" y="908720"/>
          <a:ext cx="856895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Slayt Numarası Yer Tutucusu"/>
          <p:cNvSpPr>
            <a:spLocks noGrp="1"/>
          </p:cNvSpPr>
          <p:nvPr>
            <p:ph type="sldNum" sz="quarter" idx="12"/>
          </p:nvPr>
        </p:nvSpPr>
        <p:spPr/>
        <p:txBody>
          <a:bodyPr/>
          <a:lstStyle/>
          <a:p>
            <a:pPr>
              <a:defRPr/>
            </a:pPr>
            <a:fld id="{157B804C-5215-43B7-9B0D-AE65D4AABDCB}" type="slidenum">
              <a:rPr lang="tr-TR" smtClean="0"/>
              <a:pPr>
                <a:defRPr/>
              </a:pPr>
              <a:t>14</a:t>
            </a:fld>
            <a:endParaRPr lang="tr-TR"/>
          </a:p>
        </p:txBody>
      </p:sp>
    </p:spTree>
    <p:extLst>
      <p:ext uri="{BB962C8B-B14F-4D97-AF65-F5344CB8AC3E}">
        <p14:creationId xmlns:p14="http://schemas.microsoft.com/office/powerpoint/2010/main" val="2998887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tr-TR" dirty="0" smtClean="0">
                <a:latin typeface="Corbel" pitchFamily="34" charset="0"/>
              </a:rPr>
              <a:t>Horizon 2020 Bileşenleri</a:t>
            </a:r>
            <a:endParaRPr lang="tr-TR" dirty="0"/>
          </a:p>
        </p:txBody>
      </p:sp>
    </p:spTree>
    <p:extLst>
      <p:ext uri="{BB962C8B-B14F-4D97-AF65-F5344CB8AC3E}">
        <p14:creationId xmlns:p14="http://schemas.microsoft.com/office/powerpoint/2010/main" val="619040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latin typeface="Corbel" pitchFamily="34" charset="0"/>
              </a:rPr>
              <a:t>H2020 : Endüstriyel Liderlik</a:t>
            </a:r>
            <a:endParaRPr lang="tr-TR" sz="2400" dirty="0"/>
          </a:p>
        </p:txBody>
      </p:sp>
      <p:graphicFrame>
        <p:nvGraphicFramePr>
          <p:cNvPr id="6" name="Diagram 5"/>
          <p:cNvGraphicFramePr/>
          <p:nvPr/>
        </p:nvGraphicFramePr>
        <p:xfrm>
          <a:off x="-324544" y="836712"/>
          <a:ext cx="928903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etin kutusu"/>
          <p:cNvSpPr txBox="1"/>
          <p:nvPr/>
        </p:nvSpPr>
        <p:spPr>
          <a:xfrm>
            <a:off x="6824812" y="1172548"/>
            <a:ext cx="2304256" cy="523220"/>
          </a:xfrm>
          <a:prstGeom prst="rect">
            <a:avLst/>
          </a:prstGeom>
          <a:noFill/>
        </p:spPr>
        <p:txBody>
          <a:bodyPr wrap="square" rtlCol="0">
            <a:spAutoFit/>
          </a:bodyPr>
          <a:lstStyle/>
          <a:p>
            <a:r>
              <a:rPr lang="tr-TR" sz="2800" b="1" dirty="0" smtClean="0">
                <a:solidFill>
                  <a:srgbClr val="FF0000"/>
                </a:solidFill>
                <a:latin typeface="Corbel" pitchFamily="34" charset="0"/>
              </a:rPr>
              <a:t>17.4 Milyar €</a:t>
            </a:r>
            <a:endParaRPr lang="tr-TR" sz="2800" b="1" dirty="0">
              <a:solidFill>
                <a:srgbClr val="FF0000"/>
              </a:solidFill>
              <a:latin typeface="Corbel" pitchFamily="34" charset="0"/>
            </a:endParaRPr>
          </a:p>
        </p:txBody>
      </p:sp>
    </p:spTree>
    <p:extLst>
      <p:ext uri="{BB962C8B-B14F-4D97-AF65-F5344CB8AC3E}">
        <p14:creationId xmlns:p14="http://schemas.microsoft.com/office/powerpoint/2010/main" val="216835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112815532"/>
              </p:ext>
            </p:extLst>
          </p:nvPr>
        </p:nvGraphicFramePr>
        <p:xfrm>
          <a:off x="-756592" y="648072"/>
          <a:ext cx="10369152"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etin kutusu"/>
          <p:cNvSpPr txBox="1"/>
          <p:nvPr/>
        </p:nvSpPr>
        <p:spPr>
          <a:xfrm>
            <a:off x="6588224" y="980728"/>
            <a:ext cx="2376264" cy="523220"/>
          </a:xfrm>
          <a:prstGeom prst="rect">
            <a:avLst/>
          </a:prstGeom>
          <a:noFill/>
        </p:spPr>
        <p:txBody>
          <a:bodyPr wrap="square" rtlCol="0">
            <a:spAutoFit/>
          </a:bodyPr>
          <a:lstStyle/>
          <a:p>
            <a:r>
              <a:rPr lang="tr-TR" sz="2800" b="1" dirty="0" smtClean="0">
                <a:solidFill>
                  <a:srgbClr val="FF0000"/>
                </a:solidFill>
                <a:latin typeface="Corbel" pitchFamily="34" charset="0"/>
              </a:rPr>
              <a:t>30.8 Milyar €</a:t>
            </a:r>
            <a:endParaRPr lang="tr-TR" sz="2800" b="1" dirty="0">
              <a:solidFill>
                <a:srgbClr val="FF0000"/>
              </a:solidFill>
              <a:latin typeface="Corbel" pitchFamily="34" charset="0"/>
            </a:endParaRPr>
          </a:p>
        </p:txBody>
      </p:sp>
      <p:sp>
        <p:nvSpPr>
          <p:cNvPr id="7" name="Başlık 1"/>
          <p:cNvSpPr>
            <a:spLocks noGrp="1"/>
          </p:cNvSpPr>
          <p:nvPr>
            <p:ph type="title"/>
          </p:nvPr>
        </p:nvSpPr>
        <p:spPr>
          <a:xfrm>
            <a:off x="395536" y="0"/>
            <a:ext cx="7776864" cy="706090"/>
          </a:xfrm>
        </p:spPr>
        <p:txBody>
          <a:bodyPr>
            <a:normAutofit/>
          </a:bodyPr>
          <a:lstStyle/>
          <a:p>
            <a:r>
              <a:rPr lang="tr-TR" sz="3200" dirty="0" smtClean="0">
                <a:latin typeface="Corbel" pitchFamily="34" charset="0"/>
              </a:rPr>
              <a:t>H2020 : Toplumsal Sorunlara Çözümler </a:t>
            </a:r>
            <a:endParaRPr lang="tr-TR" sz="2400" dirty="0"/>
          </a:p>
        </p:txBody>
      </p:sp>
    </p:spTree>
    <p:extLst>
      <p:ext uri="{BB962C8B-B14F-4D97-AF65-F5344CB8AC3E}">
        <p14:creationId xmlns:p14="http://schemas.microsoft.com/office/powerpoint/2010/main" val="131175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157B804C-5215-43B7-9B0D-AE65D4AABDCB}" type="slidenum">
              <a:rPr lang="tr-TR" smtClean="0"/>
              <a:pPr>
                <a:defRPr/>
              </a:pPr>
              <a:t>18</a:t>
            </a:fld>
            <a:endParaRPr lang="tr-TR"/>
          </a:p>
        </p:txBody>
      </p:sp>
      <p:graphicFrame>
        <p:nvGraphicFramePr>
          <p:cNvPr id="6" name="Diagram 5"/>
          <p:cNvGraphicFramePr/>
          <p:nvPr>
            <p:extLst>
              <p:ext uri="{D42A27DB-BD31-4B8C-83A1-F6EECF244321}">
                <p14:modId xmlns:p14="http://schemas.microsoft.com/office/powerpoint/2010/main" val="1006385722"/>
              </p:ext>
            </p:extLst>
          </p:nvPr>
        </p:nvGraphicFramePr>
        <p:xfrm>
          <a:off x="-468560" y="764704"/>
          <a:ext cx="10369152"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etin kutusu"/>
          <p:cNvSpPr txBox="1"/>
          <p:nvPr/>
        </p:nvSpPr>
        <p:spPr>
          <a:xfrm>
            <a:off x="6588224" y="980728"/>
            <a:ext cx="2376264" cy="523220"/>
          </a:xfrm>
          <a:prstGeom prst="rect">
            <a:avLst/>
          </a:prstGeom>
          <a:noFill/>
        </p:spPr>
        <p:txBody>
          <a:bodyPr wrap="square" rtlCol="0">
            <a:spAutoFit/>
          </a:bodyPr>
          <a:lstStyle/>
          <a:p>
            <a:r>
              <a:rPr lang="tr-TR" sz="2800" b="1" dirty="0" smtClean="0">
                <a:solidFill>
                  <a:srgbClr val="FF0000"/>
                </a:solidFill>
                <a:latin typeface="Corbel" pitchFamily="34" charset="0"/>
              </a:rPr>
              <a:t>25.3 Milyar €</a:t>
            </a:r>
            <a:endParaRPr lang="tr-TR" sz="2800" b="1" dirty="0">
              <a:solidFill>
                <a:srgbClr val="FF0000"/>
              </a:solidFill>
              <a:latin typeface="Corbel" pitchFamily="34" charset="0"/>
            </a:endParaRPr>
          </a:p>
        </p:txBody>
      </p:sp>
      <p:sp>
        <p:nvSpPr>
          <p:cNvPr id="7" name="Başlık 1"/>
          <p:cNvSpPr>
            <a:spLocks noGrp="1"/>
          </p:cNvSpPr>
          <p:nvPr>
            <p:ph type="title"/>
          </p:nvPr>
        </p:nvSpPr>
        <p:spPr>
          <a:xfrm>
            <a:off x="395536" y="0"/>
            <a:ext cx="7776864" cy="706090"/>
          </a:xfrm>
        </p:spPr>
        <p:txBody>
          <a:bodyPr>
            <a:normAutofit/>
          </a:bodyPr>
          <a:lstStyle/>
          <a:p>
            <a:r>
              <a:rPr lang="tr-TR" sz="3200" dirty="0" smtClean="0">
                <a:latin typeface="Corbel" pitchFamily="34" charset="0"/>
              </a:rPr>
              <a:t>H2020 : Bilimsel Mükemmeliyet</a:t>
            </a:r>
            <a:endParaRPr lang="tr-TR" sz="2400" dirty="0"/>
          </a:p>
        </p:txBody>
      </p:sp>
    </p:spTree>
    <p:extLst>
      <p:ext uri="{BB962C8B-B14F-4D97-AF65-F5344CB8AC3E}">
        <p14:creationId xmlns:p14="http://schemas.microsoft.com/office/powerpoint/2010/main" val="139610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rbel" pitchFamily="34" charset="0"/>
              </a:rPr>
              <a:t>Bu hususlara dikkat…</a:t>
            </a:r>
            <a:endParaRPr lang="tr-TR" dirty="0">
              <a:latin typeface="Corbel" pitchFamily="34" charset="0"/>
            </a:endParaRPr>
          </a:p>
        </p:txBody>
      </p:sp>
      <p:sp>
        <p:nvSpPr>
          <p:cNvPr id="3" name="İçerik Yer Tutucusu 2"/>
          <p:cNvSpPr>
            <a:spLocks noGrp="1"/>
          </p:cNvSpPr>
          <p:nvPr>
            <p:ph idx="1"/>
          </p:nvPr>
        </p:nvSpPr>
        <p:spPr>
          <a:xfrm>
            <a:off x="251520" y="1163885"/>
            <a:ext cx="8568952" cy="5073427"/>
          </a:xfrm>
        </p:spPr>
        <p:txBody>
          <a:bodyPr>
            <a:normAutofit/>
          </a:bodyPr>
          <a:lstStyle/>
          <a:p>
            <a:pPr marL="0" indent="0">
              <a:buNone/>
            </a:pPr>
            <a:r>
              <a:rPr lang="tr-TR" sz="2400" dirty="0" err="1" smtClean="0">
                <a:latin typeface="Corbel" pitchFamily="34" charset="0"/>
              </a:rPr>
              <a:t>Horizon</a:t>
            </a:r>
            <a:r>
              <a:rPr lang="tr-TR" sz="2400" dirty="0" smtClean="0">
                <a:latin typeface="Corbel" pitchFamily="34" charset="0"/>
              </a:rPr>
              <a:t> 2020 Programında teşvik edilen hususlar;</a:t>
            </a:r>
          </a:p>
          <a:p>
            <a:r>
              <a:rPr lang="tr-TR" sz="2400" b="1" dirty="0" smtClean="0">
                <a:latin typeface="Corbel" pitchFamily="34" charset="0"/>
              </a:rPr>
              <a:t>KOBİ</a:t>
            </a:r>
            <a:r>
              <a:rPr lang="tr-TR" sz="2400" dirty="0" smtClean="0">
                <a:latin typeface="Corbel" pitchFamily="34" charset="0"/>
              </a:rPr>
              <a:t>’lerin katılımının desteklenmesi </a:t>
            </a:r>
          </a:p>
          <a:p>
            <a:r>
              <a:rPr lang="tr-TR" sz="2400" b="1" dirty="0" smtClean="0">
                <a:latin typeface="Corbel" pitchFamily="34" charset="0"/>
              </a:rPr>
              <a:t>Uluslararası İşbirliği </a:t>
            </a:r>
            <a:r>
              <a:rPr lang="tr-TR" sz="2400" dirty="0" smtClean="0">
                <a:latin typeface="Corbel" pitchFamily="34" charset="0"/>
              </a:rPr>
              <a:t>faaliyetlerinin planlanması</a:t>
            </a:r>
          </a:p>
          <a:p>
            <a:r>
              <a:rPr lang="tr-TR" sz="2400" b="1" dirty="0" smtClean="0">
                <a:latin typeface="Corbel" pitchFamily="34" charset="0"/>
              </a:rPr>
              <a:t>Projelerin kalıcı etkisinin vurgulanması</a:t>
            </a:r>
          </a:p>
          <a:p>
            <a:r>
              <a:rPr lang="tr-TR" sz="2400" b="1" dirty="0" smtClean="0">
                <a:latin typeface="Corbel" pitchFamily="34" charset="0"/>
              </a:rPr>
              <a:t>Sürdürülebilir kalkınmaya etkisi</a:t>
            </a:r>
            <a:endParaRPr lang="tr-TR" sz="2400" dirty="0" smtClean="0">
              <a:latin typeface="Corbel" pitchFamily="34" charset="0"/>
            </a:endParaRPr>
          </a:p>
          <a:p>
            <a:r>
              <a:rPr lang="tr-TR" sz="2400" dirty="0" smtClean="0">
                <a:latin typeface="Corbel" pitchFamily="34" charset="0"/>
              </a:rPr>
              <a:t>Farklı tematik alanlarda projelerin </a:t>
            </a:r>
            <a:r>
              <a:rPr lang="tr-TR" sz="2400" dirty="0" err="1" smtClean="0">
                <a:latin typeface="Corbel" pitchFamily="34" charset="0"/>
              </a:rPr>
              <a:t>sosyo</a:t>
            </a:r>
            <a:r>
              <a:rPr lang="tr-TR" sz="2400" dirty="0" smtClean="0">
                <a:latin typeface="Corbel" pitchFamily="34" charset="0"/>
              </a:rPr>
              <a:t> ekonomik boyutuna yer verilmesi</a:t>
            </a:r>
            <a:endParaRPr lang="tr-TR" sz="2400" dirty="0">
              <a:latin typeface="Corbel" pitchFamily="34" charset="0"/>
            </a:endParaRPr>
          </a:p>
          <a:p>
            <a:r>
              <a:rPr lang="tr-TR" sz="2400" dirty="0">
                <a:latin typeface="Corbel" pitchFamily="34" charset="0"/>
              </a:rPr>
              <a:t>F</a:t>
            </a:r>
            <a:r>
              <a:rPr lang="tr-TR" sz="2400" dirty="0" smtClean="0">
                <a:latin typeface="Corbel" pitchFamily="34" charset="0"/>
              </a:rPr>
              <a:t>ikirlerin </a:t>
            </a:r>
            <a:r>
              <a:rPr lang="tr-TR" sz="2400" dirty="0">
                <a:latin typeface="Corbel" pitchFamily="34" charset="0"/>
              </a:rPr>
              <a:t>ticarileşmesi, geniş yenilik algısı, sektörler arası </a:t>
            </a:r>
            <a:r>
              <a:rPr lang="tr-TR" sz="2400" dirty="0" smtClean="0">
                <a:latin typeface="Corbel" pitchFamily="34" charset="0"/>
              </a:rPr>
              <a:t>yenilik</a:t>
            </a:r>
          </a:p>
          <a:p>
            <a:r>
              <a:rPr lang="tr-TR" sz="2400" dirty="0" smtClean="0">
                <a:latin typeface="Corbel" pitchFamily="34" charset="0"/>
              </a:rPr>
              <a:t>Yeni aktörlerin projelere dahil edilmesinin önemsenmesi</a:t>
            </a:r>
            <a:endParaRPr lang="tr-TR" sz="2400" b="1" dirty="0" smtClean="0">
              <a:latin typeface="Corbel" pitchFamily="34" charset="0"/>
            </a:endParaRPr>
          </a:p>
          <a:p>
            <a:r>
              <a:rPr lang="tr-TR" sz="2400" b="1" dirty="0" smtClean="0">
                <a:latin typeface="Corbel" pitchFamily="34" charset="0"/>
              </a:rPr>
              <a:t>Cinsiyet, etik konular </a:t>
            </a:r>
            <a:r>
              <a:rPr lang="tr-TR" sz="2400" dirty="0" smtClean="0">
                <a:latin typeface="Corbel" pitchFamily="34" charset="0"/>
              </a:rPr>
              <a:t>ve proje sonuçlarına </a:t>
            </a:r>
            <a:r>
              <a:rPr lang="tr-TR" sz="2400" b="1" dirty="0" smtClean="0">
                <a:latin typeface="Corbel" pitchFamily="34" charset="0"/>
              </a:rPr>
              <a:t>açık erişim </a:t>
            </a:r>
            <a:r>
              <a:rPr lang="tr-TR" sz="2400" dirty="0" smtClean="0">
                <a:latin typeface="Corbel" pitchFamily="34" charset="0"/>
              </a:rPr>
              <a:t>konularına vurgu</a:t>
            </a:r>
          </a:p>
          <a:p>
            <a:endParaRPr lang="tr-TR" sz="2400" dirty="0">
              <a:latin typeface="Corbel" pitchFamily="34" charset="0"/>
            </a:endParaRPr>
          </a:p>
        </p:txBody>
      </p:sp>
    </p:spTree>
    <p:extLst>
      <p:ext uri="{BB962C8B-B14F-4D97-AF65-F5344CB8AC3E}">
        <p14:creationId xmlns:p14="http://schemas.microsoft.com/office/powerpoint/2010/main" val="1904314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title"/>
          </p:nvPr>
        </p:nvSpPr>
        <p:spPr>
          <a:xfrm>
            <a:off x="395288" y="0"/>
            <a:ext cx="7777162" cy="706438"/>
          </a:xfrm>
        </p:spPr>
        <p:txBody>
          <a:bodyPr/>
          <a:lstStyle/>
          <a:p>
            <a:r>
              <a:rPr lang="tr-TR" sz="3200" dirty="0" smtClean="0">
                <a:latin typeface="Corbel" pitchFamily="34" charset="0"/>
              </a:rPr>
              <a:t>Sunum İçeriği</a:t>
            </a:r>
          </a:p>
        </p:txBody>
      </p:sp>
      <p:sp>
        <p:nvSpPr>
          <p:cNvPr id="18435" name="İçerik Yer Tutucusu 2"/>
          <p:cNvSpPr>
            <a:spLocks noGrp="1"/>
          </p:cNvSpPr>
          <p:nvPr>
            <p:ph idx="1"/>
          </p:nvPr>
        </p:nvSpPr>
        <p:spPr>
          <a:xfrm>
            <a:off x="714375" y="1052513"/>
            <a:ext cx="7715250" cy="5472112"/>
          </a:xfrm>
        </p:spPr>
        <p:txBody>
          <a:bodyPr>
            <a:normAutofit/>
          </a:bodyPr>
          <a:lstStyle/>
          <a:p>
            <a:pPr>
              <a:spcAft>
                <a:spcPts val="600"/>
              </a:spcAft>
              <a:buFont typeface="Wingdings" pitchFamily="2" charset="2"/>
              <a:buChar char="q"/>
            </a:pPr>
            <a:r>
              <a:rPr lang="tr-TR" sz="2400" dirty="0" smtClean="0">
                <a:latin typeface="Corbel" pitchFamily="34" charset="0"/>
              </a:rPr>
              <a:t>Avrupa Birliği Araştırma ve Geliştirme Programları</a:t>
            </a:r>
          </a:p>
          <a:p>
            <a:pPr>
              <a:spcAft>
                <a:spcPts val="600"/>
              </a:spcAft>
              <a:buFont typeface="Wingdings" pitchFamily="2" charset="2"/>
              <a:buChar char="q"/>
            </a:pPr>
            <a:r>
              <a:rPr lang="tr-TR" sz="2400" dirty="0" smtClean="0">
                <a:latin typeface="Corbel" pitchFamily="34" charset="0"/>
              </a:rPr>
              <a:t>H2020 Bileşenleri</a:t>
            </a:r>
          </a:p>
          <a:p>
            <a:pPr>
              <a:spcAft>
                <a:spcPts val="600"/>
              </a:spcAft>
              <a:buFont typeface="Wingdings" pitchFamily="2" charset="2"/>
              <a:buChar char="q"/>
            </a:pPr>
            <a:r>
              <a:rPr lang="tr-TR" sz="2400" dirty="0" smtClean="0">
                <a:latin typeface="Corbel" pitchFamily="34" charset="0"/>
              </a:rPr>
              <a:t>H2020 Programında Çağrı ve Proje Hazırlık Döngüsü</a:t>
            </a:r>
          </a:p>
          <a:p>
            <a:pPr>
              <a:spcAft>
                <a:spcPts val="600"/>
              </a:spcAft>
              <a:buFont typeface="Wingdings" pitchFamily="2" charset="2"/>
              <a:buChar char="q"/>
            </a:pPr>
            <a:r>
              <a:rPr lang="tr-TR" sz="2400" dirty="0" smtClean="0">
                <a:latin typeface="Corbel" pitchFamily="34" charset="0"/>
              </a:rPr>
              <a:t>Akıllı, Temiz ve Entegre Ulaşım Alanı</a:t>
            </a:r>
          </a:p>
          <a:p>
            <a:pPr>
              <a:spcAft>
                <a:spcPts val="600"/>
              </a:spcAft>
              <a:buFont typeface="Wingdings" pitchFamily="2" charset="2"/>
              <a:buChar char="q"/>
            </a:pPr>
            <a:r>
              <a:rPr lang="tr-TR" sz="2400" dirty="0">
                <a:latin typeface="Corbel" pitchFamily="34" charset="0"/>
              </a:rPr>
              <a:t>Yeni KOBİ </a:t>
            </a:r>
            <a:r>
              <a:rPr lang="tr-TR" sz="2400" dirty="0" smtClean="0">
                <a:latin typeface="Corbel" pitchFamily="34" charset="0"/>
              </a:rPr>
              <a:t>Aracı</a:t>
            </a:r>
          </a:p>
          <a:p>
            <a:pPr>
              <a:spcAft>
                <a:spcPts val="600"/>
              </a:spcAft>
              <a:buFont typeface="Wingdings" pitchFamily="2" charset="2"/>
              <a:buChar char="q"/>
            </a:pPr>
            <a:r>
              <a:rPr lang="tr-TR" sz="2400" dirty="0" err="1" smtClean="0">
                <a:latin typeface="Corbel" pitchFamily="34" charset="0"/>
              </a:rPr>
              <a:t>UKO’nun</a:t>
            </a:r>
            <a:r>
              <a:rPr lang="tr-TR" sz="2400" dirty="0" smtClean="0">
                <a:latin typeface="Corbel" pitchFamily="34" charset="0"/>
              </a:rPr>
              <a:t> </a:t>
            </a:r>
            <a:r>
              <a:rPr lang="tr-TR" sz="2400" dirty="0">
                <a:latin typeface="Corbel" pitchFamily="34" charset="0"/>
              </a:rPr>
              <a:t>Proje Geliştirmeye Yönelik Faaliyetleri ve Destekleri </a:t>
            </a:r>
          </a:p>
        </p:txBody>
      </p:sp>
      <p:sp>
        <p:nvSpPr>
          <p:cNvPr id="18436"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B0F1B8A-5241-4986-957A-A68BD003B042}" type="slidenum">
              <a:rPr lang="tr-TR" smtClean="0">
                <a:latin typeface="Futura Bk BT"/>
              </a:rPr>
              <a:pPr/>
              <a:t>2</a:t>
            </a:fld>
            <a:endParaRPr lang="tr-TR" smtClean="0">
              <a:latin typeface="Futura Bk B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a:defRPr/>
            </a:pPr>
            <a:r>
              <a:rPr lang="tr-TR" dirty="0" smtClean="0">
                <a:effectLst>
                  <a:outerShdw blurRad="38100" dist="38100" dir="2700000" algn="tl">
                    <a:srgbClr val="000000">
                      <a:alpha val="43137"/>
                    </a:srgbClr>
                  </a:outerShdw>
                </a:effectLst>
                <a:latin typeface="Corbel" pitchFamily="34" charset="0"/>
              </a:rPr>
              <a:t/>
            </a:r>
            <a:br>
              <a:rPr lang="tr-TR" dirty="0" smtClean="0">
                <a:effectLst>
                  <a:outerShdw blurRad="38100" dist="38100" dir="2700000" algn="tl">
                    <a:srgbClr val="000000">
                      <a:alpha val="43137"/>
                    </a:srgbClr>
                  </a:outerShdw>
                </a:effectLst>
                <a:latin typeface="Corbel" pitchFamily="34" charset="0"/>
              </a:rPr>
            </a:br>
            <a:r>
              <a:rPr lang="tr-TR" dirty="0" smtClean="0">
                <a:effectLst>
                  <a:outerShdw blurRad="38100" dist="38100" dir="2700000" algn="tl">
                    <a:srgbClr val="000000">
                      <a:alpha val="43137"/>
                    </a:srgbClr>
                  </a:outerShdw>
                </a:effectLst>
                <a:latin typeface="Corbel" pitchFamily="34" charset="0"/>
              </a:rPr>
              <a:t>Çok Ortaklı Projelerde Çağrı ve Proje Hazırlık Döngüsü</a:t>
            </a:r>
            <a:r>
              <a:rPr lang="en-US" dirty="0">
                <a:effectLst>
                  <a:outerShdw blurRad="38100" dist="38100" dir="2700000" algn="tl">
                    <a:srgbClr val="000000">
                      <a:alpha val="43137"/>
                    </a:srgbClr>
                  </a:outerShdw>
                </a:effectLst>
                <a:latin typeface="Corbel" pitchFamily="34" charset="0"/>
              </a:rPr>
              <a:t/>
            </a:r>
            <a:br>
              <a:rPr lang="en-US" dirty="0">
                <a:effectLst>
                  <a:outerShdw blurRad="38100" dist="38100" dir="2700000" algn="tl">
                    <a:srgbClr val="000000">
                      <a:alpha val="43137"/>
                    </a:srgbClr>
                  </a:outerShdw>
                </a:effectLst>
                <a:latin typeface="Corbel" pitchFamily="34" charset="0"/>
              </a:rPr>
            </a:br>
            <a:endParaRPr lang="en-US" dirty="0">
              <a:effectLst>
                <a:outerShdw blurRad="38100" dist="38100" dir="2700000" algn="tl">
                  <a:srgbClr val="000000">
                    <a:alpha val="43137"/>
                  </a:srgbClr>
                </a:outerShdw>
              </a:effectLst>
              <a:latin typeface="Corbel" pitchFamily="34" charset="0"/>
            </a:endParaRPr>
          </a:p>
        </p:txBody>
      </p:sp>
    </p:spTree>
    <p:extLst>
      <p:ext uri="{BB962C8B-B14F-4D97-AF65-F5344CB8AC3E}">
        <p14:creationId xmlns:p14="http://schemas.microsoft.com/office/powerpoint/2010/main" val="745894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a:spLocks noGrp="1"/>
          </p:cNvSpPr>
          <p:nvPr>
            <p:ph type="title"/>
          </p:nvPr>
        </p:nvSpPr>
        <p:spPr>
          <a:xfrm>
            <a:off x="395288" y="0"/>
            <a:ext cx="7777162" cy="706438"/>
          </a:xfrm>
        </p:spPr>
        <p:txBody>
          <a:bodyPr/>
          <a:lstStyle/>
          <a:p>
            <a:r>
              <a:rPr lang="tr-TR" dirty="0" smtClean="0">
                <a:latin typeface="Corbel" pitchFamily="34" charset="0"/>
              </a:rPr>
              <a:t>Çağrı Nedir?</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91103875"/>
              </p:ext>
            </p:extLst>
          </p:nvPr>
        </p:nvGraphicFramePr>
        <p:xfrm>
          <a:off x="323528" y="836712"/>
          <a:ext cx="8568952" cy="5289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9460D75-ACA4-443E-B093-B3BB2002EF21}" type="slidenum">
              <a:rPr lang="tr-TR" smtClean="0">
                <a:latin typeface="Futura Bk BT"/>
              </a:rPr>
              <a:pPr/>
              <a:t>21</a:t>
            </a:fld>
            <a:endParaRPr lang="tr-TR" smtClean="0">
              <a:latin typeface="Futura Bk BT"/>
            </a:endParaRPr>
          </a:p>
        </p:txBody>
      </p:sp>
      <p:sp>
        <p:nvSpPr>
          <p:cNvPr id="6" name="Dikdörtgen 5"/>
          <p:cNvSpPr/>
          <p:nvPr/>
        </p:nvSpPr>
        <p:spPr>
          <a:xfrm>
            <a:off x="611188" y="1052513"/>
            <a:ext cx="1597025" cy="931862"/>
          </a:xfrm>
          <a:prstGeom prst="rect">
            <a:avLst/>
          </a:prstGeom>
        </p:spPr>
        <p:style>
          <a:lnRef idx="2">
            <a:schemeClr val="accent1"/>
          </a:lnRef>
          <a:fillRef idx="1">
            <a:schemeClr val="lt1"/>
          </a:fillRef>
          <a:effectRef idx="0">
            <a:schemeClr val="accent1"/>
          </a:effectRef>
          <a:fontRef idx="minor">
            <a:schemeClr val="dk1"/>
          </a:fontRef>
        </p:style>
        <p:txBody>
          <a:bodyPr lIns="216354" tIns="189034" rIns="216354" bIns="189034" spcCol="1270" anchor="ctr"/>
          <a:lstStyle/>
          <a:p>
            <a:pPr algn="ctr" defTabSz="711200">
              <a:lnSpc>
                <a:spcPct val="90000"/>
              </a:lnSpc>
              <a:spcAft>
                <a:spcPct val="35000"/>
              </a:spcAft>
              <a:defRPr/>
            </a:pPr>
            <a:r>
              <a:rPr lang="tr-TR" b="1" dirty="0">
                <a:solidFill>
                  <a:prstClr val="black"/>
                </a:solidFill>
                <a:latin typeface="Corbel" pitchFamily="34" charset="0"/>
              </a:rPr>
              <a:t>Çağrı nedir?</a:t>
            </a:r>
          </a:p>
        </p:txBody>
      </p:sp>
      <p:sp>
        <p:nvSpPr>
          <p:cNvPr id="7" name="Dikdörtgen 6"/>
          <p:cNvSpPr/>
          <p:nvPr/>
        </p:nvSpPr>
        <p:spPr>
          <a:xfrm>
            <a:off x="3779838" y="1074738"/>
            <a:ext cx="1655762" cy="914400"/>
          </a:xfrm>
          <a:prstGeom prst="rect">
            <a:avLst/>
          </a:prstGeom>
        </p:spPr>
        <p:style>
          <a:lnRef idx="2">
            <a:schemeClr val="accent1"/>
          </a:lnRef>
          <a:fillRef idx="1">
            <a:schemeClr val="lt1"/>
          </a:fillRef>
          <a:effectRef idx="0">
            <a:schemeClr val="accent1"/>
          </a:effectRef>
          <a:fontRef idx="minor">
            <a:schemeClr val="dk1"/>
          </a:fontRef>
        </p:style>
        <p:txBody>
          <a:bodyPr lIns="216354" tIns="189034" rIns="216354" bIns="189034" spcCol="1270" anchor="ctr"/>
          <a:lstStyle/>
          <a:p>
            <a:pPr algn="ctr" defTabSz="711200">
              <a:lnSpc>
                <a:spcPct val="90000"/>
              </a:lnSpc>
              <a:spcAft>
                <a:spcPct val="35000"/>
              </a:spcAft>
              <a:defRPr/>
            </a:pPr>
            <a:r>
              <a:rPr lang="tr-TR" b="1" dirty="0">
                <a:solidFill>
                  <a:prstClr val="black"/>
                </a:solidFill>
                <a:latin typeface="Corbel" pitchFamily="34" charset="0"/>
              </a:rPr>
              <a:t>Çağrı  nasıl oluşur ?</a:t>
            </a:r>
          </a:p>
        </p:txBody>
      </p:sp>
      <p:sp>
        <p:nvSpPr>
          <p:cNvPr id="8" name="Dikdörtgen 7"/>
          <p:cNvSpPr/>
          <p:nvPr/>
        </p:nvSpPr>
        <p:spPr>
          <a:xfrm>
            <a:off x="6875463" y="1074738"/>
            <a:ext cx="1584325" cy="914400"/>
          </a:xfrm>
          <a:prstGeom prst="rect">
            <a:avLst/>
          </a:prstGeom>
        </p:spPr>
        <p:style>
          <a:lnRef idx="2">
            <a:schemeClr val="accent1"/>
          </a:lnRef>
          <a:fillRef idx="1">
            <a:schemeClr val="lt1"/>
          </a:fillRef>
          <a:effectRef idx="0">
            <a:schemeClr val="accent1"/>
          </a:effectRef>
          <a:fontRef idx="minor">
            <a:schemeClr val="dk1"/>
          </a:fontRef>
        </p:style>
        <p:txBody>
          <a:bodyPr lIns="216354" tIns="189034" rIns="216354" bIns="189034" spcCol="1270" anchor="ctr"/>
          <a:lstStyle/>
          <a:p>
            <a:pPr algn="ctr" defTabSz="711200">
              <a:lnSpc>
                <a:spcPct val="90000"/>
              </a:lnSpc>
              <a:spcAft>
                <a:spcPct val="35000"/>
              </a:spcAft>
              <a:defRPr/>
            </a:pPr>
            <a:r>
              <a:rPr lang="tr-TR" b="1" dirty="0">
                <a:solidFill>
                  <a:prstClr val="black"/>
                </a:solidFill>
                <a:latin typeface="Corbel" pitchFamily="34" charset="0"/>
              </a:rPr>
              <a:t>Çağrı Süreci</a:t>
            </a:r>
          </a:p>
        </p:txBody>
      </p:sp>
      <p:sp>
        <p:nvSpPr>
          <p:cNvPr id="9" name="Sağ Ok 8"/>
          <p:cNvSpPr/>
          <p:nvPr/>
        </p:nvSpPr>
        <p:spPr>
          <a:xfrm>
            <a:off x="684213" y="5618163"/>
            <a:ext cx="4745037" cy="906462"/>
          </a:xfrm>
          <a:prstGeom prst="rightArrow">
            <a:avLst>
              <a:gd name="adj1" fmla="val 71505"/>
              <a:gd name="adj2" fmla="val 33069"/>
            </a:avLst>
          </a:prstGeom>
        </p:spPr>
        <p:style>
          <a:lnRef idx="2">
            <a:schemeClr val="accent1"/>
          </a:lnRef>
          <a:fillRef idx="1">
            <a:schemeClr val="lt1"/>
          </a:fillRef>
          <a:effectRef idx="0">
            <a:schemeClr val="accent1"/>
          </a:effectRef>
          <a:fontRef idx="minor">
            <a:schemeClr val="dk1"/>
          </a:fontRef>
        </p:style>
        <p:txBody>
          <a:bodyPr lIns="216354" tIns="189034" rIns="216354" bIns="189034" spcCol="1270" anchor="ctr"/>
          <a:lstStyle/>
          <a:p>
            <a:pPr algn="ctr" defTabSz="711200">
              <a:lnSpc>
                <a:spcPct val="90000"/>
              </a:lnSpc>
              <a:spcAft>
                <a:spcPct val="35000"/>
              </a:spcAft>
              <a:defRPr/>
            </a:pPr>
            <a:r>
              <a:rPr lang="tr-TR" b="1" dirty="0">
                <a:solidFill>
                  <a:prstClr val="black"/>
                </a:solidFill>
                <a:latin typeface="Corbel" pitchFamily="34" charset="0"/>
              </a:rPr>
              <a:t>Proje başvuruları </a:t>
            </a:r>
            <a:r>
              <a:rPr lang="tr-TR" b="1" dirty="0" smtClean="0">
                <a:solidFill>
                  <a:prstClr val="black"/>
                </a:solidFill>
                <a:latin typeface="Corbel" pitchFamily="34" charset="0"/>
              </a:rPr>
              <a:t>doğrudan elektronik ortamda  </a:t>
            </a:r>
            <a:r>
              <a:rPr lang="tr-TR" b="1" dirty="0">
                <a:solidFill>
                  <a:prstClr val="black"/>
                </a:solidFill>
                <a:effectLst>
                  <a:outerShdw blurRad="38100" dist="38100" dir="2700000" algn="tl">
                    <a:srgbClr val="000000">
                      <a:alpha val="43137"/>
                    </a:srgbClr>
                  </a:outerShdw>
                </a:effectLst>
                <a:latin typeface="Corbel" pitchFamily="34" charset="0"/>
              </a:rPr>
              <a:t>Avrupa Komisyonu’na</a:t>
            </a:r>
            <a:r>
              <a:rPr lang="tr-TR" b="1" dirty="0">
                <a:solidFill>
                  <a:prstClr val="black"/>
                </a:solidFill>
                <a:latin typeface="Corbel" pitchFamily="34" charset="0"/>
              </a:rPr>
              <a:t> yapılır.</a:t>
            </a:r>
          </a:p>
        </p:txBody>
      </p:sp>
      <p:pic>
        <p:nvPicPr>
          <p:cNvPr id="28681" name="Picture 2" descr="http://t1.gstatic.com/images?q=tbn:ANd9GcRpGH1447Fhh9greBzr446exXs3u7eeozr-QIY3V-U2KBl0BfgDUg"/>
          <p:cNvPicPr>
            <a:picLocks noChangeAspect="1" noChangeArrowheads="1"/>
          </p:cNvPicPr>
          <p:nvPr/>
        </p:nvPicPr>
        <p:blipFill>
          <a:blip r:embed="rId8" cstate="print"/>
          <a:srcRect/>
          <a:stretch>
            <a:fillRect/>
          </a:stretch>
        </p:blipFill>
        <p:spPr bwMode="auto">
          <a:xfrm>
            <a:off x="5614988" y="5480050"/>
            <a:ext cx="1765300" cy="133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329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p:cNvSpPr>
          <p:nvPr>
            <p:ph type="title"/>
          </p:nvPr>
        </p:nvSpPr>
        <p:spPr>
          <a:xfrm>
            <a:off x="395288" y="0"/>
            <a:ext cx="7777162" cy="706438"/>
          </a:xfrm>
        </p:spPr>
        <p:txBody>
          <a:bodyPr/>
          <a:lstStyle/>
          <a:p>
            <a:r>
              <a:rPr lang="tr-TR" smtClean="0">
                <a:latin typeface="Corbel" pitchFamily="34" charset="0"/>
              </a:rPr>
              <a:t>Çağrı Süreci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540340074"/>
              </p:ext>
            </p:extLst>
          </p:nvPr>
        </p:nvGraphicFramePr>
        <p:xfrm>
          <a:off x="179512" y="836712"/>
          <a:ext cx="8250113" cy="5289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73C566B-8793-40B4-9266-C842B62C213E}" type="slidenum">
              <a:rPr lang="tr-TR" smtClean="0">
                <a:latin typeface="Futura Bk BT"/>
              </a:rPr>
              <a:pPr/>
              <a:t>22</a:t>
            </a:fld>
            <a:endParaRPr lang="tr-TR" smtClean="0">
              <a:latin typeface="Futura Bk BT"/>
            </a:endParaRPr>
          </a:p>
        </p:txBody>
      </p:sp>
    </p:spTree>
    <p:extLst>
      <p:ext uri="{BB962C8B-B14F-4D97-AF65-F5344CB8AC3E}">
        <p14:creationId xmlns:p14="http://schemas.microsoft.com/office/powerpoint/2010/main" val="1776777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388" y="-26988"/>
            <a:ext cx="8964612" cy="908051"/>
          </a:xfrm>
        </p:spPr>
        <p:txBody>
          <a:bodyPr/>
          <a:lstStyle/>
          <a:p>
            <a:pPr eaLnBrk="1" hangingPunct="1"/>
            <a:r>
              <a:rPr lang="tr-TR" dirty="0" smtClean="0">
                <a:latin typeface="Corbel" pitchFamily="34" charset="0"/>
              </a:rPr>
              <a:t>Proje Önerisi Sunma</a:t>
            </a:r>
            <a:endParaRPr lang="en-GB" dirty="0" smtClean="0">
              <a:latin typeface="Corbel" pitchFamily="34" charset="0"/>
            </a:endParaRPr>
          </a:p>
        </p:txBody>
      </p:sp>
      <p:sp>
        <p:nvSpPr>
          <p:cNvPr id="10243" name="Slide Number Placeholder 5"/>
          <p:cNvSpPr>
            <a:spLocks noGrp="1"/>
          </p:cNvSpPr>
          <p:nvPr>
            <p:ph type="sldNum" sz="quarter" idx="10"/>
          </p:nvPr>
        </p:nvSpPr>
        <p:spPr>
          <a:noFill/>
        </p:spPr>
        <p:txBody>
          <a:bodyPr/>
          <a:lstStyle/>
          <a:p>
            <a:fld id="{51995254-8DFA-47A8-B117-7BA895C0992A}" type="slidenum">
              <a:rPr lang="en-US" smtClean="0"/>
              <a:pPr/>
              <a:t>23</a:t>
            </a:fld>
            <a:endParaRPr lang="en-US" smtClean="0"/>
          </a:p>
        </p:txBody>
      </p:sp>
      <p:sp>
        <p:nvSpPr>
          <p:cNvPr id="199684" name="Rectangle 4"/>
          <p:cNvSpPr>
            <a:spLocks noChangeArrowheads="1"/>
          </p:cNvSpPr>
          <p:nvPr/>
        </p:nvSpPr>
        <p:spPr bwMode="auto">
          <a:xfrm>
            <a:off x="683568" y="2132856"/>
            <a:ext cx="1511300" cy="1152525"/>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tr-TR" dirty="0" smtClean="0">
                <a:latin typeface="Corbel" pitchFamily="34" charset="0"/>
              </a:rPr>
              <a:t>Çağrı</a:t>
            </a:r>
            <a:endParaRPr lang="en-GB" dirty="0" smtClean="0">
              <a:latin typeface="Corbel" pitchFamily="34" charset="0"/>
            </a:endParaRPr>
          </a:p>
        </p:txBody>
      </p:sp>
      <p:sp>
        <p:nvSpPr>
          <p:cNvPr id="199715" name="AutoShape 35"/>
          <p:cNvSpPr>
            <a:spLocks noChangeArrowheads="1"/>
          </p:cNvSpPr>
          <p:nvPr/>
        </p:nvSpPr>
        <p:spPr bwMode="auto">
          <a:xfrm>
            <a:off x="2843808" y="1844824"/>
            <a:ext cx="1873250" cy="1871662"/>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tr-TR" dirty="0" smtClean="0">
                <a:latin typeface="Corbel" pitchFamily="34" charset="0"/>
              </a:rPr>
              <a:t>Ağ Oluşturma</a:t>
            </a:r>
            <a:endParaRPr lang="en-GB" dirty="0" smtClean="0">
              <a:latin typeface="Corbel" pitchFamily="34" charset="0"/>
            </a:endParaRPr>
          </a:p>
        </p:txBody>
      </p:sp>
      <p:grpSp>
        <p:nvGrpSpPr>
          <p:cNvPr id="2" name="Group 39"/>
          <p:cNvGrpSpPr>
            <a:grpSpLocks/>
          </p:cNvGrpSpPr>
          <p:nvPr/>
        </p:nvGrpSpPr>
        <p:grpSpPr bwMode="auto">
          <a:xfrm>
            <a:off x="251520" y="1269703"/>
            <a:ext cx="1225550" cy="719137"/>
            <a:chOff x="158" y="709"/>
            <a:chExt cx="772" cy="453"/>
          </a:xfrm>
        </p:grpSpPr>
        <p:sp>
          <p:nvSpPr>
            <p:cNvPr id="10370" name="Oval 6"/>
            <p:cNvSpPr>
              <a:spLocks noChangeArrowheads="1"/>
            </p:cNvSpPr>
            <p:nvPr/>
          </p:nvSpPr>
          <p:spPr bwMode="auto">
            <a:xfrm>
              <a:off x="158" y="709"/>
              <a:ext cx="680" cy="363"/>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a:r>
                <a:rPr lang="tr-TR" sz="1400" dirty="0">
                  <a:latin typeface="Corbel" pitchFamily="34" charset="0"/>
                </a:rPr>
                <a:t>İlgili mi?</a:t>
              </a:r>
              <a:endParaRPr lang="en-GB" sz="1400" dirty="0">
                <a:latin typeface="Corbel" pitchFamily="34" charset="0"/>
              </a:endParaRPr>
            </a:p>
          </p:txBody>
        </p:sp>
        <p:sp>
          <p:nvSpPr>
            <p:cNvPr id="10371" name="Line 38"/>
            <p:cNvSpPr>
              <a:spLocks noChangeShapeType="1"/>
            </p:cNvSpPr>
            <p:nvPr/>
          </p:nvSpPr>
          <p:spPr bwMode="auto">
            <a:xfrm>
              <a:off x="793" y="981"/>
              <a:ext cx="137" cy="181"/>
            </a:xfrm>
            <a:prstGeom prst="line">
              <a:avLst/>
            </a:prstGeom>
            <a:ln>
              <a:headEnd type="none" w="sm" len="sm"/>
              <a:tailEnd type="triangle" w="sm" len="sm"/>
            </a:ln>
          </p:spPr>
          <p:style>
            <a:lnRef idx="1">
              <a:schemeClr val="accent1"/>
            </a:lnRef>
            <a:fillRef idx="3">
              <a:schemeClr val="accent1"/>
            </a:fillRef>
            <a:effectRef idx="2">
              <a:schemeClr val="accent1"/>
            </a:effectRef>
            <a:fontRef idx="minor">
              <a:schemeClr val="lt1"/>
            </a:fontRef>
          </p:style>
          <p:txBody>
            <a:bodyPr wrap="none"/>
            <a:lstStyle/>
            <a:p>
              <a:endParaRPr lang="tr-TR"/>
            </a:p>
          </p:txBody>
        </p:sp>
      </p:grpSp>
      <p:grpSp>
        <p:nvGrpSpPr>
          <p:cNvPr id="3" name="Group 83"/>
          <p:cNvGrpSpPr>
            <a:grpSpLocks/>
          </p:cNvGrpSpPr>
          <p:nvPr/>
        </p:nvGrpSpPr>
        <p:grpSpPr bwMode="auto">
          <a:xfrm>
            <a:off x="130175" y="2201863"/>
            <a:ext cx="554038" cy="841375"/>
            <a:chOff x="82" y="1253"/>
            <a:chExt cx="349" cy="530"/>
          </a:xfrm>
          <a:effectLst>
            <a:glow rad="101600">
              <a:schemeClr val="accent6">
                <a:satMod val="175000"/>
                <a:alpha val="40000"/>
              </a:schemeClr>
            </a:glow>
          </a:effectLst>
        </p:grpSpPr>
        <p:grpSp>
          <p:nvGrpSpPr>
            <p:cNvPr id="4" name="Group 34"/>
            <p:cNvGrpSpPr>
              <a:grpSpLocks/>
            </p:cNvGrpSpPr>
            <p:nvPr/>
          </p:nvGrpSpPr>
          <p:grpSpPr bwMode="auto">
            <a:xfrm>
              <a:off x="82" y="1253"/>
              <a:ext cx="303" cy="530"/>
              <a:chOff x="3379" y="300"/>
              <a:chExt cx="303" cy="530"/>
            </a:xfrm>
          </p:grpSpPr>
          <p:sp>
            <p:nvSpPr>
              <p:cNvPr id="10361" name="Freeform 21"/>
              <p:cNvSpPr>
                <a:spLocks/>
              </p:cNvSpPr>
              <p:nvPr/>
            </p:nvSpPr>
            <p:spPr bwMode="auto">
              <a:xfrm>
                <a:off x="3466" y="493"/>
                <a:ext cx="56" cy="209"/>
              </a:xfrm>
              <a:custGeom>
                <a:avLst/>
                <a:gdLst>
                  <a:gd name="T0" fmla="*/ 1 w 155"/>
                  <a:gd name="T1" fmla="*/ 5 h 537"/>
                  <a:gd name="T2" fmla="*/ 0 w 155"/>
                  <a:gd name="T3" fmla="*/ 0 h 537"/>
                  <a:gd name="T4" fmla="*/ 0 w 155"/>
                  <a:gd name="T5" fmla="*/ 0 h 537"/>
                  <a:gd name="T6" fmla="*/ 0 w 155"/>
                  <a:gd name="T7" fmla="*/ 0 h 537"/>
                  <a:gd name="T8" fmla="*/ 0 w 155"/>
                  <a:gd name="T9" fmla="*/ 0 h 537"/>
                  <a:gd name="T10" fmla="*/ 0 w 155"/>
                  <a:gd name="T11" fmla="*/ 0 h 537"/>
                  <a:gd name="T12" fmla="*/ 0 w 155"/>
                  <a:gd name="T13" fmla="*/ 0 h 537"/>
                  <a:gd name="T14" fmla="*/ 0 w 155"/>
                  <a:gd name="T15" fmla="*/ 0 h 537"/>
                  <a:gd name="T16" fmla="*/ 0 w 155"/>
                  <a:gd name="T17" fmla="*/ 0 h 537"/>
                  <a:gd name="T18" fmla="*/ 0 w 155"/>
                  <a:gd name="T19" fmla="*/ 0 h 537"/>
                  <a:gd name="T20" fmla="*/ 1 w 155"/>
                  <a:gd name="T21" fmla="*/ 5 h 537"/>
                  <a:gd name="T22" fmla="*/ 1 w 155"/>
                  <a:gd name="T23" fmla="*/ 5 h 537"/>
                  <a:gd name="T24" fmla="*/ 1 w 155"/>
                  <a:gd name="T25" fmla="*/ 5 h 537"/>
                  <a:gd name="T26" fmla="*/ 1 w 155"/>
                  <a:gd name="T27" fmla="*/ 5 h 537"/>
                  <a:gd name="T28" fmla="*/ 1 w 155"/>
                  <a:gd name="T29" fmla="*/ 5 h 537"/>
                  <a:gd name="T30" fmla="*/ 1 w 155"/>
                  <a:gd name="T31" fmla="*/ 5 h 537"/>
                  <a:gd name="T32" fmla="*/ 1 w 155"/>
                  <a:gd name="T33" fmla="*/ 5 h 537"/>
                  <a:gd name="T34" fmla="*/ 1 w 155"/>
                  <a:gd name="T35" fmla="*/ 5 h 537"/>
                  <a:gd name="T36" fmla="*/ 1 w 155"/>
                  <a:gd name="T37" fmla="*/ 5 h 537"/>
                  <a:gd name="T38" fmla="*/ 1 w 155"/>
                  <a:gd name="T39" fmla="*/ 5 h 537"/>
                  <a:gd name="T40" fmla="*/ 1 w 155"/>
                  <a:gd name="T41" fmla="*/ 5 h 5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537"/>
                  <a:gd name="T65" fmla="*/ 155 w 155"/>
                  <a:gd name="T66" fmla="*/ 537 h 5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537">
                    <a:moveTo>
                      <a:pt x="155" y="519"/>
                    </a:moveTo>
                    <a:lnTo>
                      <a:pt x="27" y="11"/>
                    </a:lnTo>
                    <a:lnTo>
                      <a:pt x="25" y="6"/>
                    </a:lnTo>
                    <a:lnTo>
                      <a:pt x="22" y="2"/>
                    </a:lnTo>
                    <a:lnTo>
                      <a:pt x="16" y="0"/>
                    </a:lnTo>
                    <a:lnTo>
                      <a:pt x="10" y="0"/>
                    </a:lnTo>
                    <a:lnTo>
                      <a:pt x="4" y="2"/>
                    </a:lnTo>
                    <a:lnTo>
                      <a:pt x="1" y="7"/>
                    </a:lnTo>
                    <a:lnTo>
                      <a:pt x="0" y="12"/>
                    </a:lnTo>
                    <a:lnTo>
                      <a:pt x="0" y="18"/>
                    </a:lnTo>
                    <a:lnTo>
                      <a:pt x="127" y="526"/>
                    </a:lnTo>
                    <a:lnTo>
                      <a:pt x="129" y="532"/>
                    </a:lnTo>
                    <a:lnTo>
                      <a:pt x="133" y="535"/>
                    </a:lnTo>
                    <a:lnTo>
                      <a:pt x="139" y="537"/>
                    </a:lnTo>
                    <a:lnTo>
                      <a:pt x="145" y="537"/>
                    </a:lnTo>
                    <a:lnTo>
                      <a:pt x="150" y="534"/>
                    </a:lnTo>
                    <a:lnTo>
                      <a:pt x="154" y="531"/>
                    </a:lnTo>
                    <a:lnTo>
                      <a:pt x="155" y="525"/>
                    </a:lnTo>
                    <a:lnTo>
                      <a:pt x="155" y="519"/>
                    </a:lnTo>
                    <a:close/>
                  </a:path>
                </a:pathLst>
              </a:custGeom>
              <a:solidFill>
                <a:srgbClr val="000000"/>
              </a:solidFill>
              <a:ln w="9525">
                <a:solidFill>
                  <a:schemeClr val="bg1"/>
                </a:solidFill>
                <a:round/>
                <a:headEnd/>
                <a:tailEnd/>
              </a:ln>
            </p:spPr>
            <p:txBody>
              <a:bodyPr/>
              <a:lstStyle/>
              <a:p>
                <a:endParaRPr lang="tr-TR">
                  <a:effectLst>
                    <a:glow rad="139700">
                      <a:schemeClr val="accent6">
                        <a:satMod val="175000"/>
                        <a:alpha val="40000"/>
                      </a:schemeClr>
                    </a:glow>
                  </a:effectLst>
                </a:endParaRPr>
              </a:p>
            </p:txBody>
          </p:sp>
          <p:sp>
            <p:nvSpPr>
              <p:cNvPr id="10362" name="Freeform 22"/>
              <p:cNvSpPr>
                <a:spLocks/>
              </p:cNvSpPr>
              <p:nvPr/>
            </p:nvSpPr>
            <p:spPr bwMode="auto">
              <a:xfrm>
                <a:off x="3540" y="493"/>
                <a:ext cx="56" cy="209"/>
              </a:xfrm>
              <a:custGeom>
                <a:avLst/>
                <a:gdLst>
                  <a:gd name="T0" fmla="*/ 1 w 156"/>
                  <a:gd name="T1" fmla="*/ 0 h 537"/>
                  <a:gd name="T2" fmla="*/ 1 w 156"/>
                  <a:gd name="T3" fmla="*/ 0 h 537"/>
                  <a:gd name="T4" fmla="*/ 1 w 156"/>
                  <a:gd name="T5" fmla="*/ 0 h 537"/>
                  <a:gd name="T6" fmla="*/ 1 w 156"/>
                  <a:gd name="T7" fmla="*/ 0 h 537"/>
                  <a:gd name="T8" fmla="*/ 1 w 156"/>
                  <a:gd name="T9" fmla="*/ 0 h 537"/>
                  <a:gd name="T10" fmla="*/ 1 w 156"/>
                  <a:gd name="T11" fmla="*/ 0 h 537"/>
                  <a:gd name="T12" fmla="*/ 0 w 156"/>
                  <a:gd name="T13" fmla="*/ 5 h 537"/>
                  <a:gd name="T14" fmla="*/ 0 w 156"/>
                  <a:gd name="T15" fmla="*/ 5 h 537"/>
                  <a:gd name="T16" fmla="*/ 0 w 156"/>
                  <a:gd name="T17" fmla="*/ 5 h 537"/>
                  <a:gd name="T18" fmla="*/ 0 w 156"/>
                  <a:gd name="T19" fmla="*/ 5 h 537"/>
                  <a:gd name="T20" fmla="*/ 0 w 156"/>
                  <a:gd name="T21" fmla="*/ 5 h 537"/>
                  <a:gd name="T22" fmla="*/ 0 w 156"/>
                  <a:gd name="T23" fmla="*/ 5 h 537"/>
                  <a:gd name="T24" fmla="*/ 0 w 156"/>
                  <a:gd name="T25" fmla="*/ 5 h 537"/>
                  <a:gd name="T26" fmla="*/ 0 w 156"/>
                  <a:gd name="T27" fmla="*/ 5 h 537"/>
                  <a:gd name="T28" fmla="*/ 0 w 156"/>
                  <a:gd name="T29" fmla="*/ 5 h 537"/>
                  <a:gd name="T30" fmla="*/ 0 w 156"/>
                  <a:gd name="T31" fmla="*/ 5 h 537"/>
                  <a:gd name="T32" fmla="*/ 1 w 156"/>
                  <a:gd name="T33" fmla="*/ 0 h 537"/>
                  <a:gd name="T34" fmla="*/ 1 w 156"/>
                  <a:gd name="T35" fmla="*/ 0 h 537"/>
                  <a:gd name="T36" fmla="*/ 1 w 156"/>
                  <a:gd name="T37" fmla="*/ 0 h 537"/>
                  <a:gd name="T38" fmla="*/ 1 w 156"/>
                  <a:gd name="T39" fmla="*/ 0 h 537"/>
                  <a:gd name="T40" fmla="*/ 1 w 156"/>
                  <a:gd name="T41" fmla="*/ 0 h 5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537"/>
                  <a:gd name="T65" fmla="*/ 156 w 156"/>
                  <a:gd name="T66" fmla="*/ 537 h 5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537">
                    <a:moveTo>
                      <a:pt x="145" y="0"/>
                    </a:moveTo>
                    <a:lnTo>
                      <a:pt x="140" y="0"/>
                    </a:lnTo>
                    <a:lnTo>
                      <a:pt x="134" y="2"/>
                    </a:lnTo>
                    <a:lnTo>
                      <a:pt x="129" y="6"/>
                    </a:lnTo>
                    <a:lnTo>
                      <a:pt x="127" y="11"/>
                    </a:lnTo>
                    <a:lnTo>
                      <a:pt x="0" y="519"/>
                    </a:lnTo>
                    <a:lnTo>
                      <a:pt x="0" y="525"/>
                    </a:lnTo>
                    <a:lnTo>
                      <a:pt x="1" y="531"/>
                    </a:lnTo>
                    <a:lnTo>
                      <a:pt x="5" y="534"/>
                    </a:lnTo>
                    <a:lnTo>
                      <a:pt x="11" y="537"/>
                    </a:lnTo>
                    <a:lnTo>
                      <a:pt x="16" y="537"/>
                    </a:lnTo>
                    <a:lnTo>
                      <a:pt x="22" y="535"/>
                    </a:lnTo>
                    <a:lnTo>
                      <a:pt x="26" y="532"/>
                    </a:lnTo>
                    <a:lnTo>
                      <a:pt x="28" y="526"/>
                    </a:lnTo>
                    <a:lnTo>
                      <a:pt x="156" y="18"/>
                    </a:lnTo>
                    <a:lnTo>
                      <a:pt x="156" y="12"/>
                    </a:lnTo>
                    <a:lnTo>
                      <a:pt x="155" y="7"/>
                    </a:lnTo>
                    <a:lnTo>
                      <a:pt x="151" y="2"/>
                    </a:lnTo>
                    <a:lnTo>
                      <a:pt x="145" y="0"/>
                    </a:lnTo>
                    <a:close/>
                  </a:path>
                </a:pathLst>
              </a:custGeom>
              <a:solidFill>
                <a:srgbClr val="000000"/>
              </a:solidFill>
              <a:ln w="9525">
                <a:solidFill>
                  <a:schemeClr val="bg1"/>
                </a:solidFill>
                <a:round/>
                <a:headEnd/>
                <a:tailEnd/>
              </a:ln>
            </p:spPr>
            <p:txBody>
              <a:bodyPr/>
              <a:lstStyle/>
              <a:p>
                <a:endParaRPr lang="tr-TR">
                  <a:effectLst>
                    <a:glow rad="139700">
                      <a:schemeClr val="accent6">
                        <a:satMod val="175000"/>
                        <a:alpha val="40000"/>
                      </a:schemeClr>
                    </a:glow>
                  </a:effectLst>
                </a:endParaRPr>
              </a:p>
            </p:txBody>
          </p:sp>
          <p:sp>
            <p:nvSpPr>
              <p:cNvPr id="10363" name="Freeform 23"/>
              <p:cNvSpPr>
                <a:spLocks/>
              </p:cNvSpPr>
              <p:nvPr/>
            </p:nvSpPr>
            <p:spPr bwMode="auto">
              <a:xfrm>
                <a:off x="3474" y="442"/>
                <a:ext cx="111" cy="43"/>
              </a:xfrm>
              <a:custGeom>
                <a:avLst/>
                <a:gdLst>
                  <a:gd name="T0" fmla="*/ 0 w 313"/>
                  <a:gd name="T1" fmla="*/ 1 h 112"/>
                  <a:gd name="T2" fmla="*/ 0 w 313"/>
                  <a:gd name="T3" fmla="*/ 1 h 112"/>
                  <a:gd name="T4" fmla="*/ 0 w 313"/>
                  <a:gd name="T5" fmla="*/ 1 h 112"/>
                  <a:gd name="T6" fmla="*/ 0 w 313"/>
                  <a:gd name="T7" fmla="*/ 1 h 112"/>
                  <a:gd name="T8" fmla="*/ 0 w 313"/>
                  <a:gd name="T9" fmla="*/ 1 h 112"/>
                  <a:gd name="T10" fmla="*/ 0 w 313"/>
                  <a:gd name="T11" fmla="*/ 0 h 112"/>
                  <a:gd name="T12" fmla="*/ 1 w 313"/>
                  <a:gd name="T13" fmla="*/ 1 h 112"/>
                  <a:gd name="T14" fmla="*/ 1 w 313"/>
                  <a:gd name="T15" fmla="*/ 0 h 112"/>
                  <a:gd name="T16" fmla="*/ 1 w 313"/>
                  <a:gd name="T17" fmla="*/ 1 h 112"/>
                  <a:gd name="T18" fmla="*/ 1 w 313"/>
                  <a:gd name="T19" fmla="*/ 0 h 112"/>
                  <a:gd name="T20" fmla="*/ 2 w 313"/>
                  <a:gd name="T21" fmla="*/ 1 h 112"/>
                  <a:gd name="T22" fmla="*/ 2 w 313"/>
                  <a:gd name="T23" fmla="*/ 1 h 112"/>
                  <a:gd name="T24" fmla="*/ 2 w 313"/>
                  <a:gd name="T25" fmla="*/ 1 h 112"/>
                  <a:gd name="T26" fmla="*/ 2 w 313"/>
                  <a:gd name="T27" fmla="*/ 1 h 112"/>
                  <a:gd name="T28" fmla="*/ 2 w 313"/>
                  <a:gd name="T29" fmla="*/ 1 h 112"/>
                  <a:gd name="T30" fmla="*/ 2 w 313"/>
                  <a:gd name="T31" fmla="*/ 1 h 112"/>
                  <a:gd name="T32" fmla="*/ 2 w 313"/>
                  <a:gd name="T33" fmla="*/ 1 h 112"/>
                  <a:gd name="T34" fmla="*/ 2 w 313"/>
                  <a:gd name="T35" fmla="*/ 1 h 112"/>
                  <a:gd name="T36" fmla="*/ 2 w 313"/>
                  <a:gd name="T37" fmla="*/ 1 h 112"/>
                  <a:gd name="T38" fmla="*/ 2 w 313"/>
                  <a:gd name="T39" fmla="*/ 1 h 112"/>
                  <a:gd name="T40" fmla="*/ 1 w 313"/>
                  <a:gd name="T41" fmla="*/ 0 h 112"/>
                  <a:gd name="T42" fmla="*/ 1 w 313"/>
                  <a:gd name="T43" fmla="*/ 1 h 112"/>
                  <a:gd name="T44" fmla="*/ 1 w 313"/>
                  <a:gd name="T45" fmla="*/ 0 h 112"/>
                  <a:gd name="T46" fmla="*/ 1 w 313"/>
                  <a:gd name="T47" fmla="*/ 1 h 112"/>
                  <a:gd name="T48" fmla="*/ 0 w 313"/>
                  <a:gd name="T49" fmla="*/ 0 h 112"/>
                  <a:gd name="T50" fmla="*/ 0 w 313"/>
                  <a:gd name="T51" fmla="*/ 1 h 112"/>
                  <a:gd name="T52" fmla="*/ 0 w 313"/>
                  <a:gd name="T53" fmla="*/ 1 h 112"/>
                  <a:gd name="T54" fmla="*/ 0 w 313"/>
                  <a:gd name="T55" fmla="*/ 1 h 112"/>
                  <a:gd name="T56" fmla="*/ 0 w 313"/>
                  <a:gd name="T57" fmla="*/ 1 h 112"/>
                  <a:gd name="T58" fmla="*/ 0 w 313"/>
                  <a:gd name="T59" fmla="*/ 1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112"/>
                  <a:gd name="T92" fmla="*/ 313 w 313"/>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112">
                    <a:moveTo>
                      <a:pt x="4" y="111"/>
                    </a:moveTo>
                    <a:lnTo>
                      <a:pt x="6" y="112"/>
                    </a:lnTo>
                    <a:lnTo>
                      <a:pt x="10" y="112"/>
                    </a:lnTo>
                    <a:lnTo>
                      <a:pt x="12" y="111"/>
                    </a:lnTo>
                    <a:lnTo>
                      <a:pt x="13" y="108"/>
                    </a:lnTo>
                    <a:lnTo>
                      <a:pt x="56" y="31"/>
                    </a:lnTo>
                    <a:lnTo>
                      <a:pt x="104" y="111"/>
                    </a:lnTo>
                    <a:lnTo>
                      <a:pt x="161" y="28"/>
                    </a:lnTo>
                    <a:lnTo>
                      <a:pt x="210" y="111"/>
                    </a:lnTo>
                    <a:lnTo>
                      <a:pt x="261" y="31"/>
                    </a:lnTo>
                    <a:lnTo>
                      <a:pt x="299" y="105"/>
                    </a:lnTo>
                    <a:lnTo>
                      <a:pt x="301" y="107"/>
                    </a:lnTo>
                    <a:lnTo>
                      <a:pt x="304" y="110"/>
                    </a:lnTo>
                    <a:lnTo>
                      <a:pt x="307" y="110"/>
                    </a:lnTo>
                    <a:lnTo>
                      <a:pt x="309" y="108"/>
                    </a:lnTo>
                    <a:lnTo>
                      <a:pt x="312" y="107"/>
                    </a:lnTo>
                    <a:lnTo>
                      <a:pt x="313" y="105"/>
                    </a:lnTo>
                    <a:lnTo>
                      <a:pt x="313" y="102"/>
                    </a:lnTo>
                    <a:lnTo>
                      <a:pt x="313" y="99"/>
                    </a:lnTo>
                    <a:lnTo>
                      <a:pt x="262" y="1"/>
                    </a:lnTo>
                    <a:lnTo>
                      <a:pt x="210" y="83"/>
                    </a:lnTo>
                    <a:lnTo>
                      <a:pt x="162" y="0"/>
                    </a:lnTo>
                    <a:lnTo>
                      <a:pt x="106" y="83"/>
                    </a:lnTo>
                    <a:lnTo>
                      <a:pt x="56" y="1"/>
                    </a:lnTo>
                    <a:lnTo>
                      <a:pt x="1" y="102"/>
                    </a:lnTo>
                    <a:lnTo>
                      <a:pt x="0" y="104"/>
                    </a:lnTo>
                    <a:lnTo>
                      <a:pt x="1" y="106"/>
                    </a:lnTo>
                    <a:lnTo>
                      <a:pt x="2" y="108"/>
                    </a:lnTo>
                    <a:lnTo>
                      <a:pt x="4" y="111"/>
                    </a:lnTo>
                    <a:close/>
                  </a:path>
                </a:pathLst>
              </a:custGeom>
              <a:solidFill>
                <a:srgbClr val="000000"/>
              </a:solidFill>
              <a:ln w="9525">
                <a:solidFill>
                  <a:schemeClr val="bg1"/>
                </a:solidFill>
                <a:round/>
                <a:headEnd/>
                <a:tailEnd/>
              </a:ln>
            </p:spPr>
            <p:txBody>
              <a:bodyPr/>
              <a:lstStyle/>
              <a:p>
                <a:endParaRPr lang="tr-TR">
                  <a:effectLst>
                    <a:glow rad="139700">
                      <a:schemeClr val="accent6">
                        <a:satMod val="175000"/>
                        <a:alpha val="40000"/>
                      </a:schemeClr>
                    </a:glow>
                  </a:effectLst>
                </a:endParaRPr>
              </a:p>
            </p:txBody>
          </p:sp>
          <p:sp>
            <p:nvSpPr>
              <p:cNvPr id="10364" name="Rectangle 24"/>
              <p:cNvSpPr>
                <a:spLocks noChangeArrowheads="1"/>
              </p:cNvSpPr>
              <p:nvPr/>
            </p:nvSpPr>
            <p:spPr bwMode="auto">
              <a:xfrm>
                <a:off x="3479" y="696"/>
                <a:ext cx="106" cy="99"/>
              </a:xfrm>
              <a:prstGeom prst="rect">
                <a:avLst/>
              </a:prstGeom>
              <a:solidFill>
                <a:srgbClr val="000000"/>
              </a:solidFill>
              <a:ln w="9525">
                <a:solidFill>
                  <a:schemeClr val="bg1"/>
                </a:solidFill>
                <a:miter lim="800000"/>
                <a:headEnd/>
                <a:tailEnd/>
              </a:ln>
            </p:spPr>
            <p:txBody>
              <a:bodyPr/>
              <a:lstStyle/>
              <a:p>
                <a:endParaRPr lang="tr-TR">
                  <a:effectLst>
                    <a:glow rad="139700">
                      <a:schemeClr val="accent6">
                        <a:satMod val="175000"/>
                        <a:alpha val="40000"/>
                      </a:schemeClr>
                    </a:glow>
                  </a:effectLst>
                </a:endParaRPr>
              </a:p>
            </p:txBody>
          </p:sp>
          <p:sp>
            <p:nvSpPr>
              <p:cNvPr id="10365" name="Freeform 25"/>
              <p:cNvSpPr>
                <a:spLocks/>
              </p:cNvSpPr>
              <p:nvPr/>
            </p:nvSpPr>
            <p:spPr bwMode="auto">
              <a:xfrm>
                <a:off x="3499" y="760"/>
                <a:ext cx="64" cy="70"/>
              </a:xfrm>
              <a:custGeom>
                <a:avLst/>
                <a:gdLst>
                  <a:gd name="T0" fmla="*/ 0 w 178"/>
                  <a:gd name="T1" fmla="*/ 2 h 180"/>
                  <a:gd name="T2" fmla="*/ 1 w 178"/>
                  <a:gd name="T3" fmla="*/ 2 h 180"/>
                  <a:gd name="T4" fmla="*/ 1 w 178"/>
                  <a:gd name="T5" fmla="*/ 2 h 180"/>
                  <a:gd name="T6" fmla="*/ 1 w 178"/>
                  <a:gd name="T7" fmla="*/ 2 h 180"/>
                  <a:gd name="T8" fmla="*/ 1 w 178"/>
                  <a:gd name="T9" fmla="*/ 2 h 180"/>
                  <a:gd name="T10" fmla="*/ 1 w 178"/>
                  <a:gd name="T11" fmla="*/ 1 h 180"/>
                  <a:gd name="T12" fmla="*/ 1 w 178"/>
                  <a:gd name="T13" fmla="*/ 1 h 180"/>
                  <a:gd name="T14" fmla="*/ 1 w 178"/>
                  <a:gd name="T15" fmla="*/ 1 h 180"/>
                  <a:gd name="T16" fmla="*/ 1 w 178"/>
                  <a:gd name="T17" fmla="*/ 1 h 180"/>
                  <a:gd name="T18" fmla="*/ 1 w 178"/>
                  <a:gd name="T19" fmla="*/ 1 h 180"/>
                  <a:gd name="T20" fmla="*/ 1 w 178"/>
                  <a:gd name="T21" fmla="*/ 1 h 180"/>
                  <a:gd name="T22" fmla="*/ 1 w 178"/>
                  <a:gd name="T23" fmla="*/ 0 h 180"/>
                  <a:gd name="T24" fmla="*/ 1 w 178"/>
                  <a:gd name="T25" fmla="*/ 0 h 180"/>
                  <a:gd name="T26" fmla="*/ 1 w 178"/>
                  <a:gd name="T27" fmla="*/ 0 h 180"/>
                  <a:gd name="T28" fmla="*/ 1 w 178"/>
                  <a:gd name="T29" fmla="*/ 0 h 180"/>
                  <a:gd name="T30" fmla="*/ 1 w 178"/>
                  <a:gd name="T31" fmla="*/ 0 h 180"/>
                  <a:gd name="T32" fmla="*/ 0 w 178"/>
                  <a:gd name="T33" fmla="*/ 0 h 180"/>
                  <a:gd name="T34" fmla="*/ 0 w 178"/>
                  <a:gd name="T35" fmla="*/ 0 h 180"/>
                  <a:gd name="T36" fmla="*/ 0 w 178"/>
                  <a:gd name="T37" fmla="*/ 0 h 180"/>
                  <a:gd name="T38" fmla="*/ 0 w 178"/>
                  <a:gd name="T39" fmla="*/ 0 h 180"/>
                  <a:gd name="T40" fmla="*/ 0 w 178"/>
                  <a:gd name="T41" fmla="*/ 0 h 180"/>
                  <a:gd name="T42" fmla="*/ 0 w 178"/>
                  <a:gd name="T43" fmla="*/ 0 h 180"/>
                  <a:gd name="T44" fmla="*/ 0 w 178"/>
                  <a:gd name="T45" fmla="*/ 1 h 180"/>
                  <a:gd name="T46" fmla="*/ 0 w 178"/>
                  <a:gd name="T47" fmla="*/ 1 h 180"/>
                  <a:gd name="T48" fmla="*/ 0 w 178"/>
                  <a:gd name="T49" fmla="*/ 1 h 180"/>
                  <a:gd name="T50" fmla="*/ 0 w 178"/>
                  <a:gd name="T51" fmla="*/ 1 h 180"/>
                  <a:gd name="T52" fmla="*/ 0 w 178"/>
                  <a:gd name="T53" fmla="*/ 1 h 180"/>
                  <a:gd name="T54" fmla="*/ 0 w 178"/>
                  <a:gd name="T55" fmla="*/ 1 h 180"/>
                  <a:gd name="T56" fmla="*/ 0 w 178"/>
                  <a:gd name="T57" fmla="*/ 2 h 180"/>
                  <a:gd name="T58" fmla="*/ 0 w 178"/>
                  <a:gd name="T59" fmla="*/ 2 h 180"/>
                  <a:gd name="T60" fmla="*/ 0 w 178"/>
                  <a:gd name="T61" fmla="*/ 2 h 180"/>
                  <a:gd name="T62" fmla="*/ 0 w 178"/>
                  <a:gd name="T63" fmla="*/ 2 h 180"/>
                  <a:gd name="T64" fmla="*/ 0 w 178"/>
                  <a:gd name="T65" fmla="*/ 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80"/>
                  <a:gd name="T101" fmla="*/ 178 w 178"/>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80">
                    <a:moveTo>
                      <a:pt x="89" y="180"/>
                    </a:moveTo>
                    <a:lnTo>
                      <a:pt x="106" y="178"/>
                    </a:lnTo>
                    <a:lnTo>
                      <a:pt x="123" y="173"/>
                    </a:lnTo>
                    <a:lnTo>
                      <a:pt x="138" y="165"/>
                    </a:lnTo>
                    <a:lnTo>
                      <a:pt x="151" y="154"/>
                    </a:lnTo>
                    <a:lnTo>
                      <a:pt x="163" y="141"/>
                    </a:lnTo>
                    <a:lnTo>
                      <a:pt x="171" y="125"/>
                    </a:lnTo>
                    <a:lnTo>
                      <a:pt x="175" y="109"/>
                    </a:lnTo>
                    <a:lnTo>
                      <a:pt x="178" y="90"/>
                    </a:lnTo>
                    <a:lnTo>
                      <a:pt x="175" y="72"/>
                    </a:lnTo>
                    <a:lnTo>
                      <a:pt x="171" y="56"/>
                    </a:lnTo>
                    <a:lnTo>
                      <a:pt x="163" y="40"/>
                    </a:lnTo>
                    <a:lnTo>
                      <a:pt x="151" y="27"/>
                    </a:lnTo>
                    <a:lnTo>
                      <a:pt x="138" y="15"/>
                    </a:lnTo>
                    <a:lnTo>
                      <a:pt x="123" y="7"/>
                    </a:lnTo>
                    <a:lnTo>
                      <a:pt x="106" y="3"/>
                    </a:lnTo>
                    <a:lnTo>
                      <a:pt x="89" y="0"/>
                    </a:lnTo>
                    <a:lnTo>
                      <a:pt x="72" y="3"/>
                    </a:lnTo>
                    <a:lnTo>
                      <a:pt x="54" y="7"/>
                    </a:lnTo>
                    <a:lnTo>
                      <a:pt x="39" y="15"/>
                    </a:lnTo>
                    <a:lnTo>
                      <a:pt x="27" y="27"/>
                    </a:lnTo>
                    <a:lnTo>
                      <a:pt x="15" y="40"/>
                    </a:lnTo>
                    <a:lnTo>
                      <a:pt x="7" y="56"/>
                    </a:lnTo>
                    <a:lnTo>
                      <a:pt x="2" y="72"/>
                    </a:lnTo>
                    <a:lnTo>
                      <a:pt x="0" y="90"/>
                    </a:lnTo>
                    <a:lnTo>
                      <a:pt x="2" y="109"/>
                    </a:lnTo>
                    <a:lnTo>
                      <a:pt x="7" y="125"/>
                    </a:lnTo>
                    <a:lnTo>
                      <a:pt x="15" y="141"/>
                    </a:lnTo>
                    <a:lnTo>
                      <a:pt x="27" y="154"/>
                    </a:lnTo>
                    <a:lnTo>
                      <a:pt x="39" y="165"/>
                    </a:lnTo>
                    <a:lnTo>
                      <a:pt x="54" y="173"/>
                    </a:lnTo>
                    <a:lnTo>
                      <a:pt x="72" y="178"/>
                    </a:lnTo>
                    <a:lnTo>
                      <a:pt x="89" y="180"/>
                    </a:lnTo>
                    <a:close/>
                  </a:path>
                </a:pathLst>
              </a:custGeom>
              <a:solidFill>
                <a:srgbClr val="000000"/>
              </a:solidFill>
              <a:ln w="9525">
                <a:solidFill>
                  <a:schemeClr val="bg1"/>
                </a:solidFill>
                <a:round/>
                <a:headEnd/>
                <a:tailEnd/>
              </a:ln>
            </p:spPr>
            <p:txBody>
              <a:bodyPr/>
              <a:lstStyle/>
              <a:p>
                <a:endParaRPr lang="tr-TR">
                  <a:effectLst>
                    <a:glow rad="139700">
                      <a:schemeClr val="accent6">
                        <a:satMod val="175000"/>
                        <a:alpha val="40000"/>
                      </a:schemeClr>
                    </a:glow>
                  </a:effectLst>
                </a:endParaRPr>
              </a:p>
            </p:txBody>
          </p:sp>
          <p:sp>
            <p:nvSpPr>
              <p:cNvPr id="10366" name="Freeform 26"/>
              <p:cNvSpPr>
                <a:spLocks/>
              </p:cNvSpPr>
              <p:nvPr/>
            </p:nvSpPr>
            <p:spPr bwMode="auto">
              <a:xfrm>
                <a:off x="3379" y="300"/>
                <a:ext cx="303" cy="413"/>
              </a:xfrm>
              <a:custGeom>
                <a:avLst/>
                <a:gdLst>
                  <a:gd name="T0" fmla="*/ 4 w 847"/>
                  <a:gd name="T1" fmla="*/ 2 h 1063"/>
                  <a:gd name="T2" fmla="*/ 5 w 847"/>
                  <a:gd name="T3" fmla="*/ 2 h 1063"/>
                  <a:gd name="T4" fmla="*/ 5 w 847"/>
                  <a:gd name="T5" fmla="*/ 3 h 1063"/>
                  <a:gd name="T6" fmla="*/ 5 w 847"/>
                  <a:gd name="T7" fmla="*/ 4 h 1063"/>
                  <a:gd name="T8" fmla="*/ 5 w 847"/>
                  <a:gd name="T9" fmla="*/ 5 h 1063"/>
                  <a:gd name="T10" fmla="*/ 4 w 847"/>
                  <a:gd name="T11" fmla="*/ 6 h 1063"/>
                  <a:gd name="T12" fmla="*/ 4 w 847"/>
                  <a:gd name="T13" fmla="*/ 6 h 1063"/>
                  <a:gd name="T14" fmla="*/ 4 w 847"/>
                  <a:gd name="T15" fmla="*/ 6 h 1063"/>
                  <a:gd name="T16" fmla="*/ 4 w 847"/>
                  <a:gd name="T17" fmla="*/ 7 h 1063"/>
                  <a:gd name="T18" fmla="*/ 3 w 847"/>
                  <a:gd name="T19" fmla="*/ 7 h 1063"/>
                  <a:gd name="T20" fmla="*/ 3 w 847"/>
                  <a:gd name="T21" fmla="*/ 9 h 1063"/>
                  <a:gd name="T22" fmla="*/ 2 w 847"/>
                  <a:gd name="T23" fmla="*/ 9 h 1063"/>
                  <a:gd name="T24" fmla="*/ 1 w 847"/>
                  <a:gd name="T25" fmla="*/ 7 h 1063"/>
                  <a:gd name="T26" fmla="*/ 1 w 847"/>
                  <a:gd name="T27" fmla="*/ 6 h 1063"/>
                  <a:gd name="T28" fmla="*/ 1 w 847"/>
                  <a:gd name="T29" fmla="*/ 6 h 1063"/>
                  <a:gd name="T30" fmla="*/ 0 w 847"/>
                  <a:gd name="T31" fmla="*/ 5 h 1063"/>
                  <a:gd name="T32" fmla="*/ 0 w 847"/>
                  <a:gd name="T33" fmla="*/ 4 h 1063"/>
                  <a:gd name="T34" fmla="*/ 0 w 847"/>
                  <a:gd name="T35" fmla="*/ 3 h 1063"/>
                  <a:gd name="T36" fmla="*/ 0 w 847"/>
                  <a:gd name="T37" fmla="*/ 2 h 1063"/>
                  <a:gd name="T38" fmla="*/ 1 w 847"/>
                  <a:gd name="T39" fmla="*/ 1 h 1063"/>
                  <a:gd name="T40" fmla="*/ 1 w 847"/>
                  <a:gd name="T41" fmla="*/ 1 h 1063"/>
                  <a:gd name="T42" fmla="*/ 1 w 847"/>
                  <a:gd name="T43" fmla="*/ 1 h 1063"/>
                  <a:gd name="T44" fmla="*/ 2 w 847"/>
                  <a:gd name="T45" fmla="*/ 1 h 1063"/>
                  <a:gd name="T46" fmla="*/ 2 w 847"/>
                  <a:gd name="T47" fmla="*/ 0 h 1063"/>
                  <a:gd name="T48" fmla="*/ 3 w 847"/>
                  <a:gd name="T49" fmla="*/ 0 h 1063"/>
                  <a:gd name="T50" fmla="*/ 3 w 847"/>
                  <a:gd name="T51" fmla="*/ 0 h 1063"/>
                  <a:gd name="T52" fmla="*/ 3 w 847"/>
                  <a:gd name="T53" fmla="*/ 0 h 1063"/>
                  <a:gd name="T54" fmla="*/ 3 w 847"/>
                  <a:gd name="T55" fmla="*/ 1 h 1063"/>
                  <a:gd name="T56" fmla="*/ 4 w 847"/>
                  <a:gd name="T57" fmla="*/ 1 h 1063"/>
                  <a:gd name="T58" fmla="*/ 4 w 847"/>
                  <a:gd name="T59" fmla="*/ 1 h 1063"/>
                  <a:gd name="T60" fmla="*/ 4 w 847"/>
                  <a:gd name="T61" fmla="*/ 1 h 1063"/>
                  <a:gd name="T62" fmla="*/ 4 w 847"/>
                  <a:gd name="T63" fmla="*/ 1 h 1063"/>
                  <a:gd name="T64" fmla="*/ 4 w 847"/>
                  <a:gd name="T65" fmla="*/ 1 h 1063"/>
                  <a:gd name="T66" fmla="*/ 4 w 847"/>
                  <a:gd name="T67" fmla="*/ 1 h 1063"/>
                  <a:gd name="T68" fmla="*/ 4 w 847"/>
                  <a:gd name="T69" fmla="*/ 1 h 1063"/>
                  <a:gd name="T70" fmla="*/ 4 w 847"/>
                  <a:gd name="T71" fmla="*/ 0 h 1063"/>
                  <a:gd name="T72" fmla="*/ 3 w 847"/>
                  <a:gd name="T73" fmla="*/ 0 h 1063"/>
                  <a:gd name="T74" fmla="*/ 3 w 847"/>
                  <a:gd name="T75" fmla="*/ 0 h 1063"/>
                  <a:gd name="T76" fmla="*/ 3 w 847"/>
                  <a:gd name="T77" fmla="*/ 0 h 1063"/>
                  <a:gd name="T78" fmla="*/ 2 w 847"/>
                  <a:gd name="T79" fmla="*/ 0 h 1063"/>
                  <a:gd name="T80" fmla="*/ 1 w 847"/>
                  <a:gd name="T81" fmla="*/ 1 h 1063"/>
                  <a:gd name="T82" fmla="*/ 0 w 847"/>
                  <a:gd name="T83" fmla="*/ 1 h 1063"/>
                  <a:gd name="T84" fmla="*/ 0 w 847"/>
                  <a:gd name="T85" fmla="*/ 2 h 1063"/>
                  <a:gd name="T86" fmla="*/ 0 w 847"/>
                  <a:gd name="T87" fmla="*/ 3 h 1063"/>
                  <a:gd name="T88" fmla="*/ 0 w 847"/>
                  <a:gd name="T89" fmla="*/ 4 h 1063"/>
                  <a:gd name="T90" fmla="*/ 0 w 847"/>
                  <a:gd name="T91" fmla="*/ 5 h 1063"/>
                  <a:gd name="T92" fmla="*/ 1 w 847"/>
                  <a:gd name="T93" fmla="*/ 6 h 1063"/>
                  <a:gd name="T94" fmla="*/ 1 w 847"/>
                  <a:gd name="T95" fmla="*/ 7 h 1063"/>
                  <a:gd name="T96" fmla="*/ 1 w 847"/>
                  <a:gd name="T97" fmla="*/ 8 h 1063"/>
                  <a:gd name="T98" fmla="*/ 2 w 847"/>
                  <a:gd name="T99" fmla="*/ 9 h 1063"/>
                  <a:gd name="T100" fmla="*/ 3 w 847"/>
                  <a:gd name="T101" fmla="*/ 9 h 1063"/>
                  <a:gd name="T102" fmla="*/ 4 w 847"/>
                  <a:gd name="T103" fmla="*/ 7 h 1063"/>
                  <a:gd name="T104" fmla="*/ 4 w 847"/>
                  <a:gd name="T105" fmla="*/ 6 h 1063"/>
                  <a:gd name="T106" fmla="*/ 4 w 847"/>
                  <a:gd name="T107" fmla="*/ 6 h 1063"/>
                  <a:gd name="T108" fmla="*/ 5 w 847"/>
                  <a:gd name="T109" fmla="*/ 6 h 1063"/>
                  <a:gd name="T110" fmla="*/ 5 w 847"/>
                  <a:gd name="T111" fmla="*/ 6 h 1063"/>
                  <a:gd name="T112" fmla="*/ 5 w 847"/>
                  <a:gd name="T113" fmla="*/ 5 h 1063"/>
                  <a:gd name="T114" fmla="*/ 5 w 847"/>
                  <a:gd name="T115" fmla="*/ 5 h 1063"/>
                  <a:gd name="T116" fmla="*/ 5 w 847"/>
                  <a:gd name="T117" fmla="*/ 4 h 1063"/>
                  <a:gd name="T118" fmla="*/ 5 w 847"/>
                  <a:gd name="T119" fmla="*/ 3 h 1063"/>
                  <a:gd name="T120" fmla="*/ 5 w 847"/>
                  <a:gd name="T121" fmla="*/ 2 h 1063"/>
                  <a:gd name="T122" fmla="*/ 5 w 847"/>
                  <a:gd name="T123" fmla="*/ 1 h 10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7"/>
                  <a:gd name="T187" fmla="*/ 0 h 1063"/>
                  <a:gd name="T188" fmla="*/ 847 w 847"/>
                  <a:gd name="T189" fmla="*/ 1063 h 10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7" h="1063">
                    <a:moveTo>
                      <a:pt x="757" y="159"/>
                    </a:moveTo>
                    <a:lnTo>
                      <a:pt x="698" y="159"/>
                    </a:lnTo>
                    <a:lnTo>
                      <a:pt x="720" y="185"/>
                    </a:lnTo>
                    <a:lnTo>
                      <a:pt x="739" y="214"/>
                    </a:lnTo>
                    <a:lnTo>
                      <a:pt x="757" y="245"/>
                    </a:lnTo>
                    <a:lnTo>
                      <a:pt x="773" y="278"/>
                    </a:lnTo>
                    <a:lnTo>
                      <a:pt x="785" y="312"/>
                    </a:lnTo>
                    <a:lnTo>
                      <a:pt x="795" y="346"/>
                    </a:lnTo>
                    <a:lnTo>
                      <a:pt x="800" y="380"/>
                    </a:lnTo>
                    <a:lnTo>
                      <a:pt x="803" y="414"/>
                    </a:lnTo>
                    <a:lnTo>
                      <a:pt x="800" y="449"/>
                    </a:lnTo>
                    <a:lnTo>
                      <a:pt x="796" y="484"/>
                    </a:lnTo>
                    <a:lnTo>
                      <a:pt x="787" y="518"/>
                    </a:lnTo>
                    <a:lnTo>
                      <a:pt x="775" y="552"/>
                    </a:lnTo>
                    <a:lnTo>
                      <a:pt x="760" y="583"/>
                    </a:lnTo>
                    <a:lnTo>
                      <a:pt x="742" y="614"/>
                    </a:lnTo>
                    <a:lnTo>
                      <a:pt x="721" y="643"/>
                    </a:lnTo>
                    <a:lnTo>
                      <a:pt x="697" y="669"/>
                    </a:lnTo>
                    <a:lnTo>
                      <a:pt x="696" y="670"/>
                    </a:lnTo>
                    <a:lnTo>
                      <a:pt x="692" y="675"/>
                    </a:lnTo>
                    <a:lnTo>
                      <a:pt x="688" y="681"/>
                    </a:lnTo>
                    <a:lnTo>
                      <a:pt x="682" y="688"/>
                    </a:lnTo>
                    <a:lnTo>
                      <a:pt x="675" y="695"/>
                    </a:lnTo>
                    <a:lnTo>
                      <a:pt x="669" y="703"/>
                    </a:lnTo>
                    <a:lnTo>
                      <a:pt x="663" y="708"/>
                    </a:lnTo>
                    <a:lnTo>
                      <a:pt x="660" y="714"/>
                    </a:lnTo>
                    <a:lnTo>
                      <a:pt x="641" y="741"/>
                    </a:lnTo>
                    <a:lnTo>
                      <a:pt x="621" y="772"/>
                    </a:lnTo>
                    <a:lnTo>
                      <a:pt x="599" y="807"/>
                    </a:lnTo>
                    <a:lnTo>
                      <a:pt x="579" y="845"/>
                    </a:lnTo>
                    <a:lnTo>
                      <a:pt x="561" y="887"/>
                    </a:lnTo>
                    <a:lnTo>
                      <a:pt x="546" y="931"/>
                    </a:lnTo>
                    <a:lnTo>
                      <a:pt x="534" y="974"/>
                    </a:lnTo>
                    <a:lnTo>
                      <a:pt x="529" y="1019"/>
                    </a:lnTo>
                    <a:lnTo>
                      <a:pt x="322" y="1019"/>
                    </a:lnTo>
                    <a:lnTo>
                      <a:pt x="315" y="969"/>
                    </a:lnTo>
                    <a:lnTo>
                      <a:pt x="303" y="919"/>
                    </a:lnTo>
                    <a:lnTo>
                      <a:pt x="283" y="871"/>
                    </a:lnTo>
                    <a:lnTo>
                      <a:pt x="261" y="826"/>
                    </a:lnTo>
                    <a:lnTo>
                      <a:pt x="237" y="783"/>
                    </a:lnTo>
                    <a:lnTo>
                      <a:pt x="214" y="746"/>
                    </a:lnTo>
                    <a:lnTo>
                      <a:pt x="191" y="715"/>
                    </a:lnTo>
                    <a:lnTo>
                      <a:pt x="173" y="691"/>
                    </a:lnTo>
                    <a:lnTo>
                      <a:pt x="169" y="688"/>
                    </a:lnTo>
                    <a:lnTo>
                      <a:pt x="141" y="660"/>
                    </a:lnTo>
                    <a:lnTo>
                      <a:pt x="116" y="630"/>
                    </a:lnTo>
                    <a:lnTo>
                      <a:pt x="94" y="598"/>
                    </a:lnTo>
                    <a:lnTo>
                      <a:pt x="77" y="563"/>
                    </a:lnTo>
                    <a:lnTo>
                      <a:pt x="62" y="528"/>
                    </a:lnTo>
                    <a:lnTo>
                      <a:pt x="52" y="491"/>
                    </a:lnTo>
                    <a:lnTo>
                      <a:pt x="46" y="453"/>
                    </a:lnTo>
                    <a:lnTo>
                      <a:pt x="43" y="414"/>
                    </a:lnTo>
                    <a:lnTo>
                      <a:pt x="46" y="378"/>
                    </a:lnTo>
                    <a:lnTo>
                      <a:pt x="50" y="342"/>
                    </a:lnTo>
                    <a:lnTo>
                      <a:pt x="60" y="308"/>
                    </a:lnTo>
                    <a:lnTo>
                      <a:pt x="71" y="274"/>
                    </a:lnTo>
                    <a:lnTo>
                      <a:pt x="86" y="242"/>
                    </a:lnTo>
                    <a:lnTo>
                      <a:pt x="105" y="211"/>
                    </a:lnTo>
                    <a:lnTo>
                      <a:pt x="126" y="182"/>
                    </a:lnTo>
                    <a:lnTo>
                      <a:pt x="151" y="156"/>
                    </a:lnTo>
                    <a:lnTo>
                      <a:pt x="164" y="143"/>
                    </a:lnTo>
                    <a:lnTo>
                      <a:pt x="179" y="130"/>
                    </a:lnTo>
                    <a:lnTo>
                      <a:pt x="194" y="119"/>
                    </a:lnTo>
                    <a:lnTo>
                      <a:pt x="209" y="108"/>
                    </a:lnTo>
                    <a:lnTo>
                      <a:pt x="226" y="98"/>
                    </a:lnTo>
                    <a:lnTo>
                      <a:pt x="242" y="89"/>
                    </a:lnTo>
                    <a:lnTo>
                      <a:pt x="258" y="81"/>
                    </a:lnTo>
                    <a:lnTo>
                      <a:pt x="275" y="73"/>
                    </a:lnTo>
                    <a:lnTo>
                      <a:pt x="292" y="66"/>
                    </a:lnTo>
                    <a:lnTo>
                      <a:pt x="311" y="60"/>
                    </a:lnTo>
                    <a:lnTo>
                      <a:pt x="329" y="55"/>
                    </a:lnTo>
                    <a:lnTo>
                      <a:pt x="346" y="51"/>
                    </a:lnTo>
                    <a:lnTo>
                      <a:pt x="366" y="48"/>
                    </a:lnTo>
                    <a:lnTo>
                      <a:pt x="384" y="46"/>
                    </a:lnTo>
                    <a:lnTo>
                      <a:pt x="403" y="44"/>
                    </a:lnTo>
                    <a:lnTo>
                      <a:pt x="423" y="44"/>
                    </a:lnTo>
                    <a:lnTo>
                      <a:pt x="442" y="44"/>
                    </a:lnTo>
                    <a:lnTo>
                      <a:pt x="461" y="46"/>
                    </a:lnTo>
                    <a:lnTo>
                      <a:pt x="480" y="48"/>
                    </a:lnTo>
                    <a:lnTo>
                      <a:pt x="499" y="51"/>
                    </a:lnTo>
                    <a:lnTo>
                      <a:pt x="517" y="55"/>
                    </a:lnTo>
                    <a:lnTo>
                      <a:pt x="535" y="60"/>
                    </a:lnTo>
                    <a:lnTo>
                      <a:pt x="553" y="66"/>
                    </a:lnTo>
                    <a:lnTo>
                      <a:pt x="571" y="73"/>
                    </a:lnTo>
                    <a:lnTo>
                      <a:pt x="588" y="81"/>
                    </a:lnTo>
                    <a:lnTo>
                      <a:pt x="605" y="89"/>
                    </a:lnTo>
                    <a:lnTo>
                      <a:pt x="621" y="98"/>
                    </a:lnTo>
                    <a:lnTo>
                      <a:pt x="637" y="108"/>
                    </a:lnTo>
                    <a:lnTo>
                      <a:pt x="652" y="119"/>
                    </a:lnTo>
                    <a:lnTo>
                      <a:pt x="667" y="130"/>
                    </a:lnTo>
                    <a:lnTo>
                      <a:pt x="682" y="143"/>
                    </a:lnTo>
                    <a:lnTo>
                      <a:pt x="696" y="156"/>
                    </a:lnTo>
                    <a:lnTo>
                      <a:pt x="696" y="157"/>
                    </a:lnTo>
                    <a:lnTo>
                      <a:pt x="697" y="157"/>
                    </a:lnTo>
                    <a:lnTo>
                      <a:pt x="697" y="158"/>
                    </a:lnTo>
                    <a:lnTo>
                      <a:pt x="698" y="159"/>
                    </a:lnTo>
                    <a:lnTo>
                      <a:pt x="757" y="159"/>
                    </a:lnTo>
                    <a:lnTo>
                      <a:pt x="750" y="150"/>
                    </a:lnTo>
                    <a:lnTo>
                      <a:pt x="742" y="142"/>
                    </a:lnTo>
                    <a:lnTo>
                      <a:pt x="735" y="132"/>
                    </a:lnTo>
                    <a:lnTo>
                      <a:pt x="727" y="124"/>
                    </a:lnTo>
                    <a:lnTo>
                      <a:pt x="712" y="109"/>
                    </a:lnTo>
                    <a:lnTo>
                      <a:pt x="696" y="96"/>
                    </a:lnTo>
                    <a:lnTo>
                      <a:pt x="678" y="83"/>
                    </a:lnTo>
                    <a:lnTo>
                      <a:pt x="661" y="71"/>
                    </a:lnTo>
                    <a:lnTo>
                      <a:pt x="644" y="60"/>
                    </a:lnTo>
                    <a:lnTo>
                      <a:pt x="625" y="50"/>
                    </a:lnTo>
                    <a:lnTo>
                      <a:pt x="607" y="40"/>
                    </a:lnTo>
                    <a:lnTo>
                      <a:pt x="587" y="32"/>
                    </a:lnTo>
                    <a:lnTo>
                      <a:pt x="568" y="24"/>
                    </a:lnTo>
                    <a:lnTo>
                      <a:pt x="548" y="18"/>
                    </a:lnTo>
                    <a:lnTo>
                      <a:pt x="527" y="13"/>
                    </a:lnTo>
                    <a:lnTo>
                      <a:pt x="508" y="8"/>
                    </a:lnTo>
                    <a:lnTo>
                      <a:pt x="486" y="5"/>
                    </a:lnTo>
                    <a:lnTo>
                      <a:pt x="465" y="2"/>
                    </a:lnTo>
                    <a:lnTo>
                      <a:pt x="444" y="0"/>
                    </a:lnTo>
                    <a:lnTo>
                      <a:pt x="423" y="0"/>
                    </a:lnTo>
                    <a:lnTo>
                      <a:pt x="380" y="2"/>
                    </a:lnTo>
                    <a:lnTo>
                      <a:pt x="337" y="8"/>
                    </a:lnTo>
                    <a:lnTo>
                      <a:pt x="297" y="18"/>
                    </a:lnTo>
                    <a:lnTo>
                      <a:pt x="258" y="32"/>
                    </a:lnTo>
                    <a:lnTo>
                      <a:pt x="221" y="50"/>
                    </a:lnTo>
                    <a:lnTo>
                      <a:pt x="186" y="70"/>
                    </a:lnTo>
                    <a:lnTo>
                      <a:pt x="154" y="94"/>
                    </a:lnTo>
                    <a:lnTo>
                      <a:pt x="124" y="121"/>
                    </a:lnTo>
                    <a:lnTo>
                      <a:pt x="96" y="151"/>
                    </a:lnTo>
                    <a:lnTo>
                      <a:pt x="72" y="182"/>
                    </a:lnTo>
                    <a:lnTo>
                      <a:pt x="50" y="217"/>
                    </a:lnTo>
                    <a:lnTo>
                      <a:pt x="33" y="252"/>
                    </a:lnTo>
                    <a:lnTo>
                      <a:pt x="19" y="290"/>
                    </a:lnTo>
                    <a:lnTo>
                      <a:pt x="8" y="331"/>
                    </a:lnTo>
                    <a:lnTo>
                      <a:pt x="2" y="371"/>
                    </a:lnTo>
                    <a:lnTo>
                      <a:pt x="0" y="414"/>
                    </a:lnTo>
                    <a:lnTo>
                      <a:pt x="2" y="457"/>
                    </a:lnTo>
                    <a:lnTo>
                      <a:pt x="9" y="500"/>
                    </a:lnTo>
                    <a:lnTo>
                      <a:pt x="20" y="541"/>
                    </a:lnTo>
                    <a:lnTo>
                      <a:pt x="37" y="581"/>
                    </a:lnTo>
                    <a:lnTo>
                      <a:pt x="56" y="619"/>
                    </a:lnTo>
                    <a:lnTo>
                      <a:pt x="80" y="655"/>
                    </a:lnTo>
                    <a:lnTo>
                      <a:pt x="108" y="689"/>
                    </a:lnTo>
                    <a:lnTo>
                      <a:pt x="139" y="719"/>
                    </a:lnTo>
                    <a:lnTo>
                      <a:pt x="155" y="740"/>
                    </a:lnTo>
                    <a:lnTo>
                      <a:pt x="176" y="769"/>
                    </a:lnTo>
                    <a:lnTo>
                      <a:pt x="199" y="806"/>
                    </a:lnTo>
                    <a:lnTo>
                      <a:pt x="223" y="848"/>
                    </a:lnTo>
                    <a:lnTo>
                      <a:pt x="245" y="894"/>
                    </a:lnTo>
                    <a:lnTo>
                      <a:pt x="264" y="942"/>
                    </a:lnTo>
                    <a:lnTo>
                      <a:pt x="275" y="992"/>
                    </a:lnTo>
                    <a:lnTo>
                      <a:pt x="279" y="1040"/>
                    </a:lnTo>
                    <a:lnTo>
                      <a:pt x="279" y="1063"/>
                    </a:lnTo>
                    <a:lnTo>
                      <a:pt x="573" y="1063"/>
                    </a:lnTo>
                    <a:lnTo>
                      <a:pt x="572" y="1040"/>
                    </a:lnTo>
                    <a:lnTo>
                      <a:pt x="578" y="981"/>
                    </a:lnTo>
                    <a:lnTo>
                      <a:pt x="594" y="922"/>
                    </a:lnTo>
                    <a:lnTo>
                      <a:pt x="620" y="865"/>
                    </a:lnTo>
                    <a:lnTo>
                      <a:pt x="648" y="812"/>
                    </a:lnTo>
                    <a:lnTo>
                      <a:pt x="677" y="767"/>
                    </a:lnTo>
                    <a:lnTo>
                      <a:pt x="702" y="731"/>
                    </a:lnTo>
                    <a:lnTo>
                      <a:pt x="721" y="708"/>
                    </a:lnTo>
                    <a:lnTo>
                      <a:pt x="729" y="699"/>
                    </a:lnTo>
                    <a:lnTo>
                      <a:pt x="730" y="698"/>
                    </a:lnTo>
                    <a:lnTo>
                      <a:pt x="738" y="689"/>
                    </a:lnTo>
                    <a:lnTo>
                      <a:pt x="746" y="681"/>
                    </a:lnTo>
                    <a:lnTo>
                      <a:pt x="753" y="672"/>
                    </a:lnTo>
                    <a:lnTo>
                      <a:pt x="761" y="662"/>
                    </a:lnTo>
                    <a:lnTo>
                      <a:pt x="768" y="654"/>
                    </a:lnTo>
                    <a:lnTo>
                      <a:pt x="767" y="654"/>
                    </a:lnTo>
                    <a:lnTo>
                      <a:pt x="785" y="628"/>
                    </a:lnTo>
                    <a:lnTo>
                      <a:pt x="802" y="599"/>
                    </a:lnTo>
                    <a:lnTo>
                      <a:pt x="815" y="570"/>
                    </a:lnTo>
                    <a:lnTo>
                      <a:pt x="826" y="540"/>
                    </a:lnTo>
                    <a:lnTo>
                      <a:pt x="835" y="509"/>
                    </a:lnTo>
                    <a:lnTo>
                      <a:pt x="842" y="478"/>
                    </a:lnTo>
                    <a:lnTo>
                      <a:pt x="845" y="446"/>
                    </a:lnTo>
                    <a:lnTo>
                      <a:pt x="847" y="414"/>
                    </a:lnTo>
                    <a:lnTo>
                      <a:pt x="844" y="380"/>
                    </a:lnTo>
                    <a:lnTo>
                      <a:pt x="840" y="347"/>
                    </a:lnTo>
                    <a:lnTo>
                      <a:pt x="832" y="312"/>
                    </a:lnTo>
                    <a:lnTo>
                      <a:pt x="821" y="279"/>
                    </a:lnTo>
                    <a:lnTo>
                      <a:pt x="807" y="247"/>
                    </a:lnTo>
                    <a:lnTo>
                      <a:pt x="792" y="215"/>
                    </a:lnTo>
                    <a:lnTo>
                      <a:pt x="775" y="187"/>
                    </a:lnTo>
                    <a:lnTo>
                      <a:pt x="757" y="159"/>
                    </a:lnTo>
                    <a:close/>
                  </a:path>
                </a:pathLst>
              </a:custGeom>
              <a:solidFill>
                <a:srgbClr val="FFCC00"/>
              </a:solidFill>
              <a:ln w="9525">
                <a:solidFill>
                  <a:schemeClr val="bg1"/>
                </a:solidFill>
                <a:round/>
                <a:headEnd/>
                <a:tailEnd/>
              </a:ln>
            </p:spPr>
            <p:txBody>
              <a:bodyPr/>
              <a:lstStyle/>
              <a:p>
                <a:endParaRPr lang="tr-TR">
                  <a:effectLst>
                    <a:glow rad="139700">
                      <a:schemeClr val="accent6">
                        <a:satMod val="175000"/>
                        <a:alpha val="40000"/>
                      </a:schemeClr>
                    </a:glow>
                  </a:effectLst>
                </a:endParaRPr>
              </a:p>
            </p:txBody>
          </p:sp>
          <p:sp>
            <p:nvSpPr>
              <p:cNvPr id="10367" name="Freeform 29"/>
              <p:cNvSpPr>
                <a:spLocks/>
              </p:cNvSpPr>
              <p:nvPr/>
            </p:nvSpPr>
            <p:spPr bwMode="auto">
              <a:xfrm>
                <a:off x="3494" y="735"/>
                <a:ext cx="76" cy="22"/>
              </a:xfrm>
              <a:custGeom>
                <a:avLst/>
                <a:gdLst>
                  <a:gd name="T0" fmla="*/ 1 w 213"/>
                  <a:gd name="T1" fmla="*/ 0 h 57"/>
                  <a:gd name="T2" fmla="*/ 1 w 213"/>
                  <a:gd name="T3" fmla="*/ 0 h 57"/>
                  <a:gd name="T4" fmla="*/ 1 w 213"/>
                  <a:gd name="T5" fmla="*/ 0 h 57"/>
                  <a:gd name="T6" fmla="*/ 1 w 213"/>
                  <a:gd name="T7" fmla="*/ 0 h 57"/>
                  <a:gd name="T8" fmla="*/ 1 w 213"/>
                  <a:gd name="T9" fmla="*/ 0 h 57"/>
                  <a:gd name="T10" fmla="*/ 1 w 213"/>
                  <a:gd name="T11" fmla="*/ 0 h 57"/>
                  <a:gd name="T12" fmla="*/ 1 w 213"/>
                  <a:gd name="T13" fmla="*/ 0 h 57"/>
                  <a:gd name="T14" fmla="*/ 1 w 213"/>
                  <a:gd name="T15" fmla="*/ 0 h 57"/>
                  <a:gd name="T16" fmla="*/ 1 w 213"/>
                  <a:gd name="T17" fmla="*/ 0 h 57"/>
                  <a:gd name="T18" fmla="*/ 1 w 213"/>
                  <a:gd name="T19" fmla="*/ 0 h 57"/>
                  <a:gd name="T20" fmla="*/ 0 w 213"/>
                  <a:gd name="T21" fmla="*/ 0 h 57"/>
                  <a:gd name="T22" fmla="*/ 0 w 213"/>
                  <a:gd name="T23" fmla="*/ 0 h 57"/>
                  <a:gd name="T24" fmla="*/ 0 w 213"/>
                  <a:gd name="T25" fmla="*/ 0 h 57"/>
                  <a:gd name="T26" fmla="*/ 0 w 213"/>
                  <a:gd name="T27" fmla="*/ 0 h 57"/>
                  <a:gd name="T28" fmla="*/ 0 w 213"/>
                  <a:gd name="T29" fmla="*/ 0 h 57"/>
                  <a:gd name="T30" fmla="*/ 0 w 213"/>
                  <a:gd name="T31" fmla="*/ 0 h 57"/>
                  <a:gd name="T32" fmla="*/ 0 w 213"/>
                  <a:gd name="T33" fmla="*/ 0 h 57"/>
                  <a:gd name="T34" fmla="*/ 0 w 213"/>
                  <a:gd name="T35" fmla="*/ 0 h 57"/>
                  <a:gd name="T36" fmla="*/ 0 w 213"/>
                  <a:gd name="T37" fmla="*/ 0 h 57"/>
                  <a:gd name="T38" fmla="*/ 0 w 213"/>
                  <a:gd name="T39" fmla="*/ 0 h 57"/>
                  <a:gd name="T40" fmla="*/ 1 w 213"/>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7"/>
                  <a:gd name="T65" fmla="*/ 213 w 213"/>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7">
                    <a:moveTo>
                      <a:pt x="201" y="29"/>
                    </a:moveTo>
                    <a:lnTo>
                      <a:pt x="206" y="26"/>
                    </a:lnTo>
                    <a:lnTo>
                      <a:pt x="211" y="23"/>
                    </a:lnTo>
                    <a:lnTo>
                      <a:pt x="213" y="17"/>
                    </a:lnTo>
                    <a:lnTo>
                      <a:pt x="213" y="11"/>
                    </a:lnTo>
                    <a:lnTo>
                      <a:pt x="211" y="6"/>
                    </a:lnTo>
                    <a:lnTo>
                      <a:pt x="208" y="2"/>
                    </a:lnTo>
                    <a:lnTo>
                      <a:pt x="203" y="0"/>
                    </a:lnTo>
                    <a:lnTo>
                      <a:pt x="197" y="0"/>
                    </a:lnTo>
                    <a:lnTo>
                      <a:pt x="13" y="29"/>
                    </a:lnTo>
                    <a:lnTo>
                      <a:pt x="7" y="31"/>
                    </a:lnTo>
                    <a:lnTo>
                      <a:pt x="4" y="34"/>
                    </a:lnTo>
                    <a:lnTo>
                      <a:pt x="0" y="39"/>
                    </a:lnTo>
                    <a:lnTo>
                      <a:pt x="0" y="45"/>
                    </a:lnTo>
                    <a:lnTo>
                      <a:pt x="2" y="50"/>
                    </a:lnTo>
                    <a:lnTo>
                      <a:pt x="6" y="54"/>
                    </a:lnTo>
                    <a:lnTo>
                      <a:pt x="12" y="57"/>
                    </a:lnTo>
                    <a:lnTo>
                      <a:pt x="17" y="57"/>
                    </a:lnTo>
                    <a:lnTo>
                      <a:pt x="201" y="29"/>
                    </a:lnTo>
                    <a:close/>
                  </a:path>
                </a:pathLst>
              </a:custGeom>
              <a:solidFill>
                <a:srgbClr val="7FBFFF"/>
              </a:solidFill>
              <a:ln w="9525">
                <a:solidFill>
                  <a:schemeClr val="bg1"/>
                </a:solidFill>
                <a:round/>
                <a:headEnd/>
                <a:tailEnd/>
              </a:ln>
            </p:spPr>
            <p:txBody>
              <a:bodyPr/>
              <a:lstStyle/>
              <a:p>
                <a:endParaRPr lang="tr-TR">
                  <a:effectLst>
                    <a:glow rad="139700">
                      <a:schemeClr val="accent6">
                        <a:satMod val="175000"/>
                        <a:alpha val="40000"/>
                      </a:schemeClr>
                    </a:glow>
                  </a:effectLst>
                </a:endParaRPr>
              </a:p>
            </p:txBody>
          </p:sp>
          <p:sp>
            <p:nvSpPr>
              <p:cNvPr id="10368" name="Freeform 30"/>
              <p:cNvSpPr>
                <a:spLocks/>
              </p:cNvSpPr>
              <p:nvPr/>
            </p:nvSpPr>
            <p:spPr bwMode="auto">
              <a:xfrm>
                <a:off x="3494" y="708"/>
                <a:ext cx="76" cy="23"/>
              </a:xfrm>
              <a:custGeom>
                <a:avLst/>
                <a:gdLst>
                  <a:gd name="T0" fmla="*/ 1 w 213"/>
                  <a:gd name="T1" fmla="*/ 0 h 58"/>
                  <a:gd name="T2" fmla="*/ 1 w 213"/>
                  <a:gd name="T3" fmla="*/ 0 h 58"/>
                  <a:gd name="T4" fmla="*/ 1 w 213"/>
                  <a:gd name="T5" fmla="*/ 0 h 58"/>
                  <a:gd name="T6" fmla="*/ 1 w 213"/>
                  <a:gd name="T7" fmla="*/ 0 h 58"/>
                  <a:gd name="T8" fmla="*/ 1 w 213"/>
                  <a:gd name="T9" fmla="*/ 0 h 58"/>
                  <a:gd name="T10" fmla="*/ 1 w 213"/>
                  <a:gd name="T11" fmla="*/ 0 h 58"/>
                  <a:gd name="T12" fmla="*/ 1 w 213"/>
                  <a:gd name="T13" fmla="*/ 0 h 58"/>
                  <a:gd name="T14" fmla="*/ 1 w 213"/>
                  <a:gd name="T15" fmla="*/ 0 h 58"/>
                  <a:gd name="T16" fmla="*/ 1 w 213"/>
                  <a:gd name="T17" fmla="*/ 0 h 58"/>
                  <a:gd name="T18" fmla="*/ 1 w 213"/>
                  <a:gd name="T19" fmla="*/ 0 h 58"/>
                  <a:gd name="T20" fmla="*/ 0 w 213"/>
                  <a:gd name="T21" fmla="*/ 0 h 58"/>
                  <a:gd name="T22" fmla="*/ 0 w 213"/>
                  <a:gd name="T23" fmla="*/ 0 h 58"/>
                  <a:gd name="T24" fmla="*/ 0 w 213"/>
                  <a:gd name="T25" fmla="*/ 0 h 58"/>
                  <a:gd name="T26" fmla="*/ 0 w 213"/>
                  <a:gd name="T27" fmla="*/ 0 h 58"/>
                  <a:gd name="T28" fmla="*/ 0 w 213"/>
                  <a:gd name="T29" fmla="*/ 0 h 58"/>
                  <a:gd name="T30" fmla="*/ 0 w 213"/>
                  <a:gd name="T31" fmla="*/ 0 h 58"/>
                  <a:gd name="T32" fmla="*/ 0 w 213"/>
                  <a:gd name="T33" fmla="*/ 0 h 58"/>
                  <a:gd name="T34" fmla="*/ 0 w 213"/>
                  <a:gd name="T35" fmla="*/ 1 h 58"/>
                  <a:gd name="T36" fmla="*/ 0 w 213"/>
                  <a:gd name="T37" fmla="*/ 1 h 58"/>
                  <a:gd name="T38" fmla="*/ 0 w 213"/>
                  <a:gd name="T39" fmla="*/ 1 h 58"/>
                  <a:gd name="T40" fmla="*/ 1 w 21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8"/>
                  <a:gd name="T65" fmla="*/ 213 w 21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8">
                    <a:moveTo>
                      <a:pt x="201" y="28"/>
                    </a:moveTo>
                    <a:lnTo>
                      <a:pt x="206" y="26"/>
                    </a:lnTo>
                    <a:lnTo>
                      <a:pt x="211" y="23"/>
                    </a:lnTo>
                    <a:lnTo>
                      <a:pt x="213" y="18"/>
                    </a:lnTo>
                    <a:lnTo>
                      <a:pt x="213" y="12"/>
                    </a:lnTo>
                    <a:lnTo>
                      <a:pt x="211" y="7"/>
                    </a:lnTo>
                    <a:lnTo>
                      <a:pt x="208" y="2"/>
                    </a:lnTo>
                    <a:lnTo>
                      <a:pt x="203" y="0"/>
                    </a:lnTo>
                    <a:lnTo>
                      <a:pt x="197" y="0"/>
                    </a:lnTo>
                    <a:lnTo>
                      <a:pt x="13" y="28"/>
                    </a:lnTo>
                    <a:lnTo>
                      <a:pt x="7" y="31"/>
                    </a:lnTo>
                    <a:lnTo>
                      <a:pt x="4" y="34"/>
                    </a:lnTo>
                    <a:lnTo>
                      <a:pt x="0" y="40"/>
                    </a:lnTo>
                    <a:lnTo>
                      <a:pt x="0" y="46"/>
                    </a:lnTo>
                    <a:lnTo>
                      <a:pt x="2" y="52"/>
                    </a:lnTo>
                    <a:lnTo>
                      <a:pt x="6" y="55"/>
                    </a:lnTo>
                    <a:lnTo>
                      <a:pt x="12" y="58"/>
                    </a:lnTo>
                    <a:lnTo>
                      <a:pt x="17" y="58"/>
                    </a:lnTo>
                    <a:lnTo>
                      <a:pt x="201" y="28"/>
                    </a:lnTo>
                    <a:close/>
                  </a:path>
                </a:pathLst>
              </a:custGeom>
              <a:solidFill>
                <a:srgbClr val="7FBFFF"/>
              </a:solidFill>
              <a:ln w="9525">
                <a:solidFill>
                  <a:schemeClr val="bg1"/>
                </a:solidFill>
                <a:round/>
                <a:headEnd/>
                <a:tailEnd/>
              </a:ln>
            </p:spPr>
            <p:txBody>
              <a:bodyPr/>
              <a:lstStyle/>
              <a:p>
                <a:endParaRPr lang="tr-TR">
                  <a:effectLst>
                    <a:glow rad="139700">
                      <a:schemeClr val="accent6">
                        <a:satMod val="175000"/>
                        <a:alpha val="40000"/>
                      </a:schemeClr>
                    </a:glow>
                  </a:effectLst>
                </a:endParaRPr>
              </a:p>
            </p:txBody>
          </p:sp>
          <p:sp>
            <p:nvSpPr>
              <p:cNvPr id="10369" name="Freeform 31"/>
              <p:cNvSpPr>
                <a:spLocks/>
              </p:cNvSpPr>
              <p:nvPr/>
            </p:nvSpPr>
            <p:spPr bwMode="auto">
              <a:xfrm>
                <a:off x="3494" y="762"/>
                <a:ext cx="76" cy="22"/>
              </a:xfrm>
              <a:custGeom>
                <a:avLst/>
                <a:gdLst>
                  <a:gd name="T0" fmla="*/ 1 w 213"/>
                  <a:gd name="T1" fmla="*/ 0 h 58"/>
                  <a:gd name="T2" fmla="*/ 1 w 213"/>
                  <a:gd name="T3" fmla="*/ 0 h 58"/>
                  <a:gd name="T4" fmla="*/ 1 w 213"/>
                  <a:gd name="T5" fmla="*/ 0 h 58"/>
                  <a:gd name="T6" fmla="*/ 1 w 213"/>
                  <a:gd name="T7" fmla="*/ 0 h 58"/>
                  <a:gd name="T8" fmla="*/ 1 w 213"/>
                  <a:gd name="T9" fmla="*/ 0 h 58"/>
                  <a:gd name="T10" fmla="*/ 1 w 213"/>
                  <a:gd name="T11" fmla="*/ 0 h 58"/>
                  <a:gd name="T12" fmla="*/ 1 w 213"/>
                  <a:gd name="T13" fmla="*/ 0 h 58"/>
                  <a:gd name="T14" fmla="*/ 1 w 213"/>
                  <a:gd name="T15" fmla="*/ 0 h 58"/>
                  <a:gd name="T16" fmla="*/ 1 w 213"/>
                  <a:gd name="T17" fmla="*/ 0 h 58"/>
                  <a:gd name="T18" fmla="*/ 1 w 213"/>
                  <a:gd name="T19" fmla="*/ 0 h 58"/>
                  <a:gd name="T20" fmla="*/ 0 w 213"/>
                  <a:gd name="T21" fmla="*/ 0 h 58"/>
                  <a:gd name="T22" fmla="*/ 0 w 213"/>
                  <a:gd name="T23" fmla="*/ 0 h 58"/>
                  <a:gd name="T24" fmla="*/ 0 w 213"/>
                  <a:gd name="T25" fmla="*/ 0 h 58"/>
                  <a:gd name="T26" fmla="*/ 0 w 213"/>
                  <a:gd name="T27" fmla="*/ 0 h 58"/>
                  <a:gd name="T28" fmla="*/ 0 w 213"/>
                  <a:gd name="T29" fmla="*/ 0 h 58"/>
                  <a:gd name="T30" fmla="*/ 0 w 213"/>
                  <a:gd name="T31" fmla="*/ 0 h 58"/>
                  <a:gd name="T32" fmla="*/ 0 w 213"/>
                  <a:gd name="T33" fmla="*/ 0 h 58"/>
                  <a:gd name="T34" fmla="*/ 0 w 213"/>
                  <a:gd name="T35" fmla="*/ 0 h 58"/>
                  <a:gd name="T36" fmla="*/ 0 w 213"/>
                  <a:gd name="T37" fmla="*/ 0 h 58"/>
                  <a:gd name="T38" fmla="*/ 0 w 213"/>
                  <a:gd name="T39" fmla="*/ 0 h 58"/>
                  <a:gd name="T40" fmla="*/ 1 w 21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8"/>
                  <a:gd name="T65" fmla="*/ 213 w 21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8">
                    <a:moveTo>
                      <a:pt x="201" y="29"/>
                    </a:moveTo>
                    <a:lnTo>
                      <a:pt x="206" y="27"/>
                    </a:lnTo>
                    <a:lnTo>
                      <a:pt x="211" y="23"/>
                    </a:lnTo>
                    <a:lnTo>
                      <a:pt x="213" y="17"/>
                    </a:lnTo>
                    <a:lnTo>
                      <a:pt x="213" y="12"/>
                    </a:lnTo>
                    <a:lnTo>
                      <a:pt x="211" y="6"/>
                    </a:lnTo>
                    <a:lnTo>
                      <a:pt x="208" y="2"/>
                    </a:lnTo>
                    <a:lnTo>
                      <a:pt x="203" y="0"/>
                    </a:lnTo>
                    <a:lnTo>
                      <a:pt x="197" y="0"/>
                    </a:lnTo>
                    <a:lnTo>
                      <a:pt x="13" y="29"/>
                    </a:lnTo>
                    <a:lnTo>
                      <a:pt x="7" y="31"/>
                    </a:lnTo>
                    <a:lnTo>
                      <a:pt x="4" y="35"/>
                    </a:lnTo>
                    <a:lnTo>
                      <a:pt x="0" y="40"/>
                    </a:lnTo>
                    <a:lnTo>
                      <a:pt x="0" y="46"/>
                    </a:lnTo>
                    <a:lnTo>
                      <a:pt x="2" y="52"/>
                    </a:lnTo>
                    <a:lnTo>
                      <a:pt x="6" y="55"/>
                    </a:lnTo>
                    <a:lnTo>
                      <a:pt x="12" y="58"/>
                    </a:lnTo>
                    <a:lnTo>
                      <a:pt x="17" y="58"/>
                    </a:lnTo>
                    <a:lnTo>
                      <a:pt x="201" y="29"/>
                    </a:lnTo>
                    <a:close/>
                  </a:path>
                </a:pathLst>
              </a:custGeom>
              <a:solidFill>
                <a:srgbClr val="7FBFFF"/>
              </a:solidFill>
              <a:ln w="9525">
                <a:solidFill>
                  <a:schemeClr val="bg1"/>
                </a:solidFill>
                <a:round/>
                <a:headEnd/>
                <a:tailEnd/>
              </a:ln>
            </p:spPr>
            <p:txBody>
              <a:bodyPr/>
              <a:lstStyle/>
              <a:p>
                <a:endParaRPr lang="tr-TR">
                  <a:effectLst>
                    <a:glow rad="139700">
                      <a:schemeClr val="accent6">
                        <a:satMod val="175000"/>
                        <a:alpha val="40000"/>
                      </a:schemeClr>
                    </a:glow>
                  </a:effectLst>
                </a:endParaRPr>
              </a:p>
            </p:txBody>
          </p:sp>
        </p:grpSp>
        <p:sp>
          <p:nvSpPr>
            <p:cNvPr id="10360" name="Line 40"/>
            <p:cNvSpPr>
              <a:spLocks noChangeShapeType="1"/>
            </p:cNvSpPr>
            <p:nvPr/>
          </p:nvSpPr>
          <p:spPr bwMode="auto">
            <a:xfrm>
              <a:off x="295" y="1706"/>
              <a:ext cx="136" cy="0"/>
            </a:xfrm>
            <a:prstGeom prst="line">
              <a:avLst/>
            </a:prstGeom>
            <a:noFill/>
            <a:ln w="12700" cap="sq">
              <a:solidFill>
                <a:schemeClr val="bg1"/>
              </a:solidFill>
              <a:round/>
              <a:headEnd type="none" w="sm" len="sm"/>
              <a:tailEnd type="triangle" w="sm" len="sm"/>
            </a:ln>
          </p:spPr>
          <p:txBody>
            <a:bodyPr wrap="none"/>
            <a:lstStyle/>
            <a:p>
              <a:endParaRPr lang="tr-TR">
                <a:effectLst>
                  <a:glow rad="139700">
                    <a:schemeClr val="accent6">
                      <a:satMod val="175000"/>
                      <a:alpha val="40000"/>
                    </a:schemeClr>
                  </a:glow>
                </a:effectLst>
              </a:endParaRPr>
            </a:p>
          </p:txBody>
        </p:sp>
      </p:grpSp>
      <p:grpSp>
        <p:nvGrpSpPr>
          <p:cNvPr id="5" name="Group 41"/>
          <p:cNvGrpSpPr>
            <a:grpSpLocks/>
          </p:cNvGrpSpPr>
          <p:nvPr/>
        </p:nvGrpSpPr>
        <p:grpSpPr bwMode="auto">
          <a:xfrm>
            <a:off x="2563813" y="1812925"/>
            <a:ext cx="360362" cy="504825"/>
            <a:chOff x="3379" y="300"/>
            <a:chExt cx="303" cy="530"/>
          </a:xfrm>
          <a:effectLst>
            <a:glow rad="101600">
              <a:schemeClr val="accent6">
                <a:satMod val="175000"/>
                <a:alpha val="40000"/>
              </a:schemeClr>
            </a:glow>
          </a:effectLst>
        </p:grpSpPr>
        <p:sp>
          <p:nvSpPr>
            <p:cNvPr id="10350" name="Freeform 42"/>
            <p:cNvSpPr>
              <a:spLocks/>
            </p:cNvSpPr>
            <p:nvPr/>
          </p:nvSpPr>
          <p:spPr bwMode="auto">
            <a:xfrm>
              <a:off x="3466" y="493"/>
              <a:ext cx="56" cy="209"/>
            </a:xfrm>
            <a:custGeom>
              <a:avLst/>
              <a:gdLst>
                <a:gd name="T0" fmla="*/ 1 w 155"/>
                <a:gd name="T1" fmla="*/ 5 h 537"/>
                <a:gd name="T2" fmla="*/ 0 w 155"/>
                <a:gd name="T3" fmla="*/ 0 h 537"/>
                <a:gd name="T4" fmla="*/ 0 w 155"/>
                <a:gd name="T5" fmla="*/ 0 h 537"/>
                <a:gd name="T6" fmla="*/ 0 w 155"/>
                <a:gd name="T7" fmla="*/ 0 h 537"/>
                <a:gd name="T8" fmla="*/ 0 w 155"/>
                <a:gd name="T9" fmla="*/ 0 h 537"/>
                <a:gd name="T10" fmla="*/ 0 w 155"/>
                <a:gd name="T11" fmla="*/ 0 h 537"/>
                <a:gd name="T12" fmla="*/ 0 w 155"/>
                <a:gd name="T13" fmla="*/ 0 h 537"/>
                <a:gd name="T14" fmla="*/ 0 w 155"/>
                <a:gd name="T15" fmla="*/ 0 h 537"/>
                <a:gd name="T16" fmla="*/ 0 w 155"/>
                <a:gd name="T17" fmla="*/ 0 h 537"/>
                <a:gd name="T18" fmla="*/ 0 w 155"/>
                <a:gd name="T19" fmla="*/ 0 h 537"/>
                <a:gd name="T20" fmla="*/ 1 w 155"/>
                <a:gd name="T21" fmla="*/ 5 h 537"/>
                <a:gd name="T22" fmla="*/ 1 w 155"/>
                <a:gd name="T23" fmla="*/ 5 h 537"/>
                <a:gd name="T24" fmla="*/ 1 w 155"/>
                <a:gd name="T25" fmla="*/ 5 h 537"/>
                <a:gd name="T26" fmla="*/ 1 w 155"/>
                <a:gd name="T27" fmla="*/ 5 h 537"/>
                <a:gd name="T28" fmla="*/ 1 w 155"/>
                <a:gd name="T29" fmla="*/ 5 h 537"/>
                <a:gd name="T30" fmla="*/ 1 w 155"/>
                <a:gd name="T31" fmla="*/ 5 h 537"/>
                <a:gd name="T32" fmla="*/ 1 w 155"/>
                <a:gd name="T33" fmla="*/ 5 h 537"/>
                <a:gd name="T34" fmla="*/ 1 w 155"/>
                <a:gd name="T35" fmla="*/ 5 h 537"/>
                <a:gd name="T36" fmla="*/ 1 w 155"/>
                <a:gd name="T37" fmla="*/ 5 h 537"/>
                <a:gd name="T38" fmla="*/ 1 w 155"/>
                <a:gd name="T39" fmla="*/ 5 h 537"/>
                <a:gd name="T40" fmla="*/ 1 w 155"/>
                <a:gd name="T41" fmla="*/ 5 h 5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537"/>
                <a:gd name="T65" fmla="*/ 155 w 155"/>
                <a:gd name="T66" fmla="*/ 537 h 5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537">
                  <a:moveTo>
                    <a:pt x="155" y="519"/>
                  </a:moveTo>
                  <a:lnTo>
                    <a:pt x="27" y="11"/>
                  </a:lnTo>
                  <a:lnTo>
                    <a:pt x="25" y="6"/>
                  </a:lnTo>
                  <a:lnTo>
                    <a:pt x="22" y="2"/>
                  </a:lnTo>
                  <a:lnTo>
                    <a:pt x="16" y="0"/>
                  </a:lnTo>
                  <a:lnTo>
                    <a:pt x="10" y="0"/>
                  </a:lnTo>
                  <a:lnTo>
                    <a:pt x="4" y="2"/>
                  </a:lnTo>
                  <a:lnTo>
                    <a:pt x="1" y="7"/>
                  </a:lnTo>
                  <a:lnTo>
                    <a:pt x="0" y="12"/>
                  </a:lnTo>
                  <a:lnTo>
                    <a:pt x="0" y="18"/>
                  </a:lnTo>
                  <a:lnTo>
                    <a:pt x="127" y="526"/>
                  </a:lnTo>
                  <a:lnTo>
                    <a:pt x="129" y="532"/>
                  </a:lnTo>
                  <a:lnTo>
                    <a:pt x="133" y="535"/>
                  </a:lnTo>
                  <a:lnTo>
                    <a:pt x="139" y="537"/>
                  </a:lnTo>
                  <a:lnTo>
                    <a:pt x="145" y="537"/>
                  </a:lnTo>
                  <a:lnTo>
                    <a:pt x="150" y="534"/>
                  </a:lnTo>
                  <a:lnTo>
                    <a:pt x="154" y="531"/>
                  </a:lnTo>
                  <a:lnTo>
                    <a:pt x="155" y="525"/>
                  </a:lnTo>
                  <a:lnTo>
                    <a:pt x="155" y="519"/>
                  </a:lnTo>
                  <a:close/>
                </a:path>
              </a:pathLst>
            </a:custGeom>
            <a:solidFill>
              <a:srgbClr val="000000"/>
            </a:solidFill>
            <a:ln w="9525">
              <a:solidFill>
                <a:schemeClr val="bg1"/>
              </a:solidFill>
              <a:round/>
              <a:headEnd/>
              <a:tailEnd/>
            </a:ln>
          </p:spPr>
          <p:txBody>
            <a:bodyPr/>
            <a:lstStyle/>
            <a:p>
              <a:endParaRPr lang="tr-TR"/>
            </a:p>
          </p:txBody>
        </p:sp>
        <p:sp>
          <p:nvSpPr>
            <p:cNvPr id="10351" name="Freeform 43"/>
            <p:cNvSpPr>
              <a:spLocks/>
            </p:cNvSpPr>
            <p:nvPr/>
          </p:nvSpPr>
          <p:spPr bwMode="auto">
            <a:xfrm>
              <a:off x="3540" y="493"/>
              <a:ext cx="56" cy="209"/>
            </a:xfrm>
            <a:custGeom>
              <a:avLst/>
              <a:gdLst>
                <a:gd name="T0" fmla="*/ 1 w 156"/>
                <a:gd name="T1" fmla="*/ 0 h 537"/>
                <a:gd name="T2" fmla="*/ 1 w 156"/>
                <a:gd name="T3" fmla="*/ 0 h 537"/>
                <a:gd name="T4" fmla="*/ 1 w 156"/>
                <a:gd name="T5" fmla="*/ 0 h 537"/>
                <a:gd name="T6" fmla="*/ 1 w 156"/>
                <a:gd name="T7" fmla="*/ 0 h 537"/>
                <a:gd name="T8" fmla="*/ 1 w 156"/>
                <a:gd name="T9" fmla="*/ 0 h 537"/>
                <a:gd name="T10" fmla="*/ 1 w 156"/>
                <a:gd name="T11" fmla="*/ 0 h 537"/>
                <a:gd name="T12" fmla="*/ 0 w 156"/>
                <a:gd name="T13" fmla="*/ 5 h 537"/>
                <a:gd name="T14" fmla="*/ 0 w 156"/>
                <a:gd name="T15" fmla="*/ 5 h 537"/>
                <a:gd name="T16" fmla="*/ 0 w 156"/>
                <a:gd name="T17" fmla="*/ 5 h 537"/>
                <a:gd name="T18" fmla="*/ 0 w 156"/>
                <a:gd name="T19" fmla="*/ 5 h 537"/>
                <a:gd name="T20" fmla="*/ 0 w 156"/>
                <a:gd name="T21" fmla="*/ 5 h 537"/>
                <a:gd name="T22" fmla="*/ 0 w 156"/>
                <a:gd name="T23" fmla="*/ 5 h 537"/>
                <a:gd name="T24" fmla="*/ 0 w 156"/>
                <a:gd name="T25" fmla="*/ 5 h 537"/>
                <a:gd name="T26" fmla="*/ 0 w 156"/>
                <a:gd name="T27" fmla="*/ 5 h 537"/>
                <a:gd name="T28" fmla="*/ 0 w 156"/>
                <a:gd name="T29" fmla="*/ 5 h 537"/>
                <a:gd name="T30" fmla="*/ 0 w 156"/>
                <a:gd name="T31" fmla="*/ 5 h 537"/>
                <a:gd name="T32" fmla="*/ 1 w 156"/>
                <a:gd name="T33" fmla="*/ 0 h 537"/>
                <a:gd name="T34" fmla="*/ 1 w 156"/>
                <a:gd name="T35" fmla="*/ 0 h 537"/>
                <a:gd name="T36" fmla="*/ 1 w 156"/>
                <a:gd name="T37" fmla="*/ 0 h 537"/>
                <a:gd name="T38" fmla="*/ 1 w 156"/>
                <a:gd name="T39" fmla="*/ 0 h 537"/>
                <a:gd name="T40" fmla="*/ 1 w 156"/>
                <a:gd name="T41" fmla="*/ 0 h 5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537"/>
                <a:gd name="T65" fmla="*/ 156 w 156"/>
                <a:gd name="T66" fmla="*/ 537 h 5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537">
                  <a:moveTo>
                    <a:pt x="145" y="0"/>
                  </a:moveTo>
                  <a:lnTo>
                    <a:pt x="140" y="0"/>
                  </a:lnTo>
                  <a:lnTo>
                    <a:pt x="134" y="2"/>
                  </a:lnTo>
                  <a:lnTo>
                    <a:pt x="129" y="6"/>
                  </a:lnTo>
                  <a:lnTo>
                    <a:pt x="127" y="11"/>
                  </a:lnTo>
                  <a:lnTo>
                    <a:pt x="0" y="519"/>
                  </a:lnTo>
                  <a:lnTo>
                    <a:pt x="0" y="525"/>
                  </a:lnTo>
                  <a:lnTo>
                    <a:pt x="1" y="531"/>
                  </a:lnTo>
                  <a:lnTo>
                    <a:pt x="5" y="534"/>
                  </a:lnTo>
                  <a:lnTo>
                    <a:pt x="11" y="537"/>
                  </a:lnTo>
                  <a:lnTo>
                    <a:pt x="16" y="537"/>
                  </a:lnTo>
                  <a:lnTo>
                    <a:pt x="22" y="535"/>
                  </a:lnTo>
                  <a:lnTo>
                    <a:pt x="26" y="532"/>
                  </a:lnTo>
                  <a:lnTo>
                    <a:pt x="28" y="526"/>
                  </a:lnTo>
                  <a:lnTo>
                    <a:pt x="156" y="18"/>
                  </a:lnTo>
                  <a:lnTo>
                    <a:pt x="156" y="12"/>
                  </a:lnTo>
                  <a:lnTo>
                    <a:pt x="155" y="7"/>
                  </a:lnTo>
                  <a:lnTo>
                    <a:pt x="151" y="2"/>
                  </a:lnTo>
                  <a:lnTo>
                    <a:pt x="145" y="0"/>
                  </a:lnTo>
                  <a:close/>
                </a:path>
              </a:pathLst>
            </a:custGeom>
            <a:solidFill>
              <a:srgbClr val="000000"/>
            </a:solidFill>
            <a:ln w="9525">
              <a:solidFill>
                <a:schemeClr val="bg1"/>
              </a:solidFill>
              <a:round/>
              <a:headEnd/>
              <a:tailEnd/>
            </a:ln>
          </p:spPr>
          <p:txBody>
            <a:bodyPr/>
            <a:lstStyle/>
            <a:p>
              <a:endParaRPr lang="tr-TR"/>
            </a:p>
          </p:txBody>
        </p:sp>
        <p:sp>
          <p:nvSpPr>
            <p:cNvPr id="10352" name="Freeform 44"/>
            <p:cNvSpPr>
              <a:spLocks/>
            </p:cNvSpPr>
            <p:nvPr/>
          </p:nvSpPr>
          <p:spPr bwMode="auto">
            <a:xfrm>
              <a:off x="3474" y="442"/>
              <a:ext cx="111" cy="43"/>
            </a:xfrm>
            <a:custGeom>
              <a:avLst/>
              <a:gdLst>
                <a:gd name="T0" fmla="*/ 0 w 313"/>
                <a:gd name="T1" fmla="*/ 1 h 112"/>
                <a:gd name="T2" fmla="*/ 0 w 313"/>
                <a:gd name="T3" fmla="*/ 1 h 112"/>
                <a:gd name="T4" fmla="*/ 0 w 313"/>
                <a:gd name="T5" fmla="*/ 1 h 112"/>
                <a:gd name="T6" fmla="*/ 0 w 313"/>
                <a:gd name="T7" fmla="*/ 1 h 112"/>
                <a:gd name="T8" fmla="*/ 0 w 313"/>
                <a:gd name="T9" fmla="*/ 1 h 112"/>
                <a:gd name="T10" fmla="*/ 0 w 313"/>
                <a:gd name="T11" fmla="*/ 0 h 112"/>
                <a:gd name="T12" fmla="*/ 1 w 313"/>
                <a:gd name="T13" fmla="*/ 1 h 112"/>
                <a:gd name="T14" fmla="*/ 1 w 313"/>
                <a:gd name="T15" fmla="*/ 0 h 112"/>
                <a:gd name="T16" fmla="*/ 1 w 313"/>
                <a:gd name="T17" fmla="*/ 1 h 112"/>
                <a:gd name="T18" fmla="*/ 1 w 313"/>
                <a:gd name="T19" fmla="*/ 0 h 112"/>
                <a:gd name="T20" fmla="*/ 2 w 313"/>
                <a:gd name="T21" fmla="*/ 1 h 112"/>
                <a:gd name="T22" fmla="*/ 2 w 313"/>
                <a:gd name="T23" fmla="*/ 1 h 112"/>
                <a:gd name="T24" fmla="*/ 2 w 313"/>
                <a:gd name="T25" fmla="*/ 1 h 112"/>
                <a:gd name="T26" fmla="*/ 2 w 313"/>
                <a:gd name="T27" fmla="*/ 1 h 112"/>
                <a:gd name="T28" fmla="*/ 2 w 313"/>
                <a:gd name="T29" fmla="*/ 1 h 112"/>
                <a:gd name="T30" fmla="*/ 2 w 313"/>
                <a:gd name="T31" fmla="*/ 1 h 112"/>
                <a:gd name="T32" fmla="*/ 2 w 313"/>
                <a:gd name="T33" fmla="*/ 1 h 112"/>
                <a:gd name="T34" fmla="*/ 2 w 313"/>
                <a:gd name="T35" fmla="*/ 1 h 112"/>
                <a:gd name="T36" fmla="*/ 2 w 313"/>
                <a:gd name="T37" fmla="*/ 1 h 112"/>
                <a:gd name="T38" fmla="*/ 2 w 313"/>
                <a:gd name="T39" fmla="*/ 1 h 112"/>
                <a:gd name="T40" fmla="*/ 1 w 313"/>
                <a:gd name="T41" fmla="*/ 0 h 112"/>
                <a:gd name="T42" fmla="*/ 1 w 313"/>
                <a:gd name="T43" fmla="*/ 1 h 112"/>
                <a:gd name="T44" fmla="*/ 1 w 313"/>
                <a:gd name="T45" fmla="*/ 0 h 112"/>
                <a:gd name="T46" fmla="*/ 1 w 313"/>
                <a:gd name="T47" fmla="*/ 1 h 112"/>
                <a:gd name="T48" fmla="*/ 0 w 313"/>
                <a:gd name="T49" fmla="*/ 0 h 112"/>
                <a:gd name="T50" fmla="*/ 0 w 313"/>
                <a:gd name="T51" fmla="*/ 1 h 112"/>
                <a:gd name="T52" fmla="*/ 0 w 313"/>
                <a:gd name="T53" fmla="*/ 1 h 112"/>
                <a:gd name="T54" fmla="*/ 0 w 313"/>
                <a:gd name="T55" fmla="*/ 1 h 112"/>
                <a:gd name="T56" fmla="*/ 0 w 313"/>
                <a:gd name="T57" fmla="*/ 1 h 112"/>
                <a:gd name="T58" fmla="*/ 0 w 313"/>
                <a:gd name="T59" fmla="*/ 1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112"/>
                <a:gd name="T92" fmla="*/ 313 w 313"/>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112">
                  <a:moveTo>
                    <a:pt x="4" y="111"/>
                  </a:moveTo>
                  <a:lnTo>
                    <a:pt x="6" y="112"/>
                  </a:lnTo>
                  <a:lnTo>
                    <a:pt x="10" y="112"/>
                  </a:lnTo>
                  <a:lnTo>
                    <a:pt x="12" y="111"/>
                  </a:lnTo>
                  <a:lnTo>
                    <a:pt x="13" y="108"/>
                  </a:lnTo>
                  <a:lnTo>
                    <a:pt x="56" y="31"/>
                  </a:lnTo>
                  <a:lnTo>
                    <a:pt x="104" y="111"/>
                  </a:lnTo>
                  <a:lnTo>
                    <a:pt x="161" y="28"/>
                  </a:lnTo>
                  <a:lnTo>
                    <a:pt x="210" y="111"/>
                  </a:lnTo>
                  <a:lnTo>
                    <a:pt x="261" y="31"/>
                  </a:lnTo>
                  <a:lnTo>
                    <a:pt x="299" y="105"/>
                  </a:lnTo>
                  <a:lnTo>
                    <a:pt x="301" y="107"/>
                  </a:lnTo>
                  <a:lnTo>
                    <a:pt x="304" y="110"/>
                  </a:lnTo>
                  <a:lnTo>
                    <a:pt x="307" y="110"/>
                  </a:lnTo>
                  <a:lnTo>
                    <a:pt x="309" y="108"/>
                  </a:lnTo>
                  <a:lnTo>
                    <a:pt x="312" y="107"/>
                  </a:lnTo>
                  <a:lnTo>
                    <a:pt x="313" y="105"/>
                  </a:lnTo>
                  <a:lnTo>
                    <a:pt x="313" y="102"/>
                  </a:lnTo>
                  <a:lnTo>
                    <a:pt x="313" y="99"/>
                  </a:lnTo>
                  <a:lnTo>
                    <a:pt x="262" y="1"/>
                  </a:lnTo>
                  <a:lnTo>
                    <a:pt x="210" y="83"/>
                  </a:lnTo>
                  <a:lnTo>
                    <a:pt x="162" y="0"/>
                  </a:lnTo>
                  <a:lnTo>
                    <a:pt x="106" y="83"/>
                  </a:lnTo>
                  <a:lnTo>
                    <a:pt x="56" y="1"/>
                  </a:lnTo>
                  <a:lnTo>
                    <a:pt x="1" y="102"/>
                  </a:lnTo>
                  <a:lnTo>
                    <a:pt x="0" y="104"/>
                  </a:lnTo>
                  <a:lnTo>
                    <a:pt x="1" y="106"/>
                  </a:lnTo>
                  <a:lnTo>
                    <a:pt x="2" y="108"/>
                  </a:lnTo>
                  <a:lnTo>
                    <a:pt x="4" y="111"/>
                  </a:lnTo>
                  <a:close/>
                </a:path>
              </a:pathLst>
            </a:custGeom>
            <a:solidFill>
              <a:srgbClr val="000000"/>
            </a:solidFill>
            <a:ln w="9525">
              <a:solidFill>
                <a:schemeClr val="bg1"/>
              </a:solidFill>
              <a:round/>
              <a:headEnd/>
              <a:tailEnd/>
            </a:ln>
          </p:spPr>
          <p:txBody>
            <a:bodyPr/>
            <a:lstStyle/>
            <a:p>
              <a:endParaRPr lang="tr-TR"/>
            </a:p>
          </p:txBody>
        </p:sp>
        <p:sp>
          <p:nvSpPr>
            <p:cNvPr id="10353" name="Rectangle 45"/>
            <p:cNvSpPr>
              <a:spLocks noChangeArrowheads="1"/>
            </p:cNvSpPr>
            <p:nvPr/>
          </p:nvSpPr>
          <p:spPr bwMode="auto">
            <a:xfrm>
              <a:off x="3479" y="696"/>
              <a:ext cx="106" cy="99"/>
            </a:xfrm>
            <a:prstGeom prst="rect">
              <a:avLst/>
            </a:prstGeom>
            <a:solidFill>
              <a:srgbClr val="000000"/>
            </a:solidFill>
            <a:ln w="9525">
              <a:solidFill>
                <a:schemeClr val="bg1"/>
              </a:solidFill>
              <a:miter lim="800000"/>
              <a:headEnd/>
              <a:tailEnd/>
            </a:ln>
          </p:spPr>
          <p:txBody>
            <a:bodyPr/>
            <a:lstStyle/>
            <a:p>
              <a:endParaRPr lang="tr-TR"/>
            </a:p>
          </p:txBody>
        </p:sp>
        <p:sp>
          <p:nvSpPr>
            <p:cNvPr id="10354" name="Freeform 46"/>
            <p:cNvSpPr>
              <a:spLocks/>
            </p:cNvSpPr>
            <p:nvPr/>
          </p:nvSpPr>
          <p:spPr bwMode="auto">
            <a:xfrm>
              <a:off x="3499" y="760"/>
              <a:ext cx="64" cy="70"/>
            </a:xfrm>
            <a:custGeom>
              <a:avLst/>
              <a:gdLst>
                <a:gd name="T0" fmla="*/ 0 w 178"/>
                <a:gd name="T1" fmla="*/ 2 h 180"/>
                <a:gd name="T2" fmla="*/ 1 w 178"/>
                <a:gd name="T3" fmla="*/ 2 h 180"/>
                <a:gd name="T4" fmla="*/ 1 w 178"/>
                <a:gd name="T5" fmla="*/ 2 h 180"/>
                <a:gd name="T6" fmla="*/ 1 w 178"/>
                <a:gd name="T7" fmla="*/ 2 h 180"/>
                <a:gd name="T8" fmla="*/ 1 w 178"/>
                <a:gd name="T9" fmla="*/ 2 h 180"/>
                <a:gd name="T10" fmla="*/ 1 w 178"/>
                <a:gd name="T11" fmla="*/ 1 h 180"/>
                <a:gd name="T12" fmla="*/ 1 w 178"/>
                <a:gd name="T13" fmla="*/ 1 h 180"/>
                <a:gd name="T14" fmla="*/ 1 w 178"/>
                <a:gd name="T15" fmla="*/ 1 h 180"/>
                <a:gd name="T16" fmla="*/ 1 w 178"/>
                <a:gd name="T17" fmla="*/ 1 h 180"/>
                <a:gd name="T18" fmla="*/ 1 w 178"/>
                <a:gd name="T19" fmla="*/ 1 h 180"/>
                <a:gd name="T20" fmla="*/ 1 w 178"/>
                <a:gd name="T21" fmla="*/ 1 h 180"/>
                <a:gd name="T22" fmla="*/ 1 w 178"/>
                <a:gd name="T23" fmla="*/ 0 h 180"/>
                <a:gd name="T24" fmla="*/ 1 w 178"/>
                <a:gd name="T25" fmla="*/ 0 h 180"/>
                <a:gd name="T26" fmla="*/ 1 w 178"/>
                <a:gd name="T27" fmla="*/ 0 h 180"/>
                <a:gd name="T28" fmla="*/ 1 w 178"/>
                <a:gd name="T29" fmla="*/ 0 h 180"/>
                <a:gd name="T30" fmla="*/ 1 w 178"/>
                <a:gd name="T31" fmla="*/ 0 h 180"/>
                <a:gd name="T32" fmla="*/ 0 w 178"/>
                <a:gd name="T33" fmla="*/ 0 h 180"/>
                <a:gd name="T34" fmla="*/ 0 w 178"/>
                <a:gd name="T35" fmla="*/ 0 h 180"/>
                <a:gd name="T36" fmla="*/ 0 w 178"/>
                <a:gd name="T37" fmla="*/ 0 h 180"/>
                <a:gd name="T38" fmla="*/ 0 w 178"/>
                <a:gd name="T39" fmla="*/ 0 h 180"/>
                <a:gd name="T40" fmla="*/ 0 w 178"/>
                <a:gd name="T41" fmla="*/ 0 h 180"/>
                <a:gd name="T42" fmla="*/ 0 w 178"/>
                <a:gd name="T43" fmla="*/ 0 h 180"/>
                <a:gd name="T44" fmla="*/ 0 w 178"/>
                <a:gd name="T45" fmla="*/ 1 h 180"/>
                <a:gd name="T46" fmla="*/ 0 w 178"/>
                <a:gd name="T47" fmla="*/ 1 h 180"/>
                <a:gd name="T48" fmla="*/ 0 w 178"/>
                <a:gd name="T49" fmla="*/ 1 h 180"/>
                <a:gd name="T50" fmla="*/ 0 w 178"/>
                <a:gd name="T51" fmla="*/ 1 h 180"/>
                <a:gd name="T52" fmla="*/ 0 w 178"/>
                <a:gd name="T53" fmla="*/ 1 h 180"/>
                <a:gd name="T54" fmla="*/ 0 w 178"/>
                <a:gd name="T55" fmla="*/ 1 h 180"/>
                <a:gd name="T56" fmla="*/ 0 w 178"/>
                <a:gd name="T57" fmla="*/ 2 h 180"/>
                <a:gd name="T58" fmla="*/ 0 w 178"/>
                <a:gd name="T59" fmla="*/ 2 h 180"/>
                <a:gd name="T60" fmla="*/ 0 w 178"/>
                <a:gd name="T61" fmla="*/ 2 h 180"/>
                <a:gd name="T62" fmla="*/ 0 w 178"/>
                <a:gd name="T63" fmla="*/ 2 h 180"/>
                <a:gd name="T64" fmla="*/ 0 w 178"/>
                <a:gd name="T65" fmla="*/ 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80"/>
                <a:gd name="T101" fmla="*/ 178 w 178"/>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80">
                  <a:moveTo>
                    <a:pt x="89" y="180"/>
                  </a:moveTo>
                  <a:lnTo>
                    <a:pt x="106" y="178"/>
                  </a:lnTo>
                  <a:lnTo>
                    <a:pt x="123" y="173"/>
                  </a:lnTo>
                  <a:lnTo>
                    <a:pt x="138" y="165"/>
                  </a:lnTo>
                  <a:lnTo>
                    <a:pt x="151" y="154"/>
                  </a:lnTo>
                  <a:lnTo>
                    <a:pt x="163" y="141"/>
                  </a:lnTo>
                  <a:lnTo>
                    <a:pt x="171" y="125"/>
                  </a:lnTo>
                  <a:lnTo>
                    <a:pt x="175" y="109"/>
                  </a:lnTo>
                  <a:lnTo>
                    <a:pt x="178" y="90"/>
                  </a:lnTo>
                  <a:lnTo>
                    <a:pt x="175" y="72"/>
                  </a:lnTo>
                  <a:lnTo>
                    <a:pt x="171" y="56"/>
                  </a:lnTo>
                  <a:lnTo>
                    <a:pt x="163" y="40"/>
                  </a:lnTo>
                  <a:lnTo>
                    <a:pt x="151" y="27"/>
                  </a:lnTo>
                  <a:lnTo>
                    <a:pt x="138" y="15"/>
                  </a:lnTo>
                  <a:lnTo>
                    <a:pt x="123" y="7"/>
                  </a:lnTo>
                  <a:lnTo>
                    <a:pt x="106" y="3"/>
                  </a:lnTo>
                  <a:lnTo>
                    <a:pt x="89" y="0"/>
                  </a:lnTo>
                  <a:lnTo>
                    <a:pt x="72" y="3"/>
                  </a:lnTo>
                  <a:lnTo>
                    <a:pt x="54" y="7"/>
                  </a:lnTo>
                  <a:lnTo>
                    <a:pt x="39" y="15"/>
                  </a:lnTo>
                  <a:lnTo>
                    <a:pt x="27" y="27"/>
                  </a:lnTo>
                  <a:lnTo>
                    <a:pt x="15" y="40"/>
                  </a:lnTo>
                  <a:lnTo>
                    <a:pt x="7" y="56"/>
                  </a:lnTo>
                  <a:lnTo>
                    <a:pt x="2" y="72"/>
                  </a:lnTo>
                  <a:lnTo>
                    <a:pt x="0" y="90"/>
                  </a:lnTo>
                  <a:lnTo>
                    <a:pt x="2" y="109"/>
                  </a:lnTo>
                  <a:lnTo>
                    <a:pt x="7" y="125"/>
                  </a:lnTo>
                  <a:lnTo>
                    <a:pt x="15" y="141"/>
                  </a:lnTo>
                  <a:lnTo>
                    <a:pt x="27" y="154"/>
                  </a:lnTo>
                  <a:lnTo>
                    <a:pt x="39" y="165"/>
                  </a:lnTo>
                  <a:lnTo>
                    <a:pt x="54" y="173"/>
                  </a:lnTo>
                  <a:lnTo>
                    <a:pt x="72" y="178"/>
                  </a:lnTo>
                  <a:lnTo>
                    <a:pt x="89" y="180"/>
                  </a:lnTo>
                  <a:close/>
                </a:path>
              </a:pathLst>
            </a:custGeom>
            <a:solidFill>
              <a:srgbClr val="000000"/>
            </a:solidFill>
            <a:ln w="9525">
              <a:solidFill>
                <a:schemeClr val="bg1"/>
              </a:solidFill>
              <a:round/>
              <a:headEnd/>
              <a:tailEnd/>
            </a:ln>
          </p:spPr>
          <p:txBody>
            <a:bodyPr/>
            <a:lstStyle/>
            <a:p>
              <a:endParaRPr lang="tr-TR"/>
            </a:p>
          </p:txBody>
        </p:sp>
        <p:sp>
          <p:nvSpPr>
            <p:cNvPr id="10355" name="Freeform 47"/>
            <p:cNvSpPr>
              <a:spLocks/>
            </p:cNvSpPr>
            <p:nvPr/>
          </p:nvSpPr>
          <p:spPr bwMode="auto">
            <a:xfrm>
              <a:off x="3379" y="300"/>
              <a:ext cx="303" cy="413"/>
            </a:xfrm>
            <a:custGeom>
              <a:avLst/>
              <a:gdLst>
                <a:gd name="T0" fmla="*/ 4 w 847"/>
                <a:gd name="T1" fmla="*/ 2 h 1063"/>
                <a:gd name="T2" fmla="*/ 5 w 847"/>
                <a:gd name="T3" fmla="*/ 2 h 1063"/>
                <a:gd name="T4" fmla="*/ 5 w 847"/>
                <a:gd name="T5" fmla="*/ 3 h 1063"/>
                <a:gd name="T6" fmla="*/ 5 w 847"/>
                <a:gd name="T7" fmla="*/ 4 h 1063"/>
                <a:gd name="T8" fmla="*/ 5 w 847"/>
                <a:gd name="T9" fmla="*/ 5 h 1063"/>
                <a:gd name="T10" fmla="*/ 4 w 847"/>
                <a:gd name="T11" fmla="*/ 6 h 1063"/>
                <a:gd name="T12" fmla="*/ 4 w 847"/>
                <a:gd name="T13" fmla="*/ 6 h 1063"/>
                <a:gd name="T14" fmla="*/ 4 w 847"/>
                <a:gd name="T15" fmla="*/ 6 h 1063"/>
                <a:gd name="T16" fmla="*/ 4 w 847"/>
                <a:gd name="T17" fmla="*/ 7 h 1063"/>
                <a:gd name="T18" fmla="*/ 3 w 847"/>
                <a:gd name="T19" fmla="*/ 7 h 1063"/>
                <a:gd name="T20" fmla="*/ 3 w 847"/>
                <a:gd name="T21" fmla="*/ 9 h 1063"/>
                <a:gd name="T22" fmla="*/ 2 w 847"/>
                <a:gd name="T23" fmla="*/ 9 h 1063"/>
                <a:gd name="T24" fmla="*/ 1 w 847"/>
                <a:gd name="T25" fmla="*/ 7 h 1063"/>
                <a:gd name="T26" fmla="*/ 1 w 847"/>
                <a:gd name="T27" fmla="*/ 6 h 1063"/>
                <a:gd name="T28" fmla="*/ 1 w 847"/>
                <a:gd name="T29" fmla="*/ 6 h 1063"/>
                <a:gd name="T30" fmla="*/ 0 w 847"/>
                <a:gd name="T31" fmla="*/ 5 h 1063"/>
                <a:gd name="T32" fmla="*/ 0 w 847"/>
                <a:gd name="T33" fmla="*/ 4 h 1063"/>
                <a:gd name="T34" fmla="*/ 0 w 847"/>
                <a:gd name="T35" fmla="*/ 3 h 1063"/>
                <a:gd name="T36" fmla="*/ 0 w 847"/>
                <a:gd name="T37" fmla="*/ 2 h 1063"/>
                <a:gd name="T38" fmla="*/ 1 w 847"/>
                <a:gd name="T39" fmla="*/ 1 h 1063"/>
                <a:gd name="T40" fmla="*/ 1 w 847"/>
                <a:gd name="T41" fmla="*/ 1 h 1063"/>
                <a:gd name="T42" fmla="*/ 1 w 847"/>
                <a:gd name="T43" fmla="*/ 1 h 1063"/>
                <a:gd name="T44" fmla="*/ 2 w 847"/>
                <a:gd name="T45" fmla="*/ 1 h 1063"/>
                <a:gd name="T46" fmla="*/ 2 w 847"/>
                <a:gd name="T47" fmla="*/ 0 h 1063"/>
                <a:gd name="T48" fmla="*/ 3 w 847"/>
                <a:gd name="T49" fmla="*/ 0 h 1063"/>
                <a:gd name="T50" fmla="*/ 3 w 847"/>
                <a:gd name="T51" fmla="*/ 0 h 1063"/>
                <a:gd name="T52" fmla="*/ 3 w 847"/>
                <a:gd name="T53" fmla="*/ 0 h 1063"/>
                <a:gd name="T54" fmla="*/ 3 w 847"/>
                <a:gd name="T55" fmla="*/ 1 h 1063"/>
                <a:gd name="T56" fmla="*/ 4 w 847"/>
                <a:gd name="T57" fmla="*/ 1 h 1063"/>
                <a:gd name="T58" fmla="*/ 4 w 847"/>
                <a:gd name="T59" fmla="*/ 1 h 1063"/>
                <a:gd name="T60" fmla="*/ 4 w 847"/>
                <a:gd name="T61" fmla="*/ 1 h 1063"/>
                <a:gd name="T62" fmla="*/ 4 w 847"/>
                <a:gd name="T63" fmla="*/ 1 h 1063"/>
                <a:gd name="T64" fmla="*/ 4 w 847"/>
                <a:gd name="T65" fmla="*/ 1 h 1063"/>
                <a:gd name="T66" fmla="*/ 4 w 847"/>
                <a:gd name="T67" fmla="*/ 1 h 1063"/>
                <a:gd name="T68" fmla="*/ 4 w 847"/>
                <a:gd name="T69" fmla="*/ 1 h 1063"/>
                <a:gd name="T70" fmla="*/ 4 w 847"/>
                <a:gd name="T71" fmla="*/ 0 h 1063"/>
                <a:gd name="T72" fmla="*/ 3 w 847"/>
                <a:gd name="T73" fmla="*/ 0 h 1063"/>
                <a:gd name="T74" fmla="*/ 3 w 847"/>
                <a:gd name="T75" fmla="*/ 0 h 1063"/>
                <a:gd name="T76" fmla="*/ 3 w 847"/>
                <a:gd name="T77" fmla="*/ 0 h 1063"/>
                <a:gd name="T78" fmla="*/ 2 w 847"/>
                <a:gd name="T79" fmla="*/ 0 h 1063"/>
                <a:gd name="T80" fmla="*/ 1 w 847"/>
                <a:gd name="T81" fmla="*/ 1 h 1063"/>
                <a:gd name="T82" fmla="*/ 0 w 847"/>
                <a:gd name="T83" fmla="*/ 1 h 1063"/>
                <a:gd name="T84" fmla="*/ 0 w 847"/>
                <a:gd name="T85" fmla="*/ 2 h 1063"/>
                <a:gd name="T86" fmla="*/ 0 w 847"/>
                <a:gd name="T87" fmla="*/ 3 h 1063"/>
                <a:gd name="T88" fmla="*/ 0 w 847"/>
                <a:gd name="T89" fmla="*/ 4 h 1063"/>
                <a:gd name="T90" fmla="*/ 0 w 847"/>
                <a:gd name="T91" fmla="*/ 5 h 1063"/>
                <a:gd name="T92" fmla="*/ 1 w 847"/>
                <a:gd name="T93" fmla="*/ 6 h 1063"/>
                <a:gd name="T94" fmla="*/ 1 w 847"/>
                <a:gd name="T95" fmla="*/ 7 h 1063"/>
                <a:gd name="T96" fmla="*/ 1 w 847"/>
                <a:gd name="T97" fmla="*/ 8 h 1063"/>
                <a:gd name="T98" fmla="*/ 2 w 847"/>
                <a:gd name="T99" fmla="*/ 9 h 1063"/>
                <a:gd name="T100" fmla="*/ 3 w 847"/>
                <a:gd name="T101" fmla="*/ 9 h 1063"/>
                <a:gd name="T102" fmla="*/ 4 w 847"/>
                <a:gd name="T103" fmla="*/ 7 h 1063"/>
                <a:gd name="T104" fmla="*/ 4 w 847"/>
                <a:gd name="T105" fmla="*/ 6 h 1063"/>
                <a:gd name="T106" fmla="*/ 4 w 847"/>
                <a:gd name="T107" fmla="*/ 6 h 1063"/>
                <a:gd name="T108" fmla="*/ 5 w 847"/>
                <a:gd name="T109" fmla="*/ 6 h 1063"/>
                <a:gd name="T110" fmla="*/ 5 w 847"/>
                <a:gd name="T111" fmla="*/ 6 h 1063"/>
                <a:gd name="T112" fmla="*/ 5 w 847"/>
                <a:gd name="T113" fmla="*/ 5 h 1063"/>
                <a:gd name="T114" fmla="*/ 5 w 847"/>
                <a:gd name="T115" fmla="*/ 5 h 1063"/>
                <a:gd name="T116" fmla="*/ 5 w 847"/>
                <a:gd name="T117" fmla="*/ 4 h 1063"/>
                <a:gd name="T118" fmla="*/ 5 w 847"/>
                <a:gd name="T119" fmla="*/ 3 h 1063"/>
                <a:gd name="T120" fmla="*/ 5 w 847"/>
                <a:gd name="T121" fmla="*/ 2 h 1063"/>
                <a:gd name="T122" fmla="*/ 5 w 847"/>
                <a:gd name="T123" fmla="*/ 1 h 10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7"/>
                <a:gd name="T187" fmla="*/ 0 h 1063"/>
                <a:gd name="T188" fmla="*/ 847 w 847"/>
                <a:gd name="T189" fmla="*/ 1063 h 10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7" h="1063">
                  <a:moveTo>
                    <a:pt x="757" y="159"/>
                  </a:moveTo>
                  <a:lnTo>
                    <a:pt x="698" y="159"/>
                  </a:lnTo>
                  <a:lnTo>
                    <a:pt x="720" y="185"/>
                  </a:lnTo>
                  <a:lnTo>
                    <a:pt x="739" y="214"/>
                  </a:lnTo>
                  <a:lnTo>
                    <a:pt x="757" y="245"/>
                  </a:lnTo>
                  <a:lnTo>
                    <a:pt x="773" y="278"/>
                  </a:lnTo>
                  <a:lnTo>
                    <a:pt x="785" y="312"/>
                  </a:lnTo>
                  <a:lnTo>
                    <a:pt x="795" y="346"/>
                  </a:lnTo>
                  <a:lnTo>
                    <a:pt x="800" y="380"/>
                  </a:lnTo>
                  <a:lnTo>
                    <a:pt x="803" y="414"/>
                  </a:lnTo>
                  <a:lnTo>
                    <a:pt x="800" y="449"/>
                  </a:lnTo>
                  <a:lnTo>
                    <a:pt x="796" y="484"/>
                  </a:lnTo>
                  <a:lnTo>
                    <a:pt x="787" y="518"/>
                  </a:lnTo>
                  <a:lnTo>
                    <a:pt x="775" y="552"/>
                  </a:lnTo>
                  <a:lnTo>
                    <a:pt x="760" y="583"/>
                  </a:lnTo>
                  <a:lnTo>
                    <a:pt x="742" y="614"/>
                  </a:lnTo>
                  <a:lnTo>
                    <a:pt x="721" y="643"/>
                  </a:lnTo>
                  <a:lnTo>
                    <a:pt x="697" y="669"/>
                  </a:lnTo>
                  <a:lnTo>
                    <a:pt x="696" y="670"/>
                  </a:lnTo>
                  <a:lnTo>
                    <a:pt x="692" y="675"/>
                  </a:lnTo>
                  <a:lnTo>
                    <a:pt x="688" y="681"/>
                  </a:lnTo>
                  <a:lnTo>
                    <a:pt x="682" y="688"/>
                  </a:lnTo>
                  <a:lnTo>
                    <a:pt x="675" y="695"/>
                  </a:lnTo>
                  <a:lnTo>
                    <a:pt x="669" y="703"/>
                  </a:lnTo>
                  <a:lnTo>
                    <a:pt x="663" y="708"/>
                  </a:lnTo>
                  <a:lnTo>
                    <a:pt x="660" y="714"/>
                  </a:lnTo>
                  <a:lnTo>
                    <a:pt x="641" y="741"/>
                  </a:lnTo>
                  <a:lnTo>
                    <a:pt x="621" y="772"/>
                  </a:lnTo>
                  <a:lnTo>
                    <a:pt x="599" y="807"/>
                  </a:lnTo>
                  <a:lnTo>
                    <a:pt x="579" y="845"/>
                  </a:lnTo>
                  <a:lnTo>
                    <a:pt x="561" y="887"/>
                  </a:lnTo>
                  <a:lnTo>
                    <a:pt x="546" y="931"/>
                  </a:lnTo>
                  <a:lnTo>
                    <a:pt x="534" y="974"/>
                  </a:lnTo>
                  <a:lnTo>
                    <a:pt x="529" y="1019"/>
                  </a:lnTo>
                  <a:lnTo>
                    <a:pt x="322" y="1019"/>
                  </a:lnTo>
                  <a:lnTo>
                    <a:pt x="315" y="969"/>
                  </a:lnTo>
                  <a:lnTo>
                    <a:pt x="303" y="919"/>
                  </a:lnTo>
                  <a:lnTo>
                    <a:pt x="283" y="871"/>
                  </a:lnTo>
                  <a:lnTo>
                    <a:pt x="261" y="826"/>
                  </a:lnTo>
                  <a:lnTo>
                    <a:pt x="237" y="783"/>
                  </a:lnTo>
                  <a:lnTo>
                    <a:pt x="214" y="746"/>
                  </a:lnTo>
                  <a:lnTo>
                    <a:pt x="191" y="715"/>
                  </a:lnTo>
                  <a:lnTo>
                    <a:pt x="173" y="691"/>
                  </a:lnTo>
                  <a:lnTo>
                    <a:pt x="169" y="688"/>
                  </a:lnTo>
                  <a:lnTo>
                    <a:pt x="141" y="660"/>
                  </a:lnTo>
                  <a:lnTo>
                    <a:pt x="116" y="630"/>
                  </a:lnTo>
                  <a:lnTo>
                    <a:pt x="94" y="598"/>
                  </a:lnTo>
                  <a:lnTo>
                    <a:pt x="77" y="563"/>
                  </a:lnTo>
                  <a:lnTo>
                    <a:pt x="62" y="528"/>
                  </a:lnTo>
                  <a:lnTo>
                    <a:pt x="52" y="491"/>
                  </a:lnTo>
                  <a:lnTo>
                    <a:pt x="46" y="453"/>
                  </a:lnTo>
                  <a:lnTo>
                    <a:pt x="43" y="414"/>
                  </a:lnTo>
                  <a:lnTo>
                    <a:pt x="46" y="378"/>
                  </a:lnTo>
                  <a:lnTo>
                    <a:pt x="50" y="342"/>
                  </a:lnTo>
                  <a:lnTo>
                    <a:pt x="60" y="308"/>
                  </a:lnTo>
                  <a:lnTo>
                    <a:pt x="71" y="274"/>
                  </a:lnTo>
                  <a:lnTo>
                    <a:pt x="86" y="242"/>
                  </a:lnTo>
                  <a:lnTo>
                    <a:pt x="105" y="211"/>
                  </a:lnTo>
                  <a:lnTo>
                    <a:pt x="126" y="182"/>
                  </a:lnTo>
                  <a:lnTo>
                    <a:pt x="151" y="156"/>
                  </a:lnTo>
                  <a:lnTo>
                    <a:pt x="164" y="143"/>
                  </a:lnTo>
                  <a:lnTo>
                    <a:pt x="179" y="130"/>
                  </a:lnTo>
                  <a:lnTo>
                    <a:pt x="194" y="119"/>
                  </a:lnTo>
                  <a:lnTo>
                    <a:pt x="209" y="108"/>
                  </a:lnTo>
                  <a:lnTo>
                    <a:pt x="226" y="98"/>
                  </a:lnTo>
                  <a:lnTo>
                    <a:pt x="242" y="89"/>
                  </a:lnTo>
                  <a:lnTo>
                    <a:pt x="258" y="81"/>
                  </a:lnTo>
                  <a:lnTo>
                    <a:pt x="275" y="73"/>
                  </a:lnTo>
                  <a:lnTo>
                    <a:pt x="292" y="66"/>
                  </a:lnTo>
                  <a:lnTo>
                    <a:pt x="311" y="60"/>
                  </a:lnTo>
                  <a:lnTo>
                    <a:pt x="329" y="55"/>
                  </a:lnTo>
                  <a:lnTo>
                    <a:pt x="346" y="51"/>
                  </a:lnTo>
                  <a:lnTo>
                    <a:pt x="366" y="48"/>
                  </a:lnTo>
                  <a:lnTo>
                    <a:pt x="384" y="46"/>
                  </a:lnTo>
                  <a:lnTo>
                    <a:pt x="403" y="44"/>
                  </a:lnTo>
                  <a:lnTo>
                    <a:pt x="423" y="44"/>
                  </a:lnTo>
                  <a:lnTo>
                    <a:pt x="442" y="44"/>
                  </a:lnTo>
                  <a:lnTo>
                    <a:pt x="461" y="46"/>
                  </a:lnTo>
                  <a:lnTo>
                    <a:pt x="480" y="48"/>
                  </a:lnTo>
                  <a:lnTo>
                    <a:pt x="499" y="51"/>
                  </a:lnTo>
                  <a:lnTo>
                    <a:pt x="517" y="55"/>
                  </a:lnTo>
                  <a:lnTo>
                    <a:pt x="535" y="60"/>
                  </a:lnTo>
                  <a:lnTo>
                    <a:pt x="553" y="66"/>
                  </a:lnTo>
                  <a:lnTo>
                    <a:pt x="571" y="73"/>
                  </a:lnTo>
                  <a:lnTo>
                    <a:pt x="588" y="81"/>
                  </a:lnTo>
                  <a:lnTo>
                    <a:pt x="605" y="89"/>
                  </a:lnTo>
                  <a:lnTo>
                    <a:pt x="621" y="98"/>
                  </a:lnTo>
                  <a:lnTo>
                    <a:pt x="637" y="108"/>
                  </a:lnTo>
                  <a:lnTo>
                    <a:pt x="652" y="119"/>
                  </a:lnTo>
                  <a:lnTo>
                    <a:pt x="667" y="130"/>
                  </a:lnTo>
                  <a:lnTo>
                    <a:pt x="682" y="143"/>
                  </a:lnTo>
                  <a:lnTo>
                    <a:pt x="696" y="156"/>
                  </a:lnTo>
                  <a:lnTo>
                    <a:pt x="696" y="157"/>
                  </a:lnTo>
                  <a:lnTo>
                    <a:pt x="697" y="157"/>
                  </a:lnTo>
                  <a:lnTo>
                    <a:pt x="697" y="158"/>
                  </a:lnTo>
                  <a:lnTo>
                    <a:pt x="698" y="159"/>
                  </a:lnTo>
                  <a:lnTo>
                    <a:pt x="757" y="159"/>
                  </a:lnTo>
                  <a:lnTo>
                    <a:pt x="750" y="150"/>
                  </a:lnTo>
                  <a:lnTo>
                    <a:pt x="742" y="142"/>
                  </a:lnTo>
                  <a:lnTo>
                    <a:pt x="735" y="132"/>
                  </a:lnTo>
                  <a:lnTo>
                    <a:pt x="727" y="124"/>
                  </a:lnTo>
                  <a:lnTo>
                    <a:pt x="712" y="109"/>
                  </a:lnTo>
                  <a:lnTo>
                    <a:pt x="696" y="96"/>
                  </a:lnTo>
                  <a:lnTo>
                    <a:pt x="678" y="83"/>
                  </a:lnTo>
                  <a:lnTo>
                    <a:pt x="661" y="71"/>
                  </a:lnTo>
                  <a:lnTo>
                    <a:pt x="644" y="60"/>
                  </a:lnTo>
                  <a:lnTo>
                    <a:pt x="625" y="50"/>
                  </a:lnTo>
                  <a:lnTo>
                    <a:pt x="607" y="40"/>
                  </a:lnTo>
                  <a:lnTo>
                    <a:pt x="587" y="32"/>
                  </a:lnTo>
                  <a:lnTo>
                    <a:pt x="568" y="24"/>
                  </a:lnTo>
                  <a:lnTo>
                    <a:pt x="548" y="18"/>
                  </a:lnTo>
                  <a:lnTo>
                    <a:pt x="527" y="13"/>
                  </a:lnTo>
                  <a:lnTo>
                    <a:pt x="508" y="8"/>
                  </a:lnTo>
                  <a:lnTo>
                    <a:pt x="486" y="5"/>
                  </a:lnTo>
                  <a:lnTo>
                    <a:pt x="465" y="2"/>
                  </a:lnTo>
                  <a:lnTo>
                    <a:pt x="444" y="0"/>
                  </a:lnTo>
                  <a:lnTo>
                    <a:pt x="423" y="0"/>
                  </a:lnTo>
                  <a:lnTo>
                    <a:pt x="380" y="2"/>
                  </a:lnTo>
                  <a:lnTo>
                    <a:pt x="337" y="8"/>
                  </a:lnTo>
                  <a:lnTo>
                    <a:pt x="297" y="18"/>
                  </a:lnTo>
                  <a:lnTo>
                    <a:pt x="258" y="32"/>
                  </a:lnTo>
                  <a:lnTo>
                    <a:pt x="221" y="50"/>
                  </a:lnTo>
                  <a:lnTo>
                    <a:pt x="186" y="70"/>
                  </a:lnTo>
                  <a:lnTo>
                    <a:pt x="154" y="94"/>
                  </a:lnTo>
                  <a:lnTo>
                    <a:pt x="124" y="121"/>
                  </a:lnTo>
                  <a:lnTo>
                    <a:pt x="96" y="151"/>
                  </a:lnTo>
                  <a:lnTo>
                    <a:pt x="72" y="182"/>
                  </a:lnTo>
                  <a:lnTo>
                    <a:pt x="50" y="217"/>
                  </a:lnTo>
                  <a:lnTo>
                    <a:pt x="33" y="252"/>
                  </a:lnTo>
                  <a:lnTo>
                    <a:pt x="19" y="290"/>
                  </a:lnTo>
                  <a:lnTo>
                    <a:pt x="8" y="331"/>
                  </a:lnTo>
                  <a:lnTo>
                    <a:pt x="2" y="371"/>
                  </a:lnTo>
                  <a:lnTo>
                    <a:pt x="0" y="414"/>
                  </a:lnTo>
                  <a:lnTo>
                    <a:pt x="2" y="457"/>
                  </a:lnTo>
                  <a:lnTo>
                    <a:pt x="9" y="500"/>
                  </a:lnTo>
                  <a:lnTo>
                    <a:pt x="20" y="541"/>
                  </a:lnTo>
                  <a:lnTo>
                    <a:pt x="37" y="581"/>
                  </a:lnTo>
                  <a:lnTo>
                    <a:pt x="56" y="619"/>
                  </a:lnTo>
                  <a:lnTo>
                    <a:pt x="80" y="655"/>
                  </a:lnTo>
                  <a:lnTo>
                    <a:pt x="108" y="689"/>
                  </a:lnTo>
                  <a:lnTo>
                    <a:pt x="139" y="719"/>
                  </a:lnTo>
                  <a:lnTo>
                    <a:pt x="155" y="740"/>
                  </a:lnTo>
                  <a:lnTo>
                    <a:pt x="176" y="769"/>
                  </a:lnTo>
                  <a:lnTo>
                    <a:pt x="199" y="806"/>
                  </a:lnTo>
                  <a:lnTo>
                    <a:pt x="223" y="848"/>
                  </a:lnTo>
                  <a:lnTo>
                    <a:pt x="245" y="894"/>
                  </a:lnTo>
                  <a:lnTo>
                    <a:pt x="264" y="942"/>
                  </a:lnTo>
                  <a:lnTo>
                    <a:pt x="275" y="992"/>
                  </a:lnTo>
                  <a:lnTo>
                    <a:pt x="279" y="1040"/>
                  </a:lnTo>
                  <a:lnTo>
                    <a:pt x="279" y="1063"/>
                  </a:lnTo>
                  <a:lnTo>
                    <a:pt x="573" y="1063"/>
                  </a:lnTo>
                  <a:lnTo>
                    <a:pt x="572" y="1040"/>
                  </a:lnTo>
                  <a:lnTo>
                    <a:pt x="578" y="981"/>
                  </a:lnTo>
                  <a:lnTo>
                    <a:pt x="594" y="922"/>
                  </a:lnTo>
                  <a:lnTo>
                    <a:pt x="620" y="865"/>
                  </a:lnTo>
                  <a:lnTo>
                    <a:pt x="648" y="812"/>
                  </a:lnTo>
                  <a:lnTo>
                    <a:pt x="677" y="767"/>
                  </a:lnTo>
                  <a:lnTo>
                    <a:pt x="702" y="731"/>
                  </a:lnTo>
                  <a:lnTo>
                    <a:pt x="721" y="708"/>
                  </a:lnTo>
                  <a:lnTo>
                    <a:pt x="729" y="699"/>
                  </a:lnTo>
                  <a:lnTo>
                    <a:pt x="730" y="698"/>
                  </a:lnTo>
                  <a:lnTo>
                    <a:pt x="738" y="689"/>
                  </a:lnTo>
                  <a:lnTo>
                    <a:pt x="746" y="681"/>
                  </a:lnTo>
                  <a:lnTo>
                    <a:pt x="753" y="672"/>
                  </a:lnTo>
                  <a:lnTo>
                    <a:pt x="761" y="662"/>
                  </a:lnTo>
                  <a:lnTo>
                    <a:pt x="768" y="654"/>
                  </a:lnTo>
                  <a:lnTo>
                    <a:pt x="767" y="654"/>
                  </a:lnTo>
                  <a:lnTo>
                    <a:pt x="785" y="628"/>
                  </a:lnTo>
                  <a:lnTo>
                    <a:pt x="802" y="599"/>
                  </a:lnTo>
                  <a:lnTo>
                    <a:pt x="815" y="570"/>
                  </a:lnTo>
                  <a:lnTo>
                    <a:pt x="826" y="540"/>
                  </a:lnTo>
                  <a:lnTo>
                    <a:pt x="835" y="509"/>
                  </a:lnTo>
                  <a:lnTo>
                    <a:pt x="842" y="478"/>
                  </a:lnTo>
                  <a:lnTo>
                    <a:pt x="845" y="446"/>
                  </a:lnTo>
                  <a:lnTo>
                    <a:pt x="847" y="414"/>
                  </a:lnTo>
                  <a:lnTo>
                    <a:pt x="844" y="380"/>
                  </a:lnTo>
                  <a:lnTo>
                    <a:pt x="840" y="347"/>
                  </a:lnTo>
                  <a:lnTo>
                    <a:pt x="832" y="312"/>
                  </a:lnTo>
                  <a:lnTo>
                    <a:pt x="821" y="279"/>
                  </a:lnTo>
                  <a:lnTo>
                    <a:pt x="807" y="247"/>
                  </a:lnTo>
                  <a:lnTo>
                    <a:pt x="792" y="215"/>
                  </a:lnTo>
                  <a:lnTo>
                    <a:pt x="775" y="187"/>
                  </a:lnTo>
                  <a:lnTo>
                    <a:pt x="757" y="159"/>
                  </a:lnTo>
                  <a:close/>
                </a:path>
              </a:pathLst>
            </a:custGeom>
            <a:solidFill>
              <a:srgbClr val="FFCC00"/>
            </a:solidFill>
            <a:ln w="9525">
              <a:solidFill>
                <a:schemeClr val="bg1"/>
              </a:solidFill>
              <a:round/>
              <a:headEnd/>
              <a:tailEnd/>
            </a:ln>
          </p:spPr>
          <p:txBody>
            <a:bodyPr/>
            <a:lstStyle/>
            <a:p>
              <a:endParaRPr lang="tr-TR"/>
            </a:p>
          </p:txBody>
        </p:sp>
        <p:sp>
          <p:nvSpPr>
            <p:cNvPr id="10356" name="Freeform 48"/>
            <p:cNvSpPr>
              <a:spLocks/>
            </p:cNvSpPr>
            <p:nvPr/>
          </p:nvSpPr>
          <p:spPr bwMode="auto">
            <a:xfrm>
              <a:off x="3494" y="735"/>
              <a:ext cx="76" cy="22"/>
            </a:xfrm>
            <a:custGeom>
              <a:avLst/>
              <a:gdLst>
                <a:gd name="T0" fmla="*/ 1 w 213"/>
                <a:gd name="T1" fmla="*/ 0 h 57"/>
                <a:gd name="T2" fmla="*/ 1 w 213"/>
                <a:gd name="T3" fmla="*/ 0 h 57"/>
                <a:gd name="T4" fmla="*/ 1 w 213"/>
                <a:gd name="T5" fmla="*/ 0 h 57"/>
                <a:gd name="T6" fmla="*/ 1 w 213"/>
                <a:gd name="T7" fmla="*/ 0 h 57"/>
                <a:gd name="T8" fmla="*/ 1 w 213"/>
                <a:gd name="T9" fmla="*/ 0 h 57"/>
                <a:gd name="T10" fmla="*/ 1 w 213"/>
                <a:gd name="T11" fmla="*/ 0 h 57"/>
                <a:gd name="T12" fmla="*/ 1 w 213"/>
                <a:gd name="T13" fmla="*/ 0 h 57"/>
                <a:gd name="T14" fmla="*/ 1 w 213"/>
                <a:gd name="T15" fmla="*/ 0 h 57"/>
                <a:gd name="T16" fmla="*/ 1 w 213"/>
                <a:gd name="T17" fmla="*/ 0 h 57"/>
                <a:gd name="T18" fmla="*/ 1 w 213"/>
                <a:gd name="T19" fmla="*/ 0 h 57"/>
                <a:gd name="T20" fmla="*/ 0 w 213"/>
                <a:gd name="T21" fmla="*/ 0 h 57"/>
                <a:gd name="T22" fmla="*/ 0 w 213"/>
                <a:gd name="T23" fmla="*/ 0 h 57"/>
                <a:gd name="T24" fmla="*/ 0 w 213"/>
                <a:gd name="T25" fmla="*/ 0 h 57"/>
                <a:gd name="T26" fmla="*/ 0 w 213"/>
                <a:gd name="T27" fmla="*/ 0 h 57"/>
                <a:gd name="T28" fmla="*/ 0 w 213"/>
                <a:gd name="T29" fmla="*/ 0 h 57"/>
                <a:gd name="T30" fmla="*/ 0 w 213"/>
                <a:gd name="T31" fmla="*/ 0 h 57"/>
                <a:gd name="T32" fmla="*/ 0 w 213"/>
                <a:gd name="T33" fmla="*/ 0 h 57"/>
                <a:gd name="T34" fmla="*/ 0 w 213"/>
                <a:gd name="T35" fmla="*/ 0 h 57"/>
                <a:gd name="T36" fmla="*/ 0 w 213"/>
                <a:gd name="T37" fmla="*/ 0 h 57"/>
                <a:gd name="T38" fmla="*/ 0 w 213"/>
                <a:gd name="T39" fmla="*/ 0 h 57"/>
                <a:gd name="T40" fmla="*/ 1 w 213"/>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7"/>
                <a:gd name="T65" fmla="*/ 213 w 213"/>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7">
                  <a:moveTo>
                    <a:pt x="201" y="29"/>
                  </a:moveTo>
                  <a:lnTo>
                    <a:pt x="206" y="26"/>
                  </a:lnTo>
                  <a:lnTo>
                    <a:pt x="211" y="23"/>
                  </a:lnTo>
                  <a:lnTo>
                    <a:pt x="213" y="17"/>
                  </a:lnTo>
                  <a:lnTo>
                    <a:pt x="213" y="11"/>
                  </a:lnTo>
                  <a:lnTo>
                    <a:pt x="211" y="6"/>
                  </a:lnTo>
                  <a:lnTo>
                    <a:pt x="208" y="2"/>
                  </a:lnTo>
                  <a:lnTo>
                    <a:pt x="203" y="0"/>
                  </a:lnTo>
                  <a:lnTo>
                    <a:pt x="197" y="0"/>
                  </a:lnTo>
                  <a:lnTo>
                    <a:pt x="13" y="29"/>
                  </a:lnTo>
                  <a:lnTo>
                    <a:pt x="7" y="31"/>
                  </a:lnTo>
                  <a:lnTo>
                    <a:pt x="4" y="34"/>
                  </a:lnTo>
                  <a:lnTo>
                    <a:pt x="0" y="39"/>
                  </a:lnTo>
                  <a:lnTo>
                    <a:pt x="0" y="45"/>
                  </a:lnTo>
                  <a:lnTo>
                    <a:pt x="2" y="50"/>
                  </a:lnTo>
                  <a:lnTo>
                    <a:pt x="6" y="54"/>
                  </a:lnTo>
                  <a:lnTo>
                    <a:pt x="12" y="57"/>
                  </a:lnTo>
                  <a:lnTo>
                    <a:pt x="17" y="57"/>
                  </a:lnTo>
                  <a:lnTo>
                    <a:pt x="201" y="29"/>
                  </a:lnTo>
                  <a:close/>
                </a:path>
              </a:pathLst>
            </a:custGeom>
            <a:solidFill>
              <a:srgbClr val="7FBFFF"/>
            </a:solidFill>
            <a:ln w="9525">
              <a:solidFill>
                <a:schemeClr val="bg1"/>
              </a:solidFill>
              <a:round/>
              <a:headEnd/>
              <a:tailEnd/>
            </a:ln>
          </p:spPr>
          <p:txBody>
            <a:bodyPr/>
            <a:lstStyle/>
            <a:p>
              <a:endParaRPr lang="tr-TR"/>
            </a:p>
          </p:txBody>
        </p:sp>
        <p:sp>
          <p:nvSpPr>
            <p:cNvPr id="10357" name="Freeform 49"/>
            <p:cNvSpPr>
              <a:spLocks/>
            </p:cNvSpPr>
            <p:nvPr/>
          </p:nvSpPr>
          <p:spPr bwMode="auto">
            <a:xfrm>
              <a:off x="3494" y="708"/>
              <a:ext cx="76" cy="23"/>
            </a:xfrm>
            <a:custGeom>
              <a:avLst/>
              <a:gdLst>
                <a:gd name="T0" fmla="*/ 1 w 213"/>
                <a:gd name="T1" fmla="*/ 0 h 58"/>
                <a:gd name="T2" fmla="*/ 1 w 213"/>
                <a:gd name="T3" fmla="*/ 0 h 58"/>
                <a:gd name="T4" fmla="*/ 1 w 213"/>
                <a:gd name="T5" fmla="*/ 0 h 58"/>
                <a:gd name="T6" fmla="*/ 1 w 213"/>
                <a:gd name="T7" fmla="*/ 0 h 58"/>
                <a:gd name="T8" fmla="*/ 1 w 213"/>
                <a:gd name="T9" fmla="*/ 0 h 58"/>
                <a:gd name="T10" fmla="*/ 1 w 213"/>
                <a:gd name="T11" fmla="*/ 0 h 58"/>
                <a:gd name="T12" fmla="*/ 1 w 213"/>
                <a:gd name="T13" fmla="*/ 0 h 58"/>
                <a:gd name="T14" fmla="*/ 1 w 213"/>
                <a:gd name="T15" fmla="*/ 0 h 58"/>
                <a:gd name="T16" fmla="*/ 1 w 213"/>
                <a:gd name="T17" fmla="*/ 0 h 58"/>
                <a:gd name="T18" fmla="*/ 1 w 213"/>
                <a:gd name="T19" fmla="*/ 0 h 58"/>
                <a:gd name="T20" fmla="*/ 0 w 213"/>
                <a:gd name="T21" fmla="*/ 0 h 58"/>
                <a:gd name="T22" fmla="*/ 0 w 213"/>
                <a:gd name="T23" fmla="*/ 0 h 58"/>
                <a:gd name="T24" fmla="*/ 0 w 213"/>
                <a:gd name="T25" fmla="*/ 0 h 58"/>
                <a:gd name="T26" fmla="*/ 0 w 213"/>
                <a:gd name="T27" fmla="*/ 0 h 58"/>
                <a:gd name="T28" fmla="*/ 0 w 213"/>
                <a:gd name="T29" fmla="*/ 0 h 58"/>
                <a:gd name="T30" fmla="*/ 0 w 213"/>
                <a:gd name="T31" fmla="*/ 0 h 58"/>
                <a:gd name="T32" fmla="*/ 0 w 213"/>
                <a:gd name="T33" fmla="*/ 0 h 58"/>
                <a:gd name="T34" fmla="*/ 0 w 213"/>
                <a:gd name="T35" fmla="*/ 1 h 58"/>
                <a:gd name="T36" fmla="*/ 0 w 213"/>
                <a:gd name="T37" fmla="*/ 1 h 58"/>
                <a:gd name="T38" fmla="*/ 0 w 213"/>
                <a:gd name="T39" fmla="*/ 1 h 58"/>
                <a:gd name="T40" fmla="*/ 1 w 21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8"/>
                <a:gd name="T65" fmla="*/ 213 w 21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8">
                  <a:moveTo>
                    <a:pt x="201" y="28"/>
                  </a:moveTo>
                  <a:lnTo>
                    <a:pt x="206" y="26"/>
                  </a:lnTo>
                  <a:lnTo>
                    <a:pt x="211" y="23"/>
                  </a:lnTo>
                  <a:lnTo>
                    <a:pt x="213" y="18"/>
                  </a:lnTo>
                  <a:lnTo>
                    <a:pt x="213" y="12"/>
                  </a:lnTo>
                  <a:lnTo>
                    <a:pt x="211" y="7"/>
                  </a:lnTo>
                  <a:lnTo>
                    <a:pt x="208" y="2"/>
                  </a:lnTo>
                  <a:lnTo>
                    <a:pt x="203" y="0"/>
                  </a:lnTo>
                  <a:lnTo>
                    <a:pt x="197" y="0"/>
                  </a:lnTo>
                  <a:lnTo>
                    <a:pt x="13" y="28"/>
                  </a:lnTo>
                  <a:lnTo>
                    <a:pt x="7" y="31"/>
                  </a:lnTo>
                  <a:lnTo>
                    <a:pt x="4" y="34"/>
                  </a:lnTo>
                  <a:lnTo>
                    <a:pt x="0" y="40"/>
                  </a:lnTo>
                  <a:lnTo>
                    <a:pt x="0" y="46"/>
                  </a:lnTo>
                  <a:lnTo>
                    <a:pt x="2" y="52"/>
                  </a:lnTo>
                  <a:lnTo>
                    <a:pt x="6" y="55"/>
                  </a:lnTo>
                  <a:lnTo>
                    <a:pt x="12" y="58"/>
                  </a:lnTo>
                  <a:lnTo>
                    <a:pt x="17" y="58"/>
                  </a:lnTo>
                  <a:lnTo>
                    <a:pt x="201" y="28"/>
                  </a:lnTo>
                  <a:close/>
                </a:path>
              </a:pathLst>
            </a:custGeom>
            <a:solidFill>
              <a:srgbClr val="7FBFFF"/>
            </a:solidFill>
            <a:ln w="9525">
              <a:solidFill>
                <a:schemeClr val="bg1"/>
              </a:solidFill>
              <a:round/>
              <a:headEnd/>
              <a:tailEnd/>
            </a:ln>
          </p:spPr>
          <p:txBody>
            <a:bodyPr/>
            <a:lstStyle/>
            <a:p>
              <a:endParaRPr lang="tr-TR"/>
            </a:p>
          </p:txBody>
        </p:sp>
        <p:sp>
          <p:nvSpPr>
            <p:cNvPr id="10358" name="Freeform 50"/>
            <p:cNvSpPr>
              <a:spLocks/>
            </p:cNvSpPr>
            <p:nvPr/>
          </p:nvSpPr>
          <p:spPr bwMode="auto">
            <a:xfrm>
              <a:off x="3494" y="762"/>
              <a:ext cx="76" cy="22"/>
            </a:xfrm>
            <a:custGeom>
              <a:avLst/>
              <a:gdLst>
                <a:gd name="T0" fmla="*/ 1 w 213"/>
                <a:gd name="T1" fmla="*/ 0 h 58"/>
                <a:gd name="T2" fmla="*/ 1 w 213"/>
                <a:gd name="T3" fmla="*/ 0 h 58"/>
                <a:gd name="T4" fmla="*/ 1 w 213"/>
                <a:gd name="T5" fmla="*/ 0 h 58"/>
                <a:gd name="T6" fmla="*/ 1 w 213"/>
                <a:gd name="T7" fmla="*/ 0 h 58"/>
                <a:gd name="T8" fmla="*/ 1 w 213"/>
                <a:gd name="T9" fmla="*/ 0 h 58"/>
                <a:gd name="T10" fmla="*/ 1 w 213"/>
                <a:gd name="T11" fmla="*/ 0 h 58"/>
                <a:gd name="T12" fmla="*/ 1 w 213"/>
                <a:gd name="T13" fmla="*/ 0 h 58"/>
                <a:gd name="T14" fmla="*/ 1 w 213"/>
                <a:gd name="T15" fmla="*/ 0 h 58"/>
                <a:gd name="T16" fmla="*/ 1 w 213"/>
                <a:gd name="T17" fmla="*/ 0 h 58"/>
                <a:gd name="T18" fmla="*/ 1 w 213"/>
                <a:gd name="T19" fmla="*/ 0 h 58"/>
                <a:gd name="T20" fmla="*/ 0 w 213"/>
                <a:gd name="T21" fmla="*/ 0 h 58"/>
                <a:gd name="T22" fmla="*/ 0 w 213"/>
                <a:gd name="T23" fmla="*/ 0 h 58"/>
                <a:gd name="T24" fmla="*/ 0 w 213"/>
                <a:gd name="T25" fmla="*/ 0 h 58"/>
                <a:gd name="T26" fmla="*/ 0 w 213"/>
                <a:gd name="T27" fmla="*/ 0 h 58"/>
                <a:gd name="T28" fmla="*/ 0 w 213"/>
                <a:gd name="T29" fmla="*/ 0 h 58"/>
                <a:gd name="T30" fmla="*/ 0 w 213"/>
                <a:gd name="T31" fmla="*/ 0 h 58"/>
                <a:gd name="T32" fmla="*/ 0 w 213"/>
                <a:gd name="T33" fmla="*/ 0 h 58"/>
                <a:gd name="T34" fmla="*/ 0 w 213"/>
                <a:gd name="T35" fmla="*/ 0 h 58"/>
                <a:gd name="T36" fmla="*/ 0 w 213"/>
                <a:gd name="T37" fmla="*/ 0 h 58"/>
                <a:gd name="T38" fmla="*/ 0 w 213"/>
                <a:gd name="T39" fmla="*/ 0 h 58"/>
                <a:gd name="T40" fmla="*/ 1 w 21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8"/>
                <a:gd name="T65" fmla="*/ 213 w 21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8">
                  <a:moveTo>
                    <a:pt x="201" y="29"/>
                  </a:moveTo>
                  <a:lnTo>
                    <a:pt x="206" y="27"/>
                  </a:lnTo>
                  <a:lnTo>
                    <a:pt x="211" y="23"/>
                  </a:lnTo>
                  <a:lnTo>
                    <a:pt x="213" y="17"/>
                  </a:lnTo>
                  <a:lnTo>
                    <a:pt x="213" y="12"/>
                  </a:lnTo>
                  <a:lnTo>
                    <a:pt x="211" y="6"/>
                  </a:lnTo>
                  <a:lnTo>
                    <a:pt x="208" y="2"/>
                  </a:lnTo>
                  <a:lnTo>
                    <a:pt x="203" y="0"/>
                  </a:lnTo>
                  <a:lnTo>
                    <a:pt x="197" y="0"/>
                  </a:lnTo>
                  <a:lnTo>
                    <a:pt x="13" y="29"/>
                  </a:lnTo>
                  <a:lnTo>
                    <a:pt x="7" y="31"/>
                  </a:lnTo>
                  <a:lnTo>
                    <a:pt x="4" y="35"/>
                  </a:lnTo>
                  <a:lnTo>
                    <a:pt x="0" y="40"/>
                  </a:lnTo>
                  <a:lnTo>
                    <a:pt x="0" y="46"/>
                  </a:lnTo>
                  <a:lnTo>
                    <a:pt x="2" y="52"/>
                  </a:lnTo>
                  <a:lnTo>
                    <a:pt x="6" y="55"/>
                  </a:lnTo>
                  <a:lnTo>
                    <a:pt x="12" y="58"/>
                  </a:lnTo>
                  <a:lnTo>
                    <a:pt x="17" y="58"/>
                  </a:lnTo>
                  <a:lnTo>
                    <a:pt x="201" y="29"/>
                  </a:lnTo>
                  <a:close/>
                </a:path>
              </a:pathLst>
            </a:custGeom>
            <a:solidFill>
              <a:srgbClr val="7FBFFF"/>
            </a:solidFill>
            <a:ln w="9525">
              <a:solidFill>
                <a:schemeClr val="bg1"/>
              </a:solidFill>
              <a:round/>
              <a:headEnd/>
              <a:tailEnd/>
            </a:ln>
          </p:spPr>
          <p:txBody>
            <a:bodyPr/>
            <a:lstStyle/>
            <a:p>
              <a:endParaRPr lang="tr-TR"/>
            </a:p>
          </p:txBody>
        </p:sp>
      </p:grpSp>
      <p:grpSp>
        <p:nvGrpSpPr>
          <p:cNvPr id="6" name="Group 51"/>
          <p:cNvGrpSpPr>
            <a:grpSpLocks/>
          </p:cNvGrpSpPr>
          <p:nvPr/>
        </p:nvGrpSpPr>
        <p:grpSpPr bwMode="auto">
          <a:xfrm>
            <a:off x="2779713" y="1885950"/>
            <a:ext cx="360362" cy="504825"/>
            <a:chOff x="3379" y="300"/>
            <a:chExt cx="303" cy="530"/>
          </a:xfrm>
          <a:effectLst>
            <a:glow rad="101600">
              <a:schemeClr val="accent6">
                <a:satMod val="175000"/>
                <a:alpha val="40000"/>
              </a:schemeClr>
            </a:glow>
          </a:effectLst>
        </p:grpSpPr>
        <p:sp>
          <p:nvSpPr>
            <p:cNvPr id="10341" name="Freeform 52"/>
            <p:cNvSpPr>
              <a:spLocks/>
            </p:cNvSpPr>
            <p:nvPr/>
          </p:nvSpPr>
          <p:spPr bwMode="auto">
            <a:xfrm>
              <a:off x="3466" y="493"/>
              <a:ext cx="56" cy="209"/>
            </a:xfrm>
            <a:custGeom>
              <a:avLst/>
              <a:gdLst>
                <a:gd name="T0" fmla="*/ 1 w 155"/>
                <a:gd name="T1" fmla="*/ 5 h 537"/>
                <a:gd name="T2" fmla="*/ 0 w 155"/>
                <a:gd name="T3" fmla="*/ 0 h 537"/>
                <a:gd name="T4" fmla="*/ 0 w 155"/>
                <a:gd name="T5" fmla="*/ 0 h 537"/>
                <a:gd name="T6" fmla="*/ 0 w 155"/>
                <a:gd name="T7" fmla="*/ 0 h 537"/>
                <a:gd name="T8" fmla="*/ 0 w 155"/>
                <a:gd name="T9" fmla="*/ 0 h 537"/>
                <a:gd name="T10" fmla="*/ 0 w 155"/>
                <a:gd name="T11" fmla="*/ 0 h 537"/>
                <a:gd name="T12" fmla="*/ 0 w 155"/>
                <a:gd name="T13" fmla="*/ 0 h 537"/>
                <a:gd name="T14" fmla="*/ 0 w 155"/>
                <a:gd name="T15" fmla="*/ 0 h 537"/>
                <a:gd name="T16" fmla="*/ 0 w 155"/>
                <a:gd name="T17" fmla="*/ 0 h 537"/>
                <a:gd name="T18" fmla="*/ 0 w 155"/>
                <a:gd name="T19" fmla="*/ 0 h 537"/>
                <a:gd name="T20" fmla="*/ 1 w 155"/>
                <a:gd name="T21" fmla="*/ 5 h 537"/>
                <a:gd name="T22" fmla="*/ 1 w 155"/>
                <a:gd name="T23" fmla="*/ 5 h 537"/>
                <a:gd name="T24" fmla="*/ 1 w 155"/>
                <a:gd name="T25" fmla="*/ 5 h 537"/>
                <a:gd name="T26" fmla="*/ 1 w 155"/>
                <a:gd name="T27" fmla="*/ 5 h 537"/>
                <a:gd name="T28" fmla="*/ 1 w 155"/>
                <a:gd name="T29" fmla="*/ 5 h 537"/>
                <a:gd name="T30" fmla="*/ 1 w 155"/>
                <a:gd name="T31" fmla="*/ 5 h 537"/>
                <a:gd name="T32" fmla="*/ 1 w 155"/>
                <a:gd name="T33" fmla="*/ 5 h 537"/>
                <a:gd name="T34" fmla="*/ 1 w 155"/>
                <a:gd name="T35" fmla="*/ 5 h 537"/>
                <a:gd name="T36" fmla="*/ 1 w 155"/>
                <a:gd name="T37" fmla="*/ 5 h 537"/>
                <a:gd name="T38" fmla="*/ 1 w 155"/>
                <a:gd name="T39" fmla="*/ 5 h 537"/>
                <a:gd name="T40" fmla="*/ 1 w 155"/>
                <a:gd name="T41" fmla="*/ 5 h 5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537"/>
                <a:gd name="T65" fmla="*/ 155 w 155"/>
                <a:gd name="T66" fmla="*/ 537 h 5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537">
                  <a:moveTo>
                    <a:pt x="155" y="519"/>
                  </a:moveTo>
                  <a:lnTo>
                    <a:pt x="27" y="11"/>
                  </a:lnTo>
                  <a:lnTo>
                    <a:pt x="25" y="6"/>
                  </a:lnTo>
                  <a:lnTo>
                    <a:pt x="22" y="2"/>
                  </a:lnTo>
                  <a:lnTo>
                    <a:pt x="16" y="0"/>
                  </a:lnTo>
                  <a:lnTo>
                    <a:pt x="10" y="0"/>
                  </a:lnTo>
                  <a:lnTo>
                    <a:pt x="4" y="2"/>
                  </a:lnTo>
                  <a:lnTo>
                    <a:pt x="1" y="7"/>
                  </a:lnTo>
                  <a:lnTo>
                    <a:pt x="0" y="12"/>
                  </a:lnTo>
                  <a:lnTo>
                    <a:pt x="0" y="18"/>
                  </a:lnTo>
                  <a:lnTo>
                    <a:pt x="127" y="526"/>
                  </a:lnTo>
                  <a:lnTo>
                    <a:pt x="129" y="532"/>
                  </a:lnTo>
                  <a:lnTo>
                    <a:pt x="133" y="535"/>
                  </a:lnTo>
                  <a:lnTo>
                    <a:pt x="139" y="537"/>
                  </a:lnTo>
                  <a:lnTo>
                    <a:pt x="145" y="537"/>
                  </a:lnTo>
                  <a:lnTo>
                    <a:pt x="150" y="534"/>
                  </a:lnTo>
                  <a:lnTo>
                    <a:pt x="154" y="531"/>
                  </a:lnTo>
                  <a:lnTo>
                    <a:pt x="155" y="525"/>
                  </a:lnTo>
                  <a:lnTo>
                    <a:pt x="155" y="519"/>
                  </a:lnTo>
                  <a:close/>
                </a:path>
              </a:pathLst>
            </a:custGeom>
            <a:solidFill>
              <a:srgbClr val="000000"/>
            </a:solidFill>
            <a:ln w="9525">
              <a:solidFill>
                <a:schemeClr val="bg1"/>
              </a:solidFill>
              <a:round/>
              <a:headEnd/>
              <a:tailEnd/>
            </a:ln>
          </p:spPr>
          <p:txBody>
            <a:bodyPr/>
            <a:lstStyle/>
            <a:p>
              <a:endParaRPr lang="tr-TR"/>
            </a:p>
          </p:txBody>
        </p:sp>
        <p:sp>
          <p:nvSpPr>
            <p:cNvPr id="10342" name="Freeform 53"/>
            <p:cNvSpPr>
              <a:spLocks/>
            </p:cNvSpPr>
            <p:nvPr/>
          </p:nvSpPr>
          <p:spPr bwMode="auto">
            <a:xfrm>
              <a:off x="3540" y="493"/>
              <a:ext cx="56" cy="209"/>
            </a:xfrm>
            <a:custGeom>
              <a:avLst/>
              <a:gdLst>
                <a:gd name="T0" fmla="*/ 1 w 156"/>
                <a:gd name="T1" fmla="*/ 0 h 537"/>
                <a:gd name="T2" fmla="*/ 1 w 156"/>
                <a:gd name="T3" fmla="*/ 0 h 537"/>
                <a:gd name="T4" fmla="*/ 1 w 156"/>
                <a:gd name="T5" fmla="*/ 0 h 537"/>
                <a:gd name="T6" fmla="*/ 1 w 156"/>
                <a:gd name="T7" fmla="*/ 0 h 537"/>
                <a:gd name="T8" fmla="*/ 1 w 156"/>
                <a:gd name="T9" fmla="*/ 0 h 537"/>
                <a:gd name="T10" fmla="*/ 1 w 156"/>
                <a:gd name="T11" fmla="*/ 0 h 537"/>
                <a:gd name="T12" fmla="*/ 0 w 156"/>
                <a:gd name="T13" fmla="*/ 5 h 537"/>
                <a:gd name="T14" fmla="*/ 0 w 156"/>
                <a:gd name="T15" fmla="*/ 5 h 537"/>
                <a:gd name="T16" fmla="*/ 0 w 156"/>
                <a:gd name="T17" fmla="*/ 5 h 537"/>
                <a:gd name="T18" fmla="*/ 0 w 156"/>
                <a:gd name="T19" fmla="*/ 5 h 537"/>
                <a:gd name="T20" fmla="*/ 0 w 156"/>
                <a:gd name="T21" fmla="*/ 5 h 537"/>
                <a:gd name="T22" fmla="*/ 0 w 156"/>
                <a:gd name="T23" fmla="*/ 5 h 537"/>
                <a:gd name="T24" fmla="*/ 0 w 156"/>
                <a:gd name="T25" fmla="*/ 5 h 537"/>
                <a:gd name="T26" fmla="*/ 0 w 156"/>
                <a:gd name="T27" fmla="*/ 5 h 537"/>
                <a:gd name="T28" fmla="*/ 0 w 156"/>
                <a:gd name="T29" fmla="*/ 5 h 537"/>
                <a:gd name="T30" fmla="*/ 0 w 156"/>
                <a:gd name="T31" fmla="*/ 5 h 537"/>
                <a:gd name="T32" fmla="*/ 1 w 156"/>
                <a:gd name="T33" fmla="*/ 0 h 537"/>
                <a:gd name="T34" fmla="*/ 1 w 156"/>
                <a:gd name="T35" fmla="*/ 0 h 537"/>
                <a:gd name="T36" fmla="*/ 1 w 156"/>
                <a:gd name="T37" fmla="*/ 0 h 537"/>
                <a:gd name="T38" fmla="*/ 1 w 156"/>
                <a:gd name="T39" fmla="*/ 0 h 537"/>
                <a:gd name="T40" fmla="*/ 1 w 156"/>
                <a:gd name="T41" fmla="*/ 0 h 5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537"/>
                <a:gd name="T65" fmla="*/ 156 w 156"/>
                <a:gd name="T66" fmla="*/ 537 h 5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537">
                  <a:moveTo>
                    <a:pt x="145" y="0"/>
                  </a:moveTo>
                  <a:lnTo>
                    <a:pt x="140" y="0"/>
                  </a:lnTo>
                  <a:lnTo>
                    <a:pt x="134" y="2"/>
                  </a:lnTo>
                  <a:lnTo>
                    <a:pt x="129" y="6"/>
                  </a:lnTo>
                  <a:lnTo>
                    <a:pt x="127" y="11"/>
                  </a:lnTo>
                  <a:lnTo>
                    <a:pt x="0" y="519"/>
                  </a:lnTo>
                  <a:lnTo>
                    <a:pt x="0" y="525"/>
                  </a:lnTo>
                  <a:lnTo>
                    <a:pt x="1" y="531"/>
                  </a:lnTo>
                  <a:lnTo>
                    <a:pt x="5" y="534"/>
                  </a:lnTo>
                  <a:lnTo>
                    <a:pt x="11" y="537"/>
                  </a:lnTo>
                  <a:lnTo>
                    <a:pt x="16" y="537"/>
                  </a:lnTo>
                  <a:lnTo>
                    <a:pt x="22" y="535"/>
                  </a:lnTo>
                  <a:lnTo>
                    <a:pt x="26" y="532"/>
                  </a:lnTo>
                  <a:lnTo>
                    <a:pt x="28" y="526"/>
                  </a:lnTo>
                  <a:lnTo>
                    <a:pt x="156" y="18"/>
                  </a:lnTo>
                  <a:lnTo>
                    <a:pt x="156" y="12"/>
                  </a:lnTo>
                  <a:lnTo>
                    <a:pt x="155" y="7"/>
                  </a:lnTo>
                  <a:lnTo>
                    <a:pt x="151" y="2"/>
                  </a:lnTo>
                  <a:lnTo>
                    <a:pt x="145" y="0"/>
                  </a:lnTo>
                  <a:close/>
                </a:path>
              </a:pathLst>
            </a:custGeom>
            <a:solidFill>
              <a:srgbClr val="000000"/>
            </a:solidFill>
            <a:ln w="9525">
              <a:solidFill>
                <a:schemeClr val="bg1"/>
              </a:solidFill>
              <a:round/>
              <a:headEnd/>
              <a:tailEnd/>
            </a:ln>
          </p:spPr>
          <p:txBody>
            <a:bodyPr/>
            <a:lstStyle/>
            <a:p>
              <a:endParaRPr lang="tr-TR"/>
            </a:p>
          </p:txBody>
        </p:sp>
        <p:sp>
          <p:nvSpPr>
            <p:cNvPr id="10343" name="Freeform 54"/>
            <p:cNvSpPr>
              <a:spLocks/>
            </p:cNvSpPr>
            <p:nvPr/>
          </p:nvSpPr>
          <p:spPr bwMode="auto">
            <a:xfrm>
              <a:off x="3474" y="442"/>
              <a:ext cx="111" cy="43"/>
            </a:xfrm>
            <a:custGeom>
              <a:avLst/>
              <a:gdLst>
                <a:gd name="T0" fmla="*/ 0 w 313"/>
                <a:gd name="T1" fmla="*/ 1 h 112"/>
                <a:gd name="T2" fmla="*/ 0 w 313"/>
                <a:gd name="T3" fmla="*/ 1 h 112"/>
                <a:gd name="T4" fmla="*/ 0 w 313"/>
                <a:gd name="T5" fmla="*/ 1 h 112"/>
                <a:gd name="T6" fmla="*/ 0 w 313"/>
                <a:gd name="T7" fmla="*/ 1 h 112"/>
                <a:gd name="T8" fmla="*/ 0 w 313"/>
                <a:gd name="T9" fmla="*/ 1 h 112"/>
                <a:gd name="T10" fmla="*/ 0 w 313"/>
                <a:gd name="T11" fmla="*/ 0 h 112"/>
                <a:gd name="T12" fmla="*/ 1 w 313"/>
                <a:gd name="T13" fmla="*/ 1 h 112"/>
                <a:gd name="T14" fmla="*/ 1 w 313"/>
                <a:gd name="T15" fmla="*/ 0 h 112"/>
                <a:gd name="T16" fmla="*/ 1 w 313"/>
                <a:gd name="T17" fmla="*/ 1 h 112"/>
                <a:gd name="T18" fmla="*/ 1 w 313"/>
                <a:gd name="T19" fmla="*/ 0 h 112"/>
                <a:gd name="T20" fmla="*/ 2 w 313"/>
                <a:gd name="T21" fmla="*/ 1 h 112"/>
                <a:gd name="T22" fmla="*/ 2 w 313"/>
                <a:gd name="T23" fmla="*/ 1 h 112"/>
                <a:gd name="T24" fmla="*/ 2 w 313"/>
                <a:gd name="T25" fmla="*/ 1 h 112"/>
                <a:gd name="T26" fmla="*/ 2 w 313"/>
                <a:gd name="T27" fmla="*/ 1 h 112"/>
                <a:gd name="T28" fmla="*/ 2 w 313"/>
                <a:gd name="T29" fmla="*/ 1 h 112"/>
                <a:gd name="T30" fmla="*/ 2 w 313"/>
                <a:gd name="T31" fmla="*/ 1 h 112"/>
                <a:gd name="T32" fmla="*/ 2 w 313"/>
                <a:gd name="T33" fmla="*/ 1 h 112"/>
                <a:gd name="T34" fmla="*/ 2 w 313"/>
                <a:gd name="T35" fmla="*/ 1 h 112"/>
                <a:gd name="T36" fmla="*/ 2 w 313"/>
                <a:gd name="T37" fmla="*/ 1 h 112"/>
                <a:gd name="T38" fmla="*/ 2 w 313"/>
                <a:gd name="T39" fmla="*/ 1 h 112"/>
                <a:gd name="T40" fmla="*/ 1 w 313"/>
                <a:gd name="T41" fmla="*/ 0 h 112"/>
                <a:gd name="T42" fmla="*/ 1 w 313"/>
                <a:gd name="T43" fmla="*/ 1 h 112"/>
                <a:gd name="T44" fmla="*/ 1 w 313"/>
                <a:gd name="T45" fmla="*/ 0 h 112"/>
                <a:gd name="T46" fmla="*/ 1 w 313"/>
                <a:gd name="T47" fmla="*/ 1 h 112"/>
                <a:gd name="T48" fmla="*/ 0 w 313"/>
                <a:gd name="T49" fmla="*/ 0 h 112"/>
                <a:gd name="T50" fmla="*/ 0 w 313"/>
                <a:gd name="T51" fmla="*/ 1 h 112"/>
                <a:gd name="T52" fmla="*/ 0 w 313"/>
                <a:gd name="T53" fmla="*/ 1 h 112"/>
                <a:gd name="T54" fmla="*/ 0 w 313"/>
                <a:gd name="T55" fmla="*/ 1 h 112"/>
                <a:gd name="T56" fmla="*/ 0 w 313"/>
                <a:gd name="T57" fmla="*/ 1 h 112"/>
                <a:gd name="T58" fmla="*/ 0 w 313"/>
                <a:gd name="T59" fmla="*/ 1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112"/>
                <a:gd name="T92" fmla="*/ 313 w 313"/>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112">
                  <a:moveTo>
                    <a:pt x="4" y="111"/>
                  </a:moveTo>
                  <a:lnTo>
                    <a:pt x="6" y="112"/>
                  </a:lnTo>
                  <a:lnTo>
                    <a:pt x="10" y="112"/>
                  </a:lnTo>
                  <a:lnTo>
                    <a:pt x="12" y="111"/>
                  </a:lnTo>
                  <a:lnTo>
                    <a:pt x="13" y="108"/>
                  </a:lnTo>
                  <a:lnTo>
                    <a:pt x="56" y="31"/>
                  </a:lnTo>
                  <a:lnTo>
                    <a:pt x="104" y="111"/>
                  </a:lnTo>
                  <a:lnTo>
                    <a:pt x="161" y="28"/>
                  </a:lnTo>
                  <a:lnTo>
                    <a:pt x="210" y="111"/>
                  </a:lnTo>
                  <a:lnTo>
                    <a:pt x="261" y="31"/>
                  </a:lnTo>
                  <a:lnTo>
                    <a:pt x="299" y="105"/>
                  </a:lnTo>
                  <a:lnTo>
                    <a:pt x="301" y="107"/>
                  </a:lnTo>
                  <a:lnTo>
                    <a:pt x="304" y="110"/>
                  </a:lnTo>
                  <a:lnTo>
                    <a:pt x="307" y="110"/>
                  </a:lnTo>
                  <a:lnTo>
                    <a:pt x="309" y="108"/>
                  </a:lnTo>
                  <a:lnTo>
                    <a:pt x="312" y="107"/>
                  </a:lnTo>
                  <a:lnTo>
                    <a:pt x="313" y="105"/>
                  </a:lnTo>
                  <a:lnTo>
                    <a:pt x="313" y="102"/>
                  </a:lnTo>
                  <a:lnTo>
                    <a:pt x="313" y="99"/>
                  </a:lnTo>
                  <a:lnTo>
                    <a:pt x="262" y="1"/>
                  </a:lnTo>
                  <a:lnTo>
                    <a:pt x="210" y="83"/>
                  </a:lnTo>
                  <a:lnTo>
                    <a:pt x="162" y="0"/>
                  </a:lnTo>
                  <a:lnTo>
                    <a:pt x="106" y="83"/>
                  </a:lnTo>
                  <a:lnTo>
                    <a:pt x="56" y="1"/>
                  </a:lnTo>
                  <a:lnTo>
                    <a:pt x="1" y="102"/>
                  </a:lnTo>
                  <a:lnTo>
                    <a:pt x="0" y="104"/>
                  </a:lnTo>
                  <a:lnTo>
                    <a:pt x="1" y="106"/>
                  </a:lnTo>
                  <a:lnTo>
                    <a:pt x="2" y="108"/>
                  </a:lnTo>
                  <a:lnTo>
                    <a:pt x="4" y="111"/>
                  </a:lnTo>
                  <a:close/>
                </a:path>
              </a:pathLst>
            </a:custGeom>
            <a:solidFill>
              <a:srgbClr val="000000"/>
            </a:solidFill>
            <a:ln w="9525">
              <a:solidFill>
                <a:schemeClr val="bg1"/>
              </a:solidFill>
              <a:round/>
              <a:headEnd/>
              <a:tailEnd/>
            </a:ln>
          </p:spPr>
          <p:txBody>
            <a:bodyPr/>
            <a:lstStyle/>
            <a:p>
              <a:endParaRPr lang="tr-TR"/>
            </a:p>
          </p:txBody>
        </p:sp>
        <p:sp>
          <p:nvSpPr>
            <p:cNvPr id="10344" name="Rectangle 55"/>
            <p:cNvSpPr>
              <a:spLocks noChangeArrowheads="1"/>
            </p:cNvSpPr>
            <p:nvPr/>
          </p:nvSpPr>
          <p:spPr bwMode="auto">
            <a:xfrm>
              <a:off x="3479" y="696"/>
              <a:ext cx="106" cy="99"/>
            </a:xfrm>
            <a:prstGeom prst="rect">
              <a:avLst/>
            </a:prstGeom>
            <a:solidFill>
              <a:srgbClr val="000000"/>
            </a:solidFill>
            <a:ln w="9525">
              <a:solidFill>
                <a:schemeClr val="bg1"/>
              </a:solidFill>
              <a:miter lim="800000"/>
              <a:headEnd/>
              <a:tailEnd/>
            </a:ln>
          </p:spPr>
          <p:txBody>
            <a:bodyPr/>
            <a:lstStyle/>
            <a:p>
              <a:endParaRPr lang="tr-TR"/>
            </a:p>
          </p:txBody>
        </p:sp>
        <p:sp>
          <p:nvSpPr>
            <p:cNvPr id="10345" name="Freeform 56"/>
            <p:cNvSpPr>
              <a:spLocks/>
            </p:cNvSpPr>
            <p:nvPr/>
          </p:nvSpPr>
          <p:spPr bwMode="auto">
            <a:xfrm>
              <a:off x="3499" y="760"/>
              <a:ext cx="64" cy="70"/>
            </a:xfrm>
            <a:custGeom>
              <a:avLst/>
              <a:gdLst>
                <a:gd name="T0" fmla="*/ 0 w 178"/>
                <a:gd name="T1" fmla="*/ 2 h 180"/>
                <a:gd name="T2" fmla="*/ 1 w 178"/>
                <a:gd name="T3" fmla="*/ 2 h 180"/>
                <a:gd name="T4" fmla="*/ 1 w 178"/>
                <a:gd name="T5" fmla="*/ 2 h 180"/>
                <a:gd name="T6" fmla="*/ 1 w 178"/>
                <a:gd name="T7" fmla="*/ 2 h 180"/>
                <a:gd name="T8" fmla="*/ 1 w 178"/>
                <a:gd name="T9" fmla="*/ 2 h 180"/>
                <a:gd name="T10" fmla="*/ 1 w 178"/>
                <a:gd name="T11" fmla="*/ 1 h 180"/>
                <a:gd name="T12" fmla="*/ 1 w 178"/>
                <a:gd name="T13" fmla="*/ 1 h 180"/>
                <a:gd name="T14" fmla="*/ 1 w 178"/>
                <a:gd name="T15" fmla="*/ 1 h 180"/>
                <a:gd name="T16" fmla="*/ 1 w 178"/>
                <a:gd name="T17" fmla="*/ 1 h 180"/>
                <a:gd name="T18" fmla="*/ 1 w 178"/>
                <a:gd name="T19" fmla="*/ 1 h 180"/>
                <a:gd name="T20" fmla="*/ 1 w 178"/>
                <a:gd name="T21" fmla="*/ 1 h 180"/>
                <a:gd name="T22" fmla="*/ 1 w 178"/>
                <a:gd name="T23" fmla="*/ 0 h 180"/>
                <a:gd name="T24" fmla="*/ 1 w 178"/>
                <a:gd name="T25" fmla="*/ 0 h 180"/>
                <a:gd name="T26" fmla="*/ 1 w 178"/>
                <a:gd name="T27" fmla="*/ 0 h 180"/>
                <a:gd name="T28" fmla="*/ 1 w 178"/>
                <a:gd name="T29" fmla="*/ 0 h 180"/>
                <a:gd name="T30" fmla="*/ 1 w 178"/>
                <a:gd name="T31" fmla="*/ 0 h 180"/>
                <a:gd name="T32" fmla="*/ 0 w 178"/>
                <a:gd name="T33" fmla="*/ 0 h 180"/>
                <a:gd name="T34" fmla="*/ 0 w 178"/>
                <a:gd name="T35" fmla="*/ 0 h 180"/>
                <a:gd name="T36" fmla="*/ 0 w 178"/>
                <a:gd name="T37" fmla="*/ 0 h 180"/>
                <a:gd name="T38" fmla="*/ 0 w 178"/>
                <a:gd name="T39" fmla="*/ 0 h 180"/>
                <a:gd name="T40" fmla="*/ 0 w 178"/>
                <a:gd name="T41" fmla="*/ 0 h 180"/>
                <a:gd name="T42" fmla="*/ 0 w 178"/>
                <a:gd name="T43" fmla="*/ 0 h 180"/>
                <a:gd name="T44" fmla="*/ 0 w 178"/>
                <a:gd name="T45" fmla="*/ 1 h 180"/>
                <a:gd name="T46" fmla="*/ 0 w 178"/>
                <a:gd name="T47" fmla="*/ 1 h 180"/>
                <a:gd name="T48" fmla="*/ 0 w 178"/>
                <a:gd name="T49" fmla="*/ 1 h 180"/>
                <a:gd name="T50" fmla="*/ 0 w 178"/>
                <a:gd name="T51" fmla="*/ 1 h 180"/>
                <a:gd name="T52" fmla="*/ 0 w 178"/>
                <a:gd name="T53" fmla="*/ 1 h 180"/>
                <a:gd name="T54" fmla="*/ 0 w 178"/>
                <a:gd name="T55" fmla="*/ 1 h 180"/>
                <a:gd name="T56" fmla="*/ 0 w 178"/>
                <a:gd name="T57" fmla="*/ 2 h 180"/>
                <a:gd name="T58" fmla="*/ 0 w 178"/>
                <a:gd name="T59" fmla="*/ 2 h 180"/>
                <a:gd name="T60" fmla="*/ 0 w 178"/>
                <a:gd name="T61" fmla="*/ 2 h 180"/>
                <a:gd name="T62" fmla="*/ 0 w 178"/>
                <a:gd name="T63" fmla="*/ 2 h 180"/>
                <a:gd name="T64" fmla="*/ 0 w 178"/>
                <a:gd name="T65" fmla="*/ 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80"/>
                <a:gd name="T101" fmla="*/ 178 w 178"/>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80">
                  <a:moveTo>
                    <a:pt x="89" y="180"/>
                  </a:moveTo>
                  <a:lnTo>
                    <a:pt x="106" y="178"/>
                  </a:lnTo>
                  <a:lnTo>
                    <a:pt x="123" y="173"/>
                  </a:lnTo>
                  <a:lnTo>
                    <a:pt x="138" y="165"/>
                  </a:lnTo>
                  <a:lnTo>
                    <a:pt x="151" y="154"/>
                  </a:lnTo>
                  <a:lnTo>
                    <a:pt x="163" y="141"/>
                  </a:lnTo>
                  <a:lnTo>
                    <a:pt x="171" y="125"/>
                  </a:lnTo>
                  <a:lnTo>
                    <a:pt x="175" y="109"/>
                  </a:lnTo>
                  <a:lnTo>
                    <a:pt x="178" y="90"/>
                  </a:lnTo>
                  <a:lnTo>
                    <a:pt x="175" y="72"/>
                  </a:lnTo>
                  <a:lnTo>
                    <a:pt x="171" y="56"/>
                  </a:lnTo>
                  <a:lnTo>
                    <a:pt x="163" y="40"/>
                  </a:lnTo>
                  <a:lnTo>
                    <a:pt x="151" y="27"/>
                  </a:lnTo>
                  <a:lnTo>
                    <a:pt x="138" y="15"/>
                  </a:lnTo>
                  <a:lnTo>
                    <a:pt x="123" y="7"/>
                  </a:lnTo>
                  <a:lnTo>
                    <a:pt x="106" y="3"/>
                  </a:lnTo>
                  <a:lnTo>
                    <a:pt x="89" y="0"/>
                  </a:lnTo>
                  <a:lnTo>
                    <a:pt x="72" y="3"/>
                  </a:lnTo>
                  <a:lnTo>
                    <a:pt x="54" y="7"/>
                  </a:lnTo>
                  <a:lnTo>
                    <a:pt x="39" y="15"/>
                  </a:lnTo>
                  <a:lnTo>
                    <a:pt x="27" y="27"/>
                  </a:lnTo>
                  <a:lnTo>
                    <a:pt x="15" y="40"/>
                  </a:lnTo>
                  <a:lnTo>
                    <a:pt x="7" y="56"/>
                  </a:lnTo>
                  <a:lnTo>
                    <a:pt x="2" y="72"/>
                  </a:lnTo>
                  <a:lnTo>
                    <a:pt x="0" y="90"/>
                  </a:lnTo>
                  <a:lnTo>
                    <a:pt x="2" y="109"/>
                  </a:lnTo>
                  <a:lnTo>
                    <a:pt x="7" y="125"/>
                  </a:lnTo>
                  <a:lnTo>
                    <a:pt x="15" y="141"/>
                  </a:lnTo>
                  <a:lnTo>
                    <a:pt x="27" y="154"/>
                  </a:lnTo>
                  <a:lnTo>
                    <a:pt x="39" y="165"/>
                  </a:lnTo>
                  <a:lnTo>
                    <a:pt x="54" y="173"/>
                  </a:lnTo>
                  <a:lnTo>
                    <a:pt x="72" y="178"/>
                  </a:lnTo>
                  <a:lnTo>
                    <a:pt x="89" y="180"/>
                  </a:lnTo>
                  <a:close/>
                </a:path>
              </a:pathLst>
            </a:custGeom>
            <a:solidFill>
              <a:srgbClr val="000000"/>
            </a:solidFill>
            <a:ln w="9525">
              <a:solidFill>
                <a:schemeClr val="bg1"/>
              </a:solidFill>
              <a:round/>
              <a:headEnd/>
              <a:tailEnd/>
            </a:ln>
          </p:spPr>
          <p:txBody>
            <a:bodyPr/>
            <a:lstStyle/>
            <a:p>
              <a:endParaRPr lang="tr-TR"/>
            </a:p>
          </p:txBody>
        </p:sp>
        <p:sp>
          <p:nvSpPr>
            <p:cNvPr id="10346" name="Freeform 57"/>
            <p:cNvSpPr>
              <a:spLocks/>
            </p:cNvSpPr>
            <p:nvPr/>
          </p:nvSpPr>
          <p:spPr bwMode="auto">
            <a:xfrm>
              <a:off x="3379" y="300"/>
              <a:ext cx="303" cy="413"/>
            </a:xfrm>
            <a:custGeom>
              <a:avLst/>
              <a:gdLst>
                <a:gd name="T0" fmla="*/ 4 w 847"/>
                <a:gd name="T1" fmla="*/ 2 h 1063"/>
                <a:gd name="T2" fmla="*/ 5 w 847"/>
                <a:gd name="T3" fmla="*/ 2 h 1063"/>
                <a:gd name="T4" fmla="*/ 5 w 847"/>
                <a:gd name="T5" fmla="*/ 3 h 1063"/>
                <a:gd name="T6" fmla="*/ 5 w 847"/>
                <a:gd name="T7" fmla="*/ 4 h 1063"/>
                <a:gd name="T8" fmla="*/ 5 w 847"/>
                <a:gd name="T9" fmla="*/ 5 h 1063"/>
                <a:gd name="T10" fmla="*/ 4 w 847"/>
                <a:gd name="T11" fmla="*/ 6 h 1063"/>
                <a:gd name="T12" fmla="*/ 4 w 847"/>
                <a:gd name="T13" fmla="*/ 6 h 1063"/>
                <a:gd name="T14" fmla="*/ 4 w 847"/>
                <a:gd name="T15" fmla="*/ 6 h 1063"/>
                <a:gd name="T16" fmla="*/ 4 w 847"/>
                <a:gd name="T17" fmla="*/ 7 h 1063"/>
                <a:gd name="T18" fmla="*/ 3 w 847"/>
                <a:gd name="T19" fmla="*/ 7 h 1063"/>
                <a:gd name="T20" fmla="*/ 3 w 847"/>
                <a:gd name="T21" fmla="*/ 9 h 1063"/>
                <a:gd name="T22" fmla="*/ 2 w 847"/>
                <a:gd name="T23" fmla="*/ 9 h 1063"/>
                <a:gd name="T24" fmla="*/ 1 w 847"/>
                <a:gd name="T25" fmla="*/ 7 h 1063"/>
                <a:gd name="T26" fmla="*/ 1 w 847"/>
                <a:gd name="T27" fmla="*/ 6 h 1063"/>
                <a:gd name="T28" fmla="*/ 1 w 847"/>
                <a:gd name="T29" fmla="*/ 6 h 1063"/>
                <a:gd name="T30" fmla="*/ 0 w 847"/>
                <a:gd name="T31" fmla="*/ 5 h 1063"/>
                <a:gd name="T32" fmla="*/ 0 w 847"/>
                <a:gd name="T33" fmla="*/ 4 h 1063"/>
                <a:gd name="T34" fmla="*/ 0 w 847"/>
                <a:gd name="T35" fmla="*/ 3 h 1063"/>
                <a:gd name="T36" fmla="*/ 0 w 847"/>
                <a:gd name="T37" fmla="*/ 2 h 1063"/>
                <a:gd name="T38" fmla="*/ 1 w 847"/>
                <a:gd name="T39" fmla="*/ 1 h 1063"/>
                <a:gd name="T40" fmla="*/ 1 w 847"/>
                <a:gd name="T41" fmla="*/ 1 h 1063"/>
                <a:gd name="T42" fmla="*/ 1 w 847"/>
                <a:gd name="T43" fmla="*/ 1 h 1063"/>
                <a:gd name="T44" fmla="*/ 2 w 847"/>
                <a:gd name="T45" fmla="*/ 1 h 1063"/>
                <a:gd name="T46" fmla="*/ 2 w 847"/>
                <a:gd name="T47" fmla="*/ 0 h 1063"/>
                <a:gd name="T48" fmla="*/ 3 w 847"/>
                <a:gd name="T49" fmla="*/ 0 h 1063"/>
                <a:gd name="T50" fmla="*/ 3 w 847"/>
                <a:gd name="T51" fmla="*/ 0 h 1063"/>
                <a:gd name="T52" fmla="*/ 3 w 847"/>
                <a:gd name="T53" fmla="*/ 0 h 1063"/>
                <a:gd name="T54" fmla="*/ 3 w 847"/>
                <a:gd name="T55" fmla="*/ 1 h 1063"/>
                <a:gd name="T56" fmla="*/ 4 w 847"/>
                <a:gd name="T57" fmla="*/ 1 h 1063"/>
                <a:gd name="T58" fmla="*/ 4 w 847"/>
                <a:gd name="T59" fmla="*/ 1 h 1063"/>
                <a:gd name="T60" fmla="*/ 4 w 847"/>
                <a:gd name="T61" fmla="*/ 1 h 1063"/>
                <a:gd name="T62" fmla="*/ 4 w 847"/>
                <a:gd name="T63" fmla="*/ 1 h 1063"/>
                <a:gd name="T64" fmla="*/ 4 w 847"/>
                <a:gd name="T65" fmla="*/ 1 h 1063"/>
                <a:gd name="T66" fmla="*/ 4 w 847"/>
                <a:gd name="T67" fmla="*/ 1 h 1063"/>
                <a:gd name="T68" fmla="*/ 4 w 847"/>
                <a:gd name="T69" fmla="*/ 1 h 1063"/>
                <a:gd name="T70" fmla="*/ 4 w 847"/>
                <a:gd name="T71" fmla="*/ 0 h 1063"/>
                <a:gd name="T72" fmla="*/ 3 w 847"/>
                <a:gd name="T73" fmla="*/ 0 h 1063"/>
                <a:gd name="T74" fmla="*/ 3 w 847"/>
                <a:gd name="T75" fmla="*/ 0 h 1063"/>
                <a:gd name="T76" fmla="*/ 3 w 847"/>
                <a:gd name="T77" fmla="*/ 0 h 1063"/>
                <a:gd name="T78" fmla="*/ 2 w 847"/>
                <a:gd name="T79" fmla="*/ 0 h 1063"/>
                <a:gd name="T80" fmla="*/ 1 w 847"/>
                <a:gd name="T81" fmla="*/ 1 h 1063"/>
                <a:gd name="T82" fmla="*/ 0 w 847"/>
                <a:gd name="T83" fmla="*/ 1 h 1063"/>
                <a:gd name="T84" fmla="*/ 0 w 847"/>
                <a:gd name="T85" fmla="*/ 2 h 1063"/>
                <a:gd name="T86" fmla="*/ 0 w 847"/>
                <a:gd name="T87" fmla="*/ 3 h 1063"/>
                <a:gd name="T88" fmla="*/ 0 w 847"/>
                <a:gd name="T89" fmla="*/ 4 h 1063"/>
                <a:gd name="T90" fmla="*/ 0 w 847"/>
                <a:gd name="T91" fmla="*/ 5 h 1063"/>
                <a:gd name="T92" fmla="*/ 1 w 847"/>
                <a:gd name="T93" fmla="*/ 6 h 1063"/>
                <a:gd name="T94" fmla="*/ 1 w 847"/>
                <a:gd name="T95" fmla="*/ 7 h 1063"/>
                <a:gd name="T96" fmla="*/ 1 w 847"/>
                <a:gd name="T97" fmla="*/ 8 h 1063"/>
                <a:gd name="T98" fmla="*/ 2 w 847"/>
                <a:gd name="T99" fmla="*/ 9 h 1063"/>
                <a:gd name="T100" fmla="*/ 3 w 847"/>
                <a:gd name="T101" fmla="*/ 9 h 1063"/>
                <a:gd name="T102" fmla="*/ 4 w 847"/>
                <a:gd name="T103" fmla="*/ 7 h 1063"/>
                <a:gd name="T104" fmla="*/ 4 w 847"/>
                <a:gd name="T105" fmla="*/ 6 h 1063"/>
                <a:gd name="T106" fmla="*/ 4 w 847"/>
                <a:gd name="T107" fmla="*/ 6 h 1063"/>
                <a:gd name="T108" fmla="*/ 5 w 847"/>
                <a:gd name="T109" fmla="*/ 6 h 1063"/>
                <a:gd name="T110" fmla="*/ 5 w 847"/>
                <a:gd name="T111" fmla="*/ 6 h 1063"/>
                <a:gd name="T112" fmla="*/ 5 w 847"/>
                <a:gd name="T113" fmla="*/ 5 h 1063"/>
                <a:gd name="T114" fmla="*/ 5 w 847"/>
                <a:gd name="T115" fmla="*/ 5 h 1063"/>
                <a:gd name="T116" fmla="*/ 5 w 847"/>
                <a:gd name="T117" fmla="*/ 4 h 1063"/>
                <a:gd name="T118" fmla="*/ 5 w 847"/>
                <a:gd name="T119" fmla="*/ 3 h 1063"/>
                <a:gd name="T120" fmla="*/ 5 w 847"/>
                <a:gd name="T121" fmla="*/ 2 h 1063"/>
                <a:gd name="T122" fmla="*/ 5 w 847"/>
                <a:gd name="T123" fmla="*/ 1 h 10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7"/>
                <a:gd name="T187" fmla="*/ 0 h 1063"/>
                <a:gd name="T188" fmla="*/ 847 w 847"/>
                <a:gd name="T189" fmla="*/ 1063 h 10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7" h="1063">
                  <a:moveTo>
                    <a:pt x="757" y="159"/>
                  </a:moveTo>
                  <a:lnTo>
                    <a:pt x="698" y="159"/>
                  </a:lnTo>
                  <a:lnTo>
                    <a:pt x="720" y="185"/>
                  </a:lnTo>
                  <a:lnTo>
                    <a:pt x="739" y="214"/>
                  </a:lnTo>
                  <a:lnTo>
                    <a:pt x="757" y="245"/>
                  </a:lnTo>
                  <a:lnTo>
                    <a:pt x="773" y="278"/>
                  </a:lnTo>
                  <a:lnTo>
                    <a:pt x="785" y="312"/>
                  </a:lnTo>
                  <a:lnTo>
                    <a:pt x="795" y="346"/>
                  </a:lnTo>
                  <a:lnTo>
                    <a:pt x="800" y="380"/>
                  </a:lnTo>
                  <a:lnTo>
                    <a:pt x="803" y="414"/>
                  </a:lnTo>
                  <a:lnTo>
                    <a:pt x="800" y="449"/>
                  </a:lnTo>
                  <a:lnTo>
                    <a:pt x="796" y="484"/>
                  </a:lnTo>
                  <a:lnTo>
                    <a:pt x="787" y="518"/>
                  </a:lnTo>
                  <a:lnTo>
                    <a:pt x="775" y="552"/>
                  </a:lnTo>
                  <a:lnTo>
                    <a:pt x="760" y="583"/>
                  </a:lnTo>
                  <a:lnTo>
                    <a:pt x="742" y="614"/>
                  </a:lnTo>
                  <a:lnTo>
                    <a:pt x="721" y="643"/>
                  </a:lnTo>
                  <a:lnTo>
                    <a:pt x="697" y="669"/>
                  </a:lnTo>
                  <a:lnTo>
                    <a:pt x="696" y="670"/>
                  </a:lnTo>
                  <a:lnTo>
                    <a:pt x="692" y="675"/>
                  </a:lnTo>
                  <a:lnTo>
                    <a:pt x="688" y="681"/>
                  </a:lnTo>
                  <a:lnTo>
                    <a:pt x="682" y="688"/>
                  </a:lnTo>
                  <a:lnTo>
                    <a:pt x="675" y="695"/>
                  </a:lnTo>
                  <a:lnTo>
                    <a:pt x="669" y="703"/>
                  </a:lnTo>
                  <a:lnTo>
                    <a:pt x="663" y="708"/>
                  </a:lnTo>
                  <a:lnTo>
                    <a:pt x="660" y="714"/>
                  </a:lnTo>
                  <a:lnTo>
                    <a:pt x="641" y="741"/>
                  </a:lnTo>
                  <a:lnTo>
                    <a:pt x="621" y="772"/>
                  </a:lnTo>
                  <a:lnTo>
                    <a:pt x="599" y="807"/>
                  </a:lnTo>
                  <a:lnTo>
                    <a:pt x="579" y="845"/>
                  </a:lnTo>
                  <a:lnTo>
                    <a:pt x="561" y="887"/>
                  </a:lnTo>
                  <a:lnTo>
                    <a:pt x="546" y="931"/>
                  </a:lnTo>
                  <a:lnTo>
                    <a:pt x="534" y="974"/>
                  </a:lnTo>
                  <a:lnTo>
                    <a:pt x="529" y="1019"/>
                  </a:lnTo>
                  <a:lnTo>
                    <a:pt x="322" y="1019"/>
                  </a:lnTo>
                  <a:lnTo>
                    <a:pt x="315" y="969"/>
                  </a:lnTo>
                  <a:lnTo>
                    <a:pt x="303" y="919"/>
                  </a:lnTo>
                  <a:lnTo>
                    <a:pt x="283" y="871"/>
                  </a:lnTo>
                  <a:lnTo>
                    <a:pt x="261" y="826"/>
                  </a:lnTo>
                  <a:lnTo>
                    <a:pt x="237" y="783"/>
                  </a:lnTo>
                  <a:lnTo>
                    <a:pt x="214" y="746"/>
                  </a:lnTo>
                  <a:lnTo>
                    <a:pt x="191" y="715"/>
                  </a:lnTo>
                  <a:lnTo>
                    <a:pt x="173" y="691"/>
                  </a:lnTo>
                  <a:lnTo>
                    <a:pt x="169" y="688"/>
                  </a:lnTo>
                  <a:lnTo>
                    <a:pt x="141" y="660"/>
                  </a:lnTo>
                  <a:lnTo>
                    <a:pt x="116" y="630"/>
                  </a:lnTo>
                  <a:lnTo>
                    <a:pt x="94" y="598"/>
                  </a:lnTo>
                  <a:lnTo>
                    <a:pt x="77" y="563"/>
                  </a:lnTo>
                  <a:lnTo>
                    <a:pt x="62" y="528"/>
                  </a:lnTo>
                  <a:lnTo>
                    <a:pt x="52" y="491"/>
                  </a:lnTo>
                  <a:lnTo>
                    <a:pt x="46" y="453"/>
                  </a:lnTo>
                  <a:lnTo>
                    <a:pt x="43" y="414"/>
                  </a:lnTo>
                  <a:lnTo>
                    <a:pt x="46" y="378"/>
                  </a:lnTo>
                  <a:lnTo>
                    <a:pt x="50" y="342"/>
                  </a:lnTo>
                  <a:lnTo>
                    <a:pt x="60" y="308"/>
                  </a:lnTo>
                  <a:lnTo>
                    <a:pt x="71" y="274"/>
                  </a:lnTo>
                  <a:lnTo>
                    <a:pt x="86" y="242"/>
                  </a:lnTo>
                  <a:lnTo>
                    <a:pt x="105" y="211"/>
                  </a:lnTo>
                  <a:lnTo>
                    <a:pt x="126" y="182"/>
                  </a:lnTo>
                  <a:lnTo>
                    <a:pt x="151" y="156"/>
                  </a:lnTo>
                  <a:lnTo>
                    <a:pt x="164" y="143"/>
                  </a:lnTo>
                  <a:lnTo>
                    <a:pt x="179" y="130"/>
                  </a:lnTo>
                  <a:lnTo>
                    <a:pt x="194" y="119"/>
                  </a:lnTo>
                  <a:lnTo>
                    <a:pt x="209" y="108"/>
                  </a:lnTo>
                  <a:lnTo>
                    <a:pt x="226" y="98"/>
                  </a:lnTo>
                  <a:lnTo>
                    <a:pt x="242" y="89"/>
                  </a:lnTo>
                  <a:lnTo>
                    <a:pt x="258" y="81"/>
                  </a:lnTo>
                  <a:lnTo>
                    <a:pt x="275" y="73"/>
                  </a:lnTo>
                  <a:lnTo>
                    <a:pt x="292" y="66"/>
                  </a:lnTo>
                  <a:lnTo>
                    <a:pt x="311" y="60"/>
                  </a:lnTo>
                  <a:lnTo>
                    <a:pt x="329" y="55"/>
                  </a:lnTo>
                  <a:lnTo>
                    <a:pt x="346" y="51"/>
                  </a:lnTo>
                  <a:lnTo>
                    <a:pt x="366" y="48"/>
                  </a:lnTo>
                  <a:lnTo>
                    <a:pt x="384" y="46"/>
                  </a:lnTo>
                  <a:lnTo>
                    <a:pt x="403" y="44"/>
                  </a:lnTo>
                  <a:lnTo>
                    <a:pt x="423" y="44"/>
                  </a:lnTo>
                  <a:lnTo>
                    <a:pt x="442" y="44"/>
                  </a:lnTo>
                  <a:lnTo>
                    <a:pt x="461" y="46"/>
                  </a:lnTo>
                  <a:lnTo>
                    <a:pt x="480" y="48"/>
                  </a:lnTo>
                  <a:lnTo>
                    <a:pt x="499" y="51"/>
                  </a:lnTo>
                  <a:lnTo>
                    <a:pt x="517" y="55"/>
                  </a:lnTo>
                  <a:lnTo>
                    <a:pt x="535" y="60"/>
                  </a:lnTo>
                  <a:lnTo>
                    <a:pt x="553" y="66"/>
                  </a:lnTo>
                  <a:lnTo>
                    <a:pt x="571" y="73"/>
                  </a:lnTo>
                  <a:lnTo>
                    <a:pt x="588" y="81"/>
                  </a:lnTo>
                  <a:lnTo>
                    <a:pt x="605" y="89"/>
                  </a:lnTo>
                  <a:lnTo>
                    <a:pt x="621" y="98"/>
                  </a:lnTo>
                  <a:lnTo>
                    <a:pt x="637" y="108"/>
                  </a:lnTo>
                  <a:lnTo>
                    <a:pt x="652" y="119"/>
                  </a:lnTo>
                  <a:lnTo>
                    <a:pt x="667" y="130"/>
                  </a:lnTo>
                  <a:lnTo>
                    <a:pt x="682" y="143"/>
                  </a:lnTo>
                  <a:lnTo>
                    <a:pt x="696" y="156"/>
                  </a:lnTo>
                  <a:lnTo>
                    <a:pt x="696" y="157"/>
                  </a:lnTo>
                  <a:lnTo>
                    <a:pt x="697" y="157"/>
                  </a:lnTo>
                  <a:lnTo>
                    <a:pt x="697" y="158"/>
                  </a:lnTo>
                  <a:lnTo>
                    <a:pt x="698" y="159"/>
                  </a:lnTo>
                  <a:lnTo>
                    <a:pt x="757" y="159"/>
                  </a:lnTo>
                  <a:lnTo>
                    <a:pt x="750" y="150"/>
                  </a:lnTo>
                  <a:lnTo>
                    <a:pt x="742" y="142"/>
                  </a:lnTo>
                  <a:lnTo>
                    <a:pt x="735" y="132"/>
                  </a:lnTo>
                  <a:lnTo>
                    <a:pt x="727" y="124"/>
                  </a:lnTo>
                  <a:lnTo>
                    <a:pt x="712" y="109"/>
                  </a:lnTo>
                  <a:lnTo>
                    <a:pt x="696" y="96"/>
                  </a:lnTo>
                  <a:lnTo>
                    <a:pt x="678" y="83"/>
                  </a:lnTo>
                  <a:lnTo>
                    <a:pt x="661" y="71"/>
                  </a:lnTo>
                  <a:lnTo>
                    <a:pt x="644" y="60"/>
                  </a:lnTo>
                  <a:lnTo>
                    <a:pt x="625" y="50"/>
                  </a:lnTo>
                  <a:lnTo>
                    <a:pt x="607" y="40"/>
                  </a:lnTo>
                  <a:lnTo>
                    <a:pt x="587" y="32"/>
                  </a:lnTo>
                  <a:lnTo>
                    <a:pt x="568" y="24"/>
                  </a:lnTo>
                  <a:lnTo>
                    <a:pt x="548" y="18"/>
                  </a:lnTo>
                  <a:lnTo>
                    <a:pt x="527" y="13"/>
                  </a:lnTo>
                  <a:lnTo>
                    <a:pt x="508" y="8"/>
                  </a:lnTo>
                  <a:lnTo>
                    <a:pt x="486" y="5"/>
                  </a:lnTo>
                  <a:lnTo>
                    <a:pt x="465" y="2"/>
                  </a:lnTo>
                  <a:lnTo>
                    <a:pt x="444" y="0"/>
                  </a:lnTo>
                  <a:lnTo>
                    <a:pt x="423" y="0"/>
                  </a:lnTo>
                  <a:lnTo>
                    <a:pt x="380" y="2"/>
                  </a:lnTo>
                  <a:lnTo>
                    <a:pt x="337" y="8"/>
                  </a:lnTo>
                  <a:lnTo>
                    <a:pt x="297" y="18"/>
                  </a:lnTo>
                  <a:lnTo>
                    <a:pt x="258" y="32"/>
                  </a:lnTo>
                  <a:lnTo>
                    <a:pt x="221" y="50"/>
                  </a:lnTo>
                  <a:lnTo>
                    <a:pt x="186" y="70"/>
                  </a:lnTo>
                  <a:lnTo>
                    <a:pt x="154" y="94"/>
                  </a:lnTo>
                  <a:lnTo>
                    <a:pt x="124" y="121"/>
                  </a:lnTo>
                  <a:lnTo>
                    <a:pt x="96" y="151"/>
                  </a:lnTo>
                  <a:lnTo>
                    <a:pt x="72" y="182"/>
                  </a:lnTo>
                  <a:lnTo>
                    <a:pt x="50" y="217"/>
                  </a:lnTo>
                  <a:lnTo>
                    <a:pt x="33" y="252"/>
                  </a:lnTo>
                  <a:lnTo>
                    <a:pt x="19" y="290"/>
                  </a:lnTo>
                  <a:lnTo>
                    <a:pt x="8" y="331"/>
                  </a:lnTo>
                  <a:lnTo>
                    <a:pt x="2" y="371"/>
                  </a:lnTo>
                  <a:lnTo>
                    <a:pt x="0" y="414"/>
                  </a:lnTo>
                  <a:lnTo>
                    <a:pt x="2" y="457"/>
                  </a:lnTo>
                  <a:lnTo>
                    <a:pt x="9" y="500"/>
                  </a:lnTo>
                  <a:lnTo>
                    <a:pt x="20" y="541"/>
                  </a:lnTo>
                  <a:lnTo>
                    <a:pt x="37" y="581"/>
                  </a:lnTo>
                  <a:lnTo>
                    <a:pt x="56" y="619"/>
                  </a:lnTo>
                  <a:lnTo>
                    <a:pt x="80" y="655"/>
                  </a:lnTo>
                  <a:lnTo>
                    <a:pt x="108" y="689"/>
                  </a:lnTo>
                  <a:lnTo>
                    <a:pt x="139" y="719"/>
                  </a:lnTo>
                  <a:lnTo>
                    <a:pt x="155" y="740"/>
                  </a:lnTo>
                  <a:lnTo>
                    <a:pt x="176" y="769"/>
                  </a:lnTo>
                  <a:lnTo>
                    <a:pt x="199" y="806"/>
                  </a:lnTo>
                  <a:lnTo>
                    <a:pt x="223" y="848"/>
                  </a:lnTo>
                  <a:lnTo>
                    <a:pt x="245" y="894"/>
                  </a:lnTo>
                  <a:lnTo>
                    <a:pt x="264" y="942"/>
                  </a:lnTo>
                  <a:lnTo>
                    <a:pt x="275" y="992"/>
                  </a:lnTo>
                  <a:lnTo>
                    <a:pt x="279" y="1040"/>
                  </a:lnTo>
                  <a:lnTo>
                    <a:pt x="279" y="1063"/>
                  </a:lnTo>
                  <a:lnTo>
                    <a:pt x="573" y="1063"/>
                  </a:lnTo>
                  <a:lnTo>
                    <a:pt x="572" y="1040"/>
                  </a:lnTo>
                  <a:lnTo>
                    <a:pt x="578" y="981"/>
                  </a:lnTo>
                  <a:lnTo>
                    <a:pt x="594" y="922"/>
                  </a:lnTo>
                  <a:lnTo>
                    <a:pt x="620" y="865"/>
                  </a:lnTo>
                  <a:lnTo>
                    <a:pt x="648" y="812"/>
                  </a:lnTo>
                  <a:lnTo>
                    <a:pt x="677" y="767"/>
                  </a:lnTo>
                  <a:lnTo>
                    <a:pt x="702" y="731"/>
                  </a:lnTo>
                  <a:lnTo>
                    <a:pt x="721" y="708"/>
                  </a:lnTo>
                  <a:lnTo>
                    <a:pt x="729" y="699"/>
                  </a:lnTo>
                  <a:lnTo>
                    <a:pt x="730" y="698"/>
                  </a:lnTo>
                  <a:lnTo>
                    <a:pt x="738" y="689"/>
                  </a:lnTo>
                  <a:lnTo>
                    <a:pt x="746" y="681"/>
                  </a:lnTo>
                  <a:lnTo>
                    <a:pt x="753" y="672"/>
                  </a:lnTo>
                  <a:lnTo>
                    <a:pt x="761" y="662"/>
                  </a:lnTo>
                  <a:lnTo>
                    <a:pt x="768" y="654"/>
                  </a:lnTo>
                  <a:lnTo>
                    <a:pt x="767" y="654"/>
                  </a:lnTo>
                  <a:lnTo>
                    <a:pt x="785" y="628"/>
                  </a:lnTo>
                  <a:lnTo>
                    <a:pt x="802" y="599"/>
                  </a:lnTo>
                  <a:lnTo>
                    <a:pt x="815" y="570"/>
                  </a:lnTo>
                  <a:lnTo>
                    <a:pt x="826" y="540"/>
                  </a:lnTo>
                  <a:lnTo>
                    <a:pt x="835" y="509"/>
                  </a:lnTo>
                  <a:lnTo>
                    <a:pt x="842" y="478"/>
                  </a:lnTo>
                  <a:lnTo>
                    <a:pt x="845" y="446"/>
                  </a:lnTo>
                  <a:lnTo>
                    <a:pt x="847" y="414"/>
                  </a:lnTo>
                  <a:lnTo>
                    <a:pt x="844" y="380"/>
                  </a:lnTo>
                  <a:lnTo>
                    <a:pt x="840" y="347"/>
                  </a:lnTo>
                  <a:lnTo>
                    <a:pt x="832" y="312"/>
                  </a:lnTo>
                  <a:lnTo>
                    <a:pt x="821" y="279"/>
                  </a:lnTo>
                  <a:lnTo>
                    <a:pt x="807" y="247"/>
                  </a:lnTo>
                  <a:lnTo>
                    <a:pt x="792" y="215"/>
                  </a:lnTo>
                  <a:lnTo>
                    <a:pt x="775" y="187"/>
                  </a:lnTo>
                  <a:lnTo>
                    <a:pt x="757" y="159"/>
                  </a:lnTo>
                  <a:close/>
                </a:path>
              </a:pathLst>
            </a:custGeom>
            <a:solidFill>
              <a:srgbClr val="FFCC00"/>
            </a:solidFill>
            <a:ln w="9525">
              <a:solidFill>
                <a:schemeClr val="bg1"/>
              </a:solidFill>
              <a:round/>
              <a:headEnd/>
              <a:tailEnd/>
            </a:ln>
          </p:spPr>
          <p:txBody>
            <a:bodyPr/>
            <a:lstStyle/>
            <a:p>
              <a:endParaRPr lang="tr-TR"/>
            </a:p>
          </p:txBody>
        </p:sp>
        <p:sp>
          <p:nvSpPr>
            <p:cNvPr id="10347" name="Freeform 58"/>
            <p:cNvSpPr>
              <a:spLocks/>
            </p:cNvSpPr>
            <p:nvPr/>
          </p:nvSpPr>
          <p:spPr bwMode="auto">
            <a:xfrm>
              <a:off x="3494" y="735"/>
              <a:ext cx="76" cy="22"/>
            </a:xfrm>
            <a:custGeom>
              <a:avLst/>
              <a:gdLst>
                <a:gd name="T0" fmla="*/ 1 w 213"/>
                <a:gd name="T1" fmla="*/ 0 h 57"/>
                <a:gd name="T2" fmla="*/ 1 w 213"/>
                <a:gd name="T3" fmla="*/ 0 h 57"/>
                <a:gd name="T4" fmla="*/ 1 w 213"/>
                <a:gd name="T5" fmla="*/ 0 h 57"/>
                <a:gd name="T6" fmla="*/ 1 w 213"/>
                <a:gd name="T7" fmla="*/ 0 h 57"/>
                <a:gd name="T8" fmla="*/ 1 w 213"/>
                <a:gd name="T9" fmla="*/ 0 h 57"/>
                <a:gd name="T10" fmla="*/ 1 w 213"/>
                <a:gd name="T11" fmla="*/ 0 h 57"/>
                <a:gd name="T12" fmla="*/ 1 w 213"/>
                <a:gd name="T13" fmla="*/ 0 h 57"/>
                <a:gd name="T14" fmla="*/ 1 w 213"/>
                <a:gd name="T15" fmla="*/ 0 h 57"/>
                <a:gd name="T16" fmla="*/ 1 w 213"/>
                <a:gd name="T17" fmla="*/ 0 h 57"/>
                <a:gd name="T18" fmla="*/ 1 w 213"/>
                <a:gd name="T19" fmla="*/ 0 h 57"/>
                <a:gd name="T20" fmla="*/ 0 w 213"/>
                <a:gd name="T21" fmla="*/ 0 h 57"/>
                <a:gd name="T22" fmla="*/ 0 w 213"/>
                <a:gd name="T23" fmla="*/ 0 h 57"/>
                <a:gd name="T24" fmla="*/ 0 w 213"/>
                <a:gd name="T25" fmla="*/ 0 h 57"/>
                <a:gd name="T26" fmla="*/ 0 w 213"/>
                <a:gd name="T27" fmla="*/ 0 h 57"/>
                <a:gd name="T28" fmla="*/ 0 w 213"/>
                <a:gd name="T29" fmla="*/ 0 h 57"/>
                <a:gd name="T30" fmla="*/ 0 w 213"/>
                <a:gd name="T31" fmla="*/ 0 h 57"/>
                <a:gd name="T32" fmla="*/ 0 w 213"/>
                <a:gd name="T33" fmla="*/ 0 h 57"/>
                <a:gd name="T34" fmla="*/ 0 w 213"/>
                <a:gd name="T35" fmla="*/ 0 h 57"/>
                <a:gd name="T36" fmla="*/ 0 w 213"/>
                <a:gd name="T37" fmla="*/ 0 h 57"/>
                <a:gd name="T38" fmla="*/ 0 w 213"/>
                <a:gd name="T39" fmla="*/ 0 h 57"/>
                <a:gd name="T40" fmla="*/ 1 w 213"/>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7"/>
                <a:gd name="T65" fmla="*/ 213 w 213"/>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7">
                  <a:moveTo>
                    <a:pt x="201" y="29"/>
                  </a:moveTo>
                  <a:lnTo>
                    <a:pt x="206" y="26"/>
                  </a:lnTo>
                  <a:lnTo>
                    <a:pt x="211" y="23"/>
                  </a:lnTo>
                  <a:lnTo>
                    <a:pt x="213" y="17"/>
                  </a:lnTo>
                  <a:lnTo>
                    <a:pt x="213" y="11"/>
                  </a:lnTo>
                  <a:lnTo>
                    <a:pt x="211" y="6"/>
                  </a:lnTo>
                  <a:lnTo>
                    <a:pt x="208" y="2"/>
                  </a:lnTo>
                  <a:lnTo>
                    <a:pt x="203" y="0"/>
                  </a:lnTo>
                  <a:lnTo>
                    <a:pt x="197" y="0"/>
                  </a:lnTo>
                  <a:lnTo>
                    <a:pt x="13" y="29"/>
                  </a:lnTo>
                  <a:lnTo>
                    <a:pt x="7" y="31"/>
                  </a:lnTo>
                  <a:lnTo>
                    <a:pt x="4" y="34"/>
                  </a:lnTo>
                  <a:lnTo>
                    <a:pt x="0" y="39"/>
                  </a:lnTo>
                  <a:lnTo>
                    <a:pt x="0" y="45"/>
                  </a:lnTo>
                  <a:lnTo>
                    <a:pt x="2" y="50"/>
                  </a:lnTo>
                  <a:lnTo>
                    <a:pt x="6" y="54"/>
                  </a:lnTo>
                  <a:lnTo>
                    <a:pt x="12" y="57"/>
                  </a:lnTo>
                  <a:lnTo>
                    <a:pt x="17" y="57"/>
                  </a:lnTo>
                  <a:lnTo>
                    <a:pt x="201" y="29"/>
                  </a:lnTo>
                  <a:close/>
                </a:path>
              </a:pathLst>
            </a:custGeom>
            <a:solidFill>
              <a:srgbClr val="7FBFFF"/>
            </a:solidFill>
            <a:ln w="9525">
              <a:solidFill>
                <a:schemeClr val="bg1"/>
              </a:solidFill>
              <a:round/>
              <a:headEnd/>
              <a:tailEnd/>
            </a:ln>
          </p:spPr>
          <p:txBody>
            <a:bodyPr/>
            <a:lstStyle/>
            <a:p>
              <a:endParaRPr lang="tr-TR"/>
            </a:p>
          </p:txBody>
        </p:sp>
        <p:sp>
          <p:nvSpPr>
            <p:cNvPr id="10348" name="Freeform 59"/>
            <p:cNvSpPr>
              <a:spLocks/>
            </p:cNvSpPr>
            <p:nvPr/>
          </p:nvSpPr>
          <p:spPr bwMode="auto">
            <a:xfrm>
              <a:off x="3494" y="708"/>
              <a:ext cx="76" cy="23"/>
            </a:xfrm>
            <a:custGeom>
              <a:avLst/>
              <a:gdLst>
                <a:gd name="T0" fmla="*/ 1 w 213"/>
                <a:gd name="T1" fmla="*/ 0 h 58"/>
                <a:gd name="T2" fmla="*/ 1 w 213"/>
                <a:gd name="T3" fmla="*/ 0 h 58"/>
                <a:gd name="T4" fmla="*/ 1 w 213"/>
                <a:gd name="T5" fmla="*/ 0 h 58"/>
                <a:gd name="T6" fmla="*/ 1 w 213"/>
                <a:gd name="T7" fmla="*/ 0 h 58"/>
                <a:gd name="T8" fmla="*/ 1 w 213"/>
                <a:gd name="T9" fmla="*/ 0 h 58"/>
                <a:gd name="T10" fmla="*/ 1 w 213"/>
                <a:gd name="T11" fmla="*/ 0 h 58"/>
                <a:gd name="T12" fmla="*/ 1 w 213"/>
                <a:gd name="T13" fmla="*/ 0 h 58"/>
                <a:gd name="T14" fmla="*/ 1 w 213"/>
                <a:gd name="T15" fmla="*/ 0 h 58"/>
                <a:gd name="T16" fmla="*/ 1 w 213"/>
                <a:gd name="T17" fmla="*/ 0 h 58"/>
                <a:gd name="T18" fmla="*/ 1 w 213"/>
                <a:gd name="T19" fmla="*/ 0 h 58"/>
                <a:gd name="T20" fmla="*/ 0 w 213"/>
                <a:gd name="T21" fmla="*/ 0 h 58"/>
                <a:gd name="T22" fmla="*/ 0 w 213"/>
                <a:gd name="T23" fmla="*/ 0 h 58"/>
                <a:gd name="T24" fmla="*/ 0 w 213"/>
                <a:gd name="T25" fmla="*/ 0 h 58"/>
                <a:gd name="T26" fmla="*/ 0 w 213"/>
                <a:gd name="T27" fmla="*/ 0 h 58"/>
                <a:gd name="T28" fmla="*/ 0 w 213"/>
                <a:gd name="T29" fmla="*/ 0 h 58"/>
                <a:gd name="T30" fmla="*/ 0 w 213"/>
                <a:gd name="T31" fmla="*/ 0 h 58"/>
                <a:gd name="T32" fmla="*/ 0 w 213"/>
                <a:gd name="T33" fmla="*/ 0 h 58"/>
                <a:gd name="T34" fmla="*/ 0 w 213"/>
                <a:gd name="T35" fmla="*/ 1 h 58"/>
                <a:gd name="T36" fmla="*/ 0 w 213"/>
                <a:gd name="T37" fmla="*/ 1 h 58"/>
                <a:gd name="T38" fmla="*/ 0 w 213"/>
                <a:gd name="T39" fmla="*/ 1 h 58"/>
                <a:gd name="T40" fmla="*/ 1 w 21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8"/>
                <a:gd name="T65" fmla="*/ 213 w 21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8">
                  <a:moveTo>
                    <a:pt x="201" y="28"/>
                  </a:moveTo>
                  <a:lnTo>
                    <a:pt x="206" y="26"/>
                  </a:lnTo>
                  <a:lnTo>
                    <a:pt x="211" y="23"/>
                  </a:lnTo>
                  <a:lnTo>
                    <a:pt x="213" y="18"/>
                  </a:lnTo>
                  <a:lnTo>
                    <a:pt x="213" y="12"/>
                  </a:lnTo>
                  <a:lnTo>
                    <a:pt x="211" y="7"/>
                  </a:lnTo>
                  <a:lnTo>
                    <a:pt x="208" y="2"/>
                  </a:lnTo>
                  <a:lnTo>
                    <a:pt x="203" y="0"/>
                  </a:lnTo>
                  <a:lnTo>
                    <a:pt x="197" y="0"/>
                  </a:lnTo>
                  <a:lnTo>
                    <a:pt x="13" y="28"/>
                  </a:lnTo>
                  <a:lnTo>
                    <a:pt x="7" y="31"/>
                  </a:lnTo>
                  <a:lnTo>
                    <a:pt x="4" y="34"/>
                  </a:lnTo>
                  <a:lnTo>
                    <a:pt x="0" y="40"/>
                  </a:lnTo>
                  <a:lnTo>
                    <a:pt x="0" y="46"/>
                  </a:lnTo>
                  <a:lnTo>
                    <a:pt x="2" y="52"/>
                  </a:lnTo>
                  <a:lnTo>
                    <a:pt x="6" y="55"/>
                  </a:lnTo>
                  <a:lnTo>
                    <a:pt x="12" y="58"/>
                  </a:lnTo>
                  <a:lnTo>
                    <a:pt x="17" y="58"/>
                  </a:lnTo>
                  <a:lnTo>
                    <a:pt x="201" y="28"/>
                  </a:lnTo>
                  <a:close/>
                </a:path>
              </a:pathLst>
            </a:custGeom>
            <a:solidFill>
              <a:srgbClr val="7FBFFF"/>
            </a:solidFill>
            <a:ln w="9525">
              <a:solidFill>
                <a:schemeClr val="bg1"/>
              </a:solidFill>
              <a:round/>
              <a:headEnd/>
              <a:tailEnd/>
            </a:ln>
          </p:spPr>
          <p:txBody>
            <a:bodyPr/>
            <a:lstStyle/>
            <a:p>
              <a:endParaRPr lang="tr-TR"/>
            </a:p>
          </p:txBody>
        </p:sp>
        <p:sp>
          <p:nvSpPr>
            <p:cNvPr id="10349" name="Freeform 60"/>
            <p:cNvSpPr>
              <a:spLocks/>
            </p:cNvSpPr>
            <p:nvPr/>
          </p:nvSpPr>
          <p:spPr bwMode="auto">
            <a:xfrm>
              <a:off x="3494" y="762"/>
              <a:ext cx="76" cy="22"/>
            </a:xfrm>
            <a:custGeom>
              <a:avLst/>
              <a:gdLst>
                <a:gd name="T0" fmla="*/ 1 w 213"/>
                <a:gd name="T1" fmla="*/ 0 h 58"/>
                <a:gd name="T2" fmla="*/ 1 w 213"/>
                <a:gd name="T3" fmla="*/ 0 h 58"/>
                <a:gd name="T4" fmla="*/ 1 w 213"/>
                <a:gd name="T5" fmla="*/ 0 h 58"/>
                <a:gd name="T6" fmla="*/ 1 w 213"/>
                <a:gd name="T7" fmla="*/ 0 h 58"/>
                <a:gd name="T8" fmla="*/ 1 w 213"/>
                <a:gd name="T9" fmla="*/ 0 h 58"/>
                <a:gd name="T10" fmla="*/ 1 w 213"/>
                <a:gd name="T11" fmla="*/ 0 h 58"/>
                <a:gd name="T12" fmla="*/ 1 w 213"/>
                <a:gd name="T13" fmla="*/ 0 h 58"/>
                <a:gd name="T14" fmla="*/ 1 w 213"/>
                <a:gd name="T15" fmla="*/ 0 h 58"/>
                <a:gd name="T16" fmla="*/ 1 w 213"/>
                <a:gd name="T17" fmla="*/ 0 h 58"/>
                <a:gd name="T18" fmla="*/ 1 w 213"/>
                <a:gd name="T19" fmla="*/ 0 h 58"/>
                <a:gd name="T20" fmla="*/ 0 w 213"/>
                <a:gd name="T21" fmla="*/ 0 h 58"/>
                <a:gd name="T22" fmla="*/ 0 w 213"/>
                <a:gd name="T23" fmla="*/ 0 h 58"/>
                <a:gd name="T24" fmla="*/ 0 w 213"/>
                <a:gd name="T25" fmla="*/ 0 h 58"/>
                <a:gd name="T26" fmla="*/ 0 w 213"/>
                <a:gd name="T27" fmla="*/ 0 h 58"/>
                <a:gd name="T28" fmla="*/ 0 w 213"/>
                <a:gd name="T29" fmla="*/ 0 h 58"/>
                <a:gd name="T30" fmla="*/ 0 w 213"/>
                <a:gd name="T31" fmla="*/ 0 h 58"/>
                <a:gd name="T32" fmla="*/ 0 w 213"/>
                <a:gd name="T33" fmla="*/ 0 h 58"/>
                <a:gd name="T34" fmla="*/ 0 w 213"/>
                <a:gd name="T35" fmla="*/ 0 h 58"/>
                <a:gd name="T36" fmla="*/ 0 w 213"/>
                <a:gd name="T37" fmla="*/ 0 h 58"/>
                <a:gd name="T38" fmla="*/ 0 w 213"/>
                <a:gd name="T39" fmla="*/ 0 h 58"/>
                <a:gd name="T40" fmla="*/ 1 w 21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8"/>
                <a:gd name="T65" fmla="*/ 213 w 21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8">
                  <a:moveTo>
                    <a:pt x="201" y="29"/>
                  </a:moveTo>
                  <a:lnTo>
                    <a:pt x="206" y="27"/>
                  </a:lnTo>
                  <a:lnTo>
                    <a:pt x="211" y="23"/>
                  </a:lnTo>
                  <a:lnTo>
                    <a:pt x="213" y="17"/>
                  </a:lnTo>
                  <a:lnTo>
                    <a:pt x="213" y="12"/>
                  </a:lnTo>
                  <a:lnTo>
                    <a:pt x="211" y="6"/>
                  </a:lnTo>
                  <a:lnTo>
                    <a:pt x="208" y="2"/>
                  </a:lnTo>
                  <a:lnTo>
                    <a:pt x="203" y="0"/>
                  </a:lnTo>
                  <a:lnTo>
                    <a:pt x="197" y="0"/>
                  </a:lnTo>
                  <a:lnTo>
                    <a:pt x="13" y="29"/>
                  </a:lnTo>
                  <a:lnTo>
                    <a:pt x="7" y="31"/>
                  </a:lnTo>
                  <a:lnTo>
                    <a:pt x="4" y="35"/>
                  </a:lnTo>
                  <a:lnTo>
                    <a:pt x="0" y="40"/>
                  </a:lnTo>
                  <a:lnTo>
                    <a:pt x="0" y="46"/>
                  </a:lnTo>
                  <a:lnTo>
                    <a:pt x="2" y="52"/>
                  </a:lnTo>
                  <a:lnTo>
                    <a:pt x="6" y="55"/>
                  </a:lnTo>
                  <a:lnTo>
                    <a:pt x="12" y="58"/>
                  </a:lnTo>
                  <a:lnTo>
                    <a:pt x="17" y="58"/>
                  </a:lnTo>
                  <a:lnTo>
                    <a:pt x="201" y="29"/>
                  </a:lnTo>
                  <a:close/>
                </a:path>
              </a:pathLst>
            </a:custGeom>
            <a:solidFill>
              <a:srgbClr val="7FBFFF"/>
            </a:solidFill>
            <a:ln w="9525">
              <a:solidFill>
                <a:schemeClr val="bg1"/>
              </a:solidFill>
              <a:round/>
              <a:headEnd/>
              <a:tailEnd/>
            </a:ln>
          </p:spPr>
          <p:txBody>
            <a:bodyPr/>
            <a:lstStyle/>
            <a:p>
              <a:endParaRPr lang="tr-TR"/>
            </a:p>
          </p:txBody>
        </p:sp>
      </p:grpSp>
      <p:grpSp>
        <p:nvGrpSpPr>
          <p:cNvPr id="7" name="Group 61"/>
          <p:cNvGrpSpPr>
            <a:grpSpLocks/>
          </p:cNvGrpSpPr>
          <p:nvPr/>
        </p:nvGrpSpPr>
        <p:grpSpPr bwMode="auto">
          <a:xfrm>
            <a:off x="3068638" y="1741488"/>
            <a:ext cx="360362" cy="504825"/>
            <a:chOff x="3379" y="300"/>
            <a:chExt cx="303" cy="530"/>
          </a:xfrm>
          <a:effectLst>
            <a:glow rad="101600">
              <a:schemeClr val="accent6">
                <a:satMod val="175000"/>
                <a:alpha val="40000"/>
              </a:schemeClr>
            </a:glow>
          </a:effectLst>
        </p:grpSpPr>
        <p:sp>
          <p:nvSpPr>
            <p:cNvPr id="10332" name="Freeform 62"/>
            <p:cNvSpPr>
              <a:spLocks/>
            </p:cNvSpPr>
            <p:nvPr/>
          </p:nvSpPr>
          <p:spPr bwMode="auto">
            <a:xfrm>
              <a:off x="3466" y="493"/>
              <a:ext cx="56" cy="209"/>
            </a:xfrm>
            <a:custGeom>
              <a:avLst/>
              <a:gdLst>
                <a:gd name="T0" fmla="*/ 1 w 155"/>
                <a:gd name="T1" fmla="*/ 5 h 537"/>
                <a:gd name="T2" fmla="*/ 0 w 155"/>
                <a:gd name="T3" fmla="*/ 0 h 537"/>
                <a:gd name="T4" fmla="*/ 0 w 155"/>
                <a:gd name="T5" fmla="*/ 0 h 537"/>
                <a:gd name="T6" fmla="*/ 0 w 155"/>
                <a:gd name="T7" fmla="*/ 0 h 537"/>
                <a:gd name="T8" fmla="*/ 0 w 155"/>
                <a:gd name="T9" fmla="*/ 0 h 537"/>
                <a:gd name="T10" fmla="*/ 0 w 155"/>
                <a:gd name="T11" fmla="*/ 0 h 537"/>
                <a:gd name="T12" fmla="*/ 0 w 155"/>
                <a:gd name="T13" fmla="*/ 0 h 537"/>
                <a:gd name="T14" fmla="*/ 0 w 155"/>
                <a:gd name="T15" fmla="*/ 0 h 537"/>
                <a:gd name="T16" fmla="*/ 0 w 155"/>
                <a:gd name="T17" fmla="*/ 0 h 537"/>
                <a:gd name="T18" fmla="*/ 0 w 155"/>
                <a:gd name="T19" fmla="*/ 0 h 537"/>
                <a:gd name="T20" fmla="*/ 1 w 155"/>
                <a:gd name="T21" fmla="*/ 5 h 537"/>
                <a:gd name="T22" fmla="*/ 1 w 155"/>
                <a:gd name="T23" fmla="*/ 5 h 537"/>
                <a:gd name="T24" fmla="*/ 1 w 155"/>
                <a:gd name="T25" fmla="*/ 5 h 537"/>
                <a:gd name="T26" fmla="*/ 1 w 155"/>
                <a:gd name="T27" fmla="*/ 5 h 537"/>
                <a:gd name="T28" fmla="*/ 1 w 155"/>
                <a:gd name="T29" fmla="*/ 5 h 537"/>
                <a:gd name="T30" fmla="*/ 1 w 155"/>
                <a:gd name="T31" fmla="*/ 5 h 537"/>
                <a:gd name="T32" fmla="*/ 1 w 155"/>
                <a:gd name="T33" fmla="*/ 5 h 537"/>
                <a:gd name="T34" fmla="*/ 1 w 155"/>
                <a:gd name="T35" fmla="*/ 5 h 537"/>
                <a:gd name="T36" fmla="*/ 1 w 155"/>
                <a:gd name="T37" fmla="*/ 5 h 537"/>
                <a:gd name="T38" fmla="*/ 1 w 155"/>
                <a:gd name="T39" fmla="*/ 5 h 537"/>
                <a:gd name="T40" fmla="*/ 1 w 155"/>
                <a:gd name="T41" fmla="*/ 5 h 5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537"/>
                <a:gd name="T65" fmla="*/ 155 w 155"/>
                <a:gd name="T66" fmla="*/ 537 h 5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537">
                  <a:moveTo>
                    <a:pt x="155" y="519"/>
                  </a:moveTo>
                  <a:lnTo>
                    <a:pt x="27" y="11"/>
                  </a:lnTo>
                  <a:lnTo>
                    <a:pt x="25" y="6"/>
                  </a:lnTo>
                  <a:lnTo>
                    <a:pt x="22" y="2"/>
                  </a:lnTo>
                  <a:lnTo>
                    <a:pt x="16" y="0"/>
                  </a:lnTo>
                  <a:lnTo>
                    <a:pt x="10" y="0"/>
                  </a:lnTo>
                  <a:lnTo>
                    <a:pt x="4" y="2"/>
                  </a:lnTo>
                  <a:lnTo>
                    <a:pt x="1" y="7"/>
                  </a:lnTo>
                  <a:lnTo>
                    <a:pt x="0" y="12"/>
                  </a:lnTo>
                  <a:lnTo>
                    <a:pt x="0" y="18"/>
                  </a:lnTo>
                  <a:lnTo>
                    <a:pt x="127" y="526"/>
                  </a:lnTo>
                  <a:lnTo>
                    <a:pt x="129" y="532"/>
                  </a:lnTo>
                  <a:lnTo>
                    <a:pt x="133" y="535"/>
                  </a:lnTo>
                  <a:lnTo>
                    <a:pt x="139" y="537"/>
                  </a:lnTo>
                  <a:lnTo>
                    <a:pt x="145" y="537"/>
                  </a:lnTo>
                  <a:lnTo>
                    <a:pt x="150" y="534"/>
                  </a:lnTo>
                  <a:lnTo>
                    <a:pt x="154" y="531"/>
                  </a:lnTo>
                  <a:lnTo>
                    <a:pt x="155" y="525"/>
                  </a:lnTo>
                  <a:lnTo>
                    <a:pt x="155" y="519"/>
                  </a:lnTo>
                  <a:close/>
                </a:path>
              </a:pathLst>
            </a:custGeom>
            <a:solidFill>
              <a:srgbClr val="000000"/>
            </a:solidFill>
            <a:ln w="9525">
              <a:solidFill>
                <a:schemeClr val="bg1"/>
              </a:solidFill>
              <a:round/>
              <a:headEnd/>
              <a:tailEnd/>
            </a:ln>
          </p:spPr>
          <p:txBody>
            <a:bodyPr/>
            <a:lstStyle/>
            <a:p>
              <a:endParaRPr lang="tr-TR"/>
            </a:p>
          </p:txBody>
        </p:sp>
        <p:sp>
          <p:nvSpPr>
            <p:cNvPr id="10333" name="Freeform 63"/>
            <p:cNvSpPr>
              <a:spLocks/>
            </p:cNvSpPr>
            <p:nvPr/>
          </p:nvSpPr>
          <p:spPr bwMode="auto">
            <a:xfrm>
              <a:off x="3540" y="493"/>
              <a:ext cx="56" cy="209"/>
            </a:xfrm>
            <a:custGeom>
              <a:avLst/>
              <a:gdLst>
                <a:gd name="T0" fmla="*/ 1 w 156"/>
                <a:gd name="T1" fmla="*/ 0 h 537"/>
                <a:gd name="T2" fmla="*/ 1 w 156"/>
                <a:gd name="T3" fmla="*/ 0 h 537"/>
                <a:gd name="T4" fmla="*/ 1 w 156"/>
                <a:gd name="T5" fmla="*/ 0 h 537"/>
                <a:gd name="T6" fmla="*/ 1 w 156"/>
                <a:gd name="T7" fmla="*/ 0 h 537"/>
                <a:gd name="T8" fmla="*/ 1 w 156"/>
                <a:gd name="T9" fmla="*/ 0 h 537"/>
                <a:gd name="T10" fmla="*/ 1 w 156"/>
                <a:gd name="T11" fmla="*/ 0 h 537"/>
                <a:gd name="T12" fmla="*/ 0 w 156"/>
                <a:gd name="T13" fmla="*/ 5 h 537"/>
                <a:gd name="T14" fmla="*/ 0 w 156"/>
                <a:gd name="T15" fmla="*/ 5 h 537"/>
                <a:gd name="T16" fmla="*/ 0 w 156"/>
                <a:gd name="T17" fmla="*/ 5 h 537"/>
                <a:gd name="T18" fmla="*/ 0 w 156"/>
                <a:gd name="T19" fmla="*/ 5 h 537"/>
                <a:gd name="T20" fmla="*/ 0 w 156"/>
                <a:gd name="T21" fmla="*/ 5 h 537"/>
                <a:gd name="T22" fmla="*/ 0 w 156"/>
                <a:gd name="T23" fmla="*/ 5 h 537"/>
                <a:gd name="T24" fmla="*/ 0 w 156"/>
                <a:gd name="T25" fmla="*/ 5 h 537"/>
                <a:gd name="T26" fmla="*/ 0 w 156"/>
                <a:gd name="T27" fmla="*/ 5 h 537"/>
                <a:gd name="T28" fmla="*/ 0 w 156"/>
                <a:gd name="T29" fmla="*/ 5 h 537"/>
                <a:gd name="T30" fmla="*/ 0 w 156"/>
                <a:gd name="T31" fmla="*/ 5 h 537"/>
                <a:gd name="T32" fmla="*/ 1 w 156"/>
                <a:gd name="T33" fmla="*/ 0 h 537"/>
                <a:gd name="T34" fmla="*/ 1 w 156"/>
                <a:gd name="T35" fmla="*/ 0 h 537"/>
                <a:gd name="T36" fmla="*/ 1 w 156"/>
                <a:gd name="T37" fmla="*/ 0 h 537"/>
                <a:gd name="T38" fmla="*/ 1 w 156"/>
                <a:gd name="T39" fmla="*/ 0 h 537"/>
                <a:gd name="T40" fmla="*/ 1 w 156"/>
                <a:gd name="T41" fmla="*/ 0 h 5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537"/>
                <a:gd name="T65" fmla="*/ 156 w 156"/>
                <a:gd name="T66" fmla="*/ 537 h 5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537">
                  <a:moveTo>
                    <a:pt x="145" y="0"/>
                  </a:moveTo>
                  <a:lnTo>
                    <a:pt x="140" y="0"/>
                  </a:lnTo>
                  <a:lnTo>
                    <a:pt x="134" y="2"/>
                  </a:lnTo>
                  <a:lnTo>
                    <a:pt x="129" y="6"/>
                  </a:lnTo>
                  <a:lnTo>
                    <a:pt x="127" y="11"/>
                  </a:lnTo>
                  <a:lnTo>
                    <a:pt x="0" y="519"/>
                  </a:lnTo>
                  <a:lnTo>
                    <a:pt x="0" y="525"/>
                  </a:lnTo>
                  <a:lnTo>
                    <a:pt x="1" y="531"/>
                  </a:lnTo>
                  <a:lnTo>
                    <a:pt x="5" y="534"/>
                  </a:lnTo>
                  <a:lnTo>
                    <a:pt x="11" y="537"/>
                  </a:lnTo>
                  <a:lnTo>
                    <a:pt x="16" y="537"/>
                  </a:lnTo>
                  <a:lnTo>
                    <a:pt x="22" y="535"/>
                  </a:lnTo>
                  <a:lnTo>
                    <a:pt x="26" y="532"/>
                  </a:lnTo>
                  <a:lnTo>
                    <a:pt x="28" y="526"/>
                  </a:lnTo>
                  <a:lnTo>
                    <a:pt x="156" y="18"/>
                  </a:lnTo>
                  <a:lnTo>
                    <a:pt x="156" y="12"/>
                  </a:lnTo>
                  <a:lnTo>
                    <a:pt x="155" y="7"/>
                  </a:lnTo>
                  <a:lnTo>
                    <a:pt x="151" y="2"/>
                  </a:lnTo>
                  <a:lnTo>
                    <a:pt x="145" y="0"/>
                  </a:lnTo>
                  <a:close/>
                </a:path>
              </a:pathLst>
            </a:custGeom>
            <a:solidFill>
              <a:srgbClr val="000000"/>
            </a:solidFill>
            <a:ln w="9525">
              <a:solidFill>
                <a:schemeClr val="bg1"/>
              </a:solidFill>
              <a:round/>
              <a:headEnd/>
              <a:tailEnd/>
            </a:ln>
          </p:spPr>
          <p:txBody>
            <a:bodyPr/>
            <a:lstStyle/>
            <a:p>
              <a:endParaRPr lang="tr-TR"/>
            </a:p>
          </p:txBody>
        </p:sp>
        <p:sp>
          <p:nvSpPr>
            <p:cNvPr id="10334" name="Freeform 64"/>
            <p:cNvSpPr>
              <a:spLocks/>
            </p:cNvSpPr>
            <p:nvPr/>
          </p:nvSpPr>
          <p:spPr bwMode="auto">
            <a:xfrm>
              <a:off x="3474" y="442"/>
              <a:ext cx="111" cy="43"/>
            </a:xfrm>
            <a:custGeom>
              <a:avLst/>
              <a:gdLst>
                <a:gd name="T0" fmla="*/ 0 w 313"/>
                <a:gd name="T1" fmla="*/ 1 h 112"/>
                <a:gd name="T2" fmla="*/ 0 w 313"/>
                <a:gd name="T3" fmla="*/ 1 h 112"/>
                <a:gd name="T4" fmla="*/ 0 w 313"/>
                <a:gd name="T5" fmla="*/ 1 h 112"/>
                <a:gd name="T6" fmla="*/ 0 w 313"/>
                <a:gd name="T7" fmla="*/ 1 h 112"/>
                <a:gd name="T8" fmla="*/ 0 w 313"/>
                <a:gd name="T9" fmla="*/ 1 h 112"/>
                <a:gd name="T10" fmla="*/ 0 w 313"/>
                <a:gd name="T11" fmla="*/ 0 h 112"/>
                <a:gd name="T12" fmla="*/ 1 w 313"/>
                <a:gd name="T13" fmla="*/ 1 h 112"/>
                <a:gd name="T14" fmla="*/ 1 w 313"/>
                <a:gd name="T15" fmla="*/ 0 h 112"/>
                <a:gd name="T16" fmla="*/ 1 w 313"/>
                <a:gd name="T17" fmla="*/ 1 h 112"/>
                <a:gd name="T18" fmla="*/ 1 w 313"/>
                <a:gd name="T19" fmla="*/ 0 h 112"/>
                <a:gd name="T20" fmla="*/ 2 w 313"/>
                <a:gd name="T21" fmla="*/ 1 h 112"/>
                <a:gd name="T22" fmla="*/ 2 w 313"/>
                <a:gd name="T23" fmla="*/ 1 h 112"/>
                <a:gd name="T24" fmla="*/ 2 w 313"/>
                <a:gd name="T25" fmla="*/ 1 h 112"/>
                <a:gd name="T26" fmla="*/ 2 w 313"/>
                <a:gd name="T27" fmla="*/ 1 h 112"/>
                <a:gd name="T28" fmla="*/ 2 w 313"/>
                <a:gd name="T29" fmla="*/ 1 h 112"/>
                <a:gd name="T30" fmla="*/ 2 w 313"/>
                <a:gd name="T31" fmla="*/ 1 h 112"/>
                <a:gd name="T32" fmla="*/ 2 w 313"/>
                <a:gd name="T33" fmla="*/ 1 h 112"/>
                <a:gd name="T34" fmla="*/ 2 w 313"/>
                <a:gd name="T35" fmla="*/ 1 h 112"/>
                <a:gd name="T36" fmla="*/ 2 w 313"/>
                <a:gd name="T37" fmla="*/ 1 h 112"/>
                <a:gd name="T38" fmla="*/ 2 w 313"/>
                <a:gd name="T39" fmla="*/ 1 h 112"/>
                <a:gd name="T40" fmla="*/ 1 w 313"/>
                <a:gd name="T41" fmla="*/ 0 h 112"/>
                <a:gd name="T42" fmla="*/ 1 w 313"/>
                <a:gd name="T43" fmla="*/ 1 h 112"/>
                <a:gd name="T44" fmla="*/ 1 w 313"/>
                <a:gd name="T45" fmla="*/ 0 h 112"/>
                <a:gd name="T46" fmla="*/ 1 w 313"/>
                <a:gd name="T47" fmla="*/ 1 h 112"/>
                <a:gd name="T48" fmla="*/ 0 w 313"/>
                <a:gd name="T49" fmla="*/ 0 h 112"/>
                <a:gd name="T50" fmla="*/ 0 w 313"/>
                <a:gd name="T51" fmla="*/ 1 h 112"/>
                <a:gd name="T52" fmla="*/ 0 w 313"/>
                <a:gd name="T53" fmla="*/ 1 h 112"/>
                <a:gd name="T54" fmla="*/ 0 w 313"/>
                <a:gd name="T55" fmla="*/ 1 h 112"/>
                <a:gd name="T56" fmla="*/ 0 w 313"/>
                <a:gd name="T57" fmla="*/ 1 h 112"/>
                <a:gd name="T58" fmla="*/ 0 w 313"/>
                <a:gd name="T59" fmla="*/ 1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112"/>
                <a:gd name="T92" fmla="*/ 313 w 313"/>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112">
                  <a:moveTo>
                    <a:pt x="4" y="111"/>
                  </a:moveTo>
                  <a:lnTo>
                    <a:pt x="6" y="112"/>
                  </a:lnTo>
                  <a:lnTo>
                    <a:pt x="10" y="112"/>
                  </a:lnTo>
                  <a:lnTo>
                    <a:pt x="12" y="111"/>
                  </a:lnTo>
                  <a:lnTo>
                    <a:pt x="13" y="108"/>
                  </a:lnTo>
                  <a:lnTo>
                    <a:pt x="56" y="31"/>
                  </a:lnTo>
                  <a:lnTo>
                    <a:pt x="104" y="111"/>
                  </a:lnTo>
                  <a:lnTo>
                    <a:pt x="161" y="28"/>
                  </a:lnTo>
                  <a:lnTo>
                    <a:pt x="210" y="111"/>
                  </a:lnTo>
                  <a:lnTo>
                    <a:pt x="261" y="31"/>
                  </a:lnTo>
                  <a:lnTo>
                    <a:pt x="299" y="105"/>
                  </a:lnTo>
                  <a:lnTo>
                    <a:pt x="301" y="107"/>
                  </a:lnTo>
                  <a:lnTo>
                    <a:pt x="304" y="110"/>
                  </a:lnTo>
                  <a:lnTo>
                    <a:pt x="307" y="110"/>
                  </a:lnTo>
                  <a:lnTo>
                    <a:pt x="309" y="108"/>
                  </a:lnTo>
                  <a:lnTo>
                    <a:pt x="312" y="107"/>
                  </a:lnTo>
                  <a:lnTo>
                    <a:pt x="313" y="105"/>
                  </a:lnTo>
                  <a:lnTo>
                    <a:pt x="313" y="102"/>
                  </a:lnTo>
                  <a:lnTo>
                    <a:pt x="313" y="99"/>
                  </a:lnTo>
                  <a:lnTo>
                    <a:pt x="262" y="1"/>
                  </a:lnTo>
                  <a:lnTo>
                    <a:pt x="210" y="83"/>
                  </a:lnTo>
                  <a:lnTo>
                    <a:pt x="162" y="0"/>
                  </a:lnTo>
                  <a:lnTo>
                    <a:pt x="106" y="83"/>
                  </a:lnTo>
                  <a:lnTo>
                    <a:pt x="56" y="1"/>
                  </a:lnTo>
                  <a:lnTo>
                    <a:pt x="1" y="102"/>
                  </a:lnTo>
                  <a:lnTo>
                    <a:pt x="0" y="104"/>
                  </a:lnTo>
                  <a:lnTo>
                    <a:pt x="1" y="106"/>
                  </a:lnTo>
                  <a:lnTo>
                    <a:pt x="2" y="108"/>
                  </a:lnTo>
                  <a:lnTo>
                    <a:pt x="4" y="111"/>
                  </a:lnTo>
                  <a:close/>
                </a:path>
              </a:pathLst>
            </a:custGeom>
            <a:solidFill>
              <a:srgbClr val="000000"/>
            </a:solidFill>
            <a:ln w="9525">
              <a:solidFill>
                <a:schemeClr val="bg1"/>
              </a:solidFill>
              <a:round/>
              <a:headEnd/>
              <a:tailEnd/>
            </a:ln>
          </p:spPr>
          <p:txBody>
            <a:bodyPr/>
            <a:lstStyle/>
            <a:p>
              <a:endParaRPr lang="tr-TR"/>
            </a:p>
          </p:txBody>
        </p:sp>
        <p:sp>
          <p:nvSpPr>
            <p:cNvPr id="10335" name="Rectangle 65"/>
            <p:cNvSpPr>
              <a:spLocks noChangeArrowheads="1"/>
            </p:cNvSpPr>
            <p:nvPr/>
          </p:nvSpPr>
          <p:spPr bwMode="auto">
            <a:xfrm>
              <a:off x="3479" y="696"/>
              <a:ext cx="106" cy="99"/>
            </a:xfrm>
            <a:prstGeom prst="rect">
              <a:avLst/>
            </a:prstGeom>
            <a:solidFill>
              <a:srgbClr val="000000"/>
            </a:solidFill>
            <a:ln w="9525">
              <a:solidFill>
                <a:schemeClr val="bg1"/>
              </a:solidFill>
              <a:miter lim="800000"/>
              <a:headEnd/>
              <a:tailEnd/>
            </a:ln>
          </p:spPr>
          <p:txBody>
            <a:bodyPr/>
            <a:lstStyle/>
            <a:p>
              <a:endParaRPr lang="tr-TR"/>
            </a:p>
          </p:txBody>
        </p:sp>
        <p:sp>
          <p:nvSpPr>
            <p:cNvPr id="10336" name="Freeform 66"/>
            <p:cNvSpPr>
              <a:spLocks/>
            </p:cNvSpPr>
            <p:nvPr/>
          </p:nvSpPr>
          <p:spPr bwMode="auto">
            <a:xfrm>
              <a:off x="3499" y="760"/>
              <a:ext cx="64" cy="70"/>
            </a:xfrm>
            <a:custGeom>
              <a:avLst/>
              <a:gdLst>
                <a:gd name="T0" fmla="*/ 0 w 178"/>
                <a:gd name="T1" fmla="*/ 2 h 180"/>
                <a:gd name="T2" fmla="*/ 1 w 178"/>
                <a:gd name="T3" fmla="*/ 2 h 180"/>
                <a:gd name="T4" fmla="*/ 1 w 178"/>
                <a:gd name="T5" fmla="*/ 2 h 180"/>
                <a:gd name="T6" fmla="*/ 1 w 178"/>
                <a:gd name="T7" fmla="*/ 2 h 180"/>
                <a:gd name="T8" fmla="*/ 1 w 178"/>
                <a:gd name="T9" fmla="*/ 2 h 180"/>
                <a:gd name="T10" fmla="*/ 1 w 178"/>
                <a:gd name="T11" fmla="*/ 1 h 180"/>
                <a:gd name="T12" fmla="*/ 1 w 178"/>
                <a:gd name="T13" fmla="*/ 1 h 180"/>
                <a:gd name="T14" fmla="*/ 1 w 178"/>
                <a:gd name="T15" fmla="*/ 1 h 180"/>
                <a:gd name="T16" fmla="*/ 1 w 178"/>
                <a:gd name="T17" fmla="*/ 1 h 180"/>
                <a:gd name="T18" fmla="*/ 1 w 178"/>
                <a:gd name="T19" fmla="*/ 1 h 180"/>
                <a:gd name="T20" fmla="*/ 1 w 178"/>
                <a:gd name="T21" fmla="*/ 1 h 180"/>
                <a:gd name="T22" fmla="*/ 1 w 178"/>
                <a:gd name="T23" fmla="*/ 0 h 180"/>
                <a:gd name="T24" fmla="*/ 1 w 178"/>
                <a:gd name="T25" fmla="*/ 0 h 180"/>
                <a:gd name="T26" fmla="*/ 1 w 178"/>
                <a:gd name="T27" fmla="*/ 0 h 180"/>
                <a:gd name="T28" fmla="*/ 1 w 178"/>
                <a:gd name="T29" fmla="*/ 0 h 180"/>
                <a:gd name="T30" fmla="*/ 1 w 178"/>
                <a:gd name="T31" fmla="*/ 0 h 180"/>
                <a:gd name="T32" fmla="*/ 0 w 178"/>
                <a:gd name="T33" fmla="*/ 0 h 180"/>
                <a:gd name="T34" fmla="*/ 0 w 178"/>
                <a:gd name="T35" fmla="*/ 0 h 180"/>
                <a:gd name="T36" fmla="*/ 0 w 178"/>
                <a:gd name="T37" fmla="*/ 0 h 180"/>
                <a:gd name="T38" fmla="*/ 0 w 178"/>
                <a:gd name="T39" fmla="*/ 0 h 180"/>
                <a:gd name="T40" fmla="*/ 0 w 178"/>
                <a:gd name="T41" fmla="*/ 0 h 180"/>
                <a:gd name="T42" fmla="*/ 0 w 178"/>
                <a:gd name="T43" fmla="*/ 0 h 180"/>
                <a:gd name="T44" fmla="*/ 0 w 178"/>
                <a:gd name="T45" fmla="*/ 1 h 180"/>
                <a:gd name="T46" fmla="*/ 0 w 178"/>
                <a:gd name="T47" fmla="*/ 1 h 180"/>
                <a:gd name="T48" fmla="*/ 0 w 178"/>
                <a:gd name="T49" fmla="*/ 1 h 180"/>
                <a:gd name="T50" fmla="*/ 0 w 178"/>
                <a:gd name="T51" fmla="*/ 1 h 180"/>
                <a:gd name="T52" fmla="*/ 0 w 178"/>
                <a:gd name="T53" fmla="*/ 1 h 180"/>
                <a:gd name="T54" fmla="*/ 0 w 178"/>
                <a:gd name="T55" fmla="*/ 1 h 180"/>
                <a:gd name="T56" fmla="*/ 0 w 178"/>
                <a:gd name="T57" fmla="*/ 2 h 180"/>
                <a:gd name="T58" fmla="*/ 0 w 178"/>
                <a:gd name="T59" fmla="*/ 2 h 180"/>
                <a:gd name="T60" fmla="*/ 0 w 178"/>
                <a:gd name="T61" fmla="*/ 2 h 180"/>
                <a:gd name="T62" fmla="*/ 0 w 178"/>
                <a:gd name="T63" fmla="*/ 2 h 180"/>
                <a:gd name="T64" fmla="*/ 0 w 178"/>
                <a:gd name="T65" fmla="*/ 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80"/>
                <a:gd name="T101" fmla="*/ 178 w 178"/>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80">
                  <a:moveTo>
                    <a:pt x="89" y="180"/>
                  </a:moveTo>
                  <a:lnTo>
                    <a:pt x="106" y="178"/>
                  </a:lnTo>
                  <a:lnTo>
                    <a:pt x="123" y="173"/>
                  </a:lnTo>
                  <a:lnTo>
                    <a:pt x="138" y="165"/>
                  </a:lnTo>
                  <a:lnTo>
                    <a:pt x="151" y="154"/>
                  </a:lnTo>
                  <a:lnTo>
                    <a:pt x="163" y="141"/>
                  </a:lnTo>
                  <a:lnTo>
                    <a:pt x="171" y="125"/>
                  </a:lnTo>
                  <a:lnTo>
                    <a:pt x="175" y="109"/>
                  </a:lnTo>
                  <a:lnTo>
                    <a:pt x="178" y="90"/>
                  </a:lnTo>
                  <a:lnTo>
                    <a:pt x="175" y="72"/>
                  </a:lnTo>
                  <a:lnTo>
                    <a:pt x="171" y="56"/>
                  </a:lnTo>
                  <a:lnTo>
                    <a:pt x="163" y="40"/>
                  </a:lnTo>
                  <a:lnTo>
                    <a:pt x="151" y="27"/>
                  </a:lnTo>
                  <a:lnTo>
                    <a:pt x="138" y="15"/>
                  </a:lnTo>
                  <a:lnTo>
                    <a:pt x="123" y="7"/>
                  </a:lnTo>
                  <a:lnTo>
                    <a:pt x="106" y="3"/>
                  </a:lnTo>
                  <a:lnTo>
                    <a:pt x="89" y="0"/>
                  </a:lnTo>
                  <a:lnTo>
                    <a:pt x="72" y="3"/>
                  </a:lnTo>
                  <a:lnTo>
                    <a:pt x="54" y="7"/>
                  </a:lnTo>
                  <a:lnTo>
                    <a:pt x="39" y="15"/>
                  </a:lnTo>
                  <a:lnTo>
                    <a:pt x="27" y="27"/>
                  </a:lnTo>
                  <a:lnTo>
                    <a:pt x="15" y="40"/>
                  </a:lnTo>
                  <a:lnTo>
                    <a:pt x="7" y="56"/>
                  </a:lnTo>
                  <a:lnTo>
                    <a:pt x="2" y="72"/>
                  </a:lnTo>
                  <a:lnTo>
                    <a:pt x="0" y="90"/>
                  </a:lnTo>
                  <a:lnTo>
                    <a:pt x="2" y="109"/>
                  </a:lnTo>
                  <a:lnTo>
                    <a:pt x="7" y="125"/>
                  </a:lnTo>
                  <a:lnTo>
                    <a:pt x="15" y="141"/>
                  </a:lnTo>
                  <a:lnTo>
                    <a:pt x="27" y="154"/>
                  </a:lnTo>
                  <a:lnTo>
                    <a:pt x="39" y="165"/>
                  </a:lnTo>
                  <a:lnTo>
                    <a:pt x="54" y="173"/>
                  </a:lnTo>
                  <a:lnTo>
                    <a:pt x="72" y="178"/>
                  </a:lnTo>
                  <a:lnTo>
                    <a:pt x="89" y="180"/>
                  </a:lnTo>
                  <a:close/>
                </a:path>
              </a:pathLst>
            </a:custGeom>
            <a:solidFill>
              <a:srgbClr val="000000"/>
            </a:solidFill>
            <a:ln w="9525">
              <a:solidFill>
                <a:schemeClr val="bg1"/>
              </a:solidFill>
              <a:round/>
              <a:headEnd/>
              <a:tailEnd/>
            </a:ln>
          </p:spPr>
          <p:txBody>
            <a:bodyPr/>
            <a:lstStyle/>
            <a:p>
              <a:endParaRPr lang="tr-TR"/>
            </a:p>
          </p:txBody>
        </p:sp>
        <p:sp>
          <p:nvSpPr>
            <p:cNvPr id="10337" name="Freeform 67"/>
            <p:cNvSpPr>
              <a:spLocks/>
            </p:cNvSpPr>
            <p:nvPr/>
          </p:nvSpPr>
          <p:spPr bwMode="auto">
            <a:xfrm>
              <a:off x="3379" y="300"/>
              <a:ext cx="303" cy="413"/>
            </a:xfrm>
            <a:custGeom>
              <a:avLst/>
              <a:gdLst>
                <a:gd name="T0" fmla="*/ 4 w 847"/>
                <a:gd name="T1" fmla="*/ 2 h 1063"/>
                <a:gd name="T2" fmla="*/ 5 w 847"/>
                <a:gd name="T3" fmla="*/ 2 h 1063"/>
                <a:gd name="T4" fmla="*/ 5 w 847"/>
                <a:gd name="T5" fmla="*/ 3 h 1063"/>
                <a:gd name="T6" fmla="*/ 5 w 847"/>
                <a:gd name="T7" fmla="*/ 4 h 1063"/>
                <a:gd name="T8" fmla="*/ 5 w 847"/>
                <a:gd name="T9" fmla="*/ 5 h 1063"/>
                <a:gd name="T10" fmla="*/ 4 w 847"/>
                <a:gd name="T11" fmla="*/ 6 h 1063"/>
                <a:gd name="T12" fmla="*/ 4 w 847"/>
                <a:gd name="T13" fmla="*/ 6 h 1063"/>
                <a:gd name="T14" fmla="*/ 4 w 847"/>
                <a:gd name="T15" fmla="*/ 6 h 1063"/>
                <a:gd name="T16" fmla="*/ 4 w 847"/>
                <a:gd name="T17" fmla="*/ 7 h 1063"/>
                <a:gd name="T18" fmla="*/ 3 w 847"/>
                <a:gd name="T19" fmla="*/ 7 h 1063"/>
                <a:gd name="T20" fmla="*/ 3 w 847"/>
                <a:gd name="T21" fmla="*/ 9 h 1063"/>
                <a:gd name="T22" fmla="*/ 2 w 847"/>
                <a:gd name="T23" fmla="*/ 9 h 1063"/>
                <a:gd name="T24" fmla="*/ 1 w 847"/>
                <a:gd name="T25" fmla="*/ 7 h 1063"/>
                <a:gd name="T26" fmla="*/ 1 w 847"/>
                <a:gd name="T27" fmla="*/ 6 h 1063"/>
                <a:gd name="T28" fmla="*/ 1 w 847"/>
                <a:gd name="T29" fmla="*/ 6 h 1063"/>
                <a:gd name="T30" fmla="*/ 0 w 847"/>
                <a:gd name="T31" fmla="*/ 5 h 1063"/>
                <a:gd name="T32" fmla="*/ 0 w 847"/>
                <a:gd name="T33" fmla="*/ 4 h 1063"/>
                <a:gd name="T34" fmla="*/ 0 w 847"/>
                <a:gd name="T35" fmla="*/ 3 h 1063"/>
                <a:gd name="T36" fmla="*/ 0 w 847"/>
                <a:gd name="T37" fmla="*/ 2 h 1063"/>
                <a:gd name="T38" fmla="*/ 1 w 847"/>
                <a:gd name="T39" fmla="*/ 1 h 1063"/>
                <a:gd name="T40" fmla="*/ 1 w 847"/>
                <a:gd name="T41" fmla="*/ 1 h 1063"/>
                <a:gd name="T42" fmla="*/ 1 w 847"/>
                <a:gd name="T43" fmla="*/ 1 h 1063"/>
                <a:gd name="T44" fmla="*/ 2 w 847"/>
                <a:gd name="T45" fmla="*/ 1 h 1063"/>
                <a:gd name="T46" fmla="*/ 2 w 847"/>
                <a:gd name="T47" fmla="*/ 0 h 1063"/>
                <a:gd name="T48" fmla="*/ 3 w 847"/>
                <a:gd name="T49" fmla="*/ 0 h 1063"/>
                <a:gd name="T50" fmla="*/ 3 w 847"/>
                <a:gd name="T51" fmla="*/ 0 h 1063"/>
                <a:gd name="T52" fmla="*/ 3 w 847"/>
                <a:gd name="T53" fmla="*/ 0 h 1063"/>
                <a:gd name="T54" fmla="*/ 3 w 847"/>
                <a:gd name="T55" fmla="*/ 1 h 1063"/>
                <a:gd name="T56" fmla="*/ 4 w 847"/>
                <a:gd name="T57" fmla="*/ 1 h 1063"/>
                <a:gd name="T58" fmla="*/ 4 w 847"/>
                <a:gd name="T59" fmla="*/ 1 h 1063"/>
                <a:gd name="T60" fmla="*/ 4 w 847"/>
                <a:gd name="T61" fmla="*/ 1 h 1063"/>
                <a:gd name="T62" fmla="*/ 4 w 847"/>
                <a:gd name="T63" fmla="*/ 1 h 1063"/>
                <a:gd name="T64" fmla="*/ 4 w 847"/>
                <a:gd name="T65" fmla="*/ 1 h 1063"/>
                <a:gd name="T66" fmla="*/ 4 w 847"/>
                <a:gd name="T67" fmla="*/ 1 h 1063"/>
                <a:gd name="T68" fmla="*/ 4 w 847"/>
                <a:gd name="T69" fmla="*/ 1 h 1063"/>
                <a:gd name="T70" fmla="*/ 4 w 847"/>
                <a:gd name="T71" fmla="*/ 0 h 1063"/>
                <a:gd name="T72" fmla="*/ 3 w 847"/>
                <a:gd name="T73" fmla="*/ 0 h 1063"/>
                <a:gd name="T74" fmla="*/ 3 w 847"/>
                <a:gd name="T75" fmla="*/ 0 h 1063"/>
                <a:gd name="T76" fmla="*/ 3 w 847"/>
                <a:gd name="T77" fmla="*/ 0 h 1063"/>
                <a:gd name="T78" fmla="*/ 2 w 847"/>
                <a:gd name="T79" fmla="*/ 0 h 1063"/>
                <a:gd name="T80" fmla="*/ 1 w 847"/>
                <a:gd name="T81" fmla="*/ 1 h 1063"/>
                <a:gd name="T82" fmla="*/ 0 w 847"/>
                <a:gd name="T83" fmla="*/ 1 h 1063"/>
                <a:gd name="T84" fmla="*/ 0 w 847"/>
                <a:gd name="T85" fmla="*/ 2 h 1063"/>
                <a:gd name="T86" fmla="*/ 0 w 847"/>
                <a:gd name="T87" fmla="*/ 3 h 1063"/>
                <a:gd name="T88" fmla="*/ 0 w 847"/>
                <a:gd name="T89" fmla="*/ 4 h 1063"/>
                <a:gd name="T90" fmla="*/ 0 w 847"/>
                <a:gd name="T91" fmla="*/ 5 h 1063"/>
                <a:gd name="T92" fmla="*/ 1 w 847"/>
                <a:gd name="T93" fmla="*/ 6 h 1063"/>
                <a:gd name="T94" fmla="*/ 1 w 847"/>
                <a:gd name="T95" fmla="*/ 7 h 1063"/>
                <a:gd name="T96" fmla="*/ 1 w 847"/>
                <a:gd name="T97" fmla="*/ 8 h 1063"/>
                <a:gd name="T98" fmla="*/ 2 w 847"/>
                <a:gd name="T99" fmla="*/ 9 h 1063"/>
                <a:gd name="T100" fmla="*/ 3 w 847"/>
                <a:gd name="T101" fmla="*/ 9 h 1063"/>
                <a:gd name="T102" fmla="*/ 4 w 847"/>
                <a:gd name="T103" fmla="*/ 7 h 1063"/>
                <a:gd name="T104" fmla="*/ 4 w 847"/>
                <a:gd name="T105" fmla="*/ 6 h 1063"/>
                <a:gd name="T106" fmla="*/ 4 w 847"/>
                <a:gd name="T107" fmla="*/ 6 h 1063"/>
                <a:gd name="T108" fmla="*/ 5 w 847"/>
                <a:gd name="T109" fmla="*/ 6 h 1063"/>
                <a:gd name="T110" fmla="*/ 5 w 847"/>
                <a:gd name="T111" fmla="*/ 6 h 1063"/>
                <a:gd name="T112" fmla="*/ 5 w 847"/>
                <a:gd name="T113" fmla="*/ 5 h 1063"/>
                <a:gd name="T114" fmla="*/ 5 w 847"/>
                <a:gd name="T115" fmla="*/ 5 h 1063"/>
                <a:gd name="T116" fmla="*/ 5 w 847"/>
                <a:gd name="T117" fmla="*/ 4 h 1063"/>
                <a:gd name="T118" fmla="*/ 5 w 847"/>
                <a:gd name="T119" fmla="*/ 3 h 1063"/>
                <a:gd name="T120" fmla="*/ 5 w 847"/>
                <a:gd name="T121" fmla="*/ 2 h 1063"/>
                <a:gd name="T122" fmla="*/ 5 w 847"/>
                <a:gd name="T123" fmla="*/ 1 h 10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7"/>
                <a:gd name="T187" fmla="*/ 0 h 1063"/>
                <a:gd name="T188" fmla="*/ 847 w 847"/>
                <a:gd name="T189" fmla="*/ 1063 h 10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7" h="1063">
                  <a:moveTo>
                    <a:pt x="757" y="159"/>
                  </a:moveTo>
                  <a:lnTo>
                    <a:pt x="698" y="159"/>
                  </a:lnTo>
                  <a:lnTo>
                    <a:pt x="720" y="185"/>
                  </a:lnTo>
                  <a:lnTo>
                    <a:pt x="739" y="214"/>
                  </a:lnTo>
                  <a:lnTo>
                    <a:pt x="757" y="245"/>
                  </a:lnTo>
                  <a:lnTo>
                    <a:pt x="773" y="278"/>
                  </a:lnTo>
                  <a:lnTo>
                    <a:pt x="785" y="312"/>
                  </a:lnTo>
                  <a:lnTo>
                    <a:pt x="795" y="346"/>
                  </a:lnTo>
                  <a:lnTo>
                    <a:pt x="800" y="380"/>
                  </a:lnTo>
                  <a:lnTo>
                    <a:pt x="803" y="414"/>
                  </a:lnTo>
                  <a:lnTo>
                    <a:pt x="800" y="449"/>
                  </a:lnTo>
                  <a:lnTo>
                    <a:pt x="796" y="484"/>
                  </a:lnTo>
                  <a:lnTo>
                    <a:pt x="787" y="518"/>
                  </a:lnTo>
                  <a:lnTo>
                    <a:pt x="775" y="552"/>
                  </a:lnTo>
                  <a:lnTo>
                    <a:pt x="760" y="583"/>
                  </a:lnTo>
                  <a:lnTo>
                    <a:pt x="742" y="614"/>
                  </a:lnTo>
                  <a:lnTo>
                    <a:pt x="721" y="643"/>
                  </a:lnTo>
                  <a:lnTo>
                    <a:pt x="697" y="669"/>
                  </a:lnTo>
                  <a:lnTo>
                    <a:pt x="696" y="670"/>
                  </a:lnTo>
                  <a:lnTo>
                    <a:pt x="692" y="675"/>
                  </a:lnTo>
                  <a:lnTo>
                    <a:pt x="688" y="681"/>
                  </a:lnTo>
                  <a:lnTo>
                    <a:pt x="682" y="688"/>
                  </a:lnTo>
                  <a:lnTo>
                    <a:pt x="675" y="695"/>
                  </a:lnTo>
                  <a:lnTo>
                    <a:pt x="669" y="703"/>
                  </a:lnTo>
                  <a:lnTo>
                    <a:pt x="663" y="708"/>
                  </a:lnTo>
                  <a:lnTo>
                    <a:pt x="660" y="714"/>
                  </a:lnTo>
                  <a:lnTo>
                    <a:pt x="641" y="741"/>
                  </a:lnTo>
                  <a:lnTo>
                    <a:pt x="621" y="772"/>
                  </a:lnTo>
                  <a:lnTo>
                    <a:pt x="599" y="807"/>
                  </a:lnTo>
                  <a:lnTo>
                    <a:pt x="579" y="845"/>
                  </a:lnTo>
                  <a:lnTo>
                    <a:pt x="561" y="887"/>
                  </a:lnTo>
                  <a:lnTo>
                    <a:pt x="546" y="931"/>
                  </a:lnTo>
                  <a:lnTo>
                    <a:pt x="534" y="974"/>
                  </a:lnTo>
                  <a:lnTo>
                    <a:pt x="529" y="1019"/>
                  </a:lnTo>
                  <a:lnTo>
                    <a:pt x="322" y="1019"/>
                  </a:lnTo>
                  <a:lnTo>
                    <a:pt x="315" y="969"/>
                  </a:lnTo>
                  <a:lnTo>
                    <a:pt x="303" y="919"/>
                  </a:lnTo>
                  <a:lnTo>
                    <a:pt x="283" y="871"/>
                  </a:lnTo>
                  <a:lnTo>
                    <a:pt x="261" y="826"/>
                  </a:lnTo>
                  <a:lnTo>
                    <a:pt x="237" y="783"/>
                  </a:lnTo>
                  <a:lnTo>
                    <a:pt x="214" y="746"/>
                  </a:lnTo>
                  <a:lnTo>
                    <a:pt x="191" y="715"/>
                  </a:lnTo>
                  <a:lnTo>
                    <a:pt x="173" y="691"/>
                  </a:lnTo>
                  <a:lnTo>
                    <a:pt x="169" y="688"/>
                  </a:lnTo>
                  <a:lnTo>
                    <a:pt x="141" y="660"/>
                  </a:lnTo>
                  <a:lnTo>
                    <a:pt x="116" y="630"/>
                  </a:lnTo>
                  <a:lnTo>
                    <a:pt x="94" y="598"/>
                  </a:lnTo>
                  <a:lnTo>
                    <a:pt x="77" y="563"/>
                  </a:lnTo>
                  <a:lnTo>
                    <a:pt x="62" y="528"/>
                  </a:lnTo>
                  <a:lnTo>
                    <a:pt x="52" y="491"/>
                  </a:lnTo>
                  <a:lnTo>
                    <a:pt x="46" y="453"/>
                  </a:lnTo>
                  <a:lnTo>
                    <a:pt x="43" y="414"/>
                  </a:lnTo>
                  <a:lnTo>
                    <a:pt x="46" y="378"/>
                  </a:lnTo>
                  <a:lnTo>
                    <a:pt x="50" y="342"/>
                  </a:lnTo>
                  <a:lnTo>
                    <a:pt x="60" y="308"/>
                  </a:lnTo>
                  <a:lnTo>
                    <a:pt x="71" y="274"/>
                  </a:lnTo>
                  <a:lnTo>
                    <a:pt x="86" y="242"/>
                  </a:lnTo>
                  <a:lnTo>
                    <a:pt x="105" y="211"/>
                  </a:lnTo>
                  <a:lnTo>
                    <a:pt x="126" y="182"/>
                  </a:lnTo>
                  <a:lnTo>
                    <a:pt x="151" y="156"/>
                  </a:lnTo>
                  <a:lnTo>
                    <a:pt x="164" y="143"/>
                  </a:lnTo>
                  <a:lnTo>
                    <a:pt x="179" y="130"/>
                  </a:lnTo>
                  <a:lnTo>
                    <a:pt x="194" y="119"/>
                  </a:lnTo>
                  <a:lnTo>
                    <a:pt x="209" y="108"/>
                  </a:lnTo>
                  <a:lnTo>
                    <a:pt x="226" y="98"/>
                  </a:lnTo>
                  <a:lnTo>
                    <a:pt x="242" y="89"/>
                  </a:lnTo>
                  <a:lnTo>
                    <a:pt x="258" y="81"/>
                  </a:lnTo>
                  <a:lnTo>
                    <a:pt x="275" y="73"/>
                  </a:lnTo>
                  <a:lnTo>
                    <a:pt x="292" y="66"/>
                  </a:lnTo>
                  <a:lnTo>
                    <a:pt x="311" y="60"/>
                  </a:lnTo>
                  <a:lnTo>
                    <a:pt x="329" y="55"/>
                  </a:lnTo>
                  <a:lnTo>
                    <a:pt x="346" y="51"/>
                  </a:lnTo>
                  <a:lnTo>
                    <a:pt x="366" y="48"/>
                  </a:lnTo>
                  <a:lnTo>
                    <a:pt x="384" y="46"/>
                  </a:lnTo>
                  <a:lnTo>
                    <a:pt x="403" y="44"/>
                  </a:lnTo>
                  <a:lnTo>
                    <a:pt x="423" y="44"/>
                  </a:lnTo>
                  <a:lnTo>
                    <a:pt x="442" y="44"/>
                  </a:lnTo>
                  <a:lnTo>
                    <a:pt x="461" y="46"/>
                  </a:lnTo>
                  <a:lnTo>
                    <a:pt x="480" y="48"/>
                  </a:lnTo>
                  <a:lnTo>
                    <a:pt x="499" y="51"/>
                  </a:lnTo>
                  <a:lnTo>
                    <a:pt x="517" y="55"/>
                  </a:lnTo>
                  <a:lnTo>
                    <a:pt x="535" y="60"/>
                  </a:lnTo>
                  <a:lnTo>
                    <a:pt x="553" y="66"/>
                  </a:lnTo>
                  <a:lnTo>
                    <a:pt x="571" y="73"/>
                  </a:lnTo>
                  <a:lnTo>
                    <a:pt x="588" y="81"/>
                  </a:lnTo>
                  <a:lnTo>
                    <a:pt x="605" y="89"/>
                  </a:lnTo>
                  <a:lnTo>
                    <a:pt x="621" y="98"/>
                  </a:lnTo>
                  <a:lnTo>
                    <a:pt x="637" y="108"/>
                  </a:lnTo>
                  <a:lnTo>
                    <a:pt x="652" y="119"/>
                  </a:lnTo>
                  <a:lnTo>
                    <a:pt x="667" y="130"/>
                  </a:lnTo>
                  <a:lnTo>
                    <a:pt x="682" y="143"/>
                  </a:lnTo>
                  <a:lnTo>
                    <a:pt x="696" y="156"/>
                  </a:lnTo>
                  <a:lnTo>
                    <a:pt x="696" y="157"/>
                  </a:lnTo>
                  <a:lnTo>
                    <a:pt x="697" y="157"/>
                  </a:lnTo>
                  <a:lnTo>
                    <a:pt x="697" y="158"/>
                  </a:lnTo>
                  <a:lnTo>
                    <a:pt x="698" y="159"/>
                  </a:lnTo>
                  <a:lnTo>
                    <a:pt x="757" y="159"/>
                  </a:lnTo>
                  <a:lnTo>
                    <a:pt x="750" y="150"/>
                  </a:lnTo>
                  <a:lnTo>
                    <a:pt x="742" y="142"/>
                  </a:lnTo>
                  <a:lnTo>
                    <a:pt x="735" y="132"/>
                  </a:lnTo>
                  <a:lnTo>
                    <a:pt x="727" y="124"/>
                  </a:lnTo>
                  <a:lnTo>
                    <a:pt x="712" y="109"/>
                  </a:lnTo>
                  <a:lnTo>
                    <a:pt x="696" y="96"/>
                  </a:lnTo>
                  <a:lnTo>
                    <a:pt x="678" y="83"/>
                  </a:lnTo>
                  <a:lnTo>
                    <a:pt x="661" y="71"/>
                  </a:lnTo>
                  <a:lnTo>
                    <a:pt x="644" y="60"/>
                  </a:lnTo>
                  <a:lnTo>
                    <a:pt x="625" y="50"/>
                  </a:lnTo>
                  <a:lnTo>
                    <a:pt x="607" y="40"/>
                  </a:lnTo>
                  <a:lnTo>
                    <a:pt x="587" y="32"/>
                  </a:lnTo>
                  <a:lnTo>
                    <a:pt x="568" y="24"/>
                  </a:lnTo>
                  <a:lnTo>
                    <a:pt x="548" y="18"/>
                  </a:lnTo>
                  <a:lnTo>
                    <a:pt x="527" y="13"/>
                  </a:lnTo>
                  <a:lnTo>
                    <a:pt x="508" y="8"/>
                  </a:lnTo>
                  <a:lnTo>
                    <a:pt x="486" y="5"/>
                  </a:lnTo>
                  <a:lnTo>
                    <a:pt x="465" y="2"/>
                  </a:lnTo>
                  <a:lnTo>
                    <a:pt x="444" y="0"/>
                  </a:lnTo>
                  <a:lnTo>
                    <a:pt x="423" y="0"/>
                  </a:lnTo>
                  <a:lnTo>
                    <a:pt x="380" y="2"/>
                  </a:lnTo>
                  <a:lnTo>
                    <a:pt x="337" y="8"/>
                  </a:lnTo>
                  <a:lnTo>
                    <a:pt x="297" y="18"/>
                  </a:lnTo>
                  <a:lnTo>
                    <a:pt x="258" y="32"/>
                  </a:lnTo>
                  <a:lnTo>
                    <a:pt x="221" y="50"/>
                  </a:lnTo>
                  <a:lnTo>
                    <a:pt x="186" y="70"/>
                  </a:lnTo>
                  <a:lnTo>
                    <a:pt x="154" y="94"/>
                  </a:lnTo>
                  <a:lnTo>
                    <a:pt x="124" y="121"/>
                  </a:lnTo>
                  <a:lnTo>
                    <a:pt x="96" y="151"/>
                  </a:lnTo>
                  <a:lnTo>
                    <a:pt x="72" y="182"/>
                  </a:lnTo>
                  <a:lnTo>
                    <a:pt x="50" y="217"/>
                  </a:lnTo>
                  <a:lnTo>
                    <a:pt x="33" y="252"/>
                  </a:lnTo>
                  <a:lnTo>
                    <a:pt x="19" y="290"/>
                  </a:lnTo>
                  <a:lnTo>
                    <a:pt x="8" y="331"/>
                  </a:lnTo>
                  <a:lnTo>
                    <a:pt x="2" y="371"/>
                  </a:lnTo>
                  <a:lnTo>
                    <a:pt x="0" y="414"/>
                  </a:lnTo>
                  <a:lnTo>
                    <a:pt x="2" y="457"/>
                  </a:lnTo>
                  <a:lnTo>
                    <a:pt x="9" y="500"/>
                  </a:lnTo>
                  <a:lnTo>
                    <a:pt x="20" y="541"/>
                  </a:lnTo>
                  <a:lnTo>
                    <a:pt x="37" y="581"/>
                  </a:lnTo>
                  <a:lnTo>
                    <a:pt x="56" y="619"/>
                  </a:lnTo>
                  <a:lnTo>
                    <a:pt x="80" y="655"/>
                  </a:lnTo>
                  <a:lnTo>
                    <a:pt x="108" y="689"/>
                  </a:lnTo>
                  <a:lnTo>
                    <a:pt x="139" y="719"/>
                  </a:lnTo>
                  <a:lnTo>
                    <a:pt x="155" y="740"/>
                  </a:lnTo>
                  <a:lnTo>
                    <a:pt x="176" y="769"/>
                  </a:lnTo>
                  <a:lnTo>
                    <a:pt x="199" y="806"/>
                  </a:lnTo>
                  <a:lnTo>
                    <a:pt x="223" y="848"/>
                  </a:lnTo>
                  <a:lnTo>
                    <a:pt x="245" y="894"/>
                  </a:lnTo>
                  <a:lnTo>
                    <a:pt x="264" y="942"/>
                  </a:lnTo>
                  <a:lnTo>
                    <a:pt x="275" y="992"/>
                  </a:lnTo>
                  <a:lnTo>
                    <a:pt x="279" y="1040"/>
                  </a:lnTo>
                  <a:lnTo>
                    <a:pt x="279" y="1063"/>
                  </a:lnTo>
                  <a:lnTo>
                    <a:pt x="573" y="1063"/>
                  </a:lnTo>
                  <a:lnTo>
                    <a:pt x="572" y="1040"/>
                  </a:lnTo>
                  <a:lnTo>
                    <a:pt x="578" y="981"/>
                  </a:lnTo>
                  <a:lnTo>
                    <a:pt x="594" y="922"/>
                  </a:lnTo>
                  <a:lnTo>
                    <a:pt x="620" y="865"/>
                  </a:lnTo>
                  <a:lnTo>
                    <a:pt x="648" y="812"/>
                  </a:lnTo>
                  <a:lnTo>
                    <a:pt x="677" y="767"/>
                  </a:lnTo>
                  <a:lnTo>
                    <a:pt x="702" y="731"/>
                  </a:lnTo>
                  <a:lnTo>
                    <a:pt x="721" y="708"/>
                  </a:lnTo>
                  <a:lnTo>
                    <a:pt x="729" y="699"/>
                  </a:lnTo>
                  <a:lnTo>
                    <a:pt x="730" y="698"/>
                  </a:lnTo>
                  <a:lnTo>
                    <a:pt x="738" y="689"/>
                  </a:lnTo>
                  <a:lnTo>
                    <a:pt x="746" y="681"/>
                  </a:lnTo>
                  <a:lnTo>
                    <a:pt x="753" y="672"/>
                  </a:lnTo>
                  <a:lnTo>
                    <a:pt x="761" y="662"/>
                  </a:lnTo>
                  <a:lnTo>
                    <a:pt x="768" y="654"/>
                  </a:lnTo>
                  <a:lnTo>
                    <a:pt x="767" y="654"/>
                  </a:lnTo>
                  <a:lnTo>
                    <a:pt x="785" y="628"/>
                  </a:lnTo>
                  <a:lnTo>
                    <a:pt x="802" y="599"/>
                  </a:lnTo>
                  <a:lnTo>
                    <a:pt x="815" y="570"/>
                  </a:lnTo>
                  <a:lnTo>
                    <a:pt x="826" y="540"/>
                  </a:lnTo>
                  <a:lnTo>
                    <a:pt x="835" y="509"/>
                  </a:lnTo>
                  <a:lnTo>
                    <a:pt x="842" y="478"/>
                  </a:lnTo>
                  <a:lnTo>
                    <a:pt x="845" y="446"/>
                  </a:lnTo>
                  <a:lnTo>
                    <a:pt x="847" y="414"/>
                  </a:lnTo>
                  <a:lnTo>
                    <a:pt x="844" y="380"/>
                  </a:lnTo>
                  <a:lnTo>
                    <a:pt x="840" y="347"/>
                  </a:lnTo>
                  <a:lnTo>
                    <a:pt x="832" y="312"/>
                  </a:lnTo>
                  <a:lnTo>
                    <a:pt x="821" y="279"/>
                  </a:lnTo>
                  <a:lnTo>
                    <a:pt x="807" y="247"/>
                  </a:lnTo>
                  <a:lnTo>
                    <a:pt x="792" y="215"/>
                  </a:lnTo>
                  <a:lnTo>
                    <a:pt x="775" y="187"/>
                  </a:lnTo>
                  <a:lnTo>
                    <a:pt x="757" y="159"/>
                  </a:lnTo>
                  <a:close/>
                </a:path>
              </a:pathLst>
            </a:custGeom>
            <a:solidFill>
              <a:srgbClr val="FFCC00"/>
            </a:solidFill>
            <a:ln w="9525">
              <a:solidFill>
                <a:schemeClr val="bg1"/>
              </a:solidFill>
              <a:round/>
              <a:headEnd/>
              <a:tailEnd/>
            </a:ln>
          </p:spPr>
          <p:txBody>
            <a:bodyPr/>
            <a:lstStyle/>
            <a:p>
              <a:endParaRPr lang="tr-TR"/>
            </a:p>
          </p:txBody>
        </p:sp>
        <p:sp>
          <p:nvSpPr>
            <p:cNvPr id="10338" name="Freeform 68"/>
            <p:cNvSpPr>
              <a:spLocks/>
            </p:cNvSpPr>
            <p:nvPr/>
          </p:nvSpPr>
          <p:spPr bwMode="auto">
            <a:xfrm>
              <a:off x="3494" y="735"/>
              <a:ext cx="76" cy="22"/>
            </a:xfrm>
            <a:custGeom>
              <a:avLst/>
              <a:gdLst>
                <a:gd name="T0" fmla="*/ 1 w 213"/>
                <a:gd name="T1" fmla="*/ 0 h 57"/>
                <a:gd name="T2" fmla="*/ 1 w 213"/>
                <a:gd name="T3" fmla="*/ 0 h 57"/>
                <a:gd name="T4" fmla="*/ 1 w 213"/>
                <a:gd name="T5" fmla="*/ 0 h 57"/>
                <a:gd name="T6" fmla="*/ 1 w 213"/>
                <a:gd name="T7" fmla="*/ 0 h 57"/>
                <a:gd name="T8" fmla="*/ 1 w 213"/>
                <a:gd name="T9" fmla="*/ 0 h 57"/>
                <a:gd name="T10" fmla="*/ 1 w 213"/>
                <a:gd name="T11" fmla="*/ 0 h 57"/>
                <a:gd name="T12" fmla="*/ 1 w 213"/>
                <a:gd name="T13" fmla="*/ 0 h 57"/>
                <a:gd name="T14" fmla="*/ 1 w 213"/>
                <a:gd name="T15" fmla="*/ 0 h 57"/>
                <a:gd name="T16" fmla="*/ 1 w 213"/>
                <a:gd name="T17" fmla="*/ 0 h 57"/>
                <a:gd name="T18" fmla="*/ 1 w 213"/>
                <a:gd name="T19" fmla="*/ 0 h 57"/>
                <a:gd name="T20" fmla="*/ 0 w 213"/>
                <a:gd name="T21" fmla="*/ 0 h 57"/>
                <a:gd name="T22" fmla="*/ 0 w 213"/>
                <a:gd name="T23" fmla="*/ 0 h 57"/>
                <a:gd name="T24" fmla="*/ 0 w 213"/>
                <a:gd name="T25" fmla="*/ 0 h 57"/>
                <a:gd name="T26" fmla="*/ 0 w 213"/>
                <a:gd name="T27" fmla="*/ 0 h 57"/>
                <a:gd name="T28" fmla="*/ 0 w 213"/>
                <a:gd name="T29" fmla="*/ 0 h 57"/>
                <a:gd name="T30" fmla="*/ 0 w 213"/>
                <a:gd name="T31" fmla="*/ 0 h 57"/>
                <a:gd name="T32" fmla="*/ 0 w 213"/>
                <a:gd name="T33" fmla="*/ 0 h 57"/>
                <a:gd name="T34" fmla="*/ 0 w 213"/>
                <a:gd name="T35" fmla="*/ 0 h 57"/>
                <a:gd name="T36" fmla="*/ 0 w 213"/>
                <a:gd name="T37" fmla="*/ 0 h 57"/>
                <a:gd name="T38" fmla="*/ 0 w 213"/>
                <a:gd name="T39" fmla="*/ 0 h 57"/>
                <a:gd name="T40" fmla="*/ 1 w 213"/>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7"/>
                <a:gd name="T65" fmla="*/ 213 w 213"/>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7">
                  <a:moveTo>
                    <a:pt x="201" y="29"/>
                  </a:moveTo>
                  <a:lnTo>
                    <a:pt x="206" y="26"/>
                  </a:lnTo>
                  <a:lnTo>
                    <a:pt x="211" y="23"/>
                  </a:lnTo>
                  <a:lnTo>
                    <a:pt x="213" y="17"/>
                  </a:lnTo>
                  <a:lnTo>
                    <a:pt x="213" y="11"/>
                  </a:lnTo>
                  <a:lnTo>
                    <a:pt x="211" y="6"/>
                  </a:lnTo>
                  <a:lnTo>
                    <a:pt x="208" y="2"/>
                  </a:lnTo>
                  <a:lnTo>
                    <a:pt x="203" y="0"/>
                  </a:lnTo>
                  <a:lnTo>
                    <a:pt x="197" y="0"/>
                  </a:lnTo>
                  <a:lnTo>
                    <a:pt x="13" y="29"/>
                  </a:lnTo>
                  <a:lnTo>
                    <a:pt x="7" y="31"/>
                  </a:lnTo>
                  <a:lnTo>
                    <a:pt x="4" y="34"/>
                  </a:lnTo>
                  <a:lnTo>
                    <a:pt x="0" y="39"/>
                  </a:lnTo>
                  <a:lnTo>
                    <a:pt x="0" y="45"/>
                  </a:lnTo>
                  <a:lnTo>
                    <a:pt x="2" y="50"/>
                  </a:lnTo>
                  <a:lnTo>
                    <a:pt x="6" y="54"/>
                  </a:lnTo>
                  <a:lnTo>
                    <a:pt x="12" y="57"/>
                  </a:lnTo>
                  <a:lnTo>
                    <a:pt x="17" y="57"/>
                  </a:lnTo>
                  <a:lnTo>
                    <a:pt x="201" y="29"/>
                  </a:lnTo>
                  <a:close/>
                </a:path>
              </a:pathLst>
            </a:custGeom>
            <a:solidFill>
              <a:srgbClr val="7FBFFF"/>
            </a:solidFill>
            <a:ln w="9525">
              <a:solidFill>
                <a:schemeClr val="bg1"/>
              </a:solidFill>
              <a:round/>
              <a:headEnd/>
              <a:tailEnd/>
            </a:ln>
          </p:spPr>
          <p:txBody>
            <a:bodyPr/>
            <a:lstStyle/>
            <a:p>
              <a:endParaRPr lang="tr-TR"/>
            </a:p>
          </p:txBody>
        </p:sp>
        <p:sp>
          <p:nvSpPr>
            <p:cNvPr id="10339" name="Freeform 69"/>
            <p:cNvSpPr>
              <a:spLocks/>
            </p:cNvSpPr>
            <p:nvPr/>
          </p:nvSpPr>
          <p:spPr bwMode="auto">
            <a:xfrm>
              <a:off x="3494" y="708"/>
              <a:ext cx="76" cy="23"/>
            </a:xfrm>
            <a:custGeom>
              <a:avLst/>
              <a:gdLst>
                <a:gd name="T0" fmla="*/ 1 w 213"/>
                <a:gd name="T1" fmla="*/ 0 h 58"/>
                <a:gd name="T2" fmla="*/ 1 w 213"/>
                <a:gd name="T3" fmla="*/ 0 h 58"/>
                <a:gd name="T4" fmla="*/ 1 w 213"/>
                <a:gd name="T5" fmla="*/ 0 h 58"/>
                <a:gd name="T6" fmla="*/ 1 w 213"/>
                <a:gd name="T7" fmla="*/ 0 h 58"/>
                <a:gd name="T8" fmla="*/ 1 w 213"/>
                <a:gd name="T9" fmla="*/ 0 h 58"/>
                <a:gd name="T10" fmla="*/ 1 w 213"/>
                <a:gd name="T11" fmla="*/ 0 h 58"/>
                <a:gd name="T12" fmla="*/ 1 w 213"/>
                <a:gd name="T13" fmla="*/ 0 h 58"/>
                <a:gd name="T14" fmla="*/ 1 w 213"/>
                <a:gd name="T15" fmla="*/ 0 h 58"/>
                <a:gd name="T16" fmla="*/ 1 w 213"/>
                <a:gd name="T17" fmla="*/ 0 h 58"/>
                <a:gd name="T18" fmla="*/ 1 w 213"/>
                <a:gd name="T19" fmla="*/ 0 h 58"/>
                <a:gd name="T20" fmla="*/ 0 w 213"/>
                <a:gd name="T21" fmla="*/ 0 h 58"/>
                <a:gd name="T22" fmla="*/ 0 w 213"/>
                <a:gd name="T23" fmla="*/ 0 h 58"/>
                <a:gd name="T24" fmla="*/ 0 w 213"/>
                <a:gd name="T25" fmla="*/ 0 h 58"/>
                <a:gd name="T26" fmla="*/ 0 w 213"/>
                <a:gd name="T27" fmla="*/ 0 h 58"/>
                <a:gd name="T28" fmla="*/ 0 w 213"/>
                <a:gd name="T29" fmla="*/ 0 h 58"/>
                <a:gd name="T30" fmla="*/ 0 w 213"/>
                <a:gd name="T31" fmla="*/ 0 h 58"/>
                <a:gd name="T32" fmla="*/ 0 w 213"/>
                <a:gd name="T33" fmla="*/ 0 h 58"/>
                <a:gd name="T34" fmla="*/ 0 w 213"/>
                <a:gd name="T35" fmla="*/ 1 h 58"/>
                <a:gd name="T36" fmla="*/ 0 w 213"/>
                <a:gd name="T37" fmla="*/ 1 h 58"/>
                <a:gd name="T38" fmla="*/ 0 w 213"/>
                <a:gd name="T39" fmla="*/ 1 h 58"/>
                <a:gd name="T40" fmla="*/ 1 w 21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8"/>
                <a:gd name="T65" fmla="*/ 213 w 21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8">
                  <a:moveTo>
                    <a:pt x="201" y="28"/>
                  </a:moveTo>
                  <a:lnTo>
                    <a:pt x="206" y="26"/>
                  </a:lnTo>
                  <a:lnTo>
                    <a:pt x="211" y="23"/>
                  </a:lnTo>
                  <a:lnTo>
                    <a:pt x="213" y="18"/>
                  </a:lnTo>
                  <a:lnTo>
                    <a:pt x="213" y="12"/>
                  </a:lnTo>
                  <a:lnTo>
                    <a:pt x="211" y="7"/>
                  </a:lnTo>
                  <a:lnTo>
                    <a:pt x="208" y="2"/>
                  </a:lnTo>
                  <a:lnTo>
                    <a:pt x="203" y="0"/>
                  </a:lnTo>
                  <a:lnTo>
                    <a:pt x="197" y="0"/>
                  </a:lnTo>
                  <a:lnTo>
                    <a:pt x="13" y="28"/>
                  </a:lnTo>
                  <a:lnTo>
                    <a:pt x="7" y="31"/>
                  </a:lnTo>
                  <a:lnTo>
                    <a:pt x="4" y="34"/>
                  </a:lnTo>
                  <a:lnTo>
                    <a:pt x="0" y="40"/>
                  </a:lnTo>
                  <a:lnTo>
                    <a:pt x="0" y="46"/>
                  </a:lnTo>
                  <a:lnTo>
                    <a:pt x="2" y="52"/>
                  </a:lnTo>
                  <a:lnTo>
                    <a:pt x="6" y="55"/>
                  </a:lnTo>
                  <a:lnTo>
                    <a:pt x="12" y="58"/>
                  </a:lnTo>
                  <a:lnTo>
                    <a:pt x="17" y="58"/>
                  </a:lnTo>
                  <a:lnTo>
                    <a:pt x="201" y="28"/>
                  </a:lnTo>
                  <a:close/>
                </a:path>
              </a:pathLst>
            </a:custGeom>
            <a:solidFill>
              <a:srgbClr val="7FBFFF"/>
            </a:solidFill>
            <a:ln w="9525">
              <a:solidFill>
                <a:schemeClr val="bg1"/>
              </a:solidFill>
              <a:round/>
              <a:headEnd/>
              <a:tailEnd/>
            </a:ln>
          </p:spPr>
          <p:txBody>
            <a:bodyPr/>
            <a:lstStyle/>
            <a:p>
              <a:endParaRPr lang="tr-TR"/>
            </a:p>
          </p:txBody>
        </p:sp>
        <p:sp>
          <p:nvSpPr>
            <p:cNvPr id="10340" name="Freeform 70"/>
            <p:cNvSpPr>
              <a:spLocks/>
            </p:cNvSpPr>
            <p:nvPr/>
          </p:nvSpPr>
          <p:spPr bwMode="auto">
            <a:xfrm>
              <a:off x="3494" y="762"/>
              <a:ext cx="76" cy="22"/>
            </a:xfrm>
            <a:custGeom>
              <a:avLst/>
              <a:gdLst>
                <a:gd name="T0" fmla="*/ 1 w 213"/>
                <a:gd name="T1" fmla="*/ 0 h 58"/>
                <a:gd name="T2" fmla="*/ 1 w 213"/>
                <a:gd name="T3" fmla="*/ 0 h 58"/>
                <a:gd name="T4" fmla="*/ 1 w 213"/>
                <a:gd name="T5" fmla="*/ 0 h 58"/>
                <a:gd name="T6" fmla="*/ 1 w 213"/>
                <a:gd name="T7" fmla="*/ 0 h 58"/>
                <a:gd name="T8" fmla="*/ 1 w 213"/>
                <a:gd name="T9" fmla="*/ 0 h 58"/>
                <a:gd name="T10" fmla="*/ 1 w 213"/>
                <a:gd name="T11" fmla="*/ 0 h 58"/>
                <a:gd name="T12" fmla="*/ 1 w 213"/>
                <a:gd name="T13" fmla="*/ 0 h 58"/>
                <a:gd name="T14" fmla="*/ 1 w 213"/>
                <a:gd name="T15" fmla="*/ 0 h 58"/>
                <a:gd name="T16" fmla="*/ 1 w 213"/>
                <a:gd name="T17" fmla="*/ 0 h 58"/>
                <a:gd name="T18" fmla="*/ 1 w 213"/>
                <a:gd name="T19" fmla="*/ 0 h 58"/>
                <a:gd name="T20" fmla="*/ 0 w 213"/>
                <a:gd name="T21" fmla="*/ 0 h 58"/>
                <a:gd name="T22" fmla="*/ 0 w 213"/>
                <a:gd name="T23" fmla="*/ 0 h 58"/>
                <a:gd name="T24" fmla="*/ 0 w 213"/>
                <a:gd name="T25" fmla="*/ 0 h 58"/>
                <a:gd name="T26" fmla="*/ 0 w 213"/>
                <a:gd name="T27" fmla="*/ 0 h 58"/>
                <a:gd name="T28" fmla="*/ 0 w 213"/>
                <a:gd name="T29" fmla="*/ 0 h 58"/>
                <a:gd name="T30" fmla="*/ 0 w 213"/>
                <a:gd name="T31" fmla="*/ 0 h 58"/>
                <a:gd name="T32" fmla="*/ 0 w 213"/>
                <a:gd name="T33" fmla="*/ 0 h 58"/>
                <a:gd name="T34" fmla="*/ 0 w 213"/>
                <a:gd name="T35" fmla="*/ 0 h 58"/>
                <a:gd name="T36" fmla="*/ 0 w 213"/>
                <a:gd name="T37" fmla="*/ 0 h 58"/>
                <a:gd name="T38" fmla="*/ 0 w 213"/>
                <a:gd name="T39" fmla="*/ 0 h 58"/>
                <a:gd name="T40" fmla="*/ 1 w 21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8"/>
                <a:gd name="T65" fmla="*/ 213 w 21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8">
                  <a:moveTo>
                    <a:pt x="201" y="29"/>
                  </a:moveTo>
                  <a:lnTo>
                    <a:pt x="206" y="27"/>
                  </a:lnTo>
                  <a:lnTo>
                    <a:pt x="211" y="23"/>
                  </a:lnTo>
                  <a:lnTo>
                    <a:pt x="213" y="17"/>
                  </a:lnTo>
                  <a:lnTo>
                    <a:pt x="213" y="12"/>
                  </a:lnTo>
                  <a:lnTo>
                    <a:pt x="211" y="6"/>
                  </a:lnTo>
                  <a:lnTo>
                    <a:pt x="208" y="2"/>
                  </a:lnTo>
                  <a:lnTo>
                    <a:pt x="203" y="0"/>
                  </a:lnTo>
                  <a:lnTo>
                    <a:pt x="197" y="0"/>
                  </a:lnTo>
                  <a:lnTo>
                    <a:pt x="13" y="29"/>
                  </a:lnTo>
                  <a:lnTo>
                    <a:pt x="7" y="31"/>
                  </a:lnTo>
                  <a:lnTo>
                    <a:pt x="4" y="35"/>
                  </a:lnTo>
                  <a:lnTo>
                    <a:pt x="0" y="40"/>
                  </a:lnTo>
                  <a:lnTo>
                    <a:pt x="0" y="46"/>
                  </a:lnTo>
                  <a:lnTo>
                    <a:pt x="2" y="52"/>
                  </a:lnTo>
                  <a:lnTo>
                    <a:pt x="6" y="55"/>
                  </a:lnTo>
                  <a:lnTo>
                    <a:pt x="12" y="58"/>
                  </a:lnTo>
                  <a:lnTo>
                    <a:pt x="17" y="58"/>
                  </a:lnTo>
                  <a:lnTo>
                    <a:pt x="201" y="29"/>
                  </a:lnTo>
                  <a:close/>
                </a:path>
              </a:pathLst>
            </a:custGeom>
            <a:solidFill>
              <a:srgbClr val="7FBFFF"/>
            </a:solidFill>
            <a:ln w="9525">
              <a:solidFill>
                <a:schemeClr val="bg1"/>
              </a:solidFill>
              <a:round/>
              <a:headEnd/>
              <a:tailEnd/>
            </a:ln>
          </p:spPr>
          <p:txBody>
            <a:bodyPr/>
            <a:lstStyle/>
            <a:p>
              <a:endParaRPr lang="tr-TR"/>
            </a:p>
          </p:txBody>
        </p:sp>
      </p:grpSp>
      <p:grpSp>
        <p:nvGrpSpPr>
          <p:cNvPr id="8" name="Group 71"/>
          <p:cNvGrpSpPr>
            <a:grpSpLocks/>
          </p:cNvGrpSpPr>
          <p:nvPr/>
        </p:nvGrpSpPr>
        <p:grpSpPr bwMode="auto">
          <a:xfrm>
            <a:off x="2779713" y="1597025"/>
            <a:ext cx="360362" cy="504825"/>
            <a:chOff x="3379" y="300"/>
            <a:chExt cx="303" cy="530"/>
          </a:xfrm>
          <a:effectLst>
            <a:glow rad="101600">
              <a:schemeClr val="accent6">
                <a:satMod val="175000"/>
                <a:alpha val="40000"/>
              </a:schemeClr>
            </a:glow>
          </a:effectLst>
        </p:grpSpPr>
        <p:sp>
          <p:nvSpPr>
            <p:cNvPr id="10323" name="Freeform 72"/>
            <p:cNvSpPr>
              <a:spLocks/>
            </p:cNvSpPr>
            <p:nvPr/>
          </p:nvSpPr>
          <p:spPr bwMode="auto">
            <a:xfrm>
              <a:off x="3466" y="493"/>
              <a:ext cx="56" cy="209"/>
            </a:xfrm>
            <a:custGeom>
              <a:avLst/>
              <a:gdLst>
                <a:gd name="T0" fmla="*/ 1 w 155"/>
                <a:gd name="T1" fmla="*/ 5 h 537"/>
                <a:gd name="T2" fmla="*/ 0 w 155"/>
                <a:gd name="T3" fmla="*/ 0 h 537"/>
                <a:gd name="T4" fmla="*/ 0 w 155"/>
                <a:gd name="T5" fmla="*/ 0 h 537"/>
                <a:gd name="T6" fmla="*/ 0 w 155"/>
                <a:gd name="T7" fmla="*/ 0 h 537"/>
                <a:gd name="T8" fmla="*/ 0 w 155"/>
                <a:gd name="T9" fmla="*/ 0 h 537"/>
                <a:gd name="T10" fmla="*/ 0 w 155"/>
                <a:gd name="T11" fmla="*/ 0 h 537"/>
                <a:gd name="T12" fmla="*/ 0 w 155"/>
                <a:gd name="T13" fmla="*/ 0 h 537"/>
                <a:gd name="T14" fmla="*/ 0 w 155"/>
                <a:gd name="T15" fmla="*/ 0 h 537"/>
                <a:gd name="T16" fmla="*/ 0 w 155"/>
                <a:gd name="T17" fmla="*/ 0 h 537"/>
                <a:gd name="T18" fmla="*/ 0 w 155"/>
                <a:gd name="T19" fmla="*/ 0 h 537"/>
                <a:gd name="T20" fmla="*/ 1 w 155"/>
                <a:gd name="T21" fmla="*/ 5 h 537"/>
                <a:gd name="T22" fmla="*/ 1 w 155"/>
                <a:gd name="T23" fmla="*/ 5 h 537"/>
                <a:gd name="T24" fmla="*/ 1 w 155"/>
                <a:gd name="T25" fmla="*/ 5 h 537"/>
                <a:gd name="T26" fmla="*/ 1 w 155"/>
                <a:gd name="T27" fmla="*/ 5 h 537"/>
                <a:gd name="T28" fmla="*/ 1 w 155"/>
                <a:gd name="T29" fmla="*/ 5 h 537"/>
                <a:gd name="T30" fmla="*/ 1 w 155"/>
                <a:gd name="T31" fmla="*/ 5 h 537"/>
                <a:gd name="T32" fmla="*/ 1 w 155"/>
                <a:gd name="T33" fmla="*/ 5 h 537"/>
                <a:gd name="T34" fmla="*/ 1 w 155"/>
                <a:gd name="T35" fmla="*/ 5 h 537"/>
                <a:gd name="T36" fmla="*/ 1 w 155"/>
                <a:gd name="T37" fmla="*/ 5 h 537"/>
                <a:gd name="T38" fmla="*/ 1 w 155"/>
                <a:gd name="T39" fmla="*/ 5 h 537"/>
                <a:gd name="T40" fmla="*/ 1 w 155"/>
                <a:gd name="T41" fmla="*/ 5 h 5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537"/>
                <a:gd name="T65" fmla="*/ 155 w 155"/>
                <a:gd name="T66" fmla="*/ 537 h 5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537">
                  <a:moveTo>
                    <a:pt x="155" y="519"/>
                  </a:moveTo>
                  <a:lnTo>
                    <a:pt x="27" y="11"/>
                  </a:lnTo>
                  <a:lnTo>
                    <a:pt x="25" y="6"/>
                  </a:lnTo>
                  <a:lnTo>
                    <a:pt x="22" y="2"/>
                  </a:lnTo>
                  <a:lnTo>
                    <a:pt x="16" y="0"/>
                  </a:lnTo>
                  <a:lnTo>
                    <a:pt x="10" y="0"/>
                  </a:lnTo>
                  <a:lnTo>
                    <a:pt x="4" y="2"/>
                  </a:lnTo>
                  <a:lnTo>
                    <a:pt x="1" y="7"/>
                  </a:lnTo>
                  <a:lnTo>
                    <a:pt x="0" y="12"/>
                  </a:lnTo>
                  <a:lnTo>
                    <a:pt x="0" y="18"/>
                  </a:lnTo>
                  <a:lnTo>
                    <a:pt x="127" y="526"/>
                  </a:lnTo>
                  <a:lnTo>
                    <a:pt x="129" y="532"/>
                  </a:lnTo>
                  <a:lnTo>
                    <a:pt x="133" y="535"/>
                  </a:lnTo>
                  <a:lnTo>
                    <a:pt x="139" y="537"/>
                  </a:lnTo>
                  <a:lnTo>
                    <a:pt x="145" y="537"/>
                  </a:lnTo>
                  <a:lnTo>
                    <a:pt x="150" y="534"/>
                  </a:lnTo>
                  <a:lnTo>
                    <a:pt x="154" y="531"/>
                  </a:lnTo>
                  <a:lnTo>
                    <a:pt x="155" y="525"/>
                  </a:lnTo>
                  <a:lnTo>
                    <a:pt x="155" y="519"/>
                  </a:lnTo>
                  <a:close/>
                </a:path>
              </a:pathLst>
            </a:custGeom>
            <a:solidFill>
              <a:srgbClr val="000000"/>
            </a:solidFill>
            <a:ln w="9525">
              <a:solidFill>
                <a:schemeClr val="bg1"/>
              </a:solidFill>
              <a:round/>
              <a:headEnd/>
              <a:tailEnd/>
            </a:ln>
          </p:spPr>
          <p:txBody>
            <a:bodyPr/>
            <a:lstStyle/>
            <a:p>
              <a:endParaRPr lang="tr-TR"/>
            </a:p>
          </p:txBody>
        </p:sp>
        <p:sp>
          <p:nvSpPr>
            <p:cNvPr id="10324" name="Freeform 73"/>
            <p:cNvSpPr>
              <a:spLocks/>
            </p:cNvSpPr>
            <p:nvPr/>
          </p:nvSpPr>
          <p:spPr bwMode="auto">
            <a:xfrm>
              <a:off x="3540" y="493"/>
              <a:ext cx="56" cy="209"/>
            </a:xfrm>
            <a:custGeom>
              <a:avLst/>
              <a:gdLst>
                <a:gd name="T0" fmla="*/ 1 w 156"/>
                <a:gd name="T1" fmla="*/ 0 h 537"/>
                <a:gd name="T2" fmla="*/ 1 w 156"/>
                <a:gd name="T3" fmla="*/ 0 h 537"/>
                <a:gd name="T4" fmla="*/ 1 w 156"/>
                <a:gd name="T5" fmla="*/ 0 h 537"/>
                <a:gd name="T6" fmla="*/ 1 w 156"/>
                <a:gd name="T7" fmla="*/ 0 h 537"/>
                <a:gd name="T8" fmla="*/ 1 w 156"/>
                <a:gd name="T9" fmla="*/ 0 h 537"/>
                <a:gd name="T10" fmla="*/ 1 w 156"/>
                <a:gd name="T11" fmla="*/ 0 h 537"/>
                <a:gd name="T12" fmla="*/ 0 w 156"/>
                <a:gd name="T13" fmla="*/ 5 h 537"/>
                <a:gd name="T14" fmla="*/ 0 w 156"/>
                <a:gd name="T15" fmla="*/ 5 h 537"/>
                <a:gd name="T16" fmla="*/ 0 w 156"/>
                <a:gd name="T17" fmla="*/ 5 h 537"/>
                <a:gd name="T18" fmla="*/ 0 w 156"/>
                <a:gd name="T19" fmla="*/ 5 h 537"/>
                <a:gd name="T20" fmla="*/ 0 w 156"/>
                <a:gd name="T21" fmla="*/ 5 h 537"/>
                <a:gd name="T22" fmla="*/ 0 w 156"/>
                <a:gd name="T23" fmla="*/ 5 h 537"/>
                <a:gd name="T24" fmla="*/ 0 w 156"/>
                <a:gd name="T25" fmla="*/ 5 h 537"/>
                <a:gd name="T26" fmla="*/ 0 w 156"/>
                <a:gd name="T27" fmla="*/ 5 h 537"/>
                <a:gd name="T28" fmla="*/ 0 w 156"/>
                <a:gd name="T29" fmla="*/ 5 h 537"/>
                <a:gd name="T30" fmla="*/ 0 w 156"/>
                <a:gd name="T31" fmla="*/ 5 h 537"/>
                <a:gd name="T32" fmla="*/ 1 w 156"/>
                <a:gd name="T33" fmla="*/ 0 h 537"/>
                <a:gd name="T34" fmla="*/ 1 w 156"/>
                <a:gd name="T35" fmla="*/ 0 h 537"/>
                <a:gd name="T36" fmla="*/ 1 w 156"/>
                <a:gd name="T37" fmla="*/ 0 h 537"/>
                <a:gd name="T38" fmla="*/ 1 w 156"/>
                <a:gd name="T39" fmla="*/ 0 h 537"/>
                <a:gd name="T40" fmla="*/ 1 w 156"/>
                <a:gd name="T41" fmla="*/ 0 h 5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537"/>
                <a:gd name="T65" fmla="*/ 156 w 156"/>
                <a:gd name="T66" fmla="*/ 537 h 5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537">
                  <a:moveTo>
                    <a:pt x="145" y="0"/>
                  </a:moveTo>
                  <a:lnTo>
                    <a:pt x="140" y="0"/>
                  </a:lnTo>
                  <a:lnTo>
                    <a:pt x="134" y="2"/>
                  </a:lnTo>
                  <a:lnTo>
                    <a:pt x="129" y="6"/>
                  </a:lnTo>
                  <a:lnTo>
                    <a:pt x="127" y="11"/>
                  </a:lnTo>
                  <a:lnTo>
                    <a:pt x="0" y="519"/>
                  </a:lnTo>
                  <a:lnTo>
                    <a:pt x="0" y="525"/>
                  </a:lnTo>
                  <a:lnTo>
                    <a:pt x="1" y="531"/>
                  </a:lnTo>
                  <a:lnTo>
                    <a:pt x="5" y="534"/>
                  </a:lnTo>
                  <a:lnTo>
                    <a:pt x="11" y="537"/>
                  </a:lnTo>
                  <a:lnTo>
                    <a:pt x="16" y="537"/>
                  </a:lnTo>
                  <a:lnTo>
                    <a:pt x="22" y="535"/>
                  </a:lnTo>
                  <a:lnTo>
                    <a:pt x="26" y="532"/>
                  </a:lnTo>
                  <a:lnTo>
                    <a:pt x="28" y="526"/>
                  </a:lnTo>
                  <a:lnTo>
                    <a:pt x="156" y="18"/>
                  </a:lnTo>
                  <a:lnTo>
                    <a:pt x="156" y="12"/>
                  </a:lnTo>
                  <a:lnTo>
                    <a:pt x="155" y="7"/>
                  </a:lnTo>
                  <a:lnTo>
                    <a:pt x="151" y="2"/>
                  </a:lnTo>
                  <a:lnTo>
                    <a:pt x="145" y="0"/>
                  </a:lnTo>
                  <a:close/>
                </a:path>
              </a:pathLst>
            </a:custGeom>
            <a:solidFill>
              <a:srgbClr val="000000"/>
            </a:solidFill>
            <a:ln w="9525">
              <a:solidFill>
                <a:schemeClr val="bg1"/>
              </a:solidFill>
              <a:round/>
              <a:headEnd/>
              <a:tailEnd/>
            </a:ln>
          </p:spPr>
          <p:txBody>
            <a:bodyPr/>
            <a:lstStyle/>
            <a:p>
              <a:endParaRPr lang="tr-TR"/>
            </a:p>
          </p:txBody>
        </p:sp>
        <p:sp>
          <p:nvSpPr>
            <p:cNvPr id="10325" name="Freeform 74"/>
            <p:cNvSpPr>
              <a:spLocks/>
            </p:cNvSpPr>
            <p:nvPr/>
          </p:nvSpPr>
          <p:spPr bwMode="auto">
            <a:xfrm>
              <a:off x="3474" y="442"/>
              <a:ext cx="111" cy="43"/>
            </a:xfrm>
            <a:custGeom>
              <a:avLst/>
              <a:gdLst>
                <a:gd name="T0" fmla="*/ 0 w 313"/>
                <a:gd name="T1" fmla="*/ 1 h 112"/>
                <a:gd name="T2" fmla="*/ 0 w 313"/>
                <a:gd name="T3" fmla="*/ 1 h 112"/>
                <a:gd name="T4" fmla="*/ 0 w 313"/>
                <a:gd name="T5" fmla="*/ 1 h 112"/>
                <a:gd name="T6" fmla="*/ 0 w 313"/>
                <a:gd name="T7" fmla="*/ 1 h 112"/>
                <a:gd name="T8" fmla="*/ 0 w 313"/>
                <a:gd name="T9" fmla="*/ 1 h 112"/>
                <a:gd name="T10" fmla="*/ 0 w 313"/>
                <a:gd name="T11" fmla="*/ 0 h 112"/>
                <a:gd name="T12" fmla="*/ 1 w 313"/>
                <a:gd name="T13" fmla="*/ 1 h 112"/>
                <a:gd name="T14" fmla="*/ 1 w 313"/>
                <a:gd name="T15" fmla="*/ 0 h 112"/>
                <a:gd name="T16" fmla="*/ 1 w 313"/>
                <a:gd name="T17" fmla="*/ 1 h 112"/>
                <a:gd name="T18" fmla="*/ 1 w 313"/>
                <a:gd name="T19" fmla="*/ 0 h 112"/>
                <a:gd name="T20" fmla="*/ 2 w 313"/>
                <a:gd name="T21" fmla="*/ 1 h 112"/>
                <a:gd name="T22" fmla="*/ 2 w 313"/>
                <a:gd name="T23" fmla="*/ 1 h 112"/>
                <a:gd name="T24" fmla="*/ 2 w 313"/>
                <a:gd name="T25" fmla="*/ 1 h 112"/>
                <a:gd name="T26" fmla="*/ 2 w 313"/>
                <a:gd name="T27" fmla="*/ 1 h 112"/>
                <a:gd name="T28" fmla="*/ 2 w 313"/>
                <a:gd name="T29" fmla="*/ 1 h 112"/>
                <a:gd name="T30" fmla="*/ 2 w 313"/>
                <a:gd name="T31" fmla="*/ 1 h 112"/>
                <a:gd name="T32" fmla="*/ 2 w 313"/>
                <a:gd name="T33" fmla="*/ 1 h 112"/>
                <a:gd name="T34" fmla="*/ 2 w 313"/>
                <a:gd name="T35" fmla="*/ 1 h 112"/>
                <a:gd name="T36" fmla="*/ 2 w 313"/>
                <a:gd name="T37" fmla="*/ 1 h 112"/>
                <a:gd name="T38" fmla="*/ 2 w 313"/>
                <a:gd name="T39" fmla="*/ 1 h 112"/>
                <a:gd name="T40" fmla="*/ 1 w 313"/>
                <a:gd name="T41" fmla="*/ 0 h 112"/>
                <a:gd name="T42" fmla="*/ 1 w 313"/>
                <a:gd name="T43" fmla="*/ 1 h 112"/>
                <a:gd name="T44" fmla="*/ 1 w 313"/>
                <a:gd name="T45" fmla="*/ 0 h 112"/>
                <a:gd name="T46" fmla="*/ 1 w 313"/>
                <a:gd name="T47" fmla="*/ 1 h 112"/>
                <a:gd name="T48" fmla="*/ 0 w 313"/>
                <a:gd name="T49" fmla="*/ 0 h 112"/>
                <a:gd name="T50" fmla="*/ 0 w 313"/>
                <a:gd name="T51" fmla="*/ 1 h 112"/>
                <a:gd name="T52" fmla="*/ 0 w 313"/>
                <a:gd name="T53" fmla="*/ 1 h 112"/>
                <a:gd name="T54" fmla="*/ 0 w 313"/>
                <a:gd name="T55" fmla="*/ 1 h 112"/>
                <a:gd name="T56" fmla="*/ 0 w 313"/>
                <a:gd name="T57" fmla="*/ 1 h 112"/>
                <a:gd name="T58" fmla="*/ 0 w 313"/>
                <a:gd name="T59" fmla="*/ 1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112"/>
                <a:gd name="T92" fmla="*/ 313 w 313"/>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112">
                  <a:moveTo>
                    <a:pt x="4" y="111"/>
                  </a:moveTo>
                  <a:lnTo>
                    <a:pt x="6" y="112"/>
                  </a:lnTo>
                  <a:lnTo>
                    <a:pt x="10" y="112"/>
                  </a:lnTo>
                  <a:lnTo>
                    <a:pt x="12" y="111"/>
                  </a:lnTo>
                  <a:lnTo>
                    <a:pt x="13" y="108"/>
                  </a:lnTo>
                  <a:lnTo>
                    <a:pt x="56" y="31"/>
                  </a:lnTo>
                  <a:lnTo>
                    <a:pt x="104" y="111"/>
                  </a:lnTo>
                  <a:lnTo>
                    <a:pt x="161" y="28"/>
                  </a:lnTo>
                  <a:lnTo>
                    <a:pt x="210" y="111"/>
                  </a:lnTo>
                  <a:lnTo>
                    <a:pt x="261" y="31"/>
                  </a:lnTo>
                  <a:lnTo>
                    <a:pt x="299" y="105"/>
                  </a:lnTo>
                  <a:lnTo>
                    <a:pt x="301" y="107"/>
                  </a:lnTo>
                  <a:lnTo>
                    <a:pt x="304" y="110"/>
                  </a:lnTo>
                  <a:lnTo>
                    <a:pt x="307" y="110"/>
                  </a:lnTo>
                  <a:lnTo>
                    <a:pt x="309" y="108"/>
                  </a:lnTo>
                  <a:lnTo>
                    <a:pt x="312" y="107"/>
                  </a:lnTo>
                  <a:lnTo>
                    <a:pt x="313" y="105"/>
                  </a:lnTo>
                  <a:lnTo>
                    <a:pt x="313" y="102"/>
                  </a:lnTo>
                  <a:lnTo>
                    <a:pt x="313" y="99"/>
                  </a:lnTo>
                  <a:lnTo>
                    <a:pt x="262" y="1"/>
                  </a:lnTo>
                  <a:lnTo>
                    <a:pt x="210" y="83"/>
                  </a:lnTo>
                  <a:lnTo>
                    <a:pt x="162" y="0"/>
                  </a:lnTo>
                  <a:lnTo>
                    <a:pt x="106" y="83"/>
                  </a:lnTo>
                  <a:lnTo>
                    <a:pt x="56" y="1"/>
                  </a:lnTo>
                  <a:lnTo>
                    <a:pt x="1" y="102"/>
                  </a:lnTo>
                  <a:lnTo>
                    <a:pt x="0" y="104"/>
                  </a:lnTo>
                  <a:lnTo>
                    <a:pt x="1" y="106"/>
                  </a:lnTo>
                  <a:lnTo>
                    <a:pt x="2" y="108"/>
                  </a:lnTo>
                  <a:lnTo>
                    <a:pt x="4" y="111"/>
                  </a:lnTo>
                  <a:close/>
                </a:path>
              </a:pathLst>
            </a:custGeom>
            <a:solidFill>
              <a:srgbClr val="000000"/>
            </a:solidFill>
            <a:ln w="9525">
              <a:solidFill>
                <a:schemeClr val="bg1"/>
              </a:solidFill>
              <a:round/>
              <a:headEnd/>
              <a:tailEnd/>
            </a:ln>
          </p:spPr>
          <p:txBody>
            <a:bodyPr/>
            <a:lstStyle/>
            <a:p>
              <a:endParaRPr lang="tr-TR"/>
            </a:p>
          </p:txBody>
        </p:sp>
        <p:sp>
          <p:nvSpPr>
            <p:cNvPr id="10326" name="Rectangle 75"/>
            <p:cNvSpPr>
              <a:spLocks noChangeArrowheads="1"/>
            </p:cNvSpPr>
            <p:nvPr/>
          </p:nvSpPr>
          <p:spPr bwMode="auto">
            <a:xfrm>
              <a:off x="3479" y="696"/>
              <a:ext cx="106" cy="99"/>
            </a:xfrm>
            <a:prstGeom prst="rect">
              <a:avLst/>
            </a:prstGeom>
            <a:solidFill>
              <a:srgbClr val="000000"/>
            </a:solidFill>
            <a:ln w="9525">
              <a:solidFill>
                <a:schemeClr val="bg1"/>
              </a:solidFill>
              <a:miter lim="800000"/>
              <a:headEnd/>
              <a:tailEnd/>
            </a:ln>
          </p:spPr>
          <p:txBody>
            <a:bodyPr/>
            <a:lstStyle/>
            <a:p>
              <a:endParaRPr lang="tr-TR"/>
            </a:p>
          </p:txBody>
        </p:sp>
        <p:sp>
          <p:nvSpPr>
            <p:cNvPr id="10327" name="Freeform 76"/>
            <p:cNvSpPr>
              <a:spLocks/>
            </p:cNvSpPr>
            <p:nvPr/>
          </p:nvSpPr>
          <p:spPr bwMode="auto">
            <a:xfrm>
              <a:off x="3499" y="760"/>
              <a:ext cx="64" cy="70"/>
            </a:xfrm>
            <a:custGeom>
              <a:avLst/>
              <a:gdLst>
                <a:gd name="T0" fmla="*/ 0 w 178"/>
                <a:gd name="T1" fmla="*/ 2 h 180"/>
                <a:gd name="T2" fmla="*/ 1 w 178"/>
                <a:gd name="T3" fmla="*/ 2 h 180"/>
                <a:gd name="T4" fmla="*/ 1 w 178"/>
                <a:gd name="T5" fmla="*/ 2 h 180"/>
                <a:gd name="T6" fmla="*/ 1 w 178"/>
                <a:gd name="T7" fmla="*/ 2 h 180"/>
                <a:gd name="T8" fmla="*/ 1 w 178"/>
                <a:gd name="T9" fmla="*/ 2 h 180"/>
                <a:gd name="T10" fmla="*/ 1 w 178"/>
                <a:gd name="T11" fmla="*/ 1 h 180"/>
                <a:gd name="T12" fmla="*/ 1 w 178"/>
                <a:gd name="T13" fmla="*/ 1 h 180"/>
                <a:gd name="T14" fmla="*/ 1 w 178"/>
                <a:gd name="T15" fmla="*/ 1 h 180"/>
                <a:gd name="T16" fmla="*/ 1 w 178"/>
                <a:gd name="T17" fmla="*/ 1 h 180"/>
                <a:gd name="T18" fmla="*/ 1 w 178"/>
                <a:gd name="T19" fmla="*/ 1 h 180"/>
                <a:gd name="T20" fmla="*/ 1 w 178"/>
                <a:gd name="T21" fmla="*/ 1 h 180"/>
                <a:gd name="T22" fmla="*/ 1 w 178"/>
                <a:gd name="T23" fmla="*/ 0 h 180"/>
                <a:gd name="T24" fmla="*/ 1 w 178"/>
                <a:gd name="T25" fmla="*/ 0 h 180"/>
                <a:gd name="T26" fmla="*/ 1 w 178"/>
                <a:gd name="T27" fmla="*/ 0 h 180"/>
                <a:gd name="T28" fmla="*/ 1 w 178"/>
                <a:gd name="T29" fmla="*/ 0 h 180"/>
                <a:gd name="T30" fmla="*/ 1 w 178"/>
                <a:gd name="T31" fmla="*/ 0 h 180"/>
                <a:gd name="T32" fmla="*/ 0 w 178"/>
                <a:gd name="T33" fmla="*/ 0 h 180"/>
                <a:gd name="T34" fmla="*/ 0 w 178"/>
                <a:gd name="T35" fmla="*/ 0 h 180"/>
                <a:gd name="T36" fmla="*/ 0 w 178"/>
                <a:gd name="T37" fmla="*/ 0 h 180"/>
                <a:gd name="T38" fmla="*/ 0 w 178"/>
                <a:gd name="T39" fmla="*/ 0 h 180"/>
                <a:gd name="T40" fmla="*/ 0 w 178"/>
                <a:gd name="T41" fmla="*/ 0 h 180"/>
                <a:gd name="T42" fmla="*/ 0 w 178"/>
                <a:gd name="T43" fmla="*/ 0 h 180"/>
                <a:gd name="T44" fmla="*/ 0 w 178"/>
                <a:gd name="T45" fmla="*/ 1 h 180"/>
                <a:gd name="T46" fmla="*/ 0 w 178"/>
                <a:gd name="T47" fmla="*/ 1 h 180"/>
                <a:gd name="T48" fmla="*/ 0 w 178"/>
                <a:gd name="T49" fmla="*/ 1 h 180"/>
                <a:gd name="T50" fmla="*/ 0 w 178"/>
                <a:gd name="T51" fmla="*/ 1 h 180"/>
                <a:gd name="T52" fmla="*/ 0 w 178"/>
                <a:gd name="T53" fmla="*/ 1 h 180"/>
                <a:gd name="T54" fmla="*/ 0 w 178"/>
                <a:gd name="T55" fmla="*/ 1 h 180"/>
                <a:gd name="T56" fmla="*/ 0 w 178"/>
                <a:gd name="T57" fmla="*/ 2 h 180"/>
                <a:gd name="T58" fmla="*/ 0 w 178"/>
                <a:gd name="T59" fmla="*/ 2 h 180"/>
                <a:gd name="T60" fmla="*/ 0 w 178"/>
                <a:gd name="T61" fmla="*/ 2 h 180"/>
                <a:gd name="T62" fmla="*/ 0 w 178"/>
                <a:gd name="T63" fmla="*/ 2 h 180"/>
                <a:gd name="T64" fmla="*/ 0 w 178"/>
                <a:gd name="T65" fmla="*/ 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80"/>
                <a:gd name="T101" fmla="*/ 178 w 178"/>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80">
                  <a:moveTo>
                    <a:pt x="89" y="180"/>
                  </a:moveTo>
                  <a:lnTo>
                    <a:pt x="106" y="178"/>
                  </a:lnTo>
                  <a:lnTo>
                    <a:pt x="123" y="173"/>
                  </a:lnTo>
                  <a:lnTo>
                    <a:pt x="138" y="165"/>
                  </a:lnTo>
                  <a:lnTo>
                    <a:pt x="151" y="154"/>
                  </a:lnTo>
                  <a:lnTo>
                    <a:pt x="163" y="141"/>
                  </a:lnTo>
                  <a:lnTo>
                    <a:pt x="171" y="125"/>
                  </a:lnTo>
                  <a:lnTo>
                    <a:pt x="175" y="109"/>
                  </a:lnTo>
                  <a:lnTo>
                    <a:pt x="178" y="90"/>
                  </a:lnTo>
                  <a:lnTo>
                    <a:pt x="175" y="72"/>
                  </a:lnTo>
                  <a:lnTo>
                    <a:pt x="171" y="56"/>
                  </a:lnTo>
                  <a:lnTo>
                    <a:pt x="163" y="40"/>
                  </a:lnTo>
                  <a:lnTo>
                    <a:pt x="151" y="27"/>
                  </a:lnTo>
                  <a:lnTo>
                    <a:pt x="138" y="15"/>
                  </a:lnTo>
                  <a:lnTo>
                    <a:pt x="123" y="7"/>
                  </a:lnTo>
                  <a:lnTo>
                    <a:pt x="106" y="3"/>
                  </a:lnTo>
                  <a:lnTo>
                    <a:pt x="89" y="0"/>
                  </a:lnTo>
                  <a:lnTo>
                    <a:pt x="72" y="3"/>
                  </a:lnTo>
                  <a:lnTo>
                    <a:pt x="54" y="7"/>
                  </a:lnTo>
                  <a:lnTo>
                    <a:pt x="39" y="15"/>
                  </a:lnTo>
                  <a:lnTo>
                    <a:pt x="27" y="27"/>
                  </a:lnTo>
                  <a:lnTo>
                    <a:pt x="15" y="40"/>
                  </a:lnTo>
                  <a:lnTo>
                    <a:pt x="7" y="56"/>
                  </a:lnTo>
                  <a:lnTo>
                    <a:pt x="2" y="72"/>
                  </a:lnTo>
                  <a:lnTo>
                    <a:pt x="0" y="90"/>
                  </a:lnTo>
                  <a:lnTo>
                    <a:pt x="2" y="109"/>
                  </a:lnTo>
                  <a:lnTo>
                    <a:pt x="7" y="125"/>
                  </a:lnTo>
                  <a:lnTo>
                    <a:pt x="15" y="141"/>
                  </a:lnTo>
                  <a:lnTo>
                    <a:pt x="27" y="154"/>
                  </a:lnTo>
                  <a:lnTo>
                    <a:pt x="39" y="165"/>
                  </a:lnTo>
                  <a:lnTo>
                    <a:pt x="54" y="173"/>
                  </a:lnTo>
                  <a:lnTo>
                    <a:pt x="72" y="178"/>
                  </a:lnTo>
                  <a:lnTo>
                    <a:pt x="89" y="180"/>
                  </a:lnTo>
                  <a:close/>
                </a:path>
              </a:pathLst>
            </a:custGeom>
            <a:solidFill>
              <a:srgbClr val="000000"/>
            </a:solidFill>
            <a:ln w="9525">
              <a:solidFill>
                <a:schemeClr val="bg1"/>
              </a:solidFill>
              <a:round/>
              <a:headEnd/>
              <a:tailEnd/>
            </a:ln>
          </p:spPr>
          <p:txBody>
            <a:bodyPr/>
            <a:lstStyle/>
            <a:p>
              <a:endParaRPr lang="tr-TR"/>
            </a:p>
          </p:txBody>
        </p:sp>
        <p:sp>
          <p:nvSpPr>
            <p:cNvPr id="10328" name="Freeform 77"/>
            <p:cNvSpPr>
              <a:spLocks/>
            </p:cNvSpPr>
            <p:nvPr/>
          </p:nvSpPr>
          <p:spPr bwMode="auto">
            <a:xfrm>
              <a:off x="3379" y="300"/>
              <a:ext cx="303" cy="413"/>
            </a:xfrm>
            <a:custGeom>
              <a:avLst/>
              <a:gdLst>
                <a:gd name="T0" fmla="*/ 4 w 847"/>
                <a:gd name="T1" fmla="*/ 2 h 1063"/>
                <a:gd name="T2" fmla="*/ 5 w 847"/>
                <a:gd name="T3" fmla="*/ 2 h 1063"/>
                <a:gd name="T4" fmla="*/ 5 w 847"/>
                <a:gd name="T5" fmla="*/ 3 h 1063"/>
                <a:gd name="T6" fmla="*/ 5 w 847"/>
                <a:gd name="T7" fmla="*/ 4 h 1063"/>
                <a:gd name="T8" fmla="*/ 5 w 847"/>
                <a:gd name="T9" fmla="*/ 5 h 1063"/>
                <a:gd name="T10" fmla="*/ 4 w 847"/>
                <a:gd name="T11" fmla="*/ 6 h 1063"/>
                <a:gd name="T12" fmla="*/ 4 w 847"/>
                <a:gd name="T13" fmla="*/ 6 h 1063"/>
                <a:gd name="T14" fmla="*/ 4 w 847"/>
                <a:gd name="T15" fmla="*/ 6 h 1063"/>
                <a:gd name="T16" fmla="*/ 4 w 847"/>
                <a:gd name="T17" fmla="*/ 7 h 1063"/>
                <a:gd name="T18" fmla="*/ 3 w 847"/>
                <a:gd name="T19" fmla="*/ 7 h 1063"/>
                <a:gd name="T20" fmla="*/ 3 w 847"/>
                <a:gd name="T21" fmla="*/ 9 h 1063"/>
                <a:gd name="T22" fmla="*/ 2 w 847"/>
                <a:gd name="T23" fmla="*/ 9 h 1063"/>
                <a:gd name="T24" fmla="*/ 1 w 847"/>
                <a:gd name="T25" fmla="*/ 7 h 1063"/>
                <a:gd name="T26" fmla="*/ 1 w 847"/>
                <a:gd name="T27" fmla="*/ 6 h 1063"/>
                <a:gd name="T28" fmla="*/ 1 w 847"/>
                <a:gd name="T29" fmla="*/ 6 h 1063"/>
                <a:gd name="T30" fmla="*/ 0 w 847"/>
                <a:gd name="T31" fmla="*/ 5 h 1063"/>
                <a:gd name="T32" fmla="*/ 0 w 847"/>
                <a:gd name="T33" fmla="*/ 4 h 1063"/>
                <a:gd name="T34" fmla="*/ 0 w 847"/>
                <a:gd name="T35" fmla="*/ 3 h 1063"/>
                <a:gd name="T36" fmla="*/ 0 w 847"/>
                <a:gd name="T37" fmla="*/ 2 h 1063"/>
                <a:gd name="T38" fmla="*/ 1 w 847"/>
                <a:gd name="T39" fmla="*/ 1 h 1063"/>
                <a:gd name="T40" fmla="*/ 1 w 847"/>
                <a:gd name="T41" fmla="*/ 1 h 1063"/>
                <a:gd name="T42" fmla="*/ 1 w 847"/>
                <a:gd name="T43" fmla="*/ 1 h 1063"/>
                <a:gd name="T44" fmla="*/ 2 w 847"/>
                <a:gd name="T45" fmla="*/ 1 h 1063"/>
                <a:gd name="T46" fmla="*/ 2 w 847"/>
                <a:gd name="T47" fmla="*/ 0 h 1063"/>
                <a:gd name="T48" fmla="*/ 3 w 847"/>
                <a:gd name="T49" fmla="*/ 0 h 1063"/>
                <a:gd name="T50" fmla="*/ 3 w 847"/>
                <a:gd name="T51" fmla="*/ 0 h 1063"/>
                <a:gd name="T52" fmla="*/ 3 w 847"/>
                <a:gd name="T53" fmla="*/ 0 h 1063"/>
                <a:gd name="T54" fmla="*/ 3 w 847"/>
                <a:gd name="T55" fmla="*/ 1 h 1063"/>
                <a:gd name="T56" fmla="*/ 4 w 847"/>
                <a:gd name="T57" fmla="*/ 1 h 1063"/>
                <a:gd name="T58" fmla="*/ 4 w 847"/>
                <a:gd name="T59" fmla="*/ 1 h 1063"/>
                <a:gd name="T60" fmla="*/ 4 w 847"/>
                <a:gd name="T61" fmla="*/ 1 h 1063"/>
                <a:gd name="T62" fmla="*/ 4 w 847"/>
                <a:gd name="T63" fmla="*/ 1 h 1063"/>
                <a:gd name="T64" fmla="*/ 4 w 847"/>
                <a:gd name="T65" fmla="*/ 1 h 1063"/>
                <a:gd name="T66" fmla="*/ 4 w 847"/>
                <a:gd name="T67" fmla="*/ 1 h 1063"/>
                <a:gd name="T68" fmla="*/ 4 w 847"/>
                <a:gd name="T69" fmla="*/ 1 h 1063"/>
                <a:gd name="T70" fmla="*/ 4 w 847"/>
                <a:gd name="T71" fmla="*/ 0 h 1063"/>
                <a:gd name="T72" fmla="*/ 3 w 847"/>
                <a:gd name="T73" fmla="*/ 0 h 1063"/>
                <a:gd name="T74" fmla="*/ 3 w 847"/>
                <a:gd name="T75" fmla="*/ 0 h 1063"/>
                <a:gd name="T76" fmla="*/ 3 w 847"/>
                <a:gd name="T77" fmla="*/ 0 h 1063"/>
                <a:gd name="T78" fmla="*/ 2 w 847"/>
                <a:gd name="T79" fmla="*/ 0 h 1063"/>
                <a:gd name="T80" fmla="*/ 1 w 847"/>
                <a:gd name="T81" fmla="*/ 1 h 1063"/>
                <a:gd name="T82" fmla="*/ 0 w 847"/>
                <a:gd name="T83" fmla="*/ 1 h 1063"/>
                <a:gd name="T84" fmla="*/ 0 w 847"/>
                <a:gd name="T85" fmla="*/ 2 h 1063"/>
                <a:gd name="T86" fmla="*/ 0 w 847"/>
                <a:gd name="T87" fmla="*/ 3 h 1063"/>
                <a:gd name="T88" fmla="*/ 0 w 847"/>
                <a:gd name="T89" fmla="*/ 4 h 1063"/>
                <a:gd name="T90" fmla="*/ 0 w 847"/>
                <a:gd name="T91" fmla="*/ 5 h 1063"/>
                <a:gd name="T92" fmla="*/ 1 w 847"/>
                <a:gd name="T93" fmla="*/ 6 h 1063"/>
                <a:gd name="T94" fmla="*/ 1 w 847"/>
                <a:gd name="T95" fmla="*/ 7 h 1063"/>
                <a:gd name="T96" fmla="*/ 1 w 847"/>
                <a:gd name="T97" fmla="*/ 8 h 1063"/>
                <a:gd name="T98" fmla="*/ 2 w 847"/>
                <a:gd name="T99" fmla="*/ 9 h 1063"/>
                <a:gd name="T100" fmla="*/ 3 w 847"/>
                <a:gd name="T101" fmla="*/ 9 h 1063"/>
                <a:gd name="T102" fmla="*/ 4 w 847"/>
                <a:gd name="T103" fmla="*/ 7 h 1063"/>
                <a:gd name="T104" fmla="*/ 4 w 847"/>
                <a:gd name="T105" fmla="*/ 6 h 1063"/>
                <a:gd name="T106" fmla="*/ 4 w 847"/>
                <a:gd name="T107" fmla="*/ 6 h 1063"/>
                <a:gd name="T108" fmla="*/ 5 w 847"/>
                <a:gd name="T109" fmla="*/ 6 h 1063"/>
                <a:gd name="T110" fmla="*/ 5 w 847"/>
                <a:gd name="T111" fmla="*/ 6 h 1063"/>
                <a:gd name="T112" fmla="*/ 5 w 847"/>
                <a:gd name="T113" fmla="*/ 5 h 1063"/>
                <a:gd name="T114" fmla="*/ 5 w 847"/>
                <a:gd name="T115" fmla="*/ 5 h 1063"/>
                <a:gd name="T116" fmla="*/ 5 w 847"/>
                <a:gd name="T117" fmla="*/ 4 h 1063"/>
                <a:gd name="T118" fmla="*/ 5 w 847"/>
                <a:gd name="T119" fmla="*/ 3 h 1063"/>
                <a:gd name="T120" fmla="*/ 5 w 847"/>
                <a:gd name="T121" fmla="*/ 2 h 1063"/>
                <a:gd name="T122" fmla="*/ 5 w 847"/>
                <a:gd name="T123" fmla="*/ 1 h 10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7"/>
                <a:gd name="T187" fmla="*/ 0 h 1063"/>
                <a:gd name="T188" fmla="*/ 847 w 847"/>
                <a:gd name="T189" fmla="*/ 1063 h 10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7" h="1063">
                  <a:moveTo>
                    <a:pt x="757" y="159"/>
                  </a:moveTo>
                  <a:lnTo>
                    <a:pt x="698" y="159"/>
                  </a:lnTo>
                  <a:lnTo>
                    <a:pt x="720" y="185"/>
                  </a:lnTo>
                  <a:lnTo>
                    <a:pt x="739" y="214"/>
                  </a:lnTo>
                  <a:lnTo>
                    <a:pt x="757" y="245"/>
                  </a:lnTo>
                  <a:lnTo>
                    <a:pt x="773" y="278"/>
                  </a:lnTo>
                  <a:lnTo>
                    <a:pt x="785" y="312"/>
                  </a:lnTo>
                  <a:lnTo>
                    <a:pt x="795" y="346"/>
                  </a:lnTo>
                  <a:lnTo>
                    <a:pt x="800" y="380"/>
                  </a:lnTo>
                  <a:lnTo>
                    <a:pt x="803" y="414"/>
                  </a:lnTo>
                  <a:lnTo>
                    <a:pt x="800" y="449"/>
                  </a:lnTo>
                  <a:lnTo>
                    <a:pt x="796" y="484"/>
                  </a:lnTo>
                  <a:lnTo>
                    <a:pt x="787" y="518"/>
                  </a:lnTo>
                  <a:lnTo>
                    <a:pt x="775" y="552"/>
                  </a:lnTo>
                  <a:lnTo>
                    <a:pt x="760" y="583"/>
                  </a:lnTo>
                  <a:lnTo>
                    <a:pt x="742" y="614"/>
                  </a:lnTo>
                  <a:lnTo>
                    <a:pt x="721" y="643"/>
                  </a:lnTo>
                  <a:lnTo>
                    <a:pt x="697" y="669"/>
                  </a:lnTo>
                  <a:lnTo>
                    <a:pt x="696" y="670"/>
                  </a:lnTo>
                  <a:lnTo>
                    <a:pt x="692" y="675"/>
                  </a:lnTo>
                  <a:lnTo>
                    <a:pt x="688" y="681"/>
                  </a:lnTo>
                  <a:lnTo>
                    <a:pt x="682" y="688"/>
                  </a:lnTo>
                  <a:lnTo>
                    <a:pt x="675" y="695"/>
                  </a:lnTo>
                  <a:lnTo>
                    <a:pt x="669" y="703"/>
                  </a:lnTo>
                  <a:lnTo>
                    <a:pt x="663" y="708"/>
                  </a:lnTo>
                  <a:lnTo>
                    <a:pt x="660" y="714"/>
                  </a:lnTo>
                  <a:lnTo>
                    <a:pt x="641" y="741"/>
                  </a:lnTo>
                  <a:lnTo>
                    <a:pt x="621" y="772"/>
                  </a:lnTo>
                  <a:lnTo>
                    <a:pt x="599" y="807"/>
                  </a:lnTo>
                  <a:lnTo>
                    <a:pt x="579" y="845"/>
                  </a:lnTo>
                  <a:lnTo>
                    <a:pt x="561" y="887"/>
                  </a:lnTo>
                  <a:lnTo>
                    <a:pt x="546" y="931"/>
                  </a:lnTo>
                  <a:lnTo>
                    <a:pt x="534" y="974"/>
                  </a:lnTo>
                  <a:lnTo>
                    <a:pt x="529" y="1019"/>
                  </a:lnTo>
                  <a:lnTo>
                    <a:pt x="322" y="1019"/>
                  </a:lnTo>
                  <a:lnTo>
                    <a:pt x="315" y="969"/>
                  </a:lnTo>
                  <a:lnTo>
                    <a:pt x="303" y="919"/>
                  </a:lnTo>
                  <a:lnTo>
                    <a:pt x="283" y="871"/>
                  </a:lnTo>
                  <a:lnTo>
                    <a:pt x="261" y="826"/>
                  </a:lnTo>
                  <a:lnTo>
                    <a:pt x="237" y="783"/>
                  </a:lnTo>
                  <a:lnTo>
                    <a:pt x="214" y="746"/>
                  </a:lnTo>
                  <a:lnTo>
                    <a:pt x="191" y="715"/>
                  </a:lnTo>
                  <a:lnTo>
                    <a:pt x="173" y="691"/>
                  </a:lnTo>
                  <a:lnTo>
                    <a:pt x="169" y="688"/>
                  </a:lnTo>
                  <a:lnTo>
                    <a:pt x="141" y="660"/>
                  </a:lnTo>
                  <a:lnTo>
                    <a:pt x="116" y="630"/>
                  </a:lnTo>
                  <a:lnTo>
                    <a:pt x="94" y="598"/>
                  </a:lnTo>
                  <a:lnTo>
                    <a:pt x="77" y="563"/>
                  </a:lnTo>
                  <a:lnTo>
                    <a:pt x="62" y="528"/>
                  </a:lnTo>
                  <a:lnTo>
                    <a:pt x="52" y="491"/>
                  </a:lnTo>
                  <a:lnTo>
                    <a:pt x="46" y="453"/>
                  </a:lnTo>
                  <a:lnTo>
                    <a:pt x="43" y="414"/>
                  </a:lnTo>
                  <a:lnTo>
                    <a:pt x="46" y="378"/>
                  </a:lnTo>
                  <a:lnTo>
                    <a:pt x="50" y="342"/>
                  </a:lnTo>
                  <a:lnTo>
                    <a:pt x="60" y="308"/>
                  </a:lnTo>
                  <a:lnTo>
                    <a:pt x="71" y="274"/>
                  </a:lnTo>
                  <a:lnTo>
                    <a:pt x="86" y="242"/>
                  </a:lnTo>
                  <a:lnTo>
                    <a:pt x="105" y="211"/>
                  </a:lnTo>
                  <a:lnTo>
                    <a:pt x="126" y="182"/>
                  </a:lnTo>
                  <a:lnTo>
                    <a:pt x="151" y="156"/>
                  </a:lnTo>
                  <a:lnTo>
                    <a:pt x="164" y="143"/>
                  </a:lnTo>
                  <a:lnTo>
                    <a:pt x="179" y="130"/>
                  </a:lnTo>
                  <a:lnTo>
                    <a:pt x="194" y="119"/>
                  </a:lnTo>
                  <a:lnTo>
                    <a:pt x="209" y="108"/>
                  </a:lnTo>
                  <a:lnTo>
                    <a:pt x="226" y="98"/>
                  </a:lnTo>
                  <a:lnTo>
                    <a:pt x="242" y="89"/>
                  </a:lnTo>
                  <a:lnTo>
                    <a:pt x="258" y="81"/>
                  </a:lnTo>
                  <a:lnTo>
                    <a:pt x="275" y="73"/>
                  </a:lnTo>
                  <a:lnTo>
                    <a:pt x="292" y="66"/>
                  </a:lnTo>
                  <a:lnTo>
                    <a:pt x="311" y="60"/>
                  </a:lnTo>
                  <a:lnTo>
                    <a:pt x="329" y="55"/>
                  </a:lnTo>
                  <a:lnTo>
                    <a:pt x="346" y="51"/>
                  </a:lnTo>
                  <a:lnTo>
                    <a:pt x="366" y="48"/>
                  </a:lnTo>
                  <a:lnTo>
                    <a:pt x="384" y="46"/>
                  </a:lnTo>
                  <a:lnTo>
                    <a:pt x="403" y="44"/>
                  </a:lnTo>
                  <a:lnTo>
                    <a:pt x="423" y="44"/>
                  </a:lnTo>
                  <a:lnTo>
                    <a:pt x="442" y="44"/>
                  </a:lnTo>
                  <a:lnTo>
                    <a:pt x="461" y="46"/>
                  </a:lnTo>
                  <a:lnTo>
                    <a:pt x="480" y="48"/>
                  </a:lnTo>
                  <a:lnTo>
                    <a:pt x="499" y="51"/>
                  </a:lnTo>
                  <a:lnTo>
                    <a:pt x="517" y="55"/>
                  </a:lnTo>
                  <a:lnTo>
                    <a:pt x="535" y="60"/>
                  </a:lnTo>
                  <a:lnTo>
                    <a:pt x="553" y="66"/>
                  </a:lnTo>
                  <a:lnTo>
                    <a:pt x="571" y="73"/>
                  </a:lnTo>
                  <a:lnTo>
                    <a:pt x="588" y="81"/>
                  </a:lnTo>
                  <a:lnTo>
                    <a:pt x="605" y="89"/>
                  </a:lnTo>
                  <a:lnTo>
                    <a:pt x="621" y="98"/>
                  </a:lnTo>
                  <a:lnTo>
                    <a:pt x="637" y="108"/>
                  </a:lnTo>
                  <a:lnTo>
                    <a:pt x="652" y="119"/>
                  </a:lnTo>
                  <a:lnTo>
                    <a:pt x="667" y="130"/>
                  </a:lnTo>
                  <a:lnTo>
                    <a:pt x="682" y="143"/>
                  </a:lnTo>
                  <a:lnTo>
                    <a:pt x="696" y="156"/>
                  </a:lnTo>
                  <a:lnTo>
                    <a:pt x="696" y="157"/>
                  </a:lnTo>
                  <a:lnTo>
                    <a:pt x="697" y="157"/>
                  </a:lnTo>
                  <a:lnTo>
                    <a:pt x="697" y="158"/>
                  </a:lnTo>
                  <a:lnTo>
                    <a:pt x="698" y="159"/>
                  </a:lnTo>
                  <a:lnTo>
                    <a:pt x="757" y="159"/>
                  </a:lnTo>
                  <a:lnTo>
                    <a:pt x="750" y="150"/>
                  </a:lnTo>
                  <a:lnTo>
                    <a:pt x="742" y="142"/>
                  </a:lnTo>
                  <a:lnTo>
                    <a:pt x="735" y="132"/>
                  </a:lnTo>
                  <a:lnTo>
                    <a:pt x="727" y="124"/>
                  </a:lnTo>
                  <a:lnTo>
                    <a:pt x="712" y="109"/>
                  </a:lnTo>
                  <a:lnTo>
                    <a:pt x="696" y="96"/>
                  </a:lnTo>
                  <a:lnTo>
                    <a:pt x="678" y="83"/>
                  </a:lnTo>
                  <a:lnTo>
                    <a:pt x="661" y="71"/>
                  </a:lnTo>
                  <a:lnTo>
                    <a:pt x="644" y="60"/>
                  </a:lnTo>
                  <a:lnTo>
                    <a:pt x="625" y="50"/>
                  </a:lnTo>
                  <a:lnTo>
                    <a:pt x="607" y="40"/>
                  </a:lnTo>
                  <a:lnTo>
                    <a:pt x="587" y="32"/>
                  </a:lnTo>
                  <a:lnTo>
                    <a:pt x="568" y="24"/>
                  </a:lnTo>
                  <a:lnTo>
                    <a:pt x="548" y="18"/>
                  </a:lnTo>
                  <a:lnTo>
                    <a:pt x="527" y="13"/>
                  </a:lnTo>
                  <a:lnTo>
                    <a:pt x="508" y="8"/>
                  </a:lnTo>
                  <a:lnTo>
                    <a:pt x="486" y="5"/>
                  </a:lnTo>
                  <a:lnTo>
                    <a:pt x="465" y="2"/>
                  </a:lnTo>
                  <a:lnTo>
                    <a:pt x="444" y="0"/>
                  </a:lnTo>
                  <a:lnTo>
                    <a:pt x="423" y="0"/>
                  </a:lnTo>
                  <a:lnTo>
                    <a:pt x="380" y="2"/>
                  </a:lnTo>
                  <a:lnTo>
                    <a:pt x="337" y="8"/>
                  </a:lnTo>
                  <a:lnTo>
                    <a:pt x="297" y="18"/>
                  </a:lnTo>
                  <a:lnTo>
                    <a:pt x="258" y="32"/>
                  </a:lnTo>
                  <a:lnTo>
                    <a:pt x="221" y="50"/>
                  </a:lnTo>
                  <a:lnTo>
                    <a:pt x="186" y="70"/>
                  </a:lnTo>
                  <a:lnTo>
                    <a:pt x="154" y="94"/>
                  </a:lnTo>
                  <a:lnTo>
                    <a:pt x="124" y="121"/>
                  </a:lnTo>
                  <a:lnTo>
                    <a:pt x="96" y="151"/>
                  </a:lnTo>
                  <a:lnTo>
                    <a:pt x="72" y="182"/>
                  </a:lnTo>
                  <a:lnTo>
                    <a:pt x="50" y="217"/>
                  </a:lnTo>
                  <a:lnTo>
                    <a:pt x="33" y="252"/>
                  </a:lnTo>
                  <a:lnTo>
                    <a:pt x="19" y="290"/>
                  </a:lnTo>
                  <a:lnTo>
                    <a:pt x="8" y="331"/>
                  </a:lnTo>
                  <a:lnTo>
                    <a:pt x="2" y="371"/>
                  </a:lnTo>
                  <a:lnTo>
                    <a:pt x="0" y="414"/>
                  </a:lnTo>
                  <a:lnTo>
                    <a:pt x="2" y="457"/>
                  </a:lnTo>
                  <a:lnTo>
                    <a:pt x="9" y="500"/>
                  </a:lnTo>
                  <a:lnTo>
                    <a:pt x="20" y="541"/>
                  </a:lnTo>
                  <a:lnTo>
                    <a:pt x="37" y="581"/>
                  </a:lnTo>
                  <a:lnTo>
                    <a:pt x="56" y="619"/>
                  </a:lnTo>
                  <a:lnTo>
                    <a:pt x="80" y="655"/>
                  </a:lnTo>
                  <a:lnTo>
                    <a:pt x="108" y="689"/>
                  </a:lnTo>
                  <a:lnTo>
                    <a:pt x="139" y="719"/>
                  </a:lnTo>
                  <a:lnTo>
                    <a:pt x="155" y="740"/>
                  </a:lnTo>
                  <a:lnTo>
                    <a:pt x="176" y="769"/>
                  </a:lnTo>
                  <a:lnTo>
                    <a:pt x="199" y="806"/>
                  </a:lnTo>
                  <a:lnTo>
                    <a:pt x="223" y="848"/>
                  </a:lnTo>
                  <a:lnTo>
                    <a:pt x="245" y="894"/>
                  </a:lnTo>
                  <a:lnTo>
                    <a:pt x="264" y="942"/>
                  </a:lnTo>
                  <a:lnTo>
                    <a:pt x="275" y="992"/>
                  </a:lnTo>
                  <a:lnTo>
                    <a:pt x="279" y="1040"/>
                  </a:lnTo>
                  <a:lnTo>
                    <a:pt x="279" y="1063"/>
                  </a:lnTo>
                  <a:lnTo>
                    <a:pt x="573" y="1063"/>
                  </a:lnTo>
                  <a:lnTo>
                    <a:pt x="572" y="1040"/>
                  </a:lnTo>
                  <a:lnTo>
                    <a:pt x="578" y="981"/>
                  </a:lnTo>
                  <a:lnTo>
                    <a:pt x="594" y="922"/>
                  </a:lnTo>
                  <a:lnTo>
                    <a:pt x="620" y="865"/>
                  </a:lnTo>
                  <a:lnTo>
                    <a:pt x="648" y="812"/>
                  </a:lnTo>
                  <a:lnTo>
                    <a:pt x="677" y="767"/>
                  </a:lnTo>
                  <a:lnTo>
                    <a:pt x="702" y="731"/>
                  </a:lnTo>
                  <a:lnTo>
                    <a:pt x="721" y="708"/>
                  </a:lnTo>
                  <a:lnTo>
                    <a:pt x="729" y="699"/>
                  </a:lnTo>
                  <a:lnTo>
                    <a:pt x="730" y="698"/>
                  </a:lnTo>
                  <a:lnTo>
                    <a:pt x="738" y="689"/>
                  </a:lnTo>
                  <a:lnTo>
                    <a:pt x="746" y="681"/>
                  </a:lnTo>
                  <a:lnTo>
                    <a:pt x="753" y="672"/>
                  </a:lnTo>
                  <a:lnTo>
                    <a:pt x="761" y="662"/>
                  </a:lnTo>
                  <a:lnTo>
                    <a:pt x="768" y="654"/>
                  </a:lnTo>
                  <a:lnTo>
                    <a:pt x="767" y="654"/>
                  </a:lnTo>
                  <a:lnTo>
                    <a:pt x="785" y="628"/>
                  </a:lnTo>
                  <a:lnTo>
                    <a:pt x="802" y="599"/>
                  </a:lnTo>
                  <a:lnTo>
                    <a:pt x="815" y="570"/>
                  </a:lnTo>
                  <a:lnTo>
                    <a:pt x="826" y="540"/>
                  </a:lnTo>
                  <a:lnTo>
                    <a:pt x="835" y="509"/>
                  </a:lnTo>
                  <a:lnTo>
                    <a:pt x="842" y="478"/>
                  </a:lnTo>
                  <a:lnTo>
                    <a:pt x="845" y="446"/>
                  </a:lnTo>
                  <a:lnTo>
                    <a:pt x="847" y="414"/>
                  </a:lnTo>
                  <a:lnTo>
                    <a:pt x="844" y="380"/>
                  </a:lnTo>
                  <a:lnTo>
                    <a:pt x="840" y="347"/>
                  </a:lnTo>
                  <a:lnTo>
                    <a:pt x="832" y="312"/>
                  </a:lnTo>
                  <a:lnTo>
                    <a:pt x="821" y="279"/>
                  </a:lnTo>
                  <a:lnTo>
                    <a:pt x="807" y="247"/>
                  </a:lnTo>
                  <a:lnTo>
                    <a:pt x="792" y="215"/>
                  </a:lnTo>
                  <a:lnTo>
                    <a:pt x="775" y="187"/>
                  </a:lnTo>
                  <a:lnTo>
                    <a:pt x="757" y="159"/>
                  </a:lnTo>
                  <a:close/>
                </a:path>
              </a:pathLst>
            </a:custGeom>
            <a:solidFill>
              <a:srgbClr val="FFCC00"/>
            </a:solidFill>
            <a:ln w="9525">
              <a:solidFill>
                <a:schemeClr val="bg1"/>
              </a:solidFill>
              <a:round/>
              <a:headEnd/>
              <a:tailEnd/>
            </a:ln>
          </p:spPr>
          <p:txBody>
            <a:bodyPr/>
            <a:lstStyle/>
            <a:p>
              <a:endParaRPr lang="tr-TR"/>
            </a:p>
          </p:txBody>
        </p:sp>
        <p:sp>
          <p:nvSpPr>
            <p:cNvPr id="10329" name="Freeform 78"/>
            <p:cNvSpPr>
              <a:spLocks/>
            </p:cNvSpPr>
            <p:nvPr/>
          </p:nvSpPr>
          <p:spPr bwMode="auto">
            <a:xfrm>
              <a:off x="3494" y="735"/>
              <a:ext cx="76" cy="22"/>
            </a:xfrm>
            <a:custGeom>
              <a:avLst/>
              <a:gdLst>
                <a:gd name="T0" fmla="*/ 1 w 213"/>
                <a:gd name="T1" fmla="*/ 0 h 57"/>
                <a:gd name="T2" fmla="*/ 1 w 213"/>
                <a:gd name="T3" fmla="*/ 0 h 57"/>
                <a:gd name="T4" fmla="*/ 1 w 213"/>
                <a:gd name="T5" fmla="*/ 0 h 57"/>
                <a:gd name="T6" fmla="*/ 1 w 213"/>
                <a:gd name="T7" fmla="*/ 0 h 57"/>
                <a:gd name="T8" fmla="*/ 1 w 213"/>
                <a:gd name="T9" fmla="*/ 0 h 57"/>
                <a:gd name="T10" fmla="*/ 1 w 213"/>
                <a:gd name="T11" fmla="*/ 0 h 57"/>
                <a:gd name="T12" fmla="*/ 1 w 213"/>
                <a:gd name="T13" fmla="*/ 0 h 57"/>
                <a:gd name="T14" fmla="*/ 1 w 213"/>
                <a:gd name="T15" fmla="*/ 0 h 57"/>
                <a:gd name="T16" fmla="*/ 1 w 213"/>
                <a:gd name="T17" fmla="*/ 0 h 57"/>
                <a:gd name="T18" fmla="*/ 1 w 213"/>
                <a:gd name="T19" fmla="*/ 0 h 57"/>
                <a:gd name="T20" fmla="*/ 0 w 213"/>
                <a:gd name="T21" fmla="*/ 0 h 57"/>
                <a:gd name="T22" fmla="*/ 0 w 213"/>
                <a:gd name="T23" fmla="*/ 0 h 57"/>
                <a:gd name="T24" fmla="*/ 0 w 213"/>
                <a:gd name="T25" fmla="*/ 0 h 57"/>
                <a:gd name="T26" fmla="*/ 0 w 213"/>
                <a:gd name="T27" fmla="*/ 0 h 57"/>
                <a:gd name="T28" fmla="*/ 0 w 213"/>
                <a:gd name="T29" fmla="*/ 0 h 57"/>
                <a:gd name="T30" fmla="*/ 0 w 213"/>
                <a:gd name="T31" fmla="*/ 0 h 57"/>
                <a:gd name="T32" fmla="*/ 0 w 213"/>
                <a:gd name="T33" fmla="*/ 0 h 57"/>
                <a:gd name="T34" fmla="*/ 0 w 213"/>
                <a:gd name="T35" fmla="*/ 0 h 57"/>
                <a:gd name="T36" fmla="*/ 0 w 213"/>
                <a:gd name="T37" fmla="*/ 0 h 57"/>
                <a:gd name="T38" fmla="*/ 0 w 213"/>
                <a:gd name="T39" fmla="*/ 0 h 57"/>
                <a:gd name="T40" fmla="*/ 1 w 213"/>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7"/>
                <a:gd name="T65" fmla="*/ 213 w 213"/>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7">
                  <a:moveTo>
                    <a:pt x="201" y="29"/>
                  </a:moveTo>
                  <a:lnTo>
                    <a:pt x="206" y="26"/>
                  </a:lnTo>
                  <a:lnTo>
                    <a:pt x="211" y="23"/>
                  </a:lnTo>
                  <a:lnTo>
                    <a:pt x="213" y="17"/>
                  </a:lnTo>
                  <a:lnTo>
                    <a:pt x="213" y="11"/>
                  </a:lnTo>
                  <a:lnTo>
                    <a:pt x="211" y="6"/>
                  </a:lnTo>
                  <a:lnTo>
                    <a:pt x="208" y="2"/>
                  </a:lnTo>
                  <a:lnTo>
                    <a:pt x="203" y="0"/>
                  </a:lnTo>
                  <a:lnTo>
                    <a:pt x="197" y="0"/>
                  </a:lnTo>
                  <a:lnTo>
                    <a:pt x="13" y="29"/>
                  </a:lnTo>
                  <a:lnTo>
                    <a:pt x="7" y="31"/>
                  </a:lnTo>
                  <a:lnTo>
                    <a:pt x="4" y="34"/>
                  </a:lnTo>
                  <a:lnTo>
                    <a:pt x="0" y="39"/>
                  </a:lnTo>
                  <a:lnTo>
                    <a:pt x="0" y="45"/>
                  </a:lnTo>
                  <a:lnTo>
                    <a:pt x="2" y="50"/>
                  </a:lnTo>
                  <a:lnTo>
                    <a:pt x="6" y="54"/>
                  </a:lnTo>
                  <a:lnTo>
                    <a:pt x="12" y="57"/>
                  </a:lnTo>
                  <a:lnTo>
                    <a:pt x="17" y="57"/>
                  </a:lnTo>
                  <a:lnTo>
                    <a:pt x="201" y="29"/>
                  </a:lnTo>
                  <a:close/>
                </a:path>
              </a:pathLst>
            </a:custGeom>
            <a:solidFill>
              <a:srgbClr val="7FBFFF"/>
            </a:solidFill>
            <a:ln w="9525">
              <a:solidFill>
                <a:schemeClr val="bg1"/>
              </a:solidFill>
              <a:round/>
              <a:headEnd/>
              <a:tailEnd/>
            </a:ln>
          </p:spPr>
          <p:txBody>
            <a:bodyPr/>
            <a:lstStyle/>
            <a:p>
              <a:endParaRPr lang="tr-TR"/>
            </a:p>
          </p:txBody>
        </p:sp>
        <p:sp>
          <p:nvSpPr>
            <p:cNvPr id="10330" name="Freeform 79"/>
            <p:cNvSpPr>
              <a:spLocks/>
            </p:cNvSpPr>
            <p:nvPr/>
          </p:nvSpPr>
          <p:spPr bwMode="auto">
            <a:xfrm>
              <a:off x="3494" y="708"/>
              <a:ext cx="76" cy="23"/>
            </a:xfrm>
            <a:custGeom>
              <a:avLst/>
              <a:gdLst>
                <a:gd name="T0" fmla="*/ 1 w 213"/>
                <a:gd name="T1" fmla="*/ 0 h 58"/>
                <a:gd name="T2" fmla="*/ 1 w 213"/>
                <a:gd name="T3" fmla="*/ 0 h 58"/>
                <a:gd name="T4" fmla="*/ 1 w 213"/>
                <a:gd name="T5" fmla="*/ 0 h 58"/>
                <a:gd name="T6" fmla="*/ 1 w 213"/>
                <a:gd name="T7" fmla="*/ 0 h 58"/>
                <a:gd name="T8" fmla="*/ 1 w 213"/>
                <a:gd name="T9" fmla="*/ 0 h 58"/>
                <a:gd name="T10" fmla="*/ 1 w 213"/>
                <a:gd name="T11" fmla="*/ 0 h 58"/>
                <a:gd name="T12" fmla="*/ 1 w 213"/>
                <a:gd name="T13" fmla="*/ 0 h 58"/>
                <a:gd name="T14" fmla="*/ 1 w 213"/>
                <a:gd name="T15" fmla="*/ 0 h 58"/>
                <a:gd name="T16" fmla="*/ 1 w 213"/>
                <a:gd name="T17" fmla="*/ 0 h 58"/>
                <a:gd name="T18" fmla="*/ 1 w 213"/>
                <a:gd name="T19" fmla="*/ 0 h 58"/>
                <a:gd name="T20" fmla="*/ 0 w 213"/>
                <a:gd name="T21" fmla="*/ 0 h 58"/>
                <a:gd name="T22" fmla="*/ 0 w 213"/>
                <a:gd name="T23" fmla="*/ 0 h 58"/>
                <a:gd name="T24" fmla="*/ 0 w 213"/>
                <a:gd name="T25" fmla="*/ 0 h 58"/>
                <a:gd name="T26" fmla="*/ 0 w 213"/>
                <a:gd name="T27" fmla="*/ 0 h 58"/>
                <a:gd name="T28" fmla="*/ 0 w 213"/>
                <a:gd name="T29" fmla="*/ 0 h 58"/>
                <a:gd name="T30" fmla="*/ 0 w 213"/>
                <a:gd name="T31" fmla="*/ 0 h 58"/>
                <a:gd name="T32" fmla="*/ 0 w 213"/>
                <a:gd name="T33" fmla="*/ 0 h 58"/>
                <a:gd name="T34" fmla="*/ 0 w 213"/>
                <a:gd name="T35" fmla="*/ 1 h 58"/>
                <a:gd name="T36" fmla="*/ 0 w 213"/>
                <a:gd name="T37" fmla="*/ 1 h 58"/>
                <a:gd name="T38" fmla="*/ 0 w 213"/>
                <a:gd name="T39" fmla="*/ 1 h 58"/>
                <a:gd name="T40" fmla="*/ 1 w 21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8"/>
                <a:gd name="T65" fmla="*/ 213 w 21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8">
                  <a:moveTo>
                    <a:pt x="201" y="28"/>
                  </a:moveTo>
                  <a:lnTo>
                    <a:pt x="206" y="26"/>
                  </a:lnTo>
                  <a:lnTo>
                    <a:pt x="211" y="23"/>
                  </a:lnTo>
                  <a:lnTo>
                    <a:pt x="213" y="18"/>
                  </a:lnTo>
                  <a:lnTo>
                    <a:pt x="213" y="12"/>
                  </a:lnTo>
                  <a:lnTo>
                    <a:pt x="211" y="7"/>
                  </a:lnTo>
                  <a:lnTo>
                    <a:pt x="208" y="2"/>
                  </a:lnTo>
                  <a:lnTo>
                    <a:pt x="203" y="0"/>
                  </a:lnTo>
                  <a:lnTo>
                    <a:pt x="197" y="0"/>
                  </a:lnTo>
                  <a:lnTo>
                    <a:pt x="13" y="28"/>
                  </a:lnTo>
                  <a:lnTo>
                    <a:pt x="7" y="31"/>
                  </a:lnTo>
                  <a:lnTo>
                    <a:pt x="4" y="34"/>
                  </a:lnTo>
                  <a:lnTo>
                    <a:pt x="0" y="40"/>
                  </a:lnTo>
                  <a:lnTo>
                    <a:pt x="0" y="46"/>
                  </a:lnTo>
                  <a:lnTo>
                    <a:pt x="2" y="52"/>
                  </a:lnTo>
                  <a:lnTo>
                    <a:pt x="6" y="55"/>
                  </a:lnTo>
                  <a:lnTo>
                    <a:pt x="12" y="58"/>
                  </a:lnTo>
                  <a:lnTo>
                    <a:pt x="17" y="58"/>
                  </a:lnTo>
                  <a:lnTo>
                    <a:pt x="201" y="28"/>
                  </a:lnTo>
                  <a:close/>
                </a:path>
              </a:pathLst>
            </a:custGeom>
            <a:solidFill>
              <a:srgbClr val="7FBFFF"/>
            </a:solidFill>
            <a:ln w="9525">
              <a:solidFill>
                <a:schemeClr val="bg1"/>
              </a:solidFill>
              <a:round/>
              <a:headEnd/>
              <a:tailEnd/>
            </a:ln>
          </p:spPr>
          <p:txBody>
            <a:bodyPr/>
            <a:lstStyle/>
            <a:p>
              <a:endParaRPr lang="tr-TR"/>
            </a:p>
          </p:txBody>
        </p:sp>
        <p:sp>
          <p:nvSpPr>
            <p:cNvPr id="10331" name="Freeform 80"/>
            <p:cNvSpPr>
              <a:spLocks/>
            </p:cNvSpPr>
            <p:nvPr/>
          </p:nvSpPr>
          <p:spPr bwMode="auto">
            <a:xfrm>
              <a:off x="3494" y="762"/>
              <a:ext cx="76" cy="22"/>
            </a:xfrm>
            <a:custGeom>
              <a:avLst/>
              <a:gdLst>
                <a:gd name="T0" fmla="*/ 1 w 213"/>
                <a:gd name="T1" fmla="*/ 0 h 58"/>
                <a:gd name="T2" fmla="*/ 1 w 213"/>
                <a:gd name="T3" fmla="*/ 0 h 58"/>
                <a:gd name="T4" fmla="*/ 1 w 213"/>
                <a:gd name="T5" fmla="*/ 0 h 58"/>
                <a:gd name="T6" fmla="*/ 1 w 213"/>
                <a:gd name="T7" fmla="*/ 0 h 58"/>
                <a:gd name="T8" fmla="*/ 1 w 213"/>
                <a:gd name="T9" fmla="*/ 0 h 58"/>
                <a:gd name="T10" fmla="*/ 1 w 213"/>
                <a:gd name="T11" fmla="*/ 0 h 58"/>
                <a:gd name="T12" fmla="*/ 1 w 213"/>
                <a:gd name="T13" fmla="*/ 0 h 58"/>
                <a:gd name="T14" fmla="*/ 1 w 213"/>
                <a:gd name="T15" fmla="*/ 0 h 58"/>
                <a:gd name="T16" fmla="*/ 1 w 213"/>
                <a:gd name="T17" fmla="*/ 0 h 58"/>
                <a:gd name="T18" fmla="*/ 1 w 213"/>
                <a:gd name="T19" fmla="*/ 0 h 58"/>
                <a:gd name="T20" fmla="*/ 0 w 213"/>
                <a:gd name="T21" fmla="*/ 0 h 58"/>
                <a:gd name="T22" fmla="*/ 0 w 213"/>
                <a:gd name="T23" fmla="*/ 0 h 58"/>
                <a:gd name="T24" fmla="*/ 0 w 213"/>
                <a:gd name="T25" fmla="*/ 0 h 58"/>
                <a:gd name="T26" fmla="*/ 0 w 213"/>
                <a:gd name="T27" fmla="*/ 0 h 58"/>
                <a:gd name="T28" fmla="*/ 0 w 213"/>
                <a:gd name="T29" fmla="*/ 0 h 58"/>
                <a:gd name="T30" fmla="*/ 0 w 213"/>
                <a:gd name="T31" fmla="*/ 0 h 58"/>
                <a:gd name="T32" fmla="*/ 0 w 213"/>
                <a:gd name="T33" fmla="*/ 0 h 58"/>
                <a:gd name="T34" fmla="*/ 0 w 213"/>
                <a:gd name="T35" fmla="*/ 0 h 58"/>
                <a:gd name="T36" fmla="*/ 0 w 213"/>
                <a:gd name="T37" fmla="*/ 0 h 58"/>
                <a:gd name="T38" fmla="*/ 0 w 213"/>
                <a:gd name="T39" fmla="*/ 0 h 58"/>
                <a:gd name="T40" fmla="*/ 1 w 21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58"/>
                <a:gd name="T65" fmla="*/ 213 w 21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58">
                  <a:moveTo>
                    <a:pt x="201" y="29"/>
                  </a:moveTo>
                  <a:lnTo>
                    <a:pt x="206" y="27"/>
                  </a:lnTo>
                  <a:lnTo>
                    <a:pt x="211" y="23"/>
                  </a:lnTo>
                  <a:lnTo>
                    <a:pt x="213" y="17"/>
                  </a:lnTo>
                  <a:lnTo>
                    <a:pt x="213" y="12"/>
                  </a:lnTo>
                  <a:lnTo>
                    <a:pt x="211" y="6"/>
                  </a:lnTo>
                  <a:lnTo>
                    <a:pt x="208" y="2"/>
                  </a:lnTo>
                  <a:lnTo>
                    <a:pt x="203" y="0"/>
                  </a:lnTo>
                  <a:lnTo>
                    <a:pt x="197" y="0"/>
                  </a:lnTo>
                  <a:lnTo>
                    <a:pt x="13" y="29"/>
                  </a:lnTo>
                  <a:lnTo>
                    <a:pt x="7" y="31"/>
                  </a:lnTo>
                  <a:lnTo>
                    <a:pt x="4" y="35"/>
                  </a:lnTo>
                  <a:lnTo>
                    <a:pt x="0" y="40"/>
                  </a:lnTo>
                  <a:lnTo>
                    <a:pt x="0" y="46"/>
                  </a:lnTo>
                  <a:lnTo>
                    <a:pt x="2" y="52"/>
                  </a:lnTo>
                  <a:lnTo>
                    <a:pt x="6" y="55"/>
                  </a:lnTo>
                  <a:lnTo>
                    <a:pt x="12" y="58"/>
                  </a:lnTo>
                  <a:lnTo>
                    <a:pt x="17" y="58"/>
                  </a:lnTo>
                  <a:lnTo>
                    <a:pt x="201" y="29"/>
                  </a:lnTo>
                  <a:close/>
                </a:path>
              </a:pathLst>
            </a:custGeom>
            <a:solidFill>
              <a:srgbClr val="7FBFFF"/>
            </a:solidFill>
            <a:ln w="9525">
              <a:solidFill>
                <a:schemeClr val="bg1"/>
              </a:solidFill>
              <a:round/>
              <a:headEnd/>
              <a:tailEnd/>
            </a:ln>
          </p:spPr>
          <p:txBody>
            <a:bodyPr/>
            <a:lstStyle/>
            <a:p>
              <a:endParaRPr lang="tr-TR"/>
            </a:p>
          </p:txBody>
        </p:sp>
      </p:grpSp>
      <p:grpSp>
        <p:nvGrpSpPr>
          <p:cNvPr id="9" name="Group 82"/>
          <p:cNvGrpSpPr>
            <a:grpSpLocks/>
          </p:cNvGrpSpPr>
          <p:nvPr/>
        </p:nvGrpSpPr>
        <p:grpSpPr bwMode="auto">
          <a:xfrm>
            <a:off x="395709" y="3284984"/>
            <a:ext cx="1223963" cy="1079500"/>
            <a:chOff x="158" y="1888"/>
            <a:chExt cx="771" cy="680"/>
          </a:xfrm>
        </p:grpSpPr>
        <p:sp>
          <p:nvSpPr>
            <p:cNvPr id="10321" name="Oval 37"/>
            <p:cNvSpPr>
              <a:spLocks noChangeArrowheads="1"/>
            </p:cNvSpPr>
            <p:nvPr/>
          </p:nvSpPr>
          <p:spPr bwMode="auto">
            <a:xfrm>
              <a:off x="158" y="2069"/>
              <a:ext cx="771" cy="499"/>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tr-TR" sz="1400" dirty="0">
                  <a:latin typeface="Corbel" pitchFamily="34" charset="0"/>
                </a:rPr>
                <a:t>Ortak</a:t>
              </a:r>
              <a:r>
                <a:rPr lang="en-GB" sz="1400" dirty="0">
                  <a:latin typeface="Corbel" pitchFamily="34" charset="0"/>
                </a:rPr>
                <a:t>?</a:t>
              </a:r>
            </a:p>
            <a:p>
              <a:pPr algn="ctr">
                <a:defRPr/>
              </a:pPr>
              <a:r>
                <a:rPr lang="tr-TR" sz="1400" dirty="0">
                  <a:latin typeface="Corbel" pitchFamily="34" charset="0"/>
                </a:rPr>
                <a:t>Koordinatör</a:t>
              </a:r>
              <a:r>
                <a:rPr lang="en-GB" sz="1400" dirty="0">
                  <a:latin typeface="Corbel" pitchFamily="34" charset="0"/>
                </a:rPr>
                <a:t>?</a:t>
              </a:r>
            </a:p>
          </p:txBody>
        </p:sp>
        <p:sp>
          <p:nvSpPr>
            <p:cNvPr id="10322" name="Line 81"/>
            <p:cNvSpPr>
              <a:spLocks noChangeShapeType="1"/>
            </p:cNvSpPr>
            <p:nvPr/>
          </p:nvSpPr>
          <p:spPr bwMode="auto">
            <a:xfrm flipV="1">
              <a:off x="567" y="1888"/>
              <a:ext cx="226" cy="181"/>
            </a:xfrm>
            <a:prstGeom prst="line">
              <a:avLst/>
            </a:prstGeom>
            <a:ln>
              <a:headEnd type="none" w="sm" len="sm"/>
              <a:tailEnd type="triangle" w="sm" len="sm"/>
            </a:ln>
          </p:spPr>
          <p:style>
            <a:lnRef idx="1">
              <a:schemeClr val="accent1"/>
            </a:lnRef>
            <a:fillRef idx="3">
              <a:schemeClr val="accent1"/>
            </a:fillRef>
            <a:effectRef idx="2">
              <a:schemeClr val="accent1"/>
            </a:effectRef>
            <a:fontRef idx="minor">
              <a:schemeClr val="lt1"/>
            </a:fontRef>
          </p:style>
          <p:txBody>
            <a:bodyPr wrap="none"/>
            <a:lstStyle/>
            <a:p>
              <a:endParaRPr lang="tr-TR"/>
            </a:p>
          </p:txBody>
        </p:sp>
      </p:grpSp>
      <p:sp>
        <p:nvSpPr>
          <p:cNvPr id="199764" name="AutoShape 84"/>
          <p:cNvSpPr>
            <a:spLocks noChangeArrowheads="1"/>
          </p:cNvSpPr>
          <p:nvPr/>
        </p:nvSpPr>
        <p:spPr bwMode="auto">
          <a:xfrm>
            <a:off x="2266950" y="2636912"/>
            <a:ext cx="504825" cy="217488"/>
          </a:xfrm>
          <a:prstGeom prst="rightArrow">
            <a:avLst>
              <a:gd name="adj1" fmla="val 50000"/>
              <a:gd name="adj2" fmla="val 58029"/>
            </a:avLst>
          </a:prstGeom>
          <a:noFill/>
          <a:ln w="12700" cap="sq">
            <a:solidFill>
              <a:schemeClr val="bg1"/>
            </a:solidFill>
            <a:miter lim="800000"/>
            <a:headEnd type="none" w="sm" len="sm"/>
            <a:tailEnd type="none" w="sm" len="sm"/>
          </a:ln>
          <a:effectLst>
            <a:glow rad="139700">
              <a:schemeClr val="accent3">
                <a:satMod val="175000"/>
                <a:alpha val="40000"/>
              </a:schemeClr>
            </a:glow>
          </a:effectLst>
        </p:spPr>
        <p:txBody>
          <a:bodyPr wrap="none" anchor="ctr"/>
          <a:lstStyle/>
          <a:p>
            <a:endParaRPr lang="tr-TR"/>
          </a:p>
        </p:txBody>
      </p:sp>
      <p:sp>
        <p:nvSpPr>
          <p:cNvPr id="199765" name="Rectangle 85"/>
          <p:cNvSpPr>
            <a:spLocks noChangeArrowheads="1"/>
          </p:cNvSpPr>
          <p:nvPr/>
        </p:nvSpPr>
        <p:spPr bwMode="auto">
          <a:xfrm>
            <a:off x="4788520" y="2494285"/>
            <a:ext cx="863600" cy="574675"/>
          </a:xfrm>
          <a:prstGeom prst="rect">
            <a:avLst/>
          </a:prstGeom>
          <a:ln>
            <a:noFill/>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p>
            <a:pPr algn="ctr">
              <a:defRPr/>
            </a:pPr>
            <a:r>
              <a:rPr lang="tr-TR" sz="1400" dirty="0">
                <a:solidFill>
                  <a:srgbClr val="002060"/>
                </a:solidFill>
                <a:latin typeface="Corbel" pitchFamily="34" charset="0"/>
              </a:rPr>
              <a:t>Araştırmacılar</a:t>
            </a:r>
            <a:endParaRPr lang="en-GB" sz="1400" dirty="0">
              <a:solidFill>
                <a:srgbClr val="002060"/>
              </a:solidFill>
              <a:latin typeface="Corbel" pitchFamily="34" charset="0"/>
            </a:endParaRPr>
          </a:p>
        </p:txBody>
      </p:sp>
      <p:sp>
        <p:nvSpPr>
          <p:cNvPr id="199766" name="Rectangle 86"/>
          <p:cNvSpPr>
            <a:spLocks noChangeArrowheads="1"/>
          </p:cNvSpPr>
          <p:nvPr/>
        </p:nvSpPr>
        <p:spPr bwMode="auto">
          <a:xfrm>
            <a:off x="3131840" y="3862437"/>
            <a:ext cx="1152128" cy="574675"/>
          </a:xfrm>
          <a:prstGeom prst="rect">
            <a:avLst/>
          </a:prstGeom>
          <a:ln>
            <a:noFill/>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p>
            <a:pPr algn="ctr">
              <a:defRPr/>
            </a:pPr>
            <a:r>
              <a:rPr lang="tr-TR" sz="1400" dirty="0">
                <a:solidFill>
                  <a:srgbClr val="002060"/>
                </a:solidFill>
                <a:latin typeface="Corbel" pitchFamily="34" charset="0"/>
              </a:rPr>
              <a:t>Üniversiteler</a:t>
            </a:r>
            <a:endParaRPr lang="en-GB" sz="1400" dirty="0">
              <a:solidFill>
                <a:srgbClr val="002060"/>
              </a:solidFill>
              <a:latin typeface="Corbel" pitchFamily="34" charset="0"/>
            </a:endParaRPr>
          </a:p>
        </p:txBody>
      </p:sp>
      <p:sp>
        <p:nvSpPr>
          <p:cNvPr id="199767" name="Rectangle 87"/>
          <p:cNvSpPr>
            <a:spLocks noChangeArrowheads="1"/>
          </p:cNvSpPr>
          <p:nvPr/>
        </p:nvSpPr>
        <p:spPr bwMode="auto">
          <a:xfrm>
            <a:off x="3355975" y="1093788"/>
            <a:ext cx="863600" cy="574675"/>
          </a:xfrm>
          <a:prstGeom prst="rect">
            <a:avLst/>
          </a:prstGeom>
          <a:ln>
            <a:noFill/>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p>
            <a:pPr algn="ctr">
              <a:defRPr/>
            </a:pPr>
            <a:r>
              <a:rPr lang="tr-TR" sz="1400" dirty="0">
                <a:solidFill>
                  <a:srgbClr val="002060"/>
                </a:solidFill>
                <a:latin typeface="Corbel" pitchFamily="34" charset="0"/>
              </a:rPr>
              <a:t>KOBİ’ler</a:t>
            </a:r>
            <a:endParaRPr lang="en-GB" sz="1400" dirty="0">
              <a:solidFill>
                <a:srgbClr val="002060"/>
              </a:solidFill>
              <a:latin typeface="Corbel" pitchFamily="34" charset="0"/>
            </a:endParaRPr>
          </a:p>
        </p:txBody>
      </p:sp>
      <p:sp>
        <p:nvSpPr>
          <p:cNvPr id="199768" name="Rectangle 88"/>
          <p:cNvSpPr>
            <a:spLocks noChangeArrowheads="1"/>
          </p:cNvSpPr>
          <p:nvPr/>
        </p:nvSpPr>
        <p:spPr bwMode="auto">
          <a:xfrm>
            <a:off x="4427984" y="1700808"/>
            <a:ext cx="1136650" cy="574675"/>
          </a:xfrm>
          <a:prstGeom prst="rect">
            <a:avLst/>
          </a:prstGeom>
          <a:ln>
            <a:noFill/>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p>
            <a:pPr algn="ctr">
              <a:defRPr/>
            </a:pPr>
            <a:r>
              <a:rPr lang="tr-TR" sz="1400" dirty="0">
                <a:solidFill>
                  <a:srgbClr val="002060"/>
                </a:solidFill>
                <a:latin typeface="Corbel" pitchFamily="34" charset="0"/>
              </a:rPr>
              <a:t>Uluslararası </a:t>
            </a:r>
          </a:p>
          <a:p>
            <a:pPr algn="ctr">
              <a:defRPr/>
            </a:pPr>
            <a:r>
              <a:rPr lang="tr-TR" sz="1400" dirty="0" smtClean="0">
                <a:solidFill>
                  <a:srgbClr val="002060"/>
                </a:solidFill>
                <a:latin typeface="Corbel" pitchFamily="34" charset="0"/>
              </a:rPr>
              <a:t>Boyut</a:t>
            </a:r>
            <a:endParaRPr lang="en-GB" sz="1400" dirty="0">
              <a:solidFill>
                <a:srgbClr val="002060"/>
              </a:solidFill>
              <a:latin typeface="Corbel" pitchFamily="34" charset="0"/>
            </a:endParaRPr>
          </a:p>
        </p:txBody>
      </p:sp>
      <p:sp>
        <p:nvSpPr>
          <p:cNvPr id="199769" name="Rectangle 89"/>
          <p:cNvSpPr>
            <a:spLocks noChangeArrowheads="1"/>
          </p:cNvSpPr>
          <p:nvPr/>
        </p:nvSpPr>
        <p:spPr bwMode="auto">
          <a:xfrm>
            <a:off x="4427984" y="3284984"/>
            <a:ext cx="863600" cy="574675"/>
          </a:xfrm>
          <a:prstGeom prst="rect">
            <a:avLst/>
          </a:prstGeom>
          <a:ln>
            <a:noFill/>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p>
            <a:pPr algn="ctr">
              <a:defRPr/>
            </a:pPr>
            <a:r>
              <a:rPr lang="tr-TR" sz="1400" dirty="0">
                <a:solidFill>
                  <a:srgbClr val="002060"/>
                </a:solidFill>
                <a:latin typeface="Corbel" pitchFamily="34" charset="0"/>
              </a:rPr>
              <a:t>STK’lar</a:t>
            </a:r>
            <a:endParaRPr lang="en-GB" sz="1400" dirty="0">
              <a:solidFill>
                <a:srgbClr val="002060"/>
              </a:solidFill>
              <a:latin typeface="Corbel" pitchFamily="34" charset="0"/>
            </a:endParaRPr>
          </a:p>
        </p:txBody>
      </p:sp>
      <p:sp>
        <p:nvSpPr>
          <p:cNvPr id="199770" name="AutoShape 90"/>
          <p:cNvSpPr>
            <a:spLocks noChangeArrowheads="1"/>
          </p:cNvSpPr>
          <p:nvPr/>
        </p:nvSpPr>
        <p:spPr bwMode="auto">
          <a:xfrm>
            <a:off x="5724525" y="2635821"/>
            <a:ext cx="431651" cy="217115"/>
          </a:xfrm>
          <a:prstGeom prst="rightArrow">
            <a:avLst>
              <a:gd name="adj1" fmla="val 50000"/>
              <a:gd name="adj2" fmla="val 58272"/>
            </a:avLst>
          </a:prstGeom>
          <a:noFill/>
          <a:ln w="12700" cap="sq">
            <a:solidFill>
              <a:schemeClr val="bg1"/>
            </a:solidFill>
            <a:miter lim="800000"/>
            <a:headEnd type="none" w="sm" len="sm"/>
            <a:tailEnd type="none" w="sm" len="sm"/>
          </a:ln>
          <a:effectLst>
            <a:glow rad="139700">
              <a:schemeClr val="accent3">
                <a:satMod val="175000"/>
                <a:alpha val="40000"/>
              </a:schemeClr>
            </a:glow>
          </a:effectLst>
        </p:spPr>
        <p:txBody>
          <a:bodyPr wrap="none" anchor="ctr"/>
          <a:lstStyle/>
          <a:p>
            <a:endParaRPr lang="tr-TR"/>
          </a:p>
        </p:txBody>
      </p:sp>
      <p:sp>
        <p:nvSpPr>
          <p:cNvPr id="199772" name="Rectangle 92"/>
          <p:cNvSpPr>
            <a:spLocks noChangeArrowheads="1"/>
          </p:cNvSpPr>
          <p:nvPr/>
        </p:nvSpPr>
        <p:spPr bwMode="auto">
          <a:xfrm>
            <a:off x="7524750" y="2132013"/>
            <a:ext cx="1511300" cy="1152525"/>
          </a:xfrm>
          <a:prstGeom prst="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r>
              <a:rPr lang="tr-TR" dirty="0" smtClean="0">
                <a:latin typeface="Corbel" pitchFamily="34" charset="0"/>
              </a:rPr>
              <a:t>Proje Önerisi </a:t>
            </a:r>
          </a:p>
          <a:p>
            <a:pPr algn="ctr">
              <a:defRPr/>
            </a:pPr>
            <a:r>
              <a:rPr lang="tr-TR" dirty="0" smtClean="0">
                <a:latin typeface="Corbel" pitchFamily="34" charset="0"/>
              </a:rPr>
              <a:t>Hazırlama</a:t>
            </a:r>
            <a:endParaRPr lang="en-GB" dirty="0" smtClean="0">
              <a:latin typeface="Corbel" pitchFamily="34" charset="0"/>
            </a:endParaRPr>
          </a:p>
        </p:txBody>
      </p:sp>
      <p:grpSp>
        <p:nvGrpSpPr>
          <p:cNvPr id="10" name="Group 117"/>
          <p:cNvGrpSpPr>
            <a:grpSpLocks/>
          </p:cNvGrpSpPr>
          <p:nvPr/>
        </p:nvGrpSpPr>
        <p:grpSpPr bwMode="auto">
          <a:xfrm>
            <a:off x="8532813" y="1570038"/>
            <a:ext cx="279400" cy="514350"/>
            <a:chOff x="5172" y="2729"/>
            <a:chExt cx="221" cy="460"/>
          </a:xfrm>
        </p:grpSpPr>
        <p:sp>
          <p:nvSpPr>
            <p:cNvPr id="10311" name="Freeform 98"/>
            <p:cNvSpPr>
              <a:spLocks/>
            </p:cNvSpPr>
            <p:nvPr/>
          </p:nvSpPr>
          <p:spPr bwMode="auto">
            <a:xfrm>
              <a:off x="5172" y="2729"/>
              <a:ext cx="221" cy="64"/>
            </a:xfrm>
            <a:custGeom>
              <a:avLst/>
              <a:gdLst>
                <a:gd name="T0" fmla="*/ 14 w 442"/>
                <a:gd name="T1" fmla="*/ 0 h 129"/>
                <a:gd name="T2" fmla="*/ 0 w 442"/>
                <a:gd name="T3" fmla="*/ 0 h 129"/>
                <a:gd name="T4" fmla="*/ 0 w 442"/>
                <a:gd name="T5" fmla="*/ 4 h 129"/>
                <a:gd name="T6" fmla="*/ 14 w 442"/>
                <a:gd name="T7" fmla="*/ 4 h 129"/>
                <a:gd name="T8" fmla="*/ 14 w 442"/>
                <a:gd name="T9" fmla="*/ 0 h 129"/>
                <a:gd name="T10" fmla="*/ 14 w 442"/>
                <a:gd name="T11" fmla="*/ 0 h 129"/>
                <a:gd name="T12" fmla="*/ 0 60000 65536"/>
                <a:gd name="T13" fmla="*/ 0 60000 65536"/>
                <a:gd name="T14" fmla="*/ 0 60000 65536"/>
                <a:gd name="T15" fmla="*/ 0 60000 65536"/>
                <a:gd name="T16" fmla="*/ 0 60000 65536"/>
                <a:gd name="T17" fmla="*/ 0 60000 65536"/>
                <a:gd name="T18" fmla="*/ 0 w 442"/>
                <a:gd name="T19" fmla="*/ 0 h 129"/>
                <a:gd name="T20" fmla="*/ 442 w 44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42" h="129">
                  <a:moveTo>
                    <a:pt x="428" y="0"/>
                  </a:moveTo>
                  <a:lnTo>
                    <a:pt x="0" y="0"/>
                  </a:lnTo>
                  <a:lnTo>
                    <a:pt x="0" y="129"/>
                  </a:lnTo>
                  <a:lnTo>
                    <a:pt x="442" y="129"/>
                  </a:lnTo>
                  <a:lnTo>
                    <a:pt x="442" y="0"/>
                  </a:lnTo>
                  <a:lnTo>
                    <a:pt x="428" y="0"/>
                  </a:lnTo>
                  <a:close/>
                </a:path>
              </a:pathLst>
            </a:custGeom>
            <a:solidFill>
              <a:srgbClr val="000000"/>
            </a:solidFill>
            <a:ln w="9525">
              <a:solidFill>
                <a:schemeClr val="bg1"/>
              </a:solidFill>
              <a:round/>
              <a:headEnd/>
              <a:tailEnd/>
            </a:ln>
          </p:spPr>
          <p:txBody>
            <a:bodyPr/>
            <a:lstStyle/>
            <a:p>
              <a:endParaRPr lang="tr-TR"/>
            </a:p>
          </p:txBody>
        </p:sp>
        <p:sp>
          <p:nvSpPr>
            <p:cNvPr id="10312" name="Freeform 99"/>
            <p:cNvSpPr>
              <a:spLocks/>
            </p:cNvSpPr>
            <p:nvPr/>
          </p:nvSpPr>
          <p:spPr bwMode="auto">
            <a:xfrm>
              <a:off x="5186" y="2743"/>
              <a:ext cx="194" cy="37"/>
            </a:xfrm>
            <a:custGeom>
              <a:avLst/>
              <a:gdLst>
                <a:gd name="T0" fmla="*/ 12 w 388"/>
                <a:gd name="T1" fmla="*/ 0 h 74"/>
                <a:gd name="T2" fmla="*/ 12 w 388"/>
                <a:gd name="T3" fmla="*/ 1 h 74"/>
                <a:gd name="T4" fmla="*/ 12 w 388"/>
                <a:gd name="T5" fmla="*/ 1 h 74"/>
                <a:gd name="T6" fmla="*/ 12 w 388"/>
                <a:gd name="T7" fmla="*/ 1 h 74"/>
                <a:gd name="T8" fmla="*/ 12 w 388"/>
                <a:gd name="T9" fmla="*/ 2 h 74"/>
                <a:gd name="T10" fmla="*/ 12 w 388"/>
                <a:gd name="T11" fmla="*/ 2 h 74"/>
                <a:gd name="T12" fmla="*/ 12 w 388"/>
                <a:gd name="T13" fmla="*/ 2 h 74"/>
                <a:gd name="T14" fmla="*/ 11 w 388"/>
                <a:gd name="T15" fmla="*/ 2 h 74"/>
                <a:gd name="T16" fmla="*/ 10 w 388"/>
                <a:gd name="T17" fmla="*/ 2 h 74"/>
                <a:gd name="T18" fmla="*/ 10 w 388"/>
                <a:gd name="T19" fmla="*/ 2 h 74"/>
                <a:gd name="T20" fmla="*/ 9 w 388"/>
                <a:gd name="T21" fmla="*/ 2 h 74"/>
                <a:gd name="T22" fmla="*/ 7 w 388"/>
                <a:gd name="T23" fmla="*/ 2 h 74"/>
                <a:gd name="T24" fmla="*/ 6 w 388"/>
                <a:gd name="T25" fmla="*/ 2 h 74"/>
                <a:gd name="T26" fmla="*/ 5 w 388"/>
                <a:gd name="T27" fmla="*/ 2 h 74"/>
                <a:gd name="T28" fmla="*/ 3 w 388"/>
                <a:gd name="T29" fmla="*/ 2 h 74"/>
                <a:gd name="T30" fmla="*/ 3 w 388"/>
                <a:gd name="T31" fmla="*/ 2 h 74"/>
                <a:gd name="T32" fmla="*/ 3 w 388"/>
                <a:gd name="T33" fmla="*/ 2 h 74"/>
                <a:gd name="T34" fmla="*/ 2 w 388"/>
                <a:gd name="T35" fmla="*/ 2 h 74"/>
                <a:gd name="T36" fmla="*/ 1 w 388"/>
                <a:gd name="T37" fmla="*/ 2 h 74"/>
                <a:gd name="T38" fmla="*/ 1 w 388"/>
                <a:gd name="T39" fmla="*/ 2 h 74"/>
                <a:gd name="T40" fmla="*/ 0 w 388"/>
                <a:gd name="T41" fmla="*/ 2 h 74"/>
                <a:gd name="T42" fmla="*/ 0 w 388"/>
                <a:gd name="T43" fmla="*/ 1 h 74"/>
                <a:gd name="T44" fmla="*/ 0 w 388"/>
                <a:gd name="T45" fmla="*/ 1 h 74"/>
                <a:gd name="T46" fmla="*/ 0 w 388"/>
                <a:gd name="T47" fmla="*/ 1 h 74"/>
                <a:gd name="T48" fmla="*/ 0 w 388"/>
                <a:gd name="T49" fmla="*/ 0 h 74"/>
                <a:gd name="T50" fmla="*/ 1 w 388"/>
                <a:gd name="T51" fmla="*/ 0 h 74"/>
                <a:gd name="T52" fmla="*/ 1 w 388"/>
                <a:gd name="T53" fmla="*/ 0 h 74"/>
                <a:gd name="T54" fmla="*/ 2 w 388"/>
                <a:gd name="T55" fmla="*/ 0 h 74"/>
                <a:gd name="T56" fmla="*/ 3 w 388"/>
                <a:gd name="T57" fmla="*/ 0 h 74"/>
                <a:gd name="T58" fmla="*/ 3 w 388"/>
                <a:gd name="T59" fmla="*/ 0 h 74"/>
                <a:gd name="T60" fmla="*/ 3 w 388"/>
                <a:gd name="T61" fmla="*/ 0 h 74"/>
                <a:gd name="T62" fmla="*/ 5 w 388"/>
                <a:gd name="T63" fmla="*/ 0 h 74"/>
                <a:gd name="T64" fmla="*/ 6 w 388"/>
                <a:gd name="T65" fmla="*/ 0 h 74"/>
                <a:gd name="T66" fmla="*/ 7 w 388"/>
                <a:gd name="T67" fmla="*/ 0 h 74"/>
                <a:gd name="T68" fmla="*/ 9 w 388"/>
                <a:gd name="T69" fmla="*/ 0 h 74"/>
                <a:gd name="T70" fmla="*/ 10 w 388"/>
                <a:gd name="T71" fmla="*/ 0 h 74"/>
                <a:gd name="T72" fmla="*/ 10 w 388"/>
                <a:gd name="T73" fmla="*/ 0 h 74"/>
                <a:gd name="T74" fmla="*/ 11 w 388"/>
                <a:gd name="T75" fmla="*/ 0 h 74"/>
                <a:gd name="T76" fmla="*/ 12 w 388"/>
                <a:gd name="T77" fmla="*/ 0 h 74"/>
                <a:gd name="T78" fmla="*/ 12 w 388"/>
                <a:gd name="T79" fmla="*/ 0 h 74"/>
                <a:gd name="T80" fmla="*/ 12 w 388"/>
                <a:gd name="T81" fmla="*/ 0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74"/>
                <a:gd name="T125" fmla="*/ 388 w 388"/>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74">
                  <a:moveTo>
                    <a:pt x="388" y="0"/>
                  </a:moveTo>
                  <a:lnTo>
                    <a:pt x="388" y="16"/>
                  </a:lnTo>
                  <a:lnTo>
                    <a:pt x="388" y="37"/>
                  </a:lnTo>
                  <a:lnTo>
                    <a:pt x="388" y="58"/>
                  </a:lnTo>
                  <a:lnTo>
                    <a:pt x="388" y="74"/>
                  </a:lnTo>
                  <a:lnTo>
                    <a:pt x="380" y="74"/>
                  </a:lnTo>
                  <a:lnTo>
                    <a:pt x="365" y="74"/>
                  </a:lnTo>
                  <a:lnTo>
                    <a:pt x="346" y="74"/>
                  </a:lnTo>
                  <a:lnTo>
                    <a:pt x="320" y="74"/>
                  </a:lnTo>
                  <a:lnTo>
                    <a:pt x="293" y="74"/>
                  </a:lnTo>
                  <a:lnTo>
                    <a:pt x="262" y="74"/>
                  </a:lnTo>
                  <a:lnTo>
                    <a:pt x="228" y="74"/>
                  </a:lnTo>
                  <a:lnTo>
                    <a:pt x="195" y="74"/>
                  </a:lnTo>
                  <a:lnTo>
                    <a:pt x="160" y="74"/>
                  </a:lnTo>
                  <a:lnTo>
                    <a:pt x="127" y="74"/>
                  </a:lnTo>
                  <a:lnTo>
                    <a:pt x="96" y="74"/>
                  </a:lnTo>
                  <a:lnTo>
                    <a:pt x="68" y="74"/>
                  </a:lnTo>
                  <a:lnTo>
                    <a:pt x="43" y="74"/>
                  </a:lnTo>
                  <a:lnTo>
                    <a:pt x="23" y="74"/>
                  </a:lnTo>
                  <a:lnTo>
                    <a:pt x="8" y="74"/>
                  </a:lnTo>
                  <a:lnTo>
                    <a:pt x="0" y="74"/>
                  </a:lnTo>
                  <a:lnTo>
                    <a:pt x="0" y="58"/>
                  </a:lnTo>
                  <a:lnTo>
                    <a:pt x="0" y="37"/>
                  </a:lnTo>
                  <a:lnTo>
                    <a:pt x="0" y="16"/>
                  </a:lnTo>
                  <a:lnTo>
                    <a:pt x="0" y="0"/>
                  </a:lnTo>
                  <a:lnTo>
                    <a:pt x="8" y="0"/>
                  </a:lnTo>
                  <a:lnTo>
                    <a:pt x="23" y="0"/>
                  </a:lnTo>
                  <a:lnTo>
                    <a:pt x="43" y="0"/>
                  </a:lnTo>
                  <a:lnTo>
                    <a:pt x="68" y="0"/>
                  </a:lnTo>
                  <a:lnTo>
                    <a:pt x="96" y="0"/>
                  </a:lnTo>
                  <a:lnTo>
                    <a:pt x="127" y="0"/>
                  </a:lnTo>
                  <a:lnTo>
                    <a:pt x="160" y="0"/>
                  </a:lnTo>
                  <a:lnTo>
                    <a:pt x="195" y="0"/>
                  </a:lnTo>
                  <a:lnTo>
                    <a:pt x="228" y="0"/>
                  </a:lnTo>
                  <a:lnTo>
                    <a:pt x="262" y="0"/>
                  </a:lnTo>
                  <a:lnTo>
                    <a:pt x="293" y="0"/>
                  </a:lnTo>
                  <a:lnTo>
                    <a:pt x="320" y="0"/>
                  </a:lnTo>
                  <a:lnTo>
                    <a:pt x="346" y="0"/>
                  </a:lnTo>
                  <a:lnTo>
                    <a:pt x="365" y="0"/>
                  </a:lnTo>
                  <a:lnTo>
                    <a:pt x="380" y="0"/>
                  </a:lnTo>
                  <a:lnTo>
                    <a:pt x="388" y="0"/>
                  </a:lnTo>
                  <a:close/>
                </a:path>
              </a:pathLst>
            </a:custGeom>
            <a:solidFill>
              <a:srgbClr val="93B266"/>
            </a:solidFill>
            <a:ln w="9525">
              <a:solidFill>
                <a:schemeClr val="bg1"/>
              </a:solidFill>
              <a:round/>
              <a:headEnd/>
              <a:tailEnd/>
            </a:ln>
          </p:spPr>
          <p:txBody>
            <a:bodyPr/>
            <a:lstStyle/>
            <a:p>
              <a:endParaRPr lang="tr-TR"/>
            </a:p>
          </p:txBody>
        </p:sp>
        <p:sp>
          <p:nvSpPr>
            <p:cNvPr id="10313" name="Freeform 100"/>
            <p:cNvSpPr>
              <a:spLocks/>
            </p:cNvSpPr>
            <p:nvPr/>
          </p:nvSpPr>
          <p:spPr bwMode="auto">
            <a:xfrm>
              <a:off x="5197" y="2782"/>
              <a:ext cx="172" cy="355"/>
            </a:xfrm>
            <a:custGeom>
              <a:avLst/>
              <a:gdLst>
                <a:gd name="T0" fmla="*/ 7 w 344"/>
                <a:gd name="T1" fmla="*/ 11 h 710"/>
                <a:gd name="T2" fmla="*/ 9 w 344"/>
                <a:gd name="T3" fmla="*/ 10 h 710"/>
                <a:gd name="T4" fmla="*/ 10 w 344"/>
                <a:gd name="T5" fmla="*/ 7 h 710"/>
                <a:gd name="T6" fmla="*/ 11 w 344"/>
                <a:gd name="T7" fmla="*/ 6 h 710"/>
                <a:gd name="T8" fmla="*/ 11 w 344"/>
                <a:gd name="T9" fmla="*/ 0 h 710"/>
                <a:gd name="T10" fmla="*/ 10 w 344"/>
                <a:gd name="T11" fmla="*/ 5 h 710"/>
                <a:gd name="T12" fmla="*/ 10 w 344"/>
                <a:gd name="T13" fmla="*/ 6 h 710"/>
                <a:gd name="T14" fmla="*/ 9 w 344"/>
                <a:gd name="T15" fmla="*/ 9 h 710"/>
                <a:gd name="T16" fmla="*/ 7 w 344"/>
                <a:gd name="T17" fmla="*/ 10 h 710"/>
                <a:gd name="T18" fmla="*/ 5 w 344"/>
                <a:gd name="T19" fmla="*/ 10 h 710"/>
                <a:gd name="T20" fmla="*/ 3 w 344"/>
                <a:gd name="T21" fmla="*/ 10 h 710"/>
                <a:gd name="T22" fmla="*/ 3 w 344"/>
                <a:gd name="T23" fmla="*/ 9 h 710"/>
                <a:gd name="T24" fmla="*/ 1 w 344"/>
                <a:gd name="T25" fmla="*/ 6 h 710"/>
                <a:gd name="T26" fmla="*/ 1 w 344"/>
                <a:gd name="T27" fmla="*/ 5 h 710"/>
                <a:gd name="T28" fmla="*/ 0 w 344"/>
                <a:gd name="T29" fmla="*/ 1 h 710"/>
                <a:gd name="T30" fmla="*/ 1 w 344"/>
                <a:gd name="T31" fmla="*/ 6 h 710"/>
                <a:gd name="T32" fmla="*/ 1 w 344"/>
                <a:gd name="T33" fmla="*/ 7 h 710"/>
                <a:gd name="T34" fmla="*/ 1 w 344"/>
                <a:gd name="T35" fmla="*/ 10 h 710"/>
                <a:gd name="T36" fmla="*/ 3 w 344"/>
                <a:gd name="T37" fmla="*/ 11 h 710"/>
                <a:gd name="T38" fmla="*/ 3 w 344"/>
                <a:gd name="T39" fmla="*/ 11 h 710"/>
                <a:gd name="T40" fmla="*/ 1 w 344"/>
                <a:gd name="T41" fmla="*/ 11 h 710"/>
                <a:gd name="T42" fmla="*/ 1 w 344"/>
                <a:gd name="T43" fmla="*/ 13 h 710"/>
                <a:gd name="T44" fmla="*/ 1 w 344"/>
                <a:gd name="T45" fmla="*/ 15 h 710"/>
                <a:gd name="T46" fmla="*/ 0 w 344"/>
                <a:gd name="T47" fmla="*/ 22 h 710"/>
                <a:gd name="T48" fmla="*/ 1 w 344"/>
                <a:gd name="T49" fmla="*/ 17 h 710"/>
                <a:gd name="T50" fmla="*/ 1 w 344"/>
                <a:gd name="T51" fmla="*/ 14 h 710"/>
                <a:gd name="T52" fmla="*/ 3 w 344"/>
                <a:gd name="T53" fmla="*/ 12 h 710"/>
                <a:gd name="T54" fmla="*/ 3 w 344"/>
                <a:gd name="T55" fmla="*/ 11 h 710"/>
                <a:gd name="T56" fmla="*/ 5 w 344"/>
                <a:gd name="T57" fmla="*/ 11 h 710"/>
                <a:gd name="T58" fmla="*/ 7 w 344"/>
                <a:gd name="T59" fmla="*/ 11 h 710"/>
                <a:gd name="T60" fmla="*/ 9 w 344"/>
                <a:gd name="T61" fmla="*/ 12 h 710"/>
                <a:gd name="T62" fmla="*/ 10 w 344"/>
                <a:gd name="T63" fmla="*/ 14 h 710"/>
                <a:gd name="T64" fmla="*/ 10 w 344"/>
                <a:gd name="T65" fmla="*/ 17 h 710"/>
                <a:gd name="T66" fmla="*/ 11 w 344"/>
                <a:gd name="T67" fmla="*/ 22 h 710"/>
                <a:gd name="T68" fmla="*/ 11 w 344"/>
                <a:gd name="T69" fmla="*/ 15 h 710"/>
                <a:gd name="T70" fmla="*/ 10 w 344"/>
                <a:gd name="T71" fmla="*/ 13 h 710"/>
                <a:gd name="T72" fmla="*/ 9 w 344"/>
                <a:gd name="T73" fmla="*/ 11 h 710"/>
                <a:gd name="T74" fmla="*/ 7 w 344"/>
                <a:gd name="T75" fmla="*/ 11 h 7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4"/>
                <a:gd name="T115" fmla="*/ 0 h 710"/>
                <a:gd name="T116" fmla="*/ 344 w 344"/>
                <a:gd name="T117" fmla="*/ 710 h 7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4" h="710">
                  <a:moveTo>
                    <a:pt x="201" y="335"/>
                  </a:moveTo>
                  <a:lnTo>
                    <a:pt x="230" y="326"/>
                  </a:lnTo>
                  <a:lnTo>
                    <a:pt x="257" y="311"/>
                  </a:lnTo>
                  <a:lnTo>
                    <a:pt x="282" y="291"/>
                  </a:lnTo>
                  <a:lnTo>
                    <a:pt x="303" y="267"/>
                  </a:lnTo>
                  <a:lnTo>
                    <a:pt x="320" y="239"/>
                  </a:lnTo>
                  <a:lnTo>
                    <a:pt x="333" y="208"/>
                  </a:lnTo>
                  <a:lnTo>
                    <a:pt x="342" y="174"/>
                  </a:lnTo>
                  <a:lnTo>
                    <a:pt x="344" y="138"/>
                  </a:lnTo>
                  <a:lnTo>
                    <a:pt x="344" y="0"/>
                  </a:lnTo>
                  <a:lnTo>
                    <a:pt x="317" y="0"/>
                  </a:lnTo>
                  <a:lnTo>
                    <a:pt x="317" y="138"/>
                  </a:lnTo>
                  <a:lnTo>
                    <a:pt x="313" y="172"/>
                  </a:lnTo>
                  <a:lnTo>
                    <a:pt x="305" y="205"/>
                  </a:lnTo>
                  <a:lnTo>
                    <a:pt x="293" y="235"/>
                  </a:lnTo>
                  <a:lnTo>
                    <a:pt x="274" y="260"/>
                  </a:lnTo>
                  <a:lnTo>
                    <a:pt x="253" y="281"/>
                  </a:lnTo>
                  <a:lnTo>
                    <a:pt x="228" y="297"/>
                  </a:lnTo>
                  <a:lnTo>
                    <a:pt x="202" y="307"/>
                  </a:lnTo>
                  <a:lnTo>
                    <a:pt x="172" y="311"/>
                  </a:lnTo>
                  <a:lnTo>
                    <a:pt x="142" y="307"/>
                  </a:lnTo>
                  <a:lnTo>
                    <a:pt x="115" y="297"/>
                  </a:lnTo>
                  <a:lnTo>
                    <a:pt x="90" y="281"/>
                  </a:lnTo>
                  <a:lnTo>
                    <a:pt x="69" y="260"/>
                  </a:lnTo>
                  <a:lnTo>
                    <a:pt x="51" y="235"/>
                  </a:lnTo>
                  <a:lnTo>
                    <a:pt x="38" y="205"/>
                  </a:lnTo>
                  <a:lnTo>
                    <a:pt x="30" y="172"/>
                  </a:lnTo>
                  <a:lnTo>
                    <a:pt x="27" y="138"/>
                  </a:lnTo>
                  <a:lnTo>
                    <a:pt x="27" y="7"/>
                  </a:lnTo>
                  <a:lnTo>
                    <a:pt x="0" y="7"/>
                  </a:lnTo>
                  <a:lnTo>
                    <a:pt x="0" y="138"/>
                  </a:lnTo>
                  <a:lnTo>
                    <a:pt x="2" y="174"/>
                  </a:lnTo>
                  <a:lnTo>
                    <a:pt x="12" y="208"/>
                  </a:lnTo>
                  <a:lnTo>
                    <a:pt x="24" y="239"/>
                  </a:lnTo>
                  <a:lnTo>
                    <a:pt x="42" y="267"/>
                  </a:lnTo>
                  <a:lnTo>
                    <a:pt x="62" y="291"/>
                  </a:lnTo>
                  <a:lnTo>
                    <a:pt x="87" y="311"/>
                  </a:lnTo>
                  <a:lnTo>
                    <a:pt x="114" y="326"/>
                  </a:lnTo>
                  <a:lnTo>
                    <a:pt x="143" y="335"/>
                  </a:lnTo>
                  <a:lnTo>
                    <a:pt x="114" y="344"/>
                  </a:lnTo>
                  <a:lnTo>
                    <a:pt x="87" y="359"/>
                  </a:lnTo>
                  <a:lnTo>
                    <a:pt x="62" y="379"/>
                  </a:lnTo>
                  <a:lnTo>
                    <a:pt x="42" y="402"/>
                  </a:lnTo>
                  <a:lnTo>
                    <a:pt x="24" y="431"/>
                  </a:lnTo>
                  <a:lnTo>
                    <a:pt x="12" y="462"/>
                  </a:lnTo>
                  <a:lnTo>
                    <a:pt x="2" y="496"/>
                  </a:lnTo>
                  <a:lnTo>
                    <a:pt x="0" y="532"/>
                  </a:lnTo>
                  <a:lnTo>
                    <a:pt x="0" y="710"/>
                  </a:lnTo>
                  <a:lnTo>
                    <a:pt x="27" y="710"/>
                  </a:lnTo>
                  <a:lnTo>
                    <a:pt x="27" y="532"/>
                  </a:lnTo>
                  <a:lnTo>
                    <a:pt x="30" y="497"/>
                  </a:lnTo>
                  <a:lnTo>
                    <a:pt x="38" y="465"/>
                  </a:lnTo>
                  <a:lnTo>
                    <a:pt x="52" y="435"/>
                  </a:lnTo>
                  <a:lnTo>
                    <a:pt x="69" y="410"/>
                  </a:lnTo>
                  <a:lnTo>
                    <a:pt x="91" y="389"/>
                  </a:lnTo>
                  <a:lnTo>
                    <a:pt x="116" y="373"/>
                  </a:lnTo>
                  <a:lnTo>
                    <a:pt x="143" y="363"/>
                  </a:lnTo>
                  <a:lnTo>
                    <a:pt x="173" y="359"/>
                  </a:lnTo>
                  <a:lnTo>
                    <a:pt x="202" y="363"/>
                  </a:lnTo>
                  <a:lnTo>
                    <a:pt x="229" y="373"/>
                  </a:lnTo>
                  <a:lnTo>
                    <a:pt x="253" y="389"/>
                  </a:lnTo>
                  <a:lnTo>
                    <a:pt x="275" y="410"/>
                  </a:lnTo>
                  <a:lnTo>
                    <a:pt x="293" y="435"/>
                  </a:lnTo>
                  <a:lnTo>
                    <a:pt x="306" y="465"/>
                  </a:lnTo>
                  <a:lnTo>
                    <a:pt x="315" y="497"/>
                  </a:lnTo>
                  <a:lnTo>
                    <a:pt x="318" y="532"/>
                  </a:lnTo>
                  <a:lnTo>
                    <a:pt x="318" y="696"/>
                  </a:lnTo>
                  <a:lnTo>
                    <a:pt x="344" y="696"/>
                  </a:lnTo>
                  <a:lnTo>
                    <a:pt x="344" y="532"/>
                  </a:lnTo>
                  <a:lnTo>
                    <a:pt x="342" y="496"/>
                  </a:lnTo>
                  <a:lnTo>
                    <a:pt x="333" y="462"/>
                  </a:lnTo>
                  <a:lnTo>
                    <a:pt x="320" y="431"/>
                  </a:lnTo>
                  <a:lnTo>
                    <a:pt x="303" y="402"/>
                  </a:lnTo>
                  <a:lnTo>
                    <a:pt x="282" y="379"/>
                  </a:lnTo>
                  <a:lnTo>
                    <a:pt x="257" y="359"/>
                  </a:lnTo>
                  <a:lnTo>
                    <a:pt x="230" y="344"/>
                  </a:lnTo>
                  <a:lnTo>
                    <a:pt x="201" y="335"/>
                  </a:lnTo>
                  <a:close/>
                </a:path>
              </a:pathLst>
            </a:custGeom>
            <a:solidFill>
              <a:srgbClr val="000000"/>
            </a:solidFill>
            <a:ln w="9525">
              <a:solidFill>
                <a:schemeClr val="bg1"/>
              </a:solidFill>
              <a:round/>
              <a:headEnd/>
              <a:tailEnd/>
            </a:ln>
          </p:spPr>
          <p:txBody>
            <a:bodyPr/>
            <a:lstStyle/>
            <a:p>
              <a:endParaRPr lang="tr-TR"/>
            </a:p>
          </p:txBody>
        </p:sp>
        <p:sp>
          <p:nvSpPr>
            <p:cNvPr id="10314" name="Freeform 101"/>
            <p:cNvSpPr>
              <a:spLocks/>
            </p:cNvSpPr>
            <p:nvPr/>
          </p:nvSpPr>
          <p:spPr bwMode="auto">
            <a:xfrm>
              <a:off x="5226" y="2861"/>
              <a:ext cx="113" cy="61"/>
            </a:xfrm>
            <a:custGeom>
              <a:avLst/>
              <a:gdLst>
                <a:gd name="T0" fmla="*/ 0 w 226"/>
                <a:gd name="T1" fmla="*/ 0 h 121"/>
                <a:gd name="T2" fmla="*/ 1 w 226"/>
                <a:gd name="T3" fmla="*/ 1 h 121"/>
                <a:gd name="T4" fmla="*/ 1 w 226"/>
                <a:gd name="T5" fmla="*/ 2 h 121"/>
                <a:gd name="T6" fmla="*/ 1 w 226"/>
                <a:gd name="T7" fmla="*/ 3 h 121"/>
                <a:gd name="T8" fmla="*/ 2 w 226"/>
                <a:gd name="T9" fmla="*/ 3 h 121"/>
                <a:gd name="T10" fmla="*/ 2 w 226"/>
                <a:gd name="T11" fmla="*/ 4 h 121"/>
                <a:gd name="T12" fmla="*/ 3 w 226"/>
                <a:gd name="T13" fmla="*/ 4 h 121"/>
                <a:gd name="T14" fmla="*/ 3 w 226"/>
                <a:gd name="T15" fmla="*/ 4 h 121"/>
                <a:gd name="T16" fmla="*/ 4 w 226"/>
                <a:gd name="T17" fmla="*/ 4 h 121"/>
                <a:gd name="T18" fmla="*/ 5 w 226"/>
                <a:gd name="T19" fmla="*/ 4 h 121"/>
                <a:gd name="T20" fmla="*/ 5 w 226"/>
                <a:gd name="T21" fmla="*/ 4 h 121"/>
                <a:gd name="T22" fmla="*/ 6 w 226"/>
                <a:gd name="T23" fmla="*/ 4 h 121"/>
                <a:gd name="T24" fmla="*/ 6 w 226"/>
                <a:gd name="T25" fmla="*/ 3 h 121"/>
                <a:gd name="T26" fmla="*/ 7 w 226"/>
                <a:gd name="T27" fmla="*/ 3 h 121"/>
                <a:gd name="T28" fmla="*/ 7 w 226"/>
                <a:gd name="T29" fmla="*/ 2 h 121"/>
                <a:gd name="T30" fmla="*/ 7 w 226"/>
                <a:gd name="T31" fmla="*/ 1 h 121"/>
                <a:gd name="T32" fmla="*/ 7 w 226"/>
                <a:gd name="T33" fmla="*/ 0 h 121"/>
                <a:gd name="T34" fmla="*/ 0 w 226"/>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6"/>
                <a:gd name="T55" fmla="*/ 0 h 121"/>
                <a:gd name="T56" fmla="*/ 226 w 226"/>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6" h="121">
                  <a:moveTo>
                    <a:pt x="0" y="0"/>
                  </a:moveTo>
                  <a:lnTo>
                    <a:pt x="4" y="24"/>
                  </a:lnTo>
                  <a:lnTo>
                    <a:pt x="13" y="47"/>
                  </a:lnTo>
                  <a:lnTo>
                    <a:pt x="23" y="68"/>
                  </a:lnTo>
                  <a:lnTo>
                    <a:pt x="38" y="86"/>
                  </a:lnTo>
                  <a:lnTo>
                    <a:pt x="54" y="100"/>
                  </a:lnTo>
                  <a:lnTo>
                    <a:pt x="71" y="111"/>
                  </a:lnTo>
                  <a:lnTo>
                    <a:pt x="92" y="118"/>
                  </a:lnTo>
                  <a:lnTo>
                    <a:pt x="113" y="121"/>
                  </a:lnTo>
                  <a:lnTo>
                    <a:pt x="135" y="118"/>
                  </a:lnTo>
                  <a:lnTo>
                    <a:pt x="154" y="111"/>
                  </a:lnTo>
                  <a:lnTo>
                    <a:pt x="173" y="100"/>
                  </a:lnTo>
                  <a:lnTo>
                    <a:pt x="189" y="86"/>
                  </a:lnTo>
                  <a:lnTo>
                    <a:pt x="203" y="68"/>
                  </a:lnTo>
                  <a:lnTo>
                    <a:pt x="213" y="47"/>
                  </a:lnTo>
                  <a:lnTo>
                    <a:pt x="221" y="24"/>
                  </a:lnTo>
                  <a:lnTo>
                    <a:pt x="226" y="0"/>
                  </a:lnTo>
                  <a:lnTo>
                    <a:pt x="0" y="0"/>
                  </a:lnTo>
                  <a:close/>
                </a:path>
              </a:pathLst>
            </a:custGeom>
            <a:solidFill>
              <a:srgbClr val="000000"/>
            </a:solidFill>
            <a:ln w="9525">
              <a:solidFill>
                <a:schemeClr val="bg1"/>
              </a:solidFill>
              <a:round/>
              <a:headEnd/>
              <a:tailEnd/>
            </a:ln>
          </p:spPr>
          <p:txBody>
            <a:bodyPr/>
            <a:lstStyle/>
            <a:p>
              <a:endParaRPr lang="tr-TR"/>
            </a:p>
          </p:txBody>
        </p:sp>
        <p:sp>
          <p:nvSpPr>
            <p:cNvPr id="10315" name="Freeform 102"/>
            <p:cNvSpPr>
              <a:spLocks/>
            </p:cNvSpPr>
            <p:nvPr/>
          </p:nvSpPr>
          <p:spPr bwMode="auto">
            <a:xfrm>
              <a:off x="5275" y="2973"/>
              <a:ext cx="19" cy="18"/>
            </a:xfrm>
            <a:custGeom>
              <a:avLst/>
              <a:gdLst>
                <a:gd name="T0" fmla="*/ 2 w 37"/>
                <a:gd name="T1" fmla="*/ 0 h 37"/>
                <a:gd name="T2" fmla="*/ 2 w 37"/>
                <a:gd name="T3" fmla="*/ 0 h 37"/>
                <a:gd name="T4" fmla="*/ 1 w 37"/>
                <a:gd name="T5" fmla="*/ 0 h 37"/>
                <a:gd name="T6" fmla="*/ 1 w 37"/>
                <a:gd name="T7" fmla="*/ 1 h 37"/>
                <a:gd name="T8" fmla="*/ 1 w 37"/>
                <a:gd name="T9" fmla="*/ 1 h 37"/>
                <a:gd name="T10" fmla="*/ 1 w 37"/>
                <a:gd name="T11" fmla="*/ 1 h 37"/>
                <a:gd name="T12" fmla="*/ 1 w 37"/>
                <a:gd name="T13" fmla="*/ 0 h 37"/>
                <a:gd name="T14" fmla="*/ 1 w 37"/>
                <a:gd name="T15" fmla="*/ 0 h 37"/>
                <a:gd name="T16" fmla="*/ 0 w 37"/>
                <a:gd name="T17" fmla="*/ 0 h 37"/>
                <a:gd name="T18" fmla="*/ 1 w 37"/>
                <a:gd name="T19" fmla="*/ 0 h 37"/>
                <a:gd name="T20" fmla="*/ 1 w 37"/>
                <a:gd name="T21" fmla="*/ 0 h 37"/>
                <a:gd name="T22" fmla="*/ 1 w 37"/>
                <a:gd name="T23" fmla="*/ 0 h 37"/>
                <a:gd name="T24" fmla="*/ 1 w 37"/>
                <a:gd name="T25" fmla="*/ 0 h 37"/>
                <a:gd name="T26" fmla="*/ 1 w 37"/>
                <a:gd name="T27" fmla="*/ 0 h 37"/>
                <a:gd name="T28" fmla="*/ 1 w 37"/>
                <a:gd name="T29" fmla="*/ 0 h 37"/>
                <a:gd name="T30" fmla="*/ 2 w 37"/>
                <a:gd name="T31" fmla="*/ 0 h 37"/>
                <a:gd name="T32" fmla="*/ 2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37" y="19"/>
                  </a:moveTo>
                  <a:lnTo>
                    <a:pt x="35" y="25"/>
                  </a:lnTo>
                  <a:lnTo>
                    <a:pt x="31" y="31"/>
                  </a:lnTo>
                  <a:lnTo>
                    <a:pt x="25" y="36"/>
                  </a:lnTo>
                  <a:lnTo>
                    <a:pt x="18" y="37"/>
                  </a:lnTo>
                  <a:lnTo>
                    <a:pt x="11" y="36"/>
                  </a:lnTo>
                  <a:lnTo>
                    <a:pt x="6" y="31"/>
                  </a:lnTo>
                  <a:lnTo>
                    <a:pt x="1" y="25"/>
                  </a:lnTo>
                  <a:lnTo>
                    <a:pt x="0" y="19"/>
                  </a:lnTo>
                  <a:lnTo>
                    <a:pt x="1" y="12"/>
                  </a:lnTo>
                  <a:lnTo>
                    <a:pt x="6" y="6"/>
                  </a:lnTo>
                  <a:lnTo>
                    <a:pt x="11" y="1"/>
                  </a:lnTo>
                  <a:lnTo>
                    <a:pt x="18" y="0"/>
                  </a:lnTo>
                  <a:lnTo>
                    <a:pt x="25" y="1"/>
                  </a:lnTo>
                  <a:lnTo>
                    <a:pt x="31" y="6"/>
                  </a:lnTo>
                  <a:lnTo>
                    <a:pt x="35" y="12"/>
                  </a:lnTo>
                  <a:lnTo>
                    <a:pt x="37" y="19"/>
                  </a:lnTo>
                  <a:close/>
                </a:path>
              </a:pathLst>
            </a:custGeom>
            <a:solidFill>
              <a:srgbClr val="000000"/>
            </a:solidFill>
            <a:ln w="9525">
              <a:solidFill>
                <a:schemeClr val="bg1"/>
              </a:solidFill>
              <a:round/>
              <a:headEnd/>
              <a:tailEnd/>
            </a:ln>
          </p:spPr>
          <p:txBody>
            <a:bodyPr/>
            <a:lstStyle/>
            <a:p>
              <a:endParaRPr lang="tr-TR"/>
            </a:p>
          </p:txBody>
        </p:sp>
        <p:sp>
          <p:nvSpPr>
            <p:cNvPr id="10316" name="Freeform 103"/>
            <p:cNvSpPr>
              <a:spLocks/>
            </p:cNvSpPr>
            <p:nvPr/>
          </p:nvSpPr>
          <p:spPr bwMode="auto">
            <a:xfrm>
              <a:off x="5275" y="3006"/>
              <a:ext cx="19" cy="18"/>
            </a:xfrm>
            <a:custGeom>
              <a:avLst/>
              <a:gdLst>
                <a:gd name="T0" fmla="*/ 2 w 37"/>
                <a:gd name="T1" fmla="*/ 0 h 37"/>
                <a:gd name="T2" fmla="*/ 2 w 37"/>
                <a:gd name="T3" fmla="*/ 0 h 37"/>
                <a:gd name="T4" fmla="*/ 1 w 37"/>
                <a:gd name="T5" fmla="*/ 0 h 37"/>
                <a:gd name="T6" fmla="*/ 1 w 37"/>
                <a:gd name="T7" fmla="*/ 1 h 37"/>
                <a:gd name="T8" fmla="*/ 1 w 37"/>
                <a:gd name="T9" fmla="*/ 1 h 37"/>
                <a:gd name="T10" fmla="*/ 1 w 37"/>
                <a:gd name="T11" fmla="*/ 1 h 37"/>
                <a:gd name="T12" fmla="*/ 1 w 37"/>
                <a:gd name="T13" fmla="*/ 0 h 37"/>
                <a:gd name="T14" fmla="*/ 1 w 37"/>
                <a:gd name="T15" fmla="*/ 0 h 37"/>
                <a:gd name="T16" fmla="*/ 0 w 37"/>
                <a:gd name="T17" fmla="*/ 0 h 37"/>
                <a:gd name="T18" fmla="*/ 1 w 37"/>
                <a:gd name="T19" fmla="*/ 0 h 37"/>
                <a:gd name="T20" fmla="*/ 1 w 37"/>
                <a:gd name="T21" fmla="*/ 0 h 37"/>
                <a:gd name="T22" fmla="*/ 1 w 37"/>
                <a:gd name="T23" fmla="*/ 0 h 37"/>
                <a:gd name="T24" fmla="*/ 1 w 37"/>
                <a:gd name="T25" fmla="*/ 0 h 37"/>
                <a:gd name="T26" fmla="*/ 1 w 37"/>
                <a:gd name="T27" fmla="*/ 0 h 37"/>
                <a:gd name="T28" fmla="*/ 1 w 37"/>
                <a:gd name="T29" fmla="*/ 0 h 37"/>
                <a:gd name="T30" fmla="*/ 2 w 37"/>
                <a:gd name="T31" fmla="*/ 0 h 37"/>
                <a:gd name="T32" fmla="*/ 2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37" y="18"/>
                  </a:moveTo>
                  <a:lnTo>
                    <a:pt x="35" y="25"/>
                  </a:lnTo>
                  <a:lnTo>
                    <a:pt x="31" y="31"/>
                  </a:lnTo>
                  <a:lnTo>
                    <a:pt x="25" y="36"/>
                  </a:lnTo>
                  <a:lnTo>
                    <a:pt x="18" y="37"/>
                  </a:lnTo>
                  <a:lnTo>
                    <a:pt x="11" y="36"/>
                  </a:lnTo>
                  <a:lnTo>
                    <a:pt x="6" y="31"/>
                  </a:lnTo>
                  <a:lnTo>
                    <a:pt x="1" y="25"/>
                  </a:lnTo>
                  <a:lnTo>
                    <a:pt x="0" y="18"/>
                  </a:lnTo>
                  <a:lnTo>
                    <a:pt x="1" y="11"/>
                  </a:lnTo>
                  <a:lnTo>
                    <a:pt x="6" y="6"/>
                  </a:lnTo>
                  <a:lnTo>
                    <a:pt x="11" y="1"/>
                  </a:lnTo>
                  <a:lnTo>
                    <a:pt x="18" y="0"/>
                  </a:lnTo>
                  <a:lnTo>
                    <a:pt x="25" y="1"/>
                  </a:lnTo>
                  <a:lnTo>
                    <a:pt x="31" y="6"/>
                  </a:lnTo>
                  <a:lnTo>
                    <a:pt x="35" y="11"/>
                  </a:lnTo>
                  <a:lnTo>
                    <a:pt x="37" y="18"/>
                  </a:lnTo>
                  <a:close/>
                </a:path>
              </a:pathLst>
            </a:custGeom>
            <a:solidFill>
              <a:srgbClr val="000000"/>
            </a:solidFill>
            <a:ln w="9525">
              <a:solidFill>
                <a:schemeClr val="bg1"/>
              </a:solidFill>
              <a:round/>
              <a:headEnd/>
              <a:tailEnd/>
            </a:ln>
          </p:spPr>
          <p:txBody>
            <a:bodyPr/>
            <a:lstStyle/>
            <a:p>
              <a:endParaRPr lang="tr-TR"/>
            </a:p>
          </p:txBody>
        </p:sp>
        <p:sp>
          <p:nvSpPr>
            <p:cNvPr id="10317" name="Freeform 104"/>
            <p:cNvSpPr>
              <a:spLocks/>
            </p:cNvSpPr>
            <p:nvPr/>
          </p:nvSpPr>
          <p:spPr bwMode="auto">
            <a:xfrm>
              <a:off x="5275" y="3039"/>
              <a:ext cx="19" cy="19"/>
            </a:xfrm>
            <a:custGeom>
              <a:avLst/>
              <a:gdLst>
                <a:gd name="T0" fmla="*/ 2 w 37"/>
                <a:gd name="T1" fmla="*/ 1 h 38"/>
                <a:gd name="T2" fmla="*/ 2 w 37"/>
                <a:gd name="T3" fmla="*/ 1 h 38"/>
                <a:gd name="T4" fmla="*/ 1 w 37"/>
                <a:gd name="T5" fmla="*/ 1 h 38"/>
                <a:gd name="T6" fmla="*/ 1 w 37"/>
                <a:gd name="T7" fmla="*/ 1 h 38"/>
                <a:gd name="T8" fmla="*/ 1 w 37"/>
                <a:gd name="T9" fmla="*/ 1 h 38"/>
                <a:gd name="T10" fmla="*/ 1 w 37"/>
                <a:gd name="T11" fmla="*/ 1 h 38"/>
                <a:gd name="T12" fmla="*/ 1 w 37"/>
                <a:gd name="T13" fmla="*/ 1 h 38"/>
                <a:gd name="T14" fmla="*/ 1 w 37"/>
                <a:gd name="T15" fmla="*/ 1 h 38"/>
                <a:gd name="T16" fmla="*/ 0 w 37"/>
                <a:gd name="T17" fmla="*/ 1 h 38"/>
                <a:gd name="T18" fmla="*/ 1 w 37"/>
                <a:gd name="T19" fmla="*/ 1 h 38"/>
                <a:gd name="T20" fmla="*/ 1 w 37"/>
                <a:gd name="T21" fmla="*/ 1 h 38"/>
                <a:gd name="T22" fmla="*/ 1 w 37"/>
                <a:gd name="T23" fmla="*/ 1 h 38"/>
                <a:gd name="T24" fmla="*/ 1 w 37"/>
                <a:gd name="T25" fmla="*/ 0 h 38"/>
                <a:gd name="T26" fmla="*/ 1 w 37"/>
                <a:gd name="T27" fmla="*/ 1 h 38"/>
                <a:gd name="T28" fmla="*/ 1 w 37"/>
                <a:gd name="T29" fmla="*/ 1 h 38"/>
                <a:gd name="T30" fmla="*/ 2 w 37"/>
                <a:gd name="T31" fmla="*/ 1 h 38"/>
                <a:gd name="T32" fmla="*/ 2 w 37"/>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8"/>
                <a:gd name="T53" fmla="*/ 37 w 3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8">
                  <a:moveTo>
                    <a:pt x="37" y="18"/>
                  </a:moveTo>
                  <a:lnTo>
                    <a:pt x="35" y="25"/>
                  </a:lnTo>
                  <a:lnTo>
                    <a:pt x="31" y="32"/>
                  </a:lnTo>
                  <a:lnTo>
                    <a:pt x="25" y="36"/>
                  </a:lnTo>
                  <a:lnTo>
                    <a:pt x="18" y="38"/>
                  </a:lnTo>
                  <a:lnTo>
                    <a:pt x="11" y="36"/>
                  </a:lnTo>
                  <a:lnTo>
                    <a:pt x="6" y="32"/>
                  </a:lnTo>
                  <a:lnTo>
                    <a:pt x="1" y="25"/>
                  </a:lnTo>
                  <a:lnTo>
                    <a:pt x="0" y="18"/>
                  </a:lnTo>
                  <a:lnTo>
                    <a:pt x="1" y="11"/>
                  </a:lnTo>
                  <a:lnTo>
                    <a:pt x="6" y="5"/>
                  </a:lnTo>
                  <a:lnTo>
                    <a:pt x="11" y="1"/>
                  </a:lnTo>
                  <a:lnTo>
                    <a:pt x="18" y="0"/>
                  </a:lnTo>
                  <a:lnTo>
                    <a:pt x="25" y="1"/>
                  </a:lnTo>
                  <a:lnTo>
                    <a:pt x="31" y="5"/>
                  </a:lnTo>
                  <a:lnTo>
                    <a:pt x="35" y="11"/>
                  </a:lnTo>
                  <a:lnTo>
                    <a:pt x="37" y="18"/>
                  </a:lnTo>
                  <a:close/>
                </a:path>
              </a:pathLst>
            </a:custGeom>
            <a:solidFill>
              <a:srgbClr val="000000"/>
            </a:solidFill>
            <a:ln w="9525">
              <a:solidFill>
                <a:schemeClr val="bg1"/>
              </a:solidFill>
              <a:round/>
              <a:headEnd/>
              <a:tailEnd/>
            </a:ln>
          </p:spPr>
          <p:txBody>
            <a:bodyPr/>
            <a:lstStyle/>
            <a:p>
              <a:endParaRPr lang="tr-TR"/>
            </a:p>
          </p:txBody>
        </p:sp>
        <p:sp>
          <p:nvSpPr>
            <p:cNvPr id="10318" name="Freeform 105"/>
            <p:cNvSpPr>
              <a:spLocks/>
            </p:cNvSpPr>
            <p:nvPr/>
          </p:nvSpPr>
          <p:spPr bwMode="auto">
            <a:xfrm>
              <a:off x="5208" y="3069"/>
              <a:ext cx="149" cy="75"/>
            </a:xfrm>
            <a:custGeom>
              <a:avLst/>
              <a:gdLst>
                <a:gd name="T0" fmla="*/ 9 w 298"/>
                <a:gd name="T1" fmla="*/ 5 h 148"/>
                <a:gd name="T2" fmla="*/ 9 w 298"/>
                <a:gd name="T3" fmla="*/ 4 h 148"/>
                <a:gd name="T4" fmla="*/ 9 w 298"/>
                <a:gd name="T5" fmla="*/ 3 h 148"/>
                <a:gd name="T6" fmla="*/ 9 w 298"/>
                <a:gd name="T7" fmla="*/ 3 h 148"/>
                <a:gd name="T8" fmla="*/ 7 w 298"/>
                <a:gd name="T9" fmla="*/ 2 h 148"/>
                <a:gd name="T10" fmla="*/ 7 w 298"/>
                <a:gd name="T11" fmla="*/ 1 h 148"/>
                <a:gd name="T12" fmla="*/ 6 w 298"/>
                <a:gd name="T13" fmla="*/ 1 h 148"/>
                <a:gd name="T14" fmla="*/ 5 w 298"/>
                <a:gd name="T15" fmla="*/ 1 h 148"/>
                <a:gd name="T16" fmla="*/ 5 w 298"/>
                <a:gd name="T17" fmla="*/ 0 h 148"/>
                <a:gd name="T18" fmla="*/ 3 w 298"/>
                <a:gd name="T19" fmla="*/ 1 h 148"/>
                <a:gd name="T20" fmla="*/ 2 w 298"/>
                <a:gd name="T21" fmla="*/ 1 h 148"/>
                <a:gd name="T22" fmla="*/ 2 w 298"/>
                <a:gd name="T23" fmla="*/ 1 h 148"/>
                <a:gd name="T24" fmla="*/ 1 w 298"/>
                <a:gd name="T25" fmla="*/ 2 h 148"/>
                <a:gd name="T26" fmla="*/ 1 w 298"/>
                <a:gd name="T27" fmla="*/ 3 h 148"/>
                <a:gd name="T28" fmla="*/ 1 w 298"/>
                <a:gd name="T29" fmla="*/ 3 h 148"/>
                <a:gd name="T30" fmla="*/ 1 w 298"/>
                <a:gd name="T31" fmla="*/ 4 h 148"/>
                <a:gd name="T32" fmla="*/ 0 w 298"/>
                <a:gd name="T33" fmla="*/ 5 h 148"/>
                <a:gd name="T34" fmla="*/ 9 w 298"/>
                <a:gd name="T35" fmla="*/ 5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8"/>
                <a:gd name="T55" fmla="*/ 0 h 148"/>
                <a:gd name="T56" fmla="*/ 298 w 298"/>
                <a:gd name="T57" fmla="*/ 148 h 1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8" h="148">
                  <a:moveTo>
                    <a:pt x="298" y="148"/>
                  </a:moveTo>
                  <a:lnTo>
                    <a:pt x="294" y="118"/>
                  </a:lnTo>
                  <a:lnTo>
                    <a:pt x="284" y="90"/>
                  </a:lnTo>
                  <a:lnTo>
                    <a:pt x="271" y="65"/>
                  </a:lnTo>
                  <a:lnTo>
                    <a:pt x="252" y="42"/>
                  </a:lnTo>
                  <a:lnTo>
                    <a:pt x="230" y="25"/>
                  </a:lnTo>
                  <a:lnTo>
                    <a:pt x="205" y="11"/>
                  </a:lnTo>
                  <a:lnTo>
                    <a:pt x="179" y="3"/>
                  </a:lnTo>
                  <a:lnTo>
                    <a:pt x="149" y="0"/>
                  </a:lnTo>
                  <a:lnTo>
                    <a:pt x="120" y="3"/>
                  </a:lnTo>
                  <a:lnTo>
                    <a:pt x="92" y="11"/>
                  </a:lnTo>
                  <a:lnTo>
                    <a:pt x="68" y="25"/>
                  </a:lnTo>
                  <a:lnTo>
                    <a:pt x="46" y="42"/>
                  </a:lnTo>
                  <a:lnTo>
                    <a:pt x="28" y="65"/>
                  </a:lnTo>
                  <a:lnTo>
                    <a:pt x="14" y="90"/>
                  </a:lnTo>
                  <a:lnTo>
                    <a:pt x="5" y="118"/>
                  </a:lnTo>
                  <a:lnTo>
                    <a:pt x="0" y="148"/>
                  </a:lnTo>
                  <a:lnTo>
                    <a:pt x="298" y="148"/>
                  </a:lnTo>
                  <a:close/>
                </a:path>
              </a:pathLst>
            </a:custGeom>
            <a:solidFill>
              <a:srgbClr val="000000"/>
            </a:solidFill>
            <a:ln w="9525">
              <a:solidFill>
                <a:schemeClr val="bg1"/>
              </a:solidFill>
              <a:round/>
              <a:headEnd/>
              <a:tailEnd/>
            </a:ln>
          </p:spPr>
          <p:txBody>
            <a:bodyPr/>
            <a:lstStyle/>
            <a:p>
              <a:endParaRPr lang="tr-TR"/>
            </a:p>
          </p:txBody>
        </p:sp>
        <p:sp>
          <p:nvSpPr>
            <p:cNvPr id="10319" name="Freeform 106"/>
            <p:cNvSpPr>
              <a:spLocks/>
            </p:cNvSpPr>
            <p:nvPr/>
          </p:nvSpPr>
          <p:spPr bwMode="auto">
            <a:xfrm>
              <a:off x="5172" y="3125"/>
              <a:ext cx="221" cy="64"/>
            </a:xfrm>
            <a:custGeom>
              <a:avLst/>
              <a:gdLst>
                <a:gd name="T0" fmla="*/ 14 w 442"/>
                <a:gd name="T1" fmla="*/ 0 h 129"/>
                <a:gd name="T2" fmla="*/ 0 w 442"/>
                <a:gd name="T3" fmla="*/ 0 h 129"/>
                <a:gd name="T4" fmla="*/ 0 w 442"/>
                <a:gd name="T5" fmla="*/ 4 h 129"/>
                <a:gd name="T6" fmla="*/ 14 w 442"/>
                <a:gd name="T7" fmla="*/ 4 h 129"/>
                <a:gd name="T8" fmla="*/ 14 w 442"/>
                <a:gd name="T9" fmla="*/ 0 h 129"/>
                <a:gd name="T10" fmla="*/ 14 w 442"/>
                <a:gd name="T11" fmla="*/ 0 h 129"/>
                <a:gd name="T12" fmla="*/ 0 60000 65536"/>
                <a:gd name="T13" fmla="*/ 0 60000 65536"/>
                <a:gd name="T14" fmla="*/ 0 60000 65536"/>
                <a:gd name="T15" fmla="*/ 0 60000 65536"/>
                <a:gd name="T16" fmla="*/ 0 60000 65536"/>
                <a:gd name="T17" fmla="*/ 0 60000 65536"/>
                <a:gd name="T18" fmla="*/ 0 w 442"/>
                <a:gd name="T19" fmla="*/ 0 h 129"/>
                <a:gd name="T20" fmla="*/ 442 w 44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42" h="129">
                  <a:moveTo>
                    <a:pt x="428" y="0"/>
                  </a:moveTo>
                  <a:lnTo>
                    <a:pt x="0" y="0"/>
                  </a:lnTo>
                  <a:lnTo>
                    <a:pt x="0" y="129"/>
                  </a:lnTo>
                  <a:lnTo>
                    <a:pt x="442" y="129"/>
                  </a:lnTo>
                  <a:lnTo>
                    <a:pt x="442" y="0"/>
                  </a:lnTo>
                  <a:lnTo>
                    <a:pt x="428" y="0"/>
                  </a:lnTo>
                  <a:close/>
                </a:path>
              </a:pathLst>
            </a:custGeom>
            <a:solidFill>
              <a:srgbClr val="000000"/>
            </a:solidFill>
            <a:ln w="9525">
              <a:solidFill>
                <a:schemeClr val="bg1"/>
              </a:solidFill>
              <a:round/>
              <a:headEnd/>
              <a:tailEnd/>
            </a:ln>
          </p:spPr>
          <p:txBody>
            <a:bodyPr/>
            <a:lstStyle/>
            <a:p>
              <a:endParaRPr lang="tr-TR"/>
            </a:p>
          </p:txBody>
        </p:sp>
        <p:sp>
          <p:nvSpPr>
            <p:cNvPr id="10320" name="Freeform 107"/>
            <p:cNvSpPr>
              <a:spLocks/>
            </p:cNvSpPr>
            <p:nvPr/>
          </p:nvSpPr>
          <p:spPr bwMode="auto">
            <a:xfrm>
              <a:off x="5186" y="3138"/>
              <a:ext cx="194" cy="37"/>
            </a:xfrm>
            <a:custGeom>
              <a:avLst/>
              <a:gdLst>
                <a:gd name="T0" fmla="*/ 12 w 388"/>
                <a:gd name="T1" fmla="*/ 0 h 75"/>
                <a:gd name="T2" fmla="*/ 12 w 388"/>
                <a:gd name="T3" fmla="*/ 0 h 75"/>
                <a:gd name="T4" fmla="*/ 12 w 388"/>
                <a:gd name="T5" fmla="*/ 1 h 75"/>
                <a:gd name="T6" fmla="*/ 12 w 388"/>
                <a:gd name="T7" fmla="*/ 1 h 75"/>
                <a:gd name="T8" fmla="*/ 12 w 388"/>
                <a:gd name="T9" fmla="*/ 2 h 75"/>
                <a:gd name="T10" fmla="*/ 12 w 388"/>
                <a:gd name="T11" fmla="*/ 2 h 75"/>
                <a:gd name="T12" fmla="*/ 12 w 388"/>
                <a:gd name="T13" fmla="*/ 2 h 75"/>
                <a:gd name="T14" fmla="*/ 11 w 388"/>
                <a:gd name="T15" fmla="*/ 2 h 75"/>
                <a:gd name="T16" fmla="*/ 10 w 388"/>
                <a:gd name="T17" fmla="*/ 2 h 75"/>
                <a:gd name="T18" fmla="*/ 10 w 388"/>
                <a:gd name="T19" fmla="*/ 2 h 75"/>
                <a:gd name="T20" fmla="*/ 9 w 388"/>
                <a:gd name="T21" fmla="*/ 2 h 75"/>
                <a:gd name="T22" fmla="*/ 7 w 388"/>
                <a:gd name="T23" fmla="*/ 2 h 75"/>
                <a:gd name="T24" fmla="*/ 6 w 388"/>
                <a:gd name="T25" fmla="*/ 2 h 75"/>
                <a:gd name="T26" fmla="*/ 5 w 388"/>
                <a:gd name="T27" fmla="*/ 2 h 75"/>
                <a:gd name="T28" fmla="*/ 3 w 388"/>
                <a:gd name="T29" fmla="*/ 2 h 75"/>
                <a:gd name="T30" fmla="*/ 3 w 388"/>
                <a:gd name="T31" fmla="*/ 2 h 75"/>
                <a:gd name="T32" fmla="*/ 3 w 388"/>
                <a:gd name="T33" fmla="*/ 2 h 75"/>
                <a:gd name="T34" fmla="*/ 2 w 388"/>
                <a:gd name="T35" fmla="*/ 2 h 75"/>
                <a:gd name="T36" fmla="*/ 1 w 388"/>
                <a:gd name="T37" fmla="*/ 2 h 75"/>
                <a:gd name="T38" fmla="*/ 1 w 388"/>
                <a:gd name="T39" fmla="*/ 2 h 75"/>
                <a:gd name="T40" fmla="*/ 0 w 388"/>
                <a:gd name="T41" fmla="*/ 2 h 75"/>
                <a:gd name="T42" fmla="*/ 0 w 388"/>
                <a:gd name="T43" fmla="*/ 1 h 75"/>
                <a:gd name="T44" fmla="*/ 0 w 388"/>
                <a:gd name="T45" fmla="*/ 1 h 75"/>
                <a:gd name="T46" fmla="*/ 0 w 388"/>
                <a:gd name="T47" fmla="*/ 0 h 75"/>
                <a:gd name="T48" fmla="*/ 0 w 388"/>
                <a:gd name="T49" fmla="*/ 0 h 75"/>
                <a:gd name="T50" fmla="*/ 1 w 388"/>
                <a:gd name="T51" fmla="*/ 0 h 75"/>
                <a:gd name="T52" fmla="*/ 1 w 388"/>
                <a:gd name="T53" fmla="*/ 0 h 75"/>
                <a:gd name="T54" fmla="*/ 2 w 388"/>
                <a:gd name="T55" fmla="*/ 0 h 75"/>
                <a:gd name="T56" fmla="*/ 3 w 388"/>
                <a:gd name="T57" fmla="*/ 0 h 75"/>
                <a:gd name="T58" fmla="*/ 3 w 388"/>
                <a:gd name="T59" fmla="*/ 0 h 75"/>
                <a:gd name="T60" fmla="*/ 3 w 388"/>
                <a:gd name="T61" fmla="*/ 0 h 75"/>
                <a:gd name="T62" fmla="*/ 5 w 388"/>
                <a:gd name="T63" fmla="*/ 0 h 75"/>
                <a:gd name="T64" fmla="*/ 6 w 388"/>
                <a:gd name="T65" fmla="*/ 0 h 75"/>
                <a:gd name="T66" fmla="*/ 7 w 388"/>
                <a:gd name="T67" fmla="*/ 0 h 75"/>
                <a:gd name="T68" fmla="*/ 9 w 388"/>
                <a:gd name="T69" fmla="*/ 0 h 75"/>
                <a:gd name="T70" fmla="*/ 10 w 388"/>
                <a:gd name="T71" fmla="*/ 0 h 75"/>
                <a:gd name="T72" fmla="*/ 10 w 388"/>
                <a:gd name="T73" fmla="*/ 0 h 75"/>
                <a:gd name="T74" fmla="*/ 11 w 388"/>
                <a:gd name="T75" fmla="*/ 0 h 75"/>
                <a:gd name="T76" fmla="*/ 12 w 388"/>
                <a:gd name="T77" fmla="*/ 0 h 75"/>
                <a:gd name="T78" fmla="*/ 12 w 388"/>
                <a:gd name="T79" fmla="*/ 0 h 75"/>
                <a:gd name="T80" fmla="*/ 12 w 388"/>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75"/>
                <a:gd name="T125" fmla="*/ 388 w 388"/>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75">
                  <a:moveTo>
                    <a:pt x="388" y="0"/>
                  </a:moveTo>
                  <a:lnTo>
                    <a:pt x="388" y="16"/>
                  </a:lnTo>
                  <a:lnTo>
                    <a:pt x="388" y="37"/>
                  </a:lnTo>
                  <a:lnTo>
                    <a:pt x="388" y="59"/>
                  </a:lnTo>
                  <a:lnTo>
                    <a:pt x="388" y="75"/>
                  </a:lnTo>
                  <a:lnTo>
                    <a:pt x="380" y="75"/>
                  </a:lnTo>
                  <a:lnTo>
                    <a:pt x="365" y="75"/>
                  </a:lnTo>
                  <a:lnTo>
                    <a:pt x="346" y="75"/>
                  </a:lnTo>
                  <a:lnTo>
                    <a:pt x="320" y="75"/>
                  </a:lnTo>
                  <a:lnTo>
                    <a:pt x="293" y="75"/>
                  </a:lnTo>
                  <a:lnTo>
                    <a:pt x="262" y="75"/>
                  </a:lnTo>
                  <a:lnTo>
                    <a:pt x="228" y="75"/>
                  </a:lnTo>
                  <a:lnTo>
                    <a:pt x="195" y="75"/>
                  </a:lnTo>
                  <a:lnTo>
                    <a:pt x="160" y="75"/>
                  </a:lnTo>
                  <a:lnTo>
                    <a:pt x="127" y="75"/>
                  </a:lnTo>
                  <a:lnTo>
                    <a:pt x="96" y="75"/>
                  </a:lnTo>
                  <a:lnTo>
                    <a:pt x="68" y="75"/>
                  </a:lnTo>
                  <a:lnTo>
                    <a:pt x="43" y="75"/>
                  </a:lnTo>
                  <a:lnTo>
                    <a:pt x="23" y="75"/>
                  </a:lnTo>
                  <a:lnTo>
                    <a:pt x="8" y="75"/>
                  </a:lnTo>
                  <a:lnTo>
                    <a:pt x="0" y="75"/>
                  </a:lnTo>
                  <a:lnTo>
                    <a:pt x="0" y="59"/>
                  </a:lnTo>
                  <a:lnTo>
                    <a:pt x="0" y="37"/>
                  </a:lnTo>
                  <a:lnTo>
                    <a:pt x="0" y="16"/>
                  </a:lnTo>
                  <a:lnTo>
                    <a:pt x="0" y="0"/>
                  </a:lnTo>
                  <a:lnTo>
                    <a:pt x="8" y="0"/>
                  </a:lnTo>
                  <a:lnTo>
                    <a:pt x="23" y="0"/>
                  </a:lnTo>
                  <a:lnTo>
                    <a:pt x="43" y="0"/>
                  </a:lnTo>
                  <a:lnTo>
                    <a:pt x="68" y="0"/>
                  </a:lnTo>
                  <a:lnTo>
                    <a:pt x="96" y="0"/>
                  </a:lnTo>
                  <a:lnTo>
                    <a:pt x="127" y="0"/>
                  </a:lnTo>
                  <a:lnTo>
                    <a:pt x="160" y="0"/>
                  </a:lnTo>
                  <a:lnTo>
                    <a:pt x="195" y="0"/>
                  </a:lnTo>
                  <a:lnTo>
                    <a:pt x="228" y="0"/>
                  </a:lnTo>
                  <a:lnTo>
                    <a:pt x="262" y="0"/>
                  </a:lnTo>
                  <a:lnTo>
                    <a:pt x="293" y="0"/>
                  </a:lnTo>
                  <a:lnTo>
                    <a:pt x="320" y="0"/>
                  </a:lnTo>
                  <a:lnTo>
                    <a:pt x="346" y="0"/>
                  </a:lnTo>
                  <a:lnTo>
                    <a:pt x="365" y="0"/>
                  </a:lnTo>
                  <a:lnTo>
                    <a:pt x="380" y="0"/>
                  </a:lnTo>
                  <a:lnTo>
                    <a:pt x="388" y="0"/>
                  </a:lnTo>
                  <a:close/>
                </a:path>
              </a:pathLst>
            </a:custGeom>
            <a:solidFill>
              <a:srgbClr val="93B266"/>
            </a:solidFill>
            <a:ln w="9525">
              <a:solidFill>
                <a:schemeClr val="bg1"/>
              </a:solidFill>
              <a:round/>
              <a:headEnd/>
              <a:tailEnd/>
            </a:ln>
          </p:spPr>
          <p:txBody>
            <a:bodyPr/>
            <a:lstStyle/>
            <a:p>
              <a:endParaRPr lang="tr-TR"/>
            </a:p>
          </p:txBody>
        </p:sp>
      </p:grpSp>
      <p:sp>
        <p:nvSpPr>
          <p:cNvPr id="199798" name="AutoShape 118"/>
          <p:cNvSpPr>
            <a:spLocks noChangeAspect="1" noChangeArrowheads="1"/>
          </p:cNvSpPr>
          <p:nvPr/>
        </p:nvSpPr>
        <p:spPr bwMode="auto">
          <a:xfrm>
            <a:off x="6356350" y="2491103"/>
            <a:ext cx="216924" cy="216924"/>
          </a:xfrm>
          <a:prstGeom prst="smileyFace">
            <a:avLst>
              <a:gd name="adj" fmla="val 4653"/>
            </a:avLst>
          </a:prstGeom>
          <a:noFill/>
          <a:ln w="25400">
            <a:solidFill>
              <a:schemeClr val="bg1"/>
            </a:solidFill>
            <a:round/>
            <a:headEnd type="none" w="sm" len="sm"/>
            <a:tailEnd type="none" w="sm" len="sm"/>
          </a:ln>
          <a:effectLst>
            <a:glow rad="101600">
              <a:schemeClr val="accent6">
                <a:satMod val="175000"/>
                <a:alpha val="40000"/>
              </a:schemeClr>
            </a:glow>
          </a:effectLst>
        </p:spPr>
        <p:txBody>
          <a:bodyPr wrap="none" anchor="ctr"/>
          <a:lstStyle/>
          <a:p>
            <a:endParaRPr lang="tr-TR"/>
          </a:p>
        </p:txBody>
      </p:sp>
      <p:sp>
        <p:nvSpPr>
          <p:cNvPr id="199799" name="AutoShape 119"/>
          <p:cNvSpPr>
            <a:spLocks noChangeAspect="1" noChangeArrowheads="1"/>
          </p:cNvSpPr>
          <p:nvPr/>
        </p:nvSpPr>
        <p:spPr bwMode="auto">
          <a:xfrm>
            <a:off x="6645275" y="2491103"/>
            <a:ext cx="216924" cy="216924"/>
          </a:xfrm>
          <a:prstGeom prst="smileyFace">
            <a:avLst>
              <a:gd name="adj" fmla="val 4653"/>
            </a:avLst>
          </a:prstGeom>
          <a:noFill/>
          <a:ln w="25400">
            <a:solidFill>
              <a:schemeClr val="bg1"/>
            </a:solidFill>
            <a:round/>
            <a:headEnd type="none" w="sm" len="sm"/>
            <a:tailEnd type="none" w="sm" len="sm"/>
          </a:ln>
          <a:effectLst>
            <a:glow rad="101600">
              <a:schemeClr val="accent6">
                <a:satMod val="175000"/>
                <a:alpha val="40000"/>
              </a:schemeClr>
            </a:glow>
          </a:effectLst>
        </p:spPr>
        <p:txBody>
          <a:bodyPr wrap="none" anchor="ctr"/>
          <a:lstStyle/>
          <a:p>
            <a:endParaRPr lang="tr-TR"/>
          </a:p>
        </p:txBody>
      </p:sp>
      <p:sp>
        <p:nvSpPr>
          <p:cNvPr id="199800" name="AutoShape 120"/>
          <p:cNvSpPr>
            <a:spLocks noChangeAspect="1" noChangeArrowheads="1"/>
          </p:cNvSpPr>
          <p:nvPr/>
        </p:nvSpPr>
        <p:spPr bwMode="auto">
          <a:xfrm>
            <a:off x="6500813" y="2780028"/>
            <a:ext cx="216924" cy="216924"/>
          </a:xfrm>
          <a:prstGeom prst="smileyFace">
            <a:avLst>
              <a:gd name="adj" fmla="val 4653"/>
            </a:avLst>
          </a:prstGeom>
          <a:noFill/>
          <a:ln w="25400">
            <a:solidFill>
              <a:schemeClr val="bg1"/>
            </a:solidFill>
            <a:round/>
            <a:headEnd type="none" w="sm" len="sm"/>
            <a:tailEnd type="none" w="sm" len="sm"/>
          </a:ln>
          <a:effectLst>
            <a:glow rad="101600">
              <a:schemeClr val="accent6">
                <a:satMod val="175000"/>
                <a:alpha val="40000"/>
              </a:schemeClr>
            </a:glow>
          </a:effectLst>
        </p:spPr>
        <p:txBody>
          <a:bodyPr wrap="none" anchor="ctr"/>
          <a:lstStyle/>
          <a:p>
            <a:endParaRPr lang="tr-TR"/>
          </a:p>
        </p:txBody>
      </p:sp>
      <p:sp>
        <p:nvSpPr>
          <p:cNvPr id="199801" name="AutoShape 121"/>
          <p:cNvSpPr>
            <a:spLocks noChangeAspect="1" noChangeArrowheads="1"/>
          </p:cNvSpPr>
          <p:nvPr/>
        </p:nvSpPr>
        <p:spPr bwMode="auto">
          <a:xfrm>
            <a:off x="6211888" y="2780028"/>
            <a:ext cx="216924" cy="216924"/>
          </a:xfrm>
          <a:prstGeom prst="smileyFace">
            <a:avLst>
              <a:gd name="adj" fmla="val 4653"/>
            </a:avLst>
          </a:prstGeom>
          <a:noFill/>
          <a:ln w="25400">
            <a:solidFill>
              <a:schemeClr val="bg1"/>
            </a:solidFill>
            <a:round/>
            <a:headEnd type="none" w="sm" len="sm"/>
            <a:tailEnd type="none" w="sm" len="sm"/>
          </a:ln>
          <a:effectLst>
            <a:glow rad="101600">
              <a:schemeClr val="accent6">
                <a:satMod val="175000"/>
                <a:alpha val="40000"/>
              </a:schemeClr>
            </a:glow>
          </a:effectLst>
        </p:spPr>
        <p:txBody>
          <a:bodyPr wrap="none" anchor="ctr"/>
          <a:lstStyle/>
          <a:p>
            <a:endParaRPr lang="tr-TR"/>
          </a:p>
        </p:txBody>
      </p:sp>
      <p:sp>
        <p:nvSpPr>
          <p:cNvPr id="199802" name="AutoShape 122"/>
          <p:cNvSpPr>
            <a:spLocks noChangeArrowheads="1"/>
          </p:cNvSpPr>
          <p:nvPr/>
        </p:nvSpPr>
        <p:spPr bwMode="auto">
          <a:xfrm>
            <a:off x="6948488" y="2637036"/>
            <a:ext cx="504825" cy="215900"/>
          </a:xfrm>
          <a:prstGeom prst="leftRightArrow">
            <a:avLst>
              <a:gd name="adj1" fmla="val 50000"/>
              <a:gd name="adj2" fmla="val 46765"/>
            </a:avLst>
          </a:prstGeom>
          <a:noFill/>
          <a:ln w="12700" cap="sq">
            <a:solidFill>
              <a:schemeClr val="bg1"/>
            </a:solidFill>
            <a:miter lim="800000"/>
            <a:headEnd type="none" w="sm" len="sm"/>
            <a:tailEnd type="none" w="sm" len="sm"/>
          </a:ln>
          <a:effectLst>
            <a:glow rad="101600">
              <a:schemeClr val="accent3">
                <a:satMod val="175000"/>
                <a:alpha val="40000"/>
              </a:schemeClr>
            </a:glow>
          </a:effectLst>
        </p:spPr>
        <p:txBody>
          <a:bodyPr wrap="none" anchor="ctr"/>
          <a:lstStyle/>
          <a:p>
            <a:endParaRPr lang="tr-TR"/>
          </a:p>
        </p:txBody>
      </p:sp>
      <p:grpSp>
        <p:nvGrpSpPr>
          <p:cNvPr id="11" name="Group 123"/>
          <p:cNvGrpSpPr>
            <a:grpSpLocks/>
          </p:cNvGrpSpPr>
          <p:nvPr/>
        </p:nvGrpSpPr>
        <p:grpSpPr bwMode="auto">
          <a:xfrm>
            <a:off x="8388350" y="1700213"/>
            <a:ext cx="279400" cy="514350"/>
            <a:chOff x="5172" y="2729"/>
            <a:chExt cx="221" cy="460"/>
          </a:xfrm>
          <a:effectLst>
            <a:glow rad="101600">
              <a:schemeClr val="accent4">
                <a:satMod val="175000"/>
                <a:alpha val="40000"/>
              </a:schemeClr>
            </a:glow>
          </a:effectLst>
        </p:grpSpPr>
        <p:sp>
          <p:nvSpPr>
            <p:cNvPr id="10301" name="Freeform 124"/>
            <p:cNvSpPr>
              <a:spLocks/>
            </p:cNvSpPr>
            <p:nvPr/>
          </p:nvSpPr>
          <p:spPr bwMode="auto">
            <a:xfrm>
              <a:off x="5172" y="2729"/>
              <a:ext cx="221" cy="64"/>
            </a:xfrm>
            <a:custGeom>
              <a:avLst/>
              <a:gdLst>
                <a:gd name="T0" fmla="*/ 14 w 442"/>
                <a:gd name="T1" fmla="*/ 0 h 129"/>
                <a:gd name="T2" fmla="*/ 0 w 442"/>
                <a:gd name="T3" fmla="*/ 0 h 129"/>
                <a:gd name="T4" fmla="*/ 0 w 442"/>
                <a:gd name="T5" fmla="*/ 4 h 129"/>
                <a:gd name="T6" fmla="*/ 14 w 442"/>
                <a:gd name="T7" fmla="*/ 4 h 129"/>
                <a:gd name="T8" fmla="*/ 14 w 442"/>
                <a:gd name="T9" fmla="*/ 0 h 129"/>
                <a:gd name="T10" fmla="*/ 14 w 442"/>
                <a:gd name="T11" fmla="*/ 0 h 129"/>
                <a:gd name="T12" fmla="*/ 0 60000 65536"/>
                <a:gd name="T13" fmla="*/ 0 60000 65536"/>
                <a:gd name="T14" fmla="*/ 0 60000 65536"/>
                <a:gd name="T15" fmla="*/ 0 60000 65536"/>
                <a:gd name="T16" fmla="*/ 0 60000 65536"/>
                <a:gd name="T17" fmla="*/ 0 60000 65536"/>
                <a:gd name="T18" fmla="*/ 0 w 442"/>
                <a:gd name="T19" fmla="*/ 0 h 129"/>
                <a:gd name="T20" fmla="*/ 442 w 44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42" h="129">
                  <a:moveTo>
                    <a:pt x="428" y="0"/>
                  </a:moveTo>
                  <a:lnTo>
                    <a:pt x="0" y="0"/>
                  </a:lnTo>
                  <a:lnTo>
                    <a:pt x="0" y="129"/>
                  </a:lnTo>
                  <a:lnTo>
                    <a:pt x="442" y="129"/>
                  </a:lnTo>
                  <a:lnTo>
                    <a:pt x="442" y="0"/>
                  </a:lnTo>
                  <a:lnTo>
                    <a:pt x="428" y="0"/>
                  </a:lnTo>
                  <a:close/>
                </a:path>
              </a:pathLst>
            </a:custGeom>
            <a:solidFill>
              <a:srgbClr val="000000"/>
            </a:solidFill>
            <a:ln w="9525">
              <a:solidFill>
                <a:schemeClr val="bg1"/>
              </a:solidFill>
              <a:round/>
              <a:headEnd/>
              <a:tailEnd/>
            </a:ln>
          </p:spPr>
          <p:txBody>
            <a:bodyPr/>
            <a:lstStyle/>
            <a:p>
              <a:endParaRPr lang="tr-TR"/>
            </a:p>
          </p:txBody>
        </p:sp>
        <p:sp>
          <p:nvSpPr>
            <p:cNvPr id="10302" name="Freeform 125"/>
            <p:cNvSpPr>
              <a:spLocks/>
            </p:cNvSpPr>
            <p:nvPr/>
          </p:nvSpPr>
          <p:spPr bwMode="auto">
            <a:xfrm>
              <a:off x="5186" y="2743"/>
              <a:ext cx="194" cy="37"/>
            </a:xfrm>
            <a:custGeom>
              <a:avLst/>
              <a:gdLst>
                <a:gd name="T0" fmla="*/ 12 w 388"/>
                <a:gd name="T1" fmla="*/ 0 h 74"/>
                <a:gd name="T2" fmla="*/ 12 w 388"/>
                <a:gd name="T3" fmla="*/ 1 h 74"/>
                <a:gd name="T4" fmla="*/ 12 w 388"/>
                <a:gd name="T5" fmla="*/ 1 h 74"/>
                <a:gd name="T6" fmla="*/ 12 w 388"/>
                <a:gd name="T7" fmla="*/ 1 h 74"/>
                <a:gd name="T8" fmla="*/ 12 w 388"/>
                <a:gd name="T9" fmla="*/ 2 h 74"/>
                <a:gd name="T10" fmla="*/ 12 w 388"/>
                <a:gd name="T11" fmla="*/ 2 h 74"/>
                <a:gd name="T12" fmla="*/ 12 w 388"/>
                <a:gd name="T13" fmla="*/ 2 h 74"/>
                <a:gd name="T14" fmla="*/ 11 w 388"/>
                <a:gd name="T15" fmla="*/ 2 h 74"/>
                <a:gd name="T16" fmla="*/ 10 w 388"/>
                <a:gd name="T17" fmla="*/ 2 h 74"/>
                <a:gd name="T18" fmla="*/ 10 w 388"/>
                <a:gd name="T19" fmla="*/ 2 h 74"/>
                <a:gd name="T20" fmla="*/ 9 w 388"/>
                <a:gd name="T21" fmla="*/ 2 h 74"/>
                <a:gd name="T22" fmla="*/ 7 w 388"/>
                <a:gd name="T23" fmla="*/ 2 h 74"/>
                <a:gd name="T24" fmla="*/ 6 w 388"/>
                <a:gd name="T25" fmla="*/ 2 h 74"/>
                <a:gd name="T26" fmla="*/ 5 w 388"/>
                <a:gd name="T27" fmla="*/ 2 h 74"/>
                <a:gd name="T28" fmla="*/ 3 w 388"/>
                <a:gd name="T29" fmla="*/ 2 h 74"/>
                <a:gd name="T30" fmla="*/ 3 w 388"/>
                <a:gd name="T31" fmla="*/ 2 h 74"/>
                <a:gd name="T32" fmla="*/ 3 w 388"/>
                <a:gd name="T33" fmla="*/ 2 h 74"/>
                <a:gd name="T34" fmla="*/ 2 w 388"/>
                <a:gd name="T35" fmla="*/ 2 h 74"/>
                <a:gd name="T36" fmla="*/ 1 w 388"/>
                <a:gd name="T37" fmla="*/ 2 h 74"/>
                <a:gd name="T38" fmla="*/ 1 w 388"/>
                <a:gd name="T39" fmla="*/ 2 h 74"/>
                <a:gd name="T40" fmla="*/ 0 w 388"/>
                <a:gd name="T41" fmla="*/ 2 h 74"/>
                <a:gd name="T42" fmla="*/ 0 w 388"/>
                <a:gd name="T43" fmla="*/ 1 h 74"/>
                <a:gd name="T44" fmla="*/ 0 w 388"/>
                <a:gd name="T45" fmla="*/ 1 h 74"/>
                <a:gd name="T46" fmla="*/ 0 w 388"/>
                <a:gd name="T47" fmla="*/ 1 h 74"/>
                <a:gd name="T48" fmla="*/ 0 w 388"/>
                <a:gd name="T49" fmla="*/ 0 h 74"/>
                <a:gd name="T50" fmla="*/ 1 w 388"/>
                <a:gd name="T51" fmla="*/ 0 h 74"/>
                <a:gd name="T52" fmla="*/ 1 w 388"/>
                <a:gd name="T53" fmla="*/ 0 h 74"/>
                <a:gd name="T54" fmla="*/ 2 w 388"/>
                <a:gd name="T55" fmla="*/ 0 h 74"/>
                <a:gd name="T56" fmla="*/ 3 w 388"/>
                <a:gd name="T57" fmla="*/ 0 h 74"/>
                <a:gd name="T58" fmla="*/ 3 w 388"/>
                <a:gd name="T59" fmla="*/ 0 h 74"/>
                <a:gd name="T60" fmla="*/ 3 w 388"/>
                <a:gd name="T61" fmla="*/ 0 h 74"/>
                <a:gd name="T62" fmla="*/ 5 w 388"/>
                <a:gd name="T63" fmla="*/ 0 h 74"/>
                <a:gd name="T64" fmla="*/ 6 w 388"/>
                <a:gd name="T65" fmla="*/ 0 h 74"/>
                <a:gd name="T66" fmla="*/ 7 w 388"/>
                <a:gd name="T67" fmla="*/ 0 h 74"/>
                <a:gd name="T68" fmla="*/ 9 w 388"/>
                <a:gd name="T69" fmla="*/ 0 h 74"/>
                <a:gd name="T70" fmla="*/ 10 w 388"/>
                <a:gd name="T71" fmla="*/ 0 h 74"/>
                <a:gd name="T72" fmla="*/ 10 w 388"/>
                <a:gd name="T73" fmla="*/ 0 h 74"/>
                <a:gd name="T74" fmla="*/ 11 w 388"/>
                <a:gd name="T75" fmla="*/ 0 h 74"/>
                <a:gd name="T76" fmla="*/ 12 w 388"/>
                <a:gd name="T77" fmla="*/ 0 h 74"/>
                <a:gd name="T78" fmla="*/ 12 w 388"/>
                <a:gd name="T79" fmla="*/ 0 h 74"/>
                <a:gd name="T80" fmla="*/ 12 w 388"/>
                <a:gd name="T81" fmla="*/ 0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74"/>
                <a:gd name="T125" fmla="*/ 388 w 388"/>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74">
                  <a:moveTo>
                    <a:pt x="388" y="0"/>
                  </a:moveTo>
                  <a:lnTo>
                    <a:pt x="388" y="16"/>
                  </a:lnTo>
                  <a:lnTo>
                    <a:pt x="388" y="37"/>
                  </a:lnTo>
                  <a:lnTo>
                    <a:pt x="388" y="58"/>
                  </a:lnTo>
                  <a:lnTo>
                    <a:pt x="388" y="74"/>
                  </a:lnTo>
                  <a:lnTo>
                    <a:pt x="380" y="74"/>
                  </a:lnTo>
                  <a:lnTo>
                    <a:pt x="365" y="74"/>
                  </a:lnTo>
                  <a:lnTo>
                    <a:pt x="346" y="74"/>
                  </a:lnTo>
                  <a:lnTo>
                    <a:pt x="320" y="74"/>
                  </a:lnTo>
                  <a:lnTo>
                    <a:pt x="293" y="74"/>
                  </a:lnTo>
                  <a:lnTo>
                    <a:pt x="262" y="74"/>
                  </a:lnTo>
                  <a:lnTo>
                    <a:pt x="228" y="74"/>
                  </a:lnTo>
                  <a:lnTo>
                    <a:pt x="195" y="74"/>
                  </a:lnTo>
                  <a:lnTo>
                    <a:pt x="160" y="74"/>
                  </a:lnTo>
                  <a:lnTo>
                    <a:pt x="127" y="74"/>
                  </a:lnTo>
                  <a:lnTo>
                    <a:pt x="96" y="74"/>
                  </a:lnTo>
                  <a:lnTo>
                    <a:pt x="68" y="74"/>
                  </a:lnTo>
                  <a:lnTo>
                    <a:pt x="43" y="74"/>
                  </a:lnTo>
                  <a:lnTo>
                    <a:pt x="23" y="74"/>
                  </a:lnTo>
                  <a:lnTo>
                    <a:pt x="8" y="74"/>
                  </a:lnTo>
                  <a:lnTo>
                    <a:pt x="0" y="74"/>
                  </a:lnTo>
                  <a:lnTo>
                    <a:pt x="0" y="58"/>
                  </a:lnTo>
                  <a:lnTo>
                    <a:pt x="0" y="37"/>
                  </a:lnTo>
                  <a:lnTo>
                    <a:pt x="0" y="16"/>
                  </a:lnTo>
                  <a:lnTo>
                    <a:pt x="0" y="0"/>
                  </a:lnTo>
                  <a:lnTo>
                    <a:pt x="8" y="0"/>
                  </a:lnTo>
                  <a:lnTo>
                    <a:pt x="23" y="0"/>
                  </a:lnTo>
                  <a:lnTo>
                    <a:pt x="43" y="0"/>
                  </a:lnTo>
                  <a:lnTo>
                    <a:pt x="68" y="0"/>
                  </a:lnTo>
                  <a:lnTo>
                    <a:pt x="96" y="0"/>
                  </a:lnTo>
                  <a:lnTo>
                    <a:pt x="127" y="0"/>
                  </a:lnTo>
                  <a:lnTo>
                    <a:pt x="160" y="0"/>
                  </a:lnTo>
                  <a:lnTo>
                    <a:pt x="195" y="0"/>
                  </a:lnTo>
                  <a:lnTo>
                    <a:pt x="228" y="0"/>
                  </a:lnTo>
                  <a:lnTo>
                    <a:pt x="262" y="0"/>
                  </a:lnTo>
                  <a:lnTo>
                    <a:pt x="293" y="0"/>
                  </a:lnTo>
                  <a:lnTo>
                    <a:pt x="320" y="0"/>
                  </a:lnTo>
                  <a:lnTo>
                    <a:pt x="346" y="0"/>
                  </a:lnTo>
                  <a:lnTo>
                    <a:pt x="365" y="0"/>
                  </a:lnTo>
                  <a:lnTo>
                    <a:pt x="380" y="0"/>
                  </a:lnTo>
                  <a:lnTo>
                    <a:pt x="388" y="0"/>
                  </a:lnTo>
                  <a:close/>
                </a:path>
              </a:pathLst>
            </a:custGeom>
            <a:solidFill>
              <a:srgbClr val="93B266"/>
            </a:solidFill>
            <a:ln w="9525">
              <a:solidFill>
                <a:schemeClr val="bg1"/>
              </a:solidFill>
              <a:round/>
              <a:headEnd/>
              <a:tailEnd/>
            </a:ln>
          </p:spPr>
          <p:txBody>
            <a:bodyPr/>
            <a:lstStyle/>
            <a:p>
              <a:endParaRPr lang="tr-TR"/>
            </a:p>
          </p:txBody>
        </p:sp>
        <p:sp>
          <p:nvSpPr>
            <p:cNvPr id="10303" name="Freeform 126"/>
            <p:cNvSpPr>
              <a:spLocks/>
            </p:cNvSpPr>
            <p:nvPr/>
          </p:nvSpPr>
          <p:spPr bwMode="auto">
            <a:xfrm>
              <a:off x="5197" y="2782"/>
              <a:ext cx="172" cy="355"/>
            </a:xfrm>
            <a:custGeom>
              <a:avLst/>
              <a:gdLst>
                <a:gd name="T0" fmla="*/ 7 w 344"/>
                <a:gd name="T1" fmla="*/ 11 h 710"/>
                <a:gd name="T2" fmla="*/ 9 w 344"/>
                <a:gd name="T3" fmla="*/ 10 h 710"/>
                <a:gd name="T4" fmla="*/ 10 w 344"/>
                <a:gd name="T5" fmla="*/ 7 h 710"/>
                <a:gd name="T6" fmla="*/ 11 w 344"/>
                <a:gd name="T7" fmla="*/ 6 h 710"/>
                <a:gd name="T8" fmla="*/ 11 w 344"/>
                <a:gd name="T9" fmla="*/ 0 h 710"/>
                <a:gd name="T10" fmla="*/ 10 w 344"/>
                <a:gd name="T11" fmla="*/ 5 h 710"/>
                <a:gd name="T12" fmla="*/ 10 w 344"/>
                <a:gd name="T13" fmla="*/ 6 h 710"/>
                <a:gd name="T14" fmla="*/ 9 w 344"/>
                <a:gd name="T15" fmla="*/ 9 h 710"/>
                <a:gd name="T16" fmla="*/ 7 w 344"/>
                <a:gd name="T17" fmla="*/ 10 h 710"/>
                <a:gd name="T18" fmla="*/ 5 w 344"/>
                <a:gd name="T19" fmla="*/ 10 h 710"/>
                <a:gd name="T20" fmla="*/ 3 w 344"/>
                <a:gd name="T21" fmla="*/ 10 h 710"/>
                <a:gd name="T22" fmla="*/ 3 w 344"/>
                <a:gd name="T23" fmla="*/ 9 h 710"/>
                <a:gd name="T24" fmla="*/ 1 w 344"/>
                <a:gd name="T25" fmla="*/ 6 h 710"/>
                <a:gd name="T26" fmla="*/ 1 w 344"/>
                <a:gd name="T27" fmla="*/ 5 h 710"/>
                <a:gd name="T28" fmla="*/ 0 w 344"/>
                <a:gd name="T29" fmla="*/ 1 h 710"/>
                <a:gd name="T30" fmla="*/ 1 w 344"/>
                <a:gd name="T31" fmla="*/ 6 h 710"/>
                <a:gd name="T32" fmla="*/ 1 w 344"/>
                <a:gd name="T33" fmla="*/ 7 h 710"/>
                <a:gd name="T34" fmla="*/ 1 w 344"/>
                <a:gd name="T35" fmla="*/ 10 h 710"/>
                <a:gd name="T36" fmla="*/ 3 w 344"/>
                <a:gd name="T37" fmla="*/ 11 h 710"/>
                <a:gd name="T38" fmla="*/ 3 w 344"/>
                <a:gd name="T39" fmla="*/ 11 h 710"/>
                <a:gd name="T40" fmla="*/ 1 w 344"/>
                <a:gd name="T41" fmla="*/ 11 h 710"/>
                <a:gd name="T42" fmla="*/ 1 w 344"/>
                <a:gd name="T43" fmla="*/ 13 h 710"/>
                <a:gd name="T44" fmla="*/ 1 w 344"/>
                <a:gd name="T45" fmla="*/ 15 h 710"/>
                <a:gd name="T46" fmla="*/ 0 w 344"/>
                <a:gd name="T47" fmla="*/ 22 h 710"/>
                <a:gd name="T48" fmla="*/ 1 w 344"/>
                <a:gd name="T49" fmla="*/ 17 h 710"/>
                <a:gd name="T50" fmla="*/ 1 w 344"/>
                <a:gd name="T51" fmla="*/ 14 h 710"/>
                <a:gd name="T52" fmla="*/ 3 w 344"/>
                <a:gd name="T53" fmla="*/ 12 h 710"/>
                <a:gd name="T54" fmla="*/ 3 w 344"/>
                <a:gd name="T55" fmla="*/ 11 h 710"/>
                <a:gd name="T56" fmla="*/ 5 w 344"/>
                <a:gd name="T57" fmla="*/ 11 h 710"/>
                <a:gd name="T58" fmla="*/ 7 w 344"/>
                <a:gd name="T59" fmla="*/ 11 h 710"/>
                <a:gd name="T60" fmla="*/ 9 w 344"/>
                <a:gd name="T61" fmla="*/ 12 h 710"/>
                <a:gd name="T62" fmla="*/ 10 w 344"/>
                <a:gd name="T63" fmla="*/ 14 h 710"/>
                <a:gd name="T64" fmla="*/ 10 w 344"/>
                <a:gd name="T65" fmla="*/ 17 h 710"/>
                <a:gd name="T66" fmla="*/ 11 w 344"/>
                <a:gd name="T67" fmla="*/ 22 h 710"/>
                <a:gd name="T68" fmla="*/ 11 w 344"/>
                <a:gd name="T69" fmla="*/ 15 h 710"/>
                <a:gd name="T70" fmla="*/ 10 w 344"/>
                <a:gd name="T71" fmla="*/ 13 h 710"/>
                <a:gd name="T72" fmla="*/ 9 w 344"/>
                <a:gd name="T73" fmla="*/ 11 h 710"/>
                <a:gd name="T74" fmla="*/ 7 w 344"/>
                <a:gd name="T75" fmla="*/ 11 h 7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4"/>
                <a:gd name="T115" fmla="*/ 0 h 710"/>
                <a:gd name="T116" fmla="*/ 344 w 344"/>
                <a:gd name="T117" fmla="*/ 710 h 7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4" h="710">
                  <a:moveTo>
                    <a:pt x="201" y="335"/>
                  </a:moveTo>
                  <a:lnTo>
                    <a:pt x="230" y="326"/>
                  </a:lnTo>
                  <a:lnTo>
                    <a:pt x="257" y="311"/>
                  </a:lnTo>
                  <a:lnTo>
                    <a:pt x="282" y="291"/>
                  </a:lnTo>
                  <a:lnTo>
                    <a:pt x="303" y="267"/>
                  </a:lnTo>
                  <a:lnTo>
                    <a:pt x="320" y="239"/>
                  </a:lnTo>
                  <a:lnTo>
                    <a:pt x="333" y="208"/>
                  </a:lnTo>
                  <a:lnTo>
                    <a:pt x="342" y="174"/>
                  </a:lnTo>
                  <a:lnTo>
                    <a:pt x="344" y="138"/>
                  </a:lnTo>
                  <a:lnTo>
                    <a:pt x="344" y="0"/>
                  </a:lnTo>
                  <a:lnTo>
                    <a:pt x="317" y="0"/>
                  </a:lnTo>
                  <a:lnTo>
                    <a:pt x="317" y="138"/>
                  </a:lnTo>
                  <a:lnTo>
                    <a:pt x="313" y="172"/>
                  </a:lnTo>
                  <a:lnTo>
                    <a:pt x="305" y="205"/>
                  </a:lnTo>
                  <a:lnTo>
                    <a:pt x="293" y="235"/>
                  </a:lnTo>
                  <a:lnTo>
                    <a:pt x="274" y="260"/>
                  </a:lnTo>
                  <a:lnTo>
                    <a:pt x="253" y="281"/>
                  </a:lnTo>
                  <a:lnTo>
                    <a:pt x="228" y="297"/>
                  </a:lnTo>
                  <a:lnTo>
                    <a:pt x="202" y="307"/>
                  </a:lnTo>
                  <a:lnTo>
                    <a:pt x="172" y="311"/>
                  </a:lnTo>
                  <a:lnTo>
                    <a:pt x="142" y="307"/>
                  </a:lnTo>
                  <a:lnTo>
                    <a:pt x="115" y="297"/>
                  </a:lnTo>
                  <a:lnTo>
                    <a:pt x="90" y="281"/>
                  </a:lnTo>
                  <a:lnTo>
                    <a:pt x="69" y="260"/>
                  </a:lnTo>
                  <a:lnTo>
                    <a:pt x="51" y="235"/>
                  </a:lnTo>
                  <a:lnTo>
                    <a:pt x="38" y="205"/>
                  </a:lnTo>
                  <a:lnTo>
                    <a:pt x="30" y="172"/>
                  </a:lnTo>
                  <a:lnTo>
                    <a:pt x="27" y="138"/>
                  </a:lnTo>
                  <a:lnTo>
                    <a:pt x="27" y="7"/>
                  </a:lnTo>
                  <a:lnTo>
                    <a:pt x="0" y="7"/>
                  </a:lnTo>
                  <a:lnTo>
                    <a:pt x="0" y="138"/>
                  </a:lnTo>
                  <a:lnTo>
                    <a:pt x="2" y="174"/>
                  </a:lnTo>
                  <a:lnTo>
                    <a:pt x="12" y="208"/>
                  </a:lnTo>
                  <a:lnTo>
                    <a:pt x="24" y="239"/>
                  </a:lnTo>
                  <a:lnTo>
                    <a:pt x="42" y="267"/>
                  </a:lnTo>
                  <a:lnTo>
                    <a:pt x="62" y="291"/>
                  </a:lnTo>
                  <a:lnTo>
                    <a:pt x="87" y="311"/>
                  </a:lnTo>
                  <a:lnTo>
                    <a:pt x="114" y="326"/>
                  </a:lnTo>
                  <a:lnTo>
                    <a:pt x="143" y="335"/>
                  </a:lnTo>
                  <a:lnTo>
                    <a:pt x="114" y="344"/>
                  </a:lnTo>
                  <a:lnTo>
                    <a:pt x="87" y="359"/>
                  </a:lnTo>
                  <a:lnTo>
                    <a:pt x="62" y="379"/>
                  </a:lnTo>
                  <a:lnTo>
                    <a:pt x="42" y="402"/>
                  </a:lnTo>
                  <a:lnTo>
                    <a:pt x="24" y="431"/>
                  </a:lnTo>
                  <a:lnTo>
                    <a:pt x="12" y="462"/>
                  </a:lnTo>
                  <a:lnTo>
                    <a:pt x="2" y="496"/>
                  </a:lnTo>
                  <a:lnTo>
                    <a:pt x="0" y="532"/>
                  </a:lnTo>
                  <a:lnTo>
                    <a:pt x="0" y="710"/>
                  </a:lnTo>
                  <a:lnTo>
                    <a:pt x="27" y="710"/>
                  </a:lnTo>
                  <a:lnTo>
                    <a:pt x="27" y="532"/>
                  </a:lnTo>
                  <a:lnTo>
                    <a:pt x="30" y="497"/>
                  </a:lnTo>
                  <a:lnTo>
                    <a:pt x="38" y="465"/>
                  </a:lnTo>
                  <a:lnTo>
                    <a:pt x="52" y="435"/>
                  </a:lnTo>
                  <a:lnTo>
                    <a:pt x="69" y="410"/>
                  </a:lnTo>
                  <a:lnTo>
                    <a:pt x="91" y="389"/>
                  </a:lnTo>
                  <a:lnTo>
                    <a:pt x="116" y="373"/>
                  </a:lnTo>
                  <a:lnTo>
                    <a:pt x="143" y="363"/>
                  </a:lnTo>
                  <a:lnTo>
                    <a:pt x="173" y="359"/>
                  </a:lnTo>
                  <a:lnTo>
                    <a:pt x="202" y="363"/>
                  </a:lnTo>
                  <a:lnTo>
                    <a:pt x="229" y="373"/>
                  </a:lnTo>
                  <a:lnTo>
                    <a:pt x="253" y="389"/>
                  </a:lnTo>
                  <a:lnTo>
                    <a:pt x="275" y="410"/>
                  </a:lnTo>
                  <a:lnTo>
                    <a:pt x="293" y="435"/>
                  </a:lnTo>
                  <a:lnTo>
                    <a:pt x="306" y="465"/>
                  </a:lnTo>
                  <a:lnTo>
                    <a:pt x="315" y="497"/>
                  </a:lnTo>
                  <a:lnTo>
                    <a:pt x="318" y="532"/>
                  </a:lnTo>
                  <a:lnTo>
                    <a:pt x="318" y="696"/>
                  </a:lnTo>
                  <a:lnTo>
                    <a:pt x="344" y="696"/>
                  </a:lnTo>
                  <a:lnTo>
                    <a:pt x="344" y="532"/>
                  </a:lnTo>
                  <a:lnTo>
                    <a:pt x="342" y="496"/>
                  </a:lnTo>
                  <a:lnTo>
                    <a:pt x="333" y="462"/>
                  </a:lnTo>
                  <a:lnTo>
                    <a:pt x="320" y="431"/>
                  </a:lnTo>
                  <a:lnTo>
                    <a:pt x="303" y="402"/>
                  </a:lnTo>
                  <a:lnTo>
                    <a:pt x="282" y="379"/>
                  </a:lnTo>
                  <a:lnTo>
                    <a:pt x="257" y="359"/>
                  </a:lnTo>
                  <a:lnTo>
                    <a:pt x="230" y="344"/>
                  </a:lnTo>
                  <a:lnTo>
                    <a:pt x="201" y="335"/>
                  </a:lnTo>
                  <a:close/>
                </a:path>
              </a:pathLst>
            </a:custGeom>
            <a:solidFill>
              <a:srgbClr val="000000"/>
            </a:solidFill>
            <a:ln w="9525">
              <a:solidFill>
                <a:schemeClr val="bg1"/>
              </a:solidFill>
              <a:round/>
              <a:headEnd/>
              <a:tailEnd/>
            </a:ln>
          </p:spPr>
          <p:txBody>
            <a:bodyPr/>
            <a:lstStyle/>
            <a:p>
              <a:endParaRPr lang="tr-TR"/>
            </a:p>
          </p:txBody>
        </p:sp>
        <p:sp>
          <p:nvSpPr>
            <p:cNvPr id="10304" name="Freeform 127"/>
            <p:cNvSpPr>
              <a:spLocks/>
            </p:cNvSpPr>
            <p:nvPr/>
          </p:nvSpPr>
          <p:spPr bwMode="auto">
            <a:xfrm>
              <a:off x="5226" y="2861"/>
              <a:ext cx="113" cy="61"/>
            </a:xfrm>
            <a:custGeom>
              <a:avLst/>
              <a:gdLst>
                <a:gd name="T0" fmla="*/ 0 w 226"/>
                <a:gd name="T1" fmla="*/ 0 h 121"/>
                <a:gd name="T2" fmla="*/ 1 w 226"/>
                <a:gd name="T3" fmla="*/ 1 h 121"/>
                <a:gd name="T4" fmla="*/ 1 w 226"/>
                <a:gd name="T5" fmla="*/ 2 h 121"/>
                <a:gd name="T6" fmla="*/ 1 w 226"/>
                <a:gd name="T7" fmla="*/ 3 h 121"/>
                <a:gd name="T8" fmla="*/ 2 w 226"/>
                <a:gd name="T9" fmla="*/ 3 h 121"/>
                <a:gd name="T10" fmla="*/ 2 w 226"/>
                <a:gd name="T11" fmla="*/ 4 h 121"/>
                <a:gd name="T12" fmla="*/ 3 w 226"/>
                <a:gd name="T13" fmla="*/ 4 h 121"/>
                <a:gd name="T14" fmla="*/ 3 w 226"/>
                <a:gd name="T15" fmla="*/ 4 h 121"/>
                <a:gd name="T16" fmla="*/ 4 w 226"/>
                <a:gd name="T17" fmla="*/ 4 h 121"/>
                <a:gd name="T18" fmla="*/ 5 w 226"/>
                <a:gd name="T19" fmla="*/ 4 h 121"/>
                <a:gd name="T20" fmla="*/ 5 w 226"/>
                <a:gd name="T21" fmla="*/ 4 h 121"/>
                <a:gd name="T22" fmla="*/ 6 w 226"/>
                <a:gd name="T23" fmla="*/ 4 h 121"/>
                <a:gd name="T24" fmla="*/ 6 w 226"/>
                <a:gd name="T25" fmla="*/ 3 h 121"/>
                <a:gd name="T26" fmla="*/ 7 w 226"/>
                <a:gd name="T27" fmla="*/ 3 h 121"/>
                <a:gd name="T28" fmla="*/ 7 w 226"/>
                <a:gd name="T29" fmla="*/ 2 h 121"/>
                <a:gd name="T30" fmla="*/ 7 w 226"/>
                <a:gd name="T31" fmla="*/ 1 h 121"/>
                <a:gd name="T32" fmla="*/ 7 w 226"/>
                <a:gd name="T33" fmla="*/ 0 h 121"/>
                <a:gd name="T34" fmla="*/ 0 w 226"/>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6"/>
                <a:gd name="T55" fmla="*/ 0 h 121"/>
                <a:gd name="T56" fmla="*/ 226 w 226"/>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6" h="121">
                  <a:moveTo>
                    <a:pt x="0" y="0"/>
                  </a:moveTo>
                  <a:lnTo>
                    <a:pt x="4" y="24"/>
                  </a:lnTo>
                  <a:lnTo>
                    <a:pt x="13" y="47"/>
                  </a:lnTo>
                  <a:lnTo>
                    <a:pt x="23" y="68"/>
                  </a:lnTo>
                  <a:lnTo>
                    <a:pt x="38" y="86"/>
                  </a:lnTo>
                  <a:lnTo>
                    <a:pt x="54" y="100"/>
                  </a:lnTo>
                  <a:lnTo>
                    <a:pt x="71" y="111"/>
                  </a:lnTo>
                  <a:lnTo>
                    <a:pt x="92" y="118"/>
                  </a:lnTo>
                  <a:lnTo>
                    <a:pt x="113" y="121"/>
                  </a:lnTo>
                  <a:lnTo>
                    <a:pt x="135" y="118"/>
                  </a:lnTo>
                  <a:lnTo>
                    <a:pt x="154" y="111"/>
                  </a:lnTo>
                  <a:lnTo>
                    <a:pt x="173" y="100"/>
                  </a:lnTo>
                  <a:lnTo>
                    <a:pt x="189" y="86"/>
                  </a:lnTo>
                  <a:lnTo>
                    <a:pt x="203" y="68"/>
                  </a:lnTo>
                  <a:lnTo>
                    <a:pt x="213" y="47"/>
                  </a:lnTo>
                  <a:lnTo>
                    <a:pt x="221" y="24"/>
                  </a:lnTo>
                  <a:lnTo>
                    <a:pt x="226" y="0"/>
                  </a:lnTo>
                  <a:lnTo>
                    <a:pt x="0" y="0"/>
                  </a:lnTo>
                  <a:close/>
                </a:path>
              </a:pathLst>
            </a:custGeom>
            <a:solidFill>
              <a:srgbClr val="000000"/>
            </a:solidFill>
            <a:ln w="9525">
              <a:solidFill>
                <a:schemeClr val="bg1"/>
              </a:solidFill>
              <a:round/>
              <a:headEnd/>
              <a:tailEnd/>
            </a:ln>
          </p:spPr>
          <p:txBody>
            <a:bodyPr/>
            <a:lstStyle/>
            <a:p>
              <a:endParaRPr lang="tr-TR"/>
            </a:p>
          </p:txBody>
        </p:sp>
        <p:sp>
          <p:nvSpPr>
            <p:cNvPr id="10305" name="Freeform 128"/>
            <p:cNvSpPr>
              <a:spLocks/>
            </p:cNvSpPr>
            <p:nvPr/>
          </p:nvSpPr>
          <p:spPr bwMode="auto">
            <a:xfrm>
              <a:off x="5275" y="2973"/>
              <a:ext cx="19" cy="18"/>
            </a:xfrm>
            <a:custGeom>
              <a:avLst/>
              <a:gdLst>
                <a:gd name="T0" fmla="*/ 2 w 37"/>
                <a:gd name="T1" fmla="*/ 0 h 37"/>
                <a:gd name="T2" fmla="*/ 2 w 37"/>
                <a:gd name="T3" fmla="*/ 0 h 37"/>
                <a:gd name="T4" fmla="*/ 1 w 37"/>
                <a:gd name="T5" fmla="*/ 0 h 37"/>
                <a:gd name="T6" fmla="*/ 1 w 37"/>
                <a:gd name="T7" fmla="*/ 1 h 37"/>
                <a:gd name="T8" fmla="*/ 1 w 37"/>
                <a:gd name="T9" fmla="*/ 1 h 37"/>
                <a:gd name="T10" fmla="*/ 1 w 37"/>
                <a:gd name="T11" fmla="*/ 1 h 37"/>
                <a:gd name="T12" fmla="*/ 1 w 37"/>
                <a:gd name="T13" fmla="*/ 0 h 37"/>
                <a:gd name="T14" fmla="*/ 1 w 37"/>
                <a:gd name="T15" fmla="*/ 0 h 37"/>
                <a:gd name="T16" fmla="*/ 0 w 37"/>
                <a:gd name="T17" fmla="*/ 0 h 37"/>
                <a:gd name="T18" fmla="*/ 1 w 37"/>
                <a:gd name="T19" fmla="*/ 0 h 37"/>
                <a:gd name="T20" fmla="*/ 1 w 37"/>
                <a:gd name="T21" fmla="*/ 0 h 37"/>
                <a:gd name="T22" fmla="*/ 1 w 37"/>
                <a:gd name="T23" fmla="*/ 0 h 37"/>
                <a:gd name="T24" fmla="*/ 1 w 37"/>
                <a:gd name="T25" fmla="*/ 0 h 37"/>
                <a:gd name="T26" fmla="*/ 1 w 37"/>
                <a:gd name="T27" fmla="*/ 0 h 37"/>
                <a:gd name="T28" fmla="*/ 1 w 37"/>
                <a:gd name="T29" fmla="*/ 0 h 37"/>
                <a:gd name="T30" fmla="*/ 2 w 37"/>
                <a:gd name="T31" fmla="*/ 0 h 37"/>
                <a:gd name="T32" fmla="*/ 2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37" y="19"/>
                  </a:moveTo>
                  <a:lnTo>
                    <a:pt x="35" y="25"/>
                  </a:lnTo>
                  <a:lnTo>
                    <a:pt x="31" y="31"/>
                  </a:lnTo>
                  <a:lnTo>
                    <a:pt x="25" y="36"/>
                  </a:lnTo>
                  <a:lnTo>
                    <a:pt x="18" y="37"/>
                  </a:lnTo>
                  <a:lnTo>
                    <a:pt x="11" y="36"/>
                  </a:lnTo>
                  <a:lnTo>
                    <a:pt x="6" y="31"/>
                  </a:lnTo>
                  <a:lnTo>
                    <a:pt x="1" y="25"/>
                  </a:lnTo>
                  <a:lnTo>
                    <a:pt x="0" y="19"/>
                  </a:lnTo>
                  <a:lnTo>
                    <a:pt x="1" y="12"/>
                  </a:lnTo>
                  <a:lnTo>
                    <a:pt x="6" y="6"/>
                  </a:lnTo>
                  <a:lnTo>
                    <a:pt x="11" y="1"/>
                  </a:lnTo>
                  <a:lnTo>
                    <a:pt x="18" y="0"/>
                  </a:lnTo>
                  <a:lnTo>
                    <a:pt x="25" y="1"/>
                  </a:lnTo>
                  <a:lnTo>
                    <a:pt x="31" y="6"/>
                  </a:lnTo>
                  <a:lnTo>
                    <a:pt x="35" y="12"/>
                  </a:lnTo>
                  <a:lnTo>
                    <a:pt x="37" y="19"/>
                  </a:lnTo>
                  <a:close/>
                </a:path>
              </a:pathLst>
            </a:custGeom>
            <a:solidFill>
              <a:srgbClr val="000000"/>
            </a:solidFill>
            <a:ln w="9525">
              <a:solidFill>
                <a:schemeClr val="bg1"/>
              </a:solidFill>
              <a:round/>
              <a:headEnd/>
              <a:tailEnd/>
            </a:ln>
          </p:spPr>
          <p:txBody>
            <a:bodyPr/>
            <a:lstStyle/>
            <a:p>
              <a:endParaRPr lang="tr-TR"/>
            </a:p>
          </p:txBody>
        </p:sp>
        <p:sp>
          <p:nvSpPr>
            <p:cNvPr id="10306" name="Freeform 129"/>
            <p:cNvSpPr>
              <a:spLocks/>
            </p:cNvSpPr>
            <p:nvPr/>
          </p:nvSpPr>
          <p:spPr bwMode="auto">
            <a:xfrm>
              <a:off x="5275" y="3006"/>
              <a:ext cx="19" cy="18"/>
            </a:xfrm>
            <a:custGeom>
              <a:avLst/>
              <a:gdLst>
                <a:gd name="T0" fmla="*/ 2 w 37"/>
                <a:gd name="T1" fmla="*/ 0 h 37"/>
                <a:gd name="T2" fmla="*/ 2 w 37"/>
                <a:gd name="T3" fmla="*/ 0 h 37"/>
                <a:gd name="T4" fmla="*/ 1 w 37"/>
                <a:gd name="T5" fmla="*/ 0 h 37"/>
                <a:gd name="T6" fmla="*/ 1 w 37"/>
                <a:gd name="T7" fmla="*/ 1 h 37"/>
                <a:gd name="T8" fmla="*/ 1 w 37"/>
                <a:gd name="T9" fmla="*/ 1 h 37"/>
                <a:gd name="T10" fmla="*/ 1 w 37"/>
                <a:gd name="T11" fmla="*/ 1 h 37"/>
                <a:gd name="T12" fmla="*/ 1 w 37"/>
                <a:gd name="T13" fmla="*/ 0 h 37"/>
                <a:gd name="T14" fmla="*/ 1 w 37"/>
                <a:gd name="T15" fmla="*/ 0 h 37"/>
                <a:gd name="T16" fmla="*/ 0 w 37"/>
                <a:gd name="T17" fmla="*/ 0 h 37"/>
                <a:gd name="T18" fmla="*/ 1 w 37"/>
                <a:gd name="T19" fmla="*/ 0 h 37"/>
                <a:gd name="T20" fmla="*/ 1 w 37"/>
                <a:gd name="T21" fmla="*/ 0 h 37"/>
                <a:gd name="T22" fmla="*/ 1 w 37"/>
                <a:gd name="T23" fmla="*/ 0 h 37"/>
                <a:gd name="T24" fmla="*/ 1 w 37"/>
                <a:gd name="T25" fmla="*/ 0 h 37"/>
                <a:gd name="T26" fmla="*/ 1 w 37"/>
                <a:gd name="T27" fmla="*/ 0 h 37"/>
                <a:gd name="T28" fmla="*/ 1 w 37"/>
                <a:gd name="T29" fmla="*/ 0 h 37"/>
                <a:gd name="T30" fmla="*/ 2 w 37"/>
                <a:gd name="T31" fmla="*/ 0 h 37"/>
                <a:gd name="T32" fmla="*/ 2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37" y="18"/>
                  </a:moveTo>
                  <a:lnTo>
                    <a:pt x="35" y="25"/>
                  </a:lnTo>
                  <a:lnTo>
                    <a:pt x="31" y="31"/>
                  </a:lnTo>
                  <a:lnTo>
                    <a:pt x="25" y="36"/>
                  </a:lnTo>
                  <a:lnTo>
                    <a:pt x="18" y="37"/>
                  </a:lnTo>
                  <a:lnTo>
                    <a:pt x="11" y="36"/>
                  </a:lnTo>
                  <a:lnTo>
                    <a:pt x="6" y="31"/>
                  </a:lnTo>
                  <a:lnTo>
                    <a:pt x="1" y="25"/>
                  </a:lnTo>
                  <a:lnTo>
                    <a:pt x="0" y="18"/>
                  </a:lnTo>
                  <a:lnTo>
                    <a:pt x="1" y="11"/>
                  </a:lnTo>
                  <a:lnTo>
                    <a:pt x="6" y="6"/>
                  </a:lnTo>
                  <a:lnTo>
                    <a:pt x="11" y="1"/>
                  </a:lnTo>
                  <a:lnTo>
                    <a:pt x="18" y="0"/>
                  </a:lnTo>
                  <a:lnTo>
                    <a:pt x="25" y="1"/>
                  </a:lnTo>
                  <a:lnTo>
                    <a:pt x="31" y="6"/>
                  </a:lnTo>
                  <a:lnTo>
                    <a:pt x="35" y="11"/>
                  </a:lnTo>
                  <a:lnTo>
                    <a:pt x="37" y="18"/>
                  </a:lnTo>
                  <a:close/>
                </a:path>
              </a:pathLst>
            </a:custGeom>
            <a:solidFill>
              <a:srgbClr val="000000"/>
            </a:solidFill>
            <a:ln w="9525">
              <a:solidFill>
                <a:schemeClr val="bg1"/>
              </a:solidFill>
              <a:round/>
              <a:headEnd/>
              <a:tailEnd/>
            </a:ln>
          </p:spPr>
          <p:txBody>
            <a:bodyPr/>
            <a:lstStyle/>
            <a:p>
              <a:endParaRPr lang="tr-TR"/>
            </a:p>
          </p:txBody>
        </p:sp>
        <p:sp>
          <p:nvSpPr>
            <p:cNvPr id="10307" name="Freeform 130"/>
            <p:cNvSpPr>
              <a:spLocks/>
            </p:cNvSpPr>
            <p:nvPr/>
          </p:nvSpPr>
          <p:spPr bwMode="auto">
            <a:xfrm>
              <a:off x="5275" y="3039"/>
              <a:ext cx="19" cy="19"/>
            </a:xfrm>
            <a:custGeom>
              <a:avLst/>
              <a:gdLst>
                <a:gd name="T0" fmla="*/ 2 w 37"/>
                <a:gd name="T1" fmla="*/ 1 h 38"/>
                <a:gd name="T2" fmla="*/ 2 w 37"/>
                <a:gd name="T3" fmla="*/ 1 h 38"/>
                <a:gd name="T4" fmla="*/ 1 w 37"/>
                <a:gd name="T5" fmla="*/ 1 h 38"/>
                <a:gd name="T6" fmla="*/ 1 w 37"/>
                <a:gd name="T7" fmla="*/ 1 h 38"/>
                <a:gd name="T8" fmla="*/ 1 w 37"/>
                <a:gd name="T9" fmla="*/ 1 h 38"/>
                <a:gd name="T10" fmla="*/ 1 w 37"/>
                <a:gd name="T11" fmla="*/ 1 h 38"/>
                <a:gd name="T12" fmla="*/ 1 w 37"/>
                <a:gd name="T13" fmla="*/ 1 h 38"/>
                <a:gd name="T14" fmla="*/ 1 w 37"/>
                <a:gd name="T15" fmla="*/ 1 h 38"/>
                <a:gd name="T16" fmla="*/ 0 w 37"/>
                <a:gd name="T17" fmla="*/ 1 h 38"/>
                <a:gd name="T18" fmla="*/ 1 w 37"/>
                <a:gd name="T19" fmla="*/ 1 h 38"/>
                <a:gd name="T20" fmla="*/ 1 w 37"/>
                <a:gd name="T21" fmla="*/ 1 h 38"/>
                <a:gd name="T22" fmla="*/ 1 w 37"/>
                <a:gd name="T23" fmla="*/ 1 h 38"/>
                <a:gd name="T24" fmla="*/ 1 w 37"/>
                <a:gd name="T25" fmla="*/ 0 h 38"/>
                <a:gd name="T26" fmla="*/ 1 w 37"/>
                <a:gd name="T27" fmla="*/ 1 h 38"/>
                <a:gd name="T28" fmla="*/ 1 w 37"/>
                <a:gd name="T29" fmla="*/ 1 h 38"/>
                <a:gd name="T30" fmla="*/ 2 w 37"/>
                <a:gd name="T31" fmla="*/ 1 h 38"/>
                <a:gd name="T32" fmla="*/ 2 w 37"/>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8"/>
                <a:gd name="T53" fmla="*/ 37 w 3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8">
                  <a:moveTo>
                    <a:pt x="37" y="18"/>
                  </a:moveTo>
                  <a:lnTo>
                    <a:pt x="35" y="25"/>
                  </a:lnTo>
                  <a:lnTo>
                    <a:pt x="31" y="32"/>
                  </a:lnTo>
                  <a:lnTo>
                    <a:pt x="25" y="36"/>
                  </a:lnTo>
                  <a:lnTo>
                    <a:pt x="18" y="38"/>
                  </a:lnTo>
                  <a:lnTo>
                    <a:pt x="11" y="36"/>
                  </a:lnTo>
                  <a:lnTo>
                    <a:pt x="6" y="32"/>
                  </a:lnTo>
                  <a:lnTo>
                    <a:pt x="1" y="25"/>
                  </a:lnTo>
                  <a:lnTo>
                    <a:pt x="0" y="18"/>
                  </a:lnTo>
                  <a:lnTo>
                    <a:pt x="1" y="11"/>
                  </a:lnTo>
                  <a:lnTo>
                    <a:pt x="6" y="5"/>
                  </a:lnTo>
                  <a:lnTo>
                    <a:pt x="11" y="1"/>
                  </a:lnTo>
                  <a:lnTo>
                    <a:pt x="18" y="0"/>
                  </a:lnTo>
                  <a:lnTo>
                    <a:pt x="25" y="1"/>
                  </a:lnTo>
                  <a:lnTo>
                    <a:pt x="31" y="5"/>
                  </a:lnTo>
                  <a:lnTo>
                    <a:pt x="35" y="11"/>
                  </a:lnTo>
                  <a:lnTo>
                    <a:pt x="37" y="18"/>
                  </a:lnTo>
                  <a:close/>
                </a:path>
              </a:pathLst>
            </a:custGeom>
            <a:solidFill>
              <a:srgbClr val="000000"/>
            </a:solidFill>
            <a:ln w="9525">
              <a:solidFill>
                <a:schemeClr val="bg1"/>
              </a:solidFill>
              <a:round/>
              <a:headEnd/>
              <a:tailEnd/>
            </a:ln>
          </p:spPr>
          <p:txBody>
            <a:bodyPr/>
            <a:lstStyle/>
            <a:p>
              <a:endParaRPr lang="tr-TR"/>
            </a:p>
          </p:txBody>
        </p:sp>
        <p:sp>
          <p:nvSpPr>
            <p:cNvPr id="10308" name="Freeform 131"/>
            <p:cNvSpPr>
              <a:spLocks/>
            </p:cNvSpPr>
            <p:nvPr/>
          </p:nvSpPr>
          <p:spPr bwMode="auto">
            <a:xfrm>
              <a:off x="5208" y="3069"/>
              <a:ext cx="149" cy="75"/>
            </a:xfrm>
            <a:custGeom>
              <a:avLst/>
              <a:gdLst>
                <a:gd name="T0" fmla="*/ 9 w 298"/>
                <a:gd name="T1" fmla="*/ 5 h 148"/>
                <a:gd name="T2" fmla="*/ 9 w 298"/>
                <a:gd name="T3" fmla="*/ 4 h 148"/>
                <a:gd name="T4" fmla="*/ 9 w 298"/>
                <a:gd name="T5" fmla="*/ 3 h 148"/>
                <a:gd name="T6" fmla="*/ 9 w 298"/>
                <a:gd name="T7" fmla="*/ 3 h 148"/>
                <a:gd name="T8" fmla="*/ 7 w 298"/>
                <a:gd name="T9" fmla="*/ 2 h 148"/>
                <a:gd name="T10" fmla="*/ 7 w 298"/>
                <a:gd name="T11" fmla="*/ 1 h 148"/>
                <a:gd name="T12" fmla="*/ 6 w 298"/>
                <a:gd name="T13" fmla="*/ 1 h 148"/>
                <a:gd name="T14" fmla="*/ 5 w 298"/>
                <a:gd name="T15" fmla="*/ 1 h 148"/>
                <a:gd name="T16" fmla="*/ 5 w 298"/>
                <a:gd name="T17" fmla="*/ 0 h 148"/>
                <a:gd name="T18" fmla="*/ 3 w 298"/>
                <a:gd name="T19" fmla="*/ 1 h 148"/>
                <a:gd name="T20" fmla="*/ 2 w 298"/>
                <a:gd name="T21" fmla="*/ 1 h 148"/>
                <a:gd name="T22" fmla="*/ 2 w 298"/>
                <a:gd name="T23" fmla="*/ 1 h 148"/>
                <a:gd name="T24" fmla="*/ 1 w 298"/>
                <a:gd name="T25" fmla="*/ 2 h 148"/>
                <a:gd name="T26" fmla="*/ 1 w 298"/>
                <a:gd name="T27" fmla="*/ 3 h 148"/>
                <a:gd name="T28" fmla="*/ 1 w 298"/>
                <a:gd name="T29" fmla="*/ 3 h 148"/>
                <a:gd name="T30" fmla="*/ 1 w 298"/>
                <a:gd name="T31" fmla="*/ 4 h 148"/>
                <a:gd name="T32" fmla="*/ 0 w 298"/>
                <a:gd name="T33" fmla="*/ 5 h 148"/>
                <a:gd name="T34" fmla="*/ 9 w 298"/>
                <a:gd name="T35" fmla="*/ 5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8"/>
                <a:gd name="T55" fmla="*/ 0 h 148"/>
                <a:gd name="T56" fmla="*/ 298 w 298"/>
                <a:gd name="T57" fmla="*/ 148 h 1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8" h="148">
                  <a:moveTo>
                    <a:pt x="298" y="148"/>
                  </a:moveTo>
                  <a:lnTo>
                    <a:pt x="294" y="118"/>
                  </a:lnTo>
                  <a:lnTo>
                    <a:pt x="284" y="90"/>
                  </a:lnTo>
                  <a:lnTo>
                    <a:pt x="271" y="65"/>
                  </a:lnTo>
                  <a:lnTo>
                    <a:pt x="252" y="42"/>
                  </a:lnTo>
                  <a:lnTo>
                    <a:pt x="230" y="25"/>
                  </a:lnTo>
                  <a:lnTo>
                    <a:pt x="205" y="11"/>
                  </a:lnTo>
                  <a:lnTo>
                    <a:pt x="179" y="3"/>
                  </a:lnTo>
                  <a:lnTo>
                    <a:pt x="149" y="0"/>
                  </a:lnTo>
                  <a:lnTo>
                    <a:pt x="120" y="3"/>
                  </a:lnTo>
                  <a:lnTo>
                    <a:pt x="92" y="11"/>
                  </a:lnTo>
                  <a:lnTo>
                    <a:pt x="68" y="25"/>
                  </a:lnTo>
                  <a:lnTo>
                    <a:pt x="46" y="42"/>
                  </a:lnTo>
                  <a:lnTo>
                    <a:pt x="28" y="65"/>
                  </a:lnTo>
                  <a:lnTo>
                    <a:pt x="14" y="90"/>
                  </a:lnTo>
                  <a:lnTo>
                    <a:pt x="5" y="118"/>
                  </a:lnTo>
                  <a:lnTo>
                    <a:pt x="0" y="148"/>
                  </a:lnTo>
                  <a:lnTo>
                    <a:pt x="298" y="148"/>
                  </a:lnTo>
                  <a:close/>
                </a:path>
              </a:pathLst>
            </a:custGeom>
            <a:solidFill>
              <a:srgbClr val="000000"/>
            </a:solidFill>
            <a:ln w="9525">
              <a:solidFill>
                <a:schemeClr val="bg1"/>
              </a:solidFill>
              <a:round/>
              <a:headEnd/>
              <a:tailEnd/>
            </a:ln>
          </p:spPr>
          <p:txBody>
            <a:bodyPr/>
            <a:lstStyle/>
            <a:p>
              <a:endParaRPr lang="tr-TR"/>
            </a:p>
          </p:txBody>
        </p:sp>
        <p:sp>
          <p:nvSpPr>
            <p:cNvPr id="10309" name="Freeform 132"/>
            <p:cNvSpPr>
              <a:spLocks/>
            </p:cNvSpPr>
            <p:nvPr/>
          </p:nvSpPr>
          <p:spPr bwMode="auto">
            <a:xfrm>
              <a:off x="5172" y="3125"/>
              <a:ext cx="221" cy="64"/>
            </a:xfrm>
            <a:custGeom>
              <a:avLst/>
              <a:gdLst>
                <a:gd name="T0" fmla="*/ 14 w 442"/>
                <a:gd name="T1" fmla="*/ 0 h 129"/>
                <a:gd name="T2" fmla="*/ 0 w 442"/>
                <a:gd name="T3" fmla="*/ 0 h 129"/>
                <a:gd name="T4" fmla="*/ 0 w 442"/>
                <a:gd name="T5" fmla="*/ 4 h 129"/>
                <a:gd name="T6" fmla="*/ 14 w 442"/>
                <a:gd name="T7" fmla="*/ 4 h 129"/>
                <a:gd name="T8" fmla="*/ 14 w 442"/>
                <a:gd name="T9" fmla="*/ 0 h 129"/>
                <a:gd name="T10" fmla="*/ 14 w 442"/>
                <a:gd name="T11" fmla="*/ 0 h 129"/>
                <a:gd name="T12" fmla="*/ 0 60000 65536"/>
                <a:gd name="T13" fmla="*/ 0 60000 65536"/>
                <a:gd name="T14" fmla="*/ 0 60000 65536"/>
                <a:gd name="T15" fmla="*/ 0 60000 65536"/>
                <a:gd name="T16" fmla="*/ 0 60000 65536"/>
                <a:gd name="T17" fmla="*/ 0 60000 65536"/>
                <a:gd name="T18" fmla="*/ 0 w 442"/>
                <a:gd name="T19" fmla="*/ 0 h 129"/>
                <a:gd name="T20" fmla="*/ 442 w 44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42" h="129">
                  <a:moveTo>
                    <a:pt x="428" y="0"/>
                  </a:moveTo>
                  <a:lnTo>
                    <a:pt x="0" y="0"/>
                  </a:lnTo>
                  <a:lnTo>
                    <a:pt x="0" y="129"/>
                  </a:lnTo>
                  <a:lnTo>
                    <a:pt x="442" y="129"/>
                  </a:lnTo>
                  <a:lnTo>
                    <a:pt x="442" y="0"/>
                  </a:lnTo>
                  <a:lnTo>
                    <a:pt x="428" y="0"/>
                  </a:lnTo>
                  <a:close/>
                </a:path>
              </a:pathLst>
            </a:custGeom>
            <a:solidFill>
              <a:srgbClr val="000000"/>
            </a:solidFill>
            <a:ln w="9525">
              <a:solidFill>
                <a:schemeClr val="bg1"/>
              </a:solidFill>
              <a:round/>
              <a:headEnd/>
              <a:tailEnd/>
            </a:ln>
          </p:spPr>
          <p:txBody>
            <a:bodyPr/>
            <a:lstStyle/>
            <a:p>
              <a:endParaRPr lang="tr-TR"/>
            </a:p>
          </p:txBody>
        </p:sp>
        <p:sp>
          <p:nvSpPr>
            <p:cNvPr id="10310" name="Freeform 133"/>
            <p:cNvSpPr>
              <a:spLocks/>
            </p:cNvSpPr>
            <p:nvPr/>
          </p:nvSpPr>
          <p:spPr bwMode="auto">
            <a:xfrm>
              <a:off x="5186" y="3138"/>
              <a:ext cx="194" cy="37"/>
            </a:xfrm>
            <a:custGeom>
              <a:avLst/>
              <a:gdLst>
                <a:gd name="T0" fmla="*/ 12 w 388"/>
                <a:gd name="T1" fmla="*/ 0 h 75"/>
                <a:gd name="T2" fmla="*/ 12 w 388"/>
                <a:gd name="T3" fmla="*/ 0 h 75"/>
                <a:gd name="T4" fmla="*/ 12 w 388"/>
                <a:gd name="T5" fmla="*/ 1 h 75"/>
                <a:gd name="T6" fmla="*/ 12 w 388"/>
                <a:gd name="T7" fmla="*/ 1 h 75"/>
                <a:gd name="T8" fmla="*/ 12 w 388"/>
                <a:gd name="T9" fmla="*/ 2 h 75"/>
                <a:gd name="T10" fmla="*/ 12 w 388"/>
                <a:gd name="T11" fmla="*/ 2 h 75"/>
                <a:gd name="T12" fmla="*/ 12 w 388"/>
                <a:gd name="T13" fmla="*/ 2 h 75"/>
                <a:gd name="T14" fmla="*/ 11 w 388"/>
                <a:gd name="T15" fmla="*/ 2 h 75"/>
                <a:gd name="T16" fmla="*/ 10 w 388"/>
                <a:gd name="T17" fmla="*/ 2 h 75"/>
                <a:gd name="T18" fmla="*/ 10 w 388"/>
                <a:gd name="T19" fmla="*/ 2 h 75"/>
                <a:gd name="T20" fmla="*/ 9 w 388"/>
                <a:gd name="T21" fmla="*/ 2 h 75"/>
                <a:gd name="T22" fmla="*/ 7 w 388"/>
                <a:gd name="T23" fmla="*/ 2 h 75"/>
                <a:gd name="T24" fmla="*/ 6 w 388"/>
                <a:gd name="T25" fmla="*/ 2 h 75"/>
                <a:gd name="T26" fmla="*/ 5 w 388"/>
                <a:gd name="T27" fmla="*/ 2 h 75"/>
                <a:gd name="T28" fmla="*/ 3 w 388"/>
                <a:gd name="T29" fmla="*/ 2 h 75"/>
                <a:gd name="T30" fmla="*/ 3 w 388"/>
                <a:gd name="T31" fmla="*/ 2 h 75"/>
                <a:gd name="T32" fmla="*/ 3 w 388"/>
                <a:gd name="T33" fmla="*/ 2 h 75"/>
                <a:gd name="T34" fmla="*/ 2 w 388"/>
                <a:gd name="T35" fmla="*/ 2 h 75"/>
                <a:gd name="T36" fmla="*/ 1 w 388"/>
                <a:gd name="T37" fmla="*/ 2 h 75"/>
                <a:gd name="T38" fmla="*/ 1 w 388"/>
                <a:gd name="T39" fmla="*/ 2 h 75"/>
                <a:gd name="T40" fmla="*/ 0 w 388"/>
                <a:gd name="T41" fmla="*/ 2 h 75"/>
                <a:gd name="T42" fmla="*/ 0 w 388"/>
                <a:gd name="T43" fmla="*/ 1 h 75"/>
                <a:gd name="T44" fmla="*/ 0 w 388"/>
                <a:gd name="T45" fmla="*/ 1 h 75"/>
                <a:gd name="T46" fmla="*/ 0 w 388"/>
                <a:gd name="T47" fmla="*/ 0 h 75"/>
                <a:gd name="T48" fmla="*/ 0 w 388"/>
                <a:gd name="T49" fmla="*/ 0 h 75"/>
                <a:gd name="T50" fmla="*/ 1 w 388"/>
                <a:gd name="T51" fmla="*/ 0 h 75"/>
                <a:gd name="T52" fmla="*/ 1 w 388"/>
                <a:gd name="T53" fmla="*/ 0 h 75"/>
                <a:gd name="T54" fmla="*/ 2 w 388"/>
                <a:gd name="T55" fmla="*/ 0 h 75"/>
                <a:gd name="T56" fmla="*/ 3 w 388"/>
                <a:gd name="T57" fmla="*/ 0 h 75"/>
                <a:gd name="T58" fmla="*/ 3 w 388"/>
                <a:gd name="T59" fmla="*/ 0 h 75"/>
                <a:gd name="T60" fmla="*/ 3 w 388"/>
                <a:gd name="T61" fmla="*/ 0 h 75"/>
                <a:gd name="T62" fmla="*/ 5 w 388"/>
                <a:gd name="T63" fmla="*/ 0 h 75"/>
                <a:gd name="T64" fmla="*/ 6 w 388"/>
                <a:gd name="T65" fmla="*/ 0 h 75"/>
                <a:gd name="T66" fmla="*/ 7 w 388"/>
                <a:gd name="T67" fmla="*/ 0 h 75"/>
                <a:gd name="T68" fmla="*/ 9 w 388"/>
                <a:gd name="T69" fmla="*/ 0 h 75"/>
                <a:gd name="T70" fmla="*/ 10 w 388"/>
                <a:gd name="T71" fmla="*/ 0 h 75"/>
                <a:gd name="T72" fmla="*/ 10 w 388"/>
                <a:gd name="T73" fmla="*/ 0 h 75"/>
                <a:gd name="T74" fmla="*/ 11 w 388"/>
                <a:gd name="T75" fmla="*/ 0 h 75"/>
                <a:gd name="T76" fmla="*/ 12 w 388"/>
                <a:gd name="T77" fmla="*/ 0 h 75"/>
                <a:gd name="T78" fmla="*/ 12 w 388"/>
                <a:gd name="T79" fmla="*/ 0 h 75"/>
                <a:gd name="T80" fmla="*/ 12 w 388"/>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75"/>
                <a:gd name="T125" fmla="*/ 388 w 388"/>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75">
                  <a:moveTo>
                    <a:pt x="388" y="0"/>
                  </a:moveTo>
                  <a:lnTo>
                    <a:pt x="388" y="16"/>
                  </a:lnTo>
                  <a:lnTo>
                    <a:pt x="388" y="37"/>
                  </a:lnTo>
                  <a:lnTo>
                    <a:pt x="388" y="59"/>
                  </a:lnTo>
                  <a:lnTo>
                    <a:pt x="388" y="75"/>
                  </a:lnTo>
                  <a:lnTo>
                    <a:pt x="380" y="75"/>
                  </a:lnTo>
                  <a:lnTo>
                    <a:pt x="365" y="75"/>
                  </a:lnTo>
                  <a:lnTo>
                    <a:pt x="346" y="75"/>
                  </a:lnTo>
                  <a:lnTo>
                    <a:pt x="320" y="75"/>
                  </a:lnTo>
                  <a:lnTo>
                    <a:pt x="293" y="75"/>
                  </a:lnTo>
                  <a:lnTo>
                    <a:pt x="262" y="75"/>
                  </a:lnTo>
                  <a:lnTo>
                    <a:pt x="228" y="75"/>
                  </a:lnTo>
                  <a:lnTo>
                    <a:pt x="195" y="75"/>
                  </a:lnTo>
                  <a:lnTo>
                    <a:pt x="160" y="75"/>
                  </a:lnTo>
                  <a:lnTo>
                    <a:pt x="127" y="75"/>
                  </a:lnTo>
                  <a:lnTo>
                    <a:pt x="96" y="75"/>
                  </a:lnTo>
                  <a:lnTo>
                    <a:pt x="68" y="75"/>
                  </a:lnTo>
                  <a:lnTo>
                    <a:pt x="43" y="75"/>
                  </a:lnTo>
                  <a:lnTo>
                    <a:pt x="23" y="75"/>
                  </a:lnTo>
                  <a:lnTo>
                    <a:pt x="8" y="75"/>
                  </a:lnTo>
                  <a:lnTo>
                    <a:pt x="0" y="75"/>
                  </a:lnTo>
                  <a:lnTo>
                    <a:pt x="0" y="59"/>
                  </a:lnTo>
                  <a:lnTo>
                    <a:pt x="0" y="37"/>
                  </a:lnTo>
                  <a:lnTo>
                    <a:pt x="0" y="16"/>
                  </a:lnTo>
                  <a:lnTo>
                    <a:pt x="0" y="0"/>
                  </a:lnTo>
                  <a:lnTo>
                    <a:pt x="8" y="0"/>
                  </a:lnTo>
                  <a:lnTo>
                    <a:pt x="23" y="0"/>
                  </a:lnTo>
                  <a:lnTo>
                    <a:pt x="43" y="0"/>
                  </a:lnTo>
                  <a:lnTo>
                    <a:pt x="68" y="0"/>
                  </a:lnTo>
                  <a:lnTo>
                    <a:pt x="96" y="0"/>
                  </a:lnTo>
                  <a:lnTo>
                    <a:pt x="127" y="0"/>
                  </a:lnTo>
                  <a:lnTo>
                    <a:pt x="160" y="0"/>
                  </a:lnTo>
                  <a:lnTo>
                    <a:pt x="195" y="0"/>
                  </a:lnTo>
                  <a:lnTo>
                    <a:pt x="228" y="0"/>
                  </a:lnTo>
                  <a:lnTo>
                    <a:pt x="262" y="0"/>
                  </a:lnTo>
                  <a:lnTo>
                    <a:pt x="293" y="0"/>
                  </a:lnTo>
                  <a:lnTo>
                    <a:pt x="320" y="0"/>
                  </a:lnTo>
                  <a:lnTo>
                    <a:pt x="346" y="0"/>
                  </a:lnTo>
                  <a:lnTo>
                    <a:pt x="365" y="0"/>
                  </a:lnTo>
                  <a:lnTo>
                    <a:pt x="380" y="0"/>
                  </a:lnTo>
                  <a:lnTo>
                    <a:pt x="388" y="0"/>
                  </a:lnTo>
                  <a:close/>
                </a:path>
              </a:pathLst>
            </a:custGeom>
            <a:solidFill>
              <a:srgbClr val="93B266"/>
            </a:solidFill>
            <a:ln w="9525">
              <a:solidFill>
                <a:schemeClr val="bg1"/>
              </a:solidFill>
              <a:round/>
              <a:headEnd/>
              <a:tailEnd/>
            </a:ln>
          </p:spPr>
          <p:txBody>
            <a:bodyPr/>
            <a:lstStyle/>
            <a:p>
              <a:endParaRPr lang="tr-TR"/>
            </a:p>
          </p:txBody>
        </p:sp>
      </p:grpSp>
      <p:grpSp>
        <p:nvGrpSpPr>
          <p:cNvPr id="12" name="Group 134"/>
          <p:cNvGrpSpPr>
            <a:grpSpLocks/>
          </p:cNvGrpSpPr>
          <p:nvPr/>
        </p:nvGrpSpPr>
        <p:grpSpPr bwMode="auto">
          <a:xfrm>
            <a:off x="8220075" y="1812925"/>
            <a:ext cx="279400" cy="514350"/>
            <a:chOff x="5172" y="2729"/>
            <a:chExt cx="221" cy="460"/>
          </a:xfrm>
          <a:effectLst>
            <a:glow rad="101600">
              <a:schemeClr val="accent4">
                <a:satMod val="175000"/>
                <a:alpha val="40000"/>
              </a:schemeClr>
            </a:glow>
          </a:effectLst>
        </p:grpSpPr>
        <p:sp>
          <p:nvSpPr>
            <p:cNvPr id="10291" name="Freeform 135"/>
            <p:cNvSpPr>
              <a:spLocks/>
            </p:cNvSpPr>
            <p:nvPr/>
          </p:nvSpPr>
          <p:spPr bwMode="auto">
            <a:xfrm>
              <a:off x="5172" y="2729"/>
              <a:ext cx="221" cy="64"/>
            </a:xfrm>
            <a:custGeom>
              <a:avLst/>
              <a:gdLst>
                <a:gd name="T0" fmla="*/ 14 w 442"/>
                <a:gd name="T1" fmla="*/ 0 h 129"/>
                <a:gd name="T2" fmla="*/ 0 w 442"/>
                <a:gd name="T3" fmla="*/ 0 h 129"/>
                <a:gd name="T4" fmla="*/ 0 w 442"/>
                <a:gd name="T5" fmla="*/ 4 h 129"/>
                <a:gd name="T6" fmla="*/ 14 w 442"/>
                <a:gd name="T7" fmla="*/ 4 h 129"/>
                <a:gd name="T8" fmla="*/ 14 w 442"/>
                <a:gd name="T9" fmla="*/ 0 h 129"/>
                <a:gd name="T10" fmla="*/ 14 w 442"/>
                <a:gd name="T11" fmla="*/ 0 h 129"/>
                <a:gd name="T12" fmla="*/ 0 60000 65536"/>
                <a:gd name="T13" fmla="*/ 0 60000 65536"/>
                <a:gd name="T14" fmla="*/ 0 60000 65536"/>
                <a:gd name="T15" fmla="*/ 0 60000 65536"/>
                <a:gd name="T16" fmla="*/ 0 60000 65536"/>
                <a:gd name="T17" fmla="*/ 0 60000 65536"/>
                <a:gd name="T18" fmla="*/ 0 w 442"/>
                <a:gd name="T19" fmla="*/ 0 h 129"/>
                <a:gd name="T20" fmla="*/ 442 w 44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42" h="129">
                  <a:moveTo>
                    <a:pt x="428" y="0"/>
                  </a:moveTo>
                  <a:lnTo>
                    <a:pt x="0" y="0"/>
                  </a:lnTo>
                  <a:lnTo>
                    <a:pt x="0" y="129"/>
                  </a:lnTo>
                  <a:lnTo>
                    <a:pt x="442" y="129"/>
                  </a:lnTo>
                  <a:lnTo>
                    <a:pt x="442" y="0"/>
                  </a:lnTo>
                  <a:lnTo>
                    <a:pt x="428" y="0"/>
                  </a:lnTo>
                  <a:close/>
                </a:path>
              </a:pathLst>
            </a:custGeom>
            <a:solidFill>
              <a:srgbClr val="000000"/>
            </a:solidFill>
            <a:ln w="9525">
              <a:solidFill>
                <a:schemeClr val="bg1"/>
              </a:solidFill>
              <a:round/>
              <a:headEnd/>
              <a:tailEnd/>
            </a:ln>
          </p:spPr>
          <p:txBody>
            <a:bodyPr/>
            <a:lstStyle/>
            <a:p>
              <a:endParaRPr lang="tr-TR"/>
            </a:p>
          </p:txBody>
        </p:sp>
        <p:sp>
          <p:nvSpPr>
            <p:cNvPr id="10292" name="Freeform 136"/>
            <p:cNvSpPr>
              <a:spLocks/>
            </p:cNvSpPr>
            <p:nvPr/>
          </p:nvSpPr>
          <p:spPr bwMode="auto">
            <a:xfrm>
              <a:off x="5186" y="2743"/>
              <a:ext cx="194" cy="37"/>
            </a:xfrm>
            <a:custGeom>
              <a:avLst/>
              <a:gdLst>
                <a:gd name="T0" fmla="*/ 12 w 388"/>
                <a:gd name="T1" fmla="*/ 0 h 74"/>
                <a:gd name="T2" fmla="*/ 12 w 388"/>
                <a:gd name="T3" fmla="*/ 1 h 74"/>
                <a:gd name="T4" fmla="*/ 12 w 388"/>
                <a:gd name="T5" fmla="*/ 1 h 74"/>
                <a:gd name="T6" fmla="*/ 12 w 388"/>
                <a:gd name="T7" fmla="*/ 1 h 74"/>
                <a:gd name="T8" fmla="*/ 12 w 388"/>
                <a:gd name="T9" fmla="*/ 2 h 74"/>
                <a:gd name="T10" fmla="*/ 12 w 388"/>
                <a:gd name="T11" fmla="*/ 2 h 74"/>
                <a:gd name="T12" fmla="*/ 12 w 388"/>
                <a:gd name="T13" fmla="*/ 2 h 74"/>
                <a:gd name="T14" fmla="*/ 11 w 388"/>
                <a:gd name="T15" fmla="*/ 2 h 74"/>
                <a:gd name="T16" fmla="*/ 10 w 388"/>
                <a:gd name="T17" fmla="*/ 2 h 74"/>
                <a:gd name="T18" fmla="*/ 10 w 388"/>
                <a:gd name="T19" fmla="*/ 2 h 74"/>
                <a:gd name="T20" fmla="*/ 9 w 388"/>
                <a:gd name="T21" fmla="*/ 2 h 74"/>
                <a:gd name="T22" fmla="*/ 7 w 388"/>
                <a:gd name="T23" fmla="*/ 2 h 74"/>
                <a:gd name="T24" fmla="*/ 6 w 388"/>
                <a:gd name="T25" fmla="*/ 2 h 74"/>
                <a:gd name="T26" fmla="*/ 5 w 388"/>
                <a:gd name="T27" fmla="*/ 2 h 74"/>
                <a:gd name="T28" fmla="*/ 3 w 388"/>
                <a:gd name="T29" fmla="*/ 2 h 74"/>
                <a:gd name="T30" fmla="*/ 3 w 388"/>
                <a:gd name="T31" fmla="*/ 2 h 74"/>
                <a:gd name="T32" fmla="*/ 3 w 388"/>
                <a:gd name="T33" fmla="*/ 2 h 74"/>
                <a:gd name="T34" fmla="*/ 2 w 388"/>
                <a:gd name="T35" fmla="*/ 2 h 74"/>
                <a:gd name="T36" fmla="*/ 1 w 388"/>
                <a:gd name="T37" fmla="*/ 2 h 74"/>
                <a:gd name="T38" fmla="*/ 1 w 388"/>
                <a:gd name="T39" fmla="*/ 2 h 74"/>
                <a:gd name="T40" fmla="*/ 0 w 388"/>
                <a:gd name="T41" fmla="*/ 2 h 74"/>
                <a:gd name="T42" fmla="*/ 0 w 388"/>
                <a:gd name="T43" fmla="*/ 1 h 74"/>
                <a:gd name="T44" fmla="*/ 0 w 388"/>
                <a:gd name="T45" fmla="*/ 1 h 74"/>
                <a:gd name="T46" fmla="*/ 0 w 388"/>
                <a:gd name="T47" fmla="*/ 1 h 74"/>
                <a:gd name="T48" fmla="*/ 0 w 388"/>
                <a:gd name="T49" fmla="*/ 0 h 74"/>
                <a:gd name="T50" fmla="*/ 1 w 388"/>
                <a:gd name="T51" fmla="*/ 0 h 74"/>
                <a:gd name="T52" fmla="*/ 1 w 388"/>
                <a:gd name="T53" fmla="*/ 0 h 74"/>
                <a:gd name="T54" fmla="*/ 2 w 388"/>
                <a:gd name="T55" fmla="*/ 0 h 74"/>
                <a:gd name="T56" fmla="*/ 3 w 388"/>
                <a:gd name="T57" fmla="*/ 0 h 74"/>
                <a:gd name="T58" fmla="*/ 3 w 388"/>
                <a:gd name="T59" fmla="*/ 0 h 74"/>
                <a:gd name="T60" fmla="*/ 3 w 388"/>
                <a:gd name="T61" fmla="*/ 0 h 74"/>
                <a:gd name="T62" fmla="*/ 5 w 388"/>
                <a:gd name="T63" fmla="*/ 0 h 74"/>
                <a:gd name="T64" fmla="*/ 6 w 388"/>
                <a:gd name="T65" fmla="*/ 0 h 74"/>
                <a:gd name="T66" fmla="*/ 7 w 388"/>
                <a:gd name="T67" fmla="*/ 0 h 74"/>
                <a:gd name="T68" fmla="*/ 9 w 388"/>
                <a:gd name="T69" fmla="*/ 0 h 74"/>
                <a:gd name="T70" fmla="*/ 10 w 388"/>
                <a:gd name="T71" fmla="*/ 0 h 74"/>
                <a:gd name="T72" fmla="*/ 10 w 388"/>
                <a:gd name="T73" fmla="*/ 0 h 74"/>
                <a:gd name="T74" fmla="*/ 11 w 388"/>
                <a:gd name="T75" fmla="*/ 0 h 74"/>
                <a:gd name="T76" fmla="*/ 12 w 388"/>
                <a:gd name="T77" fmla="*/ 0 h 74"/>
                <a:gd name="T78" fmla="*/ 12 w 388"/>
                <a:gd name="T79" fmla="*/ 0 h 74"/>
                <a:gd name="T80" fmla="*/ 12 w 388"/>
                <a:gd name="T81" fmla="*/ 0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74"/>
                <a:gd name="T125" fmla="*/ 388 w 388"/>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74">
                  <a:moveTo>
                    <a:pt x="388" y="0"/>
                  </a:moveTo>
                  <a:lnTo>
                    <a:pt x="388" y="16"/>
                  </a:lnTo>
                  <a:lnTo>
                    <a:pt x="388" y="37"/>
                  </a:lnTo>
                  <a:lnTo>
                    <a:pt x="388" y="58"/>
                  </a:lnTo>
                  <a:lnTo>
                    <a:pt x="388" y="74"/>
                  </a:lnTo>
                  <a:lnTo>
                    <a:pt x="380" y="74"/>
                  </a:lnTo>
                  <a:lnTo>
                    <a:pt x="365" y="74"/>
                  </a:lnTo>
                  <a:lnTo>
                    <a:pt x="346" y="74"/>
                  </a:lnTo>
                  <a:lnTo>
                    <a:pt x="320" y="74"/>
                  </a:lnTo>
                  <a:lnTo>
                    <a:pt x="293" y="74"/>
                  </a:lnTo>
                  <a:lnTo>
                    <a:pt x="262" y="74"/>
                  </a:lnTo>
                  <a:lnTo>
                    <a:pt x="228" y="74"/>
                  </a:lnTo>
                  <a:lnTo>
                    <a:pt x="195" y="74"/>
                  </a:lnTo>
                  <a:lnTo>
                    <a:pt x="160" y="74"/>
                  </a:lnTo>
                  <a:lnTo>
                    <a:pt x="127" y="74"/>
                  </a:lnTo>
                  <a:lnTo>
                    <a:pt x="96" y="74"/>
                  </a:lnTo>
                  <a:lnTo>
                    <a:pt x="68" y="74"/>
                  </a:lnTo>
                  <a:lnTo>
                    <a:pt x="43" y="74"/>
                  </a:lnTo>
                  <a:lnTo>
                    <a:pt x="23" y="74"/>
                  </a:lnTo>
                  <a:lnTo>
                    <a:pt x="8" y="74"/>
                  </a:lnTo>
                  <a:lnTo>
                    <a:pt x="0" y="74"/>
                  </a:lnTo>
                  <a:lnTo>
                    <a:pt x="0" y="58"/>
                  </a:lnTo>
                  <a:lnTo>
                    <a:pt x="0" y="37"/>
                  </a:lnTo>
                  <a:lnTo>
                    <a:pt x="0" y="16"/>
                  </a:lnTo>
                  <a:lnTo>
                    <a:pt x="0" y="0"/>
                  </a:lnTo>
                  <a:lnTo>
                    <a:pt x="8" y="0"/>
                  </a:lnTo>
                  <a:lnTo>
                    <a:pt x="23" y="0"/>
                  </a:lnTo>
                  <a:lnTo>
                    <a:pt x="43" y="0"/>
                  </a:lnTo>
                  <a:lnTo>
                    <a:pt x="68" y="0"/>
                  </a:lnTo>
                  <a:lnTo>
                    <a:pt x="96" y="0"/>
                  </a:lnTo>
                  <a:lnTo>
                    <a:pt x="127" y="0"/>
                  </a:lnTo>
                  <a:lnTo>
                    <a:pt x="160" y="0"/>
                  </a:lnTo>
                  <a:lnTo>
                    <a:pt x="195" y="0"/>
                  </a:lnTo>
                  <a:lnTo>
                    <a:pt x="228" y="0"/>
                  </a:lnTo>
                  <a:lnTo>
                    <a:pt x="262" y="0"/>
                  </a:lnTo>
                  <a:lnTo>
                    <a:pt x="293" y="0"/>
                  </a:lnTo>
                  <a:lnTo>
                    <a:pt x="320" y="0"/>
                  </a:lnTo>
                  <a:lnTo>
                    <a:pt x="346" y="0"/>
                  </a:lnTo>
                  <a:lnTo>
                    <a:pt x="365" y="0"/>
                  </a:lnTo>
                  <a:lnTo>
                    <a:pt x="380" y="0"/>
                  </a:lnTo>
                  <a:lnTo>
                    <a:pt x="388" y="0"/>
                  </a:lnTo>
                  <a:close/>
                </a:path>
              </a:pathLst>
            </a:custGeom>
            <a:solidFill>
              <a:srgbClr val="93B266"/>
            </a:solidFill>
            <a:ln w="9525">
              <a:solidFill>
                <a:schemeClr val="bg1"/>
              </a:solidFill>
              <a:round/>
              <a:headEnd/>
              <a:tailEnd/>
            </a:ln>
          </p:spPr>
          <p:txBody>
            <a:bodyPr/>
            <a:lstStyle/>
            <a:p>
              <a:endParaRPr lang="tr-TR"/>
            </a:p>
          </p:txBody>
        </p:sp>
        <p:sp>
          <p:nvSpPr>
            <p:cNvPr id="10293" name="Freeform 137"/>
            <p:cNvSpPr>
              <a:spLocks/>
            </p:cNvSpPr>
            <p:nvPr/>
          </p:nvSpPr>
          <p:spPr bwMode="auto">
            <a:xfrm>
              <a:off x="5197" y="2782"/>
              <a:ext cx="172" cy="355"/>
            </a:xfrm>
            <a:custGeom>
              <a:avLst/>
              <a:gdLst>
                <a:gd name="T0" fmla="*/ 7 w 344"/>
                <a:gd name="T1" fmla="*/ 11 h 710"/>
                <a:gd name="T2" fmla="*/ 9 w 344"/>
                <a:gd name="T3" fmla="*/ 10 h 710"/>
                <a:gd name="T4" fmla="*/ 10 w 344"/>
                <a:gd name="T5" fmla="*/ 7 h 710"/>
                <a:gd name="T6" fmla="*/ 11 w 344"/>
                <a:gd name="T7" fmla="*/ 6 h 710"/>
                <a:gd name="T8" fmla="*/ 11 w 344"/>
                <a:gd name="T9" fmla="*/ 0 h 710"/>
                <a:gd name="T10" fmla="*/ 10 w 344"/>
                <a:gd name="T11" fmla="*/ 5 h 710"/>
                <a:gd name="T12" fmla="*/ 10 w 344"/>
                <a:gd name="T13" fmla="*/ 6 h 710"/>
                <a:gd name="T14" fmla="*/ 9 w 344"/>
                <a:gd name="T15" fmla="*/ 9 h 710"/>
                <a:gd name="T16" fmla="*/ 7 w 344"/>
                <a:gd name="T17" fmla="*/ 10 h 710"/>
                <a:gd name="T18" fmla="*/ 5 w 344"/>
                <a:gd name="T19" fmla="*/ 10 h 710"/>
                <a:gd name="T20" fmla="*/ 3 w 344"/>
                <a:gd name="T21" fmla="*/ 10 h 710"/>
                <a:gd name="T22" fmla="*/ 3 w 344"/>
                <a:gd name="T23" fmla="*/ 9 h 710"/>
                <a:gd name="T24" fmla="*/ 1 w 344"/>
                <a:gd name="T25" fmla="*/ 6 h 710"/>
                <a:gd name="T26" fmla="*/ 1 w 344"/>
                <a:gd name="T27" fmla="*/ 5 h 710"/>
                <a:gd name="T28" fmla="*/ 0 w 344"/>
                <a:gd name="T29" fmla="*/ 1 h 710"/>
                <a:gd name="T30" fmla="*/ 1 w 344"/>
                <a:gd name="T31" fmla="*/ 6 h 710"/>
                <a:gd name="T32" fmla="*/ 1 w 344"/>
                <a:gd name="T33" fmla="*/ 7 h 710"/>
                <a:gd name="T34" fmla="*/ 1 w 344"/>
                <a:gd name="T35" fmla="*/ 10 h 710"/>
                <a:gd name="T36" fmla="*/ 3 w 344"/>
                <a:gd name="T37" fmla="*/ 11 h 710"/>
                <a:gd name="T38" fmla="*/ 3 w 344"/>
                <a:gd name="T39" fmla="*/ 11 h 710"/>
                <a:gd name="T40" fmla="*/ 1 w 344"/>
                <a:gd name="T41" fmla="*/ 11 h 710"/>
                <a:gd name="T42" fmla="*/ 1 w 344"/>
                <a:gd name="T43" fmla="*/ 13 h 710"/>
                <a:gd name="T44" fmla="*/ 1 w 344"/>
                <a:gd name="T45" fmla="*/ 15 h 710"/>
                <a:gd name="T46" fmla="*/ 0 w 344"/>
                <a:gd name="T47" fmla="*/ 22 h 710"/>
                <a:gd name="T48" fmla="*/ 1 w 344"/>
                <a:gd name="T49" fmla="*/ 17 h 710"/>
                <a:gd name="T50" fmla="*/ 1 w 344"/>
                <a:gd name="T51" fmla="*/ 14 h 710"/>
                <a:gd name="T52" fmla="*/ 3 w 344"/>
                <a:gd name="T53" fmla="*/ 12 h 710"/>
                <a:gd name="T54" fmla="*/ 3 w 344"/>
                <a:gd name="T55" fmla="*/ 11 h 710"/>
                <a:gd name="T56" fmla="*/ 5 w 344"/>
                <a:gd name="T57" fmla="*/ 11 h 710"/>
                <a:gd name="T58" fmla="*/ 7 w 344"/>
                <a:gd name="T59" fmla="*/ 11 h 710"/>
                <a:gd name="T60" fmla="*/ 9 w 344"/>
                <a:gd name="T61" fmla="*/ 12 h 710"/>
                <a:gd name="T62" fmla="*/ 10 w 344"/>
                <a:gd name="T63" fmla="*/ 14 h 710"/>
                <a:gd name="T64" fmla="*/ 10 w 344"/>
                <a:gd name="T65" fmla="*/ 17 h 710"/>
                <a:gd name="T66" fmla="*/ 11 w 344"/>
                <a:gd name="T67" fmla="*/ 22 h 710"/>
                <a:gd name="T68" fmla="*/ 11 w 344"/>
                <a:gd name="T69" fmla="*/ 15 h 710"/>
                <a:gd name="T70" fmla="*/ 10 w 344"/>
                <a:gd name="T71" fmla="*/ 13 h 710"/>
                <a:gd name="T72" fmla="*/ 9 w 344"/>
                <a:gd name="T73" fmla="*/ 11 h 710"/>
                <a:gd name="T74" fmla="*/ 7 w 344"/>
                <a:gd name="T75" fmla="*/ 11 h 7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4"/>
                <a:gd name="T115" fmla="*/ 0 h 710"/>
                <a:gd name="T116" fmla="*/ 344 w 344"/>
                <a:gd name="T117" fmla="*/ 710 h 7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4" h="710">
                  <a:moveTo>
                    <a:pt x="201" y="335"/>
                  </a:moveTo>
                  <a:lnTo>
                    <a:pt x="230" y="326"/>
                  </a:lnTo>
                  <a:lnTo>
                    <a:pt x="257" y="311"/>
                  </a:lnTo>
                  <a:lnTo>
                    <a:pt x="282" y="291"/>
                  </a:lnTo>
                  <a:lnTo>
                    <a:pt x="303" y="267"/>
                  </a:lnTo>
                  <a:lnTo>
                    <a:pt x="320" y="239"/>
                  </a:lnTo>
                  <a:lnTo>
                    <a:pt x="333" y="208"/>
                  </a:lnTo>
                  <a:lnTo>
                    <a:pt x="342" y="174"/>
                  </a:lnTo>
                  <a:lnTo>
                    <a:pt x="344" y="138"/>
                  </a:lnTo>
                  <a:lnTo>
                    <a:pt x="344" y="0"/>
                  </a:lnTo>
                  <a:lnTo>
                    <a:pt x="317" y="0"/>
                  </a:lnTo>
                  <a:lnTo>
                    <a:pt x="317" y="138"/>
                  </a:lnTo>
                  <a:lnTo>
                    <a:pt x="313" y="172"/>
                  </a:lnTo>
                  <a:lnTo>
                    <a:pt x="305" y="205"/>
                  </a:lnTo>
                  <a:lnTo>
                    <a:pt x="293" y="235"/>
                  </a:lnTo>
                  <a:lnTo>
                    <a:pt x="274" y="260"/>
                  </a:lnTo>
                  <a:lnTo>
                    <a:pt x="253" y="281"/>
                  </a:lnTo>
                  <a:lnTo>
                    <a:pt x="228" y="297"/>
                  </a:lnTo>
                  <a:lnTo>
                    <a:pt x="202" y="307"/>
                  </a:lnTo>
                  <a:lnTo>
                    <a:pt x="172" y="311"/>
                  </a:lnTo>
                  <a:lnTo>
                    <a:pt x="142" y="307"/>
                  </a:lnTo>
                  <a:lnTo>
                    <a:pt x="115" y="297"/>
                  </a:lnTo>
                  <a:lnTo>
                    <a:pt x="90" y="281"/>
                  </a:lnTo>
                  <a:lnTo>
                    <a:pt x="69" y="260"/>
                  </a:lnTo>
                  <a:lnTo>
                    <a:pt x="51" y="235"/>
                  </a:lnTo>
                  <a:lnTo>
                    <a:pt x="38" y="205"/>
                  </a:lnTo>
                  <a:lnTo>
                    <a:pt x="30" y="172"/>
                  </a:lnTo>
                  <a:lnTo>
                    <a:pt x="27" y="138"/>
                  </a:lnTo>
                  <a:lnTo>
                    <a:pt x="27" y="7"/>
                  </a:lnTo>
                  <a:lnTo>
                    <a:pt x="0" y="7"/>
                  </a:lnTo>
                  <a:lnTo>
                    <a:pt x="0" y="138"/>
                  </a:lnTo>
                  <a:lnTo>
                    <a:pt x="2" y="174"/>
                  </a:lnTo>
                  <a:lnTo>
                    <a:pt x="12" y="208"/>
                  </a:lnTo>
                  <a:lnTo>
                    <a:pt x="24" y="239"/>
                  </a:lnTo>
                  <a:lnTo>
                    <a:pt x="42" y="267"/>
                  </a:lnTo>
                  <a:lnTo>
                    <a:pt x="62" y="291"/>
                  </a:lnTo>
                  <a:lnTo>
                    <a:pt x="87" y="311"/>
                  </a:lnTo>
                  <a:lnTo>
                    <a:pt x="114" y="326"/>
                  </a:lnTo>
                  <a:lnTo>
                    <a:pt x="143" y="335"/>
                  </a:lnTo>
                  <a:lnTo>
                    <a:pt x="114" y="344"/>
                  </a:lnTo>
                  <a:lnTo>
                    <a:pt x="87" y="359"/>
                  </a:lnTo>
                  <a:lnTo>
                    <a:pt x="62" y="379"/>
                  </a:lnTo>
                  <a:lnTo>
                    <a:pt x="42" y="402"/>
                  </a:lnTo>
                  <a:lnTo>
                    <a:pt x="24" y="431"/>
                  </a:lnTo>
                  <a:lnTo>
                    <a:pt x="12" y="462"/>
                  </a:lnTo>
                  <a:lnTo>
                    <a:pt x="2" y="496"/>
                  </a:lnTo>
                  <a:lnTo>
                    <a:pt x="0" y="532"/>
                  </a:lnTo>
                  <a:lnTo>
                    <a:pt x="0" y="710"/>
                  </a:lnTo>
                  <a:lnTo>
                    <a:pt x="27" y="710"/>
                  </a:lnTo>
                  <a:lnTo>
                    <a:pt x="27" y="532"/>
                  </a:lnTo>
                  <a:lnTo>
                    <a:pt x="30" y="497"/>
                  </a:lnTo>
                  <a:lnTo>
                    <a:pt x="38" y="465"/>
                  </a:lnTo>
                  <a:lnTo>
                    <a:pt x="52" y="435"/>
                  </a:lnTo>
                  <a:lnTo>
                    <a:pt x="69" y="410"/>
                  </a:lnTo>
                  <a:lnTo>
                    <a:pt x="91" y="389"/>
                  </a:lnTo>
                  <a:lnTo>
                    <a:pt x="116" y="373"/>
                  </a:lnTo>
                  <a:lnTo>
                    <a:pt x="143" y="363"/>
                  </a:lnTo>
                  <a:lnTo>
                    <a:pt x="173" y="359"/>
                  </a:lnTo>
                  <a:lnTo>
                    <a:pt x="202" y="363"/>
                  </a:lnTo>
                  <a:lnTo>
                    <a:pt x="229" y="373"/>
                  </a:lnTo>
                  <a:lnTo>
                    <a:pt x="253" y="389"/>
                  </a:lnTo>
                  <a:lnTo>
                    <a:pt x="275" y="410"/>
                  </a:lnTo>
                  <a:lnTo>
                    <a:pt x="293" y="435"/>
                  </a:lnTo>
                  <a:lnTo>
                    <a:pt x="306" y="465"/>
                  </a:lnTo>
                  <a:lnTo>
                    <a:pt x="315" y="497"/>
                  </a:lnTo>
                  <a:lnTo>
                    <a:pt x="318" y="532"/>
                  </a:lnTo>
                  <a:lnTo>
                    <a:pt x="318" y="696"/>
                  </a:lnTo>
                  <a:lnTo>
                    <a:pt x="344" y="696"/>
                  </a:lnTo>
                  <a:lnTo>
                    <a:pt x="344" y="532"/>
                  </a:lnTo>
                  <a:lnTo>
                    <a:pt x="342" y="496"/>
                  </a:lnTo>
                  <a:lnTo>
                    <a:pt x="333" y="462"/>
                  </a:lnTo>
                  <a:lnTo>
                    <a:pt x="320" y="431"/>
                  </a:lnTo>
                  <a:lnTo>
                    <a:pt x="303" y="402"/>
                  </a:lnTo>
                  <a:lnTo>
                    <a:pt x="282" y="379"/>
                  </a:lnTo>
                  <a:lnTo>
                    <a:pt x="257" y="359"/>
                  </a:lnTo>
                  <a:lnTo>
                    <a:pt x="230" y="344"/>
                  </a:lnTo>
                  <a:lnTo>
                    <a:pt x="201" y="335"/>
                  </a:lnTo>
                  <a:close/>
                </a:path>
              </a:pathLst>
            </a:custGeom>
            <a:solidFill>
              <a:srgbClr val="000000"/>
            </a:solidFill>
            <a:ln w="9525">
              <a:solidFill>
                <a:schemeClr val="bg1"/>
              </a:solidFill>
              <a:round/>
              <a:headEnd/>
              <a:tailEnd/>
            </a:ln>
          </p:spPr>
          <p:txBody>
            <a:bodyPr/>
            <a:lstStyle/>
            <a:p>
              <a:endParaRPr lang="tr-TR"/>
            </a:p>
          </p:txBody>
        </p:sp>
        <p:sp>
          <p:nvSpPr>
            <p:cNvPr id="10294" name="Freeform 138"/>
            <p:cNvSpPr>
              <a:spLocks/>
            </p:cNvSpPr>
            <p:nvPr/>
          </p:nvSpPr>
          <p:spPr bwMode="auto">
            <a:xfrm>
              <a:off x="5226" y="2861"/>
              <a:ext cx="113" cy="61"/>
            </a:xfrm>
            <a:custGeom>
              <a:avLst/>
              <a:gdLst>
                <a:gd name="T0" fmla="*/ 0 w 226"/>
                <a:gd name="T1" fmla="*/ 0 h 121"/>
                <a:gd name="T2" fmla="*/ 1 w 226"/>
                <a:gd name="T3" fmla="*/ 1 h 121"/>
                <a:gd name="T4" fmla="*/ 1 w 226"/>
                <a:gd name="T5" fmla="*/ 2 h 121"/>
                <a:gd name="T6" fmla="*/ 1 w 226"/>
                <a:gd name="T7" fmla="*/ 3 h 121"/>
                <a:gd name="T8" fmla="*/ 2 w 226"/>
                <a:gd name="T9" fmla="*/ 3 h 121"/>
                <a:gd name="T10" fmla="*/ 2 w 226"/>
                <a:gd name="T11" fmla="*/ 4 h 121"/>
                <a:gd name="T12" fmla="*/ 3 w 226"/>
                <a:gd name="T13" fmla="*/ 4 h 121"/>
                <a:gd name="T14" fmla="*/ 3 w 226"/>
                <a:gd name="T15" fmla="*/ 4 h 121"/>
                <a:gd name="T16" fmla="*/ 4 w 226"/>
                <a:gd name="T17" fmla="*/ 4 h 121"/>
                <a:gd name="T18" fmla="*/ 5 w 226"/>
                <a:gd name="T19" fmla="*/ 4 h 121"/>
                <a:gd name="T20" fmla="*/ 5 w 226"/>
                <a:gd name="T21" fmla="*/ 4 h 121"/>
                <a:gd name="T22" fmla="*/ 6 w 226"/>
                <a:gd name="T23" fmla="*/ 4 h 121"/>
                <a:gd name="T24" fmla="*/ 6 w 226"/>
                <a:gd name="T25" fmla="*/ 3 h 121"/>
                <a:gd name="T26" fmla="*/ 7 w 226"/>
                <a:gd name="T27" fmla="*/ 3 h 121"/>
                <a:gd name="T28" fmla="*/ 7 w 226"/>
                <a:gd name="T29" fmla="*/ 2 h 121"/>
                <a:gd name="T30" fmla="*/ 7 w 226"/>
                <a:gd name="T31" fmla="*/ 1 h 121"/>
                <a:gd name="T32" fmla="*/ 7 w 226"/>
                <a:gd name="T33" fmla="*/ 0 h 121"/>
                <a:gd name="T34" fmla="*/ 0 w 226"/>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6"/>
                <a:gd name="T55" fmla="*/ 0 h 121"/>
                <a:gd name="T56" fmla="*/ 226 w 226"/>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6" h="121">
                  <a:moveTo>
                    <a:pt x="0" y="0"/>
                  </a:moveTo>
                  <a:lnTo>
                    <a:pt x="4" y="24"/>
                  </a:lnTo>
                  <a:lnTo>
                    <a:pt x="13" y="47"/>
                  </a:lnTo>
                  <a:lnTo>
                    <a:pt x="23" y="68"/>
                  </a:lnTo>
                  <a:lnTo>
                    <a:pt x="38" y="86"/>
                  </a:lnTo>
                  <a:lnTo>
                    <a:pt x="54" y="100"/>
                  </a:lnTo>
                  <a:lnTo>
                    <a:pt x="71" y="111"/>
                  </a:lnTo>
                  <a:lnTo>
                    <a:pt x="92" y="118"/>
                  </a:lnTo>
                  <a:lnTo>
                    <a:pt x="113" y="121"/>
                  </a:lnTo>
                  <a:lnTo>
                    <a:pt x="135" y="118"/>
                  </a:lnTo>
                  <a:lnTo>
                    <a:pt x="154" y="111"/>
                  </a:lnTo>
                  <a:lnTo>
                    <a:pt x="173" y="100"/>
                  </a:lnTo>
                  <a:lnTo>
                    <a:pt x="189" y="86"/>
                  </a:lnTo>
                  <a:lnTo>
                    <a:pt x="203" y="68"/>
                  </a:lnTo>
                  <a:lnTo>
                    <a:pt x="213" y="47"/>
                  </a:lnTo>
                  <a:lnTo>
                    <a:pt x="221" y="24"/>
                  </a:lnTo>
                  <a:lnTo>
                    <a:pt x="226" y="0"/>
                  </a:lnTo>
                  <a:lnTo>
                    <a:pt x="0" y="0"/>
                  </a:lnTo>
                  <a:close/>
                </a:path>
              </a:pathLst>
            </a:custGeom>
            <a:solidFill>
              <a:srgbClr val="000000"/>
            </a:solidFill>
            <a:ln w="9525">
              <a:solidFill>
                <a:schemeClr val="bg1"/>
              </a:solidFill>
              <a:round/>
              <a:headEnd/>
              <a:tailEnd/>
            </a:ln>
          </p:spPr>
          <p:txBody>
            <a:bodyPr/>
            <a:lstStyle/>
            <a:p>
              <a:endParaRPr lang="tr-TR"/>
            </a:p>
          </p:txBody>
        </p:sp>
        <p:sp>
          <p:nvSpPr>
            <p:cNvPr id="10295" name="Freeform 139"/>
            <p:cNvSpPr>
              <a:spLocks/>
            </p:cNvSpPr>
            <p:nvPr/>
          </p:nvSpPr>
          <p:spPr bwMode="auto">
            <a:xfrm>
              <a:off x="5275" y="2973"/>
              <a:ext cx="19" cy="18"/>
            </a:xfrm>
            <a:custGeom>
              <a:avLst/>
              <a:gdLst>
                <a:gd name="T0" fmla="*/ 2 w 37"/>
                <a:gd name="T1" fmla="*/ 0 h 37"/>
                <a:gd name="T2" fmla="*/ 2 w 37"/>
                <a:gd name="T3" fmla="*/ 0 h 37"/>
                <a:gd name="T4" fmla="*/ 1 w 37"/>
                <a:gd name="T5" fmla="*/ 0 h 37"/>
                <a:gd name="T6" fmla="*/ 1 w 37"/>
                <a:gd name="T7" fmla="*/ 1 h 37"/>
                <a:gd name="T8" fmla="*/ 1 w 37"/>
                <a:gd name="T9" fmla="*/ 1 h 37"/>
                <a:gd name="T10" fmla="*/ 1 w 37"/>
                <a:gd name="T11" fmla="*/ 1 h 37"/>
                <a:gd name="T12" fmla="*/ 1 w 37"/>
                <a:gd name="T13" fmla="*/ 0 h 37"/>
                <a:gd name="T14" fmla="*/ 1 w 37"/>
                <a:gd name="T15" fmla="*/ 0 h 37"/>
                <a:gd name="T16" fmla="*/ 0 w 37"/>
                <a:gd name="T17" fmla="*/ 0 h 37"/>
                <a:gd name="T18" fmla="*/ 1 w 37"/>
                <a:gd name="T19" fmla="*/ 0 h 37"/>
                <a:gd name="T20" fmla="*/ 1 w 37"/>
                <a:gd name="T21" fmla="*/ 0 h 37"/>
                <a:gd name="T22" fmla="*/ 1 w 37"/>
                <a:gd name="T23" fmla="*/ 0 h 37"/>
                <a:gd name="T24" fmla="*/ 1 w 37"/>
                <a:gd name="T25" fmla="*/ 0 h 37"/>
                <a:gd name="T26" fmla="*/ 1 w 37"/>
                <a:gd name="T27" fmla="*/ 0 h 37"/>
                <a:gd name="T28" fmla="*/ 1 w 37"/>
                <a:gd name="T29" fmla="*/ 0 h 37"/>
                <a:gd name="T30" fmla="*/ 2 w 37"/>
                <a:gd name="T31" fmla="*/ 0 h 37"/>
                <a:gd name="T32" fmla="*/ 2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37" y="19"/>
                  </a:moveTo>
                  <a:lnTo>
                    <a:pt x="35" y="25"/>
                  </a:lnTo>
                  <a:lnTo>
                    <a:pt x="31" y="31"/>
                  </a:lnTo>
                  <a:lnTo>
                    <a:pt x="25" y="36"/>
                  </a:lnTo>
                  <a:lnTo>
                    <a:pt x="18" y="37"/>
                  </a:lnTo>
                  <a:lnTo>
                    <a:pt x="11" y="36"/>
                  </a:lnTo>
                  <a:lnTo>
                    <a:pt x="6" y="31"/>
                  </a:lnTo>
                  <a:lnTo>
                    <a:pt x="1" y="25"/>
                  </a:lnTo>
                  <a:lnTo>
                    <a:pt x="0" y="19"/>
                  </a:lnTo>
                  <a:lnTo>
                    <a:pt x="1" y="12"/>
                  </a:lnTo>
                  <a:lnTo>
                    <a:pt x="6" y="6"/>
                  </a:lnTo>
                  <a:lnTo>
                    <a:pt x="11" y="1"/>
                  </a:lnTo>
                  <a:lnTo>
                    <a:pt x="18" y="0"/>
                  </a:lnTo>
                  <a:lnTo>
                    <a:pt x="25" y="1"/>
                  </a:lnTo>
                  <a:lnTo>
                    <a:pt x="31" y="6"/>
                  </a:lnTo>
                  <a:lnTo>
                    <a:pt x="35" y="12"/>
                  </a:lnTo>
                  <a:lnTo>
                    <a:pt x="37" y="19"/>
                  </a:lnTo>
                  <a:close/>
                </a:path>
              </a:pathLst>
            </a:custGeom>
            <a:solidFill>
              <a:srgbClr val="000000"/>
            </a:solidFill>
            <a:ln w="9525">
              <a:solidFill>
                <a:schemeClr val="bg1"/>
              </a:solidFill>
              <a:round/>
              <a:headEnd/>
              <a:tailEnd/>
            </a:ln>
          </p:spPr>
          <p:txBody>
            <a:bodyPr/>
            <a:lstStyle/>
            <a:p>
              <a:endParaRPr lang="tr-TR"/>
            </a:p>
          </p:txBody>
        </p:sp>
        <p:sp>
          <p:nvSpPr>
            <p:cNvPr id="10296" name="Freeform 140"/>
            <p:cNvSpPr>
              <a:spLocks/>
            </p:cNvSpPr>
            <p:nvPr/>
          </p:nvSpPr>
          <p:spPr bwMode="auto">
            <a:xfrm>
              <a:off x="5275" y="3006"/>
              <a:ext cx="19" cy="18"/>
            </a:xfrm>
            <a:custGeom>
              <a:avLst/>
              <a:gdLst>
                <a:gd name="T0" fmla="*/ 2 w 37"/>
                <a:gd name="T1" fmla="*/ 0 h 37"/>
                <a:gd name="T2" fmla="*/ 2 w 37"/>
                <a:gd name="T3" fmla="*/ 0 h 37"/>
                <a:gd name="T4" fmla="*/ 1 w 37"/>
                <a:gd name="T5" fmla="*/ 0 h 37"/>
                <a:gd name="T6" fmla="*/ 1 w 37"/>
                <a:gd name="T7" fmla="*/ 1 h 37"/>
                <a:gd name="T8" fmla="*/ 1 w 37"/>
                <a:gd name="T9" fmla="*/ 1 h 37"/>
                <a:gd name="T10" fmla="*/ 1 w 37"/>
                <a:gd name="T11" fmla="*/ 1 h 37"/>
                <a:gd name="T12" fmla="*/ 1 w 37"/>
                <a:gd name="T13" fmla="*/ 0 h 37"/>
                <a:gd name="T14" fmla="*/ 1 w 37"/>
                <a:gd name="T15" fmla="*/ 0 h 37"/>
                <a:gd name="T16" fmla="*/ 0 w 37"/>
                <a:gd name="T17" fmla="*/ 0 h 37"/>
                <a:gd name="T18" fmla="*/ 1 w 37"/>
                <a:gd name="T19" fmla="*/ 0 h 37"/>
                <a:gd name="T20" fmla="*/ 1 w 37"/>
                <a:gd name="T21" fmla="*/ 0 h 37"/>
                <a:gd name="T22" fmla="*/ 1 w 37"/>
                <a:gd name="T23" fmla="*/ 0 h 37"/>
                <a:gd name="T24" fmla="*/ 1 w 37"/>
                <a:gd name="T25" fmla="*/ 0 h 37"/>
                <a:gd name="T26" fmla="*/ 1 w 37"/>
                <a:gd name="T27" fmla="*/ 0 h 37"/>
                <a:gd name="T28" fmla="*/ 1 w 37"/>
                <a:gd name="T29" fmla="*/ 0 h 37"/>
                <a:gd name="T30" fmla="*/ 2 w 37"/>
                <a:gd name="T31" fmla="*/ 0 h 37"/>
                <a:gd name="T32" fmla="*/ 2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37" y="18"/>
                  </a:moveTo>
                  <a:lnTo>
                    <a:pt x="35" y="25"/>
                  </a:lnTo>
                  <a:lnTo>
                    <a:pt x="31" y="31"/>
                  </a:lnTo>
                  <a:lnTo>
                    <a:pt x="25" y="36"/>
                  </a:lnTo>
                  <a:lnTo>
                    <a:pt x="18" y="37"/>
                  </a:lnTo>
                  <a:lnTo>
                    <a:pt x="11" y="36"/>
                  </a:lnTo>
                  <a:lnTo>
                    <a:pt x="6" y="31"/>
                  </a:lnTo>
                  <a:lnTo>
                    <a:pt x="1" y="25"/>
                  </a:lnTo>
                  <a:lnTo>
                    <a:pt x="0" y="18"/>
                  </a:lnTo>
                  <a:lnTo>
                    <a:pt x="1" y="11"/>
                  </a:lnTo>
                  <a:lnTo>
                    <a:pt x="6" y="6"/>
                  </a:lnTo>
                  <a:lnTo>
                    <a:pt x="11" y="1"/>
                  </a:lnTo>
                  <a:lnTo>
                    <a:pt x="18" y="0"/>
                  </a:lnTo>
                  <a:lnTo>
                    <a:pt x="25" y="1"/>
                  </a:lnTo>
                  <a:lnTo>
                    <a:pt x="31" y="6"/>
                  </a:lnTo>
                  <a:lnTo>
                    <a:pt x="35" y="11"/>
                  </a:lnTo>
                  <a:lnTo>
                    <a:pt x="37" y="18"/>
                  </a:lnTo>
                  <a:close/>
                </a:path>
              </a:pathLst>
            </a:custGeom>
            <a:solidFill>
              <a:srgbClr val="000000"/>
            </a:solidFill>
            <a:ln w="9525">
              <a:solidFill>
                <a:schemeClr val="bg1"/>
              </a:solidFill>
              <a:round/>
              <a:headEnd/>
              <a:tailEnd/>
            </a:ln>
          </p:spPr>
          <p:txBody>
            <a:bodyPr/>
            <a:lstStyle/>
            <a:p>
              <a:endParaRPr lang="tr-TR"/>
            </a:p>
          </p:txBody>
        </p:sp>
        <p:sp>
          <p:nvSpPr>
            <p:cNvPr id="10297" name="Freeform 141"/>
            <p:cNvSpPr>
              <a:spLocks/>
            </p:cNvSpPr>
            <p:nvPr/>
          </p:nvSpPr>
          <p:spPr bwMode="auto">
            <a:xfrm>
              <a:off x="5275" y="3039"/>
              <a:ext cx="19" cy="19"/>
            </a:xfrm>
            <a:custGeom>
              <a:avLst/>
              <a:gdLst>
                <a:gd name="T0" fmla="*/ 2 w 37"/>
                <a:gd name="T1" fmla="*/ 1 h 38"/>
                <a:gd name="T2" fmla="*/ 2 w 37"/>
                <a:gd name="T3" fmla="*/ 1 h 38"/>
                <a:gd name="T4" fmla="*/ 1 w 37"/>
                <a:gd name="T5" fmla="*/ 1 h 38"/>
                <a:gd name="T6" fmla="*/ 1 w 37"/>
                <a:gd name="T7" fmla="*/ 1 h 38"/>
                <a:gd name="T8" fmla="*/ 1 w 37"/>
                <a:gd name="T9" fmla="*/ 1 h 38"/>
                <a:gd name="T10" fmla="*/ 1 w 37"/>
                <a:gd name="T11" fmla="*/ 1 h 38"/>
                <a:gd name="T12" fmla="*/ 1 w 37"/>
                <a:gd name="T13" fmla="*/ 1 h 38"/>
                <a:gd name="T14" fmla="*/ 1 w 37"/>
                <a:gd name="T15" fmla="*/ 1 h 38"/>
                <a:gd name="T16" fmla="*/ 0 w 37"/>
                <a:gd name="T17" fmla="*/ 1 h 38"/>
                <a:gd name="T18" fmla="*/ 1 w 37"/>
                <a:gd name="T19" fmla="*/ 1 h 38"/>
                <a:gd name="T20" fmla="*/ 1 w 37"/>
                <a:gd name="T21" fmla="*/ 1 h 38"/>
                <a:gd name="T22" fmla="*/ 1 w 37"/>
                <a:gd name="T23" fmla="*/ 1 h 38"/>
                <a:gd name="T24" fmla="*/ 1 w 37"/>
                <a:gd name="T25" fmla="*/ 0 h 38"/>
                <a:gd name="T26" fmla="*/ 1 w 37"/>
                <a:gd name="T27" fmla="*/ 1 h 38"/>
                <a:gd name="T28" fmla="*/ 1 w 37"/>
                <a:gd name="T29" fmla="*/ 1 h 38"/>
                <a:gd name="T30" fmla="*/ 2 w 37"/>
                <a:gd name="T31" fmla="*/ 1 h 38"/>
                <a:gd name="T32" fmla="*/ 2 w 37"/>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8"/>
                <a:gd name="T53" fmla="*/ 37 w 3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8">
                  <a:moveTo>
                    <a:pt x="37" y="18"/>
                  </a:moveTo>
                  <a:lnTo>
                    <a:pt x="35" y="25"/>
                  </a:lnTo>
                  <a:lnTo>
                    <a:pt x="31" y="32"/>
                  </a:lnTo>
                  <a:lnTo>
                    <a:pt x="25" y="36"/>
                  </a:lnTo>
                  <a:lnTo>
                    <a:pt x="18" y="38"/>
                  </a:lnTo>
                  <a:lnTo>
                    <a:pt x="11" y="36"/>
                  </a:lnTo>
                  <a:lnTo>
                    <a:pt x="6" y="32"/>
                  </a:lnTo>
                  <a:lnTo>
                    <a:pt x="1" y="25"/>
                  </a:lnTo>
                  <a:lnTo>
                    <a:pt x="0" y="18"/>
                  </a:lnTo>
                  <a:lnTo>
                    <a:pt x="1" y="11"/>
                  </a:lnTo>
                  <a:lnTo>
                    <a:pt x="6" y="5"/>
                  </a:lnTo>
                  <a:lnTo>
                    <a:pt x="11" y="1"/>
                  </a:lnTo>
                  <a:lnTo>
                    <a:pt x="18" y="0"/>
                  </a:lnTo>
                  <a:lnTo>
                    <a:pt x="25" y="1"/>
                  </a:lnTo>
                  <a:lnTo>
                    <a:pt x="31" y="5"/>
                  </a:lnTo>
                  <a:lnTo>
                    <a:pt x="35" y="11"/>
                  </a:lnTo>
                  <a:lnTo>
                    <a:pt x="37" y="18"/>
                  </a:lnTo>
                  <a:close/>
                </a:path>
              </a:pathLst>
            </a:custGeom>
            <a:solidFill>
              <a:srgbClr val="000000"/>
            </a:solidFill>
            <a:ln w="9525">
              <a:solidFill>
                <a:schemeClr val="bg1"/>
              </a:solidFill>
              <a:round/>
              <a:headEnd/>
              <a:tailEnd/>
            </a:ln>
          </p:spPr>
          <p:txBody>
            <a:bodyPr/>
            <a:lstStyle/>
            <a:p>
              <a:endParaRPr lang="tr-TR"/>
            </a:p>
          </p:txBody>
        </p:sp>
        <p:sp>
          <p:nvSpPr>
            <p:cNvPr id="10298" name="Freeform 142"/>
            <p:cNvSpPr>
              <a:spLocks/>
            </p:cNvSpPr>
            <p:nvPr/>
          </p:nvSpPr>
          <p:spPr bwMode="auto">
            <a:xfrm>
              <a:off x="5208" y="3069"/>
              <a:ext cx="149" cy="75"/>
            </a:xfrm>
            <a:custGeom>
              <a:avLst/>
              <a:gdLst>
                <a:gd name="T0" fmla="*/ 9 w 298"/>
                <a:gd name="T1" fmla="*/ 5 h 148"/>
                <a:gd name="T2" fmla="*/ 9 w 298"/>
                <a:gd name="T3" fmla="*/ 4 h 148"/>
                <a:gd name="T4" fmla="*/ 9 w 298"/>
                <a:gd name="T5" fmla="*/ 3 h 148"/>
                <a:gd name="T6" fmla="*/ 9 w 298"/>
                <a:gd name="T7" fmla="*/ 3 h 148"/>
                <a:gd name="T8" fmla="*/ 7 w 298"/>
                <a:gd name="T9" fmla="*/ 2 h 148"/>
                <a:gd name="T10" fmla="*/ 7 w 298"/>
                <a:gd name="T11" fmla="*/ 1 h 148"/>
                <a:gd name="T12" fmla="*/ 6 w 298"/>
                <a:gd name="T13" fmla="*/ 1 h 148"/>
                <a:gd name="T14" fmla="*/ 5 w 298"/>
                <a:gd name="T15" fmla="*/ 1 h 148"/>
                <a:gd name="T16" fmla="*/ 5 w 298"/>
                <a:gd name="T17" fmla="*/ 0 h 148"/>
                <a:gd name="T18" fmla="*/ 3 w 298"/>
                <a:gd name="T19" fmla="*/ 1 h 148"/>
                <a:gd name="T20" fmla="*/ 2 w 298"/>
                <a:gd name="T21" fmla="*/ 1 h 148"/>
                <a:gd name="T22" fmla="*/ 2 w 298"/>
                <a:gd name="T23" fmla="*/ 1 h 148"/>
                <a:gd name="T24" fmla="*/ 1 w 298"/>
                <a:gd name="T25" fmla="*/ 2 h 148"/>
                <a:gd name="T26" fmla="*/ 1 w 298"/>
                <a:gd name="T27" fmla="*/ 3 h 148"/>
                <a:gd name="T28" fmla="*/ 1 w 298"/>
                <a:gd name="T29" fmla="*/ 3 h 148"/>
                <a:gd name="T30" fmla="*/ 1 w 298"/>
                <a:gd name="T31" fmla="*/ 4 h 148"/>
                <a:gd name="T32" fmla="*/ 0 w 298"/>
                <a:gd name="T33" fmla="*/ 5 h 148"/>
                <a:gd name="T34" fmla="*/ 9 w 298"/>
                <a:gd name="T35" fmla="*/ 5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8"/>
                <a:gd name="T55" fmla="*/ 0 h 148"/>
                <a:gd name="T56" fmla="*/ 298 w 298"/>
                <a:gd name="T57" fmla="*/ 148 h 1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8" h="148">
                  <a:moveTo>
                    <a:pt x="298" y="148"/>
                  </a:moveTo>
                  <a:lnTo>
                    <a:pt x="294" y="118"/>
                  </a:lnTo>
                  <a:lnTo>
                    <a:pt x="284" y="90"/>
                  </a:lnTo>
                  <a:lnTo>
                    <a:pt x="271" y="65"/>
                  </a:lnTo>
                  <a:lnTo>
                    <a:pt x="252" y="42"/>
                  </a:lnTo>
                  <a:lnTo>
                    <a:pt x="230" y="25"/>
                  </a:lnTo>
                  <a:lnTo>
                    <a:pt x="205" y="11"/>
                  </a:lnTo>
                  <a:lnTo>
                    <a:pt x="179" y="3"/>
                  </a:lnTo>
                  <a:lnTo>
                    <a:pt x="149" y="0"/>
                  </a:lnTo>
                  <a:lnTo>
                    <a:pt x="120" y="3"/>
                  </a:lnTo>
                  <a:lnTo>
                    <a:pt x="92" y="11"/>
                  </a:lnTo>
                  <a:lnTo>
                    <a:pt x="68" y="25"/>
                  </a:lnTo>
                  <a:lnTo>
                    <a:pt x="46" y="42"/>
                  </a:lnTo>
                  <a:lnTo>
                    <a:pt x="28" y="65"/>
                  </a:lnTo>
                  <a:lnTo>
                    <a:pt x="14" y="90"/>
                  </a:lnTo>
                  <a:lnTo>
                    <a:pt x="5" y="118"/>
                  </a:lnTo>
                  <a:lnTo>
                    <a:pt x="0" y="148"/>
                  </a:lnTo>
                  <a:lnTo>
                    <a:pt x="298" y="148"/>
                  </a:lnTo>
                  <a:close/>
                </a:path>
              </a:pathLst>
            </a:custGeom>
            <a:solidFill>
              <a:srgbClr val="000000"/>
            </a:solidFill>
            <a:ln w="9525">
              <a:solidFill>
                <a:schemeClr val="bg1"/>
              </a:solidFill>
              <a:round/>
              <a:headEnd/>
              <a:tailEnd/>
            </a:ln>
          </p:spPr>
          <p:txBody>
            <a:bodyPr/>
            <a:lstStyle/>
            <a:p>
              <a:endParaRPr lang="tr-TR"/>
            </a:p>
          </p:txBody>
        </p:sp>
        <p:sp>
          <p:nvSpPr>
            <p:cNvPr id="10299" name="Freeform 143"/>
            <p:cNvSpPr>
              <a:spLocks/>
            </p:cNvSpPr>
            <p:nvPr/>
          </p:nvSpPr>
          <p:spPr bwMode="auto">
            <a:xfrm>
              <a:off x="5172" y="3125"/>
              <a:ext cx="221" cy="64"/>
            </a:xfrm>
            <a:custGeom>
              <a:avLst/>
              <a:gdLst>
                <a:gd name="T0" fmla="*/ 14 w 442"/>
                <a:gd name="T1" fmla="*/ 0 h 129"/>
                <a:gd name="T2" fmla="*/ 0 w 442"/>
                <a:gd name="T3" fmla="*/ 0 h 129"/>
                <a:gd name="T4" fmla="*/ 0 w 442"/>
                <a:gd name="T5" fmla="*/ 4 h 129"/>
                <a:gd name="T6" fmla="*/ 14 w 442"/>
                <a:gd name="T7" fmla="*/ 4 h 129"/>
                <a:gd name="T8" fmla="*/ 14 w 442"/>
                <a:gd name="T9" fmla="*/ 0 h 129"/>
                <a:gd name="T10" fmla="*/ 14 w 442"/>
                <a:gd name="T11" fmla="*/ 0 h 129"/>
                <a:gd name="T12" fmla="*/ 0 60000 65536"/>
                <a:gd name="T13" fmla="*/ 0 60000 65536"/>
                <a:gd name="T14" fmla="*/ 0 60000 65536"/>
                <a:gd name="T15" fmla="*/ 0 60000 65536"/>
                <a:gd name="T16" fmla="*/ 0 60000 65536"/>
                <a:gd name="T17" fmla="*/ 0 60000 65536"/>
                <a:gd name="T18" fmla="*/ 0 w 442"/>
                <a:gd name="T19" fmla="*/ 0 h 129"/>
                <a:gd name="T20" fmla="*/ 442 w 44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42" h="129">
                  <a:moveTo>
                    <a:pt x="428" y="0"/>
                  </a:moveTo>
                  <a:lnTo>
                    <a:pt x="0" y="0"/>
                  </a:lnTo>
                  <a:lnTo>
                    <a:pt x="0" y="129"/>
                  </a:lnTo>
                  <a:lnTo>
                    <a:pt x="442" y="129"/>
                  </a:lnTo>
                  <a:lnTo>
                    <a:pt x="442" y="0"/>
                  </a:lnTo>
                  <a:lnTo>
                    <a:pt x="428" y="0"/>
                  </a:lnTo>
                  <a:close/>
                </a:path>
              </a:pathLst>
            </a:custGeom>
            <a:solidFill>
              <a:srgbClr val="000000"/>
            </a:solidFill>
            <a:ln w="9525">
              <a:solidFill>
                <a:schemeClr val="bg1"/>
              </a:solidFill>
              <a:round/>
              <a:headEnd/>
              <a:tailEnd/>
            </a:ln>
          </p:spPr>
          <p:txBody>
            <a:bodyPr/>
            <a:lstStyle/>
            <a:p>
              <a:endParaRPr lang="tr-TR"/>
            </a:p>
          </p:txBody>
        </p:sp>
        <p:sp>
          <p:nvSpPr>
            <p:cNvPr id="10300" name="Freeform 144"/>
            <p:cNvSpPr>
              <a:spLocks/>
            </p:cNvSpPr>
            <p:nvPr/>
          </p:nvSpPr>
          <p:spPr bwMode="auto">
            <a:xfrm>
              <a:off x="5186" y="3138"/>
              <a:ext cx="194" cy="37"/>
            </a:xfrm>
            <a:custGeom>
              <a:avLst/>
              <a:gdLst>
                <a:gd name="T0" fmla="*/ 12 w 388"/>
                <a:gd name="T1" fmla="*/ 0 h 75"/>
                <a:gd name="T2" fmla="*/ 12 w 388"/>
                <a:gd name="T3" fmla="*/ 0 h 75"/>
                <a:gd name="T4" fmla="*/ 12 w 388"/>
                <a:gd name="T5" fmla="*/ 1 h 75"/>
                <a:gd name="T6" fmla="*/ 12 w 388"/>
                <a:gd name="T7" fmla="*/ 1 h 75"/>
                <a:gd name="T8" fmla="*/ 12 w 388"/>
                <a:gd name="T9" fmla="*/ 2 h 75"/>
                <a:gd name="T10" fmla="*/ 12 w 388"/>
                <a:gd name="T11" fmla="*/ 2 h 75"/>
                <a:gd name="T12" fmla="*/ 12 w 388"/>
                <a:gd name="T13" fmla="*/ 2 h 75"/>
                <a:gd name="T14" fmla="*/ 11 w 388"/>
                <a:gd name="T15" fmla="*/ 2 h 75"/>
                <a:gd name="T16" fmla="*/ 10 w 388"/>
                <a:gd name="T17" fmla="*/ 2 h 75"/>
                <a:gd name="T18" fmla="*/ 10 w 388"/>
                <a:gd name="T19" fmla="*/ 2 h 75"/>
                <a:gd name="T20" fmla="*/ 9 w 388"/>
                <a:gd name="T21" fmla="*/ 2 h 75"/>
                <a:gd name="T22" fmla="*/ 7 w 388"/>
                <a:gd name="T23" fmla="*/ 2 h 75"/>
                <a:gd name="T24" fmla="*/ 6 w 388"/>
                <a:gd name="T25" fmla="*/ 2 h 75"/>
                <a:gd name="T26" fmla="*/ 5 w 388"/>
                <a:gd name="T27" fmla="*/ 2 h 75"/>
                <a:gd name="T28" fmla="*/ 3 w 388"/>
                <a:gd name="T29" fmla="*/ 2 h 75"/>
                <a:gd name="T30" fmla="*/ 3 w 388"/>
                <a:gd name="T31" fmla="*/ 2 h 75"/>
                <a:gd name="T32" fmla="*/ 3 w 388"/>
                <a:gd name="T33" fmla="*/ 2 h 75"/>
                <a:gd name="T34" fmla="*/ 2 w 388"/>
                <a:gd name="T35" fmla="*/ 2 h 75"/>
                <a:gd name="T36" fmla="*/ 1 w 388"/>
                <a:gd name="T37" fmla="*/ 2 h 75"/>
                <a:gd name="T38" fmla="*/ 1 w 388"/>
                <a:gd name="T39" fmla="*/ 2 h 75"/>
                <a:gd name="T40" fmla="*/ 0 w 388"/>
                <a:gd name="T41" fmla="*/ 2 h 75"/>
                <a:gd name="T42" fmla="*/ 0 w 388"/>
                <a:gd name="T43" fmla="*/ 1 h 75"/>
                <a:gd name="T44" fmla="*/ 0 w 388"/>
                <a:gd name="T45" fmla="*/ 1 h 75"/>
                <a:gd name="T46" fmla="*/ 0 w 388"/>
                <a:gd name="T47" fmla="*/ 0 h 75"/>
                <a:gd name="T48" fmla="*/ 0 w 388"/>
                <a:gd name="T49" fmla="*/ 0 h 75"/>
                <a:gd name="T50" fmla="*/ 1 w 388"/>
                <a:gd name="T51" fmla="*/ 0 h 75"/>
                <a:gd name="T52" fmla="*/ 1 w 388"/>
                <a:gd name="T53" fmla="*/ 0 h 75"/>
                <a:gd name="T54" fmla="*/ 2 w 388"/>
                <a:gd name="T55" fmla="*/ 0 h 75"/>
                <a:gd name="T56" fmla="*/ 3 w 388"/>
                <a:gd name="T57" fmla="*/ 0 h 75"/>
                <a:gd name="T58" fmla="*/ 3 w 388"/>
                <a:gd name="T59" fmla="*/ 0 h 75"/>
                <a:gd name="T60" fmla="*/ 3 w 388"/>
                <a:gd name="T61" fmla="*/ 0 h 75"/>
                <a:gd name="T62" fmla="*/ 5 w 388"/>
                <a:gd name="T63" fmla="*/ 0 h 75"/>
                <a:gd name="T64" fmla="*/ 6 w 388"/>
                <a:gd name="T65" fmla="*/ 0 h 75"/>
                <a:gd name="T66" fmla="*/ 7 w 388"/>
                <a:gd name="T67" fmla="*/ 0 h 75"/>
                <a:gd name="T68" fmla="*/ 9 w 388"/>
                <a:gd name="T69" fmla="*/ 0 h 75"/>
                <a:gd name="T70" fmla="*/ 10 w 388"/>
                <a:gd name="T71" fmla="*/ 0 h 75"/>
                <a:gd name="T72" fmla="*/ 10 w 388"/>
                <a:gd name="T73" fmla="*/ 0 h 75"/>
                <a:gd name="T74" fmla="*/ 11 w 388"/>
                <a:gd name="T75" fmla="*/ 0 h 75"/>
                <a:gd name="T76" fmla="*/ 12 w 388"/>
                <a:gd name="T77" fmla="*/ 0 h 75"/>
                <a:gd name="T78" fmla="*/ 12 w 388"/>
                <a:gd name="T79" fmla="*/ 0 h 75"/>
                <a:gd name="T80" fmla="*/ 12 w 388"/>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75"/>
                <a:gd name="T125" fmla="*/ 388 w 388"/>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75">
                  <a:moveTo>
                    <a:pt x="388" y="0"/>
                  </a:moveTo>
                  <a:lnTo>
                    <a:pt x="388" y="16"/>
                  </a:lnTo>
                  <a:lnTo>
                    <a:pt x="388" y="37"/>
                  </a:lnTo>
                  <a:lnTo>
                    <a:pt x="388" y="59"/>
                  </a:lnTo>
                  <a:lnTo>
                    <a:pt x="388" y="75"/>
                  </a:lnTo>
                  <a:lnTo>
                    <a:pt x="380" y="75"/>
                  </a:lnTo>
                  <a:lnTo>
                    <a:pt x="365" y="75"/>
                  </a:lnTo>
                  <a:lnTo>
                    <a:pt x="346" y="75"/>
                  </a:lnTo>
                  <a:lnTo>
                    <a:pt x="320" y="75"/>
                  </a:lnTo>
                  <a:lnTo>
                    <a:pt x="293" y="75"/>
                  </a:lnTo>
                  <a:lnTo>
                    <a:pt x="262" y="75"/>
                  </a:lnTo>
                  <a:lnTo>
                    <a:pt x="228" y="75"/>
                  </a:lnTo>
                  <a:lnTo>
                    <a:pt x="195" y="75"/>
                  </a:lnTo>
                  <a:lnTo>
                    <a:pt x="160" y="75"/>
                  </a:lnTo>
                  <a:lnTo>
                    <a:pt x="127" y="75"/>
                  </a:lnTo>
                  <a:lnTo>
                    <a:pt x="96" y="75"/>
                  </a:lnTo>
                  <a:lnTo>
                    <a:pt x="68" y="75"/>
                  </a:lnTo>
                  <a:lnTo>
                    <a:pt x="43" y="75"/>
                  </a:lnTo>
                  <a:lnTo>
                    <a:pt x="23" y="75"/>
                  </a:lnTo>
                  <a:lnTo>
                    <a:pt x="8" y="75"/>
                  </a:lnTo>
                  <a:lnTo>
                    <a:pt x="0" y="75"/>
                  </a:lnTo>
                  <a:lnTo>
                    <a:pt x="0" y="59"/>
                  </a:lnTo>
                  <a:lnTo>
                    <a:pt x="0" y="37"/>
                  </a:lnTo>
                  <a:lnTo>
                    <a:pt x="0" y="16"/>
                  </a:lnTo>
                  <a:lnTo>
                    <a:pt x="0" y="0"/>
                  </a:lnTo>
                  <a:lnTo>
                    <a:pt x="8" y="0"/>
                  </a:lnTo>
                  <a:lnTo>
                    <a:pt x="23" y="0"/>
                  </a:lnTo>
                  <a:lnTo>
                    <a:pt x="43" y="0"/>
                  </a:lnTo>
                  <a:lnTo>
                    <a:pt x="68" y="0"/>
                  </a:lnTo>
                  <a:lnTo>
                    <a:pt x="96" y="0"/>
                  </a:lnTo>
                  <a:lnTo>
                    <a:pt x="127" y="0"/>
                  </a:lnTo>
                  <a:lnTo>
                    <a:pt x="160" y="0"/>
                  </a:lnTo>
                  <a:lnTo>
                    <a:pt x="195" y="0"/>
                  </a:lnTo>
                  <a:lnTo>
                    <a:pt x="228" y="0"/>
                  </a:lnTo>
                  <a:lnTo>
                    <a:pt x="262" y="0"/>
                  </a:lnTo>
                  <a:lnTo>
                    <a:pt x="293" y="0"/>
                  </a:lnTo>
                  <a:lnTo>
                    <a:pt x="320" y="0"/>
                  </a:lnTo>
                  <a:lnTo>
                    <a:pt x="346" y="0"/>
                  </a:lnTo>
                  <a:lnTo>
                    <a:pt x="365" y="0"/>
                  </a:lnTo>
                  <a:lnTo>
                    <a:pt x="380" y="0"/>
                  </a:lnTo>
                  <a:lnTo>
                    <a:pt x="388" y="0"/>
                  </a:lnTo>
                  <a:close/>
                </a:path>
              </a:pathLst>
            </a:custGeom>
            <a:solidFill>
              <a:srgbClr val="93B266"/>
            </a:solidFill>
            <a:ln w="9525">
              <a:solidFill>
                <a:schemeClr val="bg1"/>
              </a:solidFill>
              <a:round/>
              <a:headEnd/>
              <a:tailEnd/>
            </a:ln>
          </p:spPr>
          <p:txBody>
            <a:bodyPr/>
            <a:lstStyle/>
            <a:p>
              <a:endParaRPr lang="tr-TR"/>
            </a:p>
          </p:txBody>
        </p:sp>
      </p:grpSp>
      <p:sp>
        <p:nvSpPr>
          <p:cNvPr id="199825" name="Rectangle 145"/>
          <p:cNvSpPr>
            <a:spLocks noChangeArrowheads="1"/>
          </p:cNvSpPr>
          <p:nvPr/>
        </p:nvSpPr>
        <p:spPr bwMode="auto">
          <a:xfrm>
            <a:off x="6228184" y="4077072"/>
            <a:ext cx="1800225" cy="1152525"/>
          </a:xfrm>
          <a:prstGeom prst="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r>
              <a:rPr lang="tr-TR" dirty="0" smtClean="0">
                <a:latin typeface="Corbel" pitchFamily="34" charset="0"/>
              </a:rPr>
              <a:t>İç Prosedürler</a:t>
            </a:r>
            <a:endParaRPr lang="en-GB" dirty="0" smtClean="0">
              <a:latin typeface="Corbel" pitchFamily="34" charset="0"/>
            </a:endParaRPr>
          </a:p>
        </p:txBody>
      </p:sp>
      <p:sp>
        <p:nvSpPr>
          <p:cNvPr id="199827" name="AutoShape 147"/>
          <p:cNvSpPr>
            <a:spLocks noChangeAspect="1" noChangeArrowheads="1"/>
          </p:cNvSpPr>
          <p:nvPr/>
        </p:nvSpPr>
        <p:spPr bwMode="auto">
          <a:xfrm rot="866977">
            <a:off x="6690009" y="3137086"/>
            <a:ext cx="660072" cy="899499"/>
          </a:xfrm>
          <a:prstGeom prst="curvedRightArrow">
            <a:avLst>
              <a:gd name="adj1" fmla="val 23242"/>
              <a:gd name="adj2" fmla="val 54509"/>
              <a:gd name="adj3" fmla="val 33333"/>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wrap="none" anchor="ctr"/>
          <a:lstStyle/>
          <a:p>
            <a:endParaRPr lang="tr-TR"/>
          </a:p>
        </p:txBody>
      </p:sp>
      <p:sp>
        <p:nvSpPr>
          <p:cNvPr id="199828" name="AutoShape 148"/>
          <p:cNvSpPr>
            <a:spLocks noChangeAspect="1" noChangeArrowheads="1"/>
          </p:cNvSpPr>
          <p:nvPr/>
        </p:nvSpPr>
        <p:spPr bwMode="auto">
          <a:xfrm rot="12246590">
            <a:off x="8329004" y="3524581"/>
            <a:ext cx="660071" cy="899499"/>
          </a:xfrm>
          <a:prstGeom prst="curvedRightArrow">
            <a:avLst>
              <a:gd name="adj1" fmla="val 23242"/>
              <a:gd name="adj2" fmla="val 54509"/>
              <a:gd name="adj3" fmla="val 33333"/>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wrap="none" anchor="ctr"/>
          <a:lstStyle/>
          <a:p>
            <a:endParaRPr lang="tr-TR"/>
          </a:p>
        </p:txBody>
      </p:sp>
      <p:grpSp>
        <p:nvGrpSpPr>
          <p:cNvPr id="13" name="Group 158"/>
          <p:cNvGrpSpPr>
            <a:grpSpLocks/>
          </p:cNvGrpSpPr>
          <p:nvPr/>
        </p:nvGrpSpPr>
        <p:grpSpPr bwMode="auto">
          <a:xfrm>
            <a:off x="4788024" y="4653632"/>
            <a:ext cx="1368425" cy="430213"/>
            <a:chOff x="3061" y="2795"/>
            <a:chExt cx="862" cy="271"/>
          </a:xfrm>
        </p:grpSpPr>
        <p:sp>
          <p:nvSpPr>
            <p:cNvPr id="10289" name="Oval 152"/>
            <p:cNvSpPr>
              <a:spLocks noChangeArrowheads="1"/>
            </p:cNvSpPr>
            <p:nvPr/>
          </p:nvSpPr>
          <p:spPr bwMode="auto">
            <a:xfrm>
              <a:off x="3061" y="2840"/>
              <a:ext cx="680" cy="226"/>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tr-TR" sz="1400" dirty="0">
                  <a:solidFill>
                    <a:srgbClr val="002060"/>
                  </a:solidFill>
                  <a:latin typeface="Corbel" pitchFamily="34" charset="0"/>
                </a:rPr>
                <a:t>İdari</a:t>
              </a:r>
              <a:endParaRPr lang="en-GB" sz="1400" dirty="0">
                <a:solidFill>
                  <a:srgbClr val="002060"/>
                </a:solidFill>
                <a:latin typeface="Corbel" pitchFamily="34" charset="0"/>
              </a:endParaRPr>
            </a:p>
          </p:txBody>
        </p:sp>
        <p:sp>
          <p:nvSpPr>
            <p:cNvPr id="10290" name="Line 154"/>
            <p:cNvSpPr>
              <a:spLocks noChangeShapeType="1"/>
            </p:cNvSpPr>
            <p:nvPr/>
          </p:nvSpPr>
          <p:spPr bwMode="auto">
            <a:xfrm flipV="1">
              <a:off x="3742" y="2795"/>
              <a:ext cx="181" cy="136"/>
            </a:xfrm>
            <a:prstGeom prst="line">
              <a:avLst/>
            </a:prstGeom>
            <a:ln>
              <a:headEnd type="none" w="sm" len="sm"/>
              <a:tailEnd type="triangle" w="sm" len="sm"/>
            </a:ln>
          </p:spPr>
          <p:style>
            <a:lnRef idx="1">
              <a:schemeClr val="accent4"/>
            </a:lnRef>
            <a:fillRef idx="2">
              <a:schemeClr val="accent4"/>
            </a:fillRef>
            <a:effectRef idx="1">
              <a:schemeClr val="accent4"/>
            </a:effectRef>
            <a:fontRef idx="minor">
              <a:schemeClr val="dk1"/>
            </a:fontRef>
          </p:style>
          <p:txBody>
            <a:bodyPr wrap="none"/>
            <a:lstStyle/>
            <a:p>
              <a:endParaRPr lang="tr-TR"/>
            </a:p>
          </p:txBody>
        </p:sp>
      </p:grpSp>
      <p:grpSp>
        <p:nvGrpSpPr>
          <p:cNvPr id="14" name="Group 159"/>
          <p:cNvGrpSpPr>
            <a:grpSpLocks/>
          </p:cNvGrpSpPr>
          <p:nvPr/>
        </p:nvGrpSpPr>
        <p:grpSpPr bwMode="auto">
          <a:xfrm>
            <a:off x="4788024" y="5085184"/>
            <a:ext cx="1352550" cy="431800"/>
            <a:chOff x="3071" y="3067"/>
            <a:chExt cx="852" cy="272"/>
          </a:xfrm>
        </p:grpSpPr>
        <p:sp>
          <p:nvSpPr>
            <p:cNvPr id="10287" name="Oval 150"/>
            <p:cNvSpPr>
              <a:spLocks noChangeArrowheads="1"/>
            </p:cNvSpPr>
            <p:nvPr/>
          </p:nvSpPr>
          <p:spPr bwMode="auto">
            <a:xfrm>
              <a:off x="3071" y="3113"/>
              <a:ext cx="680" cy="226"/>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tr-TR" sz="1400" dirty="0">
                  <a:solidFill>
                    <a:srgbClr val="002060"/>
                  </a:solidFill>
                  <a:latin typeface="Corbel" pitchFamily="34" charset="0"/>
                </a:rPr>
                <a:t>IPR</a:t>
              </a:r>
              <a:endParaRPr lang="en-GB" sz="1400" dirty="0">
                <a:solidFill>
                  <a:srgbClr val="002060"/>
                </a:solidFill>
                <a:latin typeface="Corbel" pitchFamily="34" charset="0"/>
              </a:endParaRPr>
            </a:p>
          </p:txBody>
        </p:sp>
        <p:sp>
          <p:nvSpPr>
            <p:cNvPr id="10288" name="Line 155"/>
            <p:cNvSpPr>
              <a:spLocks noChangeShapeType="1"/>
            </p:cNvSpPr>
            <p:nvPr/>
          </p:nvSpPr>
          <p:spPr bwMode="auto">
            <a:xfrm flipV="1">
              <a:off x="3742" y="3067"/>
              <a:ext cx="181" cy="136"/>
            </a:xfrm>
            <a:prstGeom prst="line">
              <a:avLst/>
            </a:prstGeom>
            <a:ln>
              <a:headEnd type="none" w="sm" len="sm"/>
              <a:tailEnd type="triangle" w="sm" len="sm"/>
            </a:ln>
          </p:spPr>
          <p:style>
            <a:lnRef idx="1">
              <a:schemeClr val="accent4"/>
            </a:lnRef>
            <a:fillRef idx="2">
              <a:schemeClr val="accent4"/>
            </a:fillRef>
            <a:effectRef idx="1">
              <a:schemeClr val="accent4"/>
            </a:effectRef>
            <a:fontRef idx="minor">
              <a:schemeClr val="dk1"/>
            </a:fontRef>
          </p:style>
          <p:txBody>
            <a:bodyPr wrap="none"/>
            <a:lstStyle/>
            <a:p>
              <a:endParaRPr lang="tr-TR"/>
            </a:p>
          </p:txBody>
        </p:sp>
      </p:grpSp>
      <p:grpSp>
        <p:nvGrpSpPr>
          <p:cNvPr id="15" name="Group 157"/>
          <p:cNvGrpSpPr>
            <a:grpSpLocks/>
          </p:cNvGrpSpPr>
          <p:nvPr/>
        </p:nvGrpSpPr>
        <p:grpSpPr bwMode="auto">
          <a:xfrm>
            <a:off x="4788024" y="4221088"/>
            <a:ext cx="1368425" cy="430213"/>
            <a:chOff x="3061" y="2523"/>
            <a:chExt cx="862" cy="271"/>
          </a:xfrm>
        </p:grpSpPr>
        <p:sp>
          <p:nvSpPr>
            <p:cNvPr id="10285" name="Oval 153"/>
            <p:cNvSpPr>
              <a:spLocks noChangeArrowheads="1"/>
            </p:cNvSpPr>
            <p:nvPr/>
          </p:nvSpPr>
          <p:spPr bwMode="auto">
            <a:xfrm>
              <a:off x="3061" y="2568"/>
              <a:ext cx="680" cy="226"/>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tr-TR" sz="1400" dirty="0">
                  <a:solidFill>
                    <a:srgbClr val="002060"/>
                  </a:solidFill>
                  <a:latin typeface="Corbel" pitchFamily="34" charset="0"/>
                </a:rPr>
                <a:t>Finans</a:t>
              </a:r>
              <a:endParaRPr lang="en-GB" sz="1400" dirty="0">
                <a:solidFill>
                  <a:srgbClr val="002060"/>
                </a:solidFill>
                <a:latin typeface="Corbel" pitchFamily="34" charset="0"/>
              </a:endParaRPr>
            </a:p>
          </p:txBody>
        </p:sp>
        <p:sp>
          <p:nvSpPr>
            <p:cNvPr id="10286" name="Line 156"/>
            <p:cNvSpPr>
              <a:spLocks noChangeShapeType="1"/>
            </p:cNvSpPr>
            <p:nvPr/>
          </p:nvSpPr>
          <p:spPr bwMode="auto">
            <a:xfrm flipV="1">
              <a:off x="3742" y="2523"/>
              <a:ext cx="181" cy="136"/>
            </a:xfrm>
            <a:prstGeom prst="line">
              <a:avLst/>
            </a:prstGeom>
            <a:ln>
              <a:headEnd type="none" w="sm" len="sm"/>
              <a:tailEnd type="triangle" w="sm" len="sm"/>
            </a:ln>
          </p:spPr>
          <p:style>
            <a:lnRef idx="1">
              <a:schemeClr val="accent4"/>
            </a:lnRef>
            <a:fillRef idx="2">
              <a:schemeClr val="accent4"/>
            </a:fillRef>
            <a:effectRef idx="1">
              <a:schemeClr val="accent4"/>
            </a:effectRef>
            <a:fontRef idx="minor">
              <a:schemeClr val="dk1"/>
            </a:fontRef>
          </p:style>
          <p:txBody>
            <a:bodyPr wrap="none"/>
            <a:lstStyle/>
            <a:p>
              <a:endParaRPr lang="tr-TR"/>
            </a:p>
          </p:txBody>
        </p:sp>
      </p:grpSp>
      <p:sp>
        <p:nvSpPr>
          <p:cNvPr id="199840" name="Rectangle 160"/>
          <p:cNvSpPr>
            <a:spLocks noChangeArrowheads="1"/>
          </p:cNvSpPr>
          <p:nvPr/>
        </p:nvSpPr>
        <p:spPr bwMode="auto">
          <a:xfrm>
            <a:off x="2771800" y="5661249"/>
            <a:ext cx="2952328" cy="504056"/>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tr-TR" dirty="0">
                <a:solidFill>
                  <a:schemeClr val="bg1"/>
                </a:solidFill>
                <a:effectLst>
                  <a:outerShdw blurRad="38100" dist="38100" dir="2700000" algn="tl">
                    <a:srgbClr val="000000"/>
                  </a:outerShdw>
                </a:effectLst>
              </a:rPr>
              <a:t> </a:t>
            </a:r>
            <a:r>
              <a:rPr lang="tr-TR" dirty="0" smtClean="0">
                <a:latin typeface="Corbel" pitchFamily="34" charset="0"/>
              </a:rPr>
              <a:t>Proje Önerisini Sunma</a:t>
            </a:r>
            <a:endParaRPr lang="en-GB" dirty="0" smtClean="0">
              <a:latin typeface="Corbel" pitchFamily="34" charset="0"/>
            </a:endParaRPr>
          </a:p>
        </p:txBody>
      </p:sp>
      <p:sp>
        <p:nvSpPr>
          <p:cNvPr id="199842" name="AutoShape 162"/>
          <p:cNvSpPr>
            <a:spLocks noChangeArrowheads="1"/>
          </p:cNvSpPr>
          <p:nvPr/>
        </p:nvSpPr>
        <p:spPr bwMode="auto">
          <a:xfrm rot="16200000" flipH="1">
            <a:off x="6084392" y="5228977"/>
            <a:ext cx="792162" cy="936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5748 h 21600"/>
              <a:gd name="T20" fmla="*/ 1757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194" y="0"/>
                </a:moveTo>
                <a:lnTo>
                  <a:pt x="8787" y="5391"/>
                </a:lnTo>
                <a:lnTo>
                  <a:pt x="12813" y="5391"/>
                </a:lnTo>
                <a:lnTo>
                  <a:pt x="12813" y="15748"/>
                </a:lnTo>
                <a:lnTo>
                  <a:pt x="0" y="15748"/>
                </a:lnTo>
                <a:lnTo>
                  <a:pt x="0" y="21600"/>
                </a:lnTo>
                <a:lnTo>
                  <a:pt x="17574" y="21600"/>
                </a:lnTo>
                <a:lnTo>
                  <a:pt x="17574" y="5391"/>
                </a:lnTo>
                <a:lnTo>
                  <a:pt x="21600" y="5391"/>
                </a:lnTo>
                <a:close/>
              </a:path>
            </a:pathLst>
          </a:custGeom>
          <a:noFill/>
          <a:ln w="12700" cap="sq">
            <a:solidFill>
              <a:schemeClr val="bg1"/>
            </a:solidFill>
            <a:miter lim="800000"/>
            <a:headEnd type="none" w="sm" len="sm"/>
            <a:tailEnd type="none" w="sm" len="sm"/>
          </a:ln>
          <a:effectLst>
            <a:glow rad="101600">
              <a:schemeClr val="accent3">
                <a:satMod val="175000"/>
                <a:alpha val="40000"/>
              </a:schemeClr>
            </a:glow>
          </a:effectLst>
        </p:spPr>
        <p:txBody>
          <a:bodyPr wrap="none" anchor="ctr"/>
          <a:lstStyle/>
          <a:p>
            <a:endParaRPr lang="tr-TR"/>
          </a:p>
        </p:txBody>
      </p:sp>
      <p:grpSp>
        <p:nvGrpSpPr>
          <p:cNvPr id="16" name="Group 173"/>
          <p:cNvGrpSpPr>
            <a:grpSpLocks/>
          </p:cNvGrpSpPr>
          <p:nvPr/>
        </p:nvGrpSpPr>
        <p:grpSpPr bwMode="auto">
          <a:xfrm>
            <a:off x="7020269" y="980728"/>
            <a:ext cx="2273298" cy="966787"/>
            <a:chOff x="4423" y="717"/>
            <a:chExt cx="1432" cy="609"/>
          </a:xfrm>
        </p:grpSpPr>
        <p:pic>
          <p:nvPicPr>
            <p:cNvPr id="10280" name="Picture 167" descr="BD18200_"/>
            <p:cNvPicPr>
              <a:picLocks noChangeAspect="1" noChangeArrowheads="1"/>
            </p:cNvPicPr>
            <p:nvPr/>
          </p:nvPicPr>
          <p:blipFill>
            <a:blip r:embed="rId3" cstate="print"/>
            <a:srcRect/>
            <a:stretch>
              <a:fillRect/>
            </a:stretch>
          </p:blipFill>
          <p:spPr bwMode="auto">
            <a:xfrm>
              <a:off x="4423" y="972"/>
              <a:ext cx="274" cy="354"/>
            </a:xfrm>
            <a:prstGeom prst="rect">
              <a:avLst/>
            </a:prstGeom>
            <a:ln>
              <a:noFill/>
            </a:ln>
            <a:effectLst>
              <a:outerShdw blurRad="292100" dist="139700" dir="2700000" algn="tl" rotWithShape="0">
                <a:srgbClr val="333333">
                  <a:alpha val="65000"/>
                </a:srgbClr>
              </a:outerShdw>
            </a:effectLst>
          </p:spPr>
        </p:pic>
        <p:grpSp>
          <p:nvGrpSpPr>
            <p:cNvPr id="17" name="Group 172"/>
            <p:cNvGrpSpPr>
              <a:grpSpLocks/>
            </p:cNvGrpSpPr>
            <p:nvPr/>
          </p:nvGrpSpPr>
          <p:grpSpPr bwMode="auto">
            <a:xfrm>
              <a:off x="4513" y="717"/>
              <a:ext cx="1342" cy="527"/>
              <a:chOff x="4513" y="717"/>
              <a:chExt cx="1342" cy="527"/>
            </a:xfrm>
          </p:grpSpPr>
          <p:pic>
            <p:nvPicPr>
              <p:cNvPr id="10282" name="Picture 169" descr="BD18200_"/>
              <p:cNvPicPr>
                <a:picLocks noChangeAspect="1" noChangeArrowheads="1"/>
              </p:cNvPicPr>
              <p:nvPr/>
            </p:nvPicPr>
            <p:blipFill>
              <a:blip r:embed="rId3" cstate="print"/>
              <a:srcRect/>
              <a:stretch>
                <a:fillRect/>
              </a:stretch>
            </p:blipFill>
            <p:spPr bwMode="auto">
              <a:xfrm>
                <a:off x="4513" y="890"/>
                <a:ext cx="274" cy="354"/>
              </a:xfrm>
              <a:prstGeom prst="rect">
                <a:avLst/>
              </a:prstGeom>
              <a:ln>
                <a:noFill/>
              </a:ln>
              <a:effectLst>
                <a:outerShdw blurRad="292100" dist="139700" dir="2700000" algn="tl" rotWithShape="0">
                  <a:srgbClr val="333333">
                    <a:alpha val="65000"/>
                  </a:srgbClr>
                </a:outerShdw>
              </a:effectLst>
            </p:spPr>
          </p:pic>
          <p:sp>
            <p:nvSpPr>
              <p:cNvPr id="10283" name="Text Box 170"/>
              <p:cNvSpPr txBox="1">
                <a:spLocks noChangeArrowheads="1"/>
              </p:cNvSpPr>
              <p:nvPr/>
            </p:nvSpPr>
            <p:spPr bwMode="auto">
              <a:xfrm>
                <a:off x="4559" y="717"/>
                <a:ext cx="1043" cy="194"/>
              </a:xfrm>
              <a:prstGeom prst="rect">
                <a:avLst/>
              </a:prstGeom>
              <a:noFill/>
              <a:ln w="12700" cap="sq">
                <a:noFill/>
                <a:miter lim="800000"/>
                <a:headEnd type="none" w="sm" len="sm"/>
                <a:tailEnd type="none" w="sm" len="sm"/>
              </a:ln>
            </p:spPr>
            <p:txBody>
              <a:bodyPr wrap="none">
                <a:spAutoFit/>
              </a:bodyPr>
              <a:lstStyle/>
              <a:p>
                <a:pPr algn="ctr">
                  <a:defRPr/>
                </a:pPr>
                <a:r>
                  <a:rPr lang="en-GB" sz="1400" dirty="0">
                    <a:solidFill>
                      <a:srgbClr val="002060"/>
                    </a:solidFill>
                    <a:latin typeface="Corbel" pitchFamily="34" charset="0"/>
                  </a:rPr>
                  <a:t>Guide for Proposers</a:t>
                </a:r>
              </a:p>
            </p:txBody>
          </p:sp>
          <p:sp>
            <p:nvSpPr>
              <p:cNvPr id="10284" name="Text Box 171"/>
              <p:cNvSpPr txBox="1">
                <a:spLocks noChangeArrowheads="1"/>
              </p:cNvSpPr>
              <p:nvPr/>
            </p:nvSpPr>
            <p:spPr bwMode="auto">
              <a:xfrm>
                <a:off x="4786" y="944"/>
                <a:ext cx="1069" cy="194"/>
              </a:xfrm>
              <a:prstGeom prst="rect">
                <a:avLst/>
              </a:prstGeom>
              <a:noFill/>
              <a:ln w="12700" cap="sq">
                <a:noFill/>
                <a:miter lim="800000"/>
                <a:headEnd type="none" w="sm" len="sm"/>
                <a:tailEnd type="none" w="sm" len="sm"/>
              </a:ln>
            </p:spPr>
            <p:txBody>
              <a:bodyPr wrap="none">
                <a:spAutoFit/>
              </a:bodyPr>
              <a:lstStyle/>
              <a:p>
                <a:pPr algn="ctr">
                  <a:defRPr/>
                </a:pPr>
                <a:r>
                  <a:rPr lang="en-GB" sz="1400" dirty="0">
                    <a:solidFill>
                      <a:srgbClr val="002060"/>
                    </a:solidFill>
                    <a:latin typeface="Corbel" pitchFamily="34" charset="0"/>
                  </a:rPr>
                  <a:t>Guide for Evaluators</a:t>
                </a:r>
              </a:p>
            </p:txBody>
          </p:sp>
        </p:grpSp>
      </p:grpSp>
      <p:sp>
        <p:nvSpPr>
          <p:cNvPr id="134" name="Rectangle 160"/>
          <p:cNvSpPr>
            <a:spLocks noChangeArrowheads="1"/>
          </p:cNvSpPr>
          <p:nvPr/>
        </p:nvSpPr>
        <p:spPr bwMode="auto">
          <a:xfrm>
            <a:off x="179512" y="6208713"/>
            <a:ext cx="8964488" cy="649287"/>
          </a:xfrm>
          <a:prstGeom prst="rect">
            <a:avLst/>
          </a:prstGeom>
          <a:solidFill>
            <a:srgbClr val="9B2D2A"/>
          </a:solidFill>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tr-TR" dirty="0">
                <a:solidFill>
                  <a:schemeClr val="bg1"/>
                </a:solidFill>
                <a:effectLst>
                  <a:outerShdw blurRad="38100" dist="38100" dir="2700000" algn="tl">
                    <a:srgbClr val="000000"/>
                  </a:outerShdw>
                </a:effectLst>
              </a:rPr>
              <a:t> </a:t>
            </a:r>
            <a:r>
              <a:rPr lang="tr-TR" dirty="0" smtClean="0">
                <a:latin typeface="Corbel" pitchFamily="34" charset="0"/>
              </a:rPr>
              <a:t>Tüm bu süreçlerde ilgili alanın Ulusal İrtibat Noktası ile yakın işbirliği halinde olmanız önerilir!</a:t>
            </a:r>
          </a:p>
        </p:txBody>
      </p:sp>
    </p:spTree>
    <p:extLst>
      <p:ext uri="{BB962C8B-B14F-4D97-AF65-F5344CB8AC3E}">
        <p14:creationId xmlns:p14="http://schemas.microsoft.com/office/powerpoint/2010/main" val="2699403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9684"/>
                                        </p:tgtEl>
                                        <p:attrNameLst>
                                          <p:attrName>style.visibility</p:attrName>
                                        </p:attrNameLst>
                                      </p:cBhvr>
                                      <p:to>
                                        <p:strVal val="visible"/>
                                      </p:to>
                                    </p:set>
                                    <p:animEffect transition="in" filter="checkerboard(across)">
                                      <p:cBhvr>
                                        <p:cTn id="7" dur="500"/>
                                        <p:tgtEl>
                                          <p:spTgt spid="1996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99764"/>
                                        </p:tgtEl>
                                        <p:attrNameLst>
                                          <p:attrName>style.visibility</p:attrName>
                                        </p:attrNameLst>
                                      </p:cBhvr>
                                      <p:to>
                                        <p:strVal val="visible"/>
                                      </p:to>
                                    </p:set>
                                    <p:anim calcmode="lin" valueType="num">
                                      <p:cBhvr additive="base">
                                        <p:cTn id="30" dur="500" fill="hold"/>
                                        <p:tgtEl>
                                          <p:spTgt spid="199764"/>
                                        </p:tgtEl>
                                        <p:attrNameLst>
                                          <p:attrName>ppt_x</p:attrName>
                                        </p:attrNameLst>
                                      </p:cBhvr>
                                      <p:tavLst>
                                        <p:tav tm="0">
                                          <p:val>
                                            <p:strVal val="0-#ppt_w/2"/>
                                          </p:val>
                                        </p:tav>
                                        <p:tav tm="100000">
                                          <p:val>
                                            <p:strVal val="#ppt_x"/>
                                          </p:val>
                                        </p:tav>
                                      </p:tavLst>
                                    </p:anim>
                                    <p:anim calcmode="lin" valueType="num">
                                      <p:cBhvr additive="base">
                                        <p:cTn id="31" dur="500" fill="hold"/>
                                        <p:tgtEl>
                                          <p:spTgt spid="199764"/>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5" presetClass="entr" presetSubtype="10" fill="hold" grpId="0" nodeType="afterEffect">
                                  <p:stCondLst>
                                    <p:cond delay="0"/>
                                  </p:stCondLst>
                                  <p:childTnLst>
                                    <p:set>
                                      <p:cBhvr>
                                        <p:cTn id="34" dur="1" fill="hold">
                                          <p:stCondLst>
                                            <p:cond delay="0"/>
                                          </p:stCondLst>
                                        </p:cTn>
                                        <p:tgtEl>
                                          <p:spTgt spid="199715"/>
                                        </p:tgtEl>
                                        <p:attrNameLst>
                                          <p:attrName>style.visibility</p:attrName>
                                        </p:attrNameLst>
                                      </p:cBhvr>
                                      <p:to>
                                        <p:strVal val="visible"/>
                                      </p:to>
                                    </p:set>
                                    <p:animEffect transition="in" filter="checkerboard(across)">
                                      <p:cBhvr>
                                        <p:cTn id="35" dur="500"/>
                                        <p:tgtEl>
                                          <p:spTgt spid="19971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99767"/>
                                        </p:tgtEl>
                                        <p:attrNameLst>
                                          <p:attrName>style.visibility</p:attrName>
                                        </p:attrNameLst>
                                      </p:cBhvr>
                                      <p:to>
                                        <p:strVal val="visible"/>
                                      </p:to>
                                    </p:set>
                                    <p:animEffect transition="in" filter="box(out)">
                                      <p:cBhvr>
                                        <p:cTn id="40" dur="500"/>
                                        <p:tgtEl>
                                          <p:spTgt spid="199767"/>
                                        </p:tgtEl>
                                      </p:cBhvr>
                                    </p:animEffect>
                                  </p:childTnLst>
                                </p:cTn>
                              </p:par>
                            </p:childTnLst>
                          </p:cTn>
                        </p:par>
                        <p:par>
                          <p:cTn id="41" fill="hold">
                            <p:stCondLst>
                              <p:cond delay="500"/>
                            </p:stCondLst>
                            <p:childTnLst>
                              <p:par>
                                <p:cTn id="42" presetID="4" presetClass="entr" presetSubtype="32" fill="hold" grpId="0" nodeType="afterEffect">
                                  <p:stCondLst>
                                    <p:cond delay="0"/>
                                  </p:stCondLst>
                                  <p:childTnLst>
                                    <p:set>
                                      <p:cBhvr>
                                        <p:cTn id="43" dur="1" fill="hold">
                                          <p:stCondLst>
                                            <p:cond delay="0"/>
                                          </p:stCondLst>
                                        </p:cTn>
                                        <p:tgtEl>
                                          <p:spTgt spid="199768"/>
                                        </p:tgtEl>
                                        <p:attrNameLst>
                                          <p:attrName>style.visibility</p:attrName>
                                        </p:attrNameLst>
                                      </p:cBhvr>
                                      <p:to>
                                        <p:strVal val="visible"/>
                                      </p:to>
                                    </p:set>
                                    <p:animEffect transition="in" filter="box(out)">
                                      <p:cBhvr>
                                        <p:cTn id="44" dur="500"/>
                                        <p:tgtEl>
                                          <p:spTgt spid="199768"/>
                                        </p:tgtEl>
                                      </p:cBhvr>
                                    </p:animEffect>
                                  </p:childTnLst>
                                </p:cTn>
                              </p:par>
                            </p:childTnLst>
                          </p:cTn>
                        </p:par>
                        <p:par>
                          <p:cTn id="45" fill="hold">
                            <p:stCondLst>
                              <p:cond delay="1000"/>
                            </p:stCondLst>
                            <p:childTnLst>
                              <p:par>
                                <p:cTn id="46" presetID="4" presetClass="entr" presetSubtype="32" fill="hold" grpId="0" nodeType="afterEffect">
                                  <p:stCondLst>
                                    <p:cond delay="0"/>
                                  </p:stCondLst>
                                  <p:childTnLst>
                                    <p:set>
                                      <p:cBhvr>
                                        <p:cTn id="47" dur="1" fill="hold">
                                          <p:stCondLst>
                                            <p:cond delay="0"/>
                                          </p:stCondLst>
                                        </p:cTn>
                                        <p:tgtEl>
                                          <p:spTgt spid="199765"/>
                                        </p:tgtEl>
                                        <p:attrNameLst>
                                          <p:attrName>style.visibility</p:attrName>
                                        </p:attrNameLst>
                                      </p:cBhvr>
                                      <p:to>
                                        <p:strVal val="visible"/>
                                      </p:to>
                                    </p:set>
                                    <p:animEffect transition="in" filter="box(out)">
                                      <p:cBhvr>
                                        <p:cTn id="48" dur="500"/>
                                        <p:tgtEl>
                                          <p:spTgt spid="199765"/>
                                        </p:tgtEl>
                                      </p:cBhvr>
                                    </p:animEffect>
                                  </p:childTnLst>
                                </p:cTn>
                              </p:par>
                            </p:childTnLst>
                          </p:cTn>
                        </p:par>
                        <p:par>
                          <p:cTn id="49" fill="hold">
                            <p:stCondLst>
                              <p:cond delay="1500"/>
                            </p:stCondLst>
                            <p:childTnLst>
                              <p:par>
                                <p:cTn id="50" presetID="4" presetClass="entr" presetSubtype="32" fill="hold" grpId="0" nodeType="afterEffect">
                                  <p:stCondLst>
                                    <p:cond delay="0"/>
                                  </p:stCondLst>
                                  <p:childTnLst>
                                    <p:set>
                                      <p:cBhvr>
                                        <p:cTn id="51" dur="1" fill="hold">
                                          <p:stCondLst>
                                            <p:cond delay="0"/>
                                          </p:stCondLst>
                                        </p:cTn>
                                        <p:tgtEl>
                                          <p:spTgt spid="199769"/>
                                        </p:tgtEl>
                                        <p:attrNameLst>
                                          <p:attrName>style.visibility</p:attrName>
                                        </p:attrNameLst>
                                      </p:cBhvr>
                                      <p:to>
                                        <p:strVal val="visible"/>
                                      </p:to>
                                    </p:set>
                                    <p:animEffect transition="in" filter="box(out)">
                                      <p:cBhvr>
                                        <p:cTn id="52" dur="500"/>
                                        <p:tgtEl>
                                          <p:spTgt spid="199769"/>
                                        </p:tgtEl>
                                      </p:cBhvr>
                                    </p:animEffect>
                                  </p:childTnLst>
                                </p:cTn>
                              </p:par>
                            </p:childTnLst>
                          </p:cTn>
                        </p:par>
                        <p:par>
                          <p:cTn id="53" fill="hold">
                            <p:stCondLst>
                              <p:cond delay="2000"/>
                            </p:stCondLst>
                            <p:childTnLst>
                              <p:par>
                                <p:cTn id="54" presetID="4" presetClass="entr" presetSubtype="32" fill="hold" grpId="0" nodeType="afterEffect">
                                  <p:stCondLst>
                                    <p:cond delay="0"/>
                                  </p:stCondLst>
                                  <p:childTnLst>
                                    <p:set>
                                      <p:cBhvr>
                                        <p:cTn id="55" dur="1" fill="hold">
                                          <p:stCondLst>
                                            <p:cond delay="0"/>
                                          </p:stCondLst>
                                        </p:cTn>
                                        <p:tgtEl>
                                          <p:spTgt spid="199766"/>
                                        </p:tgtEl>
                                        <p:attrNameLst>
                                          <p:attrName>style.visibility</p:attrName>
                                        </p:attrNameLst>
                                      </p:cBhvr>
                                      <p:to>
                                        <p:strVal val="visible"/>
                                      </p:to>
                                    </p:set>
                                    <p:animEffect transition="in" filter="box(out)">
                                      <p:cBhvr>
                                        <p:cTn id="56" dur="500"/>
                                        <p:tgtEl>
                                          <p:spTgt spid="199766"/>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checkerboard(across)">
                                      <p:cBhvr>
                                        <p:cTn id="61" dur="500"/>
                                        <p:tgtEl>
                                          <p:spTgt spid="8"/>
                                        </p:tgtEl>
                                      </p:cBhvr>
                                    </p:animEffect>
                                  </p:childTnLst>
                                </p:cTn>
                              </p:par>
                            </p:childTnLst>
                          </p:cTn>
                        </p:par>
                        <p:par>
                          <p:cTn id="62" fill="hold">
                            <p:stCondLst>
                              <p:cond delay="500"/>
                            </p:stCondLst>
                            <p:childTnLst>
                              <p:par>
                                <p:cTn id="63" presetID="5" presetClass="entr" presetSubtype="1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checkerboard(across)">
                                      <p:cBhvr>
                                        <p:cTn id="65" dur="500"/>
                                        <p:tgtEl>
                                          <p:spTgt spid="7"/>
                                        </p:tgtEl>
                                      </p:cBhvr>
                                    </p:animEffect>
                                  </p:childTnLst>
                                </p:cTn>
                              </p:par>
                            </p:childTnLst>
                          </p:cTn>
                        </p:par>
                        <p:par>
                          <p:cTn id="66" fill="hold">
                            <p:stCondLst>
                              <p:cond delay="1000"/>
                            </p:stCondLst>
                            <p:childTnLst>
                              <p:par>
                                <p:cTn id="67" presetID="5" presetClass="entr" presetSubtype="1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checkerboard(across)">
                                      <p:cBhvr>
                                        <p:cTn id="69" dur="500"/>
                                        <p:tgtEl>
                                          <p:spTgt spid="6"/>
                                        </p:tgtEl>
                                      </p:cBhvr>
                                    </p:animEffect>
                                  </p:childTnLst>
                                </p:cTn>
                              </p:par>
                            </p:childTnLst>
                          </p:cTn>
                        </p:par>
                        <p:par>
                          <p:cTn id="70" fill="hold">
                            <p:stCondLst>
                              <p:cond delay="1500"/>
                            </p:stCondLst>
                            <p:childTnLst>
                              <p:par>
                                <p:cTn id="71" presetID="5" presetClass="entr" presetSubtype="10"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checkerboard(across)">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199770"/>
                                        </p:tgtEl>
                                        <p:attrNameLst>
                                          <p:attrName>style.visibility</p:attrName>
                                        </p:attrNameLst>
                                      </p:cBhvr>
                                      <p:to>
                                        <p:strVal val="visible"/>
                                      </p:to>
                                    </p:set>
                                    <p:anim calcmode="lin" valueType="num">
                                      <p:cBhvr additive="base">
                                        <p:cTn id="78" dur="500" fill="hold"/>
                                        <p:tgtEl>
                                          <p:spTgt spid="199770"/>
                                        </p:tgtEl>
                                        <p:attrNameLst>
                                          <p:attrName>ppt_x</p:attrName>
                                        </p:attrNameLst>
                                      </p:cBhvr>
                                      <p:tavLst>
                                        <p:tav tm="0">
                                          <p:val>
                                            <p:strVal val="0-#ppt_w/2"/>
                                          </p:val>
                                        </p:tav>
                                        <p:tav tm="100000">
                                          <p:val>
                                            <p:strVal val="#ppt_x"/>
                                          </p:val>
                                        </p:tav>
                                      </p:tavLst>
                                    </p:anim>
                                    <p:anim calcmode="lin" valueType="num">
                                      <p:cBhvr additive="base">
                                        <p:cTn id="79" dur="500" fill="hold"/>
                                        <p:tgtEl>
                                          <p:spTgt spid="199770"/>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5" presetClass="entr" presetSubtype="10" fill="hold" grpId="0" nodeType="afterEffect">
                                  <p:stCondLst>
                                    <p:cond delay="0"/>
                                  </p:stCondLst>
                                  <p:childTnLst>
                                    <p:set>
                                      <p:cBhvr>
                                        <p:cTn id="82" dur="1" fill="hold">
                                          <p:stCondLst>
                                            <p:cond delay="0"/>
                                          </p:stCondLst>
                                        </p:cTn>
                                        <p:tgtEl>
                                          <p:spTgt spid="199798"/>
                                        </p:tgtEl>
                                        <p:attrNameLst>
                                          <p:attrName>style.visibility</p:attrName>
                                        </p:attrNameLst>
                                      </p:cBhvr>
                                      <p:to>
                                        <p:strVal val="visible"/>
                                      </p:to>
                                    </p:set>
                                    <p:animEffect transition="in" filter="checkerboard(across)">
                                      <p:cBhvr>
                                        <p:cTn id="83" dur="500"/>
                                        <p:tgtEl>
                                          <p:spTgt spid="199798"/>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199799"/>
                                        </p:tgtEl>
                                        <p:attrNameLst>
                                          <p:attrName>style.visibility</p:attrName>
                                        </p:attrNameLst>
                                      </p:cBhvr>
                                      <p:to>
                                        <p:strVal val="visible"/>
                                      </p:to>
                                    </p:set>
                                    <p:animEffect transition="in" filter="checkerboard(across)">
                                      <p:cBhvr>
                                        <p:cTn id="86" dur="500"/>
                                        <p:tgtEl>
                                          <p:spTgt spid="199799"/>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199801"/>
                                        </p:tgtEl>
                                        <p:attrNameLst>
                                          <p:attrName>style.visibility</p:attrName>
                                        </p:attrNameLst>
                                      </p:cBhvr>
                                      <p:to>
                                        <p:strVal val="visible"/>
                                      </p:to>
                                    </p:set>
                                    <p:animEffect transition="in" filter="checkerboard(across)">
                                      <p:cBhvr>
                                        <p:cTn id="89" dur="500"/>
                                        <p:tgtEl>
                                          <p:spTgt spid="199801"/>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199800"/>
                                        </p:tgtEl>
                                        <p:attrNameLst>
                                          <p:attrName>style.visibility</p:attrName>
                                        </p:attrNameLst>
                                      </p:cBhvr>
                                      <p:to>
                                        <p:strVal val="visible"/>
                                      </p:to>
                                    </p:set>
                                    <p:animEffect transition="in" filter="checkerboard(across)">
                                      <p:cBhvr>
                                        <p:cTn id="92" dur="500"/>
                                        <p:tgtEl>
                                          <p:spTgt spid="199800"/>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99802"/>
                                        </p:tgtEl>
                                        <p:attrNameLst>
                                          <p:attrName>style.visibility</p:attrName>
                                        </p:attrNameLst>
                                      </p:cBhvr>
                                      <p:to>
                                        <p:strVal val="visible"/>
                                      </p:to>
                                    </p:set>
                                    <p:anim calcmode="lin" valueType="num">
                                      <p:cBhvr additive="base">
                                        <p:cTn id="97" dur="500" fill="hold"/>
                                        <p:tgtEl>
                                          <p:spTgt spid="199802"/>
                                        </p:tgtEl>
                                        <p:attrNameLst>
                                          <p:attrName>ppt_x</p:attrName>
                                        </p:attrNameLst>
                                      </p:cBhvr>
                                      <p:tavLst>
                                        <p:tav tm="0">
                                          <p:val>
                                            <p:strVal val="0-#ppt_w/2"/>
                                          </p:val>
                                        </p:tav>
                                        <p:tav tm="100000">
                                          <p:val>
                                            <p:strVal val="#ppt_x"/>
                                          </p:val>
                                        </p:tav>
                                      </p:tavLst>
                                    </p:anim>
                                    <p:anim calcmode="lin" valueType="num">
                                      <p:cBhvr additive="base">
                                        <p:cTn id="98" dur="500" fill="hold"/>
                                        <p:tgtEl>
                                          <p:spTgt spid="199802"/>
                                        </p:tgtEl>
                                        <p:attrNameLst>
                                          <p:attrName>ppt_y</p:attrName>
                                        </p:attrNameLst>
                                      </p:cBhvr>
                                      <p:tavLst>
                                        <p:tav tm="0">
                                          <p:val>
                                            <p:strVal val="#ppt_y"/>
                                          </p:val>
                                        </p:tav>
                                        <p:tav tm="100000">
                                          <p:val>
                                            <p:strVal val="#ppt_y"/>
                                          </p:val>
                                        </p:tav>
                                      </p:tavLst>
                                    </p:anim>
                                  </p:childTnLst>
                                </p:cTn>
                              </p:par>
                            </p:childTnLst>
                          </p:cTn>
                        </p:par>
                        <p:par>
                          <p:cTn id="99" fill="hold">
                            <p:stCondLst>
                              <p:cond delay="500"/>
                            </p:stCondLst>
                            <p:childTnLst>
                              <p:par>
                                <p:cTn id="100" presetID="5" presetClass="entr" presetSubtype="10" fill="hold" grpId="0" nodeType="afterEffect">
                                  <p:stCondLst>
                                    <p:cond delay="0"/>
                                  </p:stCondLst>
                                  <p:childTnLst>
                                    <p:set>
                                      <p:cBhvr>
                                        <p:cTn id="101" dur="1" fill="hold">
                                          <p:stCondLst>
                                            <p:cond delay="0"/>
                                          </p:stCondLst>
                                        </p:cTn>
                                        <p:tgtEl>
                                          <p:spTgt spid="199772"/>
                                        </p:tgtEl>
                                        <p:attrNameLst>
                                          <p:attrName>style.visibility</p:attrName>
                                        </p:attrNameLst>
                                      </p:cBhvr>
                                      <p:to>
                                        <p:strVal val="visible"/>
                                      </p:to>
                                    </p:set>
                                    <p:animEffect transition="in" filter="checkerboard(across)">
                                      <p:cBhvr>
                                        <p:cTn id="102" dur="500"/>
                                        <p:tgtEl>
                                          <p:spTgt spid="199772"/>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8" presetClass="entr" presetSubtype="32" fill="hold"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diamond(out)">
                                      <p:cBhvr>
                                        <p:cTn id="113" dur="500"/>
                                        <p:tgtEl>
                                          <p:spTgt spid="12"/>
                                        </p:tgtEl>
                                      </p:cBhvr>
                                    </p:animEffect>
                                  </p:childTnLst>
                                </p:cTn>
                              </p:par>
                            </p:childTnLst>
                          </p:cTn>
                        </p:par>
                        <p:par>
                          <p:cTn id="114" fill="hold">
                            <p:stCondLst>
                              <p:cond delay="500"/>
                            </p:stCondLst>
                            <p:childTnLst>
                              <p:par>
                                <p:cTn id="115" presetID="8" presetClass="entr" presetSubtype="32" fill="hold" nodeType="after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diamond(out)">
                                      <p:cBhvr>
                                        <p:cTn id="117" dur="500"/>
                                        <p:tgtEl>
                                          <p:spTgt spid="11"/>
                                        </p:tgtEl>
                                      </p:cBhvr>
                                    </p:animEffect>
                                  </p:childTnLst>
                                </p:cTn>
                              </p:par>
                            </p:childTnLst>
                          </p:cTn>
                        </p:par>
                        <p:par>
                          <p:cTn id="118" fill="hold">
                            <p:stCondLst>
                              <p:cond delay="1000"/>
                            </p:stCondLst>
                            <p:childTnLst>
                              <p:par>
                                <p:cTn id="119" presetID="8" presetClass="entr" presetSubtype="32" fill="hold" nodeType="after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diamond(out)">
                                      <p:cBhvr>
                                        <p:cTn id="121" dur="500"/>
                                        <p:tgtEl>
                                          <p:spTgt spid="10"/>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ntr" presetSubtype="4" fill="hold" grpId="0" nodeType="clickEffect">
                                  <p:stCondLst>
                                    <p:cond delay="0"/>
                                  </p:stCondLst>
                                  <p:childTnLst>
                                    <p:set>
                                      <p:cBhvr>
                                        <p:cTn id="125" dur="1" fill="hold">
                                          <p:stCondLst>
                                            <p:cond delay="0"/>
                                          </p:stCondLst>
                                        </p:cTn>
                                        <p:tgtEl>
                                          <p:spTgt spid="199827"/>
                                        </p:tgtEl>
                                        <p:attrNameLst>
                                          <p:attrName>style.visibility</p:attrName>
                                        </p:attrNameLst>
                                      </p:cBhvr>
                                      <p:to>
                                        <p:strVal val="visible"/>
                                      </p:to>
                                    </p:set>
                                    <p:animEffect transition="in" filter="wheel(4)">
                                      <p:cBhvr>
                                        <p:cTn id="126" dur="1000"/>
                                        <p:tgtEl>
                                          <p:spTgt spid="199827"/>
                                        </p:tgtEl>
                                      </p:cBhvr>
                                    </p:animEffect>
                                  </p:childTnLst>
                                </p:cTn>
                              </p:par>
                            </p:childTnLst>
                          </p:cTn>
                        </p:par>
                        <p:par>
                          <p:cTn id="127" fill="hold">
                            <p:stCondLst>
                              <p:cond delay="1000"/>
                            </p:stCondLst>
                            <p:childTnLst>
                              <p:par>
                                <p:cTn id="128" presetID="5" presetClass="entr" presetSubtype="10" fill="hold" grpId="0" nodeType="afterEffect">
                                  <p:stCondLst>
                                    <p:cond delay="0"/>
                                  </p:stCondLst>
                                  <p:childTnLst>
                                    <p:set>
                                      <p:cBhvr>
                                        <p:cTn id="129" dur="1" fill="hold">
                                          <p:stCondLst>
                                            <p:cond delay="0"/>
                                          </p:stCondLst>
                                        </p:cTn>
                                        <p:tgtEl>
                                          <p:spTgt spid="199825"/>
                                        </p:tgtEl>
                                        <p:attrNameLst>
                                          <p:attrName>style.visibility</p:attrName>
                                        </p:attrNameLst>
                                      </p:cBhvr>
                                      <p:to>
                                        <p:strVal val="visible"/>
                                      </p:to>
                                    </p:set>
                                    <p:animEffect transition="in" filter="checkerboard(across)">
                                      <p:cBhvr>
                                        <p:cTn id="130" dur="500"/>
                                        <p:tgtEl>
                                          <p:spTgt spid="199825"/>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14"/>
                                        </p:tgtEl>
                                        <p:attrNameLst>
                                          <p:attrName>style.visibility</p:attrName>
                                        </p:attrNameLst>
                                      </p:cBhvr>
                                      <p:to>
                                        <p:strVal val="visible"/>
                                      </p:to>
                                    </p:set>
                                    <p:anim calcmode="lin" valueType="num">
                                      <p:cBhvr additive="base">
                                        <p:cTn id="135" dur="500" fill="hold"/>
                                        <p:tgtEl>
                                          <p:spTgt spid="14"/>
                                        </p:tgtEl>
                                        <p:attrNameLst>
                                          <p:attrName>ppt_x</p:attrName>
                                        </p:attrNameLst>
                                      </p:cBhvr>
                                      <p:tavLst>
                                        <p:tav tm="0">
                                          <p:val>
                                            <p:strVal val="#ppt_x"/>
                                          </p:val>
                                        </p:tav>
                                        <p:tav tm="100000">
                                          <p:val>
                                            <p:strVal val="#ppt_x"/>
                                          </p:val>
                                        </p:tav>
                                      </p:tavLst>
                                    </p:anim>
                                    <p:anim calcmode="lin" valueType="num">
                                      <p:cBhvr additive="base">
                                        <p:cTn id="136" dur="500" fill="hold"/>
                                        <p:tgtEl>
                                          <p:spTgt spid="14"/>
                                        </p:tgtEl>
                                        <p:attrNameLst>
                                          <p:attrName>ppt_y</p:attrName>
                                        </p:attrNameLst>
                                      </p:cBhvr>
                                      <p:tavLst>
                                        <p:tav tm="0">
                                          <p:val>
                                            <p:strVal val="1+#ppt_h/2"/>
                                          </p:val>
                                        </p:tav>
                                        <p:tav tm="100000">
                                          <p:val>
                                            <p:strVal val="#ppt_y"/>
                                          </p:val>
                                        </p:tav>
                                      </p:tavLst>
                                    </p:anim>
                                  </p:childTnLst>
                                </p:cTn>
                              </p:par>
                            </p:childTnLst>
                          </p:cTn>
                        </p:par>
                        <p:par>
                          <p:cTn id="137" fill="hold">
                            <p:stCondLst>
                              <p:cond delay="500"/>
                            </p:stCondLst>
                            <p:childTnLst>
                              <p:par>
                                <p:cTn id="138" presetID="2" presetClass="entr" presetSubtype="4" fill="hold" nodeType="afterEffect">
                                  <p:stCondLst>
                                    <p:cond delay="0"/>
                                  </p:stCondLst>
                                  <p:childTnLst>
                                    <p:set>
                                      <p:cBhvr>
                                        <p:cTn id="139" dur="1" fill="hold">
                                          <p:stCondLst>
                                            <p:cond delay="0"/>
                                          </p:stCondLst>
                                        </p:cTn>
                                        <p:tgtEl>
                                          <p:spTgt spid="13"/>
                                        </p:tgtEl>
                                        <p:attrNameLst>
                                          <p:attrName>style.visibility</p:attrName>
                                        </p:attrNameLst>
                                      </p:cBhvr>
                                      <p:to>
                                        <p:strVal val="visible"/>
                                      </p:to>
                                    </p:set>
                                    <p:anim calcmode="lin" valueType="num">
                                      <p:cBhvr additive="base">
                                        <p:cTn id="140" dur="500" fill="hold"/>
                                        <p:tgtEl>
                                          <p:spTgt spid="13"/>
                                        </p:tgtEl>
                                        <p:attrNameLst>
                                          <p:attrName>ppt_x</p:attrName>
                                        </p:attrNameLst>
                                      </p:cBhvr>
                                      <p:tavLst>
                                        <p:tav tm="0">
                                          <p:val>
                                            <p:strVal val="#ppt_x"/>
                                          </p:val>
                                        </p:tav>
                                        <p:tav tm="100000">
                                          <p:val>
                                            <p:strVal val="#ppt_x"/>
                                          </p:val>
                                        </p:tav>
                                      </p:tavLst>
                                    </p:anim>
                                    <p:anim calcmode="lin" valueType="num">
                                      <p:cBhvr additive="base">
                                        <p:cTn id="141" dur="500" fill="hold"/>
                                        <p:tgtEl>
                                          <p:spTgt spid="13"/>
                                        </p:tgtEl>
                                        <p:attrNameLst>
                                          <p:attrName>ppt_y</p:attrName>
                                        </p:attrNameLst>
                                      </p:cBhvr>
                                      <p:tavLst>
                                        <p:tav tm="0">
                                          <p:val>
                                            <p:strVal val="1+#ppt_h/2"/>
                                          </p:val>
                                        </p:tav>
                                        <p:tav tm="100000">
                                          <p:val>
                                            <p:strVal val="#ppt_y"/>
                                          </p:val>
                                        </p:tav>
                                      </p:tavLst>
                                    </p:anim>
                                  </p:childTnLst>
                                </p:cTn>
                              </p:par>
                            </p:childTnLst>
                          </p:cTn>
                        </p:par>
                        <p:par>
                          <p:cTn id="142" fill="hold">
                            <p:stCondLst>
                              <p:cond delay="1000"/>
                            </p:stCondLst>
                            <p:childTnLst>
                              <p:par>
                                <p:cTn id="143" presetID="2" presetClass="entr" presetSubtype="4" fill="hold" nodeType="afterEffect">
                                  <p:stCondLst>
                                    <p:cond delay="0"/>
                                  </p:stCondLst>
                                  <p:childTnLst>
                                    <p:set>
                                      <p:cBhvr>
                                        <p:cTn id="144" dur="1" fill="hold">
                                          <p:stCondLst>
                                            <p:cond delay="0"/>
                                          </p:stCondLst>
                                        </p:cTn>
                                        <p:tgtEl>
                                          <p:spTgt spid="15"/>
                                        </p:tgtEl>
                                        <p:attrNameLst>
                                          <p:attrName>style.visibility</p:attrName>
                                        </p:attrNameLst>
                                      </p:cBhvr>
                                      <p:to>
                                        <p:strVal val="visible"/>
                                      </p:to>
                                    </p:set>
                                    <p:anim calcmode="lin" valueType="num">
                                      <p:cBhvr additive="base">
                                        <p:cTn id="145" dur="500" fill="hold"/>
                                        <p:tgtEl>
                                          <p:spTgt spid="15"/>
                                        </p:tgtEl>
                                        <p:attrNameLst>
                                          <p:attrName>ppt_x</p:attrName>
                                        </p:attrNameLst>
                                      </p:cBhvr>
                                      <p:tavLst>
                                        <p:tav tm="0">
                                          <p:val>
                                            <p:strVal val="#ppt_x"/>
                                          </p:val>
                                        </p:tav>
                                        <p:tav tm="100000">
                                          <p:val>
                                            <p:strVal val="#ppt_x"/>
                                          </p:val>
                                        </p:tav>
                                      </p:tavLst>
                                    </p:anim>
                                    <p:anim calcmode="lin" valueType="num">
                                      <p:cBhvr additive="base">
                                        <p:cTn id="146" dur="500" fill="hold"/>
                                        <p:tgtEl>
                                          <p:spTgt spid="15"/>
                                        </p:tgtEl>
                                        <p:attrNameLst>
                                          <p:attrName>ppt_y</p:attrName>
                                        </p:attrNameLst>
                                      </p:cBhvr>
                                      <p:tavLst>
                                        <p:tav tm="0">
                                          <p:val>
                                            <p:strVal val="1+#ppt_h/2"/>
                                          </p:val>
                                        </p:tav>
                                        <p:tav tm="100000">
                                          <p:val>
                                            <p:strVal val="#ppt_y"/>
                                          </p:val>
                                        </p:tav>
                                      </p:tavLst>
                                    </p:anim>
                                  </p:childTnLst>
                                </p:cTn>
                              </p:par>
                            </p:childTnLst>
                          </p:cTn>
                        </p:par>
                        <p:par>
                          <p:cTn id="147" fill="hold">
                            <p:stCondLst>
                              <p:cond delay="1500"/>
                            </p:stCondLst>
                            <p:childTnLst>
                              <p:par>
                                <p:cTn id="148" presetID="21" presetClass="entr" presetSubtype="4" fill="hold" grpId="0" nodeType="afterEffect">
                                  <p:stCondLst>
                                    <p:cond delay="0"/>
                                  </p:stCondLst>
                                  <p:childTnLst>
                                    <p:set>
                                      <p:cBhvr>
                                        <p:cTn id="149" dur="1" fill="hold">
                                          <p:stCondLst>
                                            <p:cond delay="0"/>
                                          </p:stCondLst>
                                        </p:cTn>
                                        <p:tgtEl>
                                          <p:spTgt spid="199828"/>
                                        </p:tgtEl>
                                        <p:attrNameLst>
                                          <p:attrName>style.visibility</p:attrName>
                                        </p:attrNameLst>
                                      </p:cBhvr>
                                      <p:to>
                                        <p:strVal val="visible"/>
                                      </p:to>
                                    </p:set>
                                    <p:animEffect transition="in" filter="wheel(4)">
                                      <p:cBhvr>
                                        <p:cTn id="150" dur="1000"/>
                                        <p:tgtEl>
                                          <p:spTgt spid="199828"/>
                                        </p:tgtEl>
                                      </p:cBhvr>
                                    </p:animEffect>
                                  </p:childTnLst>
                                </p:cTn>
                              </p:par>
                            </p:childTnLst>
                          </p:cTn>
                        </p:par>
                      </p:childTnLst>
                    </p:cTn>
                  </p:par>
                  <p:par>
                    <p:cTn id="151" fill="hold">
                      <p:stCondLst>
                        <p:cond delay="indefinite"/>
                      </p:stCondLst>
                      <p:childTnLst>
                        <p:par>
                          <p:cTn id="152" fill="hold">
                            <p:stCondLst>
                              <p:cond delay="0"/>
                            </p:stCondLst>
                            <p:childTnLst>
                              <p:par>
                                <p:cTn id="153" presetID="2" presetClass="entr" presetSubtype="1" fill="hold" grpId="0" nodeType="clickEffect">
                                  <p:stCondLst>
                                    <p:cond delay="0"/>
                                  </p:stCondLst>
                                  <p:childTnLst>
                                    <p:set>
                                      <p:cBhvr>
                                        <p:cTn id="154" dur="1" fill="hold">
                                          <p:stCondLst>
                                            <p:cond delay="0"/>
                                          </p:stCondLst>
                                        </p:cTn>
                                        <p:tgtEl>
                                          <p:spTgt spid="199842"/>
                                        </p:tgtEl>
                                        <p:attrNameLst>
                                          <p:attrName>style.visibility</p:attrName>
                                        </p:attrNameLst>
                                      </p:cBhvr>
                                      <p:to>
                                        <p:strVal val="visible"/>
                                      </p:to>
                                    </p:set>
                                    <p:anim calcmode="lin" valueType="num">
                                      <p:cBhvr additive="base">
                                        <p:cTn id="155" dur="500" fill="hold"/>
                                        <p:tgtEl>
                                          <p:spTgt spid="199842"/>
                                        </p:tgtEl>
                                        <p:attrNameLst>
                                          <p:attrName>ppt_x</p:attrName>
                                        </p:attrNameLst>
                                      </p:cBhvr>
                                      <p:tavLst>
                                        <p:tav tm="0">
                                          <p:val>
                                            <p:strVal val="#ppt_x"/>
                                          </p:val>
                                        </p:tav>
                                        <p:tav tm="100000">
                                          <p:val>
                                            <p:strVal val="#ppt_x"/>
                                          </p:val>
                                        </p:tav>
                                      </p:tavLst>
                                    </p:anim>
                                    <p:anim calcmode="lin" valueType="num">
                                      <p:cBhvr additive="base">
                                        <p:cTn id="156" dur="500" fill="hold"/>
                                        <p:tgtEl>
                                          <p:spTgt spid="199842"/>
                                        </p:tgtEl>
                                        <p:attrNameLst>
                                          <p:attrName>ppt_y</p:attrName>
                                        </p:attrNameLst>
                                      </p:cBhvr>
                                      <p:tavLst>
                                        <p:tav tm="0">
                                          <p:val>
                                            <p:strVal val="0-#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5" presetClass="entr" presetSubtype="10" fill="hold" grpId="0" nodeType="clickEffect">
                                  <p:stCondLst>
                                    <p:cond delay="0"/>
                                  </p:stCondLst>
                                  <p:childTnLst>
                                    <p:set>
                                      <p:cBhvr>
                                        <p:cTn id="160" dur="1" fill="hold">
                                          <p:stCondLst>
                                            <p:cond delay="0"/>
                                          </p:stCondLst>
                                        </p:cTn>
                                        <p:tgtEl>
                                          <p:spTgt spid="199840"/>
                                        </p:tgtEl>
                                        <p:attrNameLst>
                                          <p:attrName>style.visibility</p:attrName>
                                        </p:attrNameLst>
                                      </p:cBhvr>
                                      <p:to>
                                        <p:strVal val="visible"/>
                                      </p:to>
                                    </p:set>
                                    <p:animEffect transition="in" filter="checkerboard(across)">
                                      <p:cBhvr>
                                        <p:cTn id="161" dur="500"/>
                                        <p:tgtEl>
                                          <p:spTgt spid="199840"/>
                                        </p:tgtEl>
                                      </p:cBhvr>
                                    </p:animEffect>
                                  </p:childTnLst>
                                </p:cTn>
                              </p:par>
                            </p:childTnLst>
                          </p:cTn>
                        </p:par>
                      </p:childTnLst>
                    </p:cTn>
                  </p:par>
                  <p:par>
                    <p:cTn id="162" fill="hold">
                      <p:stCondLst>
                        <p:cond delay="indefinite"/>
                      </p:stCondLst>
                      <p:childTnLst>
                        <p:par>
                          <p:cTn id="163" fill="hold">
                            <p:stCondLst>
                              <p:cond delay="0"/>
                            </p:stCondLst>
                            <p:childTnLst>
                              <p:par>
                                <p:cTn id="164" presetID="2" presetClass="entr" presetSubtype="8" fill="hold" grpId="0" nodeType="clickEffect">
                                  <p:stCondLst>
                                    <p:cond delay="0"/>
                                  </p:stCondLst>
                                  <p:childTnLst>
                                    <p:set>
                                      <p:cBhvr>
                                        <p:cTn id="165" dur="1" fill="hold">
                                          <p:stCondLst>
                                            <p:cond delay="0"/>
                                          </p:stCondLst>
                                        </p:cTn>
                                        <p:tgtEl>
                                          <p:spTgt spid="134"/>
                                        </p:tgtEl>
                                        <p:attrNameLst>
                                          <p:attrName>style.visibility</p:attrName>
                                        </p:attrNameLst>
                                      </p:cBhvr>
                                      <p:to>
                                        <p:strVal val="visible"/>
                                      </p:to>
                                    </p:set>
                                    <p:anim calcmode="lin" valueType="num">
                                      <p:cBhvr additive="base">
                                        <p:cTn id="166" dur="500" fill="hold"/>
                                        <p:tgtEl>
                                          <p:spTgt spid="134"/>
                                        </p:tgtEl>
                                        <p:attrNameLst>
                                          <p:attrName>ppt_x</p:attrName>
                                        </p:attrNameLst>
                                      </p:cBhvr>
                                      <p:tavLst>
                                        <p:tav tm="0">
                                          <p:val>
                                            <p:strVal val="0-#ppt_w/2"/>
                                          </p:val>
                                        </p:tav>
                                        <p:tav tm="100000">
                                          <p:val>
                                            <p:strVal val="#ppt_x"/>
                                          </p:val>
                                        </p:tav>
                                      </p:tavLst>
                                    </p:anim>
                                    <p:anim calcmode="lin" valueType="num">
                                      <p:cBhvr additive="base">
                                        <p:cTn id="167" dur="50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animBg="1"/>
      <p:bldP spid="199715" grpId="0" animBg="1"/>
      <p:bldP spid="199764" grpId="0" animBg="1"/>
      <p:bldP spid="199765" grpId="0" animBg="1"/>
      <p:bldP spid="199766" grpId="0" animBg="1"/>
      <p:bldP spid="199767" grpId="0" animBg="1"/>
      <p:bldP spid="199768" grpId="0" animBg="1"/>
      <p:bldP spid="199769" grpId="0" animBg="1"/>
      <p:bldP spid="199770" grpId="0" animBg="1"/>
      <p:bldP spid="199772" grpId="0" animBg="1"/>
      <p:bldP spid="199798" grpId="0" animBg="1"/>
      <p:bldP spid="199799" grpId="0" animBg="1"/>
      <p:bldP spid="199800" grpId="0" animBg="1"/>
      <p:bldP spid="199801" grpId="0" animBg="1"/>
      <p:bldP spid="199802" grpId="0" animBg="1"/>
      <p:bldP spid="199825" grpId="0" animBg="1"/>
      <p:bldP spid="199827" grpId="0" animBg="1"/>
      <p:bldP spid="199828" grpId="0" animBg="1"/>
      <p:bldP spid="199840" grpId="0" animBg="1"/>
      <p:bldP spid="199842" grpId="0" animBg="1"/>
      <p:bldP spid="1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tr-TR" dirty="0" smtClean="0">
                <a:latin typeface="Corbel" pitchFamily="34" charset="0"/>
              </a:rPr>
              <a:t>Değerlendirme Süreci</a:t>
            </a:r>
            <a:endParaRPr lang="en-GB" i="1" dirty="0" smtClean="0">
              <a:latin typeface="Corbel" pitchFamily="34" charset="0"/>
            </a:endParaRPr>
          </a:p>
        </p:txBody>
      </p:sp>
      <p:sp>
        <p:nvSpPr>
          <p:cNvPr id="11267" name="Slide Number Placeholder 5"/>
          <p:cNvSpPr>
            <a:spLocks noGrp="1"/>
          </p:cNvSpPr>
          <p:nvPr>
            <p:ph type="sldNum" sz="quarter" idx="10"/>
          </p:nvPr>
        </p:nvSpPr>
        <p:spPr>
          <a:noFill/>
        </p:spPr>
        <p:txBody>
          <a:bodyPr/>
          <a:lstStyle/>
          <a:p>
            <a:fld id="{F22F7F01-3E83-4F14-BF24-217EA78D4D5A}" type="slidenum">
              <a:rPr lang="en-US" smtClean="0"/>
              <a:pPr/>
              <a:t>24</a:t>
            </a:fld>
            <a:endParaRPr lang="en-US" smtClean="0"/>
          </a:p>
        </p:txBody>
      </p:sp>
      <p:sp>
        <p:nvSpPr>
          <p:cNvPr id="214019" name="Rectangle 3"/>
          <p:cNvSpPr>
            <a:spLocks noChangeAspect="1" noChangeArrowheads="1"/>
          </p:cNvSpPr>
          <p:nvPr/>
        </p:nvSpPr>
        <p:spPr bwMode="auto">
          <a:xfrm>
            <a:off x="611188" y="1232694"/>
            <a:ext cx="1511300" cy="1152525"/>
          </a:xfrm>
          <a:prstGeom prst="rect">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tr-TR" dirty="0">
                <a:solidFill>
                  <a:schemeClr val="bg1"/>
                </a:solidFill>
                <a:effectLst>
                  <a:outerShdw blurRad="38100" dist="38100" dir="2700000" algn="tl">
                    <a:srgbClr val="000000"/>
                  </a:outerShdw>
                </a:effectLst>
                <a:latin typeface="Corbel" pitchFamily="34" charset="0"/>
              </a:rPr>
              <a:t>Değerlendirme</a:t>
            </a:r>
            <a:endParaRPr lang="en-GB" dirty="0">
              <a:solidFill>
                <a:schemeClr val="bg1"/>
              </a:solidFill>
              <a:effectLst>
                <a:outerShdw blurRad="38100" dist="38100" dir="2700000" algn="tl">
                  <a:srgbClr val="000000"/>
                </a:outerShdw>
              </a:effectLst>
              <a:latin typeface="Corbel" pitchFamily="34" charset="0"/>
            </a:endParaRPr>
          </a:p>
        </p:txBody>
      </p:sp>
      <p:sp>
        <p:nvSpPr>
          <p:cNvPr id="214079" name="AutoShape 63"/>
          <p:cNvSpPr>
            <a:spLocks noChangeArrowheads="1"/>
          </p:cNvSpPr>
          <p:nvPr/>
        </p:nvSpPr>
        <p:spPr bwMode="auto">
          <a:xfrm>
            <a:off x="2339975" y="1593057"/>
            <a:ext cx="792163" cy="287337"/>
          </a:xfrm>
          <a:prstGeom prst="rightArrow">
            <a:avLst>
              <a:gd name="adj1" fmla="val 50000"/>
              <a:gd name="adj2" fmla="val 68923"/>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endParaRPr lang="tr-TR"/>
          </a:p>
        </p:txBody>
      </p:sp>
      <p:sp>
        <p:nvSpPr>
          <p:cNvPr id="214126" name="Rectangle 110"/>
          <p:cNvSpPr>
            <a:spLocks noChangeArrowheads="1"/>
          </p:cNvSpPr>
          <p:nvPr/>
        </p:nvSpPr>
        <p:spPr bwMode="auto">
          <a:xfrm>
            <a:off x="539552" y="3501008"/>
            <a:ext cx="2016224" cy="936104"/>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GB" sz="1400" b="1" dirty="0" err="1" smtClean="0">
                <a:solidFill>
                  <a:schemeClr val="bg1"/>
                </a:solidFill>
                <a:latin typeface="Corbel" pitchFamily="34" charset="0"/>
              </a:rPr>
              <a:t>Sonuçlara</a:t>
            </a:r>
            <a:r>
              <a:rPr lang="en-GB" sz="1400" b="1" dirty="0" smtClean="0">
                <a:solidFill>
                  <a:schemeClr val="bg1"/>
                </a:solidFill>
                <a:latin typeface="Corbel" pitchFamily="34" charset="0"/>
              </a:rPr>
              <a:t> </a:t>
            </a:r>
            <a:r>
              <a:rPr lang="en-GB" sz="1400" b="1" dirty="0" err="1" smtClean="0">
                <a:solidFill>
                  <a:schemeClr val="bg1"/>
                </a:solidFill>
                <a:latin typeface="Corbel" pitchFamily="34" charset="0"/>
              </a:rPr>
              <a:t>itiraz</a:t>
            </a:r>
            <a:r>
              <a:rPr lang="tr-TR" sz="1400" b="1" dirty="0" smtClean="0">
                <a:solidFill>
                  <a:schemeClr val="bg1"/>
                </a:solidFill>
                <a:latin typeface="Corbel" pitchFamily="34" charset="0"/>
              </a:rPr>
              <a:t> </a:t>
            </a:r>
          </a:p>
          <a:p>
            <a:pPr algn="ctr">
              <a:defRPr/>
            </a:pPr>
            <a:r>
              <a:rPr lang="tr-TR" sz="1400" b="1" dirty="0" smtClean="0">
                <a:solidFill>
                  <a:schemeClr val="bg1"/>
                </a:solidFill>
                <a:latin typeface="Corbel" pitchFamily="34" charset="0"/>
              </a:rPr>
              <a:t>hakkınız bulunmaktadır.</a:t>
            </a:r>
            <a:endParaRPr lang="en-GB" sz="1400" b="1" dirty="0" smtClean="0">
              <a:solidFill>
                <a:schemeClr val="bg1"/>
              </a:solidFill>
              <a:latin typeface="Corbel" pitchFamily="34" charset="0"/>
            </a:endParaRPr>
          </a:p>
        </p:txBody>
      </p:sp>
      <p:grpSp>
        <p:nvGrpSpPr>
          <p:cNvPr id="2" name="Group 132"/>
          <p:cNvGrpSpPr>
            <a:grpSpLocks noChangeAspect="1"/>
          </p:cNvGrpSpPr>
          <p:nvPr/>
        </p:nvGrpSpPr>
        <p:grpSpPr bwMode="auto">
          <a:xfrm>
            <a:off x="3275807" y="1232694"/>
            <a:ext cx="1511300" cy="1152525"/>
            <a:chOff x="2109" y="754"/>
            <a:chExt cx="952" cy="726"/>
          </a:xfrm>
        </p:grpSpPr>
        <p:sp>
          <p:nvSpPr>
            <p:cNvPr id="214145" name="Rectangle 129"/>
            <p:cNvSpPr>
              <a:spLocks noChangeArrowheads="1"/>
            </p:cNvSpPr>
            <p:nvPr/>
          </p:nvSpPr>
          <p:spPr bwMode="auto">
            <a:xfrm>
              <a:off x="2109" y="754"/>
              <a:ext cx="952" cy="726"/>
            </a:xfrm>
            <a:prstGeom prst="rect">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tr-TR" dirty="0">
                  <a:solidFill>
                    <a:schemeClr val="bg1"/>
                  </a:solidFill>
                  <a:effectLst>
                    <a:outerShdw blurRad="38100" dist="38100" dir="2700000" algn="tl">
                      <a:srgbClr val="000000"/>
                    </a:outerShdw>
                  </a:effectLst>
                  <a:latin typeface="Corbel" pitchFamily="34" charset="0"/>
                </a:rPr>
                <a:t>Müzakereler</a:t>
              </a:r>
              <a:endParaRPr lang="en-GB" dirty="0">
                <a:solidFill>
                  <a:schemeClr val="bg1"/>
                </a:solidFill>
                <a:effectLst>
                  <a:outerShdw blurRad="38100" dist="38100" dir="2700000" algn="tl">
                    <a:srgbClr val="000000"/>
                  </a:outerShdw>
                </a:effectLst>
                <a:latin typeface="Corbel" pitchFamily="34" charset="0"/>
              </a:endParaRPr>
            </a:p>
          </p:txBody>
        </p:sp>
        <p:sp>
          <p:nvSpPr>
            <p:cNvPr id="11320" name="AutoShape 130"/>
            <p:cNvSpPr>
              <a:spLocks noChangeArrowheads="1"/>
            </p:cNvSpPr>
            <p:nvPr/>
          </p:nvSpPr>
          <p:spPr bwMode="auto">
            <a:xfrm>
              <a:off x="2155" y="1217"/>
              <a:ext cx="181" cy="227"/>
            </a:xfrm>
            <a:prstGeom prst="upArrow">
              <a:avLst>
                <a:gd name="adj1" fmla="val 50278"/>
                <a:gd name="adj2" fmla="val 59113"/>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eaVert" wrap="none" anchor="ctr"/>
            <a:lstStyle/>
            <a:p>
              <a:endParaRPr lang="tr-TR"/>
            </a:p>
          </p:txBody>
        </p:sp>
        <p:sp>
          <p:nvSpPr>
            <p:cNvPr id="11321" name="AutoShape 131"/>
            <p:cNvSpPr>
              <a:spLocks noChangeArrowheads="1"/>
            </p:cNvSpPr>
            <p:nvPr/>
          </p:nvSpPr>
          <p:spPr bwMode="auto">
            <a:xfrm flipV="1">
              <a:off x="2835" y="799"/>
              <a:ext cx="181" cy="226"/>
            </a:xfrm>
            <a:prstGeom prst="upArrow">
              <a:avLst>
                <a:gd name="adj1" fmla="val 50278"/>
                <a:gd name="adj2" fmla="val 58853"/>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eaVert" wrap="none" anchor="ctr"/>
            <a:lstStyle/>
            <a:p>
              <a:endParaRPr lang="tr-TR"/>
            </a:p>
          </p:txBody>
        </p:sp>
      </p:grpSp>
      <p:grpSp>
        <p:nvGrpSpPr>
          <p:cNvPr id="3" name="Group 133"/>
          <p:cNvGrpSpPr>
            <a:grpSpLocks/>
          </p:cNvGrpSpPr>
          <p:nvPr/>
        </p:nvGrpSpPr>
        <p:grpSpPr bwMode="auto">
          <a:xfrm>
            <a:off x="468313" y="1052513"/>
            <a:ext cx="279400" cy="514350"/>
            <a:chOff x="5172" y="2729"/>
            <a:chExt cx="221" cy="460"/>
          </a:xfrm>
        </p:grpSpPr>
        <p:sp>
          <p:nvSpPr>
            <p:cNvPr id="11309" name="Freeform 134"/>
            <p:cNvSpPr>
              <a:spLocks/>
            </p:cNvSpPr>
            <p:nvPr/>
          </p:nvSpPr>
          <p:spPr bwMode="auto">
            <a:xfrm>
              <a:off x="5172" y="2729"/>
              <a:ext cx="221" cy="64"/>
            </a:xfrm>
            <a:custGeom>
              <a:avLst/>
              <a:gdLst>
                <a:gd name="T0" fmla="*/ 14 w 442"/>
                <a:gd name="T1" fmla="*/ 0 h 129"/>
                <a:gd name="T2" fmla="*/ 0 w 442"/>
                <a:gd name="T3" fmla="*/ 0 h 129"/>
                <a:gd name="T4" fmla="*/ 0 w 442"/>
                <a:gd name="T5" fmla="*/ 4 h 129"/>
                <a:gd name="T6" fmla="*/ 14 w 442"/>
                <a:gd name="T7" fmla="*/ 4 h 129"/>
                <a:gd name="T8" fmla="*/ 14 w 442"/>
                <a:gd name="T9" fmla="*/ 0 h 129"/>
                <a:gd name="T10" fmla="*/ 14 w 442"/>
                <a:gd name="T11" fmla="*/ 0 h 129"/>
                <a:gd name="T12" fmla="*/ 0 60000 65536"/>
                <a:gd name="T13" fmla="*/ 0 60000 65536"/>
                <a:gd name="T14" fmla="*/ 0 60000 65536"/>
                <a:gd name="T15" fmla="*/ 0 60000 65536"/>
                <a:gd name="T16" fmla="*/ 0 60000 65536"/>
                <a:gd name="T17" fmla="*/ 0 60000 65536"/>
                <a:gd name="T18" fmla="*/ 0 w 442"/>
                <a:gd name="T19" fmla="*/ 0 h 129"/>
                <a:gd name="T20" fmla="*/ 442 w 44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42" h="129">
                  <a:moveTo>
                    <a:pt x="428" y="0"/>
                  </a:moveTo>
                  <a:lnTo>
                    <a:pt x="0" y="0"/>
                  </a:lnTo>
                  <a:lnTo>
                    <a:pt x="0" y="129"/>
                  </a:lnTo>
                  <a:lnTo>
                    <a:pt x="442" y="129"/>
                  </a:lnTo>
                  <a:lnTo>
                    <a:pt x="442" y="0"/>
                  </a:lnTo>
                  <a:lnTo>
                    <a:pt x="428"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10" name="Freeform 135"/>
            <p:cNvSpPr>
              <a:spLocks/>
            </p:cNvSpPr>
            <p:nvPr/>
          </p:nvSpPr>
          <p:spPr bwMode="auto">
            <a:xfrm>
              <a:off x="5186" y="2743"/>
              <a:ext cx="194" cy="37"/>
            </a:xfrm>
            <a:custGeom>
              <a:avLst/>
              <a:gdLst>
                <a:gd name="T0" fmla="*/ 12 w 388"/>
                <a:gd name="T1" fmla="*/ 0 h 74"/>
                <a:gd name="T2" fmla="*/ 12 w 388"/>
                <a:gd name="T3" fmla="*/ 1 h 74"/>
                <a:gd name="T4" fmla="*/ 12 w 388"/>
                <a:gd name="T5" fmla="*/ 1 h 74"/>
                <a:gd name="T6" fmla="*/ 12 w 388"/>
                <a:gd name="T7" fmla="*/ 1 h 74"/>
                <a:gd name="T8" fmla="*/ 12 w 388"/>
                <a:gd name="T9" fmla="*/ 2 h 74"/>
                <a:gd name="T10" fmla="*/ 12 w 388"/>
                <a:gd name="T11" fmla="*/ 2 h 74"/>
                <a:gd name="T12" fmla="*/ 12 w 388"/>
                <a:gd name="T13" fmla="*/ 2 h 74"/>
                <a:gd name="T14" fmla="*/ 11 w 388"/>
                <a:gd name="T15" fmla="*/ 2 h 74"/>
                <a:gd name="T16" fmla="*/ 10 w 388"/>
                <a:gd name="T17" fmla="*/ 2 h 74"/>
                <a:gd name="T18" fmla="*/ 10 w 388"/>
                <a:gd name="T19" fmla="*/ 2 h 74"/>
                <a:gd name="T20" fmla="*/ 9 w 388"/>
                <a:gd name="T21" fmla="*/ 2 h 74"/>
                <a:gd name="T22" fmla="*/ 7 w 388"/>
                <a:gd name="T23" fmla="*/ 2 h 74"/>
                <a:gd name="T24" fmla="*/ 6 w 388"/>
                <a:gd name="T25" fmla="*/ 2 h 74"/>
                <a:gd name="T26" fmla="*/ 5 w 388"/>
                <a:gd name="T27" fmla="*/ 2 h 74"/>
                <a:gd name="T28" fmla="*/ 3 w 388"/>
                <a:gd name="T29" fmla="*/ 2 h 74"/>
                <a:gd name="T30" fmla="*/ 3 w 388"/>
                <a:gd name="T31" fmla="*/ 2 h 74"/>
                <a:gd name="T32" fmla="*/ 3 w 388"/>
                <a:gd name="T33" fmla="*/ 2 h 74"/>
                <a:gd name="T34" fmla="*/ 2 w 388"/>
                <a:gd name="T35" fmla="*/ 2 h 74"/>
                <a:gd name="T36" fmla="*/ 1 w 388"/>
                <a:gd name="T37" fmla="*/ 2 h 74"/>
                <a:gd name="T38" fmla="*/ 1 w 388"/>
                <a:gd name="T39" fmla="*/ 2 h 74"/>
                <a:gd name="T40" fmla="*/ 0 w 388"/>
                <a:gd name="T41" fmla="*/ 2 h 74"/>
                <a:gd name="T42" fmla="*/ 0 w 388"/>
                <a:gd name="T43" fmla="*/ 1 h 74"/>
                <a:gd name="T44" fmla="*/ 0 w 388"/>
                <a:gd name="T45" fmla="*/ 1 h 74"/>
                <a:gd name="T46" fmla="*/ 0 w 388"/>
                <a:gd name="T47" fmla="*/ 1 h 74"/>
                <a:gd name="T48" fmla="*/ 0 w 388"/>
                <a:gd name="T49" fmla="*/ 0 h 74"/>
                <a:gd name="T50" fmla="*/ 1 w 388"/>
                <a:gd name="T51" fmla="*/ 0 h 74"/>
                <a:gd name="T52" fmla="*/ 1 w 388"/>
                <a:gd name="T53" fmla="*/ 0 h 74"/>
                <a:gd name="T54" fmla="*/ 2 w 388"/>
                <a:gd name="T55" fmla="*/ 0 h 74"/>
                <a:gd name="T56" fmla="*/ 3 w 388"/>
                <a:gd name="T57" fmla="*/ 0 h 74"/>
                <a:gd name="T58" fmla="*/ 3 w 388"/>
                <a:gd name="T59" fmla="*/ 0 h 74"/>
                <a:gd name="T60" fmla="*/ 3 w 388"/>
                <a:gd name="T61" fmla="*/ 0 h 74"/>
                <a:gd name="T62" fmla="*/ 5 w 388"/>
                <a:gd name="T63" fmla="*/ 0 h 74"/>
                <a:gd name="T64" fmla="*/ 6 w 388"/>
                <a:gd name="T65" fmla="*/ 0 h 74"/>
                <a:gd name="T66" fmla="*/ 7 w 388"/>
                <a:gd name="T67" fmla="*/ 0 h 74"/>
                <a:gd name="T68" fmla="*/ 9 w 388"/>
                <a:gd name="T69" fmla="*/ 0 h 74"/>
                <a:gd name="T70" fmla="*/ 10 w 388"/>
                <a:gd name="T71" fmla="*/ 0 h 74"/>
                <a:gd name="T72" fmla="*/ 10 w 388"/>
                <a:gd name="T73" fmla="*/ 0 h 74"/>
                <a:gd name="T74" fmla="*/ 11 w 388"/>
                <a:gd name="T75" fmla="*/ 0 h 74"/>
                <a:gd name="T76" fmla="*/ 12 w 388"/>
                <a:gd name="T77" fmla="*/ 0 h 74"/>
                <a:gd name="T78" fmla="*/ 12 w 388"/>
                <a:gd name="T79" fmla="*/ 0 h 74"/>
                <a:gd name="T80" fmla="*/ 12 w 388"/>
                <a:gd name="T81" fmla="*/ 0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74"/>
                <a:gd name="T125" fmla="*/ 388 w 388"/>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74">
                  <a:moveTo>
                    <a:pt x="388" y="0"/>
                  </a:moveTo>
                  <a:lnTo>
                    <a:pt x="388" y="16"/>
                  </a:lnTo>
                  <a:lnTo>
                    <a:pt x="388" y="37"/>
                  </a:lnTo>
                  <a:lnTo>
                    <a:pt x="388" y="58"/>
                  </a:lnTo>
                  <a:lnTo>
                    <a:pt x="388" y="74"/>
                  </a:lnTo>
                  <a:lnTo>
                    <a:pt x="380" y="74"/>
                  </a:lnTo>
                  <a:lnTo>
                    <a:pt x="365" y="74"/>
                  </a:lnTo>
                  <a:lnTo>
                    <a:pt x="346" y="74"/>
                  </a:lnTo>
                  <a:lnTo>
                    <a:pt x="320" y="74"/>
                  </a:lnTo>
                  <a:lnTo>
                    <a:pt x="293" y="74"/>
                  </a:lnTo>
                  <a:lnTo>
                    <a:pt x="262" y="74"/>
                  </a:lnTo>
                  <a:lnTo>
                    <a:pt x="228" y="74"/>
                  </a:lnTo>
                  <a:lnTo>
                    <a:pt x="195" y="74"/>
                  </a:lnTo>
                  <a:lnTo>
                    <a:pt x="160" y="74"/>
                  </a:lnTo>
                  <a:lnTo>
                    <a:pt x="127" y="74"/>
                  </a:lnTo>
                  <a:lnTo>
                    <a:pt x="96" y="74"/>
                  </a:lnTo>
                  <a:lnTo>
                    <a:pt x="68" y="74"/>
                  </a:lnTo>
                  <a:lnTo>
                    <a:pt x="43" y="74"/>
                  </a:lnTo>
                  <a:lnTo>
                    <a:pt x="23" y="74"/>
                  </a:lnTo>
                  <a:lnTo>
                    <a:pt x="8" y="74"/>
                  </a:lnTo>
                  <a:lnTo>
                    <a:pt x="0" y="74"/>
                  </a:lnTo>
                  <a:lnTo>
                    <a:pt x="0" y="58"/>
                  </a:lnTo>
                  <a:lnTo>
                    <a:pt x="0" y="37"/>
                  </a:lnTo>
                  <a:lnTo>
                    <a:pt x="0" y="16"/>
                  </a:lnTo>
                  <a:lnTo>
                    <a:pt x="0" y="0"/>
                  </a:lnTo>
                  <a:lnTo>
                    <a:pt x="8" y="0"/>
                  </a:lnTo>
                  <a:lnTo>
                    <a:pt x="23" y="0"/>
                  </a:lnTo>
                  <a:lnTo>
                    <a:pt x="43" y="0"/>
                  </a:lnTo>
                  <a:lnTo>
                    <a:pt x="68" y="0"/>
                  </a:lnTo>
                  <a:lnTo>
                    <a:pt x="96" y="0"/>
                  </a:lnTo>
                  <a:lnTo>
                    <a:pt x="127" y="0"/>
                  </a:lnTo>
                  <a:lnTo>
                    <a:pt x="160" y="0"/>
                  </a:lnTo>
                  <a:lnTo>
                    <a:pt x="195" y="0"/>
                  </a:lnTo>
                  <a:lnTo>
                    <a:pt x="228" y="0"/>
                  </a:lnTo>
                  <a:lnTo>
                    <a:pt x="262" y="0"/>
                  </a:lnTo>
                  <a:lnTo>
                    <a:pt x="293" y="0"/>
                  </a:lnTo>
                  <a:lnTo>
                    <a:pt x="320" y="0"/>
                  </a:lnTo>
                  <a:lnTo>
                    <a:pt x="346" y="0"/>
                  </a:lnTo>
                  <a:lnTo>
                    <a:pt x="365" y="0"/>
                  </a:lnTo>
                  <a:lnTo>
                    <a:pt x="380" y="0"/>
                  </a:lnTo>
                  <a:lnTo>
                    <a:pt x="388"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11" name="Freeform 136"/>
            <p:cNvSpPr>
              <a:spLocks/>
            </p:cNvSpPr>
            <p:nvPr/>
          </p:nvSpPr>
          <p:spPr bwMode="auto">
            <a:xfrm>
              <a:off x="5197" y="2782"/>
              <a:ext cx="172" cy="355"/>
            </a:xfrm>
            <a:custGeom>
              <a:avLst/>
              <a:gdLst>
                <a:gd name="T0" fmla="*/ 7 w 344"/>
                <a:gd name="T1" fmla="*/ 11 h 710"/>
                <a:gd name="T2" fmla="*/ 9 w 344"/>
                <a:gd name="T3" fmla="*/ 10 h 710"/>
                <a:gd name="T4" fmla="*/ 10 w 344"/>
                <a:gd name="T5" fmla="*/ 7 h 710"/>
                <a:gd name="T6" fmla="*/ 11 w 344"/>
                <a:gd name="T7" fmla="*/ 6 h 710"/>
                <a:gd name="T8" fmla="*/ 11 w 344"/>
                <a:gd name="T9" fmla="*/ 0 h 710"/>
                <a:gd name="T10" fmla="*/ 10 w 344"/>
                <a:gd name="T11" fmla="*/ 5 h 710"/>
                <a:gd name="T12" fmla="*/ 10 w 344"/>
                <a:gd name="T13" fmla="*/ 6 h 710"/>
                <a:gd name="T14" fmla="*/ 9 w 344"/>
                <a:gd name="T15" fmla="*/ 9 h 710"/>
                <a:gd name="T16" fmla="*/ 7 w 344"/>
                <a:gd name="T17" fmla="*/ 10 h 710"/>
                <a:gd name="T18" fmla="*/ 5 w 344"/>
                <a:gd name="T19" fmla="*/ 10 h 710"/>
                <a:gd name="T20" fmla="*/ 3 w 344"/>
                <a:gd name="T21" fmla="*/ 10 h 710"/>
                <a:gd name="T22" fmla="*/ 3 w 344"/>
                <a:gd name="T23" fmla="*/ 9 h 710"/>
                <a:gd name="T24" fmla="*/ 1 w 344"/>
                <a:gd name="T25" fmla="*/ 6 h 710"/>
                <a:gd name="T26" fmla="*/ 1 w 344"/>
                <a:gd name="T27" fmla="*/ 5 h 710"/>
                <a:gd name="T28" fmla="*/ 0 w 344"/>
                <a:gd name="T29" fmla="*/ 1 h 710"/>
                <a:gd name="T30" fmla="*/ 1 w 344"/>
                <a:gd name="T31" fmla="*/ 6 h 710"/>
                <a:gd name="T32" fmla="*/ 1 w 344"/>
                <a:gd name="T33" fmla="*/ 7 h 710"/>
                <a:gd name="T34" fmla="*/ 1 w 344"/>
                <a:gd name="T35" fmla="*/ 10 h 710"/>
                <a:gd name="T36" fmla="*/ 3 w 344"/>
                <a:gd name="T37" fmla="*/ 11 h 710"/>
                <a:gd name="T38" fmla="*/ 3 w 344"/>
                <a:gd name="T39" fmla="*/ 11 h 710"/>
                <a:gd name="T40" fmla="*/ 1 w 344"/>
                <a:gd name="T41" fmla="*/ 11 h 710"/>
                <a:gd name="T42" fmla="*/ 1 w 344"/>
                <a:gd name="T43" fmla="*/ 13 h 710"/>
                <a:gd name="T44" fmla="*/ 1 w 344"/>
                <a:gd name="T45" fmla="*/ 15 h 710"/>
                <a:gd name="T46" fmla="*/ 0 w 344"/>
                <a:gd name="T47" fmla="*/ 22 h 710"/>
                <a:gd name="T48" fmla="*/ 1 w 344"/>
                <a:gd name="T49" fmla="*/ 17 h 710"/>
                <a:gd name="T50" fmla="*/ 1 w 344"/>
                <a:gd name="T51" fmla="*/ 14 h 710"/>
                <a:gd name="T52" fmla="*/ 3 w 344"/>
                <a:gd name="T53" fmla="*/ 12 h 710"/>
                <a:gd name="T54" fmla="*/ 3 w 344"/>
                <a:gd name="T55" fmla="*/ 11 h 710"/>
                <a:gd name="T56" fmla="*/ 5 w 344"/>
                <a:gd name="T57" fmla="*/ 11 h 710"/>
                <a:gd name="T58" fmla="*/ 7 w 344"/>
                <a:gd name="T59" fmla="*/ 11 h 710"/>
                <a:gd name="T60" fmla="*/ 9 w 344"/>
                <a:gd name="T61" fmla="*/ 12 h 710"/>
                <a:gd name="T62" fmla="*/ 10 w 344"/>
                <a:gd name="T63" fmla="*/ 14 h 710"/>
                <a:gd name="T64" fmla="*/ 10 w 344"/>
                <a:gd name="T65" fmla="*/ 17 h 710"/>
                <a:gd name="T66" fmla="*/ 11 w 344"/>
                <a:gd name="T67" fmla="*/ 22 h 710"/>
                <a:gd name="T68" fmla="*/ 11 w 344"/>
                <a:gd name="T69" fmla="*/ 15 h 710"/>
                <a:gd name="T70" fmla="*/ 10 w 344"/>
                <a:gd name="T71" fmla="*/ 13 h 710"/>
                <a:gd name="T72" fmla="*/ 9 w 344"/>
                <a:gd name="T73" fmla="*/ 11 h 710"/>
                <a:gd name="T74" fmla="*/ 7 w 344"/>
                <a:gd name="T75" fmla="*/ 11 h 7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4"/>
                <a:gd name="T115" fmla="*/ 0 h 710"/>
                <a:gd name="T116" fmla="*/ 344 w 344"/>
                <a:gd name="T117" fmla="*/ 710 h 7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4" h="710">
                  <a:moveTo>
                    <a:pt x="201" y="335"/>
                  </a:moveTo>
                  <a:lnTo>
                    <a:pt x="230" y="326"/>
                  </a:lnTo>
                  <a:lnTo>
                    <a:pt x="257" y="311"/>
                  </a:lnTo>
                  <a:lnTo>
                    <a:pt x="282" y="291"/>
                  </a:lnTo>
                  <a:lnTo>
                    <a:pt x="303" y="267"/>
                  </a:lnTo>
                  <a:lnTo>
                    <a:pt x="320" y="239"/>
                  </a:lnTo>
                  <a:lnTo>
                    <a:pt x="333" y="208"/>
                  </a:lnTo>
                  <a:lnTo>
                    <a:pt x="342" y="174"/>
                  </a:lnTo>
                  <a:lnTo>
                    <a:pt x="344" y="138"/>
                  </a:lnTo>
                  <a:lnTo>
                    <a:pt x="344" y="0"/>
                  </a:lnTo>
                  <a:lnTo>
                    <a:pt x="317" y="0"/>
                  </a:lnTo>
                  <a:lnTo>
                    <a:pt x="317" y="138"/>
                  </a:lnTo>
                  <a:lnTo>
                    <a:pt x="313" y="172"/>
                  </a:lnTo>
                  <a:lnTo>
                    <a:pt x="305" y="205"/>
                  </a:lnTo>
                  <a:lnTo>
                    <a:pt x="293" y="235"/>
                  </a:lnTo>
                  <a:lnTo>
                    <a:pt x="274" y="260"/>
                  </a:lnTo>
                  <a:lnTo>
                    <a:pt x="253" y="281"/>
                  </a:lnTo>
                  <a:lnTo>
                    <a:pt x="228" y="297"/>
                  </a:lnTo>
                  <a:lnTo>
                    <a:pt x="202" y="307"/>
                  </a:lnTo>
                  <a:lnTo>
                    <a:pt x="172" y="311"/>
                  </a:lnTo>
                  <a:lnTo>
                    <a:pt x="142" y="307"/>
                  </a:lnTo>
                  <a:lnTo>
                    <a:pt x="115" y="297"/>
                  </a:lnTo>
                  <a:lnTo>
                    <a:pt x="90" y="281"/>
                  </a:lnTo>
                  <a:lnTo>
                    <a:pt x="69" y="260"/>
                  </a:lnTo>
                  <a:lnTo>
                    <a:pt x="51" y="235"/>
                  </a:lnTo>
                  <a:lnTo>
                    <a:pt x="38" y="205"/>
                  </a:lnTo>
                  <a:lnTo>
                    <a:pt x="30" y="172"/>
                  </a:lnTo>
                  <a:lnTo>
                    <a:pt x="27" y="138"/>
                  </a:lnTo>
                  <a:lnTo>
                    <a:pt x="27" y="7"/>
                  </a:lnTo>
                  <a:lnTo>
                    <a:pt x="0" y="7"/>
                  </a:lnTo>
                  <a:lnTo>
                    <a:pt x="0" y="138"/>
                  </a:lnTo>
                  <a:lnTo>
                    <a:pt x="2" y="174"/>
                  </a:lnTo>
                  <a:lnTo>
                    <a:pt x="12" y="208"/>
                  </a:lnTo>
                  <a:lnTo>
                    <a:pt x="24" y="239"/>
                  </a:lnTo>
                  <a:lnTo>
                    <a:pt x="42" y="267"/>
                  </a:lnTo>
                  <a:lnTo>
                    <a:pt x="62" y="291"/>
                  </a:lnTo>
                  <a:lnTo>
                    <a:pt x="87" y="311"/>
                  </a:lnTo>
                  <a:lnTo>
                    <a:pt x="114" y="326"/>
                  </a:lnTo>
                  <a:lnTo>
                    <a:pt x="143" y="335"/>
                  </a:lnTo>
                  <a:lnTo>
                    <a:pt x="114" y="344"/>
                  </a:lnTo>
                  <a:lnTo>
                    <a:pt x="87" y="359"/>
                  </a:lnTo>
                  <a:lnTo>
                    <a:pt x="62" y="379"/>
                  </a:lnTo>
                  <a:lnTo>
                    <a:pt x="42" y="402"/>
                  </a:lnTo>
                  <a:lnTo>
                    <a:pt x="24" y="431"/>
                  </a:lnTo>
                  <a:lnTo>
                    <a:pt x="12" y="462"/>
                  </a:lnTo>
                  <a:lnTo>
                    <a:pt x="2" y="496"/>
                  </a:lnTo>
                  <a:lnTo>
                    <a:pt x="0" y="532"/>
                  </a:lnTo>
                  <a:lnTo>
                    <a:pt x="0" y="710"/>
                  </a:lnTo>
                  <a:lnTo>
                    <a:pt x="27" y="710"/>
                  </a:lnTo>
                  <a:lnTo>
                    <a:pt x="27" y="532"/>
                  </a:lnTo>
                  <a:lnTo>
                    <a:pt x="30" y="497"/>
                  </a:lnTo>
                  <a:lnTo>
                    <a:pt x="38" y="465"/>
                  </a:lnTo>
                  <a:lnTo>
                    <a:pt x="52" y="435"/>
                  </a:lnTo>
                  <a:lnTo>
                    <a:pt x="69" y="410"/>
                  </a:lnTo>
                  <a:lnTo>
                    <a:pt x="91" y="389"/>
                  </a:lnTo>
                  <a:lnTo>
                    <a:pt x="116" y="373"/>
                  </a:lnTo>
                  <a:lnTo>
                    <a:pt x="143" y="363"/>
                  </a:lnTo>
                  <a:lnTo>
                    <a:pt x="173" y="359"/>
                  </a:lnTo>
                  <a:lnTo>
                    <a:pt x="202" y="363"/>
                  </a:lnTo>
                  <a:lnTo>
                    <a:pt x="229" y="373"/>
                  </a:lnTo>
                  <a:lnTo>
                    <a:pt x="253" y="389"/>
                  </a:lnTo>
                  <a:lnTo>
                    <a:pt x="275" y="410"/>
                  </a:lnTo>
                  <a:lnTo>
                    <a:pt x="293" y="435"/>
                  </a:lnTo>
                  <a:lnTo>
                    <a:pt x="306" y="465"/>
                  </a:lnTo>
                  <a:lnTo>
                    <a:pt x="315" y="497"/>
                  </a:lnTo>
                  <a:lnTo>
                    <a:pt x="318" y="532"/>
                  </a:lnTo>
                  <a:lnTo>
                    <a:pt x="318" y="696"/>
                  </a:lnTo>
                  <a:lnTo>
                    <a:pt x="344" y="696"/>
                  </a:lnTo>
                  <a:lnTo>
                    <a:pt x="344" y="532"/>
                  </a:lnTo>
                  <a:lnTo>
                    <a:pt x="342" y="496"/>
                  </a:lnTo>
                  <a:lnTo>
                    <a:pt x="333" y="462"/>
                  </a:lnTo>
                  <a:lnTo>
                    <a:pt x="320" y="431"/>
                  </a:lnTo>
                  <a:lnTo>
                    <a:pt x="303" y="402"/>
                  </a:lnTo>
                  <a:lnTo>
                    <a:pt x="282" y="379"/>
                  </a:lnTo>
                  <a:lnTo>
                    <a:pt x="257" y="359"/>
                  </a:lnTo>
                  <a:lnTo>
                    <a:pt x="230" y="344"/>
                  </a:lnTo>
                  <a:lnTo>
                    <a:pt x="201" y="335"/>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12" name="Freeform 137"/>
            <p:cNvSpPr>
              <a:spLocks/>
            </p:cNvSpPr>
            <p:nvPr/>
          </p:nvSpPr>
          <p:spPr bwMode="auto">
            <a:xfrm>
              <a:off x="5226" y="2861"/>
              <a:ext cx="113" cy="61"/>
            </a:xfrm>
            <a:custGeom>
              <a:avLst/>
              <a:gdLst>
                <a:gd name="T0" fmla="*/ 0 w 226"/>
                <a:gd name="T1" fmla="*/ 0 h 121"/>
                <a:gd name="T2" fmla="*/ 1 w 226"/>
                <a:gd name="T3" fmla="*/ 1 h 121"/>
                <a:gd name="T4" fmla="*/ 1 w 226"/>
                <a:gd name="T5" fmla="*/ 2 h 121"/>
                <a:gd name="T6" fmla="*/ 1 w 226"/>
                <a:gd name="T7" fmla="*/ 3 h 121"/>
                <a:gd name="T8" fmla="*/ 2 w 226"/>
                <a:gd name="T9" fmla="*/ 3 h 121"/>
                <a:gd name="T10" fmla="*/ 2 w 226"/>
                <a:gd name="T11" fmla="*/ 4 h 121"/>
                <a:gd name="T12" fmla="*/ 3 w 226"/>
                <a:gd name="T13" fmla="*/ 4 h 121"/>
                <a:gd name="T14" fmla="*/ 3 w 226"/>
                <a:gd name="T15" fmla="*/ 4 h 121"/>
                <a:gd name="T16" fmla="*/ 4 w 226"/>
                <a:gd name="T17" fmla="*/ 4 h 121"/>
                <a:gd name="T18" fmla="*/ 5 w 226"/>
                <a:gd name="T19" fmla="*/ 4 h 121"/>
                <a:gd name="T20" fmla="*/ 5 w 226"/>
                <a:gd name="T21" fmla="*/ 4 h 121"/>
                <a:gd name="T22" fmla="*/ 6 w 226"/>
                <a:gd name="T23" fmla="*/ 4 h 121"/>
                <a:gd name="T24" fmla="*/ 6 w 226"/>
                <a:gd name="T25" fmla="*/ 3 h 121"/>
                <a:gd name="T26" fmla="*/ 7 w 226"/>
                <a:gd name="T27" fmla="*/ 3 h 121"/>
                <a:gd name="T28" fmla="*/ 7 w 226"/>
                <a:gd name="T29" fmla="*/ 2 h 121"/>
                <a:gd name="T30" fmla="*/ 7 w 226"/>
                <a:gd name="T31" fmla="*/ 1 h 121"/>
                <a:gd name="T32" fmla="*/ 7 w 226"/>
                <a:gd name="T33" fmla="*/ 0 h 121"/>
                <a:gd name="T34" fmla="*/ 0 w 226"/>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6"/>
                <a:gd name="T55" fmla="*/ 0 h 121"/>
                <a:gd name="T56" fmla="*/ 226 w 226"/>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6" h="121">
                  <a:moveTo>
                    <a:pt x="0" y="0"/>
                  </a:moveTo>
                  <a:lnTo>
                    <a:pt x="4" y="24"/>
                  </a:lnTo>
                  <a:lnTo>
                    <a:pt x="13" y="47"/>
                  </a:lnTo>
                  <a:lnTo>
                    <a:pt x="23" y="68"/>
                  </a:lnTo>
                  <a:lnTo>
                    <a:pt x="38" y="86"/>
                  </a:lnTo>
                  <a:lnTo>
                    <a:pt x="54" y="100"/>
                  </a:lnTo>
                  <a:lnTo>
                    <a:pt x="71" y="111"/>
                  </a:lnTo>
                  <a:lnTo>
                    <a:pt x="92" y="118"/>
                  </a:lnTo>
                  <a:lnTo>
                    <a:pt x="113" y="121"/>
                  </a:lnTo>
                  <a:lnTo>
                    <a:pt x="135" y="118"/>
                  </a:lnTo>
                  <a:lnTo>
                    <a:pt x="154" y="111"/>
                  </a:lnTo>
                  <a:lnTo>
                    <a:pt x="173" y="100"/>
                  </a:lnTo>
                  <a:lnTo>
                    <a:pt x="189" y="86"/>
                  </a:lnTo>
                  <a:lnTo>
                    <a:pt x="203" y="68"/>
                  </a:lnTo>
                  <a:lnTo>
                    <a:pt x="213" y="47"/>
                  </a:lnTo>
                  <a:lnTo>
                    <a:pt x="221" y="24"/>
                  </a:lnTo>
                  <a:lnTo>
                    <a:pt x="226" y="0"/>
                  </a:lnTo>
                  <a:lnTo>
                    <a:pt x="0"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13" name="Freeform 138"/>
            <p:cNvSpPr>
              <a:spLocks/>
            </p:cNvSpPr>
            <p:nvPr/>
          </p:nvSpPr>
          <p:spPr bwMode="auto">
            <a:xfrm>
              <a:off x="5275" y="2973"/>
              <a:ext cx="19" cy="18"/>
            </a:xfrm>
            <a:custGeom>
              <a:avLst/>
              <a:gdLst>
                <a:gd name="T0" fmla="*/ 2 w 37"/>
                <a:gd name="T1" fmla="*/ 0 h 37"/>
                <a:gd name="T2" fmla="*/ 2 w 37"/>
                <a:gd name="T3" fmla="*/ 0 h 37"/>
                <a:gd name="T4" fmla="*/ 1 w 37"/>
                <a:gd name="T5" fmla="*/ 0 h 37"/>
                <a:gd name="T6" fmla="*/ 1 w 37"/>
                <a:gd name="T7" fmla="*/ 1 h 37"/>
                <a:gd name="T8" fmla="*/ 1 w 37"/>
                <a:gd name="T9" fmla="*/ 1 h 37"/>
                <a:gd name="T10" fmla="*/ 1 w 37"/>
                <a:gd name="T11" fmla="*/ 1 h 37"/>
                <a:gd name="T12" fmla="*/ 1 w 37"/>
                <a:gd name="T13" fmla="*/ 0 h 37"/>
                <a:gd name="T14" fmla="*/ 1 w 37"/>
                <a:gd name="T15" fmla="*/ 0 h 37"/>
                <a:gd name="T16" fmla="*/ 0 w 37"/>
                <a:gd name="T17" fmla="*/ 0 h 37"/>
                <a:gd name="T18" fmla="*/ 1 w 37"/>
                <a:gd name="T19" fmla="*/ 0 h 37"/>
                <a:gd name="T20" fmla="*/ 1 w 37"/>
                <a:gd name="T21" fmla="*/ 0 h 37"/>
                <a:gd name="T22" fmla="*/ 1 w 37"/>
                <a:gd name="T23" fmla="*/ 0 h 37"/>
                <a:gd name="T24" fmla="*/ 1 w 37"/>
                <a:gd name="T25" fmla="*/ 0 h 37"/>
                <a:gd name="T26" fmla="*/ 1 w 37"/>
                <a:gd name="T27" fmla="*/ 0 h 37"/>
                <a:gd name="T28" fmla="*/ 1 w 37"/>
                <a:gd name="T29" fmla="*/ 0 h 37"/>
                <a:gd name="T30" fmla="*/ 2 w 37"/>
                <a:gd name="T31" fmla="*/ 0 h 37"/>
                <a:gd name="T32" fmla="*/ 2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37" y="19"/>
                  </a:moveTo>
                  <a:lnTo>
                    <a:pt x="35" y="25"/>
                  </a:lnTo>
                  <a:lnTo>
                    <a:pt x="31" y="31"/>
                  </a:lnTo>
                  <a:lnTo>
                    <a:pt x="25" y="36"/>
                  </a:lnTo>
                  <a:lnTo>
                    <a:pt x="18" y="37"/>
                  </a:lnTo>
                  <a:lnTo>
                    <a:pt x="11" y="36"/>
                  </a:lnTo>
                  <a:lnTo>
                    <a:pt x="6" y="31"/>
                  </a:lnTo>
                  <a:lnTo>
                    <a:pt x="1" y="25"/>
                  </a:lnTo>
                  <a:lnTo>
                    <a:pt x="0" y="19"/>
                  </a:lnTo>
                  <a:lnTo>
                    <a:pt x="1" y="12"/>
                  </a:lnTo>
                  <a:lnTo>
                    <a:pt x="6" y="6"/>
                  </a:lnTo>
                  <a:lnTo>
                    <a:pt x="11" y="1"/>
                  </a:lnTo>
                  <a:lnTo>
                    <a:pt x="18" y="0"/>
                  </a:lnTo>
                  <a:lnTo>
                    <a:pt x="25" y="1"/>
                  </a:lnTo>
                  <a:lnTo>
                    <a:pt x="31" y="6"/>
                  </a:lnTo>
                  <a:lnTo>
                    <a:pt x="35" y="12"/>
                  </a:lnTo>
                  <a:lnTo>
                    <a:pt x="37" y="19"/>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14" name="Freeform 139"/>
            <p:cNvSpPr>
              <a:spLocks/>
            </p:cNvSpPr>
            <p:nvPr/>
          </p:nvSpPr>
          <p:spPr bwMode="auto">
            <a:xfrm>
              <a:off x="5275" y="3006"/>
              <a:ext cx="19" cy="18"/>
            </a:xfrm>
            <a:custGeom>
              <a:avLst/>
              <a:gdLst>
                <a:gd name="T0" fmla="*/ 2 w 37"/>
                <a:gd name="T1" fmla="*/ 0 h 37"/>
                <a:gd name="T2" fmla="*/ 2 w 37"/>
                <a:gd name="T3" fmla="*/ 0 h 37"/>
                <a:gd name="T4" fmla="*/ 1 w 37"/>
                <a:gd name="T5" fmla="*/ 0 h 37"/>
                <a:gd name="T6" fmla="*/ 1 w 37"/>
                <a:gd name="T7" fmla="*/ 1 h 37"/>
                <a:gd name="T8" fmla="*/ 1 w 37"/>
                <a:gd name="T9" fmla="*/ 1 h 37"/>
                <a:gd name="T10" fmla="*/ 1 w 37"/>
                <a:gd name="T11" fmla="*/ 1 h 37"/>
                <a:gd name="T12" fmla="*/ 1 w 37"/>
                <a:gd name="T13" fmla="*/ 0 h 37"/>
                <a:gd name="T14" fmla="*/ 1 w 37"/>
                <a:gd name="T15" fmla="*/ 0 h 37"/>
                <a:gd name="T16" fmla="*/ 0 w 37"/>
                <a:gd name="T17" fmla="*/ 0 h 37"/>
                <a:gd name="T18" fmla="*/ 1 w 37"/>
                <a:gd name="T19" fmla="*/ 0 h 37"/>
                <a:gd name="T20" fmla="*/ 1 w 37"/>
                <a:gd name="T21" fmla="*/ 0 h 37"/>
                <a:gd name="T22" fmla="*/ 1 w 37"/>
                <a:gd name="T23" fmla="*/ 0 h 37"/>
                <a:gd name="T24" fmla="*/ 1 w 37"/>
                <a:gd name="T25" fmla="*/ 0 h 37"/>
                <a:gd name="T26" fmla="*/ 1 w 37"/>
                <a:gd name="T27" fmla="*/ 0 h 37"/>
                <a:gd name="T28" fmla="*/ 1 w 37"/>
                <a:gd name="T29" fmla="*/ 0 h 37"/>
                <a:gd name="T30" fmla="*/ 2 w 37"/>
                <a:gd name="T31" fmla="*/ 0 h 37"/>
                <a:gd name="T32" fmla="*/ 2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37" y="18"/>
                  </a:moveTo>
                  <a:lnTo>
                    <a:pt x="35" y="25"/>
                  </a:lnTo>
                  <a:lnTo>
                    <a:pt x="31" y="31"/>
                  </a:lnTo>
                  <a:lnTo>
                    <a:pt x="25" y="36"/>
                  </a:lnTo>
                  <a:lnTo>
                    <a:pt x="18" y="37"/>
                  </a:lnTo>
                  <a:lnTo>
                    <a:pt x="11" y="36"/>
                  </a:lnTo>
                  <a:lnTo>
                    <a:pt x="6" y="31"/>
                  </a:lnTo>
                  <a:lnTo>
                    <a:pt x="1" y="25"/>
                  </a:lnTo>
                  <a:lnTo>
                    <a:pt x="0" y="18"/>
                  </a:lnTo>
                  <a:lnTo>
                    <a:pt x="1" y="11"/>
                  </a:lnTo>
                  <a:lnTo>
                    <a:pt x="6" y="6"/>
                  </a:lnTo>
                  <a:lnTo>
                    <a:pt x="11" y="1"/>
                  </a:lnTo>
                  <a:lnTo>
                    <a:pt x="18" y="0"/>
                  </a:lnTo>
                  <a:lnTo>
                    <a:pt x="25" y="1"/>
                  </a:lnTo>
                  <a:lnTo>
                    <a:pt x="31" y="6"/>
                  </a:lnTo>
                  <a:lnTo>
                    <a:pt x="35" y="11"/>
                  </a:lnTo>
                  <a:lnTo>
                    <a:pt x="37" y="18"/>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15" name="Freeform 140"/>
            <p:cNvSpPr>
              <a:spLocks/>
            </p:cNvSpPr>
            <p:nvPr/>
          </p:nvSpPr>
          <p:spPr bwMode="auto">
            <a:xfrm>
              <a:off x="5275" y="3039"/>
              <a:ext cx="19" cy="19"/>
            </a:xfrm>
            <a:custGeom>
              <a:avLst/>
              <a:gdLst>
                <a:gd name="T0" fmla="*/ 2 w 37"/>
                <a:gd name="T1" fmla="*/ 1 h 38"/>
                <a:gd name="T2" fmla="*/ 2 w 37"/>
                <a:gd name="T3" fmla="*/ 1 h 38"/>
                <a:gd name="T4" fmla="*/ 1 w 37"/>
                <a:gd name="T5" fmla="*/ 1 h 38"/>
                <a:gd name="T6" fmla="*/ 1 w 37"/>
                <a:gd name="T7" fmla="*/ 1 h 38"/>
                <a:gd name="T8" fmla="*/ 1 w 37"/>
                <a:gd name="T9" fmla="*/ 1 h 38"/>
                <a:gd name="T10" fmla="*/ 1 w 37"/>
                <a:gd name="T11" fmla="*/ 1 h 38"/>
                <a:gd name="T12" fmla="*/ 1 w 37"/>
                <a:gd name="T13" fmla="*/ 1 h 38"/>
                <a:gd name="T14" fmla="*/ 1 w 37"/>
                <a:gd name="T15" fmla="*/ 1 h 38"/>
                <a:gd name="T16" fmla="*/ 0 w 37"/>
                <a:gd name="T17" fmla="*/ 1 h 38"/>
                <a:gd name="T18" fmla="*/ 1 w 37"/>
                <a:gd name="T19" fmla="*/ 1 h 38"/>
                <a:gd name="T20" fmla="*/ 1 w 37"/>
                <a:gd name="T21" fmla="*/ 1 h 38"/>
                <a:gd name="T22" fmla="*/ 1 w 37"/>
                <a:gd name="T23" fmla="*/ 1 h 38"/>
                <a:gd name="T24" fmla="*/ 1 w 37"/>
                <a:gd name="T25" fmla="*/ 0 h 38"/>
                <a:gd name="T26" fmla="*/ 1 w 37"/>
                <a:gd name="T27" fmla="*/ 1 h 38"/>
                <a:gd name="T28" fmla="*/ 1 w 37"/>
                <a:gd name="T29" fmla="*/ 1 h 38"/>
                <a:gd name="T30" fmla="*/ 2 w 37"/>
                <a:gd name="T31" fmla="*/ 1 h 38"/>
                <a:gd name="T32" fmla="*/ 2 w 37"/>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8"/>
                <a:gd name="T53" fmla="*/ 37 w 3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8">
                  <a:moveTo>
                    <a:pt x="37" y="18"/>
                  </a:moveTo>
                  <a:lnTo>
                    <a:pt x="35" y="25"/>
                  </a:lnTo>
                  <a:lnTo>
                    <a:pt x="31" y="32"/>
                  </a:lnTo>
                  <a:lnTo>
                    <a:pt x="25" y="36"/>
                  </a:lnTo>
                  <a:lnTo>
                    <a:pt x="18" y="38"/>
                  </a:lnTo>
                  <a:lnTo>
                    <a:pt x="11" y="36"/>
                  </a:lnTo>
                  <a:lnTo>
                    <a:pt x="6" y="32"/>
                  </a:lnTo>
                  <a:lnTo>
                    <a:pt x="1" y="25"/>
                  </a:lnTo>
                  <a:lnTo>
                    <a:pt x="0" y="18"/>
                  </a:lnTo>
                  <a:lnTo>
                    <a:pt x="1" y="11"/>
                  </a:lnTo>
                  <a:lnTo>
                    <a:pt x="6" y="5"/>
                  </a:lnTo>
                  <a:lnTo>
                    <a:pt x="11" y="1"/>
                  </a:lnTo>
                  <a:lnTo>
                    <a:pt x="18" y="0"/>
                  </a:lnTo>
                  <a:lnTo>
                    <a:pt x="25" y="1"/>
                  </a:lnTo>
                  <a:lnTo>
                    <a:pt x="31" y="5"/>
                  </a:lnTo>
                  <a:lnTo>
                    <a:pt x="35" y="11"/>
                  </a:lnTo>
                  <a:lnTo>
                    <a:pt x="37" y="18"/>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16" name="Freeform 141"/>
            <p:cNvSpPr>
              <a:spLocks/>
            </p:cNvSpPr>
            <p:nvPr/>
          </p:nvSpPr>
          <p:spPr bwMode="auto">
            <a:xfrm>
              <a:off x="5208" y="3069"/>
              <a:ext cx="149" cy="75"/>
            </a:xfrm>
            <a:custGeom>
              <a:avLst/>
              <a:gdLst>
                <a:gd name="T0" fmla="*/ 9 w 298"/>
                <a:gd name="T1" fmla="*/ 5 h 148"/>
                <a:gd name="T2" fmla="*/ 9 w 298"/>
                <a:gd name="T3" fmla="*/ 4 h 148"/>
                <a:gd name="T4" fmla="*/ 9 w 298"/>
                <a:gd name="T5" fmla="*/ 3 h 148"/>
                <a:gd name="T6" fmla="*/ 9 w 298"/>
                <a:gd name="T7" fmla="*/ 3 h 148"/>
                <a:gd name="T8" fmla="*/ 7 w 298"/>
                <a:gd name="T9" fmla="*/ 2 h 148"/>
                <a:gd name="T10" fmla="*/ 7 w 298"/>
                <a:gd name="T11" fmla="*/ 1 h 148"/>
                <a:gd name="T12" fmla="*/ 6 w 298"/>
                <a:gd name="T13" fmla="*/ 1 h 148"/>
                <a:gd name="T14" fmla="*/ 5 w 298"/>
                <a:gd name="T15" fmla="*/ 1 h 148"/>
                <a:gd name="T16" fmla="*/ 5 w 298"/>
                <a:gd name="T17" fmla="*/ 0 h 148"/>
                <a:gd name="T18" fmla="*/ 3 w 298"/>
                <a:gd name="T19" fmla="*/ 1 h 148"/>
                <a:gd name="T20" fmla="*/ 2 w 298"/>
                <a:gd name="T21" fmla="*/ 1 h 148"/>
                <a:gd name="T22" fmla="*/ 2 w 298"/>
                <a:gd name="T23" fmla="*/ 1 h 148"/>
                <a:gd name="T24" fmla="*/ 1 w 298"/>
                <a:gd name="T25" fmla="*/ 2 h 148"/>
                <a:gd name="T26" fmla="*/ 1 w 298"/>
                <a:gd name="T27" fmla="*/ 3 h 148"/>
                <a:gd name="T28" fmla="*/ 1 w 298"/>
                <a:gd name="T29" fmla="*/ 3 h 148"/>
                <a:gd name="T30" fmla="*/ 1 w 298"/>
                <a:gd name="T31" fmla="*/ 4 h 148"/>
                <a:gd name="T32" fmla="*/ 0 w 298"/>
                <a:gd name="T33" fmla="*/ 5 h 148"/>
                <a:gd name="T34" fmla="*/ 9 w 298"/>
                <a:gd name="T35" fmla="*/ 5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8"/>
                <a:gd name="T55" fmla="*/ 0 h 148"/>
                <a:gd name="T56" fmla="*/ 298 w 298"/>
                <a:gd name="T57" fmla="*/ 148 h 1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8" h="148">
                  <a:moveTo>
                    <a:pt x="298" y="148"/>
                  </a:moveTo>
                  <a:lnTo>
                    <a:pt x="294" y="118"/>
                  </a:lnTo>
                  <a:lnTo>
                    <a:pt x="284" y="90"/>
                  </a:lnTo>
                  <a:lnTo>
                    <a:pt x="271" y="65"/>
                  </a:lnTo>
                  <a:lnTo>
                    <a:pt x="252" y="42"/>
                  </a:lnTo>
                  <a:lnTo>
                    <a:pt x="230" y="25"/>
                  </a:lnTo>
                  <a:lnTo>
                    <a:pt x="205" y="11"/>
                  </a:lnTo>
                  <a:lnTo>
                    <a:pt x="179" y="3"/>
                  </a:lnTo>
                  <a:lnTo>
                    <a:pt x="149" y="0"/>
                  </a:lnTo>
                  <a:lnTo>
                    <a:pt x="120" y="3"/>
                  </a:lnTo>
                  <a:lnTo>
                    <a:pt x="92" y="11"/>
                  </a:lnTo>
                  <a:lnTo>
                    <a:pt x="68" y="25"/>
                  </a:lnTo>
                  <a:lnTo>
                    <a:pt x="46" y="42"/>
                  </a:lnTo>
                  <a:lnTo>
                    <a:pt x="28" y="65"/>
                  </a:lnTo>
                  <a:lnTo>
                    <a:pt x="14" y="90"/>
                  </a:lnTo>
                  <a:lnTo>
                    <a:pt x="5" y="118"/>
                  </a:lnTo>
                  <a:lnTo>
                    <a:pt x="0" y="148"/>
                  </a:lnTo>
                  <a:lnTo>
                    <a:pt x="298" y="148"/>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17" name="Freeform 142"/>
            <p:cNvSpPr>
              <a:spLocks/>
            </p:cNvSpPr>
            <p:nvPr/>
          </p:nvSpPr>
          <p:spPr bwMode="auto">
            <a:xfrm>
              <a:off x="5172" y="3125"/>
              <a:ext cx="221" cy="64"/>
            </a:xfrm>
            <a:custGeom>
              <a:avLst/>
              <a:gdLst>
                <a:gd name="T0" fmla="*/ 14 w 442"/>
                <a:gd name="T1" fmla="*/ 0 h 129"/>
                <a:gd name="T2" fmla="*/ 0 w 442"/>
                <a:gd name="T3" fmla="*/ 0 h 129"/>
                <a:gd name="T4" fmla="*/ 0 w 442"/>
                <a:gd name="T5" fmla="*/ 4 h 129"/>
                <a:gd name="T6" fmla="*/ 14 w 442"/>
                <a:gd name="T7" fmla="*/ 4 h 129"/>
                <a:gd name="T8" fmla="*/ 14 w 442"/>
                <a:gd name="T9" fmla="*/ 0 h 129"/>
                <a:gd name="T10" fmla="*/ 14 w 442"/>
                <a:gd name="T11" fmla="*/ 0 h 129"/>
                <a:gd name="T12" fmla="*/ 0 60000 65536"/>
                <a:gd name="T13" fmla="*/ 0 60000 65536"/>
                <a:gd name="T14" fmla="*/ 0 60000 65536"/>
                <a:gd name="T15" fmla="*/ 0 60000 65536"/>
                <a:gd name="T16" fmla="*/ 0 60000 65536"/>
                <a:gd name="T17" fmla="*/ 0 60000 65536"/>
                <a:gd name="T18" fmla="*/ 0 w 442"/>
                <a:gd name="T19" fmla="*/ 0 h 129"/>
                <a:gd name="T20" fmla="*/ 442 w 44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42" h="129">
                  <a:moveTo>
                    <a:pt x="428" y="0"/>
                  </a:moveTo>
                  <a:lnTo>
                    <a:pt x="0" y="0"/>
                  </a:lnTo>
                  <a:lnTo>
                    <a:pt x="0" y="129"/>
                  </a:lnTo>
                  <a:lnTo>
                    <a:pt x="442" y="129"/>
                  </a:lnTo>
                  <a:lnTo>
                    <a:pt x="442" y="0"/>
                  </a:lnTo>
                  <a:lnTo>
                    <a:pt x="428"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18" name="Freeform 143"/>
            <p:cNvSpPr>
              <a:spLocks/>
            </p:cNvSpPr>
            <p:nvPr/>
          </p:nvSpPr>
          <p:spPr bwMode="auto">
            <a:xfrm>
              <a:off x="5186" y="3138"/>
              <a:ext cx="194" cy="37"/>
            </a:xfrm>
            <a:custGeom>
              <a:avLst/>
              <a:gdLst>
                <a:gd name="T0" fmla="*/ 12 w 388"/>
                <a:gd name="T1" fmla="*/ 0 h 75"/>
                <a:gd name="T2" fmla="*/ 12 w 388"/>
                <a:gd name="T3" fmla="*/ 0 h 75"/>
                <a:gd name="T4" fmla="*/ 12 w 388"/>
                <a:gd name="T5" fmla="*/ 1 h 75"/>
                <a:gd name="T6" fmla="*/ 12 w 388"/>
                <a:gd name="T7" fmla="*/ 1 h 75"/>
                <a:gd name="T8" fmla="*/ 12 w 388"/>
                <a:gd name="T9" fmla="*/ 2 h 75"/>
                <a:gd name="T10" fmla="*/ 12 w 388"/>
                <a:gd name="T11" fmla="*/ 2 h 75"/>
                <a:gd name="T12" fmla="*/ 12 w 388"/>
                <a:gd name="T13" fmla="*/ 2 h 75"/>
                <a:gd name="T14" fmla="*/ 11 w 388"/>
                <a:gd name="T15" fmla="*/ 2 h 75"/>
                <a:gd name="T16" fmla="*/ 10 w 388"/>
                <a:gd name="T17" fmla="*/ 2 h 75"/>
                <a:gd name="T18" fmla="*/ 10 w 388"/>
                <a:gd name="T19" fmla="*/ 2 h 75"/>
                <a:gd name="T20" fmla="*/ 9 w 388"/>
                <a:gd name="T21" fmla="*/ 2 h 75"/>
                <a:gd name="T22" fmla="*/ 7 w 388"/>
                <a:gd name="T23" fmla="*/ 2 h 75"/>
                <a:gd name="T24" fmla="*/ 6 w 388"/>
                <a:gd name="T25" fmla="*/ 2 h 75"/>
                <a:gd name="T26" fmla="*/ 5 w 388"/>
                <a:gd name="T27" fmla="*/ 2 h 75"/>
                <a:gd name="T28" fmla="*/ 3 w 388"/>
                <a:gd name="T29" fmla="*/ 2 h 75"/>
                <a:gd name="T30" fmla="*/ 3 w 388"/>
                <a:gd name="T31" fmla="*/ 2 h 75"/>
                <a:gd name="T32" fmla="*/ 3 w 388"/>
                <a:gd name="T33" fmla="*/ 2 h 75"/>
                <a:gd name="T34" fmla="*/ 2 w 388"/>
                <a:gd name="T35" fmla="*/ 2 h 75"/>
                <a:gd name="T36" fmla="*/ 1 w 388"/>
                <a:gd name="T37" fmla="*/ 2 h 75"/>
                <a:gd name="T38" fmla="*/ 1 w 388"/>
                <a:gd name="T39" fmla="*/ 2 h 75"/>
                <a:gd name="T40" fmla="*/ 0 w 388"/>
                <a:gd name="T41" fmla="*/ 2 h 75"/>
                <a:gd name="T42" fmla="*/ 0 w 388"/>
                <a:gd name="T43" fmla="*/ 1 h 75"/>
                <a:gd name="T44" fmla="*/ 0 w 388"/>
                <a:gd name="T45" fmla="*/ 1 h 75"/>
                <a:gd name="T46" fmla="*/ 0 w 388"/>
                <a:gd name="T47" fmla="*/ 0 h 75"/>
                <a:gd name="T48" fmla="*/ 0 w 388"/>
                <a:gd name="T49" fmla="*/ 0 h 75"/>
                <a:gd name="T50" fmla="*/ 1 w 388"/>
                <a:gd name="T51" fmla="*/ 0 h 75"/>
                <a:gd name="T52" fmla="*/ 1 w 388"/>
                <a:gd name="T53" fmla="*/ 0 h 75"/>
                <a:gd name="T54" fmla="*/ 2 w 388"/>
                <a:gd name="T55" fmla="*/ 0 h 75"/>
                <a:gd name="T56" fmla="*/ 3 w 388"/>
                <a:gd name="T57" fmla="*/ 0 h 75"/>
                <a:gd name="T58" fmla="*/ 3 w 388"/>
                <a:gd name="T59" fmla="*/ 0 h 75"/>
                <a:gd name="T60" fmla="*/ 3 w 388"/>
                <a:gd name="T61" fmla="*/ 0 h 75"/>
                <a:gd name="T62" fmla="*/ 5 w 388"/>
                <a:gd name="T63" fmla="*/ 0 h 75"/>
                <a:gd name="T64" fmla="*/ 6 w 388"/>
                <a:gd name="T65" fmla="*/ 0 h 75"/>
                <a:gd name="T66" fmla="*/ 7 w 388"/>
                <a:gd name="T67" fmla="*/ 0 h 75"/>
                <a:gd name="T68" fmla="*/ 9 w 388"/>
                <a:gd name="T69" fmla="*/ 0 h 75"/>
                <a:gd name="T70" fmla="*/ 10 w 388"/>
                <a:gd name="T71" fmla="*/ 0 h 75"/>
                <a:gd name="T72" fmla="*/ 10 w 388"/>
                <a:gd name="T73" fmla="*/ 0 h 75"/>
                <a:gd name="T74" fmla="*/ 11 w 388"/>
                <a:gd name="T75" fmla="*/ 0 h 75"/>
                <a:gd name="T76" fmla="*/ 12 w 388"/>
                <a:gd name="T77" fmla="*/ 0 h 75"/>
                <a:gd name="T78" fmla="*/ 12 w 388"/>
                <a:gd name="T79" fmla="*/ 0 h 75"/>
                <a:gd name="T80" fmla="*/ 12 w 388"/>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75"/>
                <a:gd name="T125" fmla="*/ 388 w 388"/>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75">
                  <a:moveTo>
                    <a:pt x="388" y="0"/>
                  </a:moveTo>
                  <a:lnTo>
                    <a:pt x="388" y="16"/>
                  </a:lnTo>
                  <a:lnTo>
                    <a:pt x="388" y="37"/>
                  </a:lnTo>
                  <a:lnTo>
                    <a:pt x="388" y="59"/>
                  </a:lnTo>
                  <a:lnTo>
                    <a:pt x="388" y="75"/>
                  </a:lnTo>
                  <a:lnTo>
                    <a:pt x="380" y="75"/>
                  </a:lnTo>
                  <a:lnTo>
                    <a:pt x="365" y="75"/>
                  </a:lnTo>
                  <a:lnTo>
                    <a:pt x="346" y="75"/>
                  </a:lnTo>
                  <a:lnTo>
                    <a:pt x="320" y="75"/>
                  </a:lnTo>
                  <a:lnTo>
                    <a:pt x="293" y="75"/>
                  </a:lnTo>
                  <a:lnTo>
                    <a:pt x="262" y="75"/>
                  </a:lnTo>
                  <a:lnTo>
                    <a:pt x="228" y="75"/>
                  </a:lnTo>
                  <a:lnTo>
                    <a:pt x="195" y="75"/>
                  </a:lnTo>
                  <a:lnTo>
                    <a:pt x="160" y="75"/>
                  </a:lnTo>
                  <a:lnTo>
                    <a:pt x="127" y="75"/>
                  </a:lnTo>
                  <a:lnTo>
                    <a:pt x="96" y="75"/>
                  </a:lnTo>
                  <a:lnTo>
                    <a:pt x="68" y="75"/>
                  </a:lnTo>
                  <a:lnTo>
                    <a:pt x="43" y="75"/>
                  </a:lnTo>
                  <a:lnTo>
                    <a:pt x="23" y="75"/>
                  </a:lnTo>
                  <a:lnTo>
                    <a:pt x="8" y="75"/>
                  </a:lnTo>
                  <a:lnTo>
                    <a:pt x="0" y="75"/>
                  </a:lnTo>
                  <a:lnTo>
                    <a:pt x="0" y="59"/>
                  </a:lnTo>
                  <a:lnTo>
                    <a:pt x="0" y="37"/>
                  </a:lnTo>
                  <a:lnTo>
                    <a:pt x="0" y="16"/>
                  </a:lnTo>
                  <a:lnTo>
                    <a:pt x="0" y="0"/>
                  </a:lnTo>
                  <a:lnTo>
                    <a:pt x="8" y="0"/>
                  </a:lnTo>
                  <a:lnTo>
                    <a:pt x="23" y="0"/>
                  </a:lnTo>
                  <a:lnTo>
                    <a:pt x="43" y="0"/>
                  </a:lnTo>
                  <a:lnTo>
                    <a:pt x="68" y="0"/>
                  </a:lnTo>
                  <a:lnTo>
                    <a:pt x="96" y="0"/>
                  </a:lnTo>
                  <a:lnTo>
                    <a:pt x="127" y="0"/>
                  </a:lnTo>
                  <a:lnTo>
                    <a:pt x="160" y="0"/>
                  </a:lnTo>
                  <a:lnTo>
                    <a:pt x="195" y="0"/>
                  </a:lnTo>
                  <a:lnTo>
                    <a:pt x="228" y="0"/>
                  </a:lnTo>
                  <a:lnTo>
                    <a:pt x="262" y="0"/>
                  </a:lnTo>
                  <a:lnTo>
                    <a:pt x="293" y="0"/>
                  </a:lnTo>
                  <a:lnTo>
                    <a:pt x="320" y="0"/>
                  </a:lnTo>
                  <a:lnTo>
                    <a:pt x="346" y="0"/>
                  </a:lnTo>
                  <a:lnTo>
                    <a:pt x="365" y="0"/>
                  </a:lnTo>
                  <a:lnTo>
                    <a:pt x="380" y="0"/>
                  </a:lnTo>
                  <a:lnTo>
                    <a:pt x="388"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grpSp>
      <p:grpSp>
        <p:nvGrpSpPr>
          <p:cNvPr id="4" name="Group 144"/>
          <p:cNvGrpSpPr>
            <a:grpSpLocks/>
          </p:cNvGrpSpPr>
          <p:nvPr/>
        </p:nvGrpSpPr>
        <p:grpSpPr bwMode="auto">
          <a:xfrm>
            <a:off x="3276600" y="1052513"/>
            <a:ext cx="279400" cy="514350"/>
            <a:chOff x="5172" y="2729"/>
            <a:chExt cx="221" cy="460"/>
          </a:xfrm>
        </p:grpSpPr>
        <p:sp>
          <p:nvSpPr>
            <p:cNvPr id="11299" name="Freeform 145"/>
            <p:cNvSpPr>
              <a:spLocks/>
            </p:cNvSpPr>
            <p:nvPr/>
          </p:nvSpPr>
          <p:spPr bwMode="auto">
            <a:xfrm>
              <a:off x="5172" y="2729"/>
              <a:ext cx="221" cy="64"/>
            </a:xfrm>
            <a:custGeom>
              <a:avLst/>
              <a:gdLst>
                <a:gd name="T0" fmla="*/ 14 w 442"/>
                <a:gd name="T1" fmla="*/ 0 h 129"/>
                <a:gd name="T2" fmla="*/ 0 w 442"/>
                <a:gd name="T3" fmla="*/ 0 h 129"/>
                <a:gd name="T4" fmla="*/ 0 w 442"/>
                <a:gd name="T5" fmla="*/ 4 h 129"/>
                <a:gd name="T6" fmla="*/ 14 w 442"/>
                <a:gd name="T7" fmla="*/ 4 h 129"/>
                <a:gd name="T8" fmla="*/ 14 w 442"/>
                <a:gd name="T9" fmla="*/ 0 h 129"/>
                <a:gd name="T10" fmla="*/ 14 w 442"/>
                <a:gd name="T11" fmla="*/ 0 h 129"/>
                <a:gd name="T12" fmla="*/ 0 60000 65536"/>
                <a:gd name="T13" fmla="*/ 0 60000 65536"/>
                <a:gd name="T14" fmla="*/ 0 60000 65536"/>
                <a:gd name="T15" fmla="*/ 0 60000 65536"/>
                <a:gd name="T16" fmla="*/ 0 60000 65536"/>
                <a:gd name="T17" fmla="*/ 0 60000 65536"/>
                <a:gd name="T18" fmla="*/ 0 w 442"/>
                <a:gd name="T19" fmla="*/ 0 h 129"/>
                <a:gd name="T20" fmla="*/ 442 w 44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42" h="129">
                  <a:moveTo>
                    <a:pt x="428" y="0"/>
                  </a:moveTo>
                  <a:lnTo>
                    <a:pt x="0" y="0"/>
                  </a:lnTo>
                  <a:lnTo>
                    <a:pt x="0" y="129"/>
                  </a:lnTo>
                  <a:lnTo>
                    <a:pt x="442" y="129"/>
                  </a:lnTo>
                  <a:lnTo>
                    <a:pt x="442" y="0"/>
                  </a:lnTo>
                  <a:lnTo>
                    <a:pt x="428"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00" name="Freeform 146"/>
            <p:cNvSpPr>
              <a:spLocks/>
            </p:cNvSpPr>
            <p:nvPr/>
          </p:nvSpPr>
          <p:spPr bwMode="auto">
            <a:xfrm>
              <a:off x="5186" y="2743"/>
              <a:ext cx="194" cy="37"/>
            </a:xfrm>
            <a:custGeom>
              <a:avLst/>
              <a:gdLst>
                <a:gd name="T0" fmla="*/ 12 w 388"/>
                <a:gd name="T1" fmla="*/ 0 h 74"/>
                <a:gd name="T2" fmla="*/ 12 w 388"/>
                <a:gd name="T3" fmla="*/ 1 h 74"/>
                <a:gd name="T4" fmla="*/ 12 w 388"/>
                <a:gd name="T5" fmla="*/ 1 h 74"/>
                <a:gd name="T6" fmla="*/ 12 w 388"/>
                <a:gd name="T7" fmla="*/ 1 h 74"/>
                <a:gd name="T8" fmla="*/ 12 w 388"/>
                <a:gd name="T9" fmla="*/ 2 h 74"/>
                <a:gd name="T10" fmla="*/ 12 w 388"/>
                <a:gd name="T11" fmla="*/ 2 h 74"/>
                <a:gd name="T12" fmla="*/ 12 w 388"/>
                <a:gd name="T13" fmla="*/ 2 h 74"/>
                <a:gd name="T14" fmla="*/ 11 w 388"/>
                <a:gd name="T15" fmla="*/ 2 h 74"/>
                <a:gd name="T16" fmla="*/ 10 w 388"/>
                <a:gd name="T17" fmla="*/ 2 h 74"/>
                <a:gd name="T18" fmla="*/ 10 w 388"/>
                <a:gd name="T19" fmla="*/ 2 h 74"/>
                <a:gd name="T20" fmla="*/ 9 w 388"/>
                <a:gd name="T21" fmla="*/ 2 h 74"/>
                <a:gd name="T22" fmla="*/ 7 w 388"/>
                <a:gd name="T23" fmla="*/ 2 h 74"/>
                <a:gd name="T24" fmla="*/ 6 w 388"/>
                <a:gd name="T25" fmla="*/ 2 h 74"/>
                <a:gd name="T26" fmla="*/ 5 w 388"/>
                <a:gd name="T27" fmla="*/ 2 h 74"/>
                <a:gd name="T28" fmla="*/ 3 w 388"/>
                <a:gd name="T29" fmla="*/ 2 h 74"/>
                <a:gd name="T30" fmla="*/ 3 w 388"/>
                <a:gd name="T31" fmla="*/ 2 h 74"/>
                <a:gd name="T32" fmla="*/ 3 w 388"/>
                <a:gd name="T33" fmla="*/ 2 h 74"/>
                <a:gd name="T34" fmla="*/ 2 w 388"/>
                <a:gd name="T35" fmla="*/ 2 h 74"/>
                <a:gd name="T36" fmla="*/ 1 w 388"/>
                <a:gd name="T37" fmla="*/ 2 h 74"/>
                <a:gd name="T38" fmla="*/ 1 w 388"/>
                <a:gd name="T39" fmla="*/ 2 h 74"/>
                <a:gd name="T40" fmla="*/ 0 w 388"/>
                <a:gd name="T41" fmla="*/ 2 h 74"/>
                <a:gd name="T42" fmla="*/ 0 w 388"/>
                <a:gd name="T43" fmla="*/ 1 h 74"/>
                <a:gd name="T44" fmla="*/ 0 w 388"/>
                <a:gd name="T45" fmla="*/ 1 h 74"/>
                <a:gd name="T46" fmla="*/ 0 w 388"/>
                <a:gd name="T47" fmla="*/ 1 h 74"/>
                <a:gd name="T48" fmla="*/ 0 w 388"/>
                <a:gd name="T49" fmla="*/ 0 h 74"/>
                <a:gd name="T50" fmla="*/ 1 w 388"/>
                <a:gd name="T51" fmla="*/ 0 h 74"/>
                <a:gd name="T52" fmla="*/ 1 w 388"/>
                <a:gd name="T53" fmla="*/ 0 h 74"/>
                <a:gd name="T54" fmla="*/ 2 w 388"/>
                <a:gd name="T55" fmla="*/ 0 h 74"/>
                <a:gd name="T56" fmla="*/ 3 w 388"/>
                <a:gd name="T57" fmla="*/ 0 h 74"/>
                <a:gd name="T58" fmla="*/ 3 w 388"/>
                <a:gd name="T59" fmla="*/ 0 h 74"/>
                <a:gd name="T60" fmla="*/ 3 w 388"/>
                <a:gd name="T61" fmla="*/ 0 h 74"/>
                <a:gd name="T62" fmla="*/ 5 w 388"/>
                <a:gd name="T63" fmla="*/ 0 h 74"/>
                <a:gd name="T64" fmla="*/ 6 w 388"/>
                <a:gd name="T65" fmla="*/ 0 h 74"/>
                <a:gd name="T66" fmla="*/ 7 w 388"/>
                <a:gd name="T67" fmla="*/ 0 h 74"/>
                <a:gd name="T68" fmla="*/ 9 w 388"/>
                <a:gd name="T69" fmla="*/ 0 h 74"/>
                <a:gd name="T70" fmla="*/ 10 w 388"/>
                <a:gd name="T71" fmla="*/ 0 h 74"/>
                <a:gd name="T72" fmla="*/ 10 w 388"/>
                <a:gd name="T73" fmla="*/ 0 h 74"/>
                <a:gd name="T74" fmla="*/ 11 w 388"/>
                <a:gd name="T75" fmla="*/ 0 h 74"/>
                <a:gd name="T76" fmla="*/ 12 w 388"/>
                <a:gd name="T77" fmla="*/ 0 h 74"/>
                <a:gd name="T78" fmla="*/ 12 w 388"/>
                <a:gd name="T79" fmla="*/ 0 h 74"/>
                <a:gd name="T80" fmla="*/ 12 w 388"/>
                <a:gd name="T81" fmla="*/ 0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74"/>
                <a:gd name="T125" fmla="*/ 388 w 388"/>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74">
                  <a:moveTo>
                    <a:pt x="388" y="0"/>
                  </a:moveTo>
                  <a:lnTo>
                    <a:pt x="388" y="16"/>
                  </a:lnTo>
                  <a:lnTo>
                    <a:pt x="388" y="37"/>
                  </a:lnTo>
                  <a:lnTo>
                    <a:pt x="388" y="58"/>
                  </a:lnTo>
                  <a:lnTo>
                    <a:pt x="388" y="74"/>
                  </a:lnTo>
                  <a:lnTo>
                    <a:pt x="380" y="74"/>
                  </a:lnTo>
                  <a:lnTo>
                    <a:pt x="365" y="74"/>
                  </a:lnTo>
                  <a:lnTo>
                    <a:pt x="346" y="74"/>
                  </a:lnTo>
                  <a:lnTo>
                    <a:pt x="320" y="74"/>
                  </a:lnTo>
                  <a:lnTo>
                    <a:pt x="293" y="74"/>
                  </a:lnTo>
                  <a:lnTo>
                    <a:pt x="262" y="74"/>
                  </a:lnTo>
                  <a:lnTo>
                    <a:pt x="228" y="74"/>
                  </a:lnTo>
                  <a:lnTo>
                    <a:pt x="195" y="74"/>
                  </a:lnTo>
                  <a:lnTo>
                    <a:pt x="160" y="74"/>
                  </a:lnTo>
                  <a:lnTo>
                    <a:pt x="127" y="74"/>
                  </a:lnTo>
                  <a:lnTo>
                    <a:pt x="96" y="74"/>
                  </a:lnTo>
                  <a:lnTo>
                    <a:pt x="68" y="74"/>
                  </a:lnTo>
                  <a:lnTo>
                    <a:pt x="43" y="74"/>
                  </a:lnTo>
                  <a:lnTo>
                    <a:pt x="23" y="74"/>
                  </a:lnTo>
                  <a:lnTo>
                    <a:pt x="8" y="74"/>
                  </a:lnTo>
                  <a:lnTo>
                    <a:pt x="0" y="74"/>
                  </a:lnTo>
                  <a:lnTo>
                    <a:pt x="0" y="58"/>
                  </a:lnTo>
                  <a:lnTo>
                    <a:pt x="0" y="37"/>
                  </a:lnTo>
                  <a:lnTo>
                    <a:pt x="0" y="16"/>
                  </a:lnTo>
                  <a:lnTo>
                    <a:pt x="0" y="0"/>
                  </a:lnTo>
                  <a:lnTo>
                    <a:pt x="8" y="0"/>
                  </a:lnTo>
                  <a:lnTo>
                    <a:pt x="23" y="0"/>
                  </a:lnTo>
                  <a:lnTo>
                    <a:pt x="43" y="0"/>
                  </a:lnTo>
                  <a:lnTo>
                    <a:pt x="68" y="0"/>
                  </a:lnTo>
                  <a:lnTo>
                    <a:pt x="96" y="0"/>
                  </a:lnTo>
                  <a:lnTo>
                    <a:pt x="127" y="0"/>
                  </a:lnTo>
                  <a:lnTo>
                    <a:pt x="160" y="0"/>
                  </a:lnTo>
                  <a:lnTo>
                    <a:pt x="195" y="0"/>
                  </a:lnTo>
                  <a:lnTo>
                    <a:pt x="228" y="0"/>
                  </a:lnTo>
                  <a:lnTo>
                    <a:pt x="262" y="0"/>
                  </a:lnTo>
                  <a:lnTo>
                    <a:pt x="293" y="0"/>
                  </a:lnTo>
                  <a:lnTo>
                    <a:pt x="320" y="0"/>
                  </a:lnTo>
                  <a:lnTo>
                    <a:pt x="346" y="0"/>
                  </a:lnTo>
                  <a:lnTo>
                    <a:pt x="365" y="0"/>
                  </a:lnTo>
                  <a:lnTo>
                    <a:pt x="380" y="0"/>
                  </a:lnTo>
                  <a:lnTo>
                    <a:pt x="388"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01" name="Freeform 147"/>
            <p:cNvSpPr>
              <a:spLocks/>
            </p:cNvSpPr>
            <p:nvPr/>
          </p:nvSpPr>
          <p:spPr bwMode="auto">
            <a:xfrm>
              <a:off x="5197" y="2782"/>
              <a:ext cx="172" cy="355"/>
            </a:xfrm>
            <a:custGeom>
              <a:avLst/>
              <a:gdLst>
                <a:gd name="T0" fmla="*/ 7 w 344"/>
                <a:gd name="T1" fmla="*/ 11 h 710"/>
                <a:gd name="T2" fmla="*/ 9 w 344"/>
                <a:gd name="T3" fmla="*/ 10 h 710"/>
                <a:gd name="T4" fmla="*/ 10 w 344"/>
                <a:gd name="T5" fmla="*/ 7 h 710"/>
                <a:gd name="T6" fmla="*/ 11 w 344"/>
                <a:gd name="T7" fmla="*/ 6 h 710"/>
                <a:gd name="T8" fmla="*/ 11 w 344"/>
                <a:gd name="T9" fmla="*/ 0 h 710"/>
                <a:gd name="T10" fmla="*/ 10 w 344"/>
                <a:gd name="T11" fmla="*/ 5 h 710"/>
                <a:gd name="T12" fmla="*/ 10 w 344"/>
                <a:gd name="T13" fmla="*/ 6 h 710"/>
                <a:gd name="T14" fmla="*/ 9 w 344"/>
                <a:gd name="T15" fmla="*/ 9 h 710"/>
                <a:gd name="T16" fmla="*/ 7 w 344"/>
                <a:gd name="T17" fmla="*/ 10 h 710"/>
                <a:gd name="T18" fmla="*/ 5 w 344"/>
                <a:gd name="T19" fmla="*/ 10 h 710"/>
                <a:gd name="T20" fmla="*/ 3 w 344"/>
                <a:gd name="T21" fmla="*/ 10 h 710"/>
                <a:gd name="T22" fmla="*/ 3 w 344"/>
                <a:gd name="T23" fmla="*/ 9 h 710"/>
                <a:gd name="T24" fmla="*/ 1 w 344"/>
                <a:gd name="T25" fmla="*/ 6 h 710"/>
                <a:gd name="T26" fmla="*/ 1 w 344"/>
                <a:gd name="T27" fmla="*/ 5 h 710"/>
                <a:gd name="T28" fmla="*/ 0 w 344"/>
                <a:gd name="T29" fmla="*/ 1 h 710"/>
                <a:gd name="T30" fmla="*/ 1 w 344"/>
                <a:gd name="T31" fmla="*/ 6 h 710"/>
                <a:gd name="T32" fmla="*/ 1 w 344"/>
                <a:gd name="T33" fmla="*/ 7 h 710"/>
                <a:gd name="T34" fmla="*/ 1 w 344"/>
                <a:gd name="T35" fmla="*/ 10 h 710"/>
                <a:gd name="T36" fmla="*/ 3 w 344"/>
                <a:gd name="T37" fmla="*/ 11 h 710"/>
                <a:gd name="T38" fmla="*/ 3 w 344"/>
                <a:gd name="T39" fmla="*/ 11 h 710"/>
                <a:gd name="T40" fmla="*/ 1 w 344"/>
                <a:gd name="T41" fmla="*/ 11 h 710"/>
                <a:gd name="T42" fmla="*/ 1 w 344"/>
                <a:gd name="T43" fmla="*/ 13 h 710"/>
                <a:gd name="T44" fmla="*/ 1 w 344"/>
                <a:gd name="T45" fmla="*/ 15 h 710"/>
                <a:gd name="T46" fmla="*/ 0 w 344"/>
                <a:gd name="T47" fmla="*/ 22 h 710"/>
                <a:gd name="T48" fmla="*/ 1 w 344"/>
                <a:gd name="T49" fmla="*/ 17 h 710"/>
                <a:gd name="T50" fmla="*/ 1 w 344"/>
                <a:gd name="T51" fmla="*/ 14 h 710"/>
                <a:gd name="T52" fmla="*/ 3 w 344"/>
                <a:gd name="T53" fmla="*/ 12 h 710"/>
                <a:gd name="T54" fmla="*/ 3 w 344"/>
                <a:gd name="T55" fmla="*/ 11 h 710"/>
                <a:gd name="T56" fmla="*/ 5 w 344"/>
                <a:gd name="T57" fmla="*/ 11 h 710"/>
                <a:gd name="T58" fmla="*/ 7 w 344"/>
                <a:gd name="T59" fmla="*/ 11 h 710"/>
                <a:gd name="T60" fmla="*/ 9 w 344"/>
                <a:gd name="T61" fmla="*/ 12 h 710"/>
                <a:gd name="T62" fmla="*/ 10 w 344"/>
                <a:gd name="T63" fmla="*/ 14 h 710"/>
                <a:gd name="T64" fmla="*/ 10 w 344"/>
                <a:gd name="T65" fmla="*/ 17 h 710"/>
                <a:gd name="T66" fmla="*/ 11 w 344"/>
                <a:gd name="T67" fmla="*/ 22 h 710"/>
                <a:gd name="T68" fmla="*/ 11 w 344"/>
                <a:gd name="T69" fmla="*/ 15 h 710"/>
                <a:gd name="T70" fmla="*/ 10 w 344"/>
                <a:gd name="T71" fmla="*/ 13 h 710"/>
                <a:gd name="T72" fmla="*/ 9 w 344"/>
                <a:gd name="T73" fmla="*/ 11 h 710"/>
                <a:gd name="T74" fmla="*/ 7 w 344"/>
                <a:gd name="T75" fmla="*/ 11 h 7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4"/>
                <a:gd name="T115" fmla="*/ 0 h 710"/>
                <a:gd name="T116" fmla="*/ 344 w 344"/>
                <a:gd name="T117" fmla="*/ 710 h 7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4" h="710">
                  <a:moveTo>
                    <a:pt x="201" y="335"/>
                  </a:moveTo>
                  <a:lnTo>
                    <a:pt x="230" y="326"/>
                  </a:lnTo>
                  <a:lnTo>
                    <a:pt x="257" y="311"/>
                  </a:lnTo>
                  <a:lnTo>
                    <a:pt x="282" y="291"/>
                  </a:lnTo>
                  <a:lnTo>
                    <a:pt x="303" y="267"/>
                  </a:lnTo>
                  <a:lnTo>
                    <a:pt x="320" y="239"/>
                  </a:lnTo>
                  <a:lnTo>
                    <a:pt x="333" y="208"/>
                  </a:lnTo>
                  <a:lnTo>
                    <a:pt x="342" y="174"/>
                  </a:lnTo>
                  <a:lnTo>
                    <a:pt x="344" y="138"/>
                  </a:lnTo>
                  <a:lnTo>
                    <a:pt x="344" y="0"/>
                  </a:lnTo>
                  <a:lnTo>
                    <a:pt x="317" y="0"/>
                  </a:lnTo>
                  <a:lnTo>
                    <a:pt x="317" y="138"/>
                  </a:lnTo>
                  <a:lnTo>
                    <a:pt x="313" y="172"/>
                  </a:lnTo>
                  <a:lnTo>
                    <a:pt x="305" y="205"/>
                  </a:lnTo>
                  <a:lnTo>
                    <a:pt x="293" y="235"/>
                  </a:lnTo>
                  <a:lnTo>
                    <a:pt x="274" y="260"/>
                  </a:lnTo>
                  <a:lnTo>
                    <a:pt x="253" y="281"/>
                  </a:lnTo>
                  <a:lnTo>
                    <a:pt x="228" y="297"/>
                  </a:lnTo>
                  <a:lnTo>
                    <a:pt x="202" y="307"/>
                  </a:lnTo>
                  <a:lnTo>
                    <a:pt x="172" y="311"/>
                  </a:lnTo>
                  <a:lnTo>
                    <a:pt x="142" y="307"/>
                  </a:lnTo>
                  <a:lnTo>
                    <a:pt x="115" y="297"/>
                  </a:lnTo>
                  <a:lnTo>
                    <a:pt x="90" y="281"/>
                  </a:lnTo>
                  <a:lnTo>
                    <a:pt x="69" y="260"/>
                  </a:lnTo>
                  <a:lnTo>
                    <a:pt x="51" y="235"/>
                  </a:lnTo>
                  <a:lnTo>
                    <a:pt x="38" y="205"/>
                  </a:lnTo>
                  <a:lnTo>
                    <a:pt x="30" y="172"/>
                  </a:lnTo>
                  <a:lnTo>
                    <a:pt x="27" y="138"/>
                  </a:lnTo>
                  <a:lnTo>
                    <a:pt x="27" y="7"/>
                  </a:lnTo>
                  <a:lnTo>
                    <a:pt x="0" y="7"/>
                  </a:lnTo>
                  <a:lnTo>
                    <a:pt x="0" y="138"/>
                  </a:lnTo>
                  <a:lnTo>
                    <a:pt x="2" y="174"/>
                  </a:lnTo>
                  <a:lnTo>
                    <a:pt x="12" y="208"/>
                  </a:lnTo>
                  <a:lnTo>
                    <a:pt x="24" y="239"/>
                  </a:lnTo>
                  <a:lnTo>
                    <a:pt x="42" y="267"/>
                  </a:lnTo>
                  <a:lnTo>
                    <a:pt x="62" y="291"/>
                  </a:lnTo>
                  <a:lnTo>
                    <a:pt x="87" y="311"/>
                  </a:lnTo>
                  <a:lnTo>
                    <a:pt x="114" y="326"/>
                  </a:lnTo>
                  <a:lnTo>
                    <a:pt x="143" y="335"/>
                  </a:lnTo>
                  <a:lnTo>
                    <a:pt x="114" y="344"/>
                  </a:lnTo>
                  <a:lnTo>
                    <a:pt x="87" y="359"/>
                  </a:lnTo>
                  <a:lnTo>
                    <a:pt x="62" y="379"/>
                  </a:lnTo>
                  <a:lnTo>
                    <a:pt x="42" y="402"/>
                  </a:lnTo>
                  <a:lnTo>
                    <a:pt x="24" y="431"/>
                  </a:lnTo>
                  <a:lnTo>
                    <a:pt x="12" y="462"/>
                  </a:lnTo>
                  <a:lnTo>
                    <a:pt x="2" y="496"/>
                  </a:lnTo>
                  <a:lnTo>
                    <a:pt x="0" y="532"/>
                  </a:lnTo>
                  <a:lnTo>
                    <a:pt x="0" y="710"/>
                  </a:lnTo>
                  <a:lnTo>
                    <a:pt x="27" y="710"/>
                  </a:lnTo>
                  <a:lnTo>
                    <a:pt x="27" y="532"/>
                  </a:lnTo>
                  <a:lnTo>
                    <a:pt x="30" y="497"/>
                  </a:lnTo>
                  <a:lnTo>
                    <a:pt x="38" y="465"/>
                  </a:lnTo>
                  <a:lnTo>
                    <a:pt x="52" y="435"/>
                  </a:lnTo>
                  <a:lnTo>
                    <a:pt x="69" y="410"/>
                  </a:lnTo>
                  <a:lnTo>
                    <a:pt x="91" y="389"/>
                  </a:lnTo>
                  <a:lnTo>
                    <a:pt x="116" y="373"/>
                  </a:lnTo>
                  <a:lnTo>
                    <a:pt x="143" y="363"/>
                  </a:lnTo>
                  <a:lnTo>
                    <a:pt x="173" y="359"/>
                  </a:lnTo>
                  <a:lnTo>
                    <a:pt x="202" y="363"/>
                  </a:lnTo>
                  <a:lnTo>
                    <a:pt x="229" y="373"/>
                  </a:lnTo>
                  <a:lnTo>
                    <a:pt x="253" y="389"/>
                  </a:lnTo>
                  <a:lnTo>
                    <a:pt x="275" y="410"/>
                  </a:lnTo>
                  <a:lnTo>
                    <a:pt x="293" y="435"/>
                  </a:lnTo>
                  <a:lnTo>
                    <a:pt x="306" y="465"/>
                  </a:lnTo>
                  <a:lnTo>
                    <a:pt x="315" y="497"/>
                  </a:lnTo>
                  <a:lnTo>
                    <a:pt x="318" y="532"/>
                  </a:lnTo>
                  <a:lnTo>
                    <a:pt x="318" y="696"/>
                  </a:lnTo>
                  <a:lnTo>
                    <a:pt x="344" y="696"/>
                  </a:lnTo>
                  <a:lnTo>
                    <a:pt x="344" y="532"/>
                  </a:lnTo>
                  <a:lnTo>
                    <a:pt x="342" y="496"/>
                  </a:lnTo>
                  <a:lnTo>
                    <a:pt x="333" y="462"/>
                  </a:lnTo>
                  <a:lnTo>
                    <a:pt x="320" y="431"/>
                  </a:lnTo>
                  <a:lnTo>
                    <a:pt x="303" y="402"/>
                  </a:lnTo>
                  <a:lnTo>
                    <a:pt x="282" y="379"/>
                  </a:lnTo>
                  <a:lnTo>
                    <a:pt x="257" y="359"/>
                  </a:lnTo>
                  <a:lnTo>
                    <a:pt x="230" y="344"/>
                  </a:lnTo>
                  <a:lnTo>
                    <a:pt x="201" y="335"/>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02" name="Freeform 148"/>
            <p:cNvSpPr>
              <a:spLocks/>
            </p:cNvSpPr>
            <p:nvPr/>
          </p:nvSpPr>
          <p:spPr bwMode="auto">
            <a:xfrm>
              <a:off x="5226" y="2861"/>
              <a:ext cx="113" cy="61"/>
            </a:xfrm>
            <a:custGeom>
              <a:avLst/>
              <a:gdLst>
                <a:gd name="T0" fmla="*/ 0 w 226"/>
                <a:gd name="T1" fmla="*/ 0 h 121"/>
                <a:gd name="T2" fmla="*/ 1 w 226"/>
                <a:gd name="T3" fmla="*/ 1 h 121"/>
                <a:gd name="T4" fmla="*/ 1 w 226"/>
                <a:gd name="T5" fmla="*/ 2 h 121"/>
                <a:gd name="T6" fmla="*/ 1 w 226"/>
                <a:gd name="T7" fmla="*/ 3 h 121"/>
                <a:gd name="T8" fmla="*/ 2 w 226"/>
                <a:gd name="T9" fmla="*/ 3 h 121"/>
                <a:gd name="T10" fmla="*/ 2 w 226"/>
                <a:gd name="T11" fmla="*/ 4 h 121"/>
                <a:gd name="T12" fmla="*/ 3 w 226"/>
                <a:gd name="T13" fmla="*/ 4 h 121"/>
                <a:gd name="T14" fmla="*/ 3 w 226"/>
                <a:gd name="T15" fmla="*/ 4 h 121"/>
                <a:gd name="T16" fmla="*/ 4 w 226"/>
                <a:gd name="T17" fmla="*/ 4 h 121"/>
                <a:gd name="T18" fmla="*/ 5 w 226"/>
                <a:gd name="T19" fmla="*/ 4 h 121"/>
                <a:gd name="T20" fmla="*/ 5 w 226"/>
                <a:gd name="T21" fmla="*/ 4 h 121"/>
                <a:gd name="T22" fmla="*/ 6 w 226"/>
                <a:gd name="T23" fmla="*/ 4 h 121"/>
                <a:gd name="T24" fmla="*/ 6 w 226"/>
                <a:gd name="T25" fmla="*/ 3 h 121"/>
                <a:gd name="T26" fmla="*/ 7 w 226"/>
                <a:gd name="T27" fmla="*/ 3 h 121"/>
                <a:gd name="T28" fmla="*/ 7 w 226"/>
                <a:gd name="T29" fmla="*/ 2 h 121"/>
                <a:gd name="T30" fmla="*/ 7 w 226"/>
                <a:gd name="T31" fmla="*/ 1 h 121"/>
                <a:gd name="T32" fmla="*/ 7 w 226"/>
                <a:gd name="T33" fmla="*/ 0 h 121"/>
                <a:gd name="T34" fmla="*/ 0 w 226"/>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6"/>
                <a:gd name="T55" fmla="*/ 0 h 121"/>
                <a:gd name="T56" fmla="*/ 226 w 226"/>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6" h="121">
                  <a:moveTo>
                    <a:pt x="0" y="0"/>
                  </a:moveTo>
                  <a:lnTo>
                    <a:pt x="4" y="24"/>
                  </a:lnTo>
                  <a:lnTo>
                    <a:pt x="13" y="47"/>
                  </a:lnTo>
                  <a:lnTo>
                    <a:pt x="23" y="68"/>
                  </a:lnTo>
                  <a:lnTo>
                    <a:pt x="38" y="86"/>
                  </a:lnTo>
                  <a:lnTo>
                    <a:pt x="54" y="100"/>
                  </a:lnTo>
                  <a:lnTo>
                    <a:pt x="71" y="111"/>
                  </a:lnTo>
                  <a:lnTo>
                    <a:pt x="92" y="118"/>
                  </a:lnTo>
                  <a:lnTo>
                    <a:pt x="113" y="121"/>
                  </a:lnTo>
                  <a:lnTo>
                    <a:pt x="135" y="118"/>
                  </a:lnTo>
                  <a:lnTo>
                    <a:pt x="154" y="111"/>
                  </a:lnTo>
                  <a:lnTo>
                    <a:pt x="173" y="100"/>
                  </a:lnTo>
                  <a:lnTo>
                    <a:pt x="189" y="86"/>
                  </a:lnTo>
                  <a:lnTo>
                    <a:pt x="203" y="68"/>
                  </a:lnTo>
                  <a:lnTo>
                    <a:pt x="213" y="47"/>
                  </a:lnTo>
                  <a:lnTo>
                    <a:pt x="221" y="24"/>
                  </a:lnTo>
                  <a:lnTo>
                    <a:pt x="226" y="0"/>
                  </a:lnTo>
                  <a:lnTo>
                    <a:pt x="0"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03" name="Freeform 149"/>
            <p:cNvSpPr>
              <a:spLocks/>
            </p:cNvSpPr>
            <p:nvPr/>
          </p:nvSpPr>
          <p:spPr bwMode="auto">
            <a:xfrm>
              <a:off x="5275" y="2973"/>
              <a:ext cx="19" cy="18"/>
            </a:xfrm>
            <a:custGeom>
              <a:avLst/>
              <a:gdLst>
                <a:gd name="T0" fmla="*/ 2 w 37"/>
                <a:gd name="T1" fmla="*/ 0 h 37"/>
                <a:gd name="T2" fmla="*/ 2 w 37"/>
                <a:gd name="T3" fmla="*/ 0 h 37"/>
                <a:gd name="T4" fmla="*/ 1 w 37"/>
                <a:gd name="T5" fmla="*/ 0 h 37"/>
                <a:gd name="T6" fmla="*/ 1 w 37"/>
                <a:gd name="T7" fmla="*/ 1 h 37"/>
                <a:gd name="T8" fmla="*/ 1 w 37"/>
                <a:gd name="T9" fmla="*/ 1 h 37"/>
                <a:gd name="T10" fmla="*/ 1 w 37"/>
                <a:gd name="T11" fmla="*/ 1 h 37"/>
                <a:gd name="T12" fmla="*/ 1 w 37"/>
                <a:gd name="T13" fmla="*/ 0 h 37"/>
                <a:gd name="T14" fmla="*/ 1 w 37"/>
                <a:gd name="T15" fmla="*/ 0 h 37"/>
                <a:gd name="T16" fmla="*/ 0 w 37"/>
                <a:gd name="T17" fmla="*/ 0 h 37"/>
                <a:gd name="T18" fmla="*/ 1 w 37"/>
                <a:gd name="T19" fmla="*/ 0 h 37"/>
                <a:gd name="T20" fmla="*/ 1 w 37"/>
                <a:gd name="T21" fmla="*/ 0 h 37"/>
                <a:gd name="T22" fmla="*/ 1 w 37"/>
                <a:gd name="T23" fmla="*/ 0 h 37"/>
                <a:gd name="T24" fmla="*/ 1 w 37"/>
                <a:gd name="T25" fmla="*/ 0 h 37"/>
                <a:gd name="T26" fmla="*/ 1 w 37"/>
                <a:gd name="T27" fmla="*/ 0 h 37"/>
                <a:gd name="T28" fmla="*/ 1 w 37"/>
                <a:gd name="T29" fmla="*/ 0 h 37"/>
                <a:gd name="T30" fmla="*/ 2 w 37"/>
                <a:gd name="T31" fmla="*/ 0 h 37"/>
                <a:gd name="T32" fmla="*/ 2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37" y="19"/>
                  </a:moveTo>
                  <a:lnTo>
                    <a:pt x="35" y="25"/>
                  </a:lnTo>
                  <a:lnTo>
                    <a:pt x="31" y="31"/>
                  </a:lnTo>
                  <a:lnTo>
                    <a:pt x="25" y="36"/>
                  </a:lnTo>
                  <a:lnTo>
                    <a:pt x="18" y="37"/>
                  </a:lnTo>
                  <a:lnTo>
                    <a:pt x="11" y="36"/>
                  </a:lnTo>
                  <a:lnTo>
                    <a:pt x="6" y="31"/>
                  </a:lnTo>
                  <a:lnTo>
                    <a:pt x="1" y="25"/>
                  </a:lnTo>
                  <a:lnTo>
                    <a:pt x="0" y="19"/>
                  </a:lnTo>
                  <a:lnTo>
                    <a:pt x="1" y="12"/>
                  </a:lnTo>
                  <a:lnTo>
                    <a:pt x="6" y="6"/>
                  </a:lnTo>
                  <a:lnTo>
                    <a:pt x="11" y="1"/>
                  </a:lnTo>
                  <a:lnTo>
                    <a:pt x="18" y="0"/>
                  </a:lnTo>
                  <a:lnTo>
                    <a:pt x="25" y="1"/>
                  </a:lnTo>
                  <a:lnTo>
                    <a:pt x="31" y="6"/>
                  </a:lnTo>
                  <a:lnTo>
                    <a:pt x="35" y="12"/>
                  </a:lnTo>
                  <a:lnTo>
                    <a:pt x="37" y="19"/>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04" name="Freeform 150"/>
            <p:cNvSpPr>
              <a:spLocks/>
            </p:cNvSpPr>
            <p:nvPr/>
          </p:nvSpPr>
          <p:spPr bwMode="auto">
            <a:xfrm>
              <a:off x="5275" y="3006"/>
              <a:ext cx="19" cy="18"/>
            </a:xfrm>
            <a:custGeom>
              <a:avLst/>
              <a:gdLst>
                <a:gd name="T0" fmla="*/ 2 w 37"/>
                <a:gd name="T1" fmla="*/ 0 h 37"/>
                <a:gd name="T2" fmla="*/ 2 w 37"/>
                <a:gd name="T3" fmla="*/ 0 h 37"/>
                <a:gd name="T4" fmla="*/ 1 w 37"/>
                <a:gd name="T5" fmla="*/ 0 h 37"/>
                <a:gd name="T6" fmla="*/ 1 w 37"/>
                <a:gd name="T7" fmla="*/ 1 h 37"/>
                <a:gd name="T8" fmla="*/ 1 w 37"/>
                <a:gd name="T9" fmla="*/ 1 h 37"/>
                <a:gd name="T10" fmla="*/ 1 w 37"/>
                <a:gd name="T11" fmla="*/ 1 h 37"/>
                <a:gd name="T12" fmla="*/ 1 w 37"/>
                <a:gd name="T13" fmla="*/ 0 h 37"/>
                <a:gd name="T14" fmla="*/ 1 w 37"/>
                <a:gd name="T15" fmla="*/ 0 h 37"/>
                <a:gd name="T16" fmla="*/ 0 w 37"/>
                <a:gd name="T17" fmla="*/ 0 h 37"/>
                <a:gd name="T18" fmla="*/ 1 w 37"/>
                <a:gd name="T19" fmla="*/ 0 h 37"/>
                <a:gd name="T20" fmla="*/ 1 w 37"/>
                <a:gd name="T21" fmla="*/ 0 h 37"/>
                <a:gd name="T22" fmla="*/ 1 w 37"/>
                <a:gd name="T23" fmla="*/ 0 h 37"/>
                <a:gd name="T24" fmla="*/ 1 w 37"/>
                <a:gd name="T25" fmla="*/ 0 h 37"/>
                <a:gd name="T26" fmla="*/ 1 w 37"/>
                <a:gd name="T27" fmla="*/ 0 h 37"/>
                <a:gd name="T28" fmla="*/ 1 w 37"/>
                <a:gd name="T29" fmla="*/ 0 h 37"/>
                <a:gd name="T30" fmla="*/ 2 w 37"/>
                <a:gd name="T31" fmla="*/ 0 h 37"/>
                <a:gd name="T32" fmla="*/ 2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37" y="18"/>
                  </a:moveTo>
                  <a:lnTo>
                    <a:pt x="35" y="25"/>
                  </a:lnTo>
                  <a:lnTo>
                    <a:pt x="31" y="31"/>
                  </a:lnTo>
                  <a:lnTo>
                    <a:pt x="25" y="36"/>
                  </a:lnTo>
                  <a:lnTo>
                    <a:pt x="18" y="37"/>
                  </a:lnTo>
                  <a:lnTo>
                    <a:pt x="11" y="36"/>
                  </a:lnTo>
                  <a:lnTo>
                    <a:pt x="6" y="31"/>
                  </a:lnTo>
                  <a:lnTo>
                    <a:pt x="1" y="25"/>
                  </a:lnTo>
                  <a:lnTo>
                    <a:pt x="0" y="18"/>
                  </a:lnTo>
                  <a:lnTo>
                    <a:pt x="1" y="11"/>
                  </a:lnTo>
                  <a:lnTo>
                    <a:pt x="6" y="6"/>
                  </a:lnTo>
                  <a:lnTo>
                    <a:pt x="11" y="1"/>
                  </a:lnTo>
                  <a:lnTo>
                    <a:pt x="18" y="0"/>
                  </a:lnTo>
                  <a:lnTo>
                    <a:pt x="25" y="1"/>
                  </a:lnTo>
                  <a:lnTo>
                    <a:pt x="31" y="6"/>
                  </a:lnTo>
                  <a:lnTo>
                    <a:pt x="35" y="11"/>
                  </a:lnTo>
                  <a:lnTo>
                    <a:pt x="37" y="18"/>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05" name="Freeform 151"/>
            <p:cNvSpPr>
              <a:spLocks/>
            </p:cNvSpPr>
            <p:nvPr/>
          </p:nvSpPr>
          <p:spPr bwMode="auto">
            <a:xfrm>
              <a:off x="5275" y="3039"/>
              <a:ext cx="19" cy="19"/>
            </a:xfrm>
            <a:custGeom>
              <a:avLst/>
              <a:gdLst>
                <a:gd name="T0" fmla="*/ 2 w 37"/>
                <a:gd name="T1" fmla="*/ 1 h 38"/>
                <a:gd name="T2" fmla="*/ 2 w 37"/>
                <a:gd name="T3" fmla="*/ 1 h 38"/>
                <a:gd name="T4" fmla="*/ 1 w 37"/>
                <a:gd name="T5" fmla="*/ 1 h 38"/>
                <a:gd name="T6" fmla="*/ 1 w 37"/>
                <a:gd name="T7" fmla="*/ 1 h 38"/>
                <a:gd name="T8" fmla="*/ 1 w 37"/>
                <a:gd name="T9" fmla="*/ 1 h 38"/>
                <a:gd name="T10" fmla="*/ 1 w 37"/>
                <a:gd name="T11" fmla="*/ 1 h 38"/>
                <a:gd name="T12" fmla="*/ 1 w 37"/>
                <a:gd name="T13" fmla="*/ 1 h 38"/>
                <a:gd name="T14" fmla="*/ 1 w 37"/>
                <a:gd name="T15" fmla="*/ 1 h 38"/>
                <a:gd name="T16" fmla="*/ 0 w 37"/>
                <a:gd name="T17" fmla="*/ 1 h 38"/>
                <a:gd name="T18" fmla="*/ 1 w 37"/>
                <a:gd name="T19" fmla="*/ 1 h 38"/>
                <a:gd name="T20" fmla="*/ 1 w 37"/>
                <a:gd name="T21" fmla="*/ 1 h 38"/>
                <a:gd name="T22" fmla="*/ 1 w 37"/>
                <a:gd name="T23" fmla="*/ 1 h 38"/>
                <a:gd name="T24" fmla="*/ 1 w 37"/>
                <a:gd name="T25" fmla="*/ 0 h 38"/>
                <a:gd name="T26" fmla="*/ 1 w 37"/>
                <a:gd name="T27" fmla="*/ 1 h 38"/>
                <a:gd name="T28" fmla="*/ 1 w 37"/>
                <a:gd name="T29" fmla="*/ 1 h 38"/>
                <a:gd name="T30" fmla="*/ 2 w 37"/>
                <a:gd name="T31" fmla="*/ 1 h 38"/>
                <a:gd name="T32" fmla="*/ 2 w 37"/>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8"/>
                <a:gd name="T53" fmla="*/ 37 w 3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8">
                  <a:moveTo>
                    <a:pt x="37" y="18"/>
                  </a:moveTo>
                  <a:lnTo>
                    <a:pt x="35" y="25"/>
                  </a:lnTo>
                  <a:lnTo>
                    <a:pt x="31" y="32"/>
                  </a:lnTo>
                  <a:lnTo>
                    <a:pt x="25" y="36"/>
                  </a:lnTo>
                  <a:lnTo>
                    <a:pt x="18" y="38"/>
                  </a:lnTo>
                  <a:lnTo>
                    <a:pt x="11" y="36"/>
                  </a:lnTo>
                  <a:lnTo>
                    <a:pt x="6" y="32"/>
                  </a:lnTo>
                  <a:lnTo>
                    <a:pt x="1" y="25"/>
                  </a:lnTo>
                  <a:lnTo>
                    <a:pt x="0" y="18"/>
                  </a:lnTo>
                  <a:lnTo>
                    <a:pt x="1" y="11"/>
                  </a:lnTo>
                  <a:lnTo>
                    <a:pt x="6" y="5"/>
                  </a:lnTo>
                  <a:lnTo>
                    <a:pt x="11" y="1"/>
                  </a:lnTo>
                  <a:lnTo>
                    <a:pt x="18" y="0"/>
                  </a:lnTo>
                  <a:lnTo>
                    <a:pt x="25" y="1"/>
                  </a:lnTo>
                  <a:lnTo>
                    <a:pt x="31" y="5"/>
                  </a:lnTo>
                  <a:lnTo>
                    <a:pt x="35" y="11"/>
                  </a:lnTo>
                  <a:lnTo>
                    <a:pt x="37" y="18"/>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06" name="Freeform 152"/>
            <p:cNvSpPr>
              <a:spLocks/>
            </p:cNvSpPr>
            <p:nvPr/>
          </p:nvSpPr>
          <p:spPr bwMode="auto">
            <a:xfrm>
              <a:off x="5208" y="3069"/>
              <a:ext cx="149" cy="75"/>
            </a:xfrm>
            <a:custGeom>
              <a:avLst/>
              <a:gdLst>
                <a:gd name="T0" fmla="*/ 9 w 298"/>
                <a:gd name="T1" fmla="*/ 5 h 148"/>
                <a:gd name="T2" fmla="*/ 9 w 298"/>
                <a:gd name="T3" fmla="*/ 4 h 148"/>
                <a:gd name="T4" fmla="*/ 9 w 298"/>
                <a:gd name="T5" fmla="*/ 3 h 148"/>
                <a:gd name="T6" fmla="*/ 9 w 298"/>
                <a:gd name="T7" fmla="*/ 3 h 148"/>
                <a:gd name="T8" fmla="*/ 7 w 298"/>
                <a:gd name="T9" fmla="*/ 2 h 148"/>
                <a:gd name="T10" fmla="*/ 7 w 298"/>
                <a:gd name="T11" fmla="*/ 1 h 148"/>
                <a:gd name="T12" fmla="*/ 6 w 298"/>
                <a:gd name="T13" fmla="*/ 1 h 148"/>
                <a:gd name="T14" fmla="*/ 5 w 298"/>
                <a:gd name="T15" fmla="*/ 1 h 148"/>
                <a:gd name="T16" fmla="*/ 5 w 298"/>
                <a:gd name="T17" fmla="*/ 0 h 148"/>
                <a:gd name="T18" fmla="*/ 3 w 298"/>
                <a:gd name="T19" fmla="*/ 1 h 148"/>
                <a:gd name="T20" fmla="*/ 2 w 298"/>
                <a:gd name="T21" fmla="*/ 1 h 148"/>
                <a:gd name="T22" fmla="*/ 2 w 298"/>
                <a:gd name="T23" fmla="*/ 1 h 148"/>
                <a:gd name="T24" fmla="*/ 1 w 298"/>
                <a:gd name="T25" fmla="*/ 2 h 148"/>
                <a:gd name="T26" fmla="*/ 1 w 298"/>
                <a:gd name="T27" fmla="*/ 3 h 148"/>
                <a:gd name="T28" fmla="*/ 1 w 298"/>
                <a:gd name="T29" fmla="*/ 3 h 148"/>
                <a:gd name="T30" fmla="*/ 1 w 298"/>
                <a:gd name="T31" fmla="*/ 4 h 148"/>
                <a:gd name="T32" fmla="*/ 0 w 298"/>
                <a:gd name="T33" fmla="*/ 5 h 148"/>
                <a:gd name="T34" fmla="*/ 9 w 298"/>
                <a:gd name="T35" fmla="*/ 5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8"/>
                <a:gd name="T55" fmla="*/ 0 h 148"/>
                <a:gd name="T56" fmla="*/ 298 w 298"/>
                <a:gd name="T57" fmla="*/ 148 h 1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8" h="148">
                  <a:moveTo>
                    <a:pt x="298" y="148"/>
                  </a:moveTo>
                  <a:lnTo>
                    <a:pt x="294" y="118"/>
                  </a:lnTo>
                  <a:lnTo>
                    <a:pt x="284" y="90"/>
                  </a:lnTo>
                  <a:lnTo>
                    <a:pt x="271" y="65"/>
                  </a:lnTo>
                  <a:lnTo>
                    <a:pt x="252" y="42"/>
                  </a:lnTo>
                  <a:lnTo>
                    <a:pt x="230" y="25"/>
                  </a:lnTo>
                  <a:lnTo>
                    <a:pt x="205" y="11"/>
                  </a:lnTo>
                  <a:lnTo>
                    <a:pt x="179" y="3"/>
                  </a:lnTo>
                  <a:lnTo>
                    <a:pt x="149" y="0"/>
                  </a:lnTo>
                  <a:lnTo>
                    <a:pt x="120" y="3"/>
                  </a:lnTo>
                  <a:lnTo>
                    <a:pt x="92" y="11"/>
                  </a:lnTo>
                  <a:lnTo>
                    <a:pt x="68" y="25"/>
                  </a:lnTo>
                  <a:lnTo>
                    <a:pt x="46" y="42"/>
                  </a:lnTo>
                  <a:lnTo>
                    <a:pt x="28" y="65"/>
                  </a:lnTo>
                  <a:lnTo>
                    <a:pt x="14" y="90"/>
                  </a:lnTo>
                  <a:lnTo>
                    <a:pt x="5" y="118"/>
                  </a:lnTo>
                  <a:lnTo>
                    <a:pt x="0" y="148"/>
                  </a:lnTo>
                  <a:lnTo>
                    <a:pt x="298" y="148"/>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07" name="Freeform 153"/>
            <p:cNvSpPr>
              <a:spLocks/>
            </p:cNvSpPr>
            <p:nvPr/>
          </p:nvSpPr>
          <p:spPr bwMode="auto">
            <a:xfrm>
              <a:off x="5172" y="3125"/>
              <a:ext cx="221" cy="64"/>
            </a:xfrm>
            <a:custGeom>
              <a:avLst/>
              <a:gdLst>
                <a:gd name="T0" fmla="*/ 14 w 442"/>
                <a:gd name="T1" fmla="*/ 0 h 129"/>
                <a:gd name="T2" fmla="*/ 0 w 442"/>
                <a:gd name="T3" fmla="*/ 0 h 129"/>
                <a:gd name="T4" fmla="*/ 0 w 442"/>
                <a:gd name="T5" fmla="*/ 4 h 129"/>
                <a:gd name="T6" fmla="*/ 14 w 442"/>
                <a:gd name="T7" fmla="*/ 4 h 129"/>
                <a:gd name="T8" fmla="*/ 14 w 442"/>
                <a:gd name="T9" fmla="*/ 0 h 129"/>
                <a:gd name="T10" fmla="*/ 14 w 442"/>
                <a:gd name="T11" fmla="*/ 0 h 129"/>
                <a:gd name="T12" fmla="*/ 0 60000 65536"/>
                <a:gd name="T13" fmla="*/ 0 60000 65536"/>
                <a:gd name="T14" fmla="*/ 0 60000 65536"/>
                <a:gd name="T15" fmla="*/ 0 60000 65536"/>
                <a:gd name="T16" fmla="*/ 0 60000 65536"/>
                <a:gd name="T17" fmla="*/ 0 60000 65536"/>
                <a:gd name="T18" fmla="*/ 0 w 442"/>
                <a:gd name="T19" fmla="*/ 0 h 129"/>
                <a:gd name="T20" fmla="*/ 442 w 44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42" h="129">
                  <a:moveTo>
                    <a:pt x="428" y="0"/>
                  </a:moveTo>
                  <a:lnTo>
                    <a:pt x="0" y="0"/>
                  </a:lnTo>
                  <a:lnTo>
                    <a:pt x="0" y="129"/>
                  </a:lnTo>
                  <a:lnTo>
                    <a:pt x="442" y="129"/>
                  </a:lnTo>
                  <a:lnTo>
                    <a:pt x="442" y="0"/>
                  </a:lnTo>
                  <a:lnTo>
                    <a:pt x="428"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sp>
          <p:nvSpPr>
            <p:cNvPr id="11308" name="Freeform 154"/>
            <p:cNvSpPr>
              <a:spLocks/>
            </p:cNvSpPr>
            <p:nvPr/>
          </p:nvSpPr>
          <p:spPr bwMode="auto">
            <a:xfrm>
              <a:off x="5186" y="3138"/>
              <a:ext cx="194" cy="37"/>
            </a:xfrm>
            <a:custGeom>
              <a:avLst/>
              <a:gdLst>
                <a:gd name="T0" fmla="*/ 12 w 388"/>
                <a:gd name="T1" fmla="*/ 0 h 75"/>
                <a:gd name="T2" fmla="*/ 12 w 388"/>
                <a:gd name="T3" fmla="*/ 0 h 75"/>
                <a:gd name="T4" fmla="*/ 12 w 388"/>
                <a:gd name="T5" fmla="*/ 1 h 75"/>
                <a:gd name="T6" fmla="*/ 12 w 388"/>
                <a:gd name="T7" fmla="*/ 1 h 75"/>
                <a:gd name="T8" fmla="*/ 12 w 388"/>
                <a:gd name="T9" fmla="*/ 2 h 75"/>
                <a:gd name="T10" fmla="*/ 12 w 388"/>
                <a:gd name="T11" fmla="*/ 2 h 75"/>
                <a:gd name="T12" fmla="*/ 12 w 388"/>
                <a:gd name="T13" fmla="*/ 2 h 75"/>
                <a:gd name="T14" fmla="*/ 11 w 388"/>
                <a:gd name="T15" fmla="*/ 2 h 75"/>
                <a:gd name="T16" fmla="*/ 10 w 388"/>
                <a:gd name="T17" fmla="*/ 2 h 75"/>
                <a:gd name="T18" fmla="*/ 10 w 388"/>
                <a:gd name="T19" fmla="*/ 2 h 75"/>
                <a:gd name="T20" fmla="*/ 9 w 388"/>
                <a:gd name="T21" fmla="*/ 2 h 75"/>
                <a:gd name="T22" fmla="*/ 7 w 388"/>
                <a:gd name="T23" fmla="*/ 2 h 75"/>
                <a:gd name="T24" fmla="*/ 6 w 388"/>
                <a:gd name="T25" fmla="*/ 2 h 75"/>
                <a:gd name="T26" fmla="*/ 5 w 388"/>
                <a:gd name="T27" fmla="*/ 2 h 75"/>
                <a:gd name="T28" fmla="*/ 3 w 388"/>
                <a:gd name="T29" fmla="*/ 2 h 75"/>
                <a:gd name="T30" fmla="*/ 3 w 388"/>
                <a:gd name="T31" fmla="*/ 2 h 75"/>
                <a:gd name="T32" fmla="*/ 3 w 388"/>
                <a:gd name="T33" fmla="*/ 2 h 75"/>
                <a:gd name="T34" fmla="*/ 2 w 388"/>
                <a:gd name="T35" fmla="*/ 2 h 75"/>
                <a:gd name="T36" fmla="*/ 1 w 388"/>
                <a:gd name="T37" fmla="*/ 2 h 75"/>
                <a:gd name="T38" fmla="*/ 1 w 388"/>
                <a:gd name="T39" fmla="*/ 2 h 75"/>
                <a:gd name="T40" fmla="*/ 0 w 388"/>
                <a:gd name="T41" fmla="*/ 2 h 75"/>
                <a:gd name="T42" fmla="*/ 0 w 388"/>
                <a:gd name="T43" fmla="*/ 1 h 75"/>
                <a:gd name="T44" fmla="*/ 0 w 388"/>
                <a:gd name="T45" fmla="*/ 1 h 75"/>
                <a:gd name="T46" fmla="*/ 0 w 388"/>
                <a:gd name="T47" fmla="*/ 0 h 75"/>
                <a:gd name="T48" fmla="*/ 0 w 388"/>
                <a:gd name="T49" fmla="*/ 0 h 75"/>
                <a:gd name="T50" fmla="*/ 1 w 388"/>
                <a:gd name="T51" fmla="*/ 0 h 75"/>
                <a:gd name="T52" fmla="*/ 1 w 388"/>
                <a:gd name="T53" fmla="*/ 0 h 75"/>
                <a:gd name="T54" fmla="*/ 2 w 388"/>
                <a:gd name="T55" fmla="*/ 0 h 75"/>
                <a:gd name="T56" fmla="*/ 3 w 388"/>
                <a:gd name="T57" fmla="*/ 0 h 75"/>
                <a:gd name="T58" fmla="*/ 3 w 388"/>
                <a:gd name="T59" fmla="*/ 0 h 75"/>
                <a:gd name="T60" fmla="*/ 3 w 388"/>
                <a:gd name="T61" fmla="*/ 0 h 75"/>
                <a:gd name="T62" fmla="*/ 5 w 388"/>
                <a:gd name="T63" fmla="*/ 0 h 75"/>
                <a:gd name="T64" fmla="*/ 6 w 388"/>
                <a:gd name="T65" fmla="*/ 0 h 75"/>
                <a:gd name="T66" fmla="*/ 7 w 388"/>
                <a:gd name="T67" fmla="*/ 0 h 75"/>
                <a:gd name="T68" fmla="*/ 9 w 388"/>
                <a:gd name="T69" fmla="*/ 0 h 75"/>
                <a:gd name="T70" fmla="*/ 10 w 388"/>
                <a:gd name="T71" fmla="*/ 0 h 75"/>
                <a:gd name="T72" fmla="*/ 10 w 388"/>
                <a:gd name="T73" fmla="*/ 0 h 75"/>
                <a:gd name="T74" fmla="*/ 11 w 388"/>
                <a:gd name="T75" fmla="*/ 0 h 75"/>
                <a:gd name="T76" fmla="*/ 12 w 388"/>
                <a:gd name="T77" fmla="*/ 0 h 75"/>
                <a:gd name="T78" fmla="*/ 12 w 388"/>
                <a:gd name="T79" fmla="*/ 0 h 75"/>
                <a:gd name="T80" fmla="*/ 12 w 388"/>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75"/>
                <a:gd name="T125" fmla="*/ 388 w 388"/>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75">
                  <a:moveTo>
                    <a:pt x="388" y="0"/>
                  </a:moveTo>
                  <a:lnTo>
                    <a:pt x="388" y="16"/>
                  </a:lnTo>
                  <a:lnTo>
                    <a:pt x="388" y="37"/>
                  </a:lnTo>
                  <a:lnTo>
                    <a:pt x="388" y="59"/>
                  </a:lnTo>
                  <a:lnTo>
                    <a:pt x="388" y="75"/>
                  </a:lnTo>
                  <a:lnTo>
                    <a:pt x="380" y="75"/>
                  </a:lnTo>
                  <a:lnTo>
                    <a:pt x="365" y="75"/>
                  </a:lnTo>
                  <a:lnTo>
                    <a:pt x="346" y="75"/>
                  </a:lnTo>
                  <a:lnTo>
                    <a:pt x="320" y="75"/>
                  </a:lnTo>
                  <a:lnTo>
                    <a:pt x="293" y="75"/>
                  </a:lnTo>
                  <a:lnTo>
                    <a:pt x="262" y="75"/>
                  </a:lnTo>
                  <a:lnTo>
                    <a:pt x="228" y="75"/>
                  </a:lnTo>
                  <a:lnTo>
                    <a:pt x="195" y="75"/>
                  </a:lnTo>
                  <a:lnTo>
                    <a:pt x="160" y="75"/>
                  </a:lnTo>
                  <a:lnTo>
                    <a:pt x="127" y="75"/>
                  </a:lnTo>
                  <a:lnTo>
                    <a:pt x="96" y="75"/>
                  </a:lnTo>
                  <a:lnTo>
                    <a:pt x="68" y="75"/>
                  </a:lnTo>
                  <a:lnTo>
                    <a:pt x="43" y="75"/>
                  </a:lnTo>
                  <a:lnTo>
                    <a:pt x="23" y="75"/>
                  </a:lnTo>
                  <a:lnTo>
                    <a:pt x="8" y="75"/>
                  </a:lnTo>
                  <a:lnTo>
                    <a:pt x="0" y="75"/>
                  </a:lnTo>
                  <a:lnTo>
                    <a:pt x="0" y="59"/>
                  </a:lnTo>
                  <a:lnTo>
                    <a:pt x="0" y="37"/>
                  </a:lnTo>
                  <a:lnTo>
                    <a:pt x="0" y="16"/>
                  </a:lnTo>
                  <a:lnTo>
                    <a:pt x="0" y="0"/>
                  </a:lnTo>
                  <a:lnTo>
                    <a:pt x="8" y="0"/>
                  </a:lnTo>
                  <a:lnTo>
                    <a:pt x="23" y="0"/>
                  </a:lnTo>
                  <a:lnTo>
                    <a:pt x="43" y="0"/>
                  </a:lnTo>
                  <a:lnTo>
                    <a:pt x="68" y="0"/>
                  </a:lnTo>
                  <a:lnTo>
                    <a:pt x="96" y="0"/>
                  </a:lnTo>
                  <a:lnTo>
                    <a:pt x="127" y="0"/>
                  </a:lnTo>
                  <a:lnTo>
                    <a:pt x="160" y="0"/>
                  </a:lnTo>
                  <a:lnTo>
                    <a:pt x="195" y="0"/>
                  </a:lnTo>
                  <a:lnTo>
                    <a:pt x="228" y="0"/>
                  </a:lnTo>
                  <a:lnTo>
                    <a:pt x="262" y="0"/>
                  </a:lnTo>
                  <a:lnTo>
                    <a:pt x="293" y="0"/>
                  </a:lnTo>
                  <a:lnTo>
                    <a:pt x="320" y="0"/>
                  </a:lnTo>
                  <a:lnTo>
                    <a:pt x="346" y="0"/>
                  </a:lnTo>
                  <a:lnTo>
                    <a:pt x="365" y="0"/>
                  </a:lnTo>
                  <a:lnTo>
                    <a:pt x="380" y="0"/>
                  </a:lnTo>
                  <a:lnTo>
                    <a:pt x="388"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tr-TR"/>
            </a:p>
          </p:txBody>
        </p:sp>
      </p:grpSp>
      <p:sp>
        <p:nvSpPr>
          <p:cNvPr id="214175" name="AutoShape 159"/>
          <p:cNvSpPr>
            <a:spLocks noChangeArrowheads="1"/>
          </p:cNvSpPr>
          <p:nvPr/>
        </p:nvSpPr>
        <p:spPr bwMode="auto">
          <a:xfrm>
            <a:off x="5003800" y="1593056"/>
            <a:ext cx="792163" cy="287338"/>
          </a:xfrm>
          <a:prstGeom prst="rightArrow">
            <a:avLst>
              <a:gd name="adj1" fmla="val 50000"/>
              <a:gd name="adj2" fmla="val 68923"/>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endParaRPr lang="tr-TR"/>
          </a:p>
        </p:txBody>
      </p:sp>
      <p:grpSp>
        <p:nvGrpSpPr>
          <p:cNvPr id="5" name="Group 189"/>
          <p:cNvGrpSpPr>
            <a:grpSpLocks/>
          </p:cNvGrpSpPr>
          <p:nvPr/>
        </p:nvGrpSpPr>
        <p:grpSpPr bwMode="auto">
          <a:xfrm>
            <a:off x="6048773" y="1232694"/>
            <a:ext cx="1511300" cy="1152525"/>
            <a:chOff x="3742" y="799"/>
            <a:chExt cx="952" cy="726"/>
          </a:xfrm>
        </p:grpSpPr>
        <p:sp>
          <p:nvSpPr>
            <p:cNvPr id="214172" name="Rectangle 156"/>
            <p:cNvSpPr>
              <a:spLocks noChangeArrowheads="1"/>
            </p:cNvSpPr>
            <p:nvPr/>
          </p:nvSpPr>
          <p:spPr bwMode="auto">
            <a:xfrm>
              <a:off x="3742" y="799"/>
              <a:ext cx="952" cy="726"/>
            </a:xfrm>
            <a:prstGeom prst="rect">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GB" dirty="0">
                  <a:solidFill>
                    <a:srgbClr val="000066"/>
                  </a:solidFill>
                  <a:effectLst>
                    <a:outerShdw blurRad="38100" dist="38100" dir="2700000" algn="tl">
                      <a:srgbClr val="000000"/>
                    </a:outerShdw>
                  </a:effectLst>
                </a:rPr>
                <a:t>  </a:t>
              </a:r>
              <a:r>
                <a:rPr lang="tr-TR" dirty="0">
                  <a:solidFill>
                    <a:schemeClr val="bg1"/>
                  </a:solidFill>
                  <a:effectLst>
                    <a:outerShdw blurRad="38100" dist="38100" dir="2700000" algn="tl">
                      <a:srgbClr val="000000"/>
                    </a:outerShdw>
                  </a:effectLst>
                  <a:latin typeface="Corbel" pitchFamily="34" charset="0"/>
                </a:rPr>
                <a:t>Anlaşma</a:t>
              </a:r>
              <a:endParaRPr lang="en-GB" dirty="0">
                <a:solidFill>
                  <a:schemeClr val="bg1"/>
                </a:solidFill>
                <a:effectLst>
                  <a:outerShdw blurRad="38100" dist="38100" dir="2700000" algn="tl">
                    <a:srgbClr val="000000"/>
                  </a:outerShdw>
                </a:effectLst>
                <a:latin typeface="Corbel" pitchFamily="34" charset="0"/>
              </a:endParaRPr>
            </a:p>
          </p:txBody>
        </p:sp>
        <p:grpSp>
          <p:nvGrpSpPr>
            <p:cNvPr id="6" name="Group 188"/>
            <p:cNvGrpSpPr>
              <a:grpSpLocks/>
            </p:cNvGrpSpPr>
            <p:nvPr/>
          </p:nvGrpSpPr>
          <p:grpSpPr bwMode="auto">
            <a:xfrm>
              <a:off x="3760" y="1192"/>
              <a:ext cx="348" cy="308"/>
              <a:chOff x="4393" y="2260"/>
              <a:chExt cx="620" cy="596"/>
            </a:xfrm>
          </p:grpSpPr>
          <p:sp>
            <p:nvSpPr>
              <p:cNvPr id="11291" name="Freeform 167"/>
              <p:cNvSpPr>
                <a:spLocks/>
              </p:cNvSpPr>
              <p:nvPr/>
            </p:nvSpPr>
            <p:spPr bwMode="auto">
              <a:xfrm>
                <a:off x="4393" y="2260"/>
                <a:ext cx="406" cy="468"/>
              </a:xfrm>
              <a:custGeom>
                <a:avLst/>
                <a:gdLst>
                  <a:gd name="T0" fmla="*/ 406 w 406"/>
                  <a:gd name="T1" fmla="*/ 296 h 468"/>
                  <a:gd name="T2" fmla="*/ 356 w 406"/>
                  <a:gd name="T3" fmla="*/ 282 h 468"/>
                  <a:gd name="T4" fmla="*/ 318 w 406"/>
                  <a:gd name="T5" fmla="*/ 266 h 468"/>
                  <a:gd name="T6" fmla="*/ 298 w 406"/>
                  <a:gd name="T7" fmla="*/ 250 h 468"/>
                  <a:gd name="T8" fmla="*/ 294 w 406"/>
                  <a:gd name="T9" fmla="*/ 246 h 468"/>
                  <a:gd name="T10" fmla="*/ 280 w 406"/>
                  <a:gd name="T11" fmla="*/ 214 h 468"/>
                  <a:gd name="T12" fmla="*/ 244 w 406"/>
                  <a:gd name="T13" fmla="*/ 126 h 468"/>
                  <a:gd name="T14" fmla="*/ 220 w 406"/>
                  <a:gd name="T15" fmla="*/ 84 h 468"/>
                  <a:gd name="T16" fmla="*/ 216 w 406"/>
                  <a:gd name="T17" fmla="*/ 78 h 468"/>
                  <a:gd name="T18" fmla="*/ 212 w 406"/>
                  <a:gd name="T19" fmla="*/ 58 h 468"/>
                  <a:gd name="T20" fmla="*/ 218 w 406"/>
                  <a:gd name="T21" fmla="*/ 34 h 468"/>
                  <a:gd name="T22" fmla="*/ 222 w 406"/>
                  <a:gd name="T23" fmla="*/ 14 h 468"/>
                  <a:gd name="T24" fmla="*/ 218 w 406"/>
                  <a:gd name="T25" fmla="*/ 6 h 468"/>
                  <a:gd name="T26" fmla="*/ 208 w 406"/>
                  <a:gd name="T27" fmla="*/ 2 h 468"/>
                  <a:gd name="T28" fmla="*/ 200 w 406"/>
                  <a:gd name="T29" fmla="*/ 0 h 468"/>
                  <a:gd name="T30" fmla="*/ 188 w 406"/>
                  <a:gd name="T31" fmla="*/ 4 h 468"/>
                  <a:gd name="T32" fmla="*/ 170 w 406"/>
                  <a:gd name="T33" fmla="*/ 18 h 468"/>
                  <a:gd name="T34" fmla="*/ 154 w 406"/>
                  <a:gd name="T35" fmla="*/ 50 h 468"/>
                  <a:gd name="T36" fmla="*/ 150 w 406"/>
                  <a:gd name="T37" fmla="*/ 84 h 468"/>
                  <a:gd name="T38" fmla="*/ 156 w 406"/>
                  <a:gd name="T39" fmla="*/ 102 h 468"/>
                  <a:gd name="T40" fmla="*/ 168 w 406"/>
                  <a:gd name="T41" fmla="*/ 146 h 468"/>
                  <a:gd name="T42" fmla="*/ 168 w 406"/>
                  <a:gd name="T43" fmla="*/ 168 h 468"/>
                  <a:gd name="T44" fmla="*/ 162 w 406"/>
                  <a:gd name="T45" fmla="*/ 176 h 468"/>
                  <a:gd name="T46" fmla="*/ 152 w 406"/>
                  <a:gd name="T47" fmla="*/ 178 h 468"/>
                  <a:gd name="T48" fmla="*/ 140 w 406"/>
                  <a:gd name="T49" fmla="*/ 174 h 468"/>
                  <a:gd name="T50" fmla="*/ 104 w 406"/>
                  <a:gd name="T51" fmla="*/ 166 h 468"/>
                  <a:gd name="T52" fmla="*/ 68 w 406"/>
                  <a:gd name="T53" fmla="*/ 164 h 468"/>
                  <a:gd name="T54" fmla="*/ 38 w 406"/>
                  <a:gd name="T55" fmla="*/ 166 h 468"/>
                  <a:gd name="T56" fmla="*/ 22 w 406"/>
                  <a:gd name="T57" fmla="*/ 174 h 468"/>
                  <a:gd name="T58" fmla="*/ 20 w 406"/>
                  <a:gd name="T59" fmla="*/ 178 h 468"/>
                  <a:gd name="T60" fmla="*/ 14 w 406"/>
                  <a:gd name="T61" fmla="*/ 196 h 468"/>
                  <a:gd name="T62" fmla="*/ 14 w 406"/>
                  <a:gd name="T63" fmla="*/ 234 h 468"/>
                  <a:gd name="T64" fmla="*/ 20 w 406"/>
                  <a:gd name="T65" fmla="*/ 246 h 468"/>
                  <a:gd name="T66" fmla="*/ 14 w 406"/>
                  <a:gd name="T67" fmla="*/ 252 h 468"/>
                  <a:gd name="T68" fmla="*/ 2 w 406"/>
                  <a:gd name="T69" fmla="*/ 266 h 468"/>
                  <a:gd name="T70" fmla="*/ 0 w 406"/>
                  <a:gd name="T71" fmla="*/ 284 h 468"/>
                  <a:gd name="T72" fmla="*/ 4 w 406"/>
                  <a:gd name="T73" fmla="*/ 296 h 468"/>
                  <a:gd name="T74" fmla="*/ 14 w 406"/>
                  <a:gd name="T75" fmla="*/ 312 h 468"/>
                  <a:gd name="T76" fmla="*/ 22 w 406"/>
                  <a:gd name="T77" fmla="*/ 320 h 468"/>
                  <a:gd name="T78" fmla="*/ 20 w 406"/>
                  <a:gd name="T79" fmla="*/ 338 h 468"/>
                  <a:gd name="T80" fmla="*/ 24 w 406"/>
                  <a:gd name="T81" fmla="*/ 358 h 468"/>
                  <a:gd name="T82" fmla="*/ 34 w 406"/>
                  <a:gd name="T83" fmla="*/ 374 h 468"/>
                  <a:gd name="T84" fmla="*/ 48 w 406"/>
                  <a:gd name="T85" fmla="*/ 382 h 468"/>
                  <a:gd name="T86" fmla="*/ 56 w 406"/>
                  <a:gd name="T87" fmla="*/ 384 h 468"/>
                  <a:gd name="T88" fmla="*/ 50 w 406"/>
                  <a:gd name="T89" fmla="*/ 396 h 468"/>
                  <a:gd name="T90" fmla="*/ 50 w 406"/>
                  <a:gd name="T91" fmla="*/ 412 h 468"/>
                  <a:gd name="T92" fmla="*/ 62 w 406"/>
                  <a:gd name="T93" fmla="*/ 426 h 468"/>
                  <a:gd name="T94" fmla="*/ 74 w 406"/>
                  <a:gd name="T95" fmla="*/ 430 h 468"/>
                  <a:gd name="T96" fmla="*/ 128 w 406"/>
                  <a:gd name="T97" fmla="*/ 448 h 468"/>
                  <a:gd name="T98" fmla="*/ 168 w 406"/>
                  <a:gd name="T99" fmla="*/ 454 h 468"/>
                  <a:gd name="T100" fmla="*/ 198 w 406"/>
                  <a:gd name="T101" fmla="*/ 450 h 468"/>
                  <a:gd name="T102" fmla="*/ 218 w 406"/>
                  <a:gd name="T103" fmla="*/ 440 h 468"/>
                  <a:gd name="T104" fmla="*/ 226 w 406"/>
                  <a:gd name="T105" fmla="*/ 432 h 468"/>
                  <a:gd name="T106" fmla="*/ 238 w 406"/>
                  <a:gd name="T107" fmla="*/ 428 h 468"/>
                  <a:gd name="T108" fmla="*/ 260 w 406"/>
                  <a:gd name="T109" fmla="*/ 428 h 468"/>
                  <a:gd name="T110" fmla="*/ 294 w 406"/>
                  <a:gd name="T111" fmla="*/ 436 h 468"/>
                  <a:gd name="T112" fmla="*/ 374 w 406"/>
                  <a:gd name="T113" fmla="*/ 468 h 4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6"/>
                  <a:gd name="T172" fmla="*/ 0 h 468"/>
                  <a:gd name="T173" fmla="*/ 406 w 406"/>
                  <a:gd name="T174" fmla="*/ 468 h 4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6" h="468">
                    <a:moveTo>
                      <a:pt x="406" y="296"/>
                    </a:moveTo>
                    <a:lnTo>
                      <a:pt x="406" y="296"/>
                    </a:lnTo>
                    <a:lnTo>
                      <a:pt x="390" y="294"/>
                    </a:lnTo>
                    <a:lnTo>
                      <a:pt x="356" y="282"/>
                    </a:lnTo>
                    <a:lnTo>
                      <a:pt x="336" y="274"/>
                    </a:lnTo>
                    <a:lnTo>
                      <a:pt x="318" y="266"/>
                    </a:lnTo>
                    <a:lnTo>
                      <a:pt x="304" y="256"/>
                    </a:lnTo>
                    <a:lnTo>
                      <a:pt x="298" y="250"/>
                    </a:lnTo>
                    <a:lnTo>
                      <a:pt x="294" y="246"/>
                    </a:lnTo>
                    <a:lnTo>
                      <a:pt x="286" y="232"/>
                    </a:lnTo>
                    <a:lnTo>
                      <a:pt x="280" y="214"/>
                    </a:lnTo>
                    <a:lnTo>
                      <a:pt x="262" y="172"/>
                    </a:lnTo>
                    <a:lnTo>
                      <a:pt x="244" y="126"/>
                    </a:lnTo>
                    <a:lnTo>
                      <a:pt x="232" y="104"/>
                    </a:lnTo>
                    <a:lnTo>
                      <a:pt x="220" y="84"/>
                    </a:lnTo>
                    <a:lnTo>
                      <a:pt x="216" y="78"/>
                    </a:lnTo>
                    <a:lnTo>
                      <a:pt x="214" y="70"/>
                    </a:lnTo>
                    <a:lnTo>
                      <a:pt x="212" y="58"/>
                    </a:lnTo>
                    <a:lnTo>
                      <a:pt x="214" y="44"/>
                    </a:lnTo>
                    <a:lnTo>
                      <a:pt x="218" y="34"/>
                    </a:lnTo>
                    <a:lnTo>
                      <a:pt x="222" y="22"/>
                    </a:lnTo>
                    <a:lnTo>
                      <a:pt x="222" y="14"/>
                    </a:lnTo>
                    <a:lnTo>
                      <a:pt x="222" y="10"/>
                    </a:lnTo>
                    <a:lnTo>
                      <a:pt x="218" y="6"/>
                    </a:lnTo>
                    <a:lnTo>
                      <a:pt x="214" y="4"/>
                    </a:lnTo>
                    <a:lnTo>
                      <a:pt x="208" y="2"/>
                    </a:lnTo>
                    <a:lnTo>
                      <a:pt x="200" y="0"/>
                    </a:lnTo>
                    <a:lnTo>
                      <a:pt x="194" y="2"/>
                    </a:lnTo>
                    <a:lnTo>
                      <a:pt x="188" y="4"/>
                    </a:lnTo>
                    <a:lnTo>
                      <a:pt x="180" y="8"/>
                    </a:lnTo>
                    <a:lnTo>
                      <a:pt x="170" y="18"/>
                    </a:lnTo>
                    <a:lnTo>
                      <a:pt x="160" y="32"/>
                    </a:lnTo>
                    <a:lnTo>
                      <a:pt x="154" y="50"/>
                    </a:lnTo>
                    <a:lnTo>
                      <a:pt x="150" y="68"/>
                    </a:lnTo>
                    <a:lnTo>
                      <a:pt x="150" y="84"/>
                    </a:lnTo>
                    <a:lnTo>
                      <a:pt x="156" y="102"/>
                    </a:lnTo>
                    <a:lnTo>
                      <a:pt x="166" y="132"/>
                    </a:lnTo>
                    <a:lnTo>
                      <a:pt x="168" y="146"/>
                    </a:lnTo>
                    <a:lnTo>
                      <a:pt x="170" y="158"/>
                    </a:lnTo>
                    <a:lnTo>
                      <a:pt x="168" y="168"/>
                    </a:lnTo>
                    <a:lnTo>
                      <a:pt x="164" y="172"/>
                    </a:lnTo>
                    <a:lnTo>
                      <a:pt x="162" y="176"/>
                    </a:lnTo>
                    <a:lnTo>
                      <a:pt x="158" y="176"/>
                    </a:lnTo>
                    <a:lnTo>
                      <a:pt x="152" y="178"/>
                    </a:lnTo>
                    <a:lnTo>
                      <a:pt x="140" y="174"/>
                    </a:lnTo>
                    <a:lnTo>
                      <a:pt x="122" y="170"/>
                    </a:lnTo>
                    <a:lnTo>
                      <a:pt x="104" y="166"/>
                    </a:lnTo>
                    <a:lnTo>
                      <a:pt x="86" y="164"/>
                    </a:lnTo>
                    <a:lnTo>
                      <a:pt x="68" y="164"/>
                    </a:lnTo>
                    <a:lnTo>
                      <a:pt x="52" y="164"/>
                    </a:lnTo>
                    <a:lnTo>
                      <a:pt x="38" y="166"/>
                    </a:lnTo>
                    <a:lnTo>
                      <a:pt x="26" y="172"/>
                    </a:lnTo>
                    <a:lnTo>
                      <a:pt x="22" y="174"/>
                    </a:lnTo>
                    <a:lnTo>
                      <a:pt x="20" y="178"/>
                    </a:lnTo>
                    <a:lnTo>
                      <a:pt x="16" y="186"/>
                    </a:lnTo>
                    <a:lnTo>
                      <a:pt x="14" y="196"/>
                    </a:lnTo>
                    <a:lnTo>
                      <a:pt x="12" y="216"/>
                    </a:lnTo>
                    <a:lnTo>
                      <a:pt x="14" y="234"/>
                    </a:lnTo>
                    <a:lnTo>
                      <a:pt x="16" y="242"/>
                    </a:lnTo>
                    <a:lnTo>
                      <a:pt x="20" y="246"/>
                    </a:lnTo>
                    <a:lnTo>
                      <a:pt x="14" y="252"/>
                    </a:lnTo>
                    <a:lnTo>
                      <a:pt x="8" y="258"/>
                    </a:lnTo>
                    <a:lnTo>
                      <a:pt x="2" y="266"/>
                    </a:lnTo>
                    <a:lnTo>
                      <a:pt x="0" y="278"/>
                    </a:lnTo>
                    <a:lnTo>
                      <a:pt x="0" y="284"/>
                    </a:lnTo>
                    <a:lnTo>
                      <a:pt x="0" y="290"/>
                    </a:lnTo>
                    <a:lnTo>
                      <a:pt x="4" y="296"/>
                    </a:lnTo>
                    <a:lnTo>
                      <a:pt x="8" y="304"/>
                    </a:lnTo>
                    <a:lnTo>
                      <a:pt x="14" y="312"/>
                    </a:lnTo>
                    <a:lnTo>
                      <a:pt x="22" y="320"/>
                    </a:lnTo>
                    <a:lnTo>
                      <a:pt x="20" y="328"/>
                    </a:lnTo>
                    <a:lnTo>
                      <a:pt x="20" y="338"/>
                    </a:lnTo>
                    <a:lnTo>
                      <a:pt x="20" y="348"/>
                    </a:lnTo>
                    <a:lnTo>
                      <a:pt x="24" y="358"/>
                    </a:lnTo>
                    <a:lnTo>
                      <a:pt x="30" y="370"/>
                    </a:lnTo>
                    <a:lnTo>
                      <a:pt x="34" y="374"/>
                    </a:lnTo>
                    <a:lnTo>
                      <a:pt x="40" y="378"/>
                    </a:lnTo>
                    <a:lnTo>
                      <a:pt x="48" y="382"/>
                    </a:lnTo>
                    <a:lnTo>
                      <a:pt x="56" y="384"/>
                    </a:lnTo>
                    <a:lnTo>
                      <a:pt x="52" y="390"/>
                    </a:lnTo>
                    <a:lnTo>
                      <a:pt x="50" y="396"/>
                    </a:lnTo>
                    <a:lnTo>
                      <a:pt x="50" y="404"/>
                    </a:lnTo>
                    <a:lnTo>
                      <a:pt x="50" y="412"/>
                    </a:lnTo>
                    <a:lnTo>
                      <a:pt x="54" y="418"/>
                    </a:lnTo>
                    <a:lnTo>
                      <a:pt x="62" y="426"/>
                    </a:lnTo>
                    <a:lnTo>
                      <a:pt x="74" y="430"/>
                    </a:lnTo>
                    <a:lnTo>
                      <a:pt x="110" y="442"/>
                    </a:lnTo>
                    <a:lnTo>
                      <a:pt x="128" y="448"/>
                    </a:lnTo>
                    <a:lnTo>
                      <a:pt x="148" y="452"/>
                    </a:lnTo>
                    <a:lnTo>
                      <a:pt x="168" y="454"/>
                    </a:lnTo>
                    <a:lnTo>
                      <a:pt x="188" y="452"/>
                    </a:lnTo>
                    <a:lnTo>
                      <a:pt x="198" y="450"/>
                    </a:lnTo>
                    <a:lnTo>
                      <a:pt x="208" y="446"/>
                    </a:lnTo>
                    <a:lnTo>
                      <a:pt x="218" y="440"/>
                    </a:lnTo>
                    <a:lnTo>
                      <a:pt x="226" y="432"/>
                    </a:lnTo>
                    <a:lnTo>
                      <a:pt x="232" y="430"/>
                    </a:lnTo>
                    <a:lnTo>
                      <a:pt x="238" y="428"/>
                    </a:lnTo>
                    <a:lnTo>
                      <a:pt x="248" y="428"/>
                    </a:lnTo>
                    <a:lnTo>
                      <a:pt x="260" y="428"/>
                    </a:lnTo>
                    <a:lnTo>
                      <a:pt x="276" y="430"/>
                    </a:lnTo>
                    <a:lnTo>
                      <a:pt x="294" y="436"/>
                    </a:lnTo>
                    <a:lnTo>
                      <a:pt x="316" y="444"/>
                    </a:lnTo>
                    <a:lnTo>
                      <a:pt x="374" y="468"/>
                    </a:lnTo>
                    <a:lnTo>
                      <a:pt x="406" y="296"/>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292" name="Freeform 168"/>
              <p:cNvSpPr>
                <a:spLocks/>
              </p:cNvSpPr>
              <p:nvPr/>
            </p:nvSpPr>
            <p:spPr bwMode="auto">
              <a:xfrm>
                <a:off x="4407" y="2470"/>
                <a:ext cx="164" cy="88"/>
              </a:xfrm>
              <a:custGeom>
                <a:avLst/>
                <a:gdLst>
                  <a:gd name="T0" fmla="*/ 112 w 164"/>
                  <a:gd name="T1" fmla="*/ 12 h 88"/>
                  <a:gd name="T2" fmla="*/ 64 w 164"/>
                  <a:gd name="T3" fmla="*/ 0 h 88"/>
                  <a:gd name="T4" fmla="*/ 64 w 164"/>
                  <a:gd name="T5" fmla="*/ 0 h 88"/>
                  <a:gd name="T6" fmla="*/ 54 w 164"/>
                  <a:gd name="T7" fmla="*/ 0 h 88"/>
                  <a:gd name="T8" fmla="*/ 52 w 164"/>
                  <a:gd name="T9" fmla="*/ 0 h 88"/>
                  <a:gd name="T10" fmla="*/ 50 w 164"/>
                  <a:gd name="T11" fmla="*/ 2 h 88"/>
                  <a:gd name="T12" fmla="*/ 50 w 164"/>
                  <a:gd name="T13" fmla="*/ 2 h 88"/>
                  <a:gd name="T14" fmla="*/ 50 w 164"/>
                  <a:gd name="T15" fmla="*/ 4 h 88"/>
                  <a:gd name="T16" fmla="*/ 52 w 164"/>
                  <a:gd name="T17" fmla="*/ 6 h 88"/>
                  <a:gd name="T18" fmla="*/ 62 w 164"/>
                  <a:gd name="T19" fmla="*/ 10 h 88"/>
                  <a:gd name="T20" fmla="*/ 110 w 164"/>
                  <a:gd name="T21" fmla="*/ 22 h 88"/>
                  <a:gd name="T22" fmla="*/ 110 w 164"/>
                  <a:gd name="T23" fmla="*/ 22 h 88"/>
                  <a:gd name="T24" fmla="*/ 122 w 164"/>
                  <a:gd name="T25" fmla="*/ 26 h 88"/>
                  <a:gd name="T26" fmla="*/ 136 w 164"/>
                  <a:gd name="T27" fmla="*/ 34 h 88"/>
                  <a:gd name="T28" fmla="*/ 146 w 164"/>
                  <a:gd name="T29" fmla="*/ 44 h 88"/>
                  <a:gd name="T30" fmla="*/ 152 w 164"/>
                  <a:gd name="T31" fmla="*/ 56 h 88"/>
                  <a:gd name="T32" fmla="*/ 152 w 164"/>
                  <a:gd name="T33" fmla="*/ 56 h 88"/>
                  <a:gd name="T34" fmla="*/ 154 w 164"/>
                  <a:gd name="T35" fmla="*/ 62 h 88"/>
                  <a:gd name="T36" fmla="*/ 154 w 164"/>
                  <a:gd name="T37" fmla="*/ 66 h 88"/>
                  <a:gd name="T38" fmla="*/ 154 w 164"/>
                  <a:gd name="T39" fmla="*/ 66 h 88"/>
                  <a:gd name="T40" fmla="*/ 152 w 164"/>
                  <a:gd name="T41" fmla="*/ 70 h 88"/>
                  <a:gd name="T42" fmla="*/ 152 w 164"/>
                  <a:gd name="T43" fmla="*/ 70 h 88"/>
                  <a:gd name="T44" fmla="*/ 122 w 164"/>
                  <a:gd name="T45" fmla="*/ 76 h 88"/>
                  <a:gd name="T46" fmla="*/ 102 w 164"/>
                  <a:gd name="T47" fmla="*/ 78 h 88"/>
                  <a:gd name="T48" fmla="*/ 86 w 164"/>
                  <a:gd name="T49" fmla="*/ 78 h 88"/>
                  <a:gd name="T50" fmla="*/ 86 w 164"/>
                  <a:gd name="T51" fmla="*/ 78 h 88"/>
                  <a:gd name="T52" fmla="*/ 70 w 164"/>
                  <a:gd name="T53" fmla="*/ 72 h 88"/>
                  <a:gd name="T54" fmla="*/ 56 w 164"/>
                  <a:gd name="T55" fmla="*/ 68 h 88"/>
                  <a:gd name="T56" fmla="*/ 38 w 164"/>
                  <a:gd name="T57" fmla="*/ 60 h 88"/>
                  <a:gd name="T58" fmla="*/ 38 w 164"/>
                  <a:gd name="T59" fmla="*/ 60 h 88"/>
                  <a:gd name="T60" fmla="*/ 6 w 164"/>
                  <a:gd name="T61" fmla="*/ 36 h 88"/>
                  <a:gd name="T62" fmla="*/ 6 w 164"/>
                  <a:gd name="T63" fmla="*/ 36 h 88"/>
                  <a:gd name="T64" fmla="*/ 4 w 164"/>
                  <a:gd name="T65" fmla="*/ 36 h 88"/>
                  <a:gd name="T66" fmla="*/ 0 w 164"/>
                  <a:gd name="T67" fmla="*/ 38 h 88"/>
                  <a:gd name="T68" fmla="*/ 0 w 164"/>
                  <a:gd name="T69" fmla="*/ 42 h 88"/>
                  <a:gd name="T70" fmla="*/ 0 w 164"/>
                  <a:gd name="T71" fmla="*/ 44 h 88"/>
                  <a:gd name="T72" fmla="*/ 32 w 164"/>
                  <a:gd name="T73" fmla="*/ 68 h 88"/>
                  <a:gd name="T74" fmla="*/ 32 w 164"/>
                  <a:gd name="T75" fmla="*/ 68 h 88"/>
                  <a:gd name="T76" fmla="*/ 34 w 164"/>
                  <a:gd name="T77" fmla="*/ 68 h 88"/>
                  <a:gd name="T78" fmla="*/ 34 w 164"/>
                  <a:gd name="T79" fmla="*/ 68 h 88"/>
                  <a:gd name="T80" fmla="*/ 52 w 164"/>
                  <a:gd name="T81" fmla="*/ 76 h 88"/>
                  <a:gd name="T82" fmla="*/ 68 w 164"/>
                  <a:gd name="T83" fmla="*/ 82 h 88"/>
                  <a:gd name="T84" fmla="*/ 84 w 164"/>
                  <a:gd name="T85" fmla="*/ 86 h 88"/>
                  <a:gd name="T86" fmla="*/ 84 w 164"/>
                  <a:gd name="T87" fmla="*/ 86 h 88"/>
                  <a:gd name="T88" fmla="*/ 92 w 164"/>
                  <a:gd name="T89" fmla="*/ 88 h 88"/>
                  <a:gd name="T90" fmla="*/ 104 w 164"/>
                  <a:gd name="T91" fmla="*/ 88 h 88"/>
                  <a:gd name="T92" fmla="*/ 128 w 164"/>
                  <a:gd name="T93" fmla="*/ 84 h 88"/>
                  <a:gd name="T94" fmla="*/ 156 w 164"/>
                  <a:gd name="T95" fmla="*/ 78 h 88"/>
                  <a:gd name="T96" fmla="*/ 156 w 164"/>
                  <a:gd name="T97" fmla="*/ 78 h 88"/>
                  <a:gd name="T98" fmla="*/ 158 w 164"/>
                  <a:gd name="T99" fmla="*/ 76 h 88"/>
                  <a:gd name="T100" fmla="*/ 158 w 164"/>
                  <a:gd name="T101" fmla="*/ 76 h 88"/>
                  <a:gd name="T102" fmla="*/ 162 w 164"/>
                  <a:gd name="T103" fmla="*/ 70 h 88"/>
                  <a:gd name="T104" fmla="*/ 164 w 164"/>
                  <a:gd name="T105" fmla="*/ 64 h 88"/>
                  <a:gd name="T106" fmla="*/ 164 w 164"/>
                  <a:gd name="T107" fmla="*/ 58 h 88"/>
                  <a:gd name="T108" fmla="*/ 162 w 164"/>
                  <a:gd name="T109" fmla="*/ 52 h 88"/>
                  <a:gd name="T110" fmla="*/ 162 w 164"/>
                  <a:gd name="T111" fmla="*/ 52 h 88"/>
                  <a:gd name="T112" fmla="*/ 158 w 164"/>
                  <a:gd name="T113" fmla="*/ 44 h 88"/>
                  <a:gd name="T114" fmla="*/ 154 w 164"/>
                  <a:gd name="T115" fmla="*/ 38 h 88"/>
                  <a:gd name="T116" fmla="*/ 142 w 164"/>
                  <a:gd name="T117" fmla="*/ 26 h 88"/>
                  <a:gd name="T118" fmla="*/ 126 w 164"/>
                  <a:gd name="T119" fmla="*/ 18 h 88"/>
                  <a:gd name="T120" fmla="*/ 112 w 164"/>
                  <a:gd name="T121" fmla="*/ 12 h 88"/>
                  <a:gd name="T122" fmla="*/ 112 w 164"/>
                  <a:gd name="T123" fmla="*/ 12 h 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4"/>
                  <a:gd name="T187" fmla="*/ 0 h 88"/>
                  <a:gd name="T188" fmla="*/ 164 w 164"/>
                  <a:gd name="T189" fmla="*/ 88 h 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4" h="88">
                    <a:moveTo>
                      <a:pt x="112" y="12"/>
                    </a:moveTo>
                    <a:lnTo>
                      <a:pt x="64" y="0"/>
                    </a:lnTo>
                    <a:lnTo>
                      <a:pt x="54" y="0"/>
                    </a:lnTo>
                    <a:lnTo>
                      <a:pt x="52" y="0"/>
                    </a:lnTo>
                    <a:lnTo>
                      <a:pt x="50" y="2"/>
                    </a:lnTo>
                    <a:lnTo>
                      <a:pt x="50" y="4"/>
                    </a:lnTo>
                    <a:lnTo>
                      <a:pt x="52" y="6"/>
                    </a:lnTo>
                    <a:lnTo>
                      <a:pt x="62" y="10"/>
                    </a:lnTo>
                    <a:lnTo>
                      <a:pt x="110" y="22"/>
                    </a:lnTo>
                    <a:lnTo>
                      <a:pt x="122" y="26"/>
                    </a:lnTo>
                    <a:lnTo>
                      <a:pt x="136" y="34"/>
                    </a:lnTo>
                    <a:lnTo>
                      <a:pt x="146" y="44"/>
                    </a:lnTo>
                    <a:lnTo>
                      <a:pt x="152" y="56"/>
                    </a:lnTo>
                    <a:lnTo>
                      <a:pt x="154" y="62"/>
                    </a:lnTo>
                    <a:lnTo>
                      <a:pt x="154" y="66"/>
                    </a:lnTo>
                    <a:lnTo>
                      <a:pt x="152" y="70"/>
                    </a:lnTo>
                    <a:lnTo>
                      <a:pt x="122" y="76"/>
                    </a:lnTo>
                    <a:lnTo>
                      <a:pt x="102" y="78"/>
                    </a:lnTo>
                    <a:lnTo>
                      <a:pt x="86" y="78"/>
                    </a:lnTo>
                    <a:lnTo>
                      <a:pt x="70" y="72"/>
                    </a:lnTo>
                    <a:lnTo>
                      <a:pt x="56" y="68"/>
                    </a:lnTo>
                    <a:lnTo>
                      <a:pt x="38" y="60"/>
                    </a:lnTo>
                    <a:lnTo>
                      <a:pt x="6" y="36"/>
                    </a:lnTo>
                    <a:lnTo>
                      <a:pt x="4" y="36"/>
                    </a:lnTo>
                    <a:lnTo>
                      <a:pt x="0" y="38"/>
                    </a:lnTo>
                    <a:lnTo>
                      <a:pt x="0" y="42"/>
                    </a:lnTo>
                    <a:lnTo>
                      <a:pt x="0" y="44"/>
                    </a:lnTo>
                    <a:lnTo>
                      <a:pt x="32" y="68"/>
                    </a:lnTo>
                    <a:lnTo>
                      <a:pt x="34" y="68"/>
                    </a:lnTo>
                    <a:lnTo>
                      <a:pt x="52" y="76"/>
                    </a:lnTo>
                    <a:lnTo>
                      <a:pt x="68" y="82"/>
                    </a:lnTo>
                    <a:lnTo>
                      <a:pt x="84" y="86"/>
                    </a:lnTo>
                    <a:lnTo>
                      <a:pt x="92" y="88"/>
                    </a:lnTo>
                    <a:lnTo>
                      <a:pt x="104" y="88"/>
                    </a:lnTo>
                    <a:lnTo>
                      <a:pt x="128" y="84"/>
                    </a:lnTo>
                    <a:lnTo>
                      <a:pt x="156" y="78"/>
                    </a:lnTo>
                    <a:lnTo>
                      <a:pt x="158" y="76"/>
                    </a:lnTo>
                    <a:lnTo>
                      <a:pt x="162" y="70"/>
                    </a:lnTo>
                    <a:lnTo>
                      <a:pt x="164" y="64"/>
                    </a:lnTo>
                    <a:lnTo>
                      <a:pt x="164" y="58"/>
                    </a:lnTo>
                    <a:lnTo>
                      <a:pt x="162" y="52"/>
                    </a:lnTo>
                    <a:lnTo>
                      <a:pt x="158" y="44"/>
                    </a:lnTo>
                    <a:lnTo>
                      <a:pt x="154" y="38"/>
                    </a:lnTo>
                    <a:lnTo>
                      <a:pt x="142" y="26"/>
                    </a:lnTo>
                    <a:lnTo>
                      <a:pt x="126" y="18"/>
                    </a:lnTo>
                    <a:lnTo>
                      <a:pt x="112" y="12"/>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293" name="Freeform 169"/>
              <p:cNvSpPr>
                <a:spLocks/>
              </p:cNvSpPr>
              <p:nvPr/>
            </p:nvSpPr>
            <p:spPr bwMode="auto">
              <a:xfrm>
                <a:off x="4411" y="2542"/>
                <a:ext cx="168" cy="68"/>
              </a:xfrm>
              <a:custGeom>
                <a:avLst/>
                <a:gdLst>
                  <a:gd name="T0" fmla="*/ 134 w 168"/>
                  <a:gd name="T1" fmla="*/ 2 h 68"/>
                  <a:gd name="T2" fmla="*/ 134 w 168"/>
                  <a:gd name="T3" fmla="*/ 2 h 68"/>
                  <a:gd name="T4" fmla="*/ 134 w 168"/>
                  <a:gd name="T5" fmla="*/ 4 h 68"/>
                  <a:gd name="T6" fmla="*/ 134 w 168"/>
                  <a:gd name="T7" fmla="*/ 4 h 68"/>
                  <a:gd name="T8" fmla="*/ 134 w 168"/>
                  <a:gd name="T9" fmla="*/ 6 h 68"/>
                  <a:gd name="T10" fmla="*/ 136 w 168"/>
                  <a:gd name="T11" fmla="*/ 10 h 68"/>
                  <a:gd name="T12" fmla="*/ 136 w 168"/>
                  <a:gd name="T13" fmla="*/ 10 h 68"/>
                  <a:gd name="T14" fmla="*/ 140 w 168"/>
                  <a:gd name="T15" fmla="*/ 12 h 68"/>
                  <a:gd name="T16" fmla="*/ 148 w 168"/>
                  <a:gd name="T17" fmla="*/ 20 h 68"/>
                  <a:gd name="T18" fmla="*/ 152 w 168"/>
                  <a:gd name="T19" fmla="*/ 24 h 68"/>
                  <a:gd name="T20" fmla="*/ 154 w 168"/>
                  <a:gd name="T21" fmla="*/ 32 h 68"/>
                  <a:gd name="T22" fmla="*/ 158 w 168"/>
                  <a:gd name="T23" fmla="*/ 40 h 68"/>
                  <a:gd name="T24" fmla="*/ 158 w 168"/>
                  <a:gd name="T25" fmla="*/ 48 h 68"/>
                  <a:gd name="T26" fmla="*/ 158 w 168"/>
                  <a:gd name="T27" fmla="*/ 48 h 68"/>
                  <a:gd name="T28" fmla="*/ 116 w 168"/>
                  <a:gd name="T29" fmla="*/ 56 h 68"/>
                  <a:gd name="T30" fmla="*/ 96 w 168"/>
                  <a:gd name="T31" fmla="*/ 58 h 68"/>
                  <a:gd name="T32" fmla="*/ 80 w 168"/>
                  <a:gd name="T33" fmla="*/ 58 h 68"/>
                  <a:gd name="T34" fmla="*/ 80 w 168"/>
                  <a:gd name="T35" fmla="*/ 58 h 68"/>
                  <a:gd name="T36" fmla="*/ 34 w 168"/>
                  <a:gd name="T37" fmla="*/ 46 h 68"/>
                  <a:gd name="T38" fmla="*/ 2 w 168"/>
                  <a:gd name="T39" fmla="*/ 34 h 68"/>
                  <a:gd name="T40" fmla="*/ 2 w 168"/>
                  <a:gd name="T41" fmla="*/ 34 h 68"/>
                  <a:gd name="T42" fmla="*/ 0 w 168"/>
                  <a:gd name="T43" fmla="*/ 36 h 68"/>
                  <a:gd name="T44" fmla="*/ 2 w 168"/>
                  <a:gd name="T45" fmla="*/ 38 h 68"/>
                  <a:gd name="T46" fmla="*/ 4 w 168"/>
                  <a:gd name="T47" fmla="*/ 44 h 68"/>
                  <a:gd name="T48" fmla="*/ 4 w 168"/>
                  <a:gd name="T49" fmla="*/ 44 h 68"/>
                  <a:gd name="T50" fmla="*/ 36 w 168"/>
                  <a:gd name="T51" fmla="*/ 54 h 68"/>
                  <a:gd name="T52" fmla="*/ 60 w 168"/>
                  <a:gd name="T53" fmla="*/ 62 h 68"/>
                  <a:gd name="T54" fmla="*/ 78 w 168"/>
                  <a:gd name="T55" fmla="*/ 68 h 68"/>
                  <a:gd name="T56" fmla="*/ 78 w 168"/>
                  <a:gd name="T57" fmla="*/ 68 h 68"/>
                  <a:gd name="T58" fmla="*/ 88 w 168"/>
                  <a:gd name="T59" fmla="*/ 68 h 68"/>
                  <a:gd name="T60" fmla="*/ 100 w 168"/>
                  <a:gd name="T61" fmla="*/ 68 h 68"/>
                  <a:gd name="T62" fmla="*/ 126 w 168"/>
                  <a:gd name="T63" fmla="*/ 64 h 68"/>
                  <a:gd name="T64" fmla="*/ 164 w 168"/>
                  <a:gd name="T65" fmla="*/ 56 h 68"/>
                  <a:gd name="T66" fmla="*/ 164 w 168"/>
                  <a:gd name="T67" fmla="*/ 56 h 68"/>
                  <a:gd name="T68" fmla="*/ 166 w 168"/>
                  <a:gd name="T69" fmla="*/ 56 h 68"/>
                  <a:gd name="T70" fmla="*/ 168 w 168"/>
                  <a:gd name="T71" fmla="*/ 52 h 68"/>
                  <a:gd name="T72" fmla="*/ 168 w 168"/>
                  <a:gd name="T73" fmla="*/ 52 h 68"/>
                  <a:gd name="T74" fmla="*/ 168 w 168"/>
                  <a:gd name="T75" fmla="*/ 40 h 68"/>
                  <a:gd name="T76" fmla="*/ 166 w 168"/>
                  <a:gd name="T77" fmla="*/ 30 h 68"/>
                  <a:gd name="T78" fmla="*/ 162 w 168"/>
                  <a:gd name="T79" fmla="*/ 22 h 68"/>
                  <a:gd name="T80" fmla="*/ 156 w 168"/>
                  <a:gd name="T81" fmla="*/ 14 h 68"/>
                  <a:gd name="T82" fmla="*/ 146 w 168"/>
                  <a:gd name="T83" fmla="*/ 4 h 68"/>
                  <a:gd name="T84" fmla="*/ 140 w 168"/>
                  <a:gd name="T85" fmla="*/ 0 h 68"/>
                  <a:gd name="T86" fmla="*/ 140 w 168"/>
                  <a:gd name="T87" fmla="*/ 0 h 68"/>
                  <a:gd name="T88" fmla="*/ 136 w 168"/>
                  <a:gd name="T89" fmla="*/ 0 h 68"/>
                  <a:gd name="T90" fmla="*/ 134 w 168"/>
                  <a:gd name="T91" fmla="*/ 2 h 68"/>
                  <a:gd name="T92" fmla="*/ 134 w 168"/>
                  <a:gd name="T93" fmla="*/ 2 h 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8"/>
                  <a:gd name="T142" fmla="*/ 0 h 68"/>
                  <a:gd name="T143" fmla="*/ 168 w 168"/>
                  <a:gd name="T144" fmla="*/ 68 h 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8" h="68">
                    <a:moveTo>
                      <a:pt x="134" y="2"/>
                    </a:moveTo>
                    <a:lnTo>
                      <a:pt x="134" y="2"/>
                    </a:lnTo>
                    <a:lnTo>
                      <a:pt x="134" y="4"/>
                    </a:lnTo>
                    <a:lnTo>
                      <a:pt x="134" y="6"/>
                    </a:lnTo>
                    <a:lnTo>
                      <a:pt x="136" y="10"/>
                    </a:lnTo>
                    <a:lnTo>
                      <a:pt x="140" y="12"/>
                    </a:lnTo>
                    <a:lnTo>
                      <a:pt x="148" y="20"/>
                    </a:lnTo>
                    <a:lnTo>
                      <a:pt x="152" y="24"/>
                    </a:lnTo>
                    <a:lnTo>
                      <a:pt x="154" y="32"/>
                    </a:lnTo>
                    <a:lnTo>
                      <a:pt x="158" y="40"/>
                    </a:lnTo>
                    <a:lnTo>
                      <a:pt x="158" y="48"/>
                    </a:lnTo>
                    <a:lnTo>
                      <a:pt x="116" y="56"/>
                    </a:lnTo>
                    <a:lnTo>
                      <a:pt x="96" y="58"/>
                    </a:lnTo>
                    <a:lnTo>
                      <a:pt x="80" y="58"/>
                    </a:lnTo>
                    <a:lnTo>
                      <a:pt x="34" y="46"/>
                    </a:lnTo>
                    <a:lnTo>
                      <a:pt x="2" y="34"/>
                    </a:lnTo>
                    <a:lnTo>
                      <a:pt x="0" y="36"/>
                    </a:lnTo>
                    <a:lnTo>
                      <a:pt x="2" y="38"/>
                    </a:lnTo>
                    <a:lnTo>
                      <a:pt x="4" y="44"/>
                    </a:lnTo>
                    <a:lnTo>
                      <a:pt x="36" y="54"/>
                    </a:lnTo>
                    <a:lnTo>
                      <a:pt x="60" y="62"/>
                    </a:lnTo>
                    <a:lnTo>
                      <a:pt x="78" y="68"/>
                    </a:lnTo>
                    <a:lnTo>
                      <a:pt x="88" y="68"/>
                    </a:lnTo>
                    <a:lnTo>
                      <a:pt x="100" y="68"/>
                    </a:lnTo>
                    <a:lnTo>
                      <a:pt x="126" y="64"/>
                    </a:lnTo>
                    <a:lnTo>
                      <a:pt x="164" y="56"/>
                    </a:lnTo>
                    <a:lnTo>
                      <a:pt x="166" y="56"/>
                    </a:lnTo>
                    <a:lnTo>
                      <a:pt x="168" y="52"/>
                    </a:lnTo>
                    <a:lnTo>
                      <a:pt x="168" y="40"/>
                    </a:lnTo>
                    <a:lnTo>
                      <a:pt x="166" y="30"/>
                    </a:lnTo>
                    <a:lnTo>
                      <a:pt x="162" y="22"/>
                    </a:lnTo>
                    <a:lnTo>
                      <a:pt x="156" y="14"/>
                    </a:lnTo>
                    <a:lnTo>
                      <a:pt x="146" y="4"/>
                    </a:lnTo>
                    <a:lnTo>
                      <a:pt x="140" y="0"/>
                    </a:lnTo>
                    <a:lnTo>
                      <a:pt x="136" y="0"/>
                    </a:lnTo>
                    <a:lnTo>
                      <a:pt x="134" y="2"/>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294" name="Freeform 170"/>
              <p:cNvSpPr>
                <a:spLocks/>
              </p:cNvSpPr>
              <p:nvPr/>
            </p:nvSpPr>
            <p:spPr bwMode="auto">
              <a:xfrm>
                <a:off x="4441" y="2594"/>
                <a:ext cx="132" cy="60"/>
              </a:xfrm>
              <a:custGeom>
                <a:avLst/>
                <a:gdLst>
                  <a:gd name="T0" fmla="*/ 114 w 132"/>
                  <a:gd name="T1" fmla="*/ 0 h 60"/>
                  <a:gd name="T2" fmla="*/ 114 w 132"/>
                  <a:gd name="T3" fmla="*/ 0 h 60"/>
                  <a:gd name="T4" fmla="*/ 112 w 132"/>
                  <a:gd name="T5" fmla="*/ 4 h 60"/>
                  <a:gd name="T6" fmla="*/ 112 w 132"/>
                  <a:gd name="T7" fmla="*/ 4 h 60"/>
                  <a:gd name="T8" fmla="*/ 112 w 132"/>
                  <a:gd name="T9" fmla="*/ 8 h 60"/>
                  <a:gd name="T10" fmla="*/ 112 w 132"/>
                  <a:gd name="T11" fmla="*/ 8 h 60"/>
                  <a:gd name="T12" fmla="*/ 120 w 132"/>
                  <a:gd name="T13" fmla="*/ 22 h 60"/>
                  <a:gd name="T14" fmla="*/ 122 w 132"/>
                  <a:gd name="T15" fmla="*/ 32 h 60"/>
                  <a:gd name="T16" fmla="*/ 122 w 132"/>
                  <a:gd name="T17" fmla="*/ 40 h 60"/>
                  <a:gd name="T18" fmla="*/ 122 w 132"/>
                  <a:gd name="T19" fmla="*/ 40 h 60"/>
                  <a:gd name="T20" fmla="*/ 78 w 132"/>
                  <a:gd name="T21" fmla="*/ 46 h 60"/>
                  <a:gd name="T22" fmla="*/ 78 w 132"/>
                  <a:gd name="T23" fmla="*/ 46 h 60"/>
                  <a:gd name="T24" fmla="*/ 50 w 132"/>
                  <a:gd name="T25" fmla="*/ 50 h 60"/>
                  <a:gd name="T26" fmla="*/ 24 w 132"/>
                  <a:gd name="T27" fmla="*/ 50 h 60"/>
                  <a:gd name="T28" fmla="*/ 12 w 132"/>
                  <a:gd name="T29" fmla="*/ 50 h 60"/>
                  <a:gd name="T30" fmla="*/ 0 w 132"/>
                  <a:gd name="T31" fmla="*/ 48 h 60"/>
                  <a:gd name="T32" fmla="*/ 0 w 132"/>
                  <a:gd name="T33" fmla="*/ 48 h 60"/>
                  <a:gd name="T34" fmla="*/ 2 w 132"/>
                  <a:gd name="T35" fmla="*/ 52 h 60"/>
                  <a:gd name="T36" fmla="*/ 6 w 132"/>
                  <a:gd name="T37" fmla="*/ 56 h 60"/>
                  <a:gd name="T38" fmla="*/ 6 w 132"/>
                  <a:gd name="T39" fmla="*/ 56 h 60"/>
                  <a:gd name="T40" fmla="*/ 14 w 132"/>
                  <a:gd name="T41" fmla="*/ 58 h 60"/>
                  <a:gd name="T42" fmla="*/ 30 w 132"/>
                  <a:gd name="T43" fmla="*/ 60 h 60"/>
                  <a:gd name="T44" fmla="*/ 50 w 132"/>
                  <a:gd name="T45" fmla="*/ 58 h 60"/>
                  <a:gd name="T46" fmla="*/ 78 w 132"/>
                  <a:gd name="T47" fmla="*/ 56 h 60"/>
                  <a:gd name="T48" fmla="*/ 78 w 132"/>
                  <a:gd name="T49" fmla="*/ 56 h 60"/>
                  <a:gd name="T50" fmla="*/ 126 w 132"/>
                  <a:gd name="T51" fmla="*/ 50 h 60"/>
                  <a:gd name="T52" fmla="*/ 126 w 132"/>
                  <a:gd name="T53" fmla="*/ 50 h 60"/>
                  <a:gd name="T54" fmla="*/ 130 w 132"/>
                  <a:gd name="T55" fmla="*/ 46 h 60"/>
                  <a:gd name="T56" fmla="*/ 130 w 132"/>
                  <a:gd name="T57" fmla="*/ 46 h 60"/>
                  <a:gd name="T58" fmla="*/ 132 w 132"/>
                  <a:gd name="T59" fmla="*/ 40 h 60"/>
                  <a:gd name="T60" fmla="*/ 132 w 132"/>
                  <a:gd name="T61" fmla="*/ 34 h 60"/>
                  <a:gd name="T62" fmla="*/ 130 w 132"/>
                  <a:gd name="T63" fmla="*/ 20 h 60"/>
                  <a:gd name="T64" fmla="*/ 124 w 132"/>
                  <a:gd name="T65" fmla="*/ 8 h 60"/>
                  <a:gd name="T66" fmla="*/ 120 w 132"/>
                  <a:gd name="T67" fmla="*/ 2 h 60"/>
                  <a:gd name="T68" fmla="*/ 120 w 132"/>
                  <a:gd name="T69" fmla="*/ 2 h 60"/>
                  <a:gd name="T70" fmla="*/ 118 w 132"/>
                  <a:gd name="T71" fmla="*/ 0 h 60"/>
                  <a:gd name="T72" fmla="*/ 114 w 132"/>
                  <a:gd name="T73" fmla="*/ 0 h 60"/>
                  <a:gd name="T74" fmla="*/ 114 w 132"/>
                  <a:gd name="T75" fmla="*/ 0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60"/>
                  <a:gd name="T116" fmla="*/ 132 w 132"/>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60">
                    <a:moveTo>
                      <a:pt x="114" y="0"/>
                    </a:moveTo>
                    <a:lnTo>
                      <a:pt x="114" y="0"/>
                    </a:lnTo>
                    <a:lnTo>
                      <a:pt x="112" y="4"/>
                    </a:lnTo>
                    <a:lnTo>
                      <a:pt x="112" y="8"/>
                    </a:lnTo>
                    <a:lnTo>
                      <a:pt x="120" y="22"/>
                    </a:lnTo>
                    <a:lnTo>
                      <a:pt x="122" y="32"/>
                    </a:lnTo>
                    <a:lnTo>
                      <a:pt x="122" y="40"/>
                    </a:lnTo>
                    <a:lnTo>
                      <a:pt x="78" y="46"/>
                    </a:lnTo>
                    <a:lnTo>
                      <a:pt x="50" y="50"/>
                    </a:lnTo>
                    <a:lnTo>
                      <a:pt x="24" y="50"/>
                    </a:lnTo>
                    <a:lnTo>
                      <a:pt x="12" y="50"/>
                    </a:lnTo>
                    <a:lnTo>
                      <a:pt x="0" y="48"/>
                    </a:lnTo>
                    <a:lnTo>
                      <a:pt x="2" y="52"/>
                    </a:lnTo>
                    <a:lnTo>
                      <a:pt x="6" y="56"/>
                    </a:lnTo>
                    <a:lnTo>
                      <a:pt x="14" y="58"/>
                    </a:lnTo>
                    <a:lnTo>
                      <a:pt x="30" y="60"/>
                    </a:lnTo>
                    <a:lnTo>
                      <a:pt x="50" y="58"/>
                    </a:lnTo>
                    <a:lnTo>
                      <a:pt x="78" y="56"/>
                    </a:lnTo>
                    <a:lnTo>
                      <a:pt x="126" y="50"/>
                    </a:lnTo>
                    <a:lnTo>
                      <a:pt x="130" y="46"/>
                    </a:lnTo>
                    <a:lnTo>
                      <a:pt x="132" y="40"/>
                    </a:lnTo>
                    <a:lnTo>
                      <a:pt x="132" y="34"/>
                    </a:lnTo>
                    <a:lnTo>
                      <a:pt x="130" y="20"/>
                    </a:lnTo>
                    <a:lnTo>
                      <a:pt x="124" y="8"/>
                    </a:lnTo>
                    <a:lnTo>
                      <a:pt x="120" y="2"/>
                    </a:lnTo>
                    <a:lnTo>
                      <a:pt x="118" y="0"/>
                    </a:lnTo>
                    <a:lnTo>
                      <a:pt x="114"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295" name="Freeform 171"/>
              <p:cNvSpPr>
                <a:spLocks/>
              </p:cNvSpPr>
              <p:nvPr/>
            </p:nvSpPr>
            <p:spPr bwMode="auto">
              <a:xfrm>
                <a:off x="4479" y="2636"/>
                <a:ext cx="90" cy="64"/>
              </a:xfrm>
              <a:custGeom>
                <a:avLst/>
                <a:gdLst>
                  <a:gd name="T0" fmla="*/ 72 w 90"/>
                  <a:gd name="T1" fmla="*/ 0 h 64"/>
                  <a:gd name="T2" fmla="*/ 72 w 90"/>
                  <a:gd name="T3" fmla="*/ 0 h 64"/>
                  <a:gd name="T4" fmla="*/ 68 w 90"/>
                  <a:gd name="T5" fmla="*/ 0 h 64"/>
                  <a:gd name="T6" fmla="*/ 66 w 90"/>
                  <a:gd name="T7" fmla="*/ 4 h 64"/>
                  <a:gd name="T8" fmla="*/ 66 w 90"/>
                  <a:gd name="T9" fmla="*/ 4 h 64"/>
                  <a:gd name="T10" fmla="*/ 66 w 90"/>
                  <a:gd name="T11" fmla="*/ 8 h 64"/>
                  <a:gd name="T12" fmla="*/ 68 w 90"/>
                  <a:gd name="T13" fmla="*/ 10 h 64"/>
                  <a:gd name="T14" fmla="*/ 68 w 90"/>
                  <a:gd name="T15" fmla="*/ 10 h 64"/>
                  <a:gd name="T16" fmla="*/ 74 w 90"/>
                  <a:gd name="T17" fmla="*/ 12 h 64"/>
                  <a:gd name="T18" fmla="*/ 78 w 90"/>
                  <a:gd name="T19" fmla="*/ 18 h 64"/>
                  <a:gd name="T20" fmla="*/ 78 w 90"/>
                  <a:gd name="T21" fmla="*/ 18 h 64"/>
                  <a:gd name="T22" fmla="*/ 80 w 90"/>
                  <a:gd name="T23" fmla="*/ 24 h 64"/>
                  <a:gd name="T24" fmla="*/ 80 w 90"/>
                  <a:gd name="T25" fmla="*/ 30 h 64"/>
                  <a:gd name="T26" fmla="*/ 78 w 90"/>
                  <a:gd name="T27" fmla="*/ 42 h 64"/>
                  <a:gd name="T28" fmla="*/ 78 w 90"/>
                  <a:gd name="T29" fmla="*/ 42 h 64"/>
                  <a:gd name="T30" fmla="*/ 68 w 90"/>
                  <a:gd name="T31" fmla="*/ 46 h 64"/>
                  <a:gd name="T32" fmla="*/ 56 w 90"/>
                  <a:gd name="T33" fmla="*/ 50 h 64"/>
                  <a:gd name="T34" fmla="*/ 30 w 90"/>
                  <a:gd name="T35" fmla="*/ 54 h 64"/>
                  <a:gd name="T36" fmla="*/ 0 w 90"/>
                  <a:gd name="T37" fmla="*/ 58 h 64"/>
                  <a:gd name="T38" fmla="*/ 0 w 90"/>
                  <a:gd name="T39" fmla="*/ 58 h 64"/>
                  <a:gd name="T40" fmla="*/ 6 w 90"/>
                  <a:gd name="T41" fmla="*/ 60 h 64"/>
                  <a:gd name="T42" fmla="*/ 14 w 90"/>
                  <a:gd name="T43" fmla="*/ 64 h 64"/>
                  <a:gd name="T44" fmla="*/ 14 w 90"/>
                  <a:gd name="T45" fmla="*/ 64 h 64"/>
                  <a:gd name="T46" fmla="*/ 22 w 90"/>
                  <a:gd name="T47" fmla="*/ 64 h 64"/>
                  <a:gd name="T48" fmla="*/ 42 w 90"/>
                  <a:gd name="T49" fmla="*/ 62 h 64"/>
                  <a:gd name="T50" fmla="*/ 64 w 90"/>
                  <a:gd name="T51" fmla="*/ 58 h 64"/>
                  <a:gd name="T52" fmla="*/ 74 w 90"/>
                  <a:gd name="T53" fmla="*/ 54 h 64"/>
                  <a:gd name="T54" fmla="*/ 84 w 90"/>
                  <a:gd name="T55" fmla="*/ 50 h 64"/>
                  <a:gd name="T56" fmla="*/ 84 w 90"/>
                  <a:gd name="T57" fmla="*/ 50 h 64"/>
                  <a:gd name="T58" fmla="*/ 88 w 90"/>
                  <a:gd name="T59" fmla="*/ 46 h 64"/>
                  <a:gd name="T60" fmla="*/ 88 w 90"/>
                  <a:gd name="T61" fmla="*/ 46 h 64"/>
                  <a:gd name="T62" fmla="*/ 90 w 90"/>
                  <a:gd name="T63" fmla="*/ 34 h 64"/>
                  <a:gd name="T64" fmla="*/ 90 w 90"/>
                  <a:gd name="T65" fmla="*/ 24 h 64"/>
                  <a:gd name="T66" fmla="*/ 86 w 90"/>
                  <a:gd name="T67" fmla="*/ 12 h 64"/>
                  <a:gd name="T68" fmla="*/ 86 w 90"/>
                  <a:gd name="T69" fmla="*/ 12 h 64"/>
                  <a:gd name="T70" fmla="*/ 80 w 90"/>
                  <a:gd name="T71" fmla="*/ 6 h 64"/>
                  <a:gd name="T72" fmla="*/ 72 w 90"/>
                  <a:gd name="T73" fmla="*/ 0 h 64"/>
                  <a:gd name="T74" fmla="*/ 72 w 90"/>
                  <a:gd name="T75" fmla="*/ 0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64"/>
                  <a:gd name="T116" fmla="*/ 90 w 90"/>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64">
                    <a:moveTo>
                      <a:pt x="72" y="0"/>
                    </a:moveTo>
                    <a:lnTo>
                      <a:pt x="72" y="0"/>
                    </a:lnTo>
                    <a:lnTo>
                      <a:pt x="68" y="0"/>
                    </a:lnTo>
                    <a:lnTo>
                      <a:pt x="66" y="4"/>
                    </a:lnTo>
                    <a:lnTo>
                      <a:pt x="66" y="8"/>
                    </a:lnTo>
                    <a:lnTo>
                      <a:pt x="68" y="10"/>
                    </a:lnTo>
                    <a:lnTo>
                      <a:pt x="74" y="12"/>
                    </a:lnTo>
                    <a:lnTo>
                      <a:pt x="78" y="18"/>
                    </a:lnTo>
                    <a:lnTo>
                      <a:pt x="80" y="24"/>
                    </a:lnTo>
                    <a:lnTo>
                      <a:pt x="80" y="30"/>
                    </a:lnTo>
                    <a:lnTo>
                      <a:pt x="78" y="42"/>
                    </a:lnTo>
                    <a:lnTo>
                      <a:pt x="68" y="46"/>
                    </a:lnTo>
                    <a:lnTo>
                      <a:pt x="56" y="50"/>
                    </a:lnTo>
                    <a:lnTo>
                      <a:pt x="30" y="54"/>
                    </a:lnTo>
                    <a:lnTo>
                      <a:pt x="0" y="58"/>
                    </a:lnTo>
                    <a:lnTo>
                      <a:pt x="6" y="60"/>
                    </a:lnTo>
                    <a:lnTo>
                      <a:pt x="14" y="64"/>
                    </a:lnTo>
                    <a:lnTo>
                      <a:pt x="22" y="64"/>
                    </a:lnTo>
                    <a:lnTo>
                      <a:pt x="42" y="62"/>
                    </a:lnTo>
                    <a:lnTo>
                      <a:pt x="64" y="58"/>
                    </a:lnTo>
                    <a:lnTo>
                      <a:pt x="74" y="54"/>
                    </a:lnTo>
                    <a:lnTo>
                      <a:pt x="84" y="50"/>
                    </a:lnTo>
                    <a:lnTo>
                      <a:pt x="88" y="46"/>
                    </a:lnTo>
                    <a:lnTo>
                      <a:pt x="90" y="34"/>
                    </a:lnTo>
                    <a:lnTo>
                      <a:pt x="90" y="24"/>
                    </a:lnTo>
                    <a:lnTo>
                      <a:pt x="86" y="12"/>
                    </a:lnTo>
                    <a:lnTo>
                      <a:pt x="80" y="6"/>
                    </a:lnTo>
                    <a:lnTo>
                      <a:pt x="72"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296" name="Freeform 172"/>
              <p:cNvSpPr>
                <a:spLocks/>
              </p:cNvSpPr>
              <p:nvPr/>
            </p:nvSpPr>
            <p:spPr bwMode="auto">
              <a:xfrm>
                <a:off x="4581" y="2272"/>
                <a:ext cx="34" cy="46"/>
              </a:xfrm>
              <a:custGeom>
                <a:avLst/>
                <a:gdLst>
                  <a:gd name="T0" fmla="*/ 34 w 34"/>
                  <a:gd name="T1" fmla="*/ 4 h 46"/>
                  <a:gd name="T2" fmla="*/ 16 w 34"/>
                  <a:gd name="T3" fmla="*/ 0 h 46"/>
                  <a:gd name="T4" fmla="*/ 16 w 34"/>
                  <a:gd name="T5" fmla="*/ 0 h 46"/>
                  <a:gd name="T6" fmla="*/ 14 w 34"/>
                  <a:gd name="T7" fmla="*/ 0 h 46"/>
                  <a:gd name="T8" fmla="*/ 12 w 34"/>
                  <a:gd name="T9" fmla="*/ 2 h 46"/>
                  <a:gd name="T10" fmla="*/ 12 w 34"/>
                  <a:gd name="T11" fmla="*/ 2 h 46"/>
                  <a:gd name="T12" fmla="*/ 6 w 34"/>
                  <a:gd name="T13" fmla="*/ 10 h 46"/>
                  <a:gd name="T14" fmla="*/ 2 w 34"/>
                  <a:gd name="T15" fmla="*/ 20 h 46"/>
                  <a:gd name="T16" fmla="*/ 0 w 34"/>
                  <a:gd name="T17" fmla="*/ 32 h 46"/>
                  <a:gd name="T18" fmla="*/ 2 w 34"/>
                  <a:gd name="T19" fmla="*/ 36 h 46"/>
                  <a:gd name="T20" fmla="*/ 4 w 34"/>
                  <a:gd name="T21" fmla="*/ 40 h 46"/>
                  <a:gd name="T22" fmla="*/ 4 w 34"/>
                  <a:gd name="T23" fmla="*/ 40 h 46"/>
                  <a:gd name="T24" fmla="*/ 12 w 34"/>
                  <a:gd name="T25" fmla="*/ 44 h 46"/>
                  <a:gd name="T26" fmla="*/ 16 w 34"/>
                  <a:gd name="T27" fmla="*/ 46 h 46"/>
                  <a:gd name="T28" fmla="*/ 22 w 34"/>
                  <a:gd name="T29" fmla="*/ 46 h 46"/>
                  <a:gd name="T30" fmla="*/ 22 w 34"/>
                  <a:gd name="T31" fmla="*/ 46 h 46"/>
                  <a:gd name="T32" fmla="*/ 24 w 34"/>
                  <a:gd name="T33" fmla="*/ 46 h 46"/>
                  <a:gd name="T34" fmla="*/ 24 w 34"/>
                  <a:gd name="T35" fmla="*/ 42 h 46"/>
                  <a:gd name="T36" fmla="*/ 24 w 34"/>
                  <a:gd name="T37" fmla="*/ 38 h 46"/>
                  <a:gd name="T38" fmla="*/ 24 w 34"/>
                  <a:gd name="T39" fmla="*/ 38 h 46"/>
                  <a:gd name="T40" fmla="*/ 24 w 34"/>
                  <a:gd name="T41" fmla="*/ 38 h 46"/>
                  <a:gd name="T42" fmla="*/ 20 w 34"/>
                  <a:gd name="T43" fmla="*/ 36 h 46"/>
                  <a:gd name="T44" fmla="*/ 16 w 34"/>
                  <a:gd name="T45" fmla="*/ 36 h 46"/>
                  <a:gd name="T46" fmla="*/ 10 w 34"/>
                  <a:gd name="T47" fmla="*/ 32 h 46"/>
                  <a:gd name="T48" fmla="*/ 10 w 34"/>
                  <a:gd name="T49" fmla="*/ 32 h 46"/>
                  <a:gd name="T50" fmla="*/ 10 w 34"/>
                  <a:gd name="T51" fmla="*/ 30 h 46"/>
                  <a:gd name="T52" fmla="*/ 12 w 34"/>
                  <a:gd name="T53" fmla="*/ 24 h 46"/>
                  <a:gd name="T54" fmla="*/ 12 w 34"/>
                  <a:gd name="T55" fmla="*/ 24 h 46"/>
                  <a:gd name="T56" fmla="*/ 18 w 34"/>
                  <a:gd name="T57" fmla="*/ 10 h 46"/>
                  <a:gd name="T58" fmla="*/ 18 w 34"/>
                  <a:gd name="T59" fmla="*/ 10 h 46"/>
                  <a:gd name="T60" fmla="*/ 32 w 34"/>
                  <a:gd name="T61" fmla="*/ 14 h 46"/>
                  <a:gd name="T62" fmla="*/ 32 w 34"/>
                  <a:gd name="T63" fmla="*/ 14 h 46"/>
                  <a:gd name="T64" fmla="*/ 34 w 34"/>
                  <a:gd name="T65" fmla="*/ 12 h 46"/>
                  <a:gd name="T66" fmla="*/ 34 w 34"/>
                  <a:gd name="T67" fmla="*/ 10 h 46"/>
                  <a:gd name="T68" fmla="*/ 34 w 34"/>
                  <a:gd name="T69" fmla="*/ 6 h 46"/>
                  <a:gd name="T70" fmla="*/ 34 w 34"/>
                  <a:gd name="T71" fmla="*/ 4 h 46"/>
                  <a:gd name="T72" fmla="*/ 34 w 34"/>
                  <a:gd name="T73" fmla="*/ 4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6"/>
                  <a:gd name="T113" fmla="*/ 34 w 34"/>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6">
                    <a:moveTo>
                      <a:pt x="34" y="4"/>
                    </a:moveTo>
                    <a:lnTo>
                      <a:pt x="16" y="0"/>
                    </a:lnTo>
                    <a:lnTo>
                      <a:pt x="14" y="0"/>
                    </a:lnTo>
                    <a:lnTo>
                      <a:pt x="12" y="2"/>
                    </a:lnTo>
                    <a:lnTo>
                      <a:pt x="6" y="10"/>
                    </a:lnTo>
                    <a:lnTo>
                      <a:pt x="2" y="20"/>
                    </a:lnTo>
                    <a:lnTo>
                      <a:pt x="0" y="32"/>
                    </a:lnTo>
                    <a:lnTo>
                      <a:pt x="2" y="36"/>
                    </a:lnTo>
                    <a:lnTo>
                      <a:pt x="4" y="40"/>
                    </a:lnTo>
                    <a:lnTo>
                      <a:pt x="12" y="44"/>
                    </a:lnTo>
                    <a:lnTo>
                      <a:pt x="16" y="46"/>
                    </a:lnTo>
                    <a:lnTo>
                      <a:pt x="22" y="46"/>
                    </a:lnTo>
                    <a:lnTo>
                      <a:pt x="24" y="46"/>
                    </a:lnTo>
                    <a:lnTo>
                      <a:pt x="24" y="42"/>
                    </a:lnTo>
                    <a:lnTo>
                      <a:pt x="24" y="38"/>
                    </a:lnTo>
                    <a:lnTo>
                      <a:pt x="20" y="36"/>
                    </a:lnTo>
                    <a:lnTo>
                      <a:pt x="16" y="36"/>
                    </a:lnTo>
                    <a:lnTo>
                      <a:pt x="10" y="32"/>
                    </a:lnTo>
                    <a:lnTo>
                      <a:pt x="10" y="30"/>
                    </a:lnTo>
                    <a:lnTo>
                      <a:pt x="12" y="24"/>
                    </a:lnTo>
                    <a:lnTo>
                      <a:pt x="18" y="10"/>
                    </a:lnTo>
                    <a:lnTo>
                      <a:pt x="32" y="14"/>
                    </a:lnTo>
                    <a:lnTo>
                      <a:pt x="34" y="12"/>
                    </a:lnTo>
                    <a:lnTo>
                      <a:pt x="34" y="10"/>
                    </a:lnTo>
                    <a:lnTo>
                      <a:pt x="34" y="6"/>
                    </a:lnTo>
                    <a:lnTo>
                      <a:pt x="34" y="4"/>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297" name="Freeform 173"/>
              <p:cNvSpPr>
                <a:spLocks/>
              </p:cNvSpPr>
              <p:nvPr/>
            </p:nvSpPr>
            <p:spPr bwMode="auto">
              <a:xfrm>
                <a:off x="4685" y="2512"/>
                <a:ext cx="84" cy="216"/>
              </a:xfrm>
              <a:custGeom>
                <a:avLst/>
                <a:gdLst>
                  <a:gd name="T0" fmla="*/ 84 w 84"/>
                  <a:gd name="T1" fmla="*/ 14 h 216"/>
                  <a:gd name="T2" fmla="*/ 32 w 84"/>
                  <a:gd name="T3" fmla="*/ 0 h 216"/>
                  <a:gd name="T4" fmla="*/ 0 w 84"/>
                  <a:gd name="T5" fmla="*/ 200 h 216"/>
                  <a:gd name="T6" fmla="*/ 36 w 84"/>
                  <a:gd name="T7" fmla="*/ 216 h 216"/>
                  <a:gd name="T8" fmla="*/ 84 w 84"/>
                  <a:gd name="T9" fmla="*/ 14 h 216"/>
                  <a:gd name="T10" fmla="*/ 0 60000 65536"/>
                  <a:gd name="T11" fmla="*/ 0 60000 65536"/>
                  <a:gd name="T12" fmla="*/ 0 60000 65536"/>
                  <a:gd name="T13" fmla="*/ 0 60000 65536"/>
                  <a:gd name="T14" fmla="*/ 0 60000 65536"/>
                  <a:gd name="T15" fmla="*/ 0 w 84"/>
                  <a:gd name="T16" fmla="*/ 0 h 216"/>
                  <a:gd name="T17" fmla="*/ 84 w 84"/>
                  <a:gd name="T18" fmla="*/ 216 h 216"/>
                </a:gdLst>
                <a:ahLst/>
                <a:cxnLst>
                  <a:cxn ang="T10">
                    <a:pos x="T0" y="T1"/>
                  </a:cxn>
                  <a:cxn ang="T11">
                    <a:pos x="T2" y="T3"/>
                  </a:cxn>
                  <a:cxn ang="T12">
                    <a:pos x="T4" y="T5"/>
                  </a:cxn>
                  <a:cxn ang="T13">
                    <a:pos x="T6" y="T7"/>
                  </a:cxn>
                  <a:cxn ang="T14">
                    <a:pos x="T8" y="T9"/>
                  </a:cxn>
                </a:cxnLst>
                <a:rect l="T15" t="T16" r="T17" b="T18"/>
                <a:pathLst>
                  <a:path w="84" h="216">
                    <a:moveTo>
                      <a:pt x="84" y="14"/>
                    </a:moveTo>
                    <a:lnTo>
                      <a:pt x="32" y="0"/>
                    </a:lnTo>
                    <a:lnTo>
                      <a:pt x="0" y="200"/>
                    </a:lnTo>
                    <a:lnTo>
                      <a:pt x="36" y="216"/>
                    </a:lnTo>
                    <a:lnTo>
                      <a:pt x="84" y="14"/>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298" name="Freeform 174"/>
              <p:cNvSpPr>
                <a:spLocks/>
              </p:cNvSpPr>
              <p:nvPr/>
            </p:nvSpPr>
            <p:spPr bwMode="auto">
              <a:xfrm>
                <a:off x="4712" y="2518"/>
                <a:ext cx="301" cy="338"/>
              </a:xfrm>
              <a:custGeom>
                <a:avLst/>
                <a:gdLst>
                  <a:gd name="T0" fmla="*/ 54 w 462"/>
                  <a:gd name="T1" fmla="*/ 56 h 338"/>
                  <a:gd name="T2" fmla="*/ 6 w 462"/>
                  <a:gd name="T3" fmla="*/ 0 h 338"/>
                  <a:gd name="T4" fmla="*/ 0 w 462"/>
                  <a:gd name="T5" fmla="*/ 226 h 338"/>
                  <a:gd name="T6" fmla="*/ 49 w 462"/>
                  <a:gd name="T7" fmla="*/ 338 h 338"/>
                  <a:gd name="T8" fmla="*/ 49 w 462"/>
                  <a:gd name="T9" fmla="*/ 338 h 338"/>
                  <a:gd name="T10" fmla="*/ 51 w 462"/>
                  <a:gd name="T11" fmla="*/ 310 h 338"/>
                  <a:gd name="T12" fmla="*/ 51 w 462"/>
                  <a:gd name="T13" fmla="*/ 284 h 338"/>
                  <a:gd name="T14" fmla="*/ 51 w 462"/>
                  <a:gd name="T15" fmla="*/ 258 h 338"/>
                  <a:gd name="T16" fmla="*/ 53 w 462"/>
                  <a:gd name="T17" fmla="*/ 232 h 338"/>
                  <a:gd name="T18" fmla="*/ 53 w 462"/>
                  <a:gd name="T19" fmla="*/ 184 h 338"/>
                  <a:gd name="T20" fmla="*/ 54 w 462"/>
                  <a:gd name="T21" fmla="*/ 142 h 338"/>
                  <a:gd name="T22" fmla="*/ 54 w 462"/>
                  <a:gd name="T23" fmla="*/ 108 h 338"/>
                  <a:gd name="T24" fmla="*/ 54 w 462"/>
                  <a:gd name="T25" fmla="*/ 80 h 338"/>
                  <a:gd name="T26" fmla="*/ 54 w 462"/>
                  <a:gd name="T27" fmla="*/ 56 h 338"/>
                  <a:gd name="T28" fmla="*/ 54 w 462"/>
                  <a:gd name="T29" fmla="*/ 5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2"/>
                  <a:gd name="T46" fmla="*/ 0 h 338"/>
                  <a:gd name="T47" fmla="*/ 462 w 462"/>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2" h="338">
                    <a:moveTo>
                      <a:pt x="460" y="56"/>
                    </a:moveTo>
                    <a:lnTo>
                      <a:pt x="52" y="0"/>
                    </a:lnTo>
                    <a:lnTo>
                      <a:pt x="0" y="226"/>
                    </a:lnTo>
                    <a:lnTo>
                      <a:pt x="418" y="338"/>
                    </a:lnTo>
                    <a:lnTo>
                      <a:pt x="428" y="310"/>
                    </a:lnTo>
                    <a:lnTo>
                      <a:pt x="436" y="284"/>
                    </a:lnTo>
                    <a:lnTo>
                      <a:pt x="444" y="258"/>
                    </a:lnTo>
                    <a:lnTo>
                      <a:pt x="450" y="232"/>
                    </a:lnTo>
                    <a:lnTo>
                      <a:pt x="458" y="184"/>
                    </a:lnTo>
                    <a:lnTo>
                      <a:pt x="462" y="142"/>
                    </a:lnTo>
                    <a:lnTo>
                      <a:pt x="462" y="108"/>
                    </a:lnTo>
                    <a:lnTo>
                      <a:pt x="462" y="80"/>
                    </a:lnTo>
                    <a:lnTo>
                      <a:pt x="460" y="56"/>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tr-TR"/>
              </a:p>
            </p:txBody>
          </p:sp>
        </p:grpSp>
      </p:grpSp>
      <p:sp>
        <p:nvSpPr>
          <p:cNvPr id="214207" name="Rectangle 191"/>
          <p:cNvSpPr>
            <a:spLocks noChangeArrowheads="1"/>
          </p:cNvSpPr>
          <p:nvPr/>
        </p:nvSpPr>
        <p:spPr bwMode="auto">
          <a:xfrm>
            <a:off x="6012160" y="3140968"/>
            <a:ext cx="1511300" cy="1152525"/>
          </a:xfrm>
          <a:prstGeom prst="rect">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tr-TR" dirty="0">
                <a:solidFill>
                  <a:schemeClr val="bg1"/>
                </a:solidFill>
                <a:effectLst>
                  <a:outerShdw blurRad="38100" dist="38100" dir="2700000" algn="tl">
                    <a:srgbClr val="000000"/>
                  </a:outerShdw>
                </a:effectLst>
                <a:latin typeface="Corbel" pitchFamily="34" charset="0"/>
              </a:rPr>
              <a:t>İmza</a:t>
            </a:r>
            <a:endParaRPr lang="en-GB" dirty="0">
              <a:solidFill>
                <a:schemeClr val="bg1"/>
              </a:solidFill>
              <a:effectLst>
                <a:outerShdw blurRad="38100" dist="38100" dir="2700000" algn="tl">
                  <a:srgbClr val="000000"/>
                </a:outerShdw>
              </a:effectLst>
              <a:latin typeface="Corbel" pitchFamily="34" charset="0"/>
            </a:endParaRPr>
          </a:p>
        </p:txBody>
      </p:sp>
      <p:sp>
        <p:nvSpPr>
          <p:cNvPr id="214217" name="AutoShape 201"/>
          <p:cNvSpPr>
            <a:spLocks noChangeArrowheads="1"/>
          </p:cNvSpPr>
          <p:nvPr/>
        </p:nvSpPr>
        <p:spPr bwMode="auto">
          <a:xfrm>
            <a:off x="6516688" y="2492375"/>
            <a:ext cx="360362" cy="576263"/>
          </a:xfrm>
          <a:prstGeom prst="downArrow">
            <a:avLst>
              <a:gd name="adj1" fmla="val 50000"/>
              <a:gd name="adj2" fmla="val 39978"/>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eaVert" wrap="none" anchor="ctr"/>
          <a:lstStyle/>
          <a:p>
            <a:endParaRPr lang="tr-TR"/>
          </a:p>
        </p:txBody>
      </p:sp>
      <p:sp>
        <p:nvSpPr>
          <p:cNvPr id="214218" name="Rectangle 202"/>
          <p:cNvSpPr>
            <a:spLocks noChangeArrowheads="1"/>
          </p:cNvSpPr>
          <p:nvPr/>
        </p:nvSpPr>
        <p:spPr bwMode="auto">
          <a:xfrm>
            <a:off x="5940425" y="4977607"/>
            <a:ext cx="1727997" cy="1152525"/>
          </a:xfrm>
          <a:prstGeom prst="rect">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tr-TR" dirty="0">
                <a:solidFill>
                  <a:schemeClr val="bg1"/>
                </a:solidFill>
                <a:effectLst>
                  <a:outerShdw blurRad="38100" dist="38100" dir="2700000" algn="tl">
                    <a:srgbClr val="000000"/>
                  </a:outerShdw>
                </a:effectLst>
                <a:latin typeface="Corbel" pitchFamily="34" charset="0"/>
              </a:rPr>
              <a:t>Projeye Başlama</a:t>
            </a:r>
            <a:endParaRPr lang="en-GB" dirty="0">
              <a:solidFill>
                <a:schemeClr val="bg1"/>
              </a:solidFill>
              <a:effectLst>
                <a:outerShdw blurRad="38100" dist="38100" dir="2700000" algn="tl">
                  <a:srgbClr val="000000"/>
                </a:outerShdw>
              </a:effectLst>
              <a:latin typeface="Corbel" pitchFamily="34" charset="0"/>
            </a:endParaRPr>
          </a:p>
        </p:txBody>
      </p:sp>
      <p:sp>
        <p:nvSpPr>
          <p:cNvPr id="214219" name="AutoShape 203"/>
          <p:cNvSpPr>
            <a:spLocks noChangeArrowheads="1"/>
          </p:cNvSpPr>
          <p:nvPr/>
        </p:nvSpPr>
        <p:spPr bwMode="auto">
          <a:xfrm>
            <a:off x="6516688" y="4365625"/>
            <a:ext cx="360362" cy="576263"/>
          </a:xfrm>
          <a:prstGeom prst="downArrow">
            <a:avLst>
              <a:gd name="adj1" fmla="val 50000"/>
              <a:gd name="adj2" fmla="val 39978"/>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eaVert" wrap="none" anchor="ctr"/>
          <a:lstStyle/>
          <a:p>
            <a:endParaRPr lang="tr-TR"/>
          </a:p>
        </p:txBody>
      </p:sp>
      <p:sp>
        <p:nvSpPr>
          <p:cNvPr id="214221" name="Rectangle 205"/>
          <p:cNvSpPr>
            <a:spLocks noChangeAspect="1" noChangeArrowheads="1"/>
          </p:cNvSpPr>
          <p:nvPr/>
        </p:nvSpPr>
        <p:spPr bwMode="auto">
          <a:xfrm>
            <a:off x="3348038" y="4977607"/>
            <a:ext cx="1511300" cy="1152525"/>
          </a:xfrm>
          <a:prstGeom prst="rect">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tr-TR" dirty="0">
                <a:solidFill>
                  <a:schemeClr val="bg1"/>
                </a:solidFill>
                <a:effectLst>
                  <a:outerShdw blurRad="38100" dist="38100" dir="2700000" algn="tl">
                    <a:srgbClr val="000000"/>
                  </a:outerShdw>
                </a:effectLst>
                <a:latin typeface="Corbel" pitchFamily="34" charset="0"/>
              </a:rPr>
              <a:t>Proje Yürütme</a:t>
            </a:r>
            <a:endParaRPr lang="en-GB" dirty="0">
              <a:solidFill>
                <a:schemeClr val="bg1"/>
              </a:solidFill>
              <a:effectLst>
                <a:outerShdw blurRad="38100" dist="38100" dir="2700000" algn="tl">
                  <a:srgbClr val="000000"/>
                </a:outerShdw>
              </a:effectLst>
              <a:latin typeface="Corbel" pitchFamily="34" charset="0"/>
            </a:endParaRPr>
          </a:p>
        </p:txBody>
      </p:sp>
      <p:sp>
        <p:nvSpPr>
          <p:cNvPr id="214224" name="AutoShape 208"/>
          <p:cNvSpPr>
            <a:spLocks noChangeArrowheads="1"/>
          </p:cNvSpPr>
          <p:nvPr/>
        </p:nvSpPr>
        <p:spPr bwMode="auto">
          <a:xfrm flipH="1" flipV="1">
            <a:off x="5003800" y="5373688"/>
            <a:ext cx="719138" cy="360362"/>
          </a:xfrm>
          <a:prstGeom prst="rightArrow">
            <a:avLst>
              <a:gd name="adj1" fmla="val 50000"/>
              <a:gd name="adj2" fmla="val 49890"/>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endParaRPr lang="tr-TR"/>
          </a:p>
        </p:txBody>
      </p:sp>
      <p:grpSp>
        <p:nvGrpSpPr>
          <p:cNvPr id="7" name="Group 213"/>
          <p:cNvGrpSpPr>
            <a:grpSpLocks/>
          </p:cNvGrpSpPr>
          <p:nvPr/>
        </p:nvGrpSpPr>
        <p:grpSpPr bwMode="auto">
          <a:xfrm>
            <a:off x="7234064" y="2852936"/>
            <a:ext cx="722312" cy="577850"/>
            <a:chOff x="4467" y="1842"/>
            <a:chExt cx="455" cy="364"/>
          </a:xfrm>
        </p:grpSpPr>
        <p:sp>
          <p:nvSpPr>
            <p:cNvPr id="11285" name="AutoShape 209"/>
            <p:cNvSpPr>
              <a:spLocks noChangeArrowheads="1"/>
            </p:cNvSpPr>
            <p:nvPr/>
          </p:nvSpPr>
          <p:spPr bwMode="auto">
            <a:xfrm>
              <a:off x="4558" y="1842"/>
              <a:ext cx="182" cy="182"/>
            </a:xfrm>
            <a:prstGeom prst="smileyFace">
              <a:avLst>
                <a:gd name="adj" fmla="val 4653"/>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wrap="none" anchor="ctr"/>
            <a:lstStyle/>
            <a:p>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286" name="AutoShape 210"/>
            <p:cNvSpPr>
              <a:spLocks noChangeArrowheads="1"/>
            </p:cNvSpPr>
            <p:nvPr/>
          </p:nvSpPr>
          <p:spPr bwMode="auto">
            <a:xfrm>
              <a:off x="4740" y="1842"/>
              <a:ext cx="182" cy="182"/>
            </a:xfrm>
            <a:prstGeom prst="smileyFace">
              <a:avLst>
                <a:gd name="adj" fmla="val 4653"/>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wrap="none" anchor="ctr"/>
            <a:lstStyle/>
            <a:p>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287" name="AutoShape 211"/>
            <p:cNvSpPr>
              <a:spLocks noChangeArrowheads="1"/>
            </p:cNvSpPr>
            <p:nvPr/>
          </p:nvSpPr>
          <p:spPr bwMode="auto">
            <a:xfrm>
              <a:off x="4649" y="2024"/>
              <a:ext cx="182" cy="182"/>
            </a:xfrm>
            <a:prstGeom prst="smileyFace">
              <a:avLst>
                <a:gd name="adj" fmla="val 4653"/>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wrap="none" anchor="ctr"/>
            <a:lstStyle/>
            <a:p>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288" name="AutoShape 212"/>
            <p:cNvSpPr>
              <a:spLocks noChangeArrowheads="1"/>
            </p:cNvSpPr>
            <p:nvPr/>
          </p:nvSpPr>
          <p:spPr bwMode="auto">
            <a:xfrm>
              <a:off x="4467" y="2024"/>
              <a:ext cx="182" cy="182"/>
            </a:xfrm>
            <a:prstGeom prst="smileyFace">
              <a:avLst>
                <a:gd name="adj" fmla="val 4653"/>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wrap="none" anchor="ctr"/>
            <a:lstStyle/>
            <a:p>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58" name="AutoShape 63"/>
          <p:cNvSpPr>
            <a:spLocks noChangeArrowheads="1"/>
          </p:cNvSpPr>
          <p:nvPr/>
        </p:nvSpPr>
        <p:spPr bwMode="auto">
          <a:xfrm rot="5400000">
            <a:off x="935211" y="2745309"/>
            <a:ext cx="792163" cy="287337"/>
          </a:xfrm>
          <a:prstGeom prst="rightArrow">
            <a:avLst>
              <a:gd name="adj1" fmla="val 50000"/>
              <a:gd name="adj2" fmla="val 68923"/>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endParaRPr lang="tr-TR">
              <a:latin typeface="Corbel" pitchFamily="34" charset="0"/>
            </a:endParaRPr>
          </a:p>
        </p:txBody>
      </p:sp>
      <p:sp>
        <p:nvSpPr>
          <p:cNvPr id="59" name="58 Artı"/>
          <p:cNvSpPr/>
          <p:nvPr/>
        </p:nvSpPr>
        <p:spPr>
          <a:xfrm>
            <a:off x="2411760" y="1124744"/>
            <a:ext cx="432048" cy="432048"/>
          </a:xfrm>
          <a:prstGeom prst="mathPlus">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60" name="59 Eksi"/>
          <p:cNvSpPr/>
          <p:nvPr/>
        </p:nvSpPr>
        <p:spPr>
          <a:xfrm>
            <a:off x="1547664" y="2492896"/>
            <a:ext cx="432048" cy="720080"/>
          </a:xfrm>
          <a:prstGeom prst="mathMinus">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Corbel" pitchFamily="34" charset="0"/>
            </a:endParaRPr>
          </a:p>
        </p:txBody>
      </p:sp>
      <p:sp>
        <p:nvSpPr>
          <p:cNvPr id="61" name="AutoShape 210"/>
          <p:cNvSpPr>
            <a:spLocks noChangeArrowheads="1"/>
          </p:cNvSpPr>
          <p:nvPr/>
        </p:nvSpPr>
        <p:spPr bwMode="auto">
          <a:xfrm>
            <a:off x="2555776" y="2060848"/>
            <a:ext cx="288925" cy="288925"/>
          </a:xfrm>
          <a:prstGeom prst="smileyFace">
            <a:avLst>
              <a:gd name="adj" fmla="val 4653"/>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wrap="none" anchor="ctr"/>
          <a:lstStyle/>
          <a:p>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36757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checkerboard(across)">
                                      <p:cBhvr>
                                        <p:cTn id="7" dur="500"/>
                                        <p:tgtEl>
                                          <p:spTgt spid="2140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fill="hold"/>
                                        <p:tgtEl>
                                          <p:spTgt spid="60"/>
                                        </p:tgtEl>
                                        <p:attrNameLst>
                                          <p:attrName>ppt_x</p:attrName>
                                        </p:attrNameLst>
                                      </p:cBhvr>
                                      <p:tavLst>
                                        <p:tav tm="0">
                                          <p:val>
                                            <p:strVal val="#ppt_x"/>
                                          </p:val>
                                        </p:tav>
                                        <p:tav tm="100000">
                                          <p:val>
                                            <p:strVal val="#ppt_x"/>
                                          </p:val>
                                        </p:tav>
                                      </p:tavLst>
                                    </p:anim>
                                    <p:anim calcmode="lin" valueType="num">
                                      <p:cBhvr additive="base">
                                        <p:cTn id="19" dur="500" fill="hold"/>
                                        <p:tgtEl>
                                          <p:spTgt spid="60"/>
                                        </p:tgtEl>
                                        <p:attrNameLst>
                                          <p:attrName>ppt_y</p:attrName>
                                        </p:attrNameLst>
                                      </p:cBhvr>
                                      <p:tavLst>
                                        <p:tav tm="0">
                                          <p:val>
                                            <p:strVal val="1+#ppt_h/2"/>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0-#ppt_w/2"/>
                                          </p:val>
                                        </p:tav>
                                        <p:tav tm="100000">
                                          <p:val>
                                            <p:strVal val="#ppt_x"/>
                                          </p:val>
                                        </p:tav>
                                      </p:tavLst>
                                    </p:anim>
                                    <p:anim calcmode="lin" valueType="num">
                                      <p:cBhvr additive="base">
                                        <p:cTn id="23" dur="500" fill="hold"/>
                                        <p:tgtEl>
                                          <p:spTgt spid="58"/>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4" presetClass="entr" presetSubtype="32" fill="hold" grpId="0" nodeType="afterEffect">
                                  <p:stCondLst>
                                    <p:cond delay="0"/>
                                  </p:stCondLst>
                                  <p:childTnLst>
                                    <p:set>
                                      <p:cBhvr>
                                        <p:cTn id="26" dur="1" fill="hold">
                                          <p:stCondLst>
                                            <p:cond delay="0"/>
                                          </p:stCondLst>
                                        </p:cTn>
                                        <p:tgtEl>
                                          <p:spTgt spid="214126"/>
                                        </p:tgtEl>
                                        <p:attrNameLst>
                                          <p:attrName>style.visibility</p:attrName>
                                        </p:attrNameLst>
                                      </p:cBhvr>
                                      <p:to>
                                        <p:strVal val="visible"/>
                                      </p:to>
                                    </p:set>
                                    <p:animEffect transition="in" filter="box(out)">
                                      <p:cBhvr>
                                        <p:cTn id="27" dur="500"/>
                                        <p:tgtEl>
                                          <p:spTgt spid="2141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14079"/>
                                        </p:tgtEl>
                                        <p:attrNameLst>
                                          <p:attrName>style.visibility</p:attrName>
                                        </p:attrNameLst>
                                      </p:cBhvr>
                                      <p:to>
                                        <p:strVal val="visible"/>
                                      </p:to>
                                    </p:set>
                                    <p:anim calcmode="lin" valueType="num">
                                      <p:cBhvr additive="base">
                                        <p:cTn id="32" dur="500" fill="hold"/>
                                        <p:tgtEl>
                                          <p:spTgt spid="214079"/>
                                        </p:tgtEl>
                                        <p:attrNameLst>
                                          <p:attrName>ppt_x</p:attrName>
                                        </p:attrNameLst>
                                      </p:cBhvr>
                                      <p:tavLst>
                                        <p:tav tm="0">
                                          <p:val>
                                            <p:strVal val="0-#ppt_w/2"/>
                                          </p:val>
                                        </p:tav>
                                        <p:tav tm="100000">
                                          <p:val>
                                            <p:strVal val="#ppt_x"/>
                                          </p:val>
                                        </p:tav>
                                      </p:tavLst>
                                    </p:anim>
                                    <p:anim calcmode="lin" valueType="num">
                                      <p:cBhvr additive="base">
                                        <p:cTn id="33" dur="500" fill="hold"/>
                                        <p:tgtEl>
                                          <p:spTgt spid="214079"/>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5" presetClass="entr" presetSubtype="1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500" fill="hold"/>
                                        <p:tgtEl>
                                          <p:spTgt spid="61"/>
                                        </p:tgtEl>
                                        <p:attrNameLst>
                                          <p:attrName>ppt_x</p:attrName>
                                        </p:attrNameLst>
                                      </p:cBhvr>
                                      <p:tavLst>
                                        <p:tav tm="0">
                                          <p:val>
                                            <p:strVal val="#ppt_x"/>
                                          </p:val>
                                        </p:tav>
                                        <p:tav tm="100000">
                                          <p:val>
                                            <p:strVal val="#ppt_x"/>
                                          </p:val>
                                        </p:tav>
                                      </p:tavLst>
                                    </p:anim>
                                    <p:anim calcmode="lin" valueType="num">
                                      <p:cBhvr additive="base">
                                        <p:cTn id="4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14175"/>
                                        </p:tgtEl>
                                        <p:attrNameLst>
                                          <p:attrName>style.visibility</p:attrName>
                                        </p:attrNameLst>
                                      </p:cBhvr>
                                      <p:to>
                                        <p:strVal val="visible"/>
                                      </p:to>
                                    </p:set>
                                    <p:anim calcmode="lin" valueType="num">
                                      <p:cBhvr additive="base">
                                        <p:cTn id="56" dur="500" fill="hold"/>
                                        <p:tgtEl>
                                          <p:spTgt spid="214175"/>
                                        </p:tgtEl>
                                        <p:attrNameLst>
                                          <p:attrName>ppt_x</p:attrName>
                                        </p:attrNameLst>
                                      </p:cBhvr>
                                      <p:tavLst>
                                        <p:tav tm="0">
                                          <p:val>
                                            <p:strVal val="0-#ppt_w/2"/>
                                          </p:val>
                                        </p:tav>
                                        <p:tav tm="100000">
                                          <p:val>
                                            <p:strVal val="#ppt_x"/>
                                          </p:val>
                                        </p:tav>
                                      </p:tavLst>
                                    </p:anim>
                                    <p:anim calcmode="lin" valueType="num">
                                      <p:cBhvr additive="base">
                                        <p:cTn id="57" dur="500" fill="hold"/>
                                        <p:tgtEl>
                                          <p:spTgt spid="214175"/>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5" presetClass="entr" presetSubtype="1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checkerboard(across)">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214217"/>
                                        </p:tgtEl>
                                        <p:attrNameLst>
                                          <p:attrName>style.visibility</p:attrName>
                                        </p:attrNameLst>
                                      </p:cBhvr>
                                      <p:to>
                                        <p:strVal val="visible"/>
                                      </p:to>
                                    </p:set>
                                    <p:anim calcmode="lin" valueType="num">
                                      <p:cBhvr additive="base">
                                        <p:cTn id="66" dur="500" fill="hold"/>
                                        <p:tgtEl>
                                          <p:spTgt spid="214217"/>
                                        </p:tgtEl>
                                        <p:attrNameLst>
                                          <p:attrName>ppt_x</p:attrName>
                                        </p:attrNameLst>
                                      </p:cBhvr>
                                      <p:tavLst>
                                        <p:tav tm="0">
                                          <p:val>
                                            <p:strVal val="#ppt_x"/>
                                          </p:val>
                                        </p:tav>
                                        <p:tav tm="100000">
                                          <p:val>
                                            <p:strVal val="#ppt_x"/>
                                          </p:val>
                                        </p:tav>
                                      </p:tavLst>
                                    </p:anim>
                                    <p:anim calcmode="lin" valueType="num">
                                      <p:cBhvr additive="base">
                                        <p:cTn id="67" dur="500" fill="hold"/>
                                        <p:tgtEl>
                                          <p:spTgt spid="214217"/>
                                        </p:tgtEl>
                                        <p:attrNameLst>
                                          <p:attrName>ppt_y</p:attrName>
                                        </p:attrNameLst>
                                      </p:cBhvr>
                                      <p:tavLst>
                                        <p:tav tm="0">
                                          <p:val>
                                            <p:strVal val="0-#ppt_h/2"/>
                                          </p:val>
                                        </p:tav>
                                        <p:tav tm="100000">
                                          <p:val>
                                            <p:strVal val="#ppt_y"/>
                                          </p:val>
                                        </p:tav>
                                      </p:tavLst>
                                    </p:anim>
                                  </p:childTnLst>
                                </p:cTn>
                              </p:par>
                            </p:childTnLst>
                          </p:cTn>
                        </p:par>
                        <p:par>
                          <p:cTn id="68" fill="hold">
                            <p:stCondLst>
                              <p:cond delay="500"/>
                            </p:stCondLst>
                            <p:childTnLst>
                              <p:par>
                                <p:cTn id="69" presetID="5" presetClass="entr" presetSubtype="10" fill="hold" grpId="0" nodeType="afterEffect">
                                  <p:stCondLst>
                                    <p:cond delay="0"/>
                                  </p:stCondLst>
                                  <p:childTnLst>
                                    <p:set>
                                      <p:cBhvr>
                                        <p:cTn id="70" dur="1" fill="hold">
                                          <p:stCondLst>
                                            <p:cond delay="0"/>
                                          </p:stCondLst>
                                        </p:cTn>
                                        <p:tgtEl>
                                          <p:spTgt spid="214207"/>
                                        </p:tgtEl>
                                        <p:attrNameLst>
                                          <p:attrName>style.visibility</p:attrName>
                                        </p:attrNameLst>
                                      </p:cBhvr>
                                      <p:to>
                                        <p:strVal val="visible"/>
                                      </p:to>
                                    </p:set>
                                    <p:animEffect transition="in" filter="checkerboard(across)">
                                      <p:cBhvr>
                                        <p:cTn id="71" dur="500"/>
                                        <p:tgtEl>
                                          <p:spTgt spid="21420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3"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500" fill="hold"/>
                                        <p:tgtEl>
                                          <p:spTgt spid="7"/>
                                        </p:tgtEl>
                                        <p:attrNameLst>
                                          <p:attrName>ppt_x</p:attrName>
                                        </p:attrNameLst>
                                      </p:cBhvr>
                                      <p:tavLst>
                                        <p:tav tm="0">
                                          <p:val>
                                            <p:strVal val="1+#ppt_w/2"/>
                                          </p:val>
                                        </p:tav>
                                        <p:tav tm="100000">
                                          <p:val>
                                            <p:strVal val="#ppt_x"/>
                                          </p:val>
                                        </p:tav>
                                      </p:tavLst>
                                    </p:anim>
                                    <p:anim calcmode="lin" valueType="num">
                                      <p:cBhvr additive="base">
                                        <p:cTn id="7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grpId="0" nodeType="clickEffect">
                                  <p:stCondLst>
                                    <p:cond delay="0"/>
                                  </p:stCondLst>
                                  <p:childTnLst>
                                    <p:set>
                                      <p:cBhvr>
                                        <p:cTn id="81" dur="1" fill="hold">
                                          <p:stCondLst>
                                            <p:cond delay="0"/>
                                          </p:stCondLst>
                                        </p:cTn>
                                        <p:tgtEl>
                                          <p:spTgt spid="214219"/>
                                        </p:tgtEl>
                                        <p:attrNameLst>
                                          <p:attrName>style.visibility</p:attrName>
                                        </p:attrNameLst>
                                      </p:cBhvr>
                                      <p:to>
                                        <p:strVal val="visible"/>
                                      </p:to>
                                    </p:set>
                                    <p:anim calcmode="lin" valueType="num">
                                      <p:cBhvr additive="base">
                                        <p:cTn id="82" dur="500" fill="hold"/>
                                        <p:tgtEl>
                                          <p:spTgt spid="214219"/>
                                        </p:tgtEl>
                                        <p:attrNameLst>
                                          <p:attrName>ppt_x</p:attrName>
                                        </p:attrNameLst>
                                      </p:cBhvr>
                                      <p:tavLst>
                                        <p:tav tm="0">
                                          <p:val>
                                            <p:strVal val="#ppt_x"/>
                                          </p:val>
                                        </p:tav>
                                        <p:tav tm="100000">
                                          <p:val>
                                            <p:strVal val="#ppt_x"/>
                                          </p:val>
                                        </p:tav>
                                      </p:tavLst>
                                    </p:anim>
                                    <p:anim calcmode="lin" valueType="num">
                                      <p:cBhvr additive="base">
                                        <p:cTn id="83" dur="500" fill="hold"/>
                                        <p:tgtEl>
                                          <p:spTgt spid="214219"/>
                                        </p:tgtEl>
                                        <p:attrNameLst>
                                          <p:attrName>ppt_y</p:attrName>
                                        </p:attrNameLst>
                                      </p:cBhvr>
                                      <p:tavLst>
                                        <p:tav tm="0">
                                          <p:val>
                                            <p:strVal val="0-#ppt_h/2"/>
                                          </p:val>
                                        </p:tav>
                                        <p:tav tm="100000">
                                          <p:val>
                                            <p:strVal val="#ppt_y"/>
                                          </p:val>
                                        </p:tav>
                                      </p:tavLst>
                                    </p:anim>
                                  </p:childTnLst>
                                </p:cTn>
                              </p:par>
                            </p:childTnLst>
                          </p:cTn>
                        </p:par>
                        <p:par>
                          <p:cTn id="84" fill="hold">
                            <p:stCondLst>
                              <p:cond delay="500"/>
                            </p:stCondLst>
                            <p:childTnLst>
                              <p:par>
                                <p:cTn id="85" presetID="5" presetClass="entr" presetSubtype="10" fill="hold" grpId="0" nodeType="afterEffect">
                                  <p:stCondLst>
                                    <p:cond delay="0"/>
                                  </p:stCondLst>
                                  <p:childTnLst>
                                    <p:set>
                                      <p:cBhvr>
                                        <p:cTn id="86" dur="1" fill="hold">
                                          <p:stCondLst>
                                            <p:cond delay="0"/>
                                          </p:stCondLst>
                                        </p:cTn>
                                        <p:tgtEl>
                                          <p:spTgt spid="214218"/>
                                        </p:tgtEl>
                                        <p:attrNameLst>
                                          <p:attrName>style.visibility</p:attrName>
                                        </p:attrNameLst>
                                      </p:cBhvr>
                                      <p:to>
                                        <p:strVal val="visible"/>
                                      </p:to>
                                    </p:set>
                                    <p:animEffect transition="in" filter="checkerboard(across)">
                                      <p:cBhvr>
                                        <p:cTn id="87" dur="500"/>
                                        <p:tgtEl>
                                          <p:spTgt spid="214218"/>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214224"/>
                                        </p:tgtEl>
                                        <p:attrNameLst>
                                          <p:attrName>style.visibility</p:attrName>
                                        </p:attrNameLst>
                                      </p:cBhvr>
                                      <p:to>
                                        <p:strVal val="visible"/>
                                      </p:to>
                                    </p:set>
                                    <p:anim calcmode="lin" valueType="num">
                                      <p:cBhvr additive="base">
                                        <p:cTn id="92" dur="500" fill="hold"/>
                                        <p:tgtEl>
                                          <p:spTgt spid="214224"/>
                                        </p:tgtEl>
                                        <p:attrNameLst>
                                          <p:attrName>ppt_x</p:attrName>
                                        </p:attrNameLst>
                                      </p:cBhvr>
                                      <p:tavLst>
                                        <p:tav tm="0">
                                          <p:val>
                                            <p:strVal val="1+#ppt_w/2"/>
                                          </p:val>
                                        </p:tav>
                                        <p:tav tm="100000">
                                          <p:val>
                                            <p:strVal val="#ppt_x"/>
                                          </p:val>
                                        </p:tav>
                                      </p:tavLst>
                                    </p:anim>
                                    <p:anim calcmode="lin" valueType="num">
                                      <p:cBhvr additive="base">
                                        <p:cTn id="93" dur="500" fill="hold"/>
                                        <p:tgtEl>
                                          <p:spTgt spid="214224"/>
                                        </p:tgtEl>
                                        <p:attrNameLst>
                                          <p:attrName>ppt_y</p:attrName>
                                        </p:attrNameLst>
                                      </p:cBhvr>
                                      <p:tavLst>
                                        <p:tav tm="0">
                                          <p:val>
                                            <p:strVal val="#ppt_y"/>
                                          </p:val>
                                        </p:tav>
                                        <p:tav tm="100000">
                                          <p:val>
                                            <p:strVal val="#ppt_y"/>
                                          </p:val>
                                        </p:tav>
                                      </p:tavLst>
                                    </p:anim>
                                  </p:childTnLst>
                                </p:cTn>
                              </p:par>
                            </p:childTnLst>
                          </p:cTn>
                        </p:par>
                        <p:par>
                          <p:cTn id="94" fill="hold">
                            <p:stCondLst>
                              <p:cond delay="500"/>
                            </p:stCondLst>
                            <p:childTnLst>
                              <p:par>
                                <p:cTn id="95" presetID="5" presetClass="entr" presetSubtype="10" fill="hold" grpId="0" nodeType="afterEffect">
                                  <p:stCondLst>
                                    <p:cond delay="0"/>
                                  </p:stCondLst>
                                  <p:childTnLst>
                                    <p:set>
                                      <p:cBhvr>
                                        <p:cTn id="96" dur="1" fill="hold">
                                          <p:stCondLst>
                                            <p:cond delay="0"/>
                                          </p:stCondLst>
                                        </p:cTn>
                                        <p:tgtEl>
                                          <p:spTgt spid="214221"/>
                                        </p:tgtEl>
                                        <p:attrNameLst>
                                          <p:attrName>style.visibility</p:attrName>
                                        </p:attrNameLst>
                                      </p:cBhvr>
                                      <p:to>
                                        <p:strVal val="visible"/>
                                      </p:to>
                                    </p:set>
                                    <p:animEffect transition="in" filter="checkerboard(across)">
                                      <p:cBhvr>
                                        <p:cTn id="97" dur="500"/>
                                        <p:tgtEl>
                                          <p:spTgt spid="214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animBg="1"/>
      <p:bldP spid="214079" grpId="0" animBg="1"/>
      <p:bldP spid="214126" grpId="0" animBg="1"/>
      <p:bldP spid="214175" grpId="0" animBg="1"/>
      <p:bldP spid="214207" grpId="0" animBg="1"/>
      <p:bldP spid="214217" grpId="0" animBg="1"/>
      <p:bldP spid="214218" grpId="0" animBg="1"/>
      <p:bldP spid="214219" grpId="0" animBg="1"/>
      <p:bldP spid="214221" grpId="0" animBg="1"/>
      <p:bldP spid="214224" grpId="0" animBg="1"/>
      <p:bldP spid="58" grpId="0" animBg="1"/>
      <p:bldP spid="59" grpId="0" animBg="1"/>
      <p:bldP spid="60" grpId="0" animBg="1"/>
      <p:bldP spid="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5288" y="0"/>
            <a:ext cx="7777162" cy="706438"/>
          </a:xfrm>
        </p:spPr>
        <p:txBody>
          <a:bodyPr/>
          <a:lstStyle/>
          <a:p>
            <a:r>
              <a:rPr lang="tr-TR" sz="3200" dirty="0" smtClean="0">
                <a:latin typeface="Corbel" pitchFamily="34" charset="0"/>
              </a:rPr>
              <a:t>İki Aşamalı Çağrı: İlk Aşama Kriterleri</a:t>
            </a:r>
          </a:p>
        </p:txBody>
      </p:sp>
      <p:graphicFrame>
        <p:nvGraphicFramePr>
          <p:cNvPr id="7" name="Diagram 6"/>
          <p:cNvGraphicFramePr/>
          <p:nvPr>
            <p:extLst>
              <p:ext uri="{D42A27DB-BD31-4B8C-83A1-F6EECF244321}">
                <p14:modId xmlns:p14="http://schemas.microsoft.com/office/powerpoint/2010/main" val="1354053388"/>
              </p:ext>
            </p:extLst>
          </p:nvPr>
        </p:nvGraphicFramePr>
        <p:xfrm>
          <a:off x="179512" y="1023310"/>
          <a:ext cx="8784976" cy="564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etin kutusu"/>
          <p:cNvSpPr txBox="1"/>
          <p:nvPr/>
        </p:nvSpPr>
        <p:spPr>
          <a:xfrm>
            <a:off x="6156176" y="1628800"/>
            <a:ext cx="1872208" cy="369332"/>
          </a:xfrm>
          <a:prstGeom prst="rect">
            <a:avLst/>
          </a:prstGeom>
          <a:noFill/>
          <a:ln>
            <a:solidFill>
              <a:schemeClr val="tx1"/>
            </a:solidFill>
          </a:ln>
        </p:spPr>
        <p:txBody>
          <a:bodyPr wrap="square" rtlCol="0">
            <a:spAutoFit/>
          </a:bodyPr>
          <a:lstStyle/>
          <a:p>
            <a:r>
              <a:rPr lang="tr-TR" b="1" dirty="0" smtClean="0">
                <a:latin typeface="Futura Lt BT" pitchFamily="34" charset="0"/>
              </a:rPr>
              <a:t> </a:t>
            </a:r>
            <a:r>
              <a:rPr lang="tr-TR" b="1" dirty="0" err="1" smtClean="0">
                <a:latin typeface="Futura Lt BT" pitchFamily="34" charset="0"/>
              </a:rPr>
              <a:t>Min</a:t>
            </a:r>
            <a:r>
              <a:rPr lang="tr-TR" b="1" dirty="0" smtClean="0">
                <a:latin typeface="Futura Lt BT" pitchFamily="34" charset="0"/>
              </a:rPr>
              <a:t>. 4 Puan</a:t>
            </a:r>
            <a:endParaRPr lang="tr-TR" b="1" dirty="0">
              <a:latin typeface="Futura Lt BT" pitchFamily="34" charset="0"/>
            </a:endParaRPr>
          </a:p>
        </p:txBody>
      </p:sp>
      <p:sp>
        <p:nvSpPr>
          <p:cNvPr id="5" name="4 Metin kutusu"/>
          <p:cNvSpPr txBox="1"/>
          <p:nvPr/>
        </p:nvSpPr>
        <p:spPr>
          <a:xfrm>
            <a:off x="6372200" y="4437112"/>
            <a:ext cx="1872208" cy="369332"/>
          </a:xfrm>
          <a:prstGeom prst="rect">
            <a:avLst/>
          </a:prstGeom>
          <a:noFill/>
          <a:ln>
            <a:solidFill>
              <a:schemeClr val="tx1"/>
            </a:solidFill>
          </a:ln>
        </p:spPr>
        <p:txBody>
          <a:bodyPr wrap="square" rtlCol="0">
            <a:spAutoFit/>
          </a:bodyPr>
          <a:lstStyle/>
          <a:p>
            <a:r>
              <a:rPr lang="tr-TR" b="1" dirty="0" smtClean="0">
                <a:latin typeface="Futura Lt BT" pitchFamily="34" charset="0"/>
              </a:rPr>
              <a:t> </a:t>
            </a:r>
            <a:r>
              <a:rPr lang="tr-TR" b="1" dirty="0" err="1" smtClean="0">
                <a:latin typeface="Futura Lt BT" pitchFamily="34" charset="0"/>
              </a:rPr>
              <a:t>Min</a:t>
            </a:r>
            <a:r>
              <a:rPr lang="tr-TR" dirty="0" smtClean="0">
                <a:latin typeface="Futura Lt BT" pitchFamily="34" charset="0"/>
              </a:rPr>
              <a:t>. </a:t>
            </a:r>
            <a:r>
              <a:rPr lang="tr-TR" b="1" dirty="0" smtClean="0">
                <a:latin typeface="Futura Lt BT" pitchFamily="34" charset="0"/>
              </a:rPr>
              <a:t>4 Puan</a:t>
            </a:r>
            <a:endParaRPr lang="tr-TR" b="1" dirty="0">
              <a:latin typeface="Futura Lt BT" pitchFamily="34" charset="0"/>
            </a:endParaRPr>
          </a:p>
        </p:txBody>
      </p:sp>
    </p:spTree>
    <p:extLst>
      <p:ext uri="{BB962C8B-B14F-4D97-AF65-F5344CB8AC3E}">
        <p14:creationId xmlns:p14="http://schemas.microsoft.com/office/powerpoint/2010/main" val="399945708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5288" y="0"/>
            <a:ext cx="7777162" cy="706438"/>
          </a:xfrm>
        </p:spPr>
        <p:txBody>
          <a:bodyPr/>
          <a:lstStyle/>
          <a:p>
            <a:r>
              <a:rPr lang="tr-TR" sz="3200" dirty="0" smtClean="0">
                <a:latin typeface="Corbel" pitchFamily="34" charset="0"/>
              </a:rPr>
              <a:t>Değerlendirme Kriterleri</a:t>
            </a:r>
          </a:p>
        </p:txBody>
      </p:sp>
      <p:graphicFrame>
        <p:nvGraphicFramePr>
          <p:cNvPr id="7" name="Diagram 6"/>
          <p:cNvGraphicFramePr/>
          <p:nvPr>
            <p:extLst>
              <p:ext uri="{D42A27DB-BD31-4B8C-83A1-F6EECF244321}">
                <p14:modId xmlns:p14="http://schemas.microsoft.com/office/powerpoint/2010/main" val="2879105756"/>
              </p:ext>
            </p:extLst>
          </p:nvPr>
        </p:nvGraphicFramePr>
        <p:xfrm>
          <a:off x="179512" y="1023310"/>
          <a:ext cx="8784976" cy="564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Dikdörtgen"/>
          <p:cNvSpPr/>
          <p:nvPr/>
        </p:nvSpPr>
        <p:spPr>
          <a:xfrm>
            <a:off x="7308304" y="5805264"/>
            <a:ext cx="1224136" cy="576064"/>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b="1" u="none" kern="1200" dirty="0" smtClean="0">
                <a:latin typeface="Futura Bk BT" pitchFamily="34" charset="0"/>
              </a:rPr>
              <a:t> x 1.5</a:t>
            </a:r>
          </a:p>
        </p:txBody>
      </p:sp>
    </p:spTree>
    <p:extLst>
      <p:ext uri="{BB962C8B-B14F-4D97-AF65-F5344CB8AC3E}">
        <p14:creationId xmlns:p14="http://schemas.microsoft.com/office/powerpoint/2010/main" val="36782501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Başlık 1"/>
          <p:cNvSpPr>
            <a:spLocks noGrp="1"/>
          </p:cNvSpPr>
          <p:nvPr>
            <p:ph type="title"/>
          </p:nvPr>
        </p:nvSpPr>
        <p:spPr>
          <a:xfrm>
            <a:off x="395288" y="0"/>
            <a:ext cx="7777162" cy="706438"/>
          </a:xfrm>
        </p:spPr>
        <p:txBody>
          <a:bodyPr/>
          <a:lstStyle/>
          <a:p>
            <a:r>
              <a:rPr lang="tr-TR" sz="3200" dirty="0" smtClean="0">
                <a:latin typeface="Corbel" pitchFamily="34" charset="0"/>
              </a:rPr>
              <a:t>Projelerde Ne Şekilde Yer Alabilirim?</a:t>
            </a: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3368532963"/>
              </p:ext>
            </p:extLst>
          </p:nvPr>
        </p:nvGraphicFramePr>
        <p:xfrm>
          <a:off x="539553" y="1052512"/>
          <a:ext cx="7776864" cy="5616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99E6D3E-0743-4B86-A4A0-79FAA62507A9}" type="slidenum">
              <a:rPr lang="tr-TR" smtClean="0">
                <a:latin typeface="Futura Bk BT"/>
              </a:rPr>
              <a:pPr/>
              <a:t>27</a:t>
            </a:fld>
            <a:endParaRPr lang="tr-TR" smtClean="0">
              <a:latin typeface="Futura Bk BT"/>
            </a:endParaRPr>
          </a:p>
        </p:txBody>
      </p:sp>
      <p:pic>
        <p:nvPicPr>
          <p:cNvPr id="34821" name="Picture 2"/>
          <p:cNvPicPr>
            <a:picLocks noChangeAspect="1" noChangeArrowheads="1"/>
          </p:cNvPicPr>
          <p:nvPr/>
        </p:nvPicPr>
        <p:blipFill>
          <a:blip r:embed="rId8" cstate="print"/>
          <a:srcRect l="2837" t="7664" r="47977" b="10687"/>
          <a:stretch>
            <a:fillRect/>
          </a:stretch>
        </p:blipFill>
        <p:spPr bwMode="auto">
          <a:xfrm>
            <a:off x="4067944" y="5605884"/>
            <a:ext cx="1368425" cy="1041400"/>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2200539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288" y="0"/>
            <a:ext cx="7777162" cy="706438"/>
          </a:xfrm>
        </p:spPr>
        <p:txBody>
          <a:bodyPr/>
          <a:lstStyle/>
          <a:p>
            <a:r>
              <a:rPr lang="tr-TR" sz="2800" dirty="0" smtClean="0">
                <a:latin typeface="Corbel" pitchFamily="34" charset="0"/>
              </a:rPr>
              <a:t>Değerlendirmede En Sık Karşılaşılan Hatalar</a:t>
            </a:r>
          </a:p>
        </p:txBody>
      </p:sp>
      <p:sp>
        <p:nvSpPr>
          <p:cNvPr id="40963" name="Content Placeholder 2"/>
          <p:cNvSpPr>
            <a:spLocks noGrp="1"/>
          </p:cNvSpPr>
          <p:nvPr>
            <p:ph idx="1"/>
          </p:nvPr>
        </p:nvSpPr>
        <p:spPr>
          <a:xfrm>
            <a:off x="683568" y="1235670"/>
            <a:ext cx="7715250" cy="5073650"/>
          </a:xfrm>
        </p:spPr>
        <p:txBody>
          <a:bodyPr>
            <a:normAutofit lnSpcReduction="10000"/>
          </a:bodyPr>
          <a:lstStyle/>
          <a:p>
            <a:pPr>
              <a:lnSpc>
                <a:spcPct val="80000"/>
              </a:lnSpc>
            </a:pPr>
            <a:r>
              <a:rPr lang="tr-TR" sz="2400" dirty="0" smtClean="0">
                <a:latin typeface="Corbel" pitchFamily="34" charset="0"/>
              </a:rPr>
              <a:t>Projenin çağrıların amaç ve isteklerine cevap verebilecek şekilde hazırlanmamış olması,</a:t>
            </a:r>
          </a:p>
          <a:p>
            <a:pPr>
              <a:lnSpc>
                <a:spcPct val="80000"/>
              </a:lnSpc>
            </a:pPr>
            <a:r>
              <a:rPr lang="tr-TR" sz="2400" dirty="0" smtClean="0">
                <a:latin typeface="Corbel" pitchFamily="34" charset="0"/>
              </a:rPr>
              <a:t>Ekibin/konsorsiyumun alandaki yetkinliğinin eksik olması,</a:t>
            </a:r>
          </a:p>
          <a:p>
            <a:pPr>
              <a:lnSpc>
                <a:spcPct val="80000"/>
              </a:lnSpc>
            </a:pPr>
            <a:r>
              <a:rPr lang="tr-TR" sz="2400" dirty="0" smtClean="0">
                <a:latin typeface="Corbel" pitchFamily="34" charset="0"/>
              </a:rPr>
              <a:t>Proje tedarik zincirinin tam oluşturulmaması, projenin son kontrollerinin profesyonelce yapılmaması</a:t>
            </a:r>
          </a:p>
          <a:p>
            <a:pPr>
              <a:lnSpc>
                <a:spcPct val="80000"/>
              </a:lnSpc>
            </a:pPr>
            <a:r>
              <a:rPr lang="tr-TR" sz="2400" dirty="0" smtClean="0">
                <a:latin typeface="Corbel" pitchFamily="34" charset="0"/>
              </a:rPr>
              <a:t>Projenin etik konuları kapsamasına rağmen yeterince açıklama yapılmaması</a:t>
            </a:r>
          </a:p>
          <a:p>
            <a:pPr>
              <a:lnSpc>
                <a:spcPct val="80000"/>
              </a:lnSpc>
            </a:pPr>
            <a:r>
              <a:rPr lang="tr-TR" sz="2400" dirty="0" smtClean="0">
                <a:latin typeface="Corbel" pitchFamily="34" charset="0"/>
              </a:rPr>
              <a:t>Projenin getireceği yararların yeterince açıklanamaması</a:t>
            </a:r>
          </a:p>
          <a:p>
            <a:pPr>
              <a:lnSpc>
                <a:spcPct val="80000"/>
              </a:lnSpc>
            </a:pPr>
            <a:r>
              <a:rPr lang="tr-TR" sz="2400" dirty="0" smtClean="0">
                <a:latin typeface="Corbel" pitchFamily="34" charset="0"/>
              </a:rPr>
              <a:t>Bazı bölümlerin tekrar bilgileri olması sebebiyle bir yerden kopyalanıp aynen yapıştırılması gibi hatalar</a:t>
            </a:r>
          </a:p>
          <a:p>
            <a:pPr>
              <a:lnSpc>
                <a:spcPct val="80000"/>
              </a:lnSpc>
            </a:pPr>
            <a:endParaRPr lang="tr-TR" sz="2400" dirty="0">
              <a:latin typeface="Corbel" pitchFamily="34" charset="0"/>
            </a:endParaRPr>
          </a:p>
          <a:p>
            <a:pPr marL="0" indent="0">
              <a:lnSpc>
                <a:spcPct val="80000"/>
              </a:lnSpc>
              <a:buNone/>
            </a:pPr>
            <a:r>
              <a:rPr lang="tr-TR" sz="2400" dirty="0">
                <a:latin typeface="Corbel" pitchFamily="34" charset="0"/>
              </a:rPr>
              <a:t>Türk Hakemlerimizden görüşler ve öneriler için:</a:t>
            </a:r>
          </a:p>
          <a:p>
            <a:pPr>
              <a:lnSpc>
                <a:spcPct val="80000"/>
              </a:lnSpc>
            </a:pPr>
            <a:endParaRPr lang="tr-TR" sz="2400" dirty="0">
              <a:latin typeface="Corbel" pitchFamily="34" charset="0"/>
            </a:endParaRPr>
          </a:p>
          <a:p>
            <a:pPr>
              <a:lnSpc>
                <a:spcPct val="80000"/>
              </a:lnSpc>
            </a:pPr>
            <a:r>
              <a:rPr lang="tr-TR" sz="2400" u="sng" dirty="0">
                <a:latin typeface="Corbel" pitchFamily="34" charset="0"/>
                <a:hlinkClick r:id="rId3"/>
              </a:rPr>
              <a:t>http://</a:t>
            </a:r>
            <a:r>
              <a:rPr lang="tr-TR" sz="2400" u="sng" dirty="0" smtClean="0">
                <a:latin typeface="Corbel" pitchFamily="34" charset="0"/>
                <a:hlinkClick r:id="rId3"/>
              </a:rPr>
              <a:t>www.fp7.org.tr/home.do?ot=1&amp;sid=3745</a:t>
            </a:r>
            <a:endParaRPr lang="tr-TR" sz="2400" dirty="0" smtClean="0">
              <a:latin typeface="Corbel" pitchFamily="34" charset="0"/>
            </a:endParaRPr>
          </a:p>
          <a:p>
            <a:pPr>
              <a:lnSpc>
                <a:spcPct val="80000"/>
              </a:lnSpc>
            </a:pPr>
            <a:endParaRPr lang="tr-TR" sz="2700" dirty="0" smtClean="0">
              <a:latin typeface="Futura Bk BT"/>
            </a:endParaRPr>
          </a:p>
        </p:txBody>
      </p:sp>
      <p:sp>
        <p:nvSpPr>
          <p:cNvPr id="4096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D410F22-4B72-4782-8904-9D5AC6A04EB9}" type="slidenum">
              <a:rPr lang="tr-TR" smtClean="0">
                <a:latin typeface="Futura Bk BT"/>
              </a:rPr>
              <a:pPr/>
              <a:t>28</a:t>
            </a:fld>
            <a:endParaRPr lang="tr-TR" smtClean="0">
              <a:latin typeface="Futura Bk BT"/>
            </a:endParaRPr>
          </a:p>
        </p:txBody>
      </p:sp>
    </p:spTree>
    <p:extLst>
      <p:ext uri="{BB962C8B-B14F-4D97-AF65-F5344CB8AC3E}">
        <p14:creationId xmlns:p14="http://schemas.microsoft.com/office/powerpoint/2010/main" val="330440815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0"/>
            <a:ext cx="8675687" cy="719138"/>
          </a:xfrm>
        </p:spPr>
        <p:txBody>
          <a:bodyPr/>
          <a:lstStyle/>
          <a:p>
            <a:pPr>
              <a:defRPr/>
            </a:pPr>
            <a:r>
              <a:rPr lang="tr-TR" sz="3200" dirty="0" smtClean="0">
                <a:effectLst>
                  <a:outerShdw blurRad="38100" dist="38100" dir="2700000" algn="tl">
                    <a:srgbClr val="000000">
                      <a:alpha val="43137"/>
                    </a:srgbClr>
                  </a:outerShdw>
                </a:effectLst>
                <a:latin typeface="Corbel" pitchFamily="34" charset="0"/>
              </a:rPr>
              <a:t>Proje Değerlendirme –  Hakemlik</a:t>
            </a:r>
          </a:p>
        </p:txBody>
      </p:sp>
      <p:sp>
        <p:nvSpPr>
          <p:cNvPr id="26627" name="Rectangle 3"/>
          <p:cNvSpPr>
            <a:spLocks noGrp="1" noChangeArrowheads="1"/>
          </p:cNvSpPr>
          <p:nvPr>
            <p:ph type="body" idx="1"/>
          </p:nvPr>
        </p:nvSpPr>
        <p:spPr>
          <a:xfrm>
            <a:off x="539750" y="1125538"/>
            <a:ext cx="6840538" cy="5399087"/>
          </a:xfrm>
        </p:spPr>
        <p:txBody>
          <a:bodyPr>
            <a:normAutofit fontScale="92500" lnSpcReduction="10000"/>
          </a:bodyPr>
          <a:lstStyle/>
          <a:p>
            <a:pPr eaLnBrk="1" hangingPunct="1">
              <a:lnSpc>
                <a:spcPct val="90000"/>
              </a:lnSpc>
              <a:defRPr/>
            </a:pPr>
            <a:r>
              <a:rPr lang="tr-TR" sz="2400" dirty="0" smtClean="0">
                <a:latin typeface="Corbel" pitchFamily="34" charset="0"/>
              </a:rPr>
              <a:t>Avrupa Komisyonu yapılan başvuruları bağımsız uzmanlar – hakemler tarafından yapılmaktadır.</a:t>
            </a:r>
          </a:p>
          <a:p>
            <a:pPr eaLnBrk="1" hangingPunct="1">
              <a:lnSpc>
                <a:spcPct val="90000"/>
              </a:lnSpc>
              <a:defRPr/>
            </a:pPr>
            <a:endParaRPr lang="tr-TR" sz="2400" dirty="0" smtClean="0">
              <a:latin typeface="Corbel" pitchFamily="34" charset="0"/>
            </a:endParaRPr>
          </a:p>
          <a:p>
            <a:pPr eaLnBrk="1" hangingPunct="1">
              <a:lnSpc>
                <a:spcPct val="90000"/>
              </a:lnSpc>
              <a:defRPr/>
            </a:pPr>
            <a:r>
              <a:rPr lang="tr-TR" sz="2400" dirty="0">
                <a:latin typeface="Corbel" pitchFamily="34" charset="0"/>
              </a:rPr>
              <a:t>Bireysel yeni başvurular, </a:t>
            </a:r>
            <a:r>
              <a:rPr lang="tr-TR" sz="2400" dirty="0">
                <a:latin typeface="Corbel" pitchFamily="34" charset="0"/>
                <a:hlinkClick r:id="rId3"/>
              </a:rPr>
              <a:t>http://ec.europa.eu/research/participants/portal/page/experts</a:t>
            </a:r>
            <a:r>
              <a:rPr lang="tr-TR" sz="2400" dirty="0">
                <a:latin typeface="Corbel" pitchFamily="34" charset="0"/>
              </a:rPr>
              <a:t> adresinden ECAS hesabı açılarak </a:t>
            </a:r>
            <a:r>
              <a:rPr lang="tr-TR" sz="2400" dirty="0" smtClean="0">
                <a:latin typeface="Corbel" pitchFamily="34" charset="0"/>
              </a:rPr>
              <a:t>yapılabilmektedir.</a:t>
            </a:r>
          </a:p>
          <a:p>
            <a:pPr marL="0" indent="0" eaLnBrk="1" hangingPunct="1">
              <a:lnSpc>
                <a:spcPct val="90000"/>
              </a:lnSpc>
              <a:buFont typeface="Arial" pitchFamily="34" charset="0"/>
              <a:buNone/>
              <a:defRPr/>
            </a:pPr>
            <a:endParaRPr lang="tr-TR" sz="2400" dirty="0">
              <a:latin typeface="Corbel" pitchFamily="34" charset="0"/>
            </a:endParaRPr>
          </a:p>
          <a:p>
            <a:pPr eaLnBrk="1" hangingPunct="1">
              <a:lnSpc>
                <a:spcPct val="90000"/>
              </a:lnSpc>
              <a:defRPr/>
            </a:pPr>
            <a:r>
              <a:rPr lang="tr-TR" sz="2400" dirty="0" smtClean="0">
                <a:latin typeface="Corbel" pitchFamily="34" charset="0"/>
              </a:rPr>
              <a:t>Hakemler </a:t>
            </a:r>
            <a:r>
              <a:rPr lang="tr-TR" sz="2400" dirty="0">
                <a:latin typeface="Corbel" pitchFamily="34" charset="0"/>
              </a:rPr>
              <a:t>değerlendirmede geçen </a:t>
            </a:r>
            <a:r>
              <a:rPr lang="tr-TR" sz="2400" dirty="0" smtClean="0">
                <a:latin typeface="Corbel" pitchFamily="34" charset="0"/>
              </a:rPr>
              <a:t>her gün için Avrupa Komisyonundan 450 </a:t>
            </a:r>
            <a:r>
              <a:rPr lang="tr-TR" sz="2400" dirty="0">
                <a:latin typeface="Corbel" pitchFamily="34" charset="0"/>
              </a:rPr>
              <a:t>€ ücret almaktadırlar.</a:t>
            </a:r>
          </a:p>
          <a:p>
            <a:pPr eaLnBrk="1" hangingPunct="1">
              <a:lnSpc>
                <a:spcPct val="90000"/>
              </a:lnSpc>
              <a:buFont typeface="Arial" pitchFamily="34" charset="0"/>
              <a:buNone/>
              <a:defRPr/>
            </a:pPr>
            <a:endParaRPr lang="tr-TR" sz="2400" b="1" dirty="0" smtClean="0">
              <a:solidFill>
                <a:srgbClr val="1509B7"/>
              </a:solidFill>
              <a:latin typeface="Corbel" pitchFamily="34" charset="0"/>
            </a:endParaRPr>
          </a:p>
          <a:p>
            <a:pPr eaLnBrk="1" hangingPunct="1">
              <a:lnSpc>
                <a:spcPct val="90000"/>
              </a:lnSpc>
              <a:defRPr/>
            </a:pPr>
            <a:r>
              <a:rPr lang="tr-TR" sz="2400" dirty="0" smtClean="0">
                <a:latin typeface="Corbel" pitchFamily="34" charset="0"/>
              </a:rPr>
              <a:t>Hakemlik kaydınızı TÜBİTAK Ulusal Koordinasyon Ofisi’ndeki irtibat noktasına bildirmeniz önemlidir.</a:t>
            </a:r>
          </a:p>
          <a:p>
            <a:pPr eaLnBrk="1" hangingPunct="1">
              <a:lnSpc>
                <a:spcPct val="90000"/>
              </a:lnSpc>
              <a:defRPr/>
            </a:pPr>
            <a:endParaRPr lang="tr-TR" sz="2400" b="1" dirty="0" smtClean="0">
              <a:solidFill>
                <a:srgbClr val="1509B7"/>
              </a:solidFill>
              <a:latin typeface="Corbel" pitchFamily="34" charset="0"/>
            </a:endParaRPr>
          </a:p>
          <a:p>
            <a:pPr eaLnBrk="1" hangingPunct="1">
              <a:lnSpc>
                <a:spcPct val="90000"/>
              </a:lnSpc>
              <a:defRPr/>
            </a:pPr>
            <a:r>
              <a:rPr lang="tr-TR" sz="2400" dirty="0">
                <a:latin typeface="Corbel" pitchFamily="34" charset="0"/>
              </a:rPr>
              <a:t>Hakemlik kaydının çağrı dönemlerinde yeni konu başlıklarına göre güncellenmesinde fayda vardır! </a:t>
            </a:r>
          </a:p>
          <a:p>
            <a:pPr eaLnBrk="1" hangingPunct="1">
              <a:lnSpc>
                <a:spcPct val="90000"/>
              </a:lnSpc>
              <a:defRPr/>
            </a:pPr>
            <a:endParaRPr lang="tr-TR" sz="2400" dirty="0">
              <a:latin typeface="Corbel" pitchFamily="34" charset="0"/>
            </a:endParaRPr>
          </a:p>
          <a:p>
            <a:pPr eaLnBrk="1" hangingPunct="1">
              <a:lnSpc>
                <a:spcPct val="90000"/>
              </a:lnSpc>
              <a:defRPr/>
            </a:pPr>
            <a:endParaRPr lang="tr-TR" sz="2400" dirty="0" smtClean="0">
              <a:latin typeface="Corbel" pitchFamily="34" charset="0"/>
            </a:endParaRPr>
          </a:p>
          <a:p>
            <a:pPr eaLnBrk="1" hangingPunct="1">
              <a:lnSpc>
                <a:spcPct val="90000"/>
              </a:lnSpc>
              <a:defRPr/>
            </a:pPr>
            <a:endParaRPr lang="tr-TR" sz="2400" dirty="0" smtClean="0">
              <a:latin typeface="Futura Bk BT"/>
            </a:endParaRPr>
          </a:p>
        </p:txBody>
      </p:sp>
      <p:sp>
        <p:nvSpPr>
          <p:cNvPr id="39940" name="Slide Number Placeholder 3"/>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a:fld id="{B6AC92A3-70A4-4637-AAF5-2E51FA329D6F}" type="slidenum">
              <a:rPr lang="tr-TR" sz="2400" smtClean="0">
                <a:solidFill>
                  <a:srgbClr val="FFFFFF"/>
                </a:solidFill>
                <a:latin typeface="Times New Roman" pitchFamily="18" charset="0"/>
                <a:ea typeface="Arial Unicode MS" pitchFamily="34" charset="-128"/>
                <a:cs typeface="Arial Unicode MS" pitchFamily="34" charset="-128"/>
              </a:rPr>
              <a:pPr algn="l"/>
              <a:t>29</a:t>
            </a:fld>
            <a:endParaRPr lang="tr-TR" sz="2400" smtClean="0">
              <a:solidFill>
                <a:srgbClr val="FFFFFF"/>
              </a:solidFill>
              <a:latin typeface="Times New Roman" pitchFamily="18" charset="0"/>
              <a:ea typeface="Arial Unicode MS" pitchFamily="34" charset="-128"/>
              <a:cs typeface="Arial Unicode MS" pitchFamily="34" charset="-128"/>
            </a:endParaRPr>
          </a:p>
        </p:txBody>
      </p:sp>
      <p:pic>
        <p:nvPicPr>
          <p:cNvPr id="39941" name="Content Placeholder 8" descr="hakem.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837363" y="747713"/>
            <a:ext cx="1392237" cy="1519237"/>
          </a:xfrm>
          <a:prstGeom prst="rect">
            <a:avLst/>
          </a:prstGeom>
          <a:noFill/>
          <a:ln w="9525">
            <a:noFill/>
            <a:miter lim="800000"/>
            <a:headEnd/>
            <a:tailEnd/>
          </a:ln>
        </p:spPr>
      </p:pic>
      <p:pic>
        <p:nvPicPr>
          <p:cNvPr id="39942" name="Picture 5" descr="dosya.jpg"/>
          <p:cNvPicPr>
            <a:picLocks noChangeAspect="1"/>
          </p:cNvPicPr>
          <p:nvPr/>
        </p:nvPicPr>
        <p:blipFill>
          <a:blip r:embed="rId5" cstate="print">
            <a:clrChange>
              <a:clrFrom>
                <a:srgbClr val="FEFFFF"/>
              </a:clrFrom>
              <a:clrTo>
                <a:srgbClr val="FEFFFF">
                  <a:alpha val="0"/>
                </a:srgbClr>
              </a:clrTo>
            </a:clrChange>
          </a:blip>
          <a:srcRect/>
          <a:stretch>
            <a:fillRect/>
          </a:stretch>
        </p:blipFill>
        <p:spPr bwMode="auto">
          <a:xfrm>
            <a:off x="7812088" y="1244600"/>
            <a:ext cx="1152525" cy="1463675"/>
          </a:xfrm>
          <a:prstGeom prst="rect">
            <a:avLst/>
          </a:prstGeom>
          <a:noFill/>
          <a:ln w="9525">
            <a:noFill/>
            <a:miter lim="800000"/>
            <a:headEnd/>
            <a:tailEnd/>
          </a:ln>
        </p:spPr>
      </p:pic>
    </p:spTree>
    <p:extLst>
      <p:ext uri="{BB962C8B-B14F-4D97-AF65-F5344CB8AC3E}">
        <p14:creationId xmlns:p14="http://schemas.microsoft.com/office/powerpoint/2010/main" val="2113958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a:defRPr/>
            </a:pPr>
            <a:r>
              <a:rPr lang="tr-TR" dirty="0" smtClean="0">
                <a:effectLst>
                  <a:outerShdw blurRad="38100" dist="38100" dir="2700000" algn="tl">
                    <a:srgbClr val="000000">
                      <a:alpha val="43137"/>
                    </a:srgbClr>
                  </a:outerShdw>
                </a:effectLst>
                <a:latin typeface="Corbel" pitchFamily="34" charset="0"/>
              </a:rPr>
              <a:t/>
            </a:r>
            <a:br>
              <a:rPr lang="tr-TR" dirty="0" smtClean="0">
                <a:effectLst>
                  <a:outerShdw blurRad="38100" dist="38100" dir="2700000" algn="tl">
                    <a:srgbClr val="000000">
                      <a:alpha val="43137"/>
                    </a:srgbClr>
                  </a:outerShdw>
                </a:effectLst>
                <a:latin typeface="Corbel" pitchFamily="34" charset="0"/>
              </a:rPr>
            </a:br>
            <a:r>
              <a:rPr lang="tr-TR" dirty="0">
                <a:latin typeface="Corbel" pitchFamily="34" charset="0"/>
              </a:rPr>
              <a:t>Avrupa Birliği Araştırma ve Geliştirme </a:t>
            </a:r>
            <a:r>
              <a:rPr lang="tr-TR" dirty="0" smtClean="0">
                <a:latin typeface="Corbel" pitchFamily="34" charset="0"/>
              </a:rPr>
              <a:t>Programları</a:t>
            </a:r>
            <a:endParaRPr lang="en-US" dirty="0">
              <a:effectLst>
                <a:outerShdw blurRad="38100" dist="38100" dir="2700000" algn="tl">
                  <a:srgbClr val="000000">
                    <a:alpha val="43137"/>
                  </a:srgbClr>
                </a:outerShdw>
              </a:effectLst>
              <a:latin typeface="Corbel" pitchFamily="34" charset="0"/>
            </a:endParaRPr>
          </a:p>
        </p:txBody>
      </p:sp>
      <p:sp>
        <p:nvSpPr>
          <p:cNvPr id="276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79AA501-3917-4CF1-92B5-84B06ECD9BD7}" type="slidenum">
              <a:rPr lang="tr-TR" smtClean="0">
                <a:latin typeface="Futura Bk BT"/>
              </a:rPr>
              <a:pPr/>
              <a:t>3</a:t>
            </a:fld>
            <a:endParaRPr lang="tr-TR" smtClean="0">
              <a:latin typeface="Futura Bk BT"/>
            </a:endParaRPr>
          </a:p>
        </p:txBody>
      </p:sp>
    </p:spTree>
    <p:extLst>
      <p:ext uri="{BB962C8B-B14F-4D97-AF65-F5344CB8AC3E}">
        <p14:creationId xmlns:p14="http://schemas.microsoft.com/office/powerpoint/2010/main" val="946730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a:defRPr/>
            </a:pPr>
            <a:r>
              <a:rPr lang="tr-TR" dirty="0" smtClean="0">
                <a:effectLst>
                  <a:outerShdw blurRad="38100" dist="38100" dir="2700000" algn="tl">
                    <a:srgbClr val="000000">
                      <a:alpha val="43137"/>
                    </a:srgbClr>
                  </a:outerShdw>
                </a:effectLst>
                <a:latin typeface="Corbel" pitchFamily="34" charset="0"/>
              </a:rPr>
              <a:t/>
            </a:r>
            <a:br>
              <a:rPr lang="tr-TR" dirty="0" smtClean="0">
                <a:effectLst>
                  <a:outerShdw blurRad="38100" dist="38100" dir="2700000" algn="tl">
                    <a:srgbClr val="000000">
                      <a:alpha val="43137"/>
                    </a:srgbClr>
                  </a:outerShdw>
                </a:effectLst>
                <a:latin typeface="Corbel" pitchFamily="34" charset="0"/>
              </a:rPr>
            </a:br>
            <a:r>
              <a:rPr lang="tr-TR" dirty="0" smtClean="0">
                <a:effectLst>
                  <a:outerShdw blurRad="38100" dist="38100" dir="2700000" algn="tl">
                    <a:srgbClr val="000000">
                      <a:alpha val="43137"/>
                    </a:srgbClr>
                  </a:outerShdw>
                </a:effectLst>
                <a:latin typeface="Corbel" pitchFamily="34" charset="0"/>
              </a:rPr>
              <a:t>Bilimsel Mükemmeliyet</a:t>
            </a:r>
            <a:endParaRPr lang="en-US" dirty="0">
              <a:effectLst>
                <a:outerShdw blurRad="38100" dist="38100" dir="2700000" algn="tl">
                  <a:srgbClr val="000000">
                    <a:alpha val="43137"/>
                  </a:srgbClr>
                </a:outerShdw>
              </a:effectLst>
              <a:latin typeface="Corbel" pitchFamily="34" charset="0"/>
            </a:endParaRPr>
          </a:p>
        </p:txBody>
      </p:sp>
      <p:sp>
        <p:nvSpPr>
          <p:cNvPr id="4" name="Subtitle 1"/>
          <p:cNvSpPr>
            <a:spLocks noGrp="1"/>
          </p:cNvSpPr>
          <p:nvPr>
            <p:ph type="subTitle" idx="1"/>
          </p:nvPr>
        </p:nvSpPr>
        <p:spPr>
          <a:xfrm>
            <a:off x="1371600" y="3886200"/>
            <a:ext cx="6400800" cy="1752600"/>
          </a:xfrm>
        </p:spPr>
        <p:txBody>
          <a:bodyPr/>
          <a:lstStyle/>
          <a:p>
            <a:endParaRPr lang="tr-TR" dirty="0" smtClean="0">
              <a:latin typeface="Corbe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72400" cy="706090"/>
          </a:xfrm>
        </p:spPr>
        <p:txBody>
          <a:bodyPr>
            <a:noAutofit/>
          </a:bodyPr>
          <a:lstStyle/>
          <a:p>
            <a:r>
              <a:rPr lang="tr-TR" sz="2500" dirty="0">
                <a:latin typeface="Corbel" pitchFamily="34" charset="0"/>
              </a:rPr>
              <a:t>Marie Skłodowska </a:t>
            </a:r>
            <a:r>
              <a:rPr lang="tr-TR" sz="2500" dirty="0" smtClean="0">
                <a:latin typeface="Corbel" pitchFamily="34" charset="0"/>
              </a:rPr>
              <a:t>Curie Araştırma Programları ve Bursları</a:t>
            </a:r>
            <a:endParaRPr lang="en-US" sz="2500" dirty="0"/>
          </a:p>
        </p:txBody>
      </p:sp>
      <p:pic>
        <p:nvPicPr>
          <p:cNvPr id="6" name="Picture 5" descr="http://projectes.talencia.cat/mariecuriebcn2010/images/marie_cur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476" y="1081571"/>
            <a:ext cx="1907705" cy="184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etin kutusu"/>
          <p:cNvSpPr txBox="1"/>
          <p:nvPr/>
        </p:nvSpPr>
        <p:spPr>
          <a:xfrm>
            <a:off x="4860032" y="6488668"/>
            <a:ext cx="3708003" cy="369332"/>
          </a:xfrm>
          <a:prstGeom prst="rect">
            <a:avLst/>
          </a:prstGeom>
          <a:noFill/>
        </p:spPr>
        <p:txBody>
          <a:bodyPr wrap="none" rtlCol="0">
            <a:spAutoFit/>
          </a:bodyPr>
          <a:lstStyle/>
          <a:p>
            <a:r>
              <a:rPr lang="tr-TR" b="1" dirty="0" smtClean="0">
                <a:latin typeface="Corbel" pitchFamily="34" charset="0"/>
              </a:rPr>
              <a:t>İletişim: </a:t>
            </a:r>
            <a:r>
              <a:rPr lang="tr-TR" dirty="0" err="1" smtClean="0">
                <a:solidFill>
                  <a:srgbClr val="0000CC"/>
                </a:solidFill>
                <a:latin typeface="Corbel" pitchFamily="34" charset="0"/>
              </a:rPr>
              <a:t>ncpmobility</a:t>
            </a:r>
            <a:r>
              <a:rPr lang="tr-TR" dirty="0" smtClean="0">
                <a:solidFill>
                  <a:srgbClr val="0000CC"/>
                </a:solidFill>
                <a:latin typeface="Corbel" pitchFamily="34" charset="0"/>
              </a:rPr>
              <a:t>@</a:t>
            </a:r>
            <a:r>
              <a:rPr lang="tr-TR" dirty="0" err="1" smtClean="0">
                <a:solidFill>
                  <a:srgbClr val="0000CC"/>
                </a:solidFill>
                <a:latin typeface="Corbel" pitchFamily="34" charset="0"/>
              </a:rPr>
              <a:t>tubitak</a:t>
            </a:r>
            <a:r>
              <a:rPr lang="tr-TR" dirty="0" smtClean="0">
                <a:solidFill>
                  <a:srgbClr val="0000CC"/>
                </a:solidFill>
                <a:latin typeface="Corbel" pitchFamily="34" charset="0"/>
              </a:rPr>
              <a:t>.gov.tr</a:t>
            </a:r>
            <a:endParaRPr lang="tr-TR" dirty="0">
              <a:solidFill>
                <a:srgbClr val="0000CC"/>
              </a:solidFill>
              <a:latin typeface="Corbel" pitchFamily="34" charset="0"/>
            </a:endParaRPr>
          </a:p>
        </p:txBody>
      </p:sp>
      <p:sp>
        <p:nvSpPr>
          <p:cNvPr id="4" name="Rounded Rectangle 3"/>
          <p:cNvSpPr/>
          <p:nvPr/>
        </p:nvSpPr>
        <p:spPr>
          <a:xfrm>
            <a:off x="5940152" y="4941168"/>
            <a:ext cx="1907705" cy="144016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16354" tIns="189034" rIns="216354" bIns="189034" numCol="1" spcCol="1270" rtlCol="0" anchor="ctr" anchorCtr="0">
            <a:noAutofit/>
          </a:bodyPr>
          <a:lstStyle/>
          <a:p>
            <a:pPr lvl="0" algn="ctr"/>
            <a:r>
              <a:rPr lang="tr-TR" dirty="0">
                <a:latin typeface="Corbel" pitchFamily="34" charset="0"/>
              </a:rPr>
              <a:t>Araştırmacı Deneyim Seviyesi</a:t>
            </a:r>
            <a:endParaRPr lang="en-US" dirty="0">
              <a:latin typeface="Corbel" pitchFamily="34" charset="0"/>
            </a:endParaRPr>
          </a:p>
        </p:txBody>
      </p:sp>
      <p:sp>
        <p:nvSpPr>
          <p:cNvPr id="8" name="Rounded Rectangle 7"/>
          <p:cNvSpPr/>
          <p:nvPr/>
        </p:nvSpPr>
        <p:spPr>
          <a:xfrm>
            <a:off x="3240359" y="2924944"/>
            <a:ext cx="1907705" cy="144016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16354" tIns="189034" rIns="216354" bIns="189034" numCol="1" spcCol="1270" rtlCol="0" anchor="ctr" anchorCtr="0">
            <a:noAutofit/>
          </a:bodyPr>
          <a:lstStyle/>
          <a:p>
            <a:pPr lvl="0" algn="ctr"/>
            <a:r>
              <a:rPr lang="tr-TR" dirty="0">
                <a:latin typeface="Corbel" pitchFamily="34" charset="0"/>
              </a:rPr>
              <a:t>Uluslararası Dolaşım </a:t>
            </a:r>
            <a:endParaRPr lang="en-US" dirty="0">
              <a:latin typeface="Corbel" pitchFamily="34" charset="0"/>
            </a:endParaRPr>
          </a:p>
        </p:txBody>
      </p:sp>
      <p:sp>
        <p:nvSpPr>
          <p:cNvPr id="9" name="Rounded Rectangle 8"/>
          <p:cNvSpPr/>
          <p:nvPr/>
        </p:nvSpPr>
        <p:spPr>
          <a:xfrm>
            <a:off x="5911552" y="2924944"/>
            <a:ext cx="1907705" cy="144016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16354" tIns="189034" rIns="216354" bIns="189034" numCol="1" spcCol="1270" rtlCol="0" anchor="ctr" anchorCtr="0">
            <a:noAutofit/>
          </a:bodyPr>
          <a:lstStyle/>
          <a:p>
            <a:pPr lvl="0" algn="ctr"/>
            <a:r>
              <a:rPr lang="tr-TR" dirty="0" err="1">
                <a:latin typeface="Corbel" pitchFamily="34" charset="0"/>
              </a:rPr>
              <a:t>Mobilite</a:t>
            </a:r>
            <a:r>
              <a:rPr lang="tr-TR" dirty="0">
                <a:latin typeface="Corbel" pitchFamily="34" charset="0"/>
              </a:rPr>
              <a:t> koşulu </a:t>
            </a:r>
            <a:endParaRPr lang="en-US" dirty="0">
              <a:latin typeface="Corbel" pitchFamily="34" charset="0"/>
            </a:endParaRPr>
          </a:p>
        </p:txBody>
      </p:sp>
      <p:sp>
        <p:nvSpPr>
          <p:cNvPr id="12" name="Rounded Rectangle 11"/>
          <p:cNvSpPr/>
          <p:nvPr/>
        </p:nvSpPr>
        <p:spPr>
          <a:xfrm>
            <a:off x="3240359" y="4941168"/>
            <a:ext cx="1907705" cy="144016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16354" tIns="189034" rIns="216354" bIns="189034" numCol="1" spcCol="1270" rtlCol="0" anchor="ctr" anchorCtr="0">
            <a:noAutofit/>
          </a:bodyPr>
          <a:lstStyle/>
          <a:p>
            <a:pPr lvl="0" algn="ctr"/>
            <a:r>
              <a:rPr lang="tr-TR" dirty="0" smtClean="0">
                <a:latin typeface="Corbel" pitchFamily="34" charset="0"/>
              </a:rPr>
              <a:t>Yaşam Giderleri</a:t>
            </a:r>
          </a:p>
          <a:p>
            <a:pPr lvl="0" algn="ctr"/>
            <a:r>
              <a:rPr lang="tr-TR" dirty="0" smtClean="0">
                <a:latin typeface="Corbel" pitchFamily="34" charset="0"/>
              </a:rPr>
              <a:t>+</a:t>
            </a:r>
          </a:p>
          <a:p>
            <a:pPr lvl="0" algn="ctr"/>
            <a:r>
              <a:rPr lang="tr-TR" dirty="0" smtClean="0">
                <a:latin typeface="Corbel" pitchFamily="34" charset="0"/>
              </a:rPr>
              <a:t>Kuruma Masraflar</a:t>
            </a:r>
            <a:endParaRPr lang="en-US" dirty="0">
              <a:latin typeface="Corbel" pitchFamily="34" charset="0"/>
            </a:endParaRPr>
          </a:p>
        </p:txBody>
      </p:sp>
      <p:sp>
        <p:nvSpPr>
          <p:cNvPr id="13" name="Rounded Rectangle 12"/>
          <p:cNvSpPr/>
          <p:nvPr/>
        </p:nvSpPr>
        <p:spPr>
          <a:xfrm>
            <a:off x="505156" y="3077344"/>
            <a:ext cx="1907705" cy="144016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16354" tIns="189034" rIns="216354" bIns="189034" numCol="1" spcCol="1270" rtlCol="0" anchor="ctr" anchorCtr="0">
            <a:noAutofit/>
          </a:bodyPr>
          <a:lstStyle/>
          <a:p>
            <a:pPr lvl="0" algn="ctr"/>
            <a:r>
              <a:rPr lang="tr-TR" dirty="0" smtClean="0">
                <a:latin typeface="Corbel" pitchFamily="34" charset="0"/>
              </a:rPr>
              <a:t>AB Üye Ülkeler + </a:t>
            </a:r>
            <a:r>
              <a:rPr lang="tr-TR" dirty="0" err="1" smtClean="0">
                <a:latin typeface="Corbel" pitchFamily="34" charset="0"/>
              </a:rPr>
              <a:t>Asosiye</a:t>
            </a:r>
            <a:r>
              <a:rPr lang="tr-TR" dirty="0" smtClean="0">
                <a:latin typeface="Corbel" pitchFamily="34" charset="0"/>
              </a:rPr>
              <a:t> Ülkeler</a:t>
            </a:r>
            <a:endParaRPr lang="en-US" dirty="0">
              <a:latin typeface="Corbel" pitchFamily="34" charset="0"/>
            </a:endParaRPr>
          </a:p>
        </p:txBody>
      </p:sp>
      <p:sp>
        <p:nvSpPr>
          <p:cNvPr id="14" name="Rounded Rectangle 13"/>
          <p:cNvSpPr/>
          <p:nvPr/>
        </p:nvSpPr>
        <p:spPr>
          <a:xfrm>
            <a:off x="539552" y="5013176"/>
            <a:ext cx="1907705" cy="144016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16354" tIns="189034" rIns="216354" bIns="189034" numCol="1" spcCol="1270" rtlCol="0" anchor="ctr" anchorCtr="0">
            <a:noAutofit/>
          </a:bodyPr>
          <a:lstStyle/>
          <a:p>
            <a:pPr lvl="0" algn="ctr"/>
            <a:r>
              <a:rPr lang="tr-TR" dirty="0" smtClean="0">
                <a:latin typeface="Corbel" pitchFamily="34" charset="0"/>
              </a:rPr>
              <a:t>Üniversite Sanayi Araştırma </a:t>
            </a:r>
            <a:r>
              <a:rPr lang="tr-TR" dirty="0" err="1" smtClean="0">
                <a:latin typeface="Corbel" pitchFamily="34" charset="0"/>
              </a:rPr>
              <a:t>Merk</a:t>
            </a:r>
            <a:r>
              <a:rPr lang="tr-TR" dirty="0" smtClean="0">
                <a:latin typeface="Corbel" pitchFamily="34" charset="0"/>
              </a:rPr>
              <a:t>. </a:t>
            </a:r>
            <a:endParaRPr lang="en-US" dirty="0">
              <a:latin typeface="Corbel" pitchFamily="34" charset="0"/>
            </a:endParaRPr>
          </a:p>
        </p:txBody>
      </p:sp>
      <p:sp>
        <p:nvSpPr>
          <p:cNvPr id="17" name="12 Dikdörtgen"/>
          <p:cNvSpPr/>
          <p:nvPr/>
        </p:nvSpPr>
        <p:spPr>
          <a:xfrm>
            <a:off x="2483768" y="1026602"/>
            <a:ext cx="6192688" cy="1754326"/>
          </a:xfrm>
          <a:prstGeom prst="rect">
            <a:avLst/>
          </a:prstGeom>
        </p:spPr>
        <p:txBody>
          <a:bodyPr wrap="square">
            <a:spAutoFit/>
          </a:bodyPr>
          <a:lstStyle/>
          <a:p>
            <a:pPr marL="358775" lvl="0" indent="-358775">
              <a:buFont typeface="Arial" pitchFamily="34" charset="0"/>
              <a:buChar char="•"/>
            </a:pPr>
            <a:r>
              <a:rPr lang="tr-TR" dirty="0" smtClean="0">
                <a:latin typeface="Corbel" pitchFamily="34" charset="0"/>
              </a:rPr>
              <a:t>Nitelik ve nicelik olarak araştırma ve teknoloji alanındaki insan potansiyelini güçlendirmek</a:t>
            </a:r>
          </a:p>
          <a:p>
            <a:pPr marL="358775" lvl="0" indent="-358775">
              <a:buFont typeface="Arial" pitchFamily="34" charset="0"/>
              <a:buChar char="•"/>
            </a:pPr>
            <a:r>
              <a:rPr lang="tr-TR" dirty="0" smtClean="0">
                <a:latin typeface="Corbel" pitchFamily="34" charset="0"/>
              </a:rPr>
              <a:t>Araştırmacıların kariyer gelişimini ve sürekliliğini sağlamak</a:t>
            </a:r>
          </a:p>
          <a:p>
            <a:pPr marL="358775" lvl="0" indent="-358775">
              <a:buFont typeface="Arial" pitchFamily="34" charset="0"/>
              <a:buChar char="•"/>
            </a:pPr>
            <a:r>
              <a:rPr lang="tr-TR" dirty="0" smtClean="0">
                <a:latin typeface="Corbel" pitchFamily="34" charset="0"/>
              </a:rPr>
              <a:t>Avrupa’yı ( Türkiye’yi) tüm dünyadaki araştırmacılar için bir cazibe merkezi haline getirmek</a:t>
            </a:r>
          </a:p>
          <a:p>
            <a:pPr marL="358775" lvl="0" indent="-358775">
              <a:buFont typeface="Arial" pitchFamily="34" charset="0"/>
              <a:buChar char="•"/>
            </a:pPr>
            <a:r>
              <a:rPr lang="tr-TR" dirty="0" smtClean="0">
                <a:latin typeface="Corbel" pitchFamily="34" charset="0"/>
              </a:rPr>
              <a:t>Sektörler ve ülkeler arasında bilgi transferi gerçekleştirmek</a:t>
            </a:r>
            <a:endParaRPr lang="tr-TR" dirty="0">
              <a:latin typeface="Corbel" pitchFamily="34" charset="0"/>
            </a:endParaRPr>
          </a:p>
        </p:txBody>
      </p:sp>
    </p:spTree>
    <p:extLst>
      <p:ext uri="{BB962C8B-B14F-4D97-AF65-F5344CB8AC3E}">
        <p14:creationId xmlns:p14="http://schemas.microsoft.com/office/powerpoint/2010/main" val="2488679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etin kutusu"/>
          <p:cNvSpPr txBox="1"/>
          <p:nvPr/>
        </p:nvSpPr>
        <p:spPr>
          <a:xfrm>
            <a:off x="4860032" y="6488668"/>
            <a:ext cx="3708003" cy="369332"/>
          </a:xfrm>
          <a:prstGeom prst="rect">
            <a:avLst/>
          </a:prstGeom>
          <a:noFill/>
        </p:spPr>
        <p:txBody>
          <a:bodyPr wrap="none" rtlCol="0">
            <a:spAutoFit/>
          </a:bodyPr>
          <a:lstStyle/>
          <a:p>
            <a:r>
              <a:rPr lang="tr-TR" b="1" dirty="0" smtClean="0">
                <a:latin typeface="Corbel" pitchFamily="34" charset="0"/>
              </a:rPr>
              <a:t>İletişim: </a:t>
            </a:r>
            <a:r>
              <a:rPr lang="tr-TR" dirty="0" err="1" smtClean="0">
                <a:solidFill>
                  <a:srgbClr val="0000CC"/>
                </a:solidFill>
                <a:latin typeface="Corbel" pitchFamily="34" charset="0"/>
              </a:rPr>
              <a:t>ncpmobility</a:t>
            </a:r>
            <a:r>
              <a:rPr lang="tr-TR" dirty="0" smtClean="0">
                <a:solidFill>
                  <a:srgbClr val="0000CC"/>
                </a:solidFill>
                <a:latin typeface="Corbel" pitchFamily="34" charset="0"/>
              </a:rPr>
              <a:t>@</a:t>
            </a:r>
            <a:r>
              <a:rPr lang="tr-TR" dirty="0" err="1" smtClean="0">
                <a:solidFill>
                  <a:srgbClr val="0000CC"/>
                </a:solidFill>
                <a:latin typeface="Corbel" pitchFamily="34" charset="0"/>
              </a:rPr>
              <a:t>tubitak</a:t>
            </a:r>
            <a:r>
              <a:rPr lang="tr-TR" dirty="0" smtClean="0">
                <a:solidFill>
                  <a:srgbClr val="0000CC"/>
                </a:solidFill>
                <a:latin typeface="Corbel" pitchFamily="34" charset="0"/>
              </a:rPr>
              <a:t>.gov.tr</a:t>
            </a:r>
            <a:endParaRPr lang="tr-TR" dirty="0">
              <a:solidFill>
                <a:srgbClr val="0000CC"/>
              </a:solidFill>
              <a:latin typeface="Corbel" pitchFamily="34" charset="0"/>
            </a:endParaRPr>
          </a:p>
        </p:txBody>
      </p:sp>
      <p:graphicFrame>
        <p:nvGraphicFramePr>
          <p:cNvPr id="14" name="Content Placeholder 6"/>
          <p:cNvGraphicFramePr>
            <a:graphicFrameLocks noGrp="1"/>
          </p:cNvGraphicFramePr>
          <p:nvPr>
            <p:ph idx="1"/>
            <p:extLst>
              <p:ext uri="{D42A27DB-BD31-4B8C-83A1-F6EECF244321}">
                <p14:modId xmlns:p14="http://schemas.microsoft.com/office/powerpoint/2010/main" val="4179894707"/>
              </p:ext>
            </p:extLst>
          </p:nvPr>
        </p:nvGraphicFramePr>
        <p:xfrm>
          <a:off x="107504" y="836712"/>
          <a:ext cx="8858280" cy="5592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0" y="0"/>
            <a:ext cx="8172400" cy="706090"/>
          </a:xfrm>
        </p:spPr>
        <p:txBody>
          <a:bodyPr>
            <a:noAutofit/>
          </a:bodyPr>
          <a:lstStyle/>
          <a:p>
            <a:r>
              <a:rPr lang="tr-TR" sz="2500" dirty="0" smtClean="0">
                <a:latin typeface="Corbel" pitchFamily="34" charset="0"/>
              </a:rPr>
              <a:t>Çağrı Takvimi – 2015 </a:t>
            </a:r>
            <a:endParaRPr lang="en-US" sz="2500" dirty="0"/>
          </a:p>
        </p:txBody>
      </p:sp>
    </p:spTree>
    <p:extLst>
      <p:ext uri="{BB962C8B-B14F-4D97-AF65-F5344CB8AC3E}">
        <p14:creationId xmlns:p14="http://schemas.microsoft.com/office/powerpoint/2010/main" val="3373400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57B804C-5215-43B7-9B0D-AE65D4AABDCB}" type="slidenum">
              <a:rPr lang="tr-TR" smtClean="0"/>
              <a:pPr>
                <a:defRPr/>
              </a:pPr>
              <a:t>33</a:t>
            </a:fld>
            <a:endParaRPr lang="tr-T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65376525"/>
              </p:ext>
            </p:extLst>
          </p:nvPr>
        </p:nvGraphicFramePr>
        <p:xfrm>
          <a:off x="0" y="836712"/>
          <a:ext cx="9144000"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a:xfrm>
            <a:off x="35496" y="0"/>
            <a:ext cx="7776864" cy="706090"/>
          </a:xfrm>
        </p:spPr>
        <p:txBody>
          <a:bodyPr>
            <a:normAutofit fontScale="90000"/>
          </a:bodyPr>
          <a:lstStyle/>
          <a:p>
            <a:pPr lvl="0"/>
            <a:r>
              <a:rPr lang="tr-TR" sz="2800" dirty="0">
                <a:latin typeface="Corbel" pitchFamily="34" charset="0"/>
              </a:rPr>
              <a:t/>
            </a:r>
            <a:br>
              <a:rPr lang="tr-TR" sz="2800" dirty="0">
                <a:latin typeface="Corbel" pitchFamily="34" charset="0"/>
              </a:rPr>
            </a:br>
            <a:r>
              <a:rPr lang="tr-TR" sz="2800" dirty="0" smtClean="0">
                <a:latin typeface="Corbel" pitchFamily="34" charset="0"/>
              </a:rPr>
              <a:t>MSCA-</a:t>
            </a:r>
            <a:r>
              <a:rPr lang="tr-TR" sz="2800" dirty="0" err="1" smtClean="0">
                <a:latin typeface="Corbel" pitchFamily="34" charset="0"/>
              </a:rPr>
              <a:t>Research</a:t>
            </a:r>
            <a:r>
              <a:rPr lang="tr-TR" sz="2800" dirty="0" smtClean="0">
                <a:latin typeface="Corbel" pitchFamily="34" charset="0"/>
              </a:rPr>
              <a:t> and </a:t>
            </a:r>
            <a:r>
              <a:rPr lang="tr-TR" sz="2800" dirty="0" err="1" smtClean="0">
                <a:latin typeface="Corbel" pitchFamily="34" charset="0"/>
              </a:rPr>
              <a:t>Innovation</a:t>
            </a:r>
            <a:r>
              <a:rPr lang="tr-TR" sz="2800" dirty="0" smtClean="0">
                <a:latin typeface="Corbel" pitchFamily="34" charset="0"/>
              </a:rPr>
              <a:t> </a:t>
            </a:r>
            <a:r>
              <a:rPr lang="tr-TR" sz="2800" dirty="0" err="1" smtClean="0">
                <a:latin typeface="Corbel" pitchFamily="34" charset="0"/>
              </a:rPr>
              <a:t>Staff</a:t>
            </a:r>
            <a:r>
              <a:rPr lang="tr-TR" sz="2800" dirty="0" smtClean="0">
                <a:latin typeface="Corbel" pitchFamily="34" charset="0"/>
              </a:rPr>
              <a:t> Exchange-RISE</a:t>
            </a:r>
            <a:r>
              <a:rPr lang="tr-TR" sz="2800" dirty="0"/>
              <a:t/>
            </a:r>
            <a:br>
              <a:rPr lang="tr-TR" sz="2800" dirty="0"/>
            </a:br>
            <a:endParaRPr lang="en-US" sz="2800" dirty="0"/>
          </a:p>
        </p:txBody>
      </p:sp>
    </p:spTree>
    <p:extLst>
      <p:ext uri="{BB962C8B-B14F-4D97-AF65-F5344CB8AC3E}">
        <p14:creationId xmlns:p14="http://schemas.microsoft.com/office/powerpoint/2010/main" val="4034600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etin kutusu"/>
          <p:cNvSpPr txBox="1"/>
          <p:nvPr/>
        </p:nvSpPr>
        <p:spPr>
          <a:xfrm>
            <a:off x="4860032" y="6381328"/>
            <a:ext cx="4102726" cy="400110"/>
          </a:xfrm>
          <a:prstGeom prst="rect">
            <a:avLst/>
          </a:prstGeom>
          <a:noFill/>
        </p:spPr>
        <p:txBody>
          <a:bodyPr wrap="none" rtlCol="0">
            <a:spAutoFit/>
          </a:bodyPr>
          <a:lstStyle/>
          <a:p>
            <a:r>
              <a:rPr lang="tr-TR" sz="2000" b="1" dirty="0" smtClean="0">
                <a:latin typeface="Corbel" pitchFamily="34" charset="0"/>
              </a:rPr>
              <a:t>İletişim: </a:t>
            </a:r>
            <a:r>
              <a:rPr lang="tr-TR" sz="2000" dirty="0" err="1" smtClean="0">
                <a:solidFill>
                  <a:srgbClr val="0000CC"/>
                </a:solidFill>
                <a:latin typeface="Corbel" pitchFamily="34" charset="0"/>
              </a:rPr>
              <a:t>ncpmobility</a:t>
            </a:r>
            <a:r>
              <a:rPr lang="tr-TR" sz="2000" dirty="0" smtClean="0">
                <a:solidFill>
                  <a:srgbClr val="0000CC"/>
                </a:solidFill>
                <a:latin typeface="Corbel" pitchFamily="34" charset="0"/>
              </a:rPr>
              <a:t>@</a:t>
            </a:r>
            <a:r>
              <a:rPr lang="tr-TR" sz="2000" dirty="0" err="1" smtClean="0">
                <a:solidFill>
                  <a:srgbClr val="0000CC"/>
                </a:solidFill>
                <a:latin typeface="Corbel" pitchFamily="34" charset="0"/>
              </a:rPr>
              <a:t>tubitak</a:t>
            </a:r>
            <a:r>
              <a:rPr lang="tr-TR" sz="2000" dirty="0" smtClean="0">
                <a:solidFill>
                  <a:srgbClr val="0000CC"/>
                </a:solidFill>
                <a:latin typeface="Corbel" pitchFamily="34" charset="0"/>
              </a:rPr>
              <a:t>.gov.tr</a:t>
            </a:r>
            <a:endParaRPr lang="tr-TR" sz="2000" dirty="0">
              <a:solidFill>
                <a:srgbClr val="0000CC"/>
              </a:solidFill>
              <a:latin typeface="Corbel" pitchFamily="34" charset="0"/>
            </a:endParaRPr>
          </a:p>
        </p:txBody>
      </p:sp>
      <p:sp>
        <p:nvSpPr>
          <p:cNvPr id="13" name="Title 1"/>
          <p:cNvSpPr>
            <a:spLocks noGrp="1"/>
          </p:cNvSpPr>
          <p:nvPr>
            <p:ph type="title"/>
          </p:nvPr>
        </p:nvSpPr>
        <p:spPr>
          <a:xfrm>
            <a:off x="35496" y="0"/>
            <a:ext cx="7776864" cy="706090"/>
          </a:xfrm>
        </p:spPr>
        <p:txBody>
          <a:bodyPr>
            <a:normAutofit fontScale="90000"/>
          </a:bodyPr>
          <a:lstStyle/>
          <a:p>
            <a:pPr lvl="0"/>
            <a:r>
              <a:rPr lang="tr-TR" sz="2800" dirty="0">
                <a:latin typeface="Corbel" pitchFamily="34" charset="0"/>
              </a:rPr>
              <a:t/>
            </a:r>
            <a:br>
              <a:rPr lang="tr-TR" sz="2800" dirty="0">
                <a:latin typeface="Corbel" pitchFamily="34" charset="0"/>
              </a:rPr>
            </a:br>
            <a:r>
              <a:rPr lang="tr-TR" dirty="0" smtClean="0">
                <a:latin typeface="Corbel" pitchFamily="34" charset="0"/>
              </a:rPr>
              <a:t>MSCA-RISE</a:t>
            </a:r>
            <a:r>
              <a:rPr lang="tr-TR" dirty="0"/>
              <a:t/>
            </a:r>
            <a:br>
              <a:rPr lang="tr-TR" dirty="0"/>
            </a:br>
            <a:endParaRPr lang="en-US" sz="2800" dirty="0"/>
          </a:p>
        </p:txBody>
      </p:sp>
      <p:sp>
        <p:nvSpPr>
          <p:cNvPr id="2" name="İçerik Yer Tutucusu 1"/>
          <p:cNvSpPr>
            <a:spLocks noGrp="1"/>
          </p:cNvSpPr>
          <p:nvPr>
            <p:ph idx="1"/>
          </p:nvPr>
        </p:nvSpPr>
        <p:spPr/>
        <p:txBody>
          <a:bodyPr>
            <a:noAutofit/>
          </a:bodyPr>
          <a:lstStyle/>
          <a:p>
            <a:r>
              <a:rPr lang="tr-TR" sz="3600" dirty="0" smtClean="0">
                <a:latin typeface="Corbel" panose="020B0503020204020204" pitchFamily="34" charset="0"/>
              </a:rPr>
              <a:t>Finansal Yapı</a:t>
            </a:r>
          </a:p>
          <a:p>
            <a:pPr lvl="1">
              <a:lnSpc>
                <a:spcPct val="150000"/>
              </a:lnSpc>
            </a:pPr>
            <a:r>
              <a:rPr lang="tr-TR" sz="3200" dirty="0" smtClean="0">
                <a:latin typeface="Corbel" panose="020B0503020204020204" pitchFamily="34" charset="0"/>
              </a:rPr>
              <a:t>Kurum Personeli Dolaşımı Maliyeti :</a:t>
            </a:r>
          </a:p>
          <a:p>
            <a:pPr lvl="2">
              <a:lnSpc>
                <a:spcPct val="150000"/>
              </a:lnSpc>
            </a:pPr>
            <a:r>
              <a:rPr lang="tr-TR" dirty="0" smtClean="0">
                <a:latin typeface="Corbel" panose="020B0503020204020204" pitchFamily="34" charset="0"/>
              </a:rPr>
              <a:t>(2.000  Avro/Ay)</a:t>
            </a:r>
          </a:p>
          <a:p>
            <a:pPr lvl="1">
              <a:lnSpc>
                <a:spcPct val="150000"/>
              </a:lnSpc>
            </a:pPr>
            <a:r>
              <a:rPr lang="tr-TR" sz="3200" dirty="0" smtClean="0">
                <a:latin typeface="Corbel" panose="020B0503020204020204" pitchFamily="34" charset="0"/>
              </a:rPr>
              <a:t>Araştırma &amp; Eğitim Giderleri:</a:t>
            </a:r>
          </a:p>
          <a:p>
            <a:pPr lvl="2">
              <a:lnSpc>
                <a:spcPct val="150000"/>
              </a:lnSpc>
            </a:pPr>
            <a:r>
              <a:rPr lang="tr-TR" dirty="0" smtClean="0">
                <a:latin typeface="Corbel" panose="020B0503020204020204" pitchFamily="34" charset="0"/>
              </a:rPr>
              <a:t>(1 800 Avro/Ay)</a:t>
            </a:r>
            <a:endParaRPr lang="tr-TR" sz="2800" dirty="0" smtClean="0">
              <a:latin typeface="Corbel" panose="020B0503020204020204" pitchFamily="34" charset="0"/>
            </a:endParaRPr>
          </a:p>
          <a:p>
            <a:pPr lvl="1">
              <a:lnSpc>
                <a:spcPct val="150000"/>
              </a:lnSpc>
            </a:pPr>
            <a:r>
              <a:rPr lang="tr-TR" sz="3200" dirty="0" smtClean="0">
                <a:latin typeface="Corbel" panose="020B0503020204020204" pitchFamily="34" charset="0"/>
              </a:rPr>
              <a:t>İdari Maliyetler:</a:t>
            </a:r>
          </a:p>
          <a:p>
            <a:pPr lvl="2">
              <a:lnSpc>
                <a:spcPct val="150000"/>
              </a:lnSpc>
            </a:pPr>
            <a:r>
              <a:rPr lang="tr-TR" sz="2800" dirty="0" smtClean="0">
                <a:latin typeface="Corbel" panose="020B0503020204020204" pitchFamily="34" charset="0"/>
              </a:rPr>
              <a:t> (700 Avro/Ay)</a:t>
            </a:r>
            <a:endParaRPr lang="tr-TR" sz="2800" dirty="0">
              <a:latin typeface="Corbel" panose="020B0503020204020204" pitchFamily="34" charset="0"/>
            </a:endParaRPr>
          </a:p>
        </p:txBody>
      </p:sp>
    </p:spTree>
    <p:extLst>
      <p:ext uri="{BB962C8B-B14F-4D97-AF65-F5344CB8AC3E}">
        <p14:creationId xmlns:p14="http://schemas.microsoft.com/office/powerpoint/2010/main" val="35216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a:defRPr/>
            </a:pPr>
            <a:r>
              <a:rPr lang="tr-TR" dirty="0" smtClean="0">
                <a:effectLst>
                  <a:outerShdw blurRad="38100" dist="38100" dir="2700000" algn="tl">
                    <a:srgbClr val="000000">
                      <a:alpha val="43137"/>
                    </a:srgbClr>
                  </a:outerShdw>
                </a:effectLst>
                <a:latin typeface="Corbel" pitchFamily="34" charset="0"/>
              </a:rPr>
              <a:t/>
            </a:r>
            <a:br>
              <a:rPr lang="tr-TR" dirty="0" smtClean="0">
                <a:effectLst>
                  <a:outerShdw blurRad="38100" dist="38100" dir="2700000" algn="tl">
                    <a:srgbClr val="000000">
                      <a:alpha val="43137"/>
                    </a:srgbClr>
                  </a:outerShdw>
                </a:effectLst>
                <a:latin typeface="Corbel" pitchFamily="34" charset="0"/>
              </a:rPr>
            </a:br>
            <a:r>
              <a:rPr lang="tr-TR" dirty="0" smtClean="0">
                <a:effectLst>
                  <a:outerShdw blurRad="38100" dist="38100" dir="2700000" algn="tl">
                    <a:srgbClr val="000000">
                      <a:alpha val="43137"/>
                    </a:srgbClr>
                  </a:outerShdw>
                </a:effectLst>
                <a:latin typeface="Corbel" pitchFamily="34" charset="0"/>
              </a:rPr>
              <a:t>Endüstriyel Liderlik ve Rekabetçilik</a:t>
            </a:r>
            <a:endParaRPr lang="en-US" dirty="0">
              <a:effectLst>
                <a:outerShdw blurRad="38100" dist="38100" dir="2700000" algn="tl">
                  <a:srgbClr val="000000">
                    <a:alpha val="43137"/>
                  </a:srgbClr>
                </a:outerShdw>
              </a:effectLst>
              <a:latin typeface="Corbe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65"/>
          <p:cNvSpPr txBox="1"/>
          <p:nvPr/>
        </p:nvSpPr>
        <p:spPr bwMode="auto">
          <a:xfrm rot="16200000" flipH="1">
            <a:off x="-2822513" y="3587218"/>
            <a:ext cx="6106694" cy="461665"/>
          </a:xfrm>
          <a:prstGeom prst="rect">
            <a:avLst/>
          </a:prstGeom>
          <a:solidFill>
            <a:schemeClr val="accent3"/>
          </a:solidFill>
        </p:spPr>
        <p:txBody>
          <a:bodyPr wrap="square">
            <a:spAutoFit/>
          </a:bodyPr>
          <a:lstStyle/>
          <a:p>
            <a:pPr algn="ctr" fontAlgn="auto">
              <a:spcBef>
                <a:spcPts val="0"/>
              </a:spcBef>
              <a:spcAft>
                <a:spcPts val="0"/>
              </a:spcAft>
              <a:defRPr/>
            </a:pPr>
            <a:r>
              <a:rPr lang="tr-TR" sz="2400" dirty="0">
                <a:solidFill>
                  <a:schemeClr val="bg1"/>
                </a:solidFill>
                <a:latin typeface="Corbel" pitchFamily="34" charset="0"/>
              </a:rPr>
              <a:t>Endüstriyel Liderlik ve Rekabetçilik</a:t>
            </a:r>
            <a:endParaRPr lang="en-US" sz="2400" b="1" dirty="0">
              <a:solidFill>
                <a:schemeClr val="bg1"/>
              </a:solidFill>
              <a:latin typeface="Corbel" pitchFamily="34" charset="0"/>
            </a:endParaRPr>
          </a:p>
        </p:txBody>
      </p:sp>
      <p:sp>
        <p:nvSpPr>
          <p:cNvPr id="2" name="Başlık 1"/>
          <p:cNvSpPr>
            <a:spLocks noGrp="1"/>
          </p:cNvSpPr>
          <p:nvPr>
            <p:ph type="title"/>
          </p:nvPr>
        </p:nvSpPr>
        <p:spPr/>
        <p:txBody>
          <a:bodyPr>
            <a:noAutofit/>
          </a:bodyPr>
          <a:lstStyle/>
          <a:p>
            <a:r>
              <a:rPr lang="tr-TR" sz="2400" dirty="0" err="1" smtClean="0">
                <a:latin typeface="Corbel" pitchFamily="34" charset="0"/>
              </a:rPr>
              <a:t>Nanoteknoloji</a:t>
            </a:r>
            <a:r>
              <a:rPr lang="tr-TR" sz="2400" dirty="0" smtClean="0">
                <a:latin typeface="Corbel" pitchFamily="34" charset="0"/>
              </a:rPr>
              <a:t>, İleri Malzemeler ve İleri İmalat ve İşleme Teknolojileri (NMP)</a:t>
            </a:r>
            <a:endParaRPr lang="tr-TR" sz="2400" dirty="0">
              <a:latin typeface="Corbel" pitchFamily="34" charset="0"/>
            </a:endParaRPr>
          </a:p>
        </p:txBody>
      </p:sp>
      <p:sp>
        <p:nvSpPr>
          <p:cNvPr id="16" name="Metin kutusu 15"/>
          <p:cNvSpPr txBox="1"/>
          <p:nvPr/>
        </p:nvSpPr>
        <p:spPr>
          <a:xfrm>
            <a:off x="471858" y="1268760"/>
            <a:ext cx="8672142"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itchFamily="34" charset="0"/>
              <a:buChar char="•"/>
            </a:pPr>
            <a:r>
              <a:rPr lang="tr-TR" dirty="0" smtClean="0">
                <a:latin typeface="Corbel" pitchFamily="34" charset="0"/>
              </a:rPr>
              <a:t>Kolaylaştırıcı anahtar teknolojilerde endüstriyel istihdamı artırmak</a:t>
            </a:r>
          </a:p>
          <a:p>
            <a:pPr marL="285750" indent="-285750">
              <a:buFont typeface="Arial" pitchFamily="34" charset="0"/>
              <a:buChar char="•"/>
            </a:pPr>
            <a:r>
              <a:rPr lang="tr-TR" dirty="0" smtClean="0">
                <a:latin typeface="Corbel" pitchFamily="34" charset="0"/>
              </a:rPr>
              <a:t>Avrupa’nın endüstriyel kapasitesini güçlendirmek</a:t>
            </a:r>
          </a:p>
          <a:p>
            <a:pPr marL="285750" indent="-285750">
              <a:buFont typeface="Arial" pitchFamily="34" charset="0"/>
              <a:buChar char="•"/>
            </a:pPr>
            <a:r>
              <a:rPr lang="tr-TR" dirty="0" smtClean="0">
                <a:latin typeface="Corbel" pitchFamily="34" charset="0"/>
              </a:rPr>
              <a:t>Avrupa’nın küçük ve orta ölçekli endüstrilerini (SME) içeren iş perspektifini geliştirmek</a:t>
            </a:r>
          </a:p>
          <a:p>
            <a:pPr marL="285750" indent="-285750"/>
            <a:endParaRPr lang="tr-TR" dirty="0">
              <a:latin typeface="Corbel" pitchFamily="34" charset="0"/>
            </a:endParaRPr>
          </a:p>
        </p:txBody>
      </p:sp>
      <p:grpSp>
        <p:nvGrpSpPr>
          <p:cNvPr id="4" name="Grup 3"/>
          <p:cNvGrpSpPr/>
          <p:nvPr/>
        </p:nvGrpSpPr>
        <p:grpSpPr>
          <a:xfrm>
            <a:off x="467544" y="2708920"/>
            <a:ext cx="8424936" cy="2831544"/>
            <a:chOff x="1259631" y="2969657"/>
            <a:chExt cx="8424936" cy="2831544"/>
          </a:xfrm>
        </p:grpSpPr>
        <p:grpSp>
          <p:nvGrpSpPr>
            <p:cNvPr id="5" name="Grup 2"/>
            <p:cNvGrpSpPr/>
            <p:nvPr/>
          </p:nvGrpSpPr>
          <p:grpSpPr>
            <a:xfrm>
              <a:off x="1259631" y="2969657"/>
              <a:ext cx="8245767" cy="2831544"/>
              <a:chOff x="1360790" y="4960487"/>
              <a:chExt cx="8245767" cy="2831544"/>
            </a:xfrm>
          </p:grpSpPr>
          <p:sp>
            <p:nvSpPr>
              <p:cNvPr id="7" name="Metin kutusu 6"/>
              <p:cNvSpPr txBox="1"/>
              <p:nvPr/>
            </p:nvSpPr>
            <p:spPr>
              <a:xfrm>
                <a:off x="5680507" y="5464543"/>
                <a:ext cx="3859604"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ctr">
                  <a:buFont typeface="Arial" pitchFamily="34" charset="0"/>
                  <a:buChar char="•"/>
                </a:pPr>
                <a:endParaRPr lang="tr-TR" sz="1600" b="1" dirty="0" smtClean="0">
                  <a:solidFill>
                    <a:srgbClr val="7030A0"/>
                  </a:solidFill>
                  <a:latin typeface="Corbel" pitchFamily="34" charset="0"/>
                </a:endParaRPr>
              </a:p>
              <a:p>
                <a:pPr marL="285750" indent="-285750" fontAlgn="ctr">
                  <a:buFont typeface="Arial" pitchFamily="34" charset="0"/>
                  <a:buChar char="•"/>
                </a:pPr>
                <a:endParaRPr lang="tr-TR" sz="1600" b="1" dirty="0" smtClean="0">
                  <a:solidFill>
                    <a:srgbClr val="7030A0"/>
                  </a:solidFill>
                  <a:latin typeface="Corbel" pitchFamily="34" charset="0"/>
                </a:endParaRPr>
              </a:p>
              <a:p>
                <a:pPr marL="285750" indent="-285750" fontAlgn="ctr">
                  <a:buFont typeface="Arial" pitchFamily="34" charset="0"/>
                  <a:buChar char="•"/>
                </a:pPr>
                <a:endParaRPr lang="tr-TR" sz="1600" b="1" dirty="0" smtClean="0">
                  <a:solidFill>
                    <a:srgbClr val="7030A0"/>
                  </a:solidFill>
                  <a:latin typeface="Corbel" pitchFamily="34" charset="0"/>
                </a:endParaRPr>
              </a:p>
              <a:p>
                <a:pPr marL="285750" indent="-285750" fontAlgn="ctr">
                  <a:buFont typeface="Arial" pitchFamily="34" charset="0"/>
                  <a:buChar char="•"/>
                </a:pPr>
                <a:endParaRPr lang="tr-TR" sz="1600" b="1" dirty="0" smtClean="0">
                  <a:solidFill>
                    <a:srgbClr val="7030A0"/>
                  </a:solidFill>
                  <a:latin typeface="Corbel" pitchFamily="34" charset="0"/>
                </a:endParaRPr>
              </a:p>
              <a:p>
                <a:pPr marL="285750" indent="-285750" fontAlgn="ctr">
                  <a:buFont typeface="Arial" pitchFamily="34" charset="0"/>
                  <a:buChar char="•"/>
                </a:pPr>
                <a:endParaRPr lang="tr-TR" sz="1600" b="1" dirty="0" smtClean="0">
                  <a:solidFill>
                    <a:srgbClr val="7030A0"/>
                  </a:solidFill>
                  <a:latin typeface="Corbel" pitchFamily="34" charset="0"/>
                </a:endParaRPr>
              </a:p>
              <a:p>
                <a:pPr marL="285750" indent="-285750" fontAlgn="ctr">
                  <a:buFont typeface="Arial" pitchFamily="34" charset="0"/>
                  <a:buChar char="•"/>
                </a:pPr>
                <a:endParaRPr lang="tr-TR" sz="1600" b="1" dirty="0" smtClean="0">
                  <a:solidFill>
                    <a:srgbClr val="7030A0"/>
                  </a:solidFill>
                  <a:latin typeface="Corbel" pitchFamily="34" charset="0"/>
                </a:endParaRPr>
              </a:p>
            </p:txBody>
          </p:sp>
          <p:sp>
            <p:nvSpPr>
              <p:cNvPr id="8" name="Dikdörtgen 7"/>
              <p:cNvSpPr/>
              <p:nvPr/>
            </p:nvSpPr>
            <p:spPr>
              <a:xfrm>
                <a:off x="1360790" y="4960487"/>
                <a:ext cx="8245767" cy="28315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fontAlgn="ctr">
                  <a:buFont typeface="Arial" pitchFamily="34" charset="0"/>
                  <a:buChar char="•"/>
                </a:pPr>
                <a:r>
                  <a:rPr lang="en-US" dirty="0" smtClean="0">
                    <a:latin typeface="Corbel" pitchFamily="34" charset="0"/>
                  </a:rPr>
                  <a:t>Nano</a:t>
                </a:r>
                <a:r>
                  <a:rPr lang="tr-TR" dirty="0" smtClean="0">
                    <a:latin typeface="Corbel" pitchFamily="34" charset="0"/>
                  </a:rPr>
                  <a:t>k</a:t>
                </a:r>
                <a:r>
                  <a:rPr lang="en-US" dirty="0" err="1" smtClean="0">
                    <a:latin typeface="Corbel" pitchFamily="34" charset="0"/>
                  </a:rPr>
                  <a:t>ompo</a:t>
                </a:r>
                <a:r>
                  <a:rPr lang="tr-TR" dirty="0" smtClean="0">
                    <a:latin typeface="Corbel" pitchFamily="34" charset="0"/>
                  </a:rPr>
                  <a:t>z</a:t>
                </a:r>
                <a:r>
                  <a:rPr lang="en-US" dirty="0" smtClean="0">
                    <a:latin typeface="Corbel" pitchFamily="34" charset="0"/>
                  </a:rPr>
                  <a:t>it</a:t>
                </a:r>
                <a:r>
                  <a:rPr lang="tr-TR" dirty="0" smtClean="0">
                    <a:latin typeface="Corbel" pitchFamily="34" charset="0"/>
                  </a:rPr>
                  <a:t>ler</a:t>
                </a:r>
                <a:r>
                  <a:rPr lang="en-US" dirty="0" smtClean="0">
                    <a:latin typeface="Corbel" pitchFamily="34" charset="0"/>
                  </a:rPr>
                  <a:t> </a:t>
                </a:r>
                <a:r>
                  <a:rPr lang="tr-TR" dirty="0" smtClean="0">
                    <a:latin typeface="Corbel" pitchFamily="34" charset="0"/>
                  </a:rPr>
                  <a:t>ve </a:t>
                </a:r>
                <a:r>
                  <a:rPr lang="en-US" dirty="0" err="1" smtClean="0">
                    <a:latin typeface="Corbel" pitchFamily="34" charset="0"/>
                  </a:rPr>
                  <a:t>Nanoprinting</a:t>
                </a:r>
                <a:endParaRPr lang="tr-TR" dirty="0" smtClean="0">
                  <a:latin typeface="Corbel" pitchFamily="34" charset="0"/>
                </a:endParaRPr>
              </a:p>
              <a:p>
                <a:pPr marL="285750" indent="-285750" fontAlgn="ctr">
                  <a:buFont typeface="Arial" pitchFamily="34" charset="0"/>
                  <a:buChar char="•"/>
                </a:pPr>
                <a:r>
                  <a:rPr lang="tr-TR" dirty="0" smtClean="0">
                    <a:latin typeface="Corbel" pitchFamily="34" charset="0"/>
                  </a:rPr>
                  <a:t>Endüstriyel </a:t>
                </a:r>
                <a:r>
                  <a:rPr lang="tr-TR" dirty="0" err="1" smtClean="0">
                    <a:latin typeface="Corbel" pitchFamily="34" charset="0"/>
                  </a:rPr>
                  <a:t>Nanoteknoloji</a:t>
                </a:r>
                <a:endParaRPr lang="tr-TR" dirty="0" smtClean="0">
                  <a:latin typeface="Corbel" pitchFamily="34" charset="0"/>
                </a:endParaRPr>
              </a:p>
              <a:p>
                <a:pPr marL="285750" lvl="1" indent="-285750" fontAlgn="ctr">
                  <a:buFont typeface="Arial" pitchFamily="34" charset="0"/>
                  <a:buChar char="•"/>
                </a:pPr>
                <a:r>
                  <a:rPr lang="tr-TR" dirty="0" smtClean="0">
                    <a:latin typeface="Corbel" pitchFamily="34" charset="0"/>
                  </a:rPr>
                  <a:t>Geleceğin Fabrikaları (PPP)</a:t>
                </a:r>
              </a:p>
              <a:p>
                <a:pPr marL="285750" indent="-285750" fontAlgn="ctr">
                  <a:buFont typeface="Arial" pitchFamily="34" charset="0"/>
                  <a:buChar char="•"/>
                </a:pPr>
                <a:r>
                  <a:rPr lang="tr-TR" dirty="0" smtClean="0">
                    <a:latin typeface="Corbel" pitchFamily="34" charset="0"/>
                  </a:rPr>
                  <a:t>Enerji Verimli Binalar (PPP)</a:t>
                </a:r>
              </a:p>
              <a:p>
                <a:pPr marL="285750" lvl="1" indent="-285750" fontAlgn="ctr">
                  <a:buFont typeface="Arial" pitchFamily="34" charset="0"/>
                  <a:buChar char="•"/>
                </a:pPr>
                <a:r>
                  <a:rPr lang="tr-TR" dirty="0" smtClean="0">
                    <a:latin typeface="Corbel" pitchFamily="34" charset="0"/>
                  </a:rPr>
                  <a:t>Nanotıp ve Biomalzemeler</a:t>
                </a:r>
              </a:p>
              <a:p>
                <a:pPr marL="285750" lvl="1" indent="-285750" fontAlgn="ctr">
                  <a:buFont typeface="Arial" pitchFamily="34" charset="0"/>
                  <a:buChar char="•"/>
                </a:pPr>
                <a:r>
                  <a:rPr lang="tr-TR" dirty="0" smtClean="0">
                    <a:latin typeface="Corbel" pitchFamily="34" charset="0"/>
                  </a:rPr>
                  <a:t>Sürdürülebilir İşlem Endüstrileri ve Kaynak Etkinliği (PPP)</a:t>
                </a:r>
              </a:p>
              <a:p>
                <a:pPr indent="273050" fontAlgn="ctr">
                  <a:buFont typeface="Arial" pitchFamily="34" charset="0"/>
                  <a:buChar char="•"/>
                </a:pPr>
                <a:r>
                  <a:rPr lang="tr-TR" dirty="0" smtClean="0">
                    <a:latin typeface="Corbel" pitchFamily="34" charset="0"/>
                  </a:rPr>
                  <a:t>Enerji uygulamaları için </a:t>
                </a:r>
                <a:r>
                  <a:rPr lang="tr-TR" dirty="0" err="1" smtClean="0">
                    <a:latin typeface="Corbel" pitchFamily="34" charset="0"/>
                  </a:rPr>
                  <a:t>Nanomalzemeler</a:t>
                </a:r>
                <a:endParaRPr lang="tr-TR" dirty="0" smtClean="0">
                  <a:latin typeface="Corbel" pitchFamily="34" charset="0"/>
                </a:endParaRPr>
              </a:p>
              <a:p>
                <a:pPr marL="0" lvl="1" indent="273050" fontAlgn="ctr">
                  <a:buFont typeface="Arial" pitchFamily="34" charset="0"/>
                  <a:buChar char="•"/>
                </a:pPr>
                <a:r>
                  <a:rPr lang="tr-TR" dirty="0" smtClean="0">
                    <a:latin typeface="Corbel" pitchFamily="34" charset="0"/>
                  </a:rPr>
                  <a:t>Sürdürülebilir </a:t>
                </a:r>
                <a:r>
                  <a:rPr lang="tr-TR" dirty="0" err="1" smtClean="0">
                    <a:latin typeface="Corbel" pitchFamily="34" charset="0"/>
                  </a:rPr>
                  <a:t>Nanomalzemeler</a:t>
                </a:r>
                <a:endParaRPr lang="tr-TR" dirty="0" smtClean="0">
                  <a:latin typeface="Corbel" pitchFamily="34" charset="0"/>
                </a:endParaRPr>
              </a:p>
              <a:p>
                <a:pPr marL="0" lvl="1" indent="273050" fontAlgn="ctr">
                  <a:buFont typeface="Arial" pitchFamily="34" charset="0"/>
                  <a:buChar char="•"/>
                </a:pPr>
                <a:r>
                  <a:rPr lang="en-US" dirty="0" err="1" smtClean="0">
                    <a:latin typeface="Corbel" pitchFamily="34" charset="0"/>
                  </a:rPr>
                  <a:t>Nano</a:t>
                </a:r>
                <a:r>
                  <a:rPr lang="tr-TR" dirty="0" smtClean="0">
                    <a:latin typeface="Corbel" pitchFamily="34" charset="0"/>
                  </a:rPr>
                  <a:t>güvenlik</a:t>
                </a:r>
              </a:p>
              <a:p>
                <a:pPr marL="742950" lvl="1" indent="-285750" fontAlgn="ctr"/>
                <a:endParaRPr lang="tr-TR" sz="1600" b="1" dirty="0" smtClean="0">
                  <a:solidFill>
                    <a:srgbClr val="7030A0"/>
                  </a:solidFill>
                  <a:latin typeface="Corbel" pitchFamily="34" charset="0"/>
                </a:endParaRPr>
              </a:p>
            </p:txBody>
          </p:sp>
        </p:grpSp>
        <p:pic>
          <p:nvPicPr>
            <p:cNvPr id="31" name="Picture 4" descr="http://www.idatix.com/wp-content/uploads/2011/07/sustainability-300x2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2237">
              <a:off x="8100391" y="4049777"/>
              <a:ext cx="1584176" cy="142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Picture 2" descr="nanoparticles-blue-m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469" r="3530" b="13152"/>
            <a:stretch/>
          </p:blipFill>
          <p:spPr bwMode="auto">
            <a:xfrm rot="21362766">
              <a:off x="6876255" y="2969657"/>
              <a:ext cx="1685207" cy="1291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20" name="Metin kutusu 9"/>
          <p:cNvSpPr txBox="1"/>
          <p:nvPr/>
        </p:nvSpPr>
        <p:spPr>
          <a:xfrm>
            <a:off x="323528" y="764704"/>
            <a:ext cx="7848872" cy="369332"/>
          </a:xfrm>
          <a:prstGeom prst="rect">
            <a:avLst/>
          </a:prstGeom>
          <a:solidFill>
            <a:schemeClr val="accent3">
              <a:alpha val="50000"/>
            </a:schemeClr>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latin typeface="Corbel" pitchFamily="34" charset="0"/>
              </a:rPr>
              <a:t>Alanın amacı</a:t>
            </a:r>
            <a:endParaRPr lang="tr-TR" b="1" dirty="0">
              <a:latin typeface="Corbel" pitchFamily="34" charset="0"/>
            </a:endParaRPr>
          </a:p>
        </p:txBody>
      </p:sp>
      <p:sp>
        <p:nvSpPr>
          <p:cNvPr id="21" name="Metin kutusu 9"/>
          <p:cNvSpPr txBox="1"/>
          <p:nvPr/>
        </p:nvSpPr>
        <p:spPr>
          <a:xfrm>
            <a:off x="467544" y="2348880"/>
            <a:ext cx="7848000" cy="369332"/>
          </a:xfrm>
          <a:prstGeom prst="rect">
            <a:avLst/>
          </a:prstGeom>
          <a:solidFill>
            <a:schemeClr val="accent3">
              <a:alpha val="50000"/>
            </a:schemeClr>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latin typeface="Corbel" pitchFamily="34" charset="0"/>
              </a:rPr>
              <a:t>2015 yılında çağrıya çıkacak konular</a:t>
            </a:r>
            <a:endParaRPr lang="tr-TR" b="1" dirty="0">
              <a:latin typeface="Corbel" pitchFamily="34" charset="0"/>
            </a:endParaRPr>
          </a:p>
        </p:txBody>
      </p:sp>
      <p:sp>
        <p:nvSpPr>
          <p:cNvPr id="24" name="Metin kutusu 9"/>
          <p:cNvSpPr txBox="1"/>
          <p:nvPr/>
        </p:nvSpPr>
        <p:spPr>
          <a:xfrm>
            <a:off x="458007" y="5540464"/>
            <a:ext cx="7848872" cy="369332"/>
          </a:xfrm>
          <a:prstGeom prst="rect">
            <a:avLst/>
          </a:prstGeom>
          <a:solidFill>
            <a:schemeClr val="accent3">
              <a:alpha val="50000"/>
            </a:schemeClr>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latin typeface="Corbel" pitchFamily="34" charset="0"/>
              </a:rPr>
              <a:t>İletişim</a:t>
            </a:r>
            <a:endParaRPr lang="tr-TR" b="1" dirty="0">
              <a:latin typeface="Corbel" pitchFamily="34" charset="0"/>
            </a:endParaRPr>
          </a:p>
        </p:txBody>
      </p:sp>
      <p:sp>
        <p:nvSpPr>
          <p:cNvPr id="25" name="24 Dikdörtgen"/>
          <p:cNvSpPr/>
          <p:nvPr/>
        </p:nvSpPr>
        <p:spPr>
          <a:xfrm>
            <a:off x="4247964" y="6463496"/>
            <a:ext cx="4058915" cy="369332"/>
          </a:xfrm>
          <a:prstGeom prst="rect">
            <a:avLst/>
          </a:prstGeom>
        </p:spPr>
        <p:txBody>
          <a:bodyPr wrap="square">
            <a:spAutoFit/>
          </a:bodyPr>
          <a:lstStyle/>
          <a:p>
            <a:pPr lvl="0" algn="r"/>
            <a:r>
              <a:rPr lang="tr-TR" dirty="0" err="1" smtClean="0">
                <a:latin typeface="Corbel" pitchFamily="34" charset="0"/>
                <a:hlinkClick r:id="rId5"/>
              </a:rPr>
              <a:t>ncpnano</a:t>
            </a:r>
            <a:r>
              <a:rPr lang="tr-TR" dirty="0" smtClean="0">
                <a:latin typeface="Corbel" pitchFamily="34" charset="0"/>
                <a:hlinkClick r:id="rId5"/>
              </a:rPr>
              <a:t>@</a:t>
            </a:r>
            <a:r>
              <a:rPr lang="tr-TR" dirty="0" err="1" smtClean="0">
                <a:latin typeface="Corbel" pitchFamily="34" charset="0"/>
                <a:hlinkClick r:id="rId5"/>
              </a:rPr>
              <a:t>tubitak</a:t>
            </a:r>
            <a:r>
              <a:rPr lang="tr-TR" dirty="0" smtClean="0">
                <a:latin typeface="Corbel" pitchFamily="34" charset="0"/>
                <a:hlinkClick r:id="rId5"/>
              </a:rPr>
              <a:t>.gov.tr</a:t>
            </a:r>
            <a:r>
              <a:rPr lang="tr-TR" dirty="0" smtClean="0">
                <a:solidFill>
                  <a:prstClr val="black"/>
                </a:solidFill>
                <a:latin typeface="Corbel" pitchFamily="34" charset="0"/>
              </a:rPr>
              <a:t> </a:t>
            </a:r>
          </a:p>
        </p:txBody>
      </p:sp>
      <p:sp>
        <p:nvSpPr>
          <p:cNvPr id="15" name="14 Dikdörtgen"/>
          <p:cNvSpPr/>
          <p:nvPr/>
        </p:nvSpPr>
        <p:spPr>
          <a:xfrm>
            <a:off x="467544" y="5934670"/>
            <a:ext cx="4572000" cy="923330"/>
          </a:xfrm>
          <a:prstGeom prst="rect">
            <a:avLst/>
          </a:prstGeom>
        </p:spPr>
        <p:txBody>
          <a:bodyPr>
            <a:spAutoFit/>
          </a:bodyPr>
          <a:lstStyle/>
          <a:p>
            <a:pPr marL="355600" indent="-355600">
              <a:buFont typeface="Arial" pitchFamily="34" charset="0"/>
              <a:buChar char="•"/>
            </a:pPr>
            <a:r>
              <a:rPr lang="tr-TR" dirty="0" smtClean="0">
                <a:latin typeface="Corbel" pitchFamily="34" charset="0"/>
              </a:rPr>
              <a:t>Çağrı açılış tarihi: 22.10.2014 </a:t>
            </a:r>
          </a:p>
          <a:p>
            <a:pPr marL="355600" indent="-355600">
              <a:buFont typeface="Arial" pitchFamily="34" charset="0"/>
              <a:buChar char="•"/>
            </a:pPr>
            <a:r>
              <a:rPr lang="tr-TR" dirty="0" smtClean="0">
                <a:latin typeface="Corbel" pitchFamily="34" charset="0"/>
              </a:rPr>
              <a:t>Kapanış tarihleri: 04.02.2015   </a:t>
            </a:r>
          </a:p>
          <a:p>
            <a:pPr marL="355600" indent="-355600">
              <a:buFont typeface="Arial" pitchFamily="34" charset="0"/>
              <a:buChar char="•"/>
            </a:pPr>
            <a:r>
              <a:rPr lang="tr-TR" dirty="0" smtClean="0">
                <a:latin typeface="Corbel" pitchFamily="34" charset="0"/>
              </a:rPr>
              <a:t>Bütçesi: 496  Milyon Avro</a:t>
            </a:r>
          </a:p>
        </p:txBody>
      </p:sp>
    </p:spTree>
    <p:extLst>
      <p:ext uri="{BB962C8B-B14F-4D97-AF65-F5344CB8AC3E}">
        <p14:creationId xmlns:p14="http://schemas.microsoft.com/office/powerpoint/2010/main" val="3686079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651676391"/>
              </p:ext>
            </p:extLst>
          </p:nvPr>
        </p:nvGraphicFramePr>
        <p:xfrm>
          <a:off x="1938511" y="764704"/>
          <a:ext cx="6953969"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p:cNvSpPr txBox="1"/>
          <p:nvPr/>
        </p:nvSpPr>
        <p:spPr>
          <a:xfrm>
            <a:off x="107680" y="1052736"/>
            <a:ext cx="1584000" cy="563231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tr-TR" b="1" dirty="0" smtClean="0">
              <a:latin typeface="Corbel" pitchFamily="34" charset="0"/>
            </a:endParaRPr>
          </a:p>
          <a:p>
            <a:endParaRPr lang="tr-TR" b="1" dirty="0">
              <a:latin typeface="Corbel" pitchFamily="34" charset="0"/>
            </a:endParaRPr>
          </a:p>
          <a:p>
            <a:endParaRPr lang="tr-TR" b="1" dirty="0" smtClean="0">
              <a:latin typeface="Corbel" pitchFamily="34" charset="0"/>
            </a:endParaRPr>
          </a:p>
          <a:p>
            <a:endParaRPr lang="tr-TR" b="1" dirty="0">
              <a:latin typeface="Corbel" pitchFamily="34" charset="0"/>
            </a:endParaRPr>
          </a:p>
          <a:p>
            <a:endParaRPr lang="tr-TR" b="1" dirty="0" smtClean="0">
              <a:latin typeface="Corbel" pitchFamily="34" charset="0"/>
            </a:endParaRPr>
          </a:p>
          <a:p>
            <a:endParaRPr lang="tr-TR" b="1" dirty="0">
              <a:latin typeface="Corbel" pitchFamily="34" charset="0"/>
            </a:endParaRPr>
          </a:p>
          <a:p>
            <a:endParaRPr lang="tr-TR" b="1" dirty="0" smtClean="0">
              <a:latin typeface="Corbel" pitchFamily="34" charset="0"/>
            </a:endParaRPr>
          </a:p>
          <a:p>
            <a:endParaRPr lang="tr-TR" b="1" dirty="0">
              <a:latin typeface="Corbel" pitchFamily="34" charset="0"/>
            </a:endParaRPr>
          </a:p>
          <a:p>
            <a:pPr algn="ctr"/>
            <a:r>
              <a:rPr lang="tr-TR" b="1" dirty="0" err="1" smtClean="0">
                <a:latin typeface="Corbel" pitchFamily="34" charset="0"/>
              </a:rPr>
              <a:t>FoF</a:t>
            </a:r>
            <a:r>
              <a:rPr lang="tr-TR" b="1" dirty="0" smtClean="0">
                <a:latin typeface="Corbel" pitchFamily="34" charset="0"/>
              </a:rPr>
              <a:t>: </a:t>
            </a:r>
          </a:p>
          <a:p>
            <a:endParaRPr lang="tr-TR" b="1" dirty="0">
              <a:latin typeface="Corbel" pitchFamily="34" charset="0"/>
            </a:endParaRPr>
          </a:p>
          <a:p>
            <a:pPr algn="ctr"/>
            <a:r>
              <a:rPr lang="tr-TR" b="1" dirty="0" smtClean="0">
                <a:latin typeface="Corbel" pitchFamily="34" charset="0"/>
              </a:rPr>
              <a:t>Geleceğin Fabrikaları</a:t>
            </a:r>
          </a:p>
          <a:p>
            <a:pPr algn="ctr"/>
            <a:r>
              <a:rPr lang="tr-TR" b="1" dirty="0" smtClean="0">
                <a:latin typeface="Corbel" pitchFamily="34" charset="0"/>
              </a:rPr>
              <a:t>4.2.2015</a:t>
            </a:r>
          </a:p>
          <a:p>
            <a:pPr algn="ctr"/>
            <a:endParaRPr lang="tr-TR" b="1" dirty="0" smtClean="0">
              <a:latin typeface="Corbel" pitchFamily="34" charset="0"/>
            </a:endParaRPr>
          </a:p>
          <a:p>
            <a:pPr algn="ctr"/>
            <a:endParaRPr lang="tr-TR" b="1" dirty="0">
              <a:latin typeface="Corbel" pitchFamily="34" charset="0"/>
            </a:endParaRPr>
          </a:p>
          <a:p>
            <a:pPr algn="ctr"/>
            <a:endParaRPr lang="tr-TR" b="1" dirty="0" smtClean="0">
              <a:latin typeface="Corbel" pitchFamily="34" charset="0"/>
            </a:endParaRPr>
          </a:p>
          <a:p>
            <a:pPr algn="ctr"/>
            <a:endParaRPr lang="tr-TR" b="1" dirty="0" smtClean="0">
              <a:latin typeface="Corbel" pitchFamily="34" charset="0"/>
            </a:endParaRPr>
          </a:p>
          <a:p>
            <a:pPr algn="ctr"/>
            <a:endParaRPr lang="tr-TR" b="1" dirty="0" smtClean="0">
              <a:latin typeface="Corbel" pitchFamily="34" charset="0"/>
            </a:endParaRPr>
          </a:p>
          <a:p>
            <a:pPr algn="ctr"/>
            <a:endParaRPr lang="tr-TR" b="1" dirty="0">
              <a:latin typeface="Corbel" pitchFamily="34" charset="0"/>
            </a:endParaRPr>
          </a:p>
          <a:p>
            <a:pPr algn="ctr"/>
            <a:endParaRPr lang="tr-TR" b="1" dirty="0">
              <a:latin typeface="Corbel" pitchFamily="34" charset="0"/>
            </a:endParaRPr>
          </a:p>
        </p:txBody>
      </p:sp>
      <p:cxnSp>
        <p:nvCxnSpPr>
          <p:cNvPr id="7" name="Düz Bağlayıcı 6"/>
          <p:cNvCxnSpPr/>
          <p:nvPr/>
        </p:nvCxnSpPr>
        <p:spPr>
          <a:xfrm flipV="1">
            <a:off x="1821841" y="1083179"/>
            <a:ext cx="0" cy="5293757"/>
          </a:xfrm>
          <a:prstGeom prst="line">
            <a:avLst/>
          </a:prstGeom>
        </p:spPr>
        <p:style>
          <a:lnRef idx="3">
            <a:schemeClr val="accent2"/>
          </a:lnRef>
          <a:fillRef idx="0">
            <a:schemeClr val="accent2"/>
          </a:fillRef>
          <a:effectRef idx="2">
            <a:schemeClr val="accent2"/>
          </a:effectRef>
          <a:fontRef idx="minor">
            <a:schemeClr val="tx1"/>
          </a:fontRef>
        </p:style>
      </p:cxnSp>
      <p:sp>
        <p:nvSpPr>
          <p:cNvPr id="9" name="1 Başlık"/>
          <p:cNvSpPr>
            <a:spLocks noGrp="1"/>
          </p:cNvSpPr>
          <p:nvPr>
            <p:ph type="title"/>
          </p:nvPr>
        </p:nvSpPr>
        <p:spPr>
          <a:xfrm>
            <a:off x="395536" y="0"/>
            <a:ext cx="7776864" cy="706090"/>
          </a:xfrm>
        </p:spPr>
        <p:txBody>
          <a:bodyPr>
            <a:noAutofit/>
          </a:bodyPr>
          <a:lstStyle/>
          <a:p>
            <a:r>
              <a:rPr lang="tr-TR" sz="2400" dirty="0" err="1"/>
              <a:t>FoF:Factories</a:t>
            </a:r>
            <a:r>
              <a:rPr lang="tr-TR" sz="2400" dirty="0"/>
              <a:t> of </a:t>
            </a:r>
            <a:r>
              <a:rPr lang="tr-TR" sz="2400" dirty="0" err="1"/>
              <a:t>the</a:t>
            </a:r>
            <a:r>
              <a:rPr lang="tr-TR" sz="2400" dirty="0"/>
              <a:t> </a:t>
            </a:r>
            <a:r>
              <a:rPr lang="tr-TR" sz="2400" dirty="0" err="1"/>
              <a:t>Future</a:t>
            </a:r>
            <a:endParaRPr lang="en-US" sz="2400" dirty="0"/>
          </a:p>
        </p:txBody>
      </p:sp>
      <p:pic>
        <p:nvPicPr>
          <p:cNvPr id="8" name="Picture 2" descr="http://www.volkswagenag.com/content/vwcorp/info_center/en/themes/2008/09/factory_of_the_future.img.html/infodetail/images/textimage/imagezoom/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486" y="1893970"/>
            <a:ext cx="1490708" cy="132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98136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a:defRPr/>
            </a:pPr>
            <a:r>
              <a:rPr lang="tr-TR" dirty="0" smtClean="0">
                <a:effectLst>
                  <a:outerShdw blurRad="38100" dist="38100" dir="2700000" algn="tl">
                    <a:srgbClr val="000000">
                      <a:alpha val="43137"/>
                    </a:srgbClr>
                  </a:outerShdw>
                </a:effectLst>
                <a:latin typeface="Corbel" pitchFamily="34" charset="0"/>
              </a:rPr>
              <a:t/>
            </a:r>
            <a:br>
              <a:rPr lang="tr-TR" dirty="0" smtClean="0">
                <a:effectLst>
                  <a:outerShdw blurRad="38100" dist="38100" dir="2700000" algn="tl">
                    <a:srgbClr val="000000">
                      <a:alpha val="43137"/>
                    </a:srgbClr>
                  </a:outerShdw>
                </a:effectLst>
                <a:latin typeface="Corbel" pitchFamily="34" charset="0"/>
              </a:rPr>
            </a:br>
            <a:r>
              <a:rPr lang="tr-TR" dirty="0" smtClean="0">
                <a:effectLst>
                  <a:outerShdw blurRad="38100" dist="38100" dir="2700000" algn="tl">
                    <a:srgbClr val="000000">
                      <a:alpha val="43137"/>
                    </a:srgbClr>
                  </a:outerShdw>
                </a:effectLst>
                <a:latin typeface="Corbel" pitchFamily="34" charset="0"/>
              </a:rPr>
              <a:t>Toplumsal Sorunlara Çözümler</a:t>
            </a:r>
            <a:endParaRPr lang="en-US" dirty="0">
              <a:effectLst>
                <a:outerShdw blurRad="38100" dist="38100" dir="2700000" algn="tl">
                  <a:srgbClr val="000000">
                    <a:alpha val="43137"/>
                  </a:srgbClr>
                </a:outerShdw>
              </a:effectLst>
              <a:latin typeface="Corbel" pitchFamily="34" charset="0"/>
            </a:endParaRPr>
          </a:p>
        </p:txBody>
      </p:sp>
      <p:sp>
        <p:nvSpPr>
          <p:cNvPr id="98306" name="AutoShape 2" descr="data:image/jpeg;base64,/9j/4AAQSkZJRgABAQAAAQABAAD/2wCEAAkGBxQQEhUUEhQTFBQXFBoaFxcYFxYVGhkUHRodFhgXGB0ZHigiGB0lHxoXITEhKSkrMDouFx8zODMsNygtLisBCgoKDg0OGxAQGywkICU0LywsLy0sLywsLCwtLC8sNCwsLCwsLCwsLCwsLCwsLCwsLCwsLCwsLCwsLCwsLCwsLP/AABEIAMMBAgMBEQACEQEDEQH/xAAcAAEAAgMBAQEAAAAAAAAAAAAABgcDBAUBAgj/xABFEAACAQMCAwUFBQUECQUBAAABAgADBBESIQUGMRMiQVFhB3GBkaEUMlKxwSNCctHwQ2KishUXJDNEkpPS4SU0U3PCCP/EABsBAQACAwEBAAAAAAAAAAAAAAAEBQIDBgEH/8QAOhEBAAIBAgMFBQYEBQUAAAAAAAECAwQRBRIhBhMxQVEUYXGBoSIyM5GxwSNS0fEVFkNigiQ0QnLh/9oADAMBAAIRAxEAPwC8YCAgICAgICAgICAgICAgICAgICAgICAgICAgICAgICAgICAgICAgICAgICAgICAgICAgICAgICAgICAgICAgICAgICAgICAgICAgICAgICAgICAgICAgICAgICAgICAgICAgICAgIHjtgEnoIGnaP2wLZYDUQACRsPdApXi3tO1XVagnDWrslSomDXrVGYIxUnSFOOmceED5sPaHaNV7K+4StLOM9WbHnodQWPj1yfDJ2IXN2dM2+qge72WaZVmxp05Qjfp0gb9tU1oreag/MZgZICAgICAgICAgICAgICAgICAgICAgICAgICAgcTnLiRtrSpUHXGMnoudtR93WBx/ZHdNV4ajMzOe1rDUxJJxUYDcwKd4BxOlYcyVqtw/Z0luLoMxycatenOPUiBv+2fmq14q9tRsQ1eqjN31RsnVgCmmRljkZ2GIF08o8OqW/D7ejWOaiUFV/HvY3GfHHTPpAy8o3hrWlJz1AZD76bGkf8sDsQEBAQEBAQEBAQEBAQEBAQEBAQEBAQEBAQEBA4nOtFHsLkOAR2D4z4PpOg+hDYOYEb9iZxw9l8Vuqw/xQKruOF0rjmh6FdA9J7p9SkkA5plh0364MDc9pvKx4BdUL3hzNSps2AMkhKoGSmTuUdQe6c9G8MYC7+UuOpxC0o3KbConeH4XHddfgwIgafs/b/ZCD1W5uh0x/xFRh9CIEkgICAgICAgICAgICAgICAgICAgICAgICAgICBwuebGrcWFzSoDNV6RCDIXve89IHI5PrW/D6PYvUp0jsxDMBl23c79d4EbuOW7A8W/0keJUge0FTsu5jUFC/e1dDjPTxgSLm/inC+IWtS2r3lFVfB1B11KwIYMufHb6mBzuRKvDeEUXpUb41ld9few2GwFOnQPHA+UCbcAtxTojC6NTO5GMHLuXyR4E5EDowEBAQEBAQEBAQEBAQEDwmADA+IgewEDFUuUX7zqPewE83hlyWnyYW4nRHWrT/AOdf5xvD3u7ejGONW/8A89H/AKifznnNX1Zdxl/ln8m1b3CVBqRldfNSGHzEyid2u1ZrO0xsyw8Y61UIpZiFUDJJOAANySfATyZ2e1rNp2jxR+pzzYD/AIlD7gx/ITVOfHHnCfXhWst4Y7fkwP7Q7Af2/wAkc/pPPacXq2xwTXT/AKcsQ9pPD8/71/8ApVP+3+szz2rF6sv8B1/8n1j+ro8E5vtL2oaVGoS+ktpKOmVGAcahv1Ezpmpedqyjarhup0tYtlrtEoLz/wAIo22We5Y1XBNNBTDEDzJ1beWYyZqY/vGi4dqNZM91HggI4Rw+op7b7Qjas5pU6WT/ABFyep9Jp9txrKOzWtn0/N83HA7emuqlSrNTJHerUKfT0YHBJ+HhPZ1dYjfadmNeAZrX7vnpzem/VLOC8d4fasrrb3LlPuh2paRjoQB4iY+3Y/e3/wCV9V/NX6/0WrwfmKjc2ougSlPvatWMqVJUg49R9RJNckWrzQo8+lyYc04beMIe3tSL1Ozt7N6pLEL+00s3uUI3rIvtkc3LEbruOzlq4u9y5IrHj8GS+59u6Cg1uHmkScKWqNpY9SM6OvkJ7bU3rHWrHDwXT5p2x54n12hp8P8AaNd3L9lQtKbVCCcdoeg6ncDp75jTV2vO1apGp7PYdNTvMubaPg3uE8/V2vUtLi3SmWfQ2HJKtpLDwwQdvHxmdNRM5OS0bImp4Njx6T2rFk5o+G3nsz85e0EWjCnbqtWpk6mbOhceAx94/GZZ9R3cdOrXwrg/tlpi88seKJVfahenoLZfdTcn6vInt1/SHQR2W00eN7fRJjccbNIVR9kA0a9AB1EYzjBzv6Zknmz7b9FH3fCYy93vfx238kS/1kX5/tKQ91NZE9tye50P+WdH62/NLrL2iBbFKtUK1wdY0r3R3WKh2/CCAD85Opm3pE+bldTwzu9VbFX7seaL8J5r4jf10pJcCkamcYRNKjBbxBJ2EiUz5cl+WJ2dFqOE6DS6Xvr1m223m7HM1vxSypdq961WmDhgiqhBOwz3emepm3N31K83NugcP/w3V5e6jFyzPhvO7kcrXt7xKuaX26rSwhfIGehAwACPPzmrBkyZbbc2yw4ppdFoMMZIwxbedvFn4TzZcWV9Up3NerXpp2iEH95l+6w/DnHn4zZiy3jJNbTuha7QafJosefDSKzO37uTzBzzdXNUhajUUA2SmxXr+IjdjtMNTmvG207JXBeGaeYt3lYtPvYeXba8v6wpU69YbZZjUqYRfM4O/oJpw97lttErDiEaDRYue+Osz5RtHVL7zljh1swS6v63bYzk1cEZ8cYOke8yZOLHXpa07/FzdNbq8328OCvL7q7/AFRDm7g/2KqnY3DVadRNdNw243x1U4PQHIx19JEz1nHaNrdHQ8LzY9Zht3mKK2jpPT3PvmPn65uKKJqNNCqqwU95zgBizeOd9h9ZKyZJmqh0eix49RHNG/Vw+G2yPWpIw7rVUVsbd0sAfoTK6nW0RLtNV/DwXvSI3iJmFm8e5f4Rw8p29Kr386cNUfpjOd9uoljkx4Mf3nFaTW8V1m/dW328fCEN5qrcPdU+w06iMGOssDgrjbGSfGRM84piO7dFwrHxCt7e1T026eHj8ky9i1X9ncp5VEbHvXB/yiS9DP2Jc/2optqaz6wsmTXMof7TrhltGQHAdWz6gDOPrNGomeSVrwese01tPlMKUBAxnpkZ93jKaPF9Lyb8k7eOy6+aru14bSpubSnUDPpAVUXHdLZ3HpLjLamKu+z5rocOp12WcdckxMRv1mVfc0820ryiKdO0WiQ4bWCpOACMYCjrnz8JCz6il67RDqeF8G1Glz95fJvG223Vh9m1XTxKhk4BFRfmhwPmBPNF+I97TV30m/vhj57rM90WY5OXHyYAD5T3V9dpYdnYitbRHpCPGQnTLX4x3+XlPlRon5VE/lLa/XTfJ8/032eNf8p/SVUSpfQFhcmUluLOlRdiFFzU1AHGc4K/mZb6eObFG753xm84dfeY8Z2/RHORu5xG3HlVZfoyyHh6Z3TcT+1wqZ/2x+sLf4tTpX3b2VTZgisPPDfdce5lP9GWd4rfekuG018ummmpr6/3j8lcciUWocVFKqMVV7RG/vdwkH4gA58QZX6eJrm5Z8XXcYyVz8N73H92dp+HVrc2P2PGWYZ2r0SMebIg/WZX6alq0/8AE4H8N/pO7g8w2zUqqqw8G73gen19I1dZiDs/nrkydPT+j3l2w+0XVGl+OoM/wjvN9AZEw15rxC/4ln7jS3v7v16LkfmMLxMWZI0mht/9udQH/J+kt+9iMvJ7nz2ugtbQzqvS23y9fzVRzvwj7JeVEH3GPaJ/AxJwPccj4Sr1OPkyO64LrPadJWZ8Y6T8mxyVVRWTUN+2bUSMqKWBkk9Bu0naTbu3K8fm8ayYjw6Nb2d7XlqxOBrwPUlSvy36yJgjbNHxdFxS3Nw20R6Rv9FuvxBKt3XsawBV6KugP7ykFXX4Yz8T5Sym8TeaS4muDJjwV1WPynb4THWEI5L4U1jxdqDb/sn0t+KmcMrf4ce8GQ8GOceeYdHxXWV1nC65Y8d43j0nq4PNCqnFawbGntjqz0w1PVv8xEf9zMSyvMzwSs18Y/rLk8bsQjUqqfcrUc48A6MUYD06H4zHWV222bezWW14vW3jCx/Y5RAt69THeNUL64VQQPmxm3Qx9iZV/am8zqaU8oj9ZVfeXLVaj1HOWdizH1JzK7JM2tMy7PS4q48FKV8IiGHEx3borHXaEjsLJDZ1WKDvWjMrEZ79MoWxnoRn6y3isTh+T53bJevEdpnpFtvq4No+mojeTqfkwMqqfeh3+pjmw2j3T+i6OfeEW1ytE3NytsFLaSSo1EgHHePpLfUY63iOadnzvhOtz6a9u5pzb/H9lXc0cLtrc0/styLjUG14KnSRjH3fPf5Stz46U25J3dnwrW6nU83f4+Xbbbx/dJ/YxUxXuV86VM/JmH6yVoPNR9q6/axz8VsywcgjvOY1W9wu3/tap93dP/b9JryxvSUvQW5dTjn3x+qg26fCUUPq1vBe3N3Dre6taX2qt2FMMrB9Sr3ipwuW28T8pdZaVvTa07PmPD9Tm02otOCvNbrG39la8z8GsKFENa3fb1NYGnUjd3Bye6B02+cgZsWKtd6zvLreG8Q1+fPy5sXLXaeu0w5/JT4v7Y9P2h/yMZjo/wAWG7tFG+ht8nW9otkiNTdWyzvWyNtlyrLt1HU/Kb9bXaIlWdmc83vevpEIfK52C2KB18vH0oN/hqH+Uto66b5Pn2T7HG/+UfVU8qX0FLuVyEsq1XfXSuG0ncY1UVG3rnMttJ+Fu4DtBX/rtvWIcTk6ri8tievbrn3lsSFSds8fF0mpjm4XaP8Ab+ib8+cUax4pQrrv+xAcfiTUwZf194Elai/d5YsouD6Sus4fkwz4xO8fFJL7hiV7qy4hQ7wzhyPGm6MqN7wWA+PpJFqRa1ckKnHqr4dPl0eT5e6Yn90J9oQCcVVsbg0H/iAYbe/u/H84ubpqIXfDZm3CLx5fa+Tz2i1aaqtMEamuO0CgHZOx0n6gbTbrfw0PszO2qn4Mvsg4fruqlY9KVPA/jc/yDfOaNDXe02WvanUcuGuKPOd/lDs8Q5WR7xrs8Roo3ah1Gle6BgKuTV32GJvtgicnPzKjDxW1NJ7LGHeNtt+vn5+DL7VuGrcWqXVMhuyO5U5BpNsSCOuG0/WNZTmpzR5MuzmqnBqZw36Rb9YQHgz4tqoIJLVAigdW1gAgfIzHSz/CbuPV311Y8tt2tynVZby2LDBFdFIxp04bTpx4Y6YkSvTPHxX2esW4Xbb+VLPajXehxGjWpnDrRUqfVXf6HOPjN+rtNMsWhV9ncNNRocmK/hM/tCc8NNPiH2W9p7MgYEeQZdL0z6hsEe4+cm0mMm14c1qK5dHOTS28J2+nhP5Kw9oVD/1SoB1dqf8AiQLIWTpqHTaO0W4Nt6f1/wDrn8ZObSz9GuB8M0m/Uxq/uVOATtqssfBLvY9xVUarbsQC5Dp6kDDD34APznuhvHWstfanS2nkzx4R0n9nE5p5KuaFw/ZUalWkzFkKKWwCc6WA3BHT5TTn014t9mN4WPDON6e+CsZbRW0RtO/u83K4ry3cWtJKtdOzFRiqqT3thnJA6fnNWTBeleayfpeK4NTmnFinfaN9/Js2HGqNOxNOo+G0XiYwx/3iKKQ2Hiyj5+UsMdo7qI9zkNZhvXX2tEdOaJR3Pdz6Sr83e+NPkubnvgta/tLcUFDMGVjlgvdNMjx9SJbajHOTHEVfPeD63FotVe2Xw6x9Vd8W5Nu7Sk1asiqi4yQ6se8wUbD1IkC+myUrzS67S8c0moyxipM7z4dHZ9jzYvag87c/R1/nN+gnrKq7V1/h4598rjlk4lw+b7oU7apqBOtGQAebKRv5DqZhedqykaSszmrt5TEvz6OnwlC+s+S3ef8Av8IpN5dgfmuP1ltqfwPyfP8Agv2eKTH/ALKklS+gxDpcssRe22DjNdFz/EdH6yRpfxYVHHq76G7pc+2nZXDAFj+1cFm3J22+gkjWeCn7N7Rbp5wjcrnYLO4Hf0v9BVKbVKav2VcBS6hicsVGCc77fOWmK0ez7fFwmuxXjjEWis7b1nwVotI4B6DzJCg+7JGZWxWXa2z0idkq5UCC3rCudNIV1c7jDd0bAjrnHQby00kfw5iXD9or76utqeOziJWp073XT2ord6l2IxTFXUNjuMCQrzEZt/e6TT1tl4Zy/wDlNZj5pD7UOL0LqtSehUWoBTIYjIwdWR1+M2ay9bzHLO6H2b02bT48kZazXeY23bXs851S0RqFyWFMHVTYAtpJ+8hAGceI+My0upikct2jjvBcme8ZsEbzPjH7uL7QeM0ru6FagSVFNBkgrllYnYHfxExzZK3zVmrfw7RZdNw7JTLG0zvP0c/m66NWvr8BU0j4KfzJ+k36ud6qvgFeTLWfXdIeUubaFjZ1aemoa9QsQQBpzp0pvnw69JpwZ6Y8cx5rHivC9RrNZW/Tkjbz/PohAAA8JC6umjljomvLvPVK3s2tbim1VTrAwygaG6qdXqTJ2LURWnJaN3McR4NbLq41GG9a+E9fWHC4HxJqSO4Go60CNsFBUZYZ8Niuw/FNmltNaTugcdwxm1FYpMeHVzqPFj232hwqt25qlckAHXrwCfD1kbJFoy80R717pcmG+i7m1ojps6vNvNo4lUR9C0yiFcB9eRnOegmWe18sx9nwaeE4MHD62icsTzfLwZuUubq9gWWivaq+5Qq57w/eXT09fhPcFsuPpFd2vimDQa2YtbLETHnEwwcW4hX4hctWNFtSgMyqjqqpT3JYnpsDvMtsl8kXmGquTRabRW0+PJzTP6y41wXaou7MiqcL10k9SB67fKZ5aWvXaEfQanDpc3Pedt/FtWFrXqMDQpV2YHINNGJBHiCvQyPGmyxO8QuMnGuH3rNb23ifcm1tzBxtFwaLnA61KShvqy/lJdbamI8HO5cXBrW3raY90I9xWrxC/qhaqValQfdQaQFz4gKcD3/WasmHPk+8n6TiXC9FExhiffPnLh8U4ZUpNUoVBiqG7yg6sHZuo67YmymOYjlQ9RrMeS85o6RL6oWVQ4UKpOwOWAA9W8FHvmmdFaZ33WFO02nrWKzWUwtrHixVQl0ugDC6bkkYG2BpU5m6MOfb7yutxLhc2m04PFo3nDuIV/2ZuPtOo4KJVq1dwc5YFQBgj6ROmy2ja1nuPjOhw258WDaU09nfJVazqm4uGQE0ygprv1IOWPT93oPObMGn7qd90Pi3GfbqRSK7bTusKSlEjnPm1qW8FcE/HI/UTDJG8JWjvy5N5UeOHVDsoU+A3OT9JA9hmfN1kdqMdY25Jd2jy5dV1CG7oMqgHR2tdwvl3dGBMp0l5jabdEavaDS0v3lMO1vXpuxX/J1akue1pOx6Ki1WOPE9AB8Z57B72ye1fpj+rscj8j13uKdaqdFOlUV8aCpd1OpQMnpnGTj0923FpIpbm3Qdd2hvqcNsXLtu2faBwGvWuX7OlUIJDK4RnGSuD0+O02ZMPP0lE0fEp0tYtTrKK1OTr0Akq4AGSTQcADzJLYE1exU9U6e1Go8qw2rDlXtEJR6lSso3ApoKYY9Ny2SMAn4eUyjR0hqydpNVaNtohv23s2uX0vUqMA2Cdk6H1yfynvsmNhHaLVxG0bR8kxHJlKlavSt/96zK7M+TqI8B+HbP5+7bGKK12qrsmuyZssZMs7yhtxyPVSqNdOrUVmB/ZE97PhqAIQ+ZMxnT0nrMJFOMarHHLS20Ov8A6v3XvUqJQ6TnNwK3l3caVAPrmexp8ceEMcnF9Xfpa7i8D5Bucqa9srAfuGq6ahjqcHKgeQJ6fCPZ8fo8ni+sn/UlMuCez+3pVe1qUkYg5SnligI8f2hJc+O+BMoxUjwhpycQ1N42tedvi0OO8gtWq1KlJ00M5PZldITO5HUA7x3cb7sfa7xWK16bNW29m5/eSnnx1NgY8+4P/wBT3kr6Mfa8/wDPP5uvU5FXQqJQtVbvBnKUyxXGNiUJB3G5J6T3kr6MZ1GWfG0/m1+Bezumg/2kh2DHCpjBXw1NgfHp4T3aGE5Lz5yknFeXaNdaCaTTWm/c7PTp3GCDt8feOsTWJe0y2rvt5uHbcidnX1iroUOSCAC65OQPwr164MbMJtM+Lc43yWl2gVq1dsHK9oyt8VUBcfMT141+B8hpbYftqz9QcE02I8s5LfDMCV0rSmiMgpgIwOsZ1Eg7Ev4t8zBE7OPS5QslG1uApx+82d9gSMzyIiGVr2t4y+05Logj9pXIH7pZSvyKz1i3qfLduv8AZoR4js6Qz78KIG/a2VOkMU0RB5KoX8oHlawpOdTU6bN5lVJ+ZEDRqcs2rMWNFck52LAZ9ADgQNxOGUhjC9PViPkTA2sQPYCB4RnrAwVrKm6lWRSp6jA3geWVhToArSRUBOSFGMnzgbED2BoXd1+0WkMjJ3I64xnAganH7K1FvUa7Gugil6gqM7rpUZJ0k7+6BRo5oW5aqOGcFtmSng4ag9csNxlhTICNg5xk9D1gWjyTxD7XQNN7VaD0QhamoZR31I+4RlSPLeB37dMV9KjSvZqcDOAVfc+mRgQOnU6k+AO/plQM/wBecDHTIXGNOcY7pyW/8eMD5qgbkMBq+8xOCPJceED7qgbjK7gbk4K/11gfTVASD5ZwG2z/AHh/XjAx6tgoKEb5B6EE9FPpA8UoCmkjALE75xn9MnrA8pYIZe6NKKCc7eOfnjeBkWsFOTp3wMA5A67k+Hl8BA8UDGTjS2oE+uolT+f0gCwOTlcEg6icFf68PfA8eoCQdhpYkg7HGNiBA9DAYOV2JOQcs3pjz/lA8TcgnQXyMFfLO4Pu3gb0BAQEBAQEBAQEBAQEBArapzW78bS20qtNarUj4szCitVWz+6O8wxv06wJVz7wp7zh91Qpb1HpHQOmWHeC/EjHxgUN7NOf/wDQxq21zQc02qZfHdq06gGk5VsZGw22IwesC9OWOP2vEUNSzq06gGNSkaXTrgOpGR44PTriB88UrNSvrJdsVjWpsB/dptWH+T/zAkqqB02gAoED5emDn3YzA+aVLHUgn3Y8MQMhGesAVED2BhqUcnY4GADt5HO3lAygQPYHmkQGIDTAAQPYCAgICAgICAgICAgICBSF8hpcyJkfevFYe5rcLn8x7oF0Xt2lGm1SqwSmgJZmOAFHUmBwOO8scP4tT11UpVQV7temw1AdQVqL1HzECj/Zen2bmBaNtUNWl2lamXHR6Kq5BONiMqpz0yBjrAvXmG2L3nDmH7leqW9FNtVXf4kD4wJDAQEBAQEBAQEBAQEBAQEBAQEBAQEBAQEBAQEBAh/HOD0qd6LzLdoaaqckaQFbOQMZyRgdfCB0uOXVndUKtvVuKQSqjI2KiAgEYyM5wR7oFM3fsqs1YhOM0Upn91lUnHrpqgN8hAmvIHDeD8J1tRu6deuww1QspIX8KhfuKSM+JPnsMBNbbidO6q0zQJcIWLNpIUZUgDJGCckbQO1AQEBAQEBAQEBAQEBAQEBAQEBAQEBAQEBAQEBA0OLcLp3AAq5wM7htO3jmBX/OHIVGsFakLtguxo01UipkjvE1Sq7devugcfh/szo1CO1tL2mB4Ys1+elyYEg4LylTsqhWlw/VTZ1zVq3KB9PjhAPDJwufiIE5t6q09KdkaSk6V+7jOCcd07dDA3oCAgICAgICAgICAgICAgICAgICAgICAgICAgIEY5447TtKa9ox3P3V3YgkKDjyyesDLz5UZeF3bIzKwtajBlJUghCcgjpArr2D8d0Wd9UuarFKTq7M7FsLoOcZPpAj3LdlV5n4s11WDLa0mBI8AgOadEerYy2PNj4iBd/NV59nodtp1CnUpnAONtQU/QwOzAQEBAQEBAQEBAQEBAQEBAQEBAQEBAQEBAQEBArL2x2wU29Zm7jVEpVFAwez15LBs7bso6dMwJfzXT7Thd0o6tZVQPeaTYgflvhQuWsLsUcGgHoNcgfe05fsz/AG3PrpgX37CeI2tThy0qACVabH7QuQWNRulU+YYAY8tOPCBMuZ7UVrd0b7rMgPu1rA6sBAQEBAQEBAQEBAQEBAQEBAQEBAQEBAQEBAQECq/ber1PstGmGLOtxgKMkkU9gPXOmBPaaa7HSerW2CD5mng5gUn/8Azsi1K17ScKyPbqGUjIK6ipB9MNA0+JWFblbigrUyTatumd+1ok96if76+fh3W8cELs4zdrfcLqVLdjitbFqbZKkEr3d+qkH5EQO9aBgiB/vBRq/ixv8AWBlgICAgICAgICAgICAgICAgICAgICAgICAgICBzOO2gdNQQO6br3QWGeunxGfTygRu85rq2aIjWlVyQQo6asdeowOo8YHE4bzNUtyzW/AqtLUN2p06a69+mpdjv6/pkPunzlxG7cU14QCdyO2Yqu3XvMukH4wJha293WTTcdjSQqAyICzY8VBzgeWcGB34CAgICAgICAgICAgICAgICAgICAgICAgICAgICAgICAgICAgICAgICAgICAgICAgICAgICAgICAgICAgICAgICAgICAgICAgICAgICAgICAgICAgICAgICAgICAgICAgICAgICAgICAgICAgICAgICAgICAgICAgICAgICAgICAgICAgICAgICAgICAgICAgICAgICAgICAgIC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65"/>
          <p:cNvSpPr txBox="1"/>
          <p:nvPr/>
        </p:nvSpPr>
        <p:spPr bwMode="auto">
          <a:xfrm rot="16200000" flipH="1">
            <a:off x="-2822513" y="3587218"/>
            <a:ext cx="6106694" cy="461665"/>
          </a:xfrm>
          <a:prstGeom prst="rect">
            <a:avLst/>
          </a:prstGeom>
          <a:solidFill>
            <a:schemeClr val="accent1"/>
          </a:solidFill>
        </p:spPr>
        <p:txBody>
          <a:bodyPr wrap="square">
            <a:spAutoFit/>
          </a:bodyPr>
          <a:lstStyle/>
          <a:p>
            <a:pPr algn="ctr" fontAlgn="auto">
              <a:spcBef>
                <a:spcPts val="0"/>
              </a:spcBef>
              <a:spcAft>
                <a:spcPts val="0"/>
              </a:spcAft>
              <a:defRPr/>
            </a:pPr>
            <a:r>
              <a:rPr lang="tr-TR" sz="2400" dirty="0">
                <a:solidFill>
                  <a:schemeClr val="bg1"/>
                </a:solidFill>
                <a:latin typeface="Corbel" pitchFamily="34" charset="0"/>
              </a:rPr>
              <a:t>Toplumsal </a:t>
            </a:r>
            <a:r>
              <a:rPr lang="tr-TR" sz="2400" dirty="0" smtClean="0">
                <a:solidFill>
                  <a:schemeClr val="bg1"/>
                </a:solidFill>
                <a:latin typeface="Corbel" pitchFamily="34" charset="0"/>
              </a:rPr>
              <a:t>Sorunlara </a:t>
            </a:r>
            <a:r>
              <a:rPr lang="tr-TR" sz="2400" dirty="0">
                <a:solidFill>
                  <a:schemeClr val="bg1"/>
                </a:solidFill>
                <a:latin typeface="Corbel" pitchFamily="34" charset="0"/>
              </a:rPr>
              <a:t>Çözümler</a:t>
            </a:r>
            <a:endParaRPr lang="en-US" sz="2400" b="1" dirty="0">
              <a:solidFill>
                <a:schemeClr val="bg1"/>
              </a:solidFill>
              <a:latin typeface="Corbel" pitchFamily="34" charset="0"/>
            </a:endParaRPr>
          </a:p>
        </p:txBody>
      </p:sp>
      <p:sp>
        <p:nvSpPr>
          <p:cNvPr id="2" name="1 Başlık"/>
          <p:cNvSpPr>
            <a:spLocks noGrp="1"/>
          </p:cNvSpPr>
          <p:nvPr>
            <p:ph type="title"/>
          </p:nvPr>
        </p:nvSpPr>
        <p:spPr>
          <a:xfrm>
            <a:off x="251520" y="0"/>
            <a:ext cx="7920880" cy="706090"/>
          </a:xfrm>
        </p:spPr>
        <p:txBody>
          <a:bodyPr>
            <a:normAutofit/>
          </a:bodyPr>
          <a:lstStyle/>
          <a:p>
            <a:r>
              <a:rPr lang="es-ES" sz="2800" dirty="0" smtClean="0">
                <a:latin typeface="Corbel" pitchFamily="34" charset="0"/>
              </a:rPr>
              <a:t>Akıllı, Temiz ve Entegre Ulaşım </a:t>
            </a:r>
            <a:endParaRPr lang="tr-TR" sz="2800" dirty="0"/>
          </a:p>
        </p:txBody>
      </p:sp>
      <p:sp>
        <p:nvSpPr>
          <p:cNvPr id="3" name="2 İçerik Yer Tutucusu"/>
          <p:cNvSpPr>
            <a:spLocks noGrp="1"/>
          </p:cNvSpPr>
          <p:nvPr>
            <p:ph idx="1"/>
          </p:nvPr>
        </p:nvSpPr>
        <p:spPr>
          <a:xfrm>
            <a:off x="461666" y="836712"/>
            <a:ext cx="8682333" cy="6021288"/>
          </a:xfrm>
        </p:spPr>
        <p:txBody>
          <a:bodyPr>
            <a:normAutofit/>
          </a:bodyPr>
          <a:lstStyle/>
          <a:p>
            <a:pPr lvl="0">
              <a:buNone/>
            </a:pPr>
            <a:r>
              <a:rPr lang="tr-TR" sz="2400" b="1" dirty="0" smtClean="0">
                <a:latin typeface="Corbel" pitchFamily="34" charset="0"/>
              </a:rPr>
              <a:t>1.Büyümeye Yönelik Ulaşım</a:t>
            </a:r>
            <a:r>
              <a:rPr lang="tr-TR" dirty="0" smtClean="0">
                <a:latin typeface="Corbel" pitchFamily="34" charset="0"/>
              </a:rPr>
              <a:t> </a:t>
            </a:r>
          </a:p>
          <a:p>
            <a:pPr>
              <a:buNone/>
            </a:pPr>
            <a:r>
              <a:rPr lang="tr-TR" sz="1600" dirty="0" smtClean="0">
                <a:latin typeface="Corbel" pitchFamily="34" charset="0"/>
              </a:rPr>
              <a:t>1.Havacılık                                                                         </a:t>
            </a:r>
          </a:p>
          <a:p>
            <a:pPr>
              <a:buNone/>
            </a:pPr>
            <a:r>
              <a:rPr lang="tr-TR" sz="1600" dirty="0" smtClean="0">
                <a:latin typeface="Corbel" pitchFamily="34" charset="0"/>
              </a:rPr>
              <a:t>2.Demiryolu</a:t>
            </a:r>
          </a:p>
          <a:p>
            <a:pPr>
              <a:buNone/>
            </a:pPr>
            <a:r>
              <a:rPr lang="tr-TR" sz="1600" dirty="0" smtClean="0">
                <a:latin typeface="Corbel" pitchFamily="34" charset="0"/>
              </a:rPr>
              <a:t>3.Karayolu	</a:t>
            </a:r>
          </a:p>
          <a:p>
            <a:pPr>
              <a:buNone/>
            </a:pPr>
            <a:r>
              <a:rPr lang="tr-TR" sz="1600" dirty="0" smtClean="0">
                <a:latin typeface="Corbel" pitchFamily="34" charset="0"/>
              </a:rPr>
              <a:t>4.Denizyolu</a:t>
            </a:r>
          </a:p>
          <a:p>
            <a:pPr lvl="1"/>
            <a:endParaRPr lang="tr-TR" sz="2000" dirty="0" smtClean="0">
              <a:latin typeface="Corbel" pitchFamily="34" charset="0"/>
            </a:endParaRPr>
          </a:p>
          <a:p>
            <a:pPr lvl="2">
              <a:buNone/>
            </a:pPr>
            <a:r>
              <a:rPr lang="tr-TR" sz="1400" dirty="0" smtClean="0">
                <a:latin typeface="Corbel" pitchFamily="34" charset="0"/>
              </a:rPr>
              <a:t>		</a:t>
            </a:r>
            <a:r>
              <a:rPr lang="tr-TR" sz="1600" dirty="0" smtClean="0">
                <a:latin typeface="Corbel" pitchFamily="34" charset="0"/>
              </a:rPr>
              <a:t>1.</a:t>
            </a:r>
            <a:r>
              <a:rPr lang="tr-TR" sz="1600" dirty="0" err="1" smtClean="0">
                <a:latin typeface="Corbel" pitchFamily="34" charset="0"/>
              </a:rPr>
              <a:t>Şehiriçi</a:t>
            </a:r>
            <a:r>
              <a:rPr lang="tr-TR" sz="1600" dirty="0" smtClean="0">
                <a:latin typeface="Corbel" pitchFamily="34" charset="0"/>
              </a:rPr>
              <a:t> ulaşım</a:t>
            </a:r>
          </a:p>
          <a:p>
            <a:pPr lvl="2">
              <a:buNone/>
            </a:pPr>
            <a:r>
              <a:rPr lang="tr-TR" sz="1600" dirty="0" smtClean="0">
                <a:latin typeface="Corbel" pitchFamily="34" charset="0"/>
              </a:rPr>
              <a:t>		2.Lojistik</a:t>
            </a:r>
          </a:p>
          <a:p>
            <a:pPr lvl="2">
              <a:buNone/>
            </a:pPr>
            <a:r>
              <a:rPr lang="tr-TR" sz="1600" dirty="0" smtClean="0">
                <a:latin typeface="Corbel" pitchFamily="34" charset="0"/>
              </a:rPr>
              <a:t>		3.Akıllı ulaşım sistemleri</a:t>
            </a:r>
          </a:p>
          <a:p>
            <a:pPr lvl="2">
              <a:buNone/>
            </a:pPr>
            <a:r>
              <a:rPr lang="tr-TR" sz="1600" dirty="0" smtClean="0">
                <a:latin typeface="Corbel" pitchFamily="34" charset="0"/>
              </a:rPr>
              <a:t>		4.Altyapı</a:t>
            </a:r>
            <a:endParaRPr lang="tr-TR" dirty="0" smtClean="0">
              <a:latin typeface="Corbel" pitchFamily="34" charset="0"/>
            </a:endParaRPr>
          </a:p>
          <a:p>
            <a:pPr>
              <a:buNone/>
            </a:pPr>
            <a:r>
              <a:rPr lang="tr-TR" sz="2400" b="1" dirty="0" smtClean="0">
                <a:latin typeface="Corbel" pitchFamily="34" charset="0"/>
                <a:ea typeface="Calibri"/>
                <a:cs typeface="Times New Roman"/>
              </a:rPr>
              <a:t>2. Çevre Dostu Araçlar</a:t>
            </a:r>
            <a:br>
              <a:rPr lang="tr-TR" sz="2400" b="1" dirty="0" smtClean="0">
                <a:latin typeface="Corbel" pitchFamily="34" charset="0"/>
                <a:ea typeface="Calibri"/>
                <a:cs typeface="Times New Roman"/>
              </a:rPr>
            </a:br>
            <a:endParaRPr lang="tr-TR" sz="2400" dirty="0" smtClean="0">
              <a:latin typeface="Calibri"/>
              <a:ea typeface="Calibri"/>
              <a:cs typeface="Times New Roman"/>
            </a:endParaRPr>
          </a:p>
          <a:p>
            <a:pPr>
              <a:buNone/>
            </a:pPr>
            <a:r>
              <a:rPr lang="tr-TR" sz="2400" b="1" dirty="0" smtClean="0">
                <a:latin typeface="Corbel" pitchFamily="34" charset="0"/>
                <a:ea typeface="Calibri"/>
                <a:cs typeface="Times New Roman"/>
              </a:rPr>
              <a:t>3. Yenilikçilik Araştırmaları: Yeni KOBİ Programı</a:t>
            </a:r>
            <a:endParaRPr lang="tr-TR" sz="2400" dirty="0" smtClean="0">
              <a:latin typeface="Corbel" pitchFamily="34" charset="0"/>
              <a:ea typeface="Calibri"/>
              <a:cs typeface="Times New Roman"/>
            </a:endParaRPr>
          </a:p>
          <a:p>
            <a:pPr>
              <a:buNone/>
            </a:pPr>
            <a:endParaRPr lang="tr-TR" sz="2400" dirty="0" smtClean="0">
              <a:latin typeface="Corbel" pitchFamily="34" charset="0"/>
              <a:ea typeface="Calibri"/>
              <a:cs typeface="Times New Roman"/>
            </a:endParaRPr>
          </a:p>
        </p:txBody>
      </p:sp>
      <p:sp>
        <p:nvSpPr>
          <p:cNvPr id="5" name="4 Sağ Ayraç"/>
          <p:cNvSpPr/>
          <p:nvPr/>
        </p:nvSpPr>
        <p:spPr>
          <a:xfrm>
            <a:off x="1928239" y="1328785"/>
            <a:ext cx="432048"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5 Dikdörtgen"/>
          <p:cNvSpPr/>
          <p:nvPr/>
        </p:nvSpPr>
        <p:spPr>
          <a:xfrm>
            <a:off x="2555776" y="1489736"/>
            <a:ext cx="1512168" cy="720080"/>
          </a:xfrm>
          <a:prstGeom prst="rect">
            <a:avLst/>
          </a:prstGeom>
          <a:solidFill>
            <a:schemeClr val="tx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b="1" u="none" kern="1200" dirty="0" smtClean="0">
                <a:latin typeface="Corbel" pitchFamily="34" charset="0"/>
              </a:rPr>
              <a:t>MODLAR</a:t>
            </a:r>
          </a:p>
        </p:txBody>
      </p:sp>
      <p:sp>
        <p:nvSpPr>
          <p:cNvPr id="7" name="6 Sağ Ayraç"/>
          <p:cNvSpPr/>
          <p:nvPr/>
        </p:nvSpPr>
        <p:spPr>
          <a:xfrm>
            <a:off x="4427984" y="2708920"/>
            <a:ext cx="360040"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7 Dikdörtgen"/>
          <p:cNvSpPr/>
          <p:nvPr/>
        </p:nvSpPr>
        <p:spPr>
          <a:xfrm>
            <a:off x="4932040" y="2996952"/>
            <a:ext cx="1728192" cy="648072"/>
          </a:xfrm>
          <a:prstGeom prst="rect">
            <a:avLst/>
          </a:prstGeom>
          <a:solidFill>
            <a:schemeClr val="accent6"/>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b="1" u="none" kern="1200" dirty="0" smtClean="0">
                <a:latin typeface="Corbel" pitchFamily="34" charset="0"/>
              </a:rPr>
              <a:t>ENTEGRE ULAŞIM</a:t>
            </a:r>
          </a:p>
        </p:txBody>
      </p:sp>
      <p:sp>
        <p:nvSpPr>
          <p:cNvPr id="10" name="9 Dikdörtgen"/>
          <p:cNvSpPr/>
          <p:nvPr/>
        </p:nvSpPr>
        <p:spPr>
          <a:xfrm>
            <a:off x="4388312" y="1281488"/>
            <a:ext cx="2088232" cy="1368152"/>
          </a:xfrm>
          <a:prstGeom prst="rect">
            <a:avLst/>
          </a:prstGeom>
          <a:noFill/>
          <a:ln>
            <a:solidFill>
              <a:schemeClr val="bg1"/>
            </a:solidFill>
          </a:ln>
          <a:effectLst>
            <a:outerShdw blurRad="40000" dist="23000" dir="5400000" rotWithShape="0">
              <a:schemeClr val="bg1">
                <a:alpha val="35000"/>
              </a:schemeClr>
            </a:outerShdw>
          </a:effectLst>
          <a:scene3d>
            <a:camera prst="orthographicFront"/>
            <a:lightRig rig="threePt" dir="t"/>
          </a:scene3d>
          <a:sp3d extrusionH="76200" contourW="12700">
            <a:extrusionClr>
              <a:schemeClr val="bg1"/>
            </a:extrusionClr>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lvl="0"/>
            <a:r>
              <a:rPr lang="tr-TR" sz="1600" dirty="0" smtClean="0">
                <a:solidFill>
                  <a:schemeClr val="tx1"/>
                </a:solidFill>
                <a:latin typeface="Corbel" pitchFamily="34" charset="0"/>
              </a:rPr>
              <a:t>1.</a:t>
            </a:r>
            <a:r>
              <a:rPr lang="tr-TR" sz="1600" dirty="0" err="1" smtClean="0">
                <a:solidFill>
                  <a:schemeClr val="tx1"/>
                </a:solidFill>
                <a:latin typeface="Corbel" pitchFamily="34" charset="0"/>
              </a:rPr>
              <a:t>Sosyo</a:t>
            </a:r>
            <a:r>
              <a:rPr lang="tr-TR" sz="1600" dirty="0" smtClean="0">
                <a:solidFill>
                  <a:schemeClr val="tx1"/>
                </a:solidFill>
                <a:latin typeface="Corbel" pitchFamily="34" charset="0"/>
              </a:rPr>
              <a:t>-ekonomik ulaşım</a:t>
            </a:r>
          </a:p>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11" name="10 Sağ Ayraç"/>
          <p:cNvSpPr/>
          <p:nvPr/>
        </p:nvSpPr>
        <p:spPr>
          <a:xfrm>
            <a:off x="6660232" y="1240054"/>
            <a:ext cx="360040"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11 Dikdörtgen"/>
          <p:cNvSpPr/>
          <p:nvPr/>
        </p:nvSpPr>
        <p:spPr>
          <a:xfrm>
            <a:off x="7164288" y="1484784"/>
            <a:ext cx="1728192" cy="648072"/>
          </a:xfrm>
          <a:prstGeom prst="rect">
            <a:avLst/>
          </a:pr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b="1" dirty="0" smtClean="0">
                <a:latin typeface="Corbel" pitchFamily="34" charset="0"/>
              </a:rPr>
              <a:t>KESİŞEN KONULAR</a:t>
            </a:r>
            <a:endParaRPr lang="tr-TR" b="1" u="none" kern="1200" dirty="0" smtClean="0">
              <a:latin typeface="Corbel" pitchFamily="34" charset="0"/>
            </a:endParaRPr>
          </a:p>
        </p:txBody>
      </p:sp>
      <p:pic>
        <p:nvPicPr>
          <p:cNvPr id="13" name="Picture 2" descr="C:\Users\Ben\Desktop\images power\green3.jpg"/>
          <p:cNvPicPr>
            <a:picLocks noChangeAspect="1" noChangeArrowheads="1"/>
          </p:cNvPicPr>
          <p:nvPr/>
        </p:nvPicPr>
        <p:blipFill>
          <a:blip r:embed="rId3" cstate="print"/>
          <a:srcRect l="60930" t="52591" r="3843" b="19625"/>
          <a:stretch>
            <a:fillRect/>
          </a:stretch>
        </p:blipFill>
        <p:spPr bwMode="auto">
          <a:xfrm>
            <a:off x="5220072" y="3933056"/>
            <a:ext cx="1512168" cy="770086"/>
          </a:xfrm>
          <a:prstGeom prst="rect">
            <a:avLst/>
          </a:prstGeom>
          <a:ln>
            <a:noFill/>
          </a:ln>
          <a:effectLst>
            <a:outerShdw blurRad="292100" dist="139700" dir="2700000" algn="tl" rotWithShape="0">
              <a:srgbClr val="333333">
                <a:alpha val="65000"/>
              </a:srgbClr>
            </a:outerShdw>
          </a:effectLst>
        </p:spPr>
      </p:pic>
      <p:sp>
        <p:nvSpPr>
          <p:cNvPr id="16" name="15 Yuvarlatılmış Dikdörtgen"/>
          <p:cNvSpPr/>
          <p:nvPr/>
        </p:nvSpPr>
        <p:spPr>
          <a:xfrm rot="672781">
            <a:off x="7160443" y="5008078"/>
            <a:ext cx="1512168" cy="849496"/>
          </a:xfrm>
          <a:prstGeom prst="roundRect">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7" name="Picture 2" descr="http://ec.europa.eu/energy/technology/images/20120710_smart_cities.jpg"/>
          <p:cNvPicPr>
            <a:picLocks noChangeAspect="1" noChangeArrowheads="1"/>
          </p:cNvPicPr>
          <p:nvPr/>
        </p:nvPicPr>
        <p:blipFill>
          <a:blip r:embed="rId5" cstate="print"/>
          <a:srcRect/>
          <a:stretch>
            <a:fillRect/>
          </a:stretch>
        </p:blipFill>
        <p:spPr bwMode="auto">
          <a:xfrm rot="20758872">
            <a:off x="7397848" y="3293163"/>
            <a:ext cx="1368152" cy="907518"/>
          </a:xfrm>
          <a:prstGeom prst="rect">
            <a:avLst/>
          </a:prstGeom>
          <a:ln>
            <a:noFill/>
          </a:ln>
          <a:effectLst>
            <a:outerShdw blurRad="292100" dist="139700" dir="2700000" algn="tl" rotWithShape="0">
              <a:srgbClr val="333333">
                <a:alpha val="65000"/>
              </a:srgbClr>
            </a:outerShdw>
          </a:effectLst>
        </p:spPr>
      </p:pic>
      <p:sp>
        <p:nvSpPr>
          <p:cNvPr id="15" name="Metin kutusu 9"/>
          <p:cNvSpPr txBox="1"/>
          <p:nvPr/>
        </p:nvSpPr>
        <p:spPr>
          <a:xfrm>
            <a:off x="467544" y="5373216"/>
            <a:ext cx="6624736" cy="369332"/>
          </a:xfrm>
          <a:prstGeom prst="rect">
            <a:avLst/>
          </a:prstGeom>
          <a:solidFill>
            <a:schemeClr val="accent1">
              <a:lumMod val="75000"/>
              <a:alpha val="50000"/>
            </a:schemeClr>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latin typeface="Corbel" pitchFamily="34" charset="0"/>
              </a:rPr>
              <a:t>Çağrı künyesi</a:t>
            </a:r>
            <a:endParaRPr lang="tr-TR" b="1" dirty="0">
              <a:latin typeface="Corbel" pitchFamily="34" charset="0"/>
            </a:endParaRPr>
          </a:p>
        </p:txBody>
      </p:sp>
      <p:sp>
        <p:nvSpPr>
          <p:cNvPr id="19" name="18 Dikdörtgen"/>
          <p:cNvSpPr/>
          <p:nvPr/>
        </p:nvSpPr>
        <p:spPr>
          <a:xfrm>
            <a:off x="448152" y="5797713"/>
            <a:ext cx="8380412" cy="923330"/>
          </a:xfrm>
          <a:prstGeom prst="rect">
            <a:avLst/>
          </a:prstGeom>
        </p:spPr>
        <p:txBody>
          <a:bodyPr wrap="square">
            <a:spAutoFit/>
          </a:bodyPr>
          <a:lstStyle/>
          <a:p>
            <a:pPr marL="358775" lvl="2" indent="-358775"/>
            <a:r>
              <a:rPr lang="tr-TR" dirty="0" smtClean="0">
                <a:latin typeface="Corbel" pitchFamily="34" charset="0"/>
              </a:rPr>
              <a:t>Çağrı açılış tarihi: 10/12/2014</a:t>
            </a:r>
          </a:p>
          <a:p>
            <a:pPr marL="358775" lvl="2" indent="-358775"/>
            <a:r>
              <a:rPr lang="tr-TR" dirty="0" smtClean="0">
                <a:latin typeface="Corbel" pitchFamily="34" charset="0"/>
              </a:rPr>
              <a:t>Kapanış tarihleri: 23/04/2015, 15/10/2015</a:t>
            </a:r>
          </a:p>
          <a:p>
            <a:pPr marL="358775" lvl="2" indent="-358775"/>
            <a:r>
              <a:rPr lang="tr-TR" dirty="0" smtClean="0">
                <a:latin typeface="Corbel" pitchFamily="34" charset="0"/>
              </a:rPr>
              <a:t>Çağrı bütçesi: 252,96 Mil Avro</a:t>
            </a:r>
          </a:p>
        </p:txBody>
      </p:sp>
      <p:sp>
        <p:nvSpPr>
          <p:cNvPr id="22" name="21 Dikdörtgen"/>
          <p:cNvSpPr/>
          <p:nvPr/>
        </p:nvSpPr>
        <p:spPr>
          <a:xfrm>
            <a:off x="5796136" y="6309320"/>
            <a:ext cx="2646494" cy="338554"/>
          </a:xfrm>
          <a:prstGeom prst="rect">
            <a:avLst/>
          </a:prstGeom>
        </p:spPr>
        <p:txBody>
          <a:bodyPr wrap="none">
            <a:spAutoFit/>
          </a:bodyPr>
          <a:lstStyle/>
          <a:p>
            <a:pPr marL="0" lvl="2"/>
            <a:r>
              <a:rPr lang="tr-TR" sz="1600" dirty="0" err="1" smtClean="0">
                <a:solidFill>
                  <a:srgbClr val="0000CC"/>
                </a:solidFill>
                <a:latin typeface="Corbel" pitchFamily="34" charset="0"/>
              </a:rPr>
              <a:t>ncptransport</a:t>
            </a:r>
            <a:r>
              <a:rPr lang="tr-TR" sz="1600" dirty="0" smtClean="0">
                <a:solidFill>
                  <a:srgbClr val="0000CC"/>
                </a:solidFill>
                <a:latin typeface="Corbel" pitchFamily="34" charset="0"/>
              </a:rPr>
              <a:t>@</a:t>
            </a:r>
            <a:r>
              <a:rPr lang="tr-TR" sz="1600" dirty="0" err="1" smtClean="0">
                <a:solidFill>
                  <a:srgbClr val="0000CC"/>
                </a:solidFill>
                <a:latin typeface="Corbel" pitchFamily="34" charset="0"/>
              </a:rPr>
              <a:t>tubitak</a:t>
            </a:r>
            <a:r>
              <a:rPr lang="tr-TR" sz="1600" dirty="0" smtClean="0">
                <a:solidFill>
                  <a:srgbClr val="0000CC"/>
                </a:solidFill>
                <a:latin typeface="Corbel" pitchFamily="34" charset="0"/>
              </a:rPr>
              <a:t>.gov.tr</a:t>
            </a:r>
          </a:p>
        </p:txBody>
      </p:sp>
    </p:spTree>
    <p:extLst>
      <p:ext uri="{BB962C8B-B14F-4D97-AF65-F5344CB8AC3E}">
        <p14:creationId xmlns:p14="http://schemas.microsoft.com/office/powerpoint/2010/main" val="14149670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4200167084"/>
              </p:ext>
            </p:extLst>
          </p:nvPr>
        </p:nvGraphicFramePr>
        <p:xfrm>
          <a:off x="-756370" y="1700213"/>
          <a:ext cx="6840538" cy="4941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4" name="Text Box 10"/>
          <p:cNvSpPr txBox="1">
            <a:spLocks noChangeArrowheads="1"/>
          </p:cNvSpPr>
          <p:nvPr/>
        </p:nvSpPr>
        <p:spPr bwMode="auto">
          <a:xfrm>
            <a:off x="832456" y="1093471"/>
            <a:ext cx="3168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tr-TR" altLang="tr-TR" sz="2800" b="1" dirty="0">
                <a:latin typeface="Corbel" panose="020B0503020204020204" pitchFamily="34" charset="0"/>
              </a:rPr>
              <a:t>AB’nin Hedefi</a:t>
            </a:r>
            <a:r>
              <a:rPr lang="tr-TR" altLang="tr-TR" sz="2000" b="1" dirty="0">
                <a:latin typeface="Corbel" panose="020B0503020204020204" pitchFamily="34" charset="0"/>
              </a:rPr>
              <a:t>:</a:t>
            </a:r>
          </a:p>
        </p:txBody>
      </p:sp>
      <p:sp>
        <p:nvSpPr>
          <p:cNvPr id="1035" name="Text Box 11"/>
          <p:cNvSpPr txBox="1">
            <a:spLocks noChangeArrowheads="1"/>
          </p:cNvSpPr>
          <p:nvPr/>
        </p:nvSpPr>
        <p:spPr bwMode="auto">
          <a:xfrm>
            <a:off x="4723383" y="1791975"/>
            <a:ext cx="45291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361950">
              <a:spcBef>
                <a:spcPct val="20000"/>
              </a:spcBef>
              <a:buChar char="•"/>
              <a:defRPr sz="3200">
                <a:solidFill>
                  <a:schemeClr val="tx1"/>
                </a:solidFill>
                <a:latin typeface="Arial" charset="0"/>
              </a:defRPr>
            </a:lvl1pPr>
            <a:lvl2pPr marL="803275">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rgbClr val="CC0000"/>
              </a:buClr>
              <a:buFont typeface="Wingdings" pitchFamily="2" charset="2"/>
              <a:buChar char="q"/>
            </a:pPr>
            <a:r>
              <a:rPr lang="tr-TR" altLang="tr-TR" sz="2400" b="1" dirty="0">
                <a:latin typeface="Corbel" panose="020B0503020204020204" pitchFamily="34" charset="0"/>
              </a:rPr>
              <a:t>İlki 1984 yılında başlamıştır.</a:t>
            </a:r>
          </a:p>
          <a:p>
            <a:pPr eaLnBrk="1" hangingPunct="1">
              <a:spcBef>
                <a:spcPct val="50000"/>
              </a:spcBef>
              <a:buClr>
                <a:srgbClr val="CC0000"/>
              </a:buClr>
              <a:buFont typeface="Wingdings" pitchFamily="2" charset="2"/>
              <a:buChar char="q"/>
            </a:pPr>
            <a:endParaRPr lang="tr-TR" altLang="tr-TR" sz="2400" b="1" dirty="0" smtClean="0">
              <a:latin typeface="Corbel" panose="020B0503020204020204" pitchFamily="34" charset="0"/>
            </a:endParaRPr>
          </a:p>
          <a:p>
            <a:pPr eaLnBrk="1" hangingPunct="1">
              <a:spcBef>
                <a:spcPct val="50000"/>
              </a:spcBef>
              <a:buClr>
                <a:srgbClr val="CC0000"/>
              </a:buClr>
              <a:buFont typeface="Wingdings" pitchFamily="2" charset="2"/>
              <a:buChar char="q"/>
            </a:pPr>
            <a:r>
              <a:rPr lang="tr-TR" altLang="tr-TR" sz="2400" b="1" dirty="0" smtClean="0">
                <a:latin typeface="Corbel" panose="020B0503020204020204" pitchFamily="34" charset="0"/>
              </a:rPr>
              <a:t>Temelde </a:t>
            </a:r>
            <a:r>
              <a:rPr lang="tr-TR" altLang="tr-TR" sz="2400" b="1" dirty="0">
                <a:latin typeface="Corbel" panose="020B0503020204020204" pitchFamily="34" charset="0"/>
              </a:rPr>
              <a:t>Amacı: </a:t>
            </a:r>
          </a:p>
          <a:p>
            <a:pPr lvl="1" eaLnBrk="1" hangingPunct="1">
              <a:spcBef>
                <a:spcPct val="50000"/>
              </a:spcBef>
              <a:buClr>
                <a:srgbClr val="CC0000"/>
              </a:buClr>
              <a:buFont typeface="Wingdings" pitchFamily="2" charset="2"/>
              <a:buChar char="n"/>
            </a:pPr>
            <a:r>
              <a:rPr lang="tr-TR" altLang="tr-TR" sz="2000" b="1" dirty="0">
                <a:latin typeface="Corbel" panose="020B0503020204020204" pitchFamily="34" charset="0"/>
              </a:rPr>
              <a:t> Bilimsel araştırma ve teknoloji geliştirme kapasitesini arttırmak, </a:t>
            </a:r>
          </a:p>
          <a:p>
            <a:pPr lvl="1" eaLnBrk="1" hangingPunct="1">
              <a:spcBef>
                <a:spcPct val="50000"/>
              </a:spcBef>
              <a:buClr>
                <a:srgbClr val="CC0000"/>
              </a:buClr>
              <a:buFont typeface="Wingdings" pitchFamily="2" charset="2"/>
              <a:buChar char="n"/>
            </a:pPr>
            <a:r>
              <a:rPr lang="tr-TR" altLang="tr-TR" sz="2000" b="1" dirty="0">
                <a:latin typeface="Corbel" panose="020B0503020204020204" pitchFamily="34" charset="0"/>
              </a:rPr>
              <a:t> Sosyal ve ekonomik kalkınmayı sağlamaktır</a:t>
            </a:r>
          </a:p>
        </p:txBody>
      </p:sp>
      <p:sp>
        <p:nvSpPr>
          <p:cNvPr id="1036" name="Rectangle 12"/>
          <p:cNvSpPr>
            <a:spLocks noChangeArrowheads="1"/>
          </p:cNvSpPr>
          <p:nvPr/>
        </p:nvSpPr>
        <p:spPr bwMode="auto">
          <a:xfrm>
            <a:off x="755650" y="0"/>
            <a:ext cx="62642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tr-TR" altLang="tr-TR" sz="4300" dirty="0">
                <a:solidFill>
                  <a:schemeClr val="bg1"/>
                </a:solidFill>
                <a:latin typeface="Corbel" panose="020B0503020204020204" pitchFamily="34" charset="0"/>
              </a:rPr>
              <a:t>AB Çerçeve Programları</a:t>
            </a:r>
          </a:p>
        </p:txBody>
      </p:sp>
    </p:spTree>
    <p:extLst>
      <p:ext uri="{BB962C8B-B14F-4D97-AF65-F5344CB8AC3E}">
        <p14:creationId xmlns:p14="http://schemas.microsoft.com/office/powerpoint/2010/main" val="278160753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172400" cy="706090"/>
          </a:xfrm>
        </p:spPr>
        <p:txBody>
          <a:bodyPr/>
          <a:lstStyle/>
          <a:p>
            <a:r>
              <a:rPr lang="tr-TR" dirty="0" smtClean="0">
                <a:latin typeface="Corbel" pitchFamily="34" charset="0"/>
              </a:rPr>
              <a:t>AB Ulaşım Vizyonu</a:t>
            </a:r>
            <a:endParaRPr lang="tr-TR" dirty="0"/>
          </a:p>
        </p:txBody>
      </p:sp>
      <p:sp>
        <p:nvSpPr>
          <p:cNvPr id="3" name="2 İçerik Yer Tutucusu"/>
          <p:cNvSpPr>
            <a:spLocks noGrp="1"/>
          </p:cNvSpPr>
          <p:nvPr>
            <p:ph idx="1"/>
          </p:nvPr>
        </p:nvSpPr>
        <p:spPr>
          <a:xfrm>
            <a:off x="467544" y="908720"/>
            <a:ext cx="8352928" cy="5544616"/>
          </a:xfrm>
        </p:spPr>
        <p:txBody>
          <a:bodyPr>
            <a:normAutofit/>
          </a:bodyPr>
          <a:lstStyle/>
          <a:p>
            <a:endParaRPr lang="tr-TR" sz="2800" dirty="0">
              <a:latin typeface="Corbel" pitchFamily="34" charset="0"/>
            </a:endParaRPr>
          </a:p>
        </p:txBody>
      </p:sp>
      <p:sp>
        <p:nvSpPr>
          <p:cNvPr id="5" name="4 Dikdörtgen"/>
          <p:cNvSpPr/>
          <p:nvPr/>
        </p:nvSpPr>
        <p:spPr>
          <a:xfrm>
            <a:off x="1115616" y="1268760"/>
            <a:ext cx="6984776" cy="648072"/>
          </a:xfrm>
          <a:prstGeom prst="rect">
            <a:avLst/>
          </a:pr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endParaRPr lang="tr-TR" sz="2800" dirty="0" smtClean="0">
              <a:latin typeface="Corbel" pitchFamily="34" charset="0"/>
            </a:endParaRPr>
          </a:p>
          <a:p>
            <a:pPr algn="ctr" defTabSz="711200">
              <a:lnSpc>
                <a:spcPct val="90000"/>
              </a:lnSpc>
              <a:spcAft>
                <a:spcPct val="35000"/>
              </a:spcAft>
            </a:pPr>
            <a:r>
              <a:rPr lang="tr-TR" sz="2800" dirty="0" smtClean="0">
                <a:latin typeface="Corbel" pitchFamily="34" charset="0"/>
              </a:rPr>
              <a:t>Avrupa Komisyonu Strateji Dokümanları</a:t>
            </a:r>
          </a:p>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6" name="Down Arrow 6"/>
          <p:cNvSpPr/>
          <p:nvPr/>
        </p:nvSpPr>
        <p:spPr>
          <a:xfrm>
            <a:off x="4932040" y="1988840"/>
            <a:ext cx="432048" cy="792088"/>
          </a:xfrm>
          <a:prstGeom prst="downArrow">
            <a:avLst/>
          </a:prstGeom>
          <a:solidFill>
            <a:schemeClr val="bg1"/>
          </a:solidFill>
          <a:ln>
            <a:solidFill>
              <a:schemeClr val="accent1"/>
            </a:solidFill>
          </a:ln>
          <a:scene3d>
            <a:camera prst="orthographicFront">
              <a:rot lat="0" lon="0" rev="240000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7" name="Down Arrow 7"/>
          <p:cNvSpPr/>
          <p:nvPr/>
        </p:nvSpPr>
        <p:spPr>
          <a:xfrm>
            <a:off x="3563888" y="1988840"/>
            <a:ext cx="432048" cy="792088"/>
          </a:xfrm>
          <a:prstGeom prst="downArrow">
            <a:avLst/>
          </a:prstGeom>
          <a:solidFill>
            <a:schemeClr val="bg1"/>
          </a:solidFill>
          <a:ln>
            <a:solidFill>
              <a:schemeClr val="accent1"/>
            </a:solidFill>
          </a:ln>
          <a:scene3d>
            <a:camera prst="orthographicFront">
              <a:rot lat="0" lon="0" rev="19199999"/>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8" name="Rectangle 9"/>
          <p:cNvSpPr/>
          <p:nvPr/>
        </p:nvSpPr>
        <p:spPr>
          <a:xfrm>
            <a:off x="4716016" y="2924944"/>
            <a:ext cx="1944216" cy="1368152"/>
          </a:xfrm>
          <a:prstGeom prst="rect">
            <a:avLst/>
          </a:prstGeom>
          <a:solidFill>
            <a:schemeClr val="accent6"/>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3200" b="1" u="none" kern="1200" dirty="0" smtClean="0">
                <a:latin typeface="Corbel" pitchFamily="34" charset="0"/>
              </a:rPr>
              <a:t>STTP</a:t>
            </a:r>
          </a:p>
        </p:txBody>
      </p:sp>
      <p:sp>
        <p:nvSpPr>
          <p:cNvPr id="9" name="Rectangle 10"/>
          <p:cNvSpPr/>
          <p:nvPr/>
        </p:nvSpPr>
        <p:spPr>
          <a:xfrm>
            <a:off x="2123728" y="2924944"/>
            <a:ext cx="1872208" cy="1368152"/>
          </a:xfrm>
          <a:prstGeom prst="rect">
            <a:avLst/>
          </a:pr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3200" b="1" u="none" kern="1200" dirty="0" smtClean="0">
                <a:latin typeface="Corbel" pitchFamily="34" charset="0"/>
              </a:rPr>
              <a:t>WHITE PAPER</a:t>
            </a:r>
          </a:p>
        </p:txBody>
      </p:sp>
      <p:sp>
        <p:nvSpPr>
          <p:cNvPr id="10" name="9 Dikdörtgen"/>
          <p:cNvSpPr/>
          <p:nvPr/>
        </p:nvSpPr>
        <p:spPr>
          <a:xfrm>
            <a:off x="1187624" y="4653136"/>
            <a:ext cx="6984776" cy="648072"/>
          </a:xfrm>
          <a:prstGeom prst="rect">
            <a:avLst/>
          </a:pr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a:r>
              <a:rPr lang="tr-TR" sz="2800" dirty="0" smtClean="0">
                <a:latin typeface="Corbel" pitchFamily="34" charset="0"/>
              </a:rPr>
              <a:t>Avrupa Teknoloji Platformları Raporları</a:t>
            </a:r>
          </a:p>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11" name="10 Dikdörtgen"/>
          <p:cNvSpPr/>
          <p:nvPr/>
        </p:nvSpPr>
        <p:spPr>
          <a:xfrm>
            <a:off x="1187624" y="5589240"/>
            <a:ext cx="6984776" cy="648072"/>
          </a:xfrm>
          <a:prstGeom prst="rect">
            <a:avLst/>
          </a:pr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a:r>
              <a:rPr lang="tr-TR" sz="2800" dirty="0" smtClean="0">
                <a:latin typeface="Corbel" pitchFamily="34" charset="0"/>
                <a:ea typeface="Calibri"/>
                <a:cs typeface="Times New Roman"/>
              </a:rPr>
              <a:t>Avrupa Komisyonu Ortak Araştırma Merkezi </a:t>
            </a:r>
            <a:endParaRPr lang="tr-TR" sz="2800" dirty="0" smtClean="0">
              <a:latin typeface="Corbel" pitchFamily="34" charset="0"/>
            </a:endParaRPr>
          </a:p>
        </p:txBody>
      </p:sp>
    </p:spTree>
    <p:extLst>
      <p:ext uri="{BB962C8B-B14F-4D97-AF65-F5344CB8AC3E}">
        <p14:creationId xmlns:p14="http://schemas.microsoft.com/office/powerpoint/2010/main" val="302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72400" cy="706090"/>
          </a:xfrm>
        </p:spPr>
        <p:txBody>
          <a:bodyPr>
            <a:normAutofit/>
          </a:bodyPr>
          <a:lstStyle/>
          <a:p>
            <a:r>
              <a:rPr lang="tr-TR" sz="3200" dirty="0" smtClean="0">
                <a:latin typeface="Corbel" pitchFamily="34" charset="0"/>
              </a:rPr>
              <a:t>Beyaz Kitap (White Paper on Transport)</a:t>
            </a:r>
            <a:endParaRPr lang="tr-TR" sz="3200" dirty="0">
              <a:latin typeface="Corbel" pitchFamily="34" charset="0"/>
            </a:endParaRPr>
          </a:p>
        </p:txBody>
      </p:sp>
      <p:sp>
        <p:nvSpPr>
          <p:cNvPr id="3" name="Content Placeholder 2"/>
          <p:cNvSpPr>
            <a:spLocks noGrp="1"/>
          </p:cNvSpPr>
          <p:nvPr>
            <p:ph idx="1"/>
          </p:nvPr>
        </p:nvSpPr>
        <p:spPr>
          <a:xfrm>
            <a:off x="179512" y="836712"/>
            <a:ext cx="8712968" cy="5760640"/>
          </a:xfrm>
        </p:spPr>
        <p:txBody>
          <a:bodyPr>
            <a:normAutofit/>
          </a:bodyPr>
          <a:lstStyle/>
          <a:p>
            <a:pPr marL="0" indent="0" algn="just">
              <a:buNone/>
            </a:pPr>
            <a:r>
              <a:rPr lang="tr-TR" sz="2800" dirty="0" smtClean="0">
                <a:latin typeface="Calibri"/>
                <a:ea typeface="Calibri"/>
              </a:rPr>
              <a:t>2050 </a:t>
            </a:r>
            <a:r>
              <a:rPr lang="tr-TR" sz="2800" dirty="0">
                <a:latin typeface="Calibri"/>
                <a:ea typeface="Calibri"/>
              </a:rPr>
              <a:t>yılına kadar, ulaştırma kaynaklı emisyon oranın 1990 yılındaki orana göre %60 oranında azaltılması </a:t>
            </a:r>
            <a:r>
              <a:rPr lang="tr-TR" sz="2800" dirty="0" smtClean="0">
                <a:latin typeface="Calibri"/>
                <a:ea typeface="Calibri"/>
              </a:rPr>
              <a:t>hedeflenmektedir</a:t>
            </a:r>
            <a:r>
              <a:rPr lang="tr-TR" sz="2400" dirty="0" smtClean="0">
                <a:latin typeface="Calibri"/>
                <a:ea typeface="Calibri"/>
              </a:rPr>
              <a:t>.</a:t>
            </a:r>
          </a:p>
          <a:p>
            <a:pPr marL="400050" lvl="1" indent="0" algn="just">
              <a:buNone/>
            </a:pPr>
            <a:r>
              <a:rPr lang="tr-TR" sz="2400" dirty="0" smtClean="0">
                <a:latin typeface="Calibri"/>
              </a:rPr>
              <a:t>-</a:t>
            </a:r>
            <a:r>
              <a:rPr lang="tr-TR" sz="2400" b="1" dirty="0">
                <a:latin typeface="Calibri"/>
                <a:ea typeface="Calibri"/>
                <a:cs typeface="Times New Roman"/>
              </a:rPr>
              <a:t>2030 yılında, konvansiyonel yakıtlarla çalışan araçların şehiriçi ulaşımda kullanımının </a:t>
            </a:r>
            <a:r>
              <a:rPr lang="tr-TR" sz="2400" b="1" dirty="0" smtClean="0">
                <a:latin typeface="Calibri"/>
                <a:ea typeface="Calibri"/>
                <a:cs typeface="Times New Roman"/>
              </a:rPr>
              <a:t>%50’ye </a:t>
            </a:r>
            <a:r>
              <a:rPr lang="tr-TR" sz="2400" b="1" dirty="0">
                <a:latin typeface="Calibri"/>
                <a:ea typeface="Calibri"/>
                <a:cs typeface="Times New Roman"/>
              </a:rPr>
              <a:t>indirilmesi </a:t>
            </a:r>
            <a:endParaRPr lang="tr-TR" sz="2400" b="1" dirty="0" smtClean="0">
              <a:latin typeface="Calibri"/>
              <a:ea typeface="Calibri"/>
              <a:cs typeface="Times New Roman"/>
            </a:endParaRPr>
          </a:p>
          <a:p>
            <a:pPr marL="400050" lvl="1" indent="0" algn="just">
              <a:buNone/>
            </a:pPr>
            <a:r>
              <a:rPr lang="tr-TR" sz="2400" dirty="0" smtClean="0">
                <a:latin typeface="Calibri"/>
                <a:ea typeface="Calibri"/>
                <a:cs typeface="Times New Roman"/>
              </a:rPr>
              <a:t>-Havacılık </a:t>
            </a:r>
            <a:r>
              <a:rPr lang="tr-TR" sz="2400" dirty="0">
                <a:latin typeface="Calibri"/>
                <a:ea typeface="Calibri"/>
                <a:cs typeface="Times New Roman"/>
              </a:rPr>
              <a:t>sektöründe kullanılacak </a:t>
            </a:r>
            <a:r>
              <a:rPr lang="tr-TR" sz="2400" dirty="0" smtClean="0">
                <a:latin typeface="Calibri"/>
                <a:ea typeface="Calibri"/>
                <a:cs typeface="Times New Roman"/>
              </a:rPr>
              <a:t>sürdürülebilir yakıtların </a:t>
            </a:r>
            <a:r>
              <a:rPr lang="tr-TR" sz="2400" dirty="0">
                <a:latin typeface="Calibri"/>
                <a:ea typeface="Calibri"/>
                <a:cs typeface="Times New Roman"/>
              </a:rPr>
              <a:t>kullanımının %40 oranına ulaşması, gemilerde kullanılan yakıtlar nedeniyle meydana gelen CO</a:t>
            </a:r>
            <a:r>
              <a:rPr lang="tr-TR" sz="2400" baseline="-25000" dirty="0">
                <a:latin typeface="Calibri"/>
                <a:ea typeface="Calibri"/>
                <a:cs typeface="Times New Roman"/>
              </a:rPr>
              <a:t>2 </a:t>
            </a:r>
            <a:r>
              <a:rPr lang="tr-TR" sz="2400" dirty="0">
                <a:latin typeface="Calibri"/>
                <a:ea typeface="Calibri"/>
                <a:cs typeface="Times New Roman"/>
              </a:rPr>
              <a:t>emisyonun %40-%50 oranında </a:t>
            </a:r>
            <a:r>
              <a:rPr lang="tr-TR" sz="2400" dirty="0" smtClean="0">
                <a:latin typeface="Calibri"/>
                <a:ea typeface="Calibri"/>
                <a:cs typeface="Times New Roman"/>
              </a:rPr>
              <a:t>azaltılması</a:t>
            </a:r>
          </a:p>
          <a:p>
            <a:pPr marL="400050" lvl="1" indent="0" algn="just">
              <a:buNone/>
            </a:pPr>
            <a:r>
              <a:rPr lang="tr-TR" sz="2400" dirty="0" smtClean="0">
                <a:latin typeface="Calibri"/>
                <a:ea typeface="Calibri"/>
                <a:cs typeface="Times New Roman"/>
              </a:rPr>
              <a:t>-2050 </a:t>
            </a:r>
            <a:r>
              <a:rPr lang="tr-TR" sz="2400" dirty="0">
                <a:latin typeface="Calibri"/>
                <a:ea typeface="Calibri"/>
                <a:cs typeface="Times New Roman"/>
              </a:rPr>
              <a:t>yılı itibariyle Avrupa’da </a:t>
            </a:r>
            <a:r>
              <a:rPr lang="tr-TR" sz="2400" b="1" dirty="0">
                <a:latin typeface="Calibri"/>
                <a:ea typeface="Calibri"/>
                <a:cs typeface="Times New Roman"/>
              </a:rPr>
              <a:t>yüksek hızlı tren </a:t>
            </a:r>
            <a:r>
              <a:rPr lang="tr-TR" sz="2400" dirty="0">
                <a:latin typeface="Calibri"/>
                <a:ea typeface="Calibri"/>
                <a:cs typeface="Times New Roman"/>
              </a:rPr>
              <a:t>ağının tamamlanması</a:t>
            </a:r>
            <a:endParaRPr lang="tr-TR"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249817"/>
            <a:ext cx="2010916" cy="123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a:stretch>
            <a:fillRect/>
          </a:stretch>
        </p:blipFill>
        <p:spPr bwMode="auto">
          <a:xfrm>
            <a:off x="683568" y="5276519"/>
            <a:ext cx="1080120" cy="1536857"/>
          </a:xfrm>
          <a:prstGeom prst="rect">
            <a:avLst/>
          </a:prstGeom>
          <a:noFill/>
          <a:ln w="9525">
            <a:noFill/>
            <a:miter lim="800000"/>
            <a:headEnd/>
            <a:tailEnd/>
          </a:ln>
        </p:spPr>
      </p:pic>
    </p:spTree>
    <p:extLst>
      <p:ext uri="{BB962C8B-B14F-4D97-AF65-F5344CB8AC3E}">
        <p14:creationId xmlns:p14="http://schemas.microsoft.com/office/powerpoint/2010/main" val="3690440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172400" cy="706090"/>
          </a:xfrm>
        </p:spPr>
        <p:txBody>
          <a:bodyPr/>
          <a:lstStyle/>
          <a:p>
            <a:r>
              <a:rPr lang="tr-TR" dirty="0" smtClean="0">
                <a:latin typeface="Corbel" pitchFamily="34" charset="0"/>
              </a:rPr>
              <a:t>H2020:2014-2015 ÇALIŞMA PROGRAMI</a:t>
            </a:r>
            <a:endParaRPr lang="tr-TR" dirty="0">
              <a:latin typeface="Corbel" pitchFamily="34" charset="0"/>
            </a:endParaRPr>
          </a:p>
        </p:txBody>
      </p:sp>
      <p:sp>
        <p:nvSpPr>
          <p:cNvPr id="3" name="2 İçerik Yer Tutucusu"/>
          <p:cNvSpPr>
            <a:spLocks noGrp="1"/>
          </p:cNvSpPr>
          <p:nvPr>
            <p:ph idx="1"/>
          </p:nvPr>
        </p:nvSpPr>
        <p:spPr/>
        <p:txBody>
          <a:bodyPr>
            <a:normAutofit fontScale="92500" lnSpcReduction="20000"/>
          </a:bodyPr>
          <a:lstStyle/>
          <a:p>
            <a:r>
              <a:rPr lang="tr-TR" dirty="0" smtClean="0">
                <a:latin typeface="Corbel" pitchFamily="34" charset="0"/>
              </a:rPr>
              <a:t>2 Aşamalı Çağrı Sistemi</a:t>
            </a:r>
          </a:p>
          <a:p>
            <a:r>
              <a:rPr lang="tr-TR" dirty="0" err="1" smtClean="0">
                <a:latin typeface="Corbel" pitchFamily="34" charset="0"/>
              </a:rPr>
              <a:t>İnovasyon</a:t>
            </a:r>
            <a:r>
              <a:rPr lang="tr-TR" dirty="0" smtClean="0">
                <a:latin typeface="Corbel" pitchFamily="34" charset="0"/>
              </a:rPr>
              <a:t> Projeleri (%70 destek)-(%100) </a:t>
            </a:r>
          </a:p>
          <a:p>
            <a:r>
              <a:rPr lang="tr-TR" dirty="0" smtClean="0">
                <a:latin typeface="Corbel" pitchFamily="34" charset="0"/>
              </a:rPr>
              <a:t>Her yıl  çağrı açılacak</a:t>
            </a:r>
          </a:p>
          <a:p>
            <a:r>
              <a:rPr lang="tr-TR" dirty="0" smtClean="0">
                <a:latin typeface="Corbel" pitchFamily="34" charset="0"/>
              </a:rPr>
              <a:t>Çalışma programları en az iki yıllık</a:t>
            </a:r>
          </a:p>
          <a:p>
            <a:r>
              <a:rPr lang="tr-TR" dirty="0" smtClean="0">
                <a:latin typeface="Corbel" pitchFamily="34" charset="0"/>
              </a:rPr>
              <a:t>Avrupa Komisyonu’nun yayımladığı politika dokümanlarına referans</a:t>
            </a:r>
          </a:p>
          <a:p>
            <a:r>
              <a:rPr lang="tr-TR" dirty="0" smtClean="0">
                <a:latin typeface="Corbel" pitchFamily="34" charset="0"/>
              </a:rPr>
              <a:t>Yenilikçilik vurgusu</a:t>
            </a:r>
          </a:p>
          <a:p>
            <a:r>
              <a:rPr lang="tr-TR" dirty="0" smtClean="0">
                <a:latin typeface="Corbel" pitchFamily="34" charset="0"/>
              </a:rPr>
              <a:t>ICT önemi</a:t>
            </a:r>
          </a:p>
          <a:p>
            <a:r>
              <a:rPr lang="tr-TR" dirty="0" smtClean="0">
                <a:latin typeface="Corbel" pitchFamily="34" charset="0"/>
              </a:rPr>
              <a:t>KOBİ</a:t>
            </a:r>
          </a:p>
          <a:p>
            <a:r>
              <a:rPr lang="tr-TR" dirty="0" smtClean="0">
                <a:latin typeface="Corbel" pitchFamily="34" charset="0"/>
              </a:rPr>
              <a:t>Çağrı Açılış:  </a:t>
            </a:r>
            <a:r>
              <a:rPr lang="tr-TR" b="1" dirty="0" smtClean="0">
                <a:latin typeface="Corbel" pitchFamily="34" charset="0"/>
              </a:rPr>
              <a:t>10</a:t>
            </a:r>
            <a:r>
              <a:rPr lang="tr-TR" dirty="0" smtClean="0">
                <a:latin typeface="Corbel" pitchFamily="34" charset="0"/>
              </a:rPr>
              <a:t> </a:t>
            </a:r>
            <a:r>
              <a:rPr lang="tr-TR" b="1" dirty="0" smtClean="0">
                <a:latin typeface="Corbel" pitchFamily="34" charset="0"/>
              </a:rPr>
              <a:t>Aralık 2014 </a:t>
            </a:r>
            <a:endParaRPr lang="tr-TR" dirty="0" smtClean="0">
              <a:latin typeface="Corbel" pitchFamily="34" charset="0"/>
            </a:endParaRPr>
          </a:p>
          <a:p>
            <a:r>
              <a:rPr lang="tr-TR" b="1" dirty="0" smtClean="0">
                <a:latin typeface="Corbel" pitchFamily="34" charset="0"/>
              </a:rPr>
              <a:t>Bütçe: 252,96 m€ (2015)</a:t>
            </a:r>
          </a:p>
          <a:p>
            <a:pPr>
              <a:buNone/>
            </a:pPr>
            <a:endParaRPr lang="tr-TR" dirty="0" smtClean="0">
              <a:latin typeface="Corbel" pitchFamily="34" charset="0"/>
            </a:endParaRPr>
          </a:p>
          <a:p>
            <a:endParaRPr lang="tr-TR" dirty="0"/>
          </a:p>
        </p:txBody>
      </p:sp>
    </p:spTree>
    <p:extLst>
      <p:ext uri="{BB962C8B-B14F-4D97-AF65-F5344CB8AC3E}">
        <p14:creationId xmlns:p14="http://schemas.microsoft.com/office/powerpoint/2010/main" val="179368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172400" cy="706090"/>
          </a:xfrm>
        </p:spPr>
        <p:txBody>
          <a:bodyPr>
            <a:normAutofit/>
          </a:bodyPr>
          <a:lstStyle/>
          <a:p>
            <a:r>
              <a:rPr lang="tr-TR" sz="3200" dirty="0" err="1" smtClean="0">
                <a:latin typeface="Corbel" pitchFamily="34" charset="0"/>
              </a:rPr>
              <a:t>Technology</a:t>
            </a:r>
            <a:r>
              <a:rPr lang="tr-TR" sz="3200" dirty="0" smtClean="0">
                <a:latin typeface="Corbel" pitchFamily="34" charset="0"/>
              </a:rPr>
              <a:t> </a:t>
            </a:r>
            <a:r>
              <a:rPr lang="tr-TR" sz="3200" dirty="0" err="1" smtClean="0">
                <a:latin typeface="Corbel" pitchFamily="34" charset="0"/>
              </a:rPr>
              <a:t>Readiness</a:t>
            </a:r>
            <a:r>
              <a:rPr lang="tr-TR" sz="3200" dirty="0" smtClean="0">
                <a:latin typeface="Corbel" pitchFamily="34" charset="0"/>
              </a:rPr>
              <a:t> </a:t>
            </a:r>
            <a:r>
              <a:rPr lang="tr-TR" sz="3200" dirty="0" err="1" smtClean="0">
                <a:latin typeface="Corbel" pitchFamily="34" charset="0"/>
              </a:rPr>
              <a:t>Level</a:t>
            </a:r>
            <a:r>
              <a:rPr lang="tr-TR" sz="3200" dirty="0" smtClean="0">
                <a:latin typeface="Corbel" pitchFamily="34" charset="0"/>
              </a:rPr>
              <a:t> (TRL)</a:t>
            </a:r>
            <a:endParaRPr lang="tr-TR" sz="3200" dirty="0">
              <a:latin typeface="Corbel" pitchFamily="34" charset="0"/>
            </a:endParaRPr>
          </a:p>
        </p:txBody>
      </p:sp>
      <p:graphicFrame>
        <p:nvGraphicFramePr>
          <p:cNvPr id="6" name="5 İçerik Yer Tutucusu"/>
          <p:cNvGraphicFramePr>
            <a:graphicFrameLocks noGrp="1"/>
          </p:cNvGraphicFramePr>
          <p:nvPr>
            <p:ph idx="1"/>
          </p:nvPr>
        </p:nvGraphicFramePr>
        <p:xfrm>
          <a:off x="642367" y="1124744"/>
          <a:ext cx="7962081" cy="4728510"/>
        </p:xfrm>
        <a:graphic>
          <a:graphicData uri="http://schemas.openxmlformats.org/drawingml/2006/table">
            <a:tbl>
              <a:tblPr firstRow="1" bandRow="1">
                <a:tableStyleId>{BDBED569-4797-4DF1-A0F4-6AAB3CD982D8}</a:tableStyleId>
              </a:tblPr>
              <a:tblGrid>
                <a:gridCol w="1380130"/>
                <a:gridCol w="6581951"/>
              </a:tblGrid>
              <a:tr h="384059">
                <a:tc>
                  <a:txBody>
                    <a:bodyPr/>
                    <a:lstStyle/>
                    <a:p>
                      <a:r>
                        <a:rPr lang="tr-TR" b="1" dirty="0" smtClean="0"/>
                        <a:t>TRL1</a:t>
                      </a:r>
                      <a:endParaRPr lang="tr-TR" b="1" dirty="0">
                        <a:latin typeface="Corbel" pitchFamily="34" charset="0"/>
                      </a:endParaRPr>
                    </a:p>
                  </a:txBody>
                  <a:tcPr/>
                </a:tc>
                <a:tc>
                  <a:txBody>
                    <a:bodyPr/>
                    <a:lstStyle/>
                    <a:p>
                      <a:r>
                        <a:rPr lang="en-US" sz="1800" b="1" dirty="0" smtClean="0"/>
                        <a:t>basic principles observed </a:t>
                      </a:r>
                      <a:endParaRPr lang="tr-TR" b="1" dirty="0">
                        <a:latin typeface="Corbel" pitchFamily="34" charset="0"/>
                      </a:endParaRPr>
                    </a:p>
                  </a:txBody>
                  <a:tcPr/>
                </a:tc>
              </a:tr>
              <a:tr h="384059">
                <a:tc>
                  <a:txBody>
                    <a:bodyPr/>
                    <a:lstStyle/>
                    <a:p>
                      <a:r>
                        <a:rPr lang="tr-TR" b="1" dirty="0" smtClean="0"/>
                        <a:t>TRL 2</a:t>
                      </a:r>
                      <a:endParaRPr lang="tr-TR" b="1" dirty="0">
                        <a:latin typeface="Corbel" pitchFamily="34" charset="0"/>
                      </a:endParaRPr>
                    </a:p>
                  </a:txBody>
                  <a:tcPr/>
                </a:tc>
                <a:tc>
                  <a:txBody>
                    <a:bodyPr/>
                    <a:lstStyle/>
                    <a:p>
                      <a:r>
                        <a:rPr lang="en-US" sz="1800" b="1" dirty="0" smtClean="0"/>
                        <a:t>technology concept formulated </a:t>
                      </a:r>
                      <a:endParaRPr lang="tr-TR" b="1" dirty="0">
                        <a:latin typeface="Corbel" pitchFamily="34" charset="0"/>
                      </a:endParaRPr>
                    </a:p>
                  </a:txBody>
                  <a:tcPr/>
                </a:tc>
              </a:tr>
              <a:tr h="384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TRL 3</a:t>
                      </a:r>
                      <a:endParaRPr lang="tr-TR" b="1" dirty="0" smtClean="0">
                        <a:latin typeface="Corbel" pitchFamily="34" charset="0"/>
                      </a:endParaRPr>
                    </a:p>
                  </a:txBody>
                  <a:tcPr/>
                </a:tc>
                <a:tc>
                  <a:txBody>
                    <a:bodyPr/>
                    <a:lstStyle/>
                    <a:p>
                      <a:r>
                        <a:rPr lang="en-US" sz="1800" b="1" dirty="0" smtClean="0"/>
                        <a:t>experimental proof of concept </a:t>
                      </a:r>
                      <a:endParaRPr lang="tr-TR" b="1" dirty="0">
                        <a:latin typeface="Corbel" pitchFamily="34" charset="0"/>
                      </a:endParaRPr>
                    </a:p>
                  </a:txBody>
                  <a:tcPr/>
                </a:tc>
              </a:tr>
              <a:tr h="384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TRL 4</a:t>
                      </a:r>
                      <a:endParaRPr lang="tr-TR" b="1" dirty="0" smtClean="0">
                        <a:latin typeface="Corbel" pitchFamily="34" charset="0"/>
                      </a:endParaRPr>
                    </a:p>
                  </a:txBody>
                  <a:tcPr/>
                </a:tc>
                <a:tc>
                  <a:txBody>
                    <a:bodyPr/>
                    <a:lstStyle/>
                    <a:p>
                      <a:r>
                        <a:rPr lang="en-US" sz="1800" b="1" dirty="0" smtClean="0"/>
                        <a:t>technology validated in lab </a:t>
                      </a:r>
                      <a:endParaRPr lang="tr-TR" b="1" dirty="0">
                        <a:latin typeface="Corbel" pitchFamily="34" charset="0"/>
                      </a:endParaRPr>
                    </a:p>
                  </a:txBody>
                  <a:tcPr/>
                </a:tc>
              </a:tr>
              <a:tr h="690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TRL 5</a:t>
                      </a:r>
                      <a:endParaRPr lang="tr-TR" b="1" dirty="0" smtClean="0">
                        <a:latin typeface="Corbel" pitchFamily="34" charset="0"/>
                      </a:endParaRPr>
                    </a:p>
                  </a:txBody>
                  <a:tcPr/>
                </a:tc>
                <a:tc>
                  <a:txBody>
                    <a:bodyPr/>
                    <a:lstStyle/>
                    <a:p>
                      <a:r>
                        <a:rPr lang="en-US" sz="1800" b="1" dirty="0" smtClean="0"/>
                        <a:t>technology validated in relevant environment (industrially relevant environment in the case of key enabling technologies) </a:t>
                      </a:r>
                      <a:endParaRPr lang="tr-TR" b="1" dirty="0">
                        <a:latin typeface="Corbel" pitchFamily="34" charset="0"/>
                      </a:endParaRPr>
                    </a:p>
                  </a:txBody>
                  <a:tcPr/>
                </a:tc>
              </a:tr>
              <a:tr h="787107">
                <a:tc>
                  <a:txBody>
                    <a:bodyPr/>
                    <a:lstStyle/>
                    <a:p>
                      <a:r>
                        <a:rPr lang="tr-TR" b="1" dirty="0" smtClean="0"/>
                        <a:t>TRL</a:t>
                      </a:r>
                      <a:r>
                        <a:rPr lang="tr-TR" b="1" baseline="0" dirty="0" smtClean="0"/>
                        <a:t> </a:t>
                      </a:r>
                      <a:r>
                        <a:rPr lang="tr-TR" b="1" dirty="0" smtClean="0"/>
                        <a:t>6</a:t>
                      </a:r>
                      <a:endParaRPr lang="tr-TR" b="1" dirty="0">
                        <a:latin typeface="Corbel" pitchFamily="34" charset="0"/>
                      </a:endParaRPr>
                    </a:p>
                  </a:txBody>
                  <a:tcPr/>
                </a:tc>
                <a:tc>
                  <a:txBody>
                    <a:bodyPr/>
                    <a:lstStyle/>
                    <a:p>
                      <a:r>
                        <a:rPr lang="en-US" sz="1800" b="1" dirty="0" smtClean="0"/>
                        <a:t>technology demonstrated in relevant environment (industrially relevant environment in the case of key enabling technologies) </a:t>
                      </a:r>
                      <a:endParaRPr lang="tr-TR" b="1" dirty="0">
                        <a:latin typeface="Corbel" pitchFamily="34" charset="0"/>
                      </a:endParaRPr>
                    </a:p>
                  </a:txBody>
                  <a:tcPr/>
                </a:tc>
              </a:tr>
              <a:tr h="384059">
                <a:tc>
                  <a:txBody>
                    <a:bodyPr/>
                    <a:lstStyle/>
                    <a:p>
                      <a:r>
                        <a:rPr lang="tr-TR" dirty="0" smtClean="0"/>
                        <a:t>TRL 7</a:t>
                      </a:r>
                      <a:endParaRPr lang="tr-TR" dirty="0">
                        <a:latin typeface="Corbel" pitchFamily="34" charset="0"/>
                      </a:endParaRPr>
                    </a:p>
                  </a:txBody>
                  <a:tcPr/>
                </a:tc>
                <a:tc>
                  <a:txBody>
                    <a:bodyPr/>
                    <a:lstStyle/>
                    <a:p>
                      <a:r>
                        <a:rPr lang="tr-TR" sz="1800" dirty="0" err="1" smtClean="0"/>
                        <a:t>system</a:t>
                      </a:r>
                      <a:r>
                        <a:rPr lang="tr-TR" sz="1800" dirty="0" smtClean="0"/>
                        <a:t> </a:t>
                      </a:r>
                      <a:r>
                        <a:rPr lang="tr-TR" sz="1800" dirty="0" err="1" smtClean="0"/>
                        <a:t>prototype</a:t>
                      </a:r>
                      <a:r>
                        <a:rPr lang="tr-TR" sz="1800" dirty="0" smtClean="0"/>
                        <a:t> </a:t>
                      </a:r>
                      <a:r>
                        <a:rPr lang="tr-TR" sz="1800" dirty="0" err="1" smtClean="0"/>
                        <a:t>demonstration</a:t>
                      </a:r>
                      <a:r>
                        <a:rPr lang="tr-TR" sz="1800" dirty="0" smtClean="0"/>
                        <a:t> in </a:t>
                      </a:r>
                      <a:r>
                        <a:rPr lang="tr-TR" sz="1800" dirty="0" err="1" smtClean="0"/>
                        <a:t>operational</a:t>
                      </a:r>
                      <a:r>
                        <a:rPr lang="tr-TR" sz="1800" dirty="0" smtClean="0"/>
                        <a:t> </a:t>
                      </a:r>
                      <a:r>
                        <a:rPr lang="tr-TR" sz="1800" dirty="0" err="1" smtClean="0"/>
                        <a:t>environment</a:t>
                      </a:r>
                      <a:r>
                        <a:rPr lang="tr-TR" sz="1800" dirty="0" smtClean="0"/>
                        <a:t> </a:t>
                      </a:r>
                      <a:endParaRPr lang="tr-TR" dirty="0">
                        <a:latin typeface="Corbel" pitchFamily="34" charset="0"/>
                      </a:endParaRPr>
                    </a:p>
                  </a:txBody>
                  <a:tcPr/>
                </a:tc>
              </a:tr>
              <a:tr h="384059">
                <a:tc>
                  <a:txBody>
                    <a:bodyPr/>
                    <a:lstStyle/>
                    <a:p>
                      <a:r>
                        <a:rPr lang="tr-TR" dirty="0" smtClean="0"/>
                        <a:t>TRL 8</a:t>
                      </a:r>
                      <a:endParaRPr lang="tr-TR" dirty="0">
                        <a:latin typeface="Corbel" pitchFamily="34" charset="0"/>
                      </a:endParaRPr>
                    </a:p>
                  </a:txBody>
                  <a:tcPr/>
                </a:tc>
                <a:tc>
                  <a:txBody>
                    <a:bodyPr/>
                    <a:lstStyle/>
                    <a:p>
                      <a:r>
                        <a:rPr lang="en-US" sz="1800" dirty="0" smtClean="0"/>
                        <a:t>system complete and qualified </a:t>
                      </a:r>
                      <a:endParaRPr lang="tr-TR" dirty="0">
                        <a:latin typeface="Corbel" pitchFamily="34" charset="0"/>
                      </a:endParaRPr>
                    </a:p>
                  </a:txBody>
                  <a:tcPr/>
                </a:tc>
              </a:tr>
              <a:tr h="946995">
                <a:tc>
                  <a:txBody>
                    <a:bodyPr/>
                    <a:lstStyle/>
                    <a:p>
                      <a:r>
                        <a:rPr lang="tr-TR" dirty="0" smtClean="0"/>
                        <a:t>TRL 9</a:t>
                      </a:r>
                      <a:endParaRPr lang="tr-TR" dirty="0">
                        <a:latin typeface="Corbel" pitchFamily="34" charset="0"/>
                      </a:endParaRPr>
                    </a:p>
                  </a:txBody>
                  <a:tcPr/>
                </a:tc>
                <a:tc>
                  <a:txBody>
                    <a:bodyPr/>
                    <a:lstStyle/>
                    <a:p>
                      <a:r>
                        <a:rPr lang="en-US" sz="1800" dirty="0" smtClean="0"/>
                        <a:t>actual system proven in operational environment (competitive manufacturing in the case of key enabling technologies; or in space) </a:t>
                      </a:r>
                      <a:endParaRPr lang="tr-TR" dirty="0">
                        <a:latin typeface="Corbel" pitchFamily="34" charset="0"/>
                      </a:endParaRPr>
                    </a:p>
                  </a:txBody>
                  <a:tcPr/>
                </a:tc>
              </a:tr>
            </a:tbl>
          </a:graphicData>
        </a:graphic>
      </p:graphicFrame>
    </p:spTree>
    <p:extLst>
      <p:ext uri="{BB962C8B-B14F-4D97-AF65-F5344CB8AC3E}">
        <p14:creationId xmlns:p14="http://schemas.microsoft.com/office/powerpoint/2010/main" val="379426414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ctrTitle"/>
          </p:nvPr>
        </p:nvSpPr>
        <p:spPr/>
        <p:txBody>
          <a:bodyPr>
            <a:normAutofit/>
          </a:bodyPr>
          <a:lstStyle/>
          <a:p>
            <a:r>
              <a:rPr lang="tr-TR" sz="6600" dirty="0" smtClean="0">
                <a:latin typeface="Corbel" pitchFamily="34" charset="0"/>
              </a:rPr>
              <a:t>2015 </a:t>
            </a:r>
            <a:r>
              <a:rPr lang="tr-TR" sz="6600" dirty="0" err="1" smtClean="0">
                <a:latin typeface="Corbel" pitchFamily="34" charset="0"/>
              </a:rPr>
              <a:t>Cağrı</a:t>
            </a:r>
            <a:r>
              <a:rPr lang="tr-TR" sz="6600" dirty="0" smtClean="0">
                <a:latin typeface="Corbel" pitchFamily="34" charset="0"/>
              </a:rPr>
              <a:t> Konuları</a:t>
            </a:r>
            <a:endParaRPr lang="tr-TR" sz="6600" dirty="0">
              <a:latin typeface="Corbel" pitchFamily="34" charset="0"/>
            </a:endParaRPr>
          </a:p>
        </p:txBody>
      </p:sp>
      <p:sp>
        <p:nvSpPr>
          <p:cNvPr id="10" name="9 Alt Başlık"/>
          <p:cNvSpPr>
            <a:spLocks noGrp="1"/>
          </p:cNvSpPr>
          <p:nvPr>
            <p:ph type="subTitle" idx="1"/>
          </p:nvPr>
        </p:nvSpPr>
        <p:spPr>
          <a:xfrm>
            <a:off x="1403648" y="3933056"/>
            <a:ext cx="6400800" cy="1752600"/>
          </a:xfrm>
        </p:spPr>
        <p:txBody>
          <a:bodyPr>
            <a:normAutofit/>
          </a:bodyPr>
          <a:lstStyle/>
          <a:p>
            <a:endParaRPr lang="tr-TR" sz="4000" dirty="0">
              <a:latin typeface="Corbel" pitchFamily="34" charset="0"/>
            </a:endParaRPr>
          </a:p>
        </p:txBody>
      </p:sp>
    </p:spTree>
    <p:extLst>
      <p:ext uri="{BB962C8B-B14F-4D97-AF65-F5344CB8AC3E}">
        <p14:creationId xmlns:p14="http://schemas.microsoft.com/office/powerpoint/2010/main" val="2431837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60"/>
            <a:ext cx="8280250" cy="706090"/>
          </a:xfrm>
        </p:spPr>
        <p:txBody>
          <a:bodyPr>
            <a:normAutofit/>
          </a:bodyPr>
          <a:lstStyle/>
          <a:p>
            <a:pPr fontAlgn="ctr"/>
            <a:r>
              <a:rPr lang="tr-TR" dirty="0" smtClean="0">
                <a:latin typeface="Corbel" pitchFamily="34" charset="0"/>
              </a:rPr>
              <a:t>2015 Çağrı Konuları</a:t>
            </a:r>
            <a:endParaRPr lang="en-US" dirty="0">
              <a:solidFill>
                <a:srgbClr val="000000"/>
              </a:solidFill>
              <a:latin typeface="Corbe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79703141"/>
              </p:ext>
            </p:extLst>
          </p:nvPr>
        </p:nvGraphicFramePr>
        <p:xfrm>
          <a:off x="179512" y="836712"/>
          <a:ext cx="8640960" cy="2709544"/>
        </p:xfrm>
        <a:graphic>
          <a:graphicData uri="http://schemas.openxmlformats.org/drawingml/2006/table">
            <a:tbl>
              <a:tblPr>
                <a:tableStyleId>{5C22544A-7EE6-4342-B048-85BDC9FD1C3A}</a:tableStyleId>
              </a:tblPr>
              <a:tblGrid>
                <a:gridCol w="5055652"/>
                <a:gridCol w="717062"/>
                <a:gridCol w="1434123"/>
                <a:gridCol w="1434123"/>
              </a:tblGrid>
              <a:tr h="350600">
                <a:tc gridSpan="4">
                  <a:txBody>
                    <a:bodyPr/>
                    <a:lstStyle/>
                    <a:p>
                      <a:pPr algn="ctr" fontAlgn="ctr"/>
                      <a:r>
                        <a:rPr lang="tr-TR" sz="1800" b="1" i="0" u="none" strike="noStrike" dirty="0" err="1" smtClean="0">
                          <a:solidFill>
                            <a:schemeClr val="dk1"/>
                          </a:solidFill>
                          <a:effectLst/>
                          <a:latin typeface="Corbel" pitchFamily="34" charset="0"/>
                        </a:rPr>
                        <a:t>Aviation</a:t>
                      </a:r>
                      <a:endParaRPr lang="tr-TR" sz="1800" b="1" i="0" u="none" strike="noStrike" dirty="0">
                        <a:solidFill>
                          <a:srgbClr val="000000"/>
                        </a:solidFill>
                        <a:effectLst/>
                        <a:latin typeface="Corbel" pitchFamily="34" charset="0"/>
                      </a:endParaRPr>
                    </a:p>
                  </a:txBody>
                  <a:tcPr marL="8150" marR="8150" marT="815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orbel" pitchFamily="34" charset="0"/>
                          <a:ea typeface="+mn-ea"/>
                          <a:cs typeface="+mn-cs"/>
                        </a:rPr>
                        <a:t>MG.1.2-2015 Enhancing resource efficiency of aviation</a:t>
                      </a: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u="none" strike="noStrike" dirty="0" smtClean="0">
                          <a:effectLst/>
                          <a:latin typeface="Corbel" pitchFamily="34" charset="0"/>
                        </a:rPr>
                        <a:t>RIA</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15.10.2015</a:t>
                      </a:r>
                      <a:endParaRPr lang="tr-TR" sz="1600" b="0" i="0" u="none" strike="noStrike" dirty="0">
                        <a:solidFill>
                          <a:srgbClr val="000000"/>
                        </a:solidFill>
                        <a:effectLst/>
                        <a:latin typeface="Corbel" pitchFamily="34" charset="0"/>
                      </a:endParaRPr>
                    </a:p>
                  </a:txBody>
                  <a:tcPr marL="8150" marR="8150" marT="8150" marB="0" anchor="ct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orbel" pitchFamily="34" charset="0"/>
                          <a:ea typeface="+mn-ea"/>
                          <a:cs typeface="+mn-cs"/>
                        </a:rPr>
                        <a:t>MG.1.8-2015. International cooperation in aeronautics</a:t>
                      </a:r>
                      <a:r>
                        <a:rPr lang="tr-TR" sz="1600" b="0" i="0" u="none" strike="noStrike" kern="1200" dirty="0" smtClean="0">
                          <a:solidFill>
                            <a:srgbClr val="000000"/>
                          </a:solidFill>
                          <a:effectLst/>
                          <a:latin typeface="Corbel" pitchFamily="34" charset="0"/>
                          <a:ea typeface="+mn-ea"/>
                          <a:cs typeface="+mn-cs"/>
                        </a:rPr>
                        <a:t> </a:t>
                      </a:r>
                      <a:r>
                        <a:rPr lang="tr-TR" sz="1600" b="0" i="0" u="none" strike="noStrike" kern="1200" dirty="0" err="1" smtClean="0">
                          <a:solidFill>
                            <a:srgbClr val="000000"/>
                          </a:solidFill>
                          <a:effectLst/>
                          <a:latin typeface="Corbel" pitchFamily="34" charset="0"/>
                          <a:ea typeface="+mn-ea"/>
                          <a:cs typeface="+mn-cs"/>
                        </a:rPr>
                        <a:t>with</a:t>
                      </a:r>
                      <a:r>
                        <a:rPr lang="tr-TR" sz="1600" b="0" i="0" u="none" strike="noStrike" kern="1200" dirty="0" smtClean="0">
                          <a:solidFill>
                            <a:srgbClr val="000000"/>
                          </a:solidFill>
                          <a:effectLst/>
                          <a:latin typeface="Corbel" pitchFamily="34" charset="0"/>
                          <a:ea typeface="+mn-ea"/>
                          <a:cs typeface="+mn-cs"/>
                        </a:rPr>
                        <a:t> </a:t>
                      </a:r>
                      <a:r>
                        <a:rPr lang="tr-TR" sz="1600" b="0" i="0" u="none" strike="noStrike" kern="1200" dirty="0" err="1" smtClean="0">
                          <a:solidFill>
                            <a:srgbClr val="000000"/>
                          </a:solidFill>
                          <a:effectLst/>
                          <a:latin typeface="Corbel" pitchFamily="34" charset="0"/>
                          <a:ea typeface="+mn-ea"/>
                          <a:cs typeface="+mn-cs"/>
                        </a:rPr>
                        <a:t>Japan</a:t>
                      </a:r>
                      <a:endParaRPr lang="en-US" sz="1600" b="0" i="0" u="none" strike="noStrike" kern="1200" dirty="0" smtClean="0">
                        <a:solidFill>
                          <a:srgbClr val="000000"/>
                        </a:solidFill>
                        <a:effectLst/>
                        <a:latin typeface="Corbel" pitchFamily="34" charset="0"/>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b="0" i="0" u="none" strike="noStrike" dirty="0" smtClean="0">
                          <a:solidFill>
                            <a:srgbClr val="000000"/>
                          </a:solidFill>
                          <a:effectLst/>
                          <a:latin typeface="Corbel" pitchFamily="34" charset="0"/>
                        </a:rPr>
                        <a:t>RIA</a:t>
                      </a:r>
                      <a:endParaRPr lang="tr-TR" sz="1600" b="0" i="0" u="none" strike="noStrike" dirty="0">
                        <a:solidFill>
                          <a:srgbClr val="000000"/>
                        </a:solidFill>
                        <a:effectLst/>
                        <a:latin typeface="Corbel" pitchFamily="34" charset="0"/>
                      </a:endParaRPr>
                    </a:p>
                  </a:txBody>
                  <a:tcPr marL="8150" marR="8150" marT="8150" marB="0" anchor="ct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hMerge="1">
                  <a:txBody>
                    <a:bodyPr/>
                    <a:lstStyle/>
                    <a:p>
                      <a:pPr algn="ctr" fontAlgn="ctr"/>
                      <a:endParaRPr lang="tr-TR" sz="1600" b="0" i="0" u="none" strike="noStrike" dirty="0">
                        <a:solidFill>
                          <a:srgbClr val="000000"/>
                        </a:solidFill>
                        <a:effectLst/>
                        <a:latin typeface="Corbel" pitchFamily="34" charset="0"/>
                      </a:endParaRPr>
                    </a:p>
                  </a:txBody>
                  <a:tcPr marL="8150" marR="8150" marT="8150" marB="0" anchor="ct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orbel" pitchFamily="34" charset="0"/>
                        </a:rPr>
                        <a:t>MG.1.9-2015.International cooperation in aeronautics with Canada</a:t>
                      </a:r>
                      <a:endParaRPr lang="en-US"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b="0" i="0" u="none" strike="noStrike" dirty="0" smtClean="0">
                          <a:solidFill>
                            <a:srgbClr val="000000"/>
                          </a:solidFill>
                          <a:effectLst/>
                          <a:latin typeface="Corbel" pitchFamily="34" charset="0"/>
                        </a:rPr>
                        <a:t>RIA</a:t>
                      </a:r>
                      <a:endParaRPr lang="tr-TR" sz="1600" b="0" i="0" u="none" strike="noStrike" dirty="0">
                        <a:solidFill>
                          <a:srgbClr val="000000"/>
                        </a:solidFill>
                        <a:effectLst/>
                        <a:latin typeface="Corbel" pitchFamily="34" charset="0"/>
                      </a:endParaRPr>
                    </a:p>
                  </a:txBody>
                  <a:tcPr marL="8150" marR="8150" marT="8150" marB="0" anchor="ctr"/>
                </a:tc>
                <a:tc gridSpan="2">
                  <a:txBody>
                    <a:bodyPr/>
                    <a:lstStyle/>
                    <a:p>
                      <a:pPr algn="ctr" fontAlgn="ctr"/>
                      <a:r>
                        <a:rPr lang="tr-TR" sz="1600" b="0" i="0" u="none" strike="noStrike" dirty="0" smtClean="0">
                          <a:solidFill>
                            <a:srgbClr val="000000"/>
                          </a:solidFill>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hMerge="1">
                  <a:txBody>
                    <a:bodyPr/>
                    <a:lstStyle/>
                    <a:p>
                      <a:pPr algn="ctr" fontAlgn="ctr"/>
                      <a:endParaRPr lang="tr-TR" sz="1600" b="0" i="0" u="none" strike="noStrike" dirty="0">
                        <a:solidFill>
                          <a:srgbClr val="000000"/>
                        </a:solidFill>
                        <a:effectLst/>
                        <a:latin typeface="Corbel" pitchFamily="34" charset="0"/>
                      </a:endParaRPr>
                    </a:p>
                  </a:txBody>
                  <a:tcPr marL="8150" marR="8150" marT="8150" marB="0" anchor="ct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orbel" pitchFamily="34" charset="0"/>
                        </a:rPr>
                        <a:t>MG.1.10-2015.International cooperation in aeronautics with China</a:t>
                      </a:r>
                      <a:endParaRPr lang="en-US"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b="0" i="0" u="none" strike="noStrike" dirty="0" smtClean="0">
                          <a:solidFill>
                            <a:srgbClr val="000000"/>
                          </a:solidFill>
                          <a:effectLst/>
                          <a:latin typeface="Corbel" pitchFamily="34" charset="0"/>
                        </a:rPr>
                        <a:t>RIA</a:t>
                      </a:r>
                      <a:endParaRPr lang="tr-TR" sz="1600" b="0" i="0" u="none" strike="noStrike" dirty="0">
                        <a:solidFill>
                          <a:srgbClr val="000000"/>
                        </a:solidFill>
                        <a:effectLst/>
                        <a:latin typeface="Corbel" pitchFamily="34" charset="0"/>
                      </a:endParaRPr>
                    </a:p>
                  </a:txBody>
                  <a:tcPr marL="8150" marR="8150" marT="8150" marB="0" anchor="ctr"/>
                </a:tc>
                <a:tc gridSpan="2">
                  <a:txBody>
                    <a:bodyPr/>
                    <a:lstStyle/>
                    <a:p>
                      <a:pPr algn="ctr" fontAlgn="ctr"/>
                      <a:r>
                        <a:rPr lang="tr-TR" sz="1600" b="0" i="0" u="none" strike="noStrike" dirty="0" smtClean="0">
                          <a:solidFill>
                            <a:srgbClr val="000000"/>
                          </a:solidFill>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hMerge="1">
                  <a:txBody>
                    <a:bodyPr/>
                    <a:lstStyle/>
                    <a:p>
                      <a:pPr algn="ctr" fontAlgn="ctr"/>
                      <a:endParaRPr lang="tr-TR" sz="1600" b="0" i="0" u="none" strike="noStrike" dirty="0">
                        <a:solidFill>
                          <a:srgbClr val="000000"/>
                        </a:solidFill>
                        <a:effectLst/>
                        <a:latin typeface="Corbel" pitchFamily="34" charset="0"/>
                      </a:endParaRPr>
                    </a:p>
                  </a:txBody>
                  <a:tcPr marL="8150" marR="8150" marT="8150" marB="0" anchor="ctr"/>
                </a:tc>
              </a:tr>
            </a:tbl>
          </a:graphicData>
        </a:graphic>
      </p:graphicFrame>
      <p:graphicFrame>
        <p:nvGraphicFramePr>
          <p:cNvPr id="4" name="Table 2"/>
          <p:cNvGraphicFramePr>
            <a:graphicFrameLocks noGrp="1"/>
          </p:cNvGraphicFramePr>
          <p:nvPr>
            <p:extLst>
              <p:ext uri="{D42A27DB-BD31-4B8C-83A1-F6EECF244321}">
                <p14:modId xmlns:p14="http://schemas.microsoft.com/office/powerpoint/2010/main" val="1720076481"/>
              </p:ext>
            </p:extLst>
          </p:nvPr>
        </p:nvGraphicFramePr>
        <p:xfrm>
          <a:off x="323528" y="5589240"/>
          <a:ext cx="8640960" cy="890358"/>
        </p:xfrm>
        <a:graphic>
          <a:graphicData uri="http://schemas.openxmlformats.org/drawingml/2006/table">
            <a:tbl>
              <a:tblPr>
                <a:tableStyleId>{5C22544A-7EE6-4342-B048-85BDC9FD1C3A}</a:tableStyleId>
              </a:tblPr>
              <a:tblGrid>
                <a:gridCol w="5055652"/>
                <a:gridCol w="717062"/>
                <a:gridCol w="1434123"/>
                <a:gridCol w="1434123"/>
              </a:tblGrid>
              <a:tr h="350600">
                <a:tc gridSpan="4">
                  <a:txBody>
                    <a:bodyPr/>
                    <a:lstStyle/>
                    <a:p>
                      <a:pPr algn="ctr" fontAlgn="ctr"/>
                      <a:r>
                        <a:rPr lang="tr-TR" sz="1600" b="1" i="0" u="none" strike="noStrike" dirty="0" err="1" smtClean="0">
                          <a:solidFill>
                            <a:schemeClr val="dk1"/>
                          </a:solidFill>
                          <a:effectLst/>
                          <a:latin typeface="Corbel" pitchFamily="34" charset="0"/>
                        </a:rPr>
                        <a:t>Waterborne</a:t>
                      </a:r>
                      <a:endParaRPr lang="tr-TR" sz="1600" b="1" i="0" u="none" strike="noStrike" dirty="0">
                        <a:solidFill>
                          <a:srgbClr val="000000"/>
                        </a:solidFill>
                        <a:effectLst/>
                        <a:latin typeface="Corbel" pitchFamily="34" charset="0"/>
                      </a:endParaRPr>
                    </a:p>
                  </a:txBody>
                  <a:tcPr marL="8150" marR="8150" marT="815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600" kern="1200" dirty="0" smtClean="0">
                          <a:solidFill>
                            <a:schemeClr val="dk1"/>
                          </a:solidFill>
                          <a:latin typeface="Corbel" pitchFamily="34" charset="0"/>
                          <a:ea typeface="+mn-ea"/>
                          <a:cs typeface="+mn-cs"/>
                        </a:rPr>
                        <a:t>MG.4.3-2015.System modelling and life-cycle cost and performance optimisation for waterborne assets</a:t>
                      </a: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u="none" strike="noStrike" dirty="0" smtClean="0">
                          <a:effectLst/>
                          <a:latin typeface="Corbel" pitchFamily="34" charset="0"/>
                        </a:rPr>
                        <a:t>RIA</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15.10.2015</a:t>
                      </a:r>
                      <a:endParaRPr lang="tr-TR" sz="1600" b="0" i="0" u="none" strike="noStrike" dirty="0">
                        <a:solidFill>
                          <a:srgbClr val="000000"/>
                        </a:solidFill>
                        <a:effectLst/>
                        <a:latin typeface="Corbel" pitchFamily="34" charset="0"/>
                      </a:endParaRPr>
                    </a:p>
                  </a:txBody>
                  <a:tcPr marL="8150" marR="8150" marT="8150" marB="0" anchor="ctr"/>
                </a:tc>
              </a:tr>
            </a:tbl>
          </a:graphicData>
        </a:graphic>
      </p:graphicFrame>
      <p:graphicFrame>
        <p:nvGraphicFramePr>
          <p:cNvPr id="5" name="Table 2"/>
          <p:cNvGraphicFramePr>
            <a:graphicFrameLocks noGrp="1"/>
          </p:cNvGraphicFramePr>
          <p:nvPr>
            <p:extLst>
              <p:ext uri="{D42A27DB-BD31-4B8C-83A1-F6EECF244321}">
                <p14:modId xmlns:p14="http://schemas.microsoft.com/office/powerpoint/2010/main" val="1526417767"/>
              </p:ext>
            </p:extLst>
          </p:nvPr>
        </p:nvGraphicFramePr>
        <p:xfrm>
          <a:off x="251520" y="3717032"/>
          <a:ext cx="8640960" cy="1630028"/>
        </p:xfrm>
        <a:graphic>
          <a:graphicData uri="http://schemas.openxmlformats.org/drawingml/2006/table">
            <a:tbl>
              <a:tblPr>
                <a:tableStyleId>{5C22544A-7EE6-4342-B048-85BDC9FD1C3A}</a:tableStyleId>
              </a:tblPr>
              <a:tblGrid>
                <a:gridCol w="5055652"/>
                <a:gridCol w="717062"/>
                <a:gridCol w="1434123"/>
                <a:gridCol w="1434123"/>
              </a:tblGrid>
              <a:tr h="350600">
                <a:tc gridSpan="4">
                  <a:txBody>
                    <a:bodyPr/>
                    <a:lstStyle/>
                    <a:p>
                      <a:pPr algn="ctr" fontAlgn="ctr"/>
                      <a:r>
                        <a:rPr lang="tr-TR" sz="1800" b="1" i="0" u="none" strike="noStrike" dirty="0" err="1" smtClean="0">
                          <a:solidFill>
                            <a:schemeClr val="dk1"/>
                          </a:solidFill>
                          <a:effectLst/>
                          <a:latin typeface="Corbel" pitchFamily="34" charset="0"/>
                        </a:rPr>
                        <a:t>Road</a:t>
                      </a:r>
                      <a:endParaRPr lang="tr-TR" sz="1800" b="1" i="0" u="none" strike="noStrike" dirty="0">
                        <a:solidFill>
                          <a:srgbClr val="000000"/>
                        </a:solidFill>
                        <a:effectLst/>
                        <a:latin typeface="Corbel" pitchFamily="34" charset="0"/>
                      </a:endParaRPr>
                    </a:p>
                  </a:txBody>
                  <a:tcPr marL="8150" marR="8150" marT="815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600" b="0" kern="1200" dirty="0" smtClean="0">
                          <a:solidFill>
                            <a:schemeClr val="dk1"/>
                          </a:solidFill>
                          <a:latin typeface="Corbel" pitchFamily="34" charset="0"/>
                          <a:ea typeface="+mn-ea"/>
                          <a:cs typeface="+mn-cs"/>
                        </a:rPr>
                        <a:t>MG.3.6-2015.Safe and connected automation in road transport</a:t>
                      </a:r>
                      <a:endParaRPr lang="en-US" sz="14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b="0" u="none" strike="noStrike" dirty="0" smtClean="0">
                          <a:effectLst/>
                          <a:latin typeface="Corbel" pitchFamily="34" charset="0"/>
                        </a:rPr>
                        <a:t>RIA</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b="0" u="none" strike="noStrike" dirty="0" smtClean="0">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b="0" u="none" strike="noStrike" dirty="0" smtClean="0">
                          <a:effectLst/>
                          <a:latin typeface="Corbel" pitchFamily="34" charset="0"/>
                        </a:rPr>
                        <a:t>15.10.2015</a:t>
                      </a:r>
                      <a:endParaRPr lang="tr-TR" sz="1600" b="0" i="0" u="none" strike="noStrike" dirty="0">
                        <a:solidFill>
                          <a:srgbClr val="000000"/>
                        </a:solidFill>
                        <a:effectLst/>
                        <a:latin typeface="Corbel" pitchFamily="34" charset="0"/>
                      </a:endParaRPr>
                    </a:p>
                  </a:txBody>
                  <a:tcPr marL="8150" marR="8150" marT="8150" marB="0" anchor="ct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600" b="0" kern="1200" dirty="0" smtClean="0">
                          <a:solidFill>
                            <a:schemeClr val="dk1"/>
                          </a:solidFill>
                          <a:latin typeface="Corbel" pitchFamily="34" charset="0"/>
                          <a:ea typeface="+mn-ea"/>
                          <a:cs typeface="+mn-cs"/>
                        </a:rPr>
                        <a:t>MG.3.6-2015.Safe and connected automation in road transport</a:t>
                      </a:r>
                      <a:endParaRPr lang="en-US" sz="1600" b="0" i="0" u="none" strike="noStrike" kern="1200" dirty="0" smtClean="0">
                        <a:solidFill>
                          <a:srgbClr val="000000"/>
                        </a:solidFill>
                        <a:effectLst/>
                        <a:latin typeface="Corbel" pitchFamily="34" charset="0"/>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b="0" i="0" u="none" strike="noStrike" dirty="0" smtClean="0">
                          <a:solidFill>
                            <a:srgbClr val="000000"/>
                          </a:solidFill>
                          <a:effectLst/>
                          <a:latin typeface="Corbel" pitchFamily="34" charset="0"/>
                        </a:rPr>
                        <a:t>CSA</a:t>
                      </a:r>
                      <a:endParaRPr lang="tr-TR" sz="1600" b="0" i="0" u="none" strike="noStrike" dirty="0">
                        <a:solidFill>
                          <a:srgbClr val="000000"/>
                        </a:solidFill>
                        <a:effectLst/>
                        <a:latin typeface="Corbel" pitchFamily="34" charset="0"/>
                      </a:endParaRPr>
                    </a:p>
                  </a:txBody>
                  <a:tcPr marL="8150" marR="8150" marT="8150" marB="0" anchor="ctr"/>
                </a:tc>
                <a:tc gridSpan="2">
                  <a:txBody>
                    <a:bodyPr/>
                    <a:lstStyle/>
                    <a:p>
                      <a:pPr algn="ctr" fontAlgn="ctr"/>
                      <a:r>
                        <a:rPr lang="tr-TR" sz="1600" b="0" u="none" strike="noStrike" dirty="0" smtClean="0">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hMerge="1">
                  <a:txBody>
                    <a:bodyPr/>
                    <a:lstStyle/>
                    <a:p>
                      <a:pPr algn="ctr" fontAlgn="ctr"/>
                      <a:endParaRPr lang="tr-TR" sz="1600" b="0" i="0" u="none" strike="noStrike" dirty="0">
                        <a:solidFill>
                          <a:srgbClr val="000000"/>
                        </a:solidFill>
                        <a:effectLst/>
                        <a:latin typeface="Corbel" pitchFamily="34" charset="0"/>
                      </a:endParaRPr>
                    </a:p>
                  </a:txBody>
                  <a:tcPr marL="8150" marR="8150" marT="8150" marB="0" anchor="ctr"/>
                </a:tc>
              </a:tr>
            </a:tbl>
          </a:graphicData>
        </a:graphic>
      </p:graphicFrame>
    </p:spTree>
    <p:extLst>
      <p:ext uri="{BB962C8B-B14F-4D97-AF65-F5344CB8AC3E}">
        <p14:creationId xmlns:p14="http://schemas.microsoft.com/office/powerpoint/2010/main" val="169494549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60"/>
            <a:ext cx="8280250" cy="706090"/>
          </a:xfrm>
        </p:spPr>
        <p:txBody>
          <a:bodyPr>
            <a:normAutofit/>
          </a:bodyPr>
          <a:lstStyle/>
          <a:p>
            <a:pPr fontAlgn="ctr"/>
            <a:r>
              <a:rPr lang="tr-TR" dirty="0" smtClean="0">
                <a:latin typeface="Corbel" pitchFamily="34" charset="0"/>
              </a:rPr>
              <a:t>2015 Çağrı Konuları</a:t>
            </a:r>
            <a:endParaRPr lang="en-US" dirty="0">
              <a:solidFill>
                <a:srgbClr val="000000"/>
              </a:solidFill>
              <a:latin typeface="Corbe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96293230"/>
              </p:ext>
            </p:extLst>
          </p:nvPr>
        </p:nvGraphicFramePr>
        <p:xfrm>
          <a:off x="179512" y="764704"/>
          <a:ext cx="8640960" cy="2369698"/>
        </p:xfrm>
        <a:graphic>
          <a:graphicData uri="http://schemas.openxmlformats.org/drawingml/2006/table">
            <a:tbl>
              <a:tblPr>
                <a:tableStyleId>{5C22544A-7EE6-4342-B048-85BDC9FD1C3A}</a:tableStyleId>
              </a:tblPr>
              <a:tblGrid>
                <a:gridCol w="5055652"/>
                <a:gridCol w="717062"/>
                <a:gridCol w="1434123"/>
                <a:gridCol w="1434123"/>
              </a:tblGrid>
              <a:tr h="350600">
                <a:tc gridSpan="4">
                  <a:txBody>
                    <a:bodyPr/>
                    <a:lstStyle/>
                    <a:p>
                      <a:pPr algn="ctr" fontAlgn="ctr"/>
                      <a:r>
                        <a:rPr lang="tr-TR" sz="1800" b="1" i="0" u="none" strike="noStrike" dirty="0" smtClean="0">
                          <a:solidFill>
                            <a:schemeClr val="dk1"/>
                          </a:solidFill>
                          <a:effectLst/>
                          <a:latin typeface="Corbel" pitchFamily="34" charset="0"/>
                        </a:rPr>
                        <a:t>Urban </a:t>
                      </a:r>
                      <a:r>
                        <a:rPr lang="tr-TR" sz="1800" b="1" i="0" u="none" strike="noStrike" dirty="0" err="1" smtClean="0">
                          <a:solidFill>
                            <a:schemeClr val="dk1"/>
                          </a:solidFill>
                          <a:effectLst/>
                          <a:latin typeface="Corbel" pitchFamily="34" charset="0"/>
                        </a:rPr>
                        <a:t>Mobility</a:t>
                      </a:r>
                      <a:endParaRPr lang="tr-TR" sz="1800" b="1" i="0" u="none" strike="noStrike" dirty="0">
                        <a:solidFill>
                          <a:srgbClr val="000000"/>
                        </a:solidFill>
                        <a:effectLst/>
                        <a:latin typeface="Corbel" pitchFamily="34" charset="0"/>
                      </a:endParaRPr>
                    </a:p>
                  </a:txBody>
                  <a:tcPr marL="8150" marR="8150" marT="815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orbel" pitchFamily="34" charset="0"/>
                          <a:ea typeface="+mn-ea"/>
                          <a:cs typeface="+mn-cs"/>
                        </a:rPr>
                        <a:t>MG.5.4-2015. Strengthening the knowledge and capacities of local authorities </a:t>
                      </a: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u="none" strike="noStrike" dirty="0" smtClean="0">
                          <a:effectLst/>
                          <a:latin typeface="Corbel" pitchFamily="34" charset="0"/>
                        </a:rPr>
                        <a:t>RIA</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15.10.2015</a:t>
                      </a:r>
                      <a:endParaRPr lang="tr-TR" sz="1600" b="0" i="0" u="none" strike="noStrike" dirty="0">
                        <a:solidFill>
                          <a:srgbClr val="000000"/>
                        </a:solidFill>
                        <a:effectLst/>
                        <a:latin typeface="Corbel" pitchFamily="34" charset="0"/>
                      </a:endParaRPr>
                    </a:p>
                  </a:txBody>
                  <a:tcPr marL="8150" marR="8150" marT="8150" marB="0" anchor="ct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orbel" pitchFamily="34" charset="0"/>
                          <a:ea typeface="+mn-ea"/>
                          <a:cs typeface="+mn-cs"/>
                        </a:rPr>
                        <a:t>MG.5.5-2015. Demonstrating and testing innovative solutions for cleaner and better urban transport and mobility </a:t>
                      </a: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b="0" i="0" u="none" strike="noStrike" dirty="0" smtClean="0">
                          <a:solidFill>
                            <a:srgbClr val="000000"/>
                          </a:solidFill>
                          <a:effectLst/>
                          <a:latin typeface="Corbel" pitchFamily="34" charset="0"/>
                        </a:rPr>
                        <a:t>IA</a:t>
                      </a:r>
                      <a:endParaRPr lang="tr-TR" sz="1600" b="0" i="0" u="none" strike="noStrike" dirty="0">
                        <a:solidFill>
                          <a:srgbClr val="000000"/>
                        </a:solidFill>
                        <a:effectLst/>
                        <a:latin typeface="Corbel" pitchFamily="34" charset="0"/>
                      </a:endParaRPr>
                    </a:p>
                  </a:txBody>
                  <a:tcPr marL="8150" marR="8150" marT="815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600" b="0" u="none" strike="noStrike" dirty="0" smtClean="0">
                        <a:effectLst/>
                        <a:latin typeface="Corbel"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600" b="0" u="none" strike="noStrike" dirty="0" smtClean="0">
                          <a:effectLst/>
                          <a:latin typeface="Corbel" pitchFamily="34" charset="0"/>
                        </a:rPr>
                        <a:t>15.10.2015</a:t>
                      </a:r>
                      <a:endParaRPr lang="tr-TR" sz="1600" b="0" i="0" u="none" strike="noStrike" dirty="0" smtClean="0">
                        <a:solidFill>
                          <a:srgbClr val="000000"/>
                        </a:solidFill>
                        <a:effectLst/>
                        <a:latin typeface="Corbel"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tr-TR" sz="1600" b="0" i="0" u="none" strike="noStrike" dirty="0">
                        <a:solidFill>
                          <a:srgbClr val="000000"/>
                        </a:solidFill>
                        <a:effectLst/>
                        <a:latin typeface="Corbel" pitchFamily="34" charset="0"/>
                      </a:endParaRPr>
                    </a:p>
                  </a:txBody>
                  <a:tcPr marL="8150" marR="8150" marT="8150" marB="0" anchor="ct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orbel" pitchFamily="34" charset="0"/>
                          <a:ea typeface="+mn-ea"/>
                          <a:cs typeface="+mn-cs"/>
                        </a:rPr>
                        <a:t>MG.5.5-2015. Demonstrating and testing innovative solutions for cleaner and better urban transport and mobility </a:t>
                      </a: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b="0" i="0" u="none" strike="noStrike" dirty="0" smtClean="0">
                          <a:solidFill>
                            <a:srgbClr val="000000"/>
                          </a:solidFill>
                          <a:effectLst/>
                          <a:latin typeface="Corbel" pitchFamily="34" charset="0"/>
                        </a:rPr>
                        <a:t>CSA</a:t>
                      </a:r>
                      <a:endParaRPr lang="tr-TR" sz="1600" b="0" i="0" u="none" strike="noStrike" dirty="0">
                        <a:solidFill>
                          <a:srgbClr val="000000"/>
                        </a:solidFill>
                        <a:effectLst/>
                        <a:latin typeface="Corbel" pitchFamily="34" charset="0"/>
                      </a:endParaRPr>
                    </a:p>
                  </a:txBody>
                  <a:tcPr marL="8150" marR="8150" marT="8150" marB="0" anchor="ct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u="none" strike="noStrike" dirty="0" smtClean="0">
                          <a:effectLst/>
                          <a:latin typeface="Corbel" pitchFamily="34" charset="0"/>
                        </a:rPr>
                        <a:t>15.10.2015</a:t>
                      </a:r>
                      <a:endParaRPr lang="tr-TR" sz="1600" b="0" i="0" u="none" strike="noStrike" dirty="0" smtClean="0">
                        <a:solidFill>
                          <a:srgbClr val="000000"/>
                        </a:solidFill>
                        <a:effectLst/>
                        <a:latin typeface="Corbel" pitchFamily="34" charset="0"/>
                      </a:endParaRPr>
                    </a:p>
                  </a:txBody>
                  <a:tcPr marL="8150" marR="8150" marT="8150" marB="0" anchor="ctr"/>
                </a:tc>
                <a:tc hMerge="1">
                  <a:txBody>
                    <a:bodyPr/>
                    <a:lstStyle/>
                    <a:p>
                      <a:pPr algn="ctr" fontAlgn="ctr"/>
                      <a:endParaRPr lang="tr-TR" sz="1600" b="0" i="0" u="none" strike="noStrike" dirty="0">
                        <a:solidFill>
                          <a:srgbClr val="000000"/>
                        </a:solidFill>
                        <a:effectLst/>
                        <a:latin typeface="Corbel" pitchFamily="34" charset="0"/>
                      </a:endParaRPr>
                    </a:p>
                  </a:txBody>
                  <a:tcPr marL="8150" marR="8150" marT="8150" marB="0" anchor="ctr"/>
                </a:tc>
              </a:tr>
            </a:tbl>
          </a:graphicData>
        </a:graphic>
      </p:graphicFrame>
      <p:graphicFrame>
        <p:nvGraphicFramePr>
          <p:cNvPr id="4" name="Table 2"/>
          <p:cNvGraphicFramePr>
            <a:graphicFrameLocks noGrp="1"/>
          </p:cNvGraphicFramePr>
          <p:nvPr>
            <p:extLst>
              <p:ext uri="{D42A27DB-BD31-4B8C-83A1-F6EECF244321}">
                <p14:modId xmlns:p14="http://schemas.microsoft.com/office/powerpoint/2010/main" val="3195669124"/>
              </p:ext>
            </p:extLst>
          </p:nvPr>
        </p:nvGraphicFramePr>
        <p:xfrm>
          <a:off x="251520" y="4149080"/>
          <a:ext cx="8640960" cy="2839426"/>
        </p:xfrm>
        <a:graphic>
          <a:graphicData uri="http://schemas.openxmlformats.org/drawingml/2006/table">
            <a:tbl>
              <a:tblPr>
                <a:tableStyleId>{5C22544A-7EE6-4342-B048-85BDC9FD1C3A}</a:tableStyleId>
              </a:tblPr>
              <a:tblGrid>
                <a:gridCol w="5055652"/>
                <a:gridCol w="717062"/>
                <a:gridCol w="1434123"/>
                <a:gridCol w="1434123"/>
              </a:tblGrid>
              <a:tr h="307466">
                <a:tc gridSpan="4">
                  <a:txBody>
                    <a:bodyPr/>
                    <a:lstStyle/>
                    <a:p>
                      <a:pPr algn="ctr" fontAlgn="ctr"/>
                      <a:r>
                        <a:rPr lang="en-US" sz="1800" b="1" i="0" u="none" strike="noStrike" noProof="0" dirty="0" smtClean="0">
                          <a:solidFill>
                            <a:schemeClr val="dk1"/>
                          </a:solidFill>
                          <a:effectLst/>
                          <a:latin typeface="Corbel" pitchFamily="34" charset="0"/>
                        </a:rPr>
                        <a:t>Infrastructure</a:t>
                      </a:r>
                      <a:endParaRPr lang="en-US" sz="1800" b="1" i="0" u="none" strike="noStrike" noProof="0" dirty="0">
                        <a:solidFill>
                          <a:srgbClr val="000000"/>
                        </a:solidFill>
                        <a:effectLst/>
                        <a:latin typeface="Corbel" pitchFamily="34" charset="0"/>
                      </a:endParaRPr>
                    </a:p>
                  </a:txBody>
                  <a:tcPr marL="8150" marR="8150" marT="815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48828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MG 8.3-2015 Facilitating market take up of innovative transport infrastructure solutions </a:t>
                      </a: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u="none" strike="noStrike" dirty="0" smtClean="0">
                          <a:effectLst/>
                          <a:latin typeface="Corbel" pitchFamily="34" charset="0"/>
                        </a:rPr>
                        <a:t>PPI</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15.10.2015</a:t>
                      </a:r>
                      <a:endParaRPr lang="tr-TR" sz="1600" b="0" i="0" u="none" strike="noStrike" dirty="0">
                        <a:solidFill>
                          <a:srgbClr val="000000"/>
                        </a:solidFill>
                        <a:effectLst/>
                        <a:latin typeface="Corbel" pitchFamily="34" charset="0"/>
                      </a:endParaRPr>
                    </a:p>
                  </a:txBody>
                  <a:tcPr marL="8150" marR="8150" marT="8150" marB="0" anchor="ctr"/>
                </a:tc>
              </a:tr>
              <a:tr h="47335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orbel" pitchFamily="34" charset="0"/>
                          <a:ea typeface="+mn-ea"/>
                          <a:cs typeface="+mn-cs"/>
                        </a:rPr>
                        <a:t>MG.8.4-2015. Smart governance, network resilience and streamlined delivery of infrastructure innovation </a:t>
                      </a: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b="0" i="0" u="none" strike="noStrike" dirty="0" smtClean="0">
                          <a:solidFill>
                            <a:srgbClr val="000000"/>
                          </a:solidFill>
                          <a:effectLst/>
                          <a:latin typeface="Corbel" pitchFamily="34" charset="0"/>
                        </a:rPr>
                        <a:t>RIA</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15.10.2015</a:t>
                      </a:r>
                      <a:endParaRPr lang="tr-TR" sz="1600" b="0" i="0" u="none" strike="noStrike" dirty="0">
                        <a:solidFill>
                          <a:srgbClr val="000000"/>
                        </a:solidFill>
                        <a:effectLst/>
                        <a:latin typeface="Corbel" pitchFamily="34" charset="0"/>
                      </a:endParaRPr>
                    </a:p>
                  </a:txBody>
                  <a:tcPr marL="8150" marR="8150" marT="8150" marB="0" anchor="ctr"/>
                </a:tc>
              </a:tr>
              <a:tr h="64867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orbel" pitchFamily="34" charset="0"/>
                          <a:ea typeface="+mn-ea"/>
                          <a:cs typeface="+mn-cs"/>
                        </a:rPr>
                        <a:t>MG.8.4-2015. Smart governance, network resilience and streamlined delivery of infrastructure innovation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b="0" i="0" u="none" strike="noStrike" dirty="0" smtClean="0">
                          <a:solidFill>
                            <a:srgbClr val="000000"/>
                          </a:solidFill>
                          <a:effectLst/>
                          <a:latin typeface="Corbel" pitchFamily="34" charset="0"/>
                        </a:rPr>
                        <a:t>IA</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u="none" strike="noStrike" dirty="0" smtClean="0">
                          <a:effectLst/>
                          <a:latin typeface="Corbel" pitchFamily="34" charset="0"/>
                        </a:rPr>
                        <a:t>15.10.2015</a:t>
                      </a:r>
                      <a:endParaRPr lang="tr-TR" sz="1600" b="0" i="0" u="none" strike="noStrike" dirty="0">
                        <a:solidFill>
                          <a:srgbClr val="000000"/>
                        </a:solidFill>
                        <a:effectLst/>
                        <a:latin typeface="Corbel" pitchFamily="34" charset="0"/>
                      </a:endParaRPr>
                    </a:p>
                  </a:txBody>
                  <a:tcPr marL="8150" marR="8150" marT="8150" marB="0" anchor="ctr"/>
                </a:tc>
              </a:tr>
              <a:tr h="64867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orbel" pitchFamily="34" charset="0"/>
                          <a:ea typeface="+mn-ea"/>
                          <a:cs typeface="+mn-cs"/>
                        </a:rPr>
                        <a:t>MG.8.4-2015. Smart governance, network resilience and streamlined delivery of infrastructure innovation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b="0" i="0" u="none" strike="noStrike" dirty="0" smtClean="0">
                          <a:solidFill>
                            <a:srgbClr val="000000"/>
                          </a:solidFill>
                          <a:effectLst/>
                          <a:latin typeface="Corbel" pitchFamily="34" charset="0"/>
                        </a:rPr>
                        <a:t>CSA</a:t>
                      </a:r>
                      <a:endParaRPr lang="tr-TR" sz="1600" b="0" i="0" u="none" strike="noStrike" dirty="0">
                        <a:solidFill>
                          <a:srgbClr val="000000"/>
                        </a:solidFill>
                        <a:effectLst/>
                        <a:latin typeface="Corbel" pitchFamily="34" charset="0"/>
                      </a:endParaRPr>
                    </a:p>
                  </a:txBody>
                  <a:tcPr marL="8150" marR="8150" marT="8150" marB="0" anchor="ct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u="none" strike="noStrike" dirty="0" smtClean="0">
                          <a:effectLst/>
                          <a:latin typeface="Corbel" pitchFamily="34" charset="0"/>
                        </a:rPr>
                        <a:t>15.10.2015</a:t>
                      </a:r>
                      <a:endParaRPr lang="tr-TR" sz="1600" b="0" i="0" u="none" strike="noStrike" dirty="0" smtClean="0">
                        <a:solidFill>
                          <a:srgbClr val="000000"/>
                        </a:solidFill>
                        <a:effectLst/>
                        <a:latin typeface="Corbel" pitchFamily="34" charset="0"/>
                      </a:endParaRPr>
                    </a:p>
                    <a:p>
                      <a:pPr algn="ctr" fontAlgn="ctr"/>
                      <a:endParaRPr lang="tr-TR" sz="1600" b="0" i="0" u="none" strike="noStrike" dirty="0">
                        <a:solidFill>
                          <a:srgbClr val="000000"/>
                        </a:solidFill>
                        <a:effectLst/>
                        <a:latin typeface="Corbel" pitchFamily="34" charset="0"/>
                      </a:endParaRPr>
                    </a:p>
                  </a:txBody>
                  <a:tcPr marL="8150" marR="8150" marT="8150" marB="0" anchor="ctr"/>
                </a:tc>
                <a:tc hMerge="1">
                  <a:txBody>
                    <a:bodyPr/>
                    <a:lstStyle/>
                    <a:p>
                      <a:pPr algn="ctr" fontAlgn="ctr"/>
                      <a:endParaRPr lang="tr-TR" sz="1600" b="0" i="0" u="none" strike="noStrike" dirty="0">
                        <a:solidFill>
                          <a:srgbClr val="000000"/>
                        </a:solidFill>
                        <a:effectLst/>
                        <a:latin typeface="Corbel" pitchFamily="34" charset="0"/>
                      </a:endParaRPr>
                    </a:p>
                  </a:txBody>
                  <a:tcPr marL="8150" marR="8150" marT="8150" marB="0" anchor="ctr"/>
                </a:tc>
              </a:tr>
            </a:tbl>
          </a:graphicData>
        </a:graphic>
      </p:graphicFrame>
      <p:graphicFrame>
        <p:nvGraphicFramePr>
          <p:cNvPr id="5" name="Table 2"/>
          <p:cNvGraphicFramePr>
            <a:graphicFrameLocks noGrp="1"/>
          </p:cNvGraphicFramePr>
          <p:nvPr>
            <p:extLst>
              <p:ext uri="{D42A27DB-BD31-4B8C-83A1-F6EECF244321}">
                <p14:modId xmlns:p14="http://schemas.microsoft.com/office/powerpoint/2010/main" val="2067227970"/>
              </p:ext>
            </p:extLst>
          </p:nvPr>
        </p:nvGraphicFramePr>
        <p:xfrm>
          <a:off x="179512" y="3140968"/>
          <a:ext cx="8640960" cy="890358"/>
        </p:xfrm>
        <a:graphic>
          <a:graphicData uri="http://schemas.openxmlformats.org/drawingml/2006/table">
            <a:tbl>
              <a:tblPr>
                <a:tableStyleId>{5C22544A-7EE6-4342-B048-85BDC9FD1C3A}</a:tableStyleId>
              </a:tblPr>
              <a:tblGrid>
                <a:gridCol w="5055652"/>
                <a:gridCol w="717062"/>
                <a:gridCol w="1434123"/>
                <a:gridCol w="1434123"/>
              </a:tblGrid>
              <a:tr h="350600">
                <a:tc gridSpan="4">
                  <a:txBody>
                    <a:bodyPr/>
                    <a:lstStyle/>
                    <a:p>
                      <a:pPr algn="ctr" fontAlgn="ctr"/>
                      <a:r>
                        <a:rPr lang="tr-TR" sz="1800" b="1" i="0" u="none" strike="noStrike" dirty="0" err="1" smtClean="0">
                          <a:solidFill>
                            <a:schemeClr val="dk1"/>
                          </a:solidFill>
                          <a:effectLst/>
                          <a:latin typeface="Corbel" pitchFamily="34" charset="0"/>
                        </a:rPr>
                        <a:t>Logistic</a:t>
                      </a:r>
                      <a:endParaRPr lang="tr-TR" sz="1800" b="1" i="0" u="none" strike="noStrike" dirty="0">
                        <a:solidFill>
                          <a:srgbClr val="000000"/>
                        </a:solidFill>
                        <a:effectLst/>
                        <a:latin typeface="Corbel" pitchFamily="34" charset="0"/>
                      </a:endParaRPr>
                    </a:p>
                  </a:txBody>
                  <a:tcPr marL="8150" marR="8150" marT="815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Corbel" pitchFamily="34" charset="0"/>
                          <a:ea typeface="+mn-ea"/>
                          <a:cs typeface="+mn-cs"/>
                        </a:rPr>
                        <a:t>MG.6.3-2015. Common communication and navigation platforms for pan-European logistics applications </a:t>
                      </a:r>
                      <a:endParaRPr lang="en-US" sz="16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600" b="0" u="none" strike="noStrike" dirty="0" smtClean="0">
                          <a:effectLst/>
                          <a:latin typeface="Corbel" pitchFamily="34" charset="0"/>
                        </a:rPr>
                        <a:t>RIA</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b="0" u="none" strike="noStrike" dirty="0" smtClean="0">
                          <a:effectLst/>
                          <a:latin typeface="Corbel" pitchFamily="34" charset="0"/>
                        </a:rPr>
                        <a:t>23.04.2015</a:t>
                      </a:r>
                      <a:endParaRPr lang="tr-TR" sz="1600" b="0"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600" b="0" u="none" strike="noStrike" dirty="0" smtClean="0">
                          <a:effectLst/>
                          <a:latin typeface="Corbel" pitchFamily="34" charset="0"/>
                        </a:rPr>
                        <a:t>15.10.2015</a:t>
                      </a:r>
                      <a:endParaRPr lang="tr-TR" sz="1600" b="0" i="0" u="none" strike="noStrike" dirty="0">
                        <a:solidFill>
                          <a:srgbClr val="000000"/>
                        </a:solidFill>
                        <a:effectLst/>
                        <a:latin typeface="Corbel" pitchFamily="34" charset="0"/>
                      </a:endParaRPr>
                    </a:p>
                  </a:txBody>
                  <a:tcPr marL="8150" marR="8150" marT="8150" marB="0" anchor="ctr"/>
                </a:tc>
              </a:tr>
            </a:tbl>
          </a:graphicData>
        </a:graphic>
      </p:graphicFrame>
    </p:spTree>
    <p:extLst>
      <p:ext uri="{BB962C8B-B14F-4D97-AF65-F5344CB8AC3E}">
        <p14:creationId xmlns:p14="http://schemas.microsoft.com/office/powerpoint/2010/main" val="275468048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60"/>
            <a:ext cx="8280250" cy="706090"/>
          </a:xfrm>
        </p:spPr>
        <p:txBody>
          <a:bodyPr>
            <a:normAutofit/>
          </a:bodyPr>
          <a:lstStyle/>
          <a:p>
            <a:pPr fontAlgn="ctr"/>
            <a:r>
              <a:rPr lang="tr-TR" dirty="0" smtClean="0">
                <a:latin typeface="Corbel" pitchFamily="34" charset="0"/>
              </a:rPr>
              <a:t>2015 Çağrı Konuları</a:t>
            </a:r>
            <a:endParaRPr lang="en-US" dirty="0">
              <a:solidFill>
                <a:srgbClr val="000000"/>
              </a:solidFill>
              <a:latin typeface="Corbe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47208756"/>
              </p:ext>
            </p:extLst>
          </p:nvPr>
        </p:nvGraphicFramePr>
        <p:xfrm>
          <a:off x="179512" y="836712"/>
          <a:ext cx="8640960" cy="1721468"/>
        </p:xfrm>
        <a:graphic>
          <a:graphicData uri="http://schemas.openxmlformats.org/drawingml/2006/table">
            <a:tbl>
              <a:tblPr>
                <a:tableStyleId>{5C22544A-7EE6-4342-B048-85BDC9FD1C3A}</a:tableStyleId>
              </a:tblPr>
              <a:tblGrid>
                <a:gridCol w="5055652"/>
                <a:gridCol w="717062"/>
                <a:gridCol w="2868246"/>
              </a:tblGrid>
              <a:tr h="350600">
                <a:tc gridSpan="3">
                  <a:txBody>
                    <a:bodyPr/>
                    <a:lstStyle/>
                    <a:p>
                      <a:pPr algn="ctr" fontAlgn="ctr"/>
                      <a:r>
                        <a:rPr lang="tr-TR" sz="1800" b="1" kern="1200" baseline="0" dirty="0" err="1" smtClean="0">
                          <a:solidFill>
                            <a:schemeClr val="dk1"/>
                          </a:solidFill>
                          <a:latin typeface="Corbel" pitchFamily="34" charset="0"/>
                          <a:ea typeface="+mn-ea"/>
                          <a:cs typeface="+mn-cs"/>
                        </a:rPr>
                        <a:t>Socio</a:t>
                      </a:r>
                      <a:r>
                        <a:rPr lang="tr-TR" sz="1800" b="1" kern="1200" baseline="0" dirty="0" smtClean="0">
                          <a:solidFill>
                            <a:schemeClr val="dk1"/>
                          </a:solidFill>
                          <a:latin typeface="Corbel" pitchFamily="34" charset="0"/>
                          <a:ea typeface="+mn-ea"/>
                          <a:cs typeface="+mn-cs"/>
                        </a:rPr>
                        <a:t>-</a:t>
                      </a:r>
                      <a:r>
                        <a:rPr lang="tr-TR" sz="1800" b="1" kern="1200" baseline="0" dirty="0" err="1" smtClean="0">
                          <a:solidFill>
                            <a:schemeClr val="dk1"/>
                          </a:solidFill>
                          <a:latin typeface="Corbel" pitchFamily="34" charset="0"/>
                          <a:ea typeface="+mn-ea"/>
                          <a:cs typeface="+mn-cs"/>
                        </a:rPr>
                        <a:t>Economic</a:t>
                      </a:r>
                      <a:r>
                        <a:rPr lang="tr-TR" sz="1800" b="1" kern="1200" baseline="0" dirty="0" smtClean="0">
                          <a:solidFill>
                            <a:schemeClr val="dk1"/>
                          </a:solidFill>
                          <a:latin typeface="Corbel" pitchFamily="34" charset="0"/>
                          <a:ea typeface="+mn-ea"/>
                          <a:cs typeface="+mn-cs"/>
                        </a:rPr>
                        <a:t> Transport</a:t>
                      </a:r>
                      <a:endParaRPr lang="tr-TR" sz="1800" b="1" i="0" u="none" strike="noStrike" dirty="0">
                        <a:solidFill>
                          <a:srgbClr val="000000"/>
                        </a:solidFill>
                        <a:effectLst/>
                        <a:latin typeface="Corbel" pitchFamily="34" charset="0"/>
                      </a:endParaRPr>
                    </a:p>
                  </a:txBody>
                  <a:tcPr marL="8150" marR="8150" marT="8150" marB="0" anchor="ctr"/>
                </a:tc>
                <a:tc hMerge="1">
                  <a:txBody>
                    <a:bodyPr/>
                    <a:lstStyle/>
                    <a:p>
                      <a:endParaRPr lang="tr-TR"/>
                    </a:p>
                  </a:txBody>
                  <a:tcPr/>
                </a:tc>
                <a:tc hMerge="1">
                  <a:txBody>
                    <a:bodyPr/>
                    <a:lstStyle/>
                    <a:p>
                      <a:endParaRPr lang="tr-TR"/>
                    </a:p>
                  </a:txBody>
                  <a:tcP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Corbel" pitchFamily="34" charset="0"/>
                          <a:ea typeface="+mn-ea"/>
                          <a:cs typeface="+mn-cs"/>
                        </a:rPr>
                        <a:t>MG.9.1-2015. Transport societal drivers </a:t>
                      </a:r>
                      <a:endParaRPr lang="en-US" sz="18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800" u="none" strike="noStrike" dirty="0" smtClean="0">
                          <a:effectLst/>
                          <a:latin typeface="Corbel" pitchFamily="34" charset="0"/>
                        </a:rPr>
                        <a:t>CSA</a:t>
                      </a:r>
                      <a:endParaRPr lang="tr-TR" sz="1800" b="0" i="0" u="none" strike="noStrike" dirty="0">
                        <a:solidFill>
                          <a:srgbClr val="000000"/>
                        </a:solidFill>
                        <a:effectLst/>
                        <a:latin typeface="Corbel" pitchFamily="34" charset="0"/>
                      </a:endParaRPr>
                    </a:p>
                  </a:txBody>
                  <a:tcPr marL="8150" marR="8150" marT="815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effectLst/>
                          <a:latin typeface="Corbel" pitchFamily="34" charset="0"/>
                        </a:rPr>
                        <a:t>23.04.2015</a:t>
                      </a:r>
                      <a:endParaRPr lang="tr-TR" sz="1800" b="0" i="0" u="none" strike="noStrike" dirty="0">
                        <a:solidFill>
                          <a:srgbClr val="000000"/>
                        </a:solidFill>
                        <a:effectLst/>
                        <a:latin typeface="Corbel" pitchFamily="34" charset="0"/>
                      </a:endParaRPr>
                    </a:p>
                  </a:txBody>
                  <a:tcPr marL="8150" marR="8150" marT="8150" marB="0" anchor="ct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Corbel" pitchFamily="34" charset="0"/>
                          <a:ea typeface="+mn-ea"/>
                          <a:cs typeface="+mn-cs"/>
                        </a:rPr>
                        <a:t>MG.9.5-2015. Fostering transnational cooperation in European transport research and innovation – National Contact Point (NCP) network </a:t>
                      </a:r>
                      <a:endParaRPr lang="en-US" sz="1800" b="0"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800" b="0" i="0" u="none" strike="noStrike" dirty="0" smtClean="0">
                          <a:solidFill>
                            <a:srgbClr val="000000"/>
                          </a:solidFill>
                          <a:effectLst/>
                          <a:latin typeface="Corbel" pitchFamily="34" charset="0"/>
                        </a:rPr>
                        <a:t>CSA</a:t>
                      </a:r>
                      <a:endParaRPr lang="tr-TR" sz="1800" b="0" i="0" u="none" strike="noStrike" dirty="0">
                        <a:solidFill>
                          <a:srgbClr val="000000"/>
                        </a:solidFill>
                        <a:effectLst/>
                        <a:latin typeface="Corbel" pitchFamily="34" charset="0"/>
                      </a:endParaRPr>
                    </a:p>
                  </a:txBody>
                  <a:tcPr marL="8150" marR="8150" marT="815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effectLst/>
                          <a:latin typeface="Corbel" pitchFamily="34" charset="0"/>
                        </a:rPr>
                        <a:t>23.04.2015</a:t>
                      </a:r>
                    </a:p>
                    <a:p>
                      <a:pPr marL="0" marR="0" indent="0" algn="ctr" defTabSz="914400" rtl="0" eaLnBrk="1" fontAlgn="ctr" latinLnBrk="0" hangingPunct="1">
                        <a:lnSpc>
                          <a:spcPct val="100000"/>
                        </a:lnSpc>
                        <a:spcBef>
                          <a:spcPts val="0"/>
                        </a:spcBef>
                        <a:spcAft>
                          <a:spcPts val="0"/>
                        </a:spcAft>
                        <a:buClrTx/>
                        <a:buSzTx/>
                        <a:buFontTx/>
                        <a:buNone/>
                        <a:tabLst/>
                        <a:defRPr/>
                      </a:pPr>
                      <a:endParaRPr lang="tr-TR" sz="1800" b="0" i="0" u="none" strike="noStrike" dirty="0">
                        <a:solidFill>
                          <a:srgbClr val="000000"/>
                        </a:solidFill>
                        <a:effectLst/>
                        <a:latin typeface="Corbel" pitchFamily="34" charset="0"/>
                      </a:endParaRPr>
                    </a:p>
                  </a:txBody>
                  <a:tcPr marL="8150" marR="8150" marT="8150" marB="0" anchor="ctr"/>
                </a:tc>
              </a:tr>
            </a:tbl>
          </a:graphicData>
        </a:graphic>
      </p:graphicFrame>
      <p:graphicFrame>
        <p:nvGraphicFramePr>
          <p:cNvPr id="5" name="Table 2"/>
          <p:cNvGraphicFramePr>
            <a:graphicFrameLocks noGrp="1"/>
          </p:cNvGraphicFramePr>
          <p:nvPr>
            <p:extLst>
              <p:ext uri="{D42A27DB-BD31-4B8C-83A1-F6EECF244321}">
                <p14:modId xmlns:p14="http://schemas.microsoft.com/office/powerpoint/2010/main" val="57491656"/>
              </p:ext>
            </p:extLst>
          </p:nvPr>
        </p:nvGraphicFramePr>
        <p:xfrm>
          <a:off x="179512" y="2996952"/>
          <a:ext cx="8640960" cy="1738500"/>
        </p:xfrm>
        <a:graphic>
          <a:graphicData uri="http://schemas.openxmlformats.org/drawingml/2006/table">
            <a:tbl>
              <a:tblPr>
                <a:tableStyleId>{5C22544A-7EE6-4342-B048-85BDC9FD1C3A}</a:tableStyleId>
              </a:tblPr>
              <a:tblGrid>
                <a:gridCol w="5055652"/>
                <a:gridCol w="717062"/>
                <a:gridCol w="2868246"/>
              </a:tblGrid>
              <a:tr h="350600">
                <a:tc gridSpan="3">
                  <a:txBody>
                    <a:bodyPr/>
                    <a:lstStyle/>
                    <a:p>
                      <a:pPr algn="ctr" fontAlgn="ctr"/>
                      <a:r>
                        <a:rPr lang="tr-TR" sz="1800" b="1" i="0" u="none" strike="noStrike" dirty="0" err="1" smtClean="0">
                          <a:solidFill>
                            <a:schemeClr val="dk1"/>
                          </a:solidFill>
                          <a:effectLst/>
                          <a:latin typeface="Corbel" pitchFamily="34" charset="0"/>
                        </a:rPr>
                        <a:t>Green</a:t>
                      </a:r>
                      <a:r>
                        <a:rPr lang="tr-TR" sz="1800" b="1" i="0" u="none" strike="noStrike" baseline="0" dirty="0" smtClean="0">
                          <a:solidFill>
                            <a:schemeClr val="dk1"/>
                          </a:solidFill>
                          <a:effectLst/>
                          <a:latin typeface="Corbel" pitchFamily="34" charset="0"/>
                        </a:rPr>
                        <a:t> </a:t>
                      </a:r>
                      <a:r>
                        <a:rPr lang="tr-TR" sz="1800" b="1" i="0" u="none" strike="noStrike" baseline="0" dirty="0" err="1" smtClean="0">
                          <a:solidFill>
                            <a:schemeClr val="dk1"/>
                          </a:solidFill>
                          <a:effectLst/>
                          <a:latin typeface="Corbel" pitchFamily="34" charset="0"/>
                        </a:rPr>
                        <a:t>Vehicles</a:t>
                      </a:r>
                      <a:endParaRPr lang="tr-TR" sz="1800" b="1" i="0" u="none" strike="noStrike" dirty="0">
                        <a:solidFill>
                          <a:srgbClr val="000000"/>
                        </a:solidFill>
                        <a:effectLst/>
                        <a:latin typeface="Corbel" pitchFamily="34" charset="0"/>
                      </a:endParaRPr>
                    </a:p>
                  </a:txBody>
                  <a:tcPr marL="8150" marR="8150" marT="8150" marB="0" anchor="ctr"/>
                </a:tc>
                <a:tc hMerge="1">
                  <a:txBody>
                    <a:bodyPr/>
                    <a:lstStyle/>
                    <a:p>
                      <a:endParaRPr lang="tr-TR"/>
                    </a:p>
                  </a:txBody>
                  <a:tcPr/>
                </a:tc>
                <a:tc hMerge="1">
                  <a:txBody>
                    <a:bodyPr/>
                    <a:lstStyle/>
                    <a:p>
                      <a:endParaRPr lang="tr-TR"/>
                    </a:p>
                  </a:txBody>
                  <a:tcP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Corbel" pitchFamily="34" charset="0"/>
                          <a:ea typeface="+mn-ea"/>
                          <a:cs typeface="+mn-cs"/>
                        </a:rPr>
                        <a:t>GV.6-2015. </a:t>
                      </a:r>
                      <a:r>
                        <a:rPr lang="en-US" sz="1800" b="1" kern="1200" dirty="0" err="1" smtClean="0">
                          <a:solidFill>
                            <a:schemeClr val="dk1"/>
                          </a:solidFill>
                          <a:latin typeface="Corbel" pitchFamily="34" charset="0"/>
                          <a:ea typeface="+mn-ea"/>
                          <a:cs typeface="+mn-cs"/>
                        </a:rPr>
                        <a:t>Powertrain</a:t>
                      </a:r>
                      <a:r>
                        <a:rPr lang="en-US" sz="1800" b="1" kern="1200" dirty="0" smtClean="0">
                          <a:solidFill>
                            <a:schemeClr val="dk1"/>
                          </a:solidFill>
                          <a:latin typeface="Corbel" pitchFamily="34" charset="0"/>
                          <a:ea typeface="+mn-ea"/>
                          <a:cs typeface="+mn-cs"/>
                        </a:rPr>
                        <a:t> control for heavy-duty vehicles with </a:t>
                      </a:r>
                      <a:r>
                        <a:rPr lang="en-US" sz="1800" b="1" kern="1200" dirty="0" err="1" smtClean="0">
                          <a:solidFill>
                            <a:schemeClr val="dk1"/>
                          </a:solidFill>
                          <a:latin typeface="Corbel" pitchFamily="34" charset="0"/>
                          <a:ea typeface="+mn-ea"/>
                          <a:cs typeface="+mn-cs"/>
                        </a:rPr>
                        <a:t>optimised</a:t>
                      </a:r>
                      <a:r>
                        <a:rPr lang="en-US" sz="1800" b="1" kern="1200" dirty="0" smtClean="0">
                          <a:solidFill>
                            <a:schemeClr val="dk1"/>
                          </a:solidFill>
                          <a:latin typeface="Corbel" pitchFamily="34" charset="0"/>
                          <a:ea typeface="+mn-ea"/>
                          <a:cs typeface="+mn-cs"/>
                        </a:rPr>
                        <a:t> emissions </a:t>
                      </a:r>
                      <a:endParaRPr lang="en-US" sz="1800" b="1"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800" b="1" u="none" strike="noStrike" dirty="0" smtClean="0">
                          <a:effectLst/>
                          <a:latin typeface="Corbel" pitchFamily="34" charset="0"/>
                        </a:rPr>
                        <a:t>IA</a:t>
                      </a:r>
                      <a:endParaRPr lang="tr-TR" sz="1800" b="1"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800" b="1" u="none" strike="noStrike" dirty="0" smtClean="0">
                          <a:effectLst/>
                          <a:latin typeface="Corbel" pitchFamily="34" charset="0"/>
                        </a:rPr>
                        <a:t>15.10.2015</a:t>
                      </a:r>
                      <a:endParaRPr lang="tr-TR" sz="1800" b="1" i="0" u="none" strike="noStrike" dirty="0">
                        <a:solidFill>
                          <a:srgbClr val="000000"/>
                        </a:solidFill>
                        <a:effectLst/>
                        <a:latin typeface="Corbel" pitchFamily="34" charset="0"/>
                      </a:endParaRPr>
                    </a:p>
                  </a:txBody>
                  <a:tcPr marL="8150" marR="8150" marT="8150" marB="0" anchor="ctr"/>
                </a:tc>
              </a:tr>
              <a:tr h="5397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Corbel" pitchFamily="34" charset="0"/>
                          <a:ea typeface="+mn-ea"/>
                          <a:cs typeface="+mn-cs"/>
                        </a:rPr>
                        <a:t>GV.8-2015. Electric vehicles’ enhanced performance and integration into the transport system and the grid </a:t>
                      </a:r>
                      <a:endParaRPr lang="en-US" sz="1800" b="1" i="0" u="none" strike="noStrike" kern="1200" dirty="0">
                        <a:solidFill>
                          <a:srgbClr val="000000"/>
                        </a:solidFill>
                        <a:effectLst/>
                        <a:latin typeface="Corbel" pitchFamily="34" charset="0"/>
                        <a:ea typeface="+mn-ea"/>
                        <a:cs typeface="+mn-cs"/>
                      </a:endParaRPr>
                    </a:p>
                  </a:txBody>
                  <a:tcPr marL="8150" marR="8150" marT="8150" marB="0" anchor="ctr"/>
                </a:tc>
                <a:tc>
                  <a:txBody>
                    <a:bodyPr/>
                    <a:lstStyle/>
                    <a:p>
                      <a:pPr algn="ctr" fontAlgn="ctr"/>
                      <a:r>
                        <a:rPr lang="tr-TR" sz="1800" b="1" i="0" u="none" strike="noStrike" dirty="0" smtClean="0">
                          <a:solidFill>
                            <a:srgbClr val="000000"/>
                          </a:solidFill>
                          <a:effectLst/>
                          <a:latin typeface="Corbel" pitchFamily="34" charset="0"/>
                        </a:rPr>
                        <a:t>RIA</a:t>
                      </a:r>
                      <a:endParaRPr lang="tr-TR" sz="1800" b="1" i="0" u="none" strike="noStrike" dirty="0">
                        <a:solidFill>
                          <a:srgbClr val="000000"/>
                        </a:solidFill>
                        <a:effectLst/>
                        <a:latin typeface="Corbel" pitchFamily="34" charset="0"/>
                      </a:endParaRPr>
                    </a:p>
                  </a:txBody>
                  <a:tcPr marL="8150" marR="8150" marT="8150" marB="0" anchor="ctr"/>
                </a:tc>
                <a:tc>
                  <a:txBody>
                    <a:bodyPr/>
                    <a:lstStyle/>
                    <a:p>
                      <a:pPr algn="ctr" fontAlgn="ctr"/>
                      <a:r>
                        <a:rPr lang="tr-TR" sz="1800" b="1" u="none" strike="noStrike" dirty="0" smtClean="0">
                          <a:effectLst/>
                          <a:latin typeface="Corbel" pitchFamily="34" charset="0"/>
                        </a:rPr>
                        <a:t>15.10.2015</a:t>
                      </a:r>
                      <a:endParaRPr lang="tr-TR" sz="1800" b="1" i="0" u="none" strike="noStrike" dirty="0">
                        <a:solidFill>
                          <a:srgbClr val="000000"/>
                        </a:solidFill>
                        <a:effectLst/>
                        <a:latin typeface="Corbel" pitchFamily="34" charset="0"/>
                      </a:endParaRPr>
                    </a:p>
                  </a:txBody>
                  <a:tcPr marL="8150" marR="8150" marT="8150" marB="0" anchor="ctr"/>
                </a:tc>
              </a:tr>
            </a:tbl>
          </a:graphicData>
        </a:graphic>
      </p:graphicFrame>
    </p:spTree>
    <p:extLst>
      <p:ext uri="{BB962C8B-B14F-4D97-AF65-F5344CB8AC3E}">
        <p14:creationId xmlns:p14="http://schemas.microsoft.com/office/powerpoint/2010/main" val="333112770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388424" cy="706090"/>
          </a:xfrm>
        </p:spPr>
        <p:txBody>
          <a:bodyPr>
            <a:normAutofit fontScale="90000"/>
          </a:bodyPr>
          <a:lstStyle/>
          <a:p>
            <a:r>
              <a:rPr lang="tr-TR" sz="2700" dirty="0" smtClean="0"/>
              <a:t/>
            </a:r>
            <a:br>
              <a:rPr lang="tr-TR" sz="2700" dirty="0" smtClean="0"/>
            </a:br>
            <a:r>
              <a:rPr lang="en-US" sz="2700" dirty="0" smtClean="0">
                <a:latin typeface="Corbel" pitchFamily="34" charset="0"/>
              </a:rPr>
              <a:t>MG.3.6-2015.Safe and connected automation in road transport</a:t>
            </a:r>
            <a:r>
              <a:rPr lang="en-US" sz="2700" dirty="0" smtClean="0"/>
              <a:t/>
            </a:r>
            <a:br>
              <a:rPr lang="en-US" sz="2700" dirty="0" smtClean="0"/>
            </a:br>
            <a:endParaRPr lang="tr-TR" sz="2700" dirty="0"/>
          </a:p>
        </p:txBody>
      </p:sp>
      <p:sp>
        <p:nvSpPr>
          <p:cNvPr id="3" name="2 İçerik Yer Tutucusu"/>
          <p:cNvSpPr>
            <a:spLocks noGrp="1"/>
          </p:cNvSpPr>
          <p:nvPr>
            <p:ph idx="1"/>
          </p:nvPr>
        </p:nvSpPr>
        <p:spPr>
          <a:xfrm>
            <a:off x="179512" y="1052736"/>
            <a:ext cx="8250088" cy="5544616"/>
          </a:xfrm>
        </p:spPr>
        <p:txBody>
          <a:bodyPr>
            <a:normAutofit/>
          </a:bodyPr>
          <a:lstStyle/>
          <a:p>
            <a:pPr algn="just">
              <a:buNone/>
            </a:pPr>
            <a:r>
              <a:rPr lang="en-US" sz="2400" b="1" u="sng" dirty="0" smtClean="0">
                <a:latin typeface="Corbel" pitchFamily="34" charset="0"/>
              </a:rPr>
              <a:t>Challenge</a:t>
            </a:r>
            <a:r>
              <a:rPr lang="tr-TR" sz="2400" dirty="0" smtClean="0">
                <a:latin typeface="Corbel" pitchFamily="34" charset="0"/>
              </a:rPr>
              <a:t> </a:t>
            </a:r>
          </a:p>
          <a:p>
            <a:pPr algn="just">
              <a:buNone/>
            </a:pPr>
            <a:r>
              <a:rPr lang="tr-TR" sz="2400" dirty="0" smtClean="0">
                <a:latin typeface="Corbel" pitchFamily="34" charset="0"/>
              </a:rPr>
              <a:t>      </a:t>
            </a:r>
            <a:r>
              <a:rPr lang="en-US" sz="2400" dirty="0" smtClean="0">
                <a:latin typeface="Corbel" pitchFamily="34" charset="0"/>
              </a:rPr>
              <a:t>P</a:t>
            </a:r>
            <a:r>
              <a:rPr lang="en-US" sz="2400" dirty="0" smtClean="0">
                <a:latin typeface="Corbel" pitchFamily="34" charset="0"/>
                <a:ea typeface="Times New Roman"/>
              </a:rPr>
              <a:t>roviding an answer to the EU objective of reconciling growing</a:t>
            </a:r>
            <a:r>
              <a:rPr lang="tr-TR" sz="2400" dirty="0" smtClean="0">
                <a:latin typeface="Corbel" pitchFamily="34" charset="0"/>
                <a:ea typeface="Times New Roman"/>
              </a:rPr>
              <a:t> </a:t>
            </a:r>
            <a:r>
              <a:rPr lang="en-US" sz="2400" dirty="0" smtClean="0">
                <a:latin typeface="Corbel" pitchFamily="34" charset="0"/>
                <a:ea typeface="Times New Roman"/>
              </a:rPr>
              <a:t>mobility needs with more efficient transport operations, lower environmental impacts and increased road safety</a:t>
            </a:r>
          </a:p>
          <a:p>
            <a:pPr>
              <a:buNone/>
            </a:pPr>
            <a:r>
              <a:rPr lang="en-US" sz="2400" b="1" u="sng" dirty="0" smtClean="0">
                <a:latin typeface="Corbel" pitchFamily="34" charset="0"/>
              </a:rPr>
              <a:t>Scope</a:t>
            </a:r>
          </a:p>
          <a:p>
            <a:pPr algn="just">
              <a:buNone/>
            </a:pPr>
            <a:r>
              <a:rPr lang="en-US" sz="2400" dirty="0" smtClean="0">
                <a:latin typeface="Corbel" pitchFamily="34" charset="0"/>
              </a:rPr>
              <a:t>-</a:t>
            </a:r>
            <a:r>
              <a:rPr lang="tr-TR" sz="2400" dirty="0" smtClean="0">
                <a:latin typeface="Corbel" pitchFamily="34" charset="0"/>
              </a:rPr>
              <a:t>  </a:t>
            </a:r>
            <a:r>
              <a:rPr lang="en-US" sz="2400" dirty="0" smtClean="0">
                <a:latin typeface="Corbel" pitchFamily="34" charset="0"/>
              </a:rPr>
              <a:t>Dedicated supporting technologies for </a:t>
            </a:r>
            <a:r>
              <a:rPr lang="en-US" sz="2400" b="1" dirty="0" smtClean="0">
                <a:latin typeface="Corbel" pitchFamily="34" charset="0"/>
              </a:rPr>
              <a:t>individual pre-emption  </a:t>
            </a:r>
            <a:r>
              <a:rPr lang="en-US" sz="2400" dirty="0" smtClean="0">
                <a:latin typeface="Corbel" pitchFamily="34" charset="0"/>
              </a:rPr>
              <a:t>of  human errors</a:t>
            </a:r>
            <a:endParaRPr lang="en-US" sz="2400" dirty="0" smtClean="0"/>
          </a:p>
          <a:p>
            <a:pPr algn="just">
              <a:buNone/>
            </a:pPr>
            <a:r>
              <a:rPr lang="en-US" sz="2400" dirty="0" smtClean="0">
                <a:latin typeface="Corbel" pitchFamily="34" charset="0"/>
              </a:rPr>
              <a:t>-</a:t>
            </a:r>
            <a:r>
              <a:rPr lang="tr-TR" sz="2400" dirty="0" smtClean="0">
                <a:latin typeface="Corbel" pitchFamily="34" charset="0"/>
              </a:rPr>
              <a:t>  </a:t>
            </a:r>
            <a:r>
              <a:rPr lang="en-US" sz="2400" b="1" dirty="0" smtClean="0">
                <a:latin typeface="Corbel" pitchFamily="34" charset="0"/>
              </a:rPr>
              <a:t>Advanced Driver Assistance Systems </a:t>
            </a:r>
            <a:r>
              <a:rPr lang="en-US" sz="2400" dirty="0" smtClean="0">
                <a:latin typeface="Corbel" pitchFamily="34" charset="0"/>
              </a:rPr>
              <a:t>(ADAS) to support drivers in accident avoidance  and  to mitigate the consequences of collisions </a:t>
            </a:r>
          </a:p>
          <a:p>
            <a:pPr algn="just">
              <a:buNone/>
            </a:pPr>
            <a:r>
              <a:rPr lang="en-US" sz="2400" dirty="0" smtClean="0">
                <a:latin typeface="Corbel" pitchFamily="34" charset="0"/>
              </a:rPr>
              <a:t>-</a:t>
            </a:r>
            <a:r>
              <a:rPr lang="tr-TR" sz="2400" dirty="0" smtClean="0">
                <a:latin typeface="Corbel" pitchFamily="34" charset="0"/>
              </a:rPr>
              <a:t>  </a:t>
            </a:r>
            <a:r>
              <a:rPr lang="en-US" sz="2400" dirty="0" smtClean="0">
                <a:latin typeface="Corbel" pitchFamily="34" charset="0"/>
              </a:rPr>
              <a:t>Novel transport, service and mobility concepts in real-life situations enabled by automated driving and connectivity </a:t>
            </a:r>
          </a:p>
          <a:p>
            <a:pPr>
              <a:buNone/>
            </a:pPr>
            <a:endParaRPr lang="en-US" sz="2400" dirty="0" smtClean="0">
              <a:latin typeface="Corbel" pitchFamily="34" charset="0"/>
            </a:endParaRPr>
          </a:p>
          <a:p>
            <a:pPr>
              <a:buNone/>
            </a:pPr>
            <a:endParaRPr lang="en-US" sz="2400" dirty="0" smtClean="0">
              <a:latin typeface="Corbel" pitchFamily="34" charset="0"/>
            </a:endParaRPr>
          </a:p>
          <a:p>
            <a:pPr algn="just">
              <a:buNone/>
            </a:pPr>
            <a:endParaRPr lang="tr-TR" sz="2400" dirty="0">
              <a:latin typeface="Corbel" pitchFamily="34" charset="0"/>
            </a:endParaRPr>
          </a:p>
        </p:txBody>
      </p:sp>
    </p:spTree>
    <p:extLst>
      <p:ext uri="{BB962C8B-B14F-4D97-AF65-F5344CB8AC3E}">
        <p14:creationId xmlns:p14="http://schemas.microsoft.com/office/powerpoint/2010/main" val="2313504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388424" cy="706090"/>
          </a:xfrm>
        </p:spPr>
        <p:txBody>
          <a:bodyPr>
            <a:normAutofit fontScale="90000"/>
          </a:bodyPr>
          <a:lstStyle/>
          <a:p>
            <a:r>
              <a:rPr lang="tr-TR" sz="2700" dirty="0" smtClean="0"/>
              <a:t/>
            </a:r>
            <a:br>
              <a:rPr lang="tr-TR" sz="2700" dirty="0" smtClean="0"/>
            </a:br>
            <a:r>
              <a:rPr lang="en-US" sz="2700" dirty="0" smtClean="0">
                <a:latin typeface="Corbel" pitchFamily="34" charset="0"/>
              </a:rPr>
              <a:t>MG.3.6-2015.Safe and connected automation in road transport</a:t>
            </a:r>
            <a:r>
              <a:rPr lang="en-US" sz="2700" dirty="0" smtClean="0"/>
              <a:t/>
            </a:r>
            <a:br>
              <a:rPr lang="en-US" sz="2700" dirty="0" smtClean="0"/>
            </a:br>
            <a:endParaRPr lang="tr-TR" sz="2700" dirty="0"/>
          </a:p>
        </p:txBody>
      </p:sp>
      <p:sp>
        <p:nvSpPr>
          <p:cNvPr id="3" name="2 İçerik Yer Tutucusu"/>
          <p:cNvSpPr>
            <a:spLocks noGrp="1"/>
          </p:cNvSpPr>
          <p:nvPr>
            <p:ph idx="1"/>
          </p:nvPr>
        </p:nvSpPr>
        <p:spPr>
          <a:xfrm>
            <a:off x="179512" y="1052736"/>
            <a:ext cx="8250088" cy="5544616"/>
          </a:xfrm>
        </p:spPr>
        <p:txBody>
          <a:bodyPr>
            <a:normAutofit/>
          </a:bodyPr>
          <a:lstStyle/>
          <a:p>
            <a:pPr algn="just">
              <a:buNone/>
            </a:pPr>
            <a:r>
              <a:rPr lang="tr-TR" sz="2400" b="1" u="sng" dirty="0" err="1" smtClean="0">
                <a:latin typeface="Corbel" pitchFamily="34" charset="0"/>
              </a:rPr>
              <a:t>Expected</a:t>
            </a:r>
            <a:r>
              <a:rPr lang="tr-TR" sz="2400" b="1" u="sng" dirty="0" smtClean="0">
                <a:latin typeface="Corbel" pitchFamily="34" charset="0"/>
              </a:rPr>
              <a:t> </a:t>
            </a:r>
            <a:r>
              <a:rPr lang="tr-TR" sz="2400" b="1" u="sng" dirty="0" err="1" smtClean="0">
                <a:latin typeface="Corbel" pitchFamily="34" charset="0"/>
              </a:rPr>
              <a:t>Impact</a:t>
            </a:r>
            <a:r>
              <a:rPr lang="tr-TR" sz="2400" dirty="0" smtClean="0">
                <a:latin typeface="Corbel" pitchFamily="34" charset="0"/>
              </a:rPr>
              <a:t> </a:t>
            </a:r>
          </a:p>
          <a:p>
            <a:pPr algn="just">
              <a:buNone/>
            </a:pPr>
            <a:r>
              <a:rPr lang="en-US" sz="2400" dirty="0" smtClean="0">
                <a:latin typeface="Corbel" pitchFamily="34" charset="0"/>
              </a:rPr>
              <a:t>-</a:t>
            </a:r>
            <a:r>
              <a:rPr lang="tr-TR" sz="2400" dirty="0" smtClean="0">
                <a:latin typeface="Corbel" pitchFamily="34" charset="0"/>
              </a:rPr>
              <a:t>   </a:t>
            </a:r>
            <a:r>
              <a:rPr lang="en-US" sz="2400" b="1" dirty="0" smtClean="0">
                <a:latin typeface="Corbel" pitchFamily="34" charset="0"/>
              </a:rPr>
              <a:t>Reduction</a:t>
            </a:r>
            <a:r>
              <a:rPr lang="en-US" sz="2400" dirty="0" smtClean="0">
                <a:latin typeface="Corbel" pitchFamily="34" charset="0"/>
              </a:rPr>
              <a:t> of the automated driving systems’ </a:t>
            </a:r>
            <a:r>
              <a:rPr lang="en-US" sz="2400" b="1" dirty="0" smtClean="0">
                <a:latin typeface="Corbel" pitchFamily="34" charset="0"/>
              </a:rPr>
              <a:t>development costs </a:t>
            </a:r>
            <a:endParaRPr lang="tr-TR" sz="2400" b="1" dirty="0" smtClean="0"/>
          </a:p>
          <a:p>
            <a:pPr algn="just">
              <a:buNone/>
            </a:pPr>
            <a:r>
              <a:rPr lang="tr-TR" sz="2400" dirty="0" smtClean="0">
                <a:latin typeface="Corbel" pitchFamily="34" charset="0"/>
              </a:rPr>
              <a:t>-   </a:t>
            </a:r>
            <a:r>
              <a:rPr lang="en-US" sz="2400" dirty="0" smtClean="0">
                <a:latin typeface="Corbel" pitchFamily="34" charset="0"/>
              </a:rPr>
              <a:t>Enhanced robustness and performance of sensor and data analysis systems and optimized HMI </a:t>
            </a:r>
            <a:endParaRPr lang="en-US" sz="2400" dirty="0" smtClean="0"/>
          </a:p>
          <a:p>
            <a:pPr algn="just">
              <a:buFontTx/>
              <a:buChar char="-"/>
            </a:pPr>
            <a:r>
              <a:rPr lang="en-US" sz="2400" dirty="0" smtClean="0">
                <a:latin typeface="Corbel" pitchFamily="34" charset="0"/>
              </a:rPr>
              <a:t>Improved efficiency, safety and traffic flow </a:t>
            </a:r>
            <a:endParaRPr lang="tr-TR" sz="2400" dirty="0" smtClean="0">
              <a:latin typeface="Corbel" pitchFamily="34" charset="0"/>
            </a:endParaRPr>
          </a:p>
          <a:p>
            <a:pPr algn="just">
              <a:buFontTx/>
              <a:buChar char="-"/>
            </a:pPr>
            <a:endParaRPr lang="tr-TR" sz="2400" dirty="0" smtClean="0">
              <a:latin typeface="Corbel" pitchFamily="34" charset="0"/>
            </a:endParaRPr>
          </a:p>
          <a:p>
            <a:pPr algn="just">
              <a:buNone/>
            </a:pPr>
            <a:r>
              <a:rPr lang="tr-TR" sz="2400" b="1" dirty="0" err="1" smtClean="0">
                <a:latin typeface="Corbel" pitchFamily="34" charset="0"/>
              </a:rPr>
              <a:t>Budget</a:t>
            </a:r>
            <a:r>
              <a:rPr lang="tr-TR" sz="2400" dirty="0" smtClean="0">
                <a:latin typeface="Corbel" pitchFamily="34" charset="0"/>
              </a:rPr>
              <a:t>: 5-10 m €</a:t>
            </a:r>
            <a:endParaRPr lang="en-US" sz="2400" dirty="0" smtClean="0">
              <a:latin typeface="Corbel" pitchFamily="34" charset="0"/>
            </a:endParaRPr>
          </a:p>
          <a:p>
            <a:pPr algn="just">
              <a:buNone/>
            </a:pPr>
            <a:r>
              <a:rPr lang="tr-TR" sz="2400" b="1" dirty="0" err="1" smtClean="0">
                <a:latin typeface="Corbel" pitchFamily="34" charset="0"/>
              </a:rPr>
              <a:t>Type</a:t>
            </a:r>
            <a:r>
              <a:rPr lang="tr-TR" sz="2400" b="1" dirty="0" smtClean="0">
                <a:latin typeface="Corbel" pitchFamily="34" charset="0"/>
              </a:rPr>
              <a:t> of </a:t>
            </a:r>
            <a:r>
              <a:rPr lang="tr-TR" sz="2400" b="1" dirty="0" err="1" smtClean="0">
                <a:latin typeface="Corbel" pitchFamily="34" charset="0"/>
              </a:rPr>
              <a:t>Action</a:t>
            </a:r>
            <a:r>
              <a:rPr lang="tr-TR" sz="2400" dirty="0" smtClean="0">
                <a:latin typeface="Corbel" pitchFamily="34" charset="0"/>
              </a:rPr>
              <a:t>: </a:t>
            </a:r>
            <a:r>
              <a:rPr lang="tr-TR" sz="2400" dirty="0" err="1" smtClean="0">
                <a:latin typeface="Corbel" pitchFamily="34" charset="0"/>
              </a:rPr>
              <a:t>Research</a:t>
            </a:r>
            <a:r>
              <a:rPr lang="tr-TR" sz="2400" dirty="0" smtClean="0">
                <a:latin typeface="Corbel" pitchFamily="34" charset="0"/>
              </a:rPr>
              <a:t> </a:t>
            </a:r>
            <a:r>
              <a:rPr lang="tr-TR" sz="2400" dirty="0" err="1" smtClean="0">
                <a:latin typeface="Corbel" pitchFamily="34" charset="0"/>
              </a:rPr>
              <a:t>and</a:t>
            </a:r>
            <a:r>
              <a:rPr lang="tr-TR" sz="2400" dirty="0" smtClean="0">
                <a:latin typeface="Corbel" pitchFamily="34" charset="0"/>
              </a:rPr>
              <a:t> </a:t>
            </a:r>
            <a:r>
              <a:rPr lang="tr-TR" sz="2400" dirty="0" err="1" smtClean="0">
                <a:latin typeface="Corbel" pitchFamily="34" charset="0"/>
              </a:rPr>
              <a:t>Innovation</a:t>
            </a:r>
            <a:endParaRPr lang="en-US" sz="2400" dirty="0" smtClean="0">
              <a:latin typeface="Corbel" pitchFamily="34" charset="0"/>
            </a:endParaRPr>
          </a:p>
          <a:p>
            <a:pPr>
              <a:buNone/>
            </a:pPr>
            <a:r>
              <a:rPr lang="tr-TR" sz="2400" b="1" dirty="0" err="1" smtClean="0">
                <a:latin typeface="Corbel" pitchFamily="34" charset="0"/>
              </a:rPr>
              <a:t>Dates</a:t>
            </a:r>
            <a:r>
              <a:rPr lang="tr-TR" sz="2400" b="1" dirty="0" smtClean="0">
                <a:latin typeface="Corbel" pitchFamily="34" charset="0"/>
              </a:rPr>
              <a:t>:</a:t>
            </a:r>
            <a:r>
              <a:rPr lang="tr-TR" sz="2400" dirty="0" smtClean="0">
                <a:latin typeface="Corbel" pitchFamily="34" charset="0"/>
              </a:rPr>
              <a:t> </a:t>
            </a:r>
            <a:r>
              <a:rPr lang="tr-TR" sz="2400" dirty="0" err="1" smtClean="0">
                <a:latin typeface="Corbel" pitchFamily="34" charset="0"/>
              </a:rPr>
              <a:t>Two</a:t>
            </a:r>
            <a:r>
              <a:rPr lang="tr-TR" sz="2400" dirty="0" smtClean="0">
                <a:latin typeface="Corbel" pitchFamily="34" charset="0"/>
              </a:rPr>
              <a:t>-</a:t>
            </a:r>
            <a:r>
              <a:rPr lang="tr-TR" sz="2400" dirty="0" err="1" smtClean="0">
                <a:latin typeface="Corbel" pitchFamily="34" charset="0"/>
              </a:rPr>
              <a:t>Stages</a:t>
            </a:r>
            <a:r>
              <a:rPr lang="tr-TR" sz="2400" dirty="0" smtClean="0">
                <a:latin typeface="Corbel" pitchFamily="34" charset="0"/>
              </a:rPr>
              <a:t> (23.04.2015</a:t>
            </a:r>
            <a:r>
              <a:rPr lang="tr-TR" sz="2400" dirty="0" smtClean="0">
                <a:solidFill>
                  <a:srgbClr val="000000"/>
                </a:solidFill>
                <a:latin typeface="Corbel" pitchFamily="34" charset="0"/>
              </a:rPr>
              <a:t>-</a:t>
            </a:r>
            <a:r>
              <a:rPr lang="tr-TR" sz="2400" dirty="0" smtClean="0">
                <a:latin typeface="Corbel" pitchFamily="34" charset="0"/>
              </a:rPr>
              <a:t>15.10.2015)</a:t>
            </a:r>
            <a:endParaRPr lang="tr-TR" sz="2400" dirty="0" smtClean="0">
              <a:solidFill>
                <a:srgbClr val="000000"/>
              </a:solidFill>
              <a:latin typeface="Corbel" pitchFamily="34" charset="0"/>
            </a:endParaRPr>
          </a:p>
          <a:p>
            <a:pPr>
              <a:buNone/>
            </a:pPr>
            <a:endParaRPr lang="en-US" sz="2400" dirty="0" smtClean="0">
              <a:latin typeface="Corbel" pitchFamily="34" charset="0"/>
            </a:endParaRPr>
          </a:p>
          <a:p>
            <a:pPr>
              <a:buNone/>
            </a:pPr>
            <a:endParaRPr lang="en-US" sz="2400" dirty="0" smtClean="0">
              <a:latin typeface="Corbel" pitchFamily="34" charset="0"/>
            </a:endParaRPr>
          </a:p>
          <a:p>
            <a:pPr algn="just">
              <a:buNone/>
            </a:pPr>
            <a:endParaRPr lang="tr-TR" sz="2400" dirty="0">
              <a:latin typeface="Corbel" pitchFamily="34" charset="0"/>
            </a:endParaRPr>
          </a:p>
        </p:txBody>
      </p:sp>
    </p:spTree>
    <p:extLst>
      <p:ext uri="{BB962C8B-B14F-4D97-AF65-F5344CB8AC3E}">
        <p14:creationId xmlns:p14="http://schemas.microsoft.com/office/powerpoint/2010/main" val="4143558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79388" y="-26988"/>
            <a:ext cx="8301037" cy="719138"/>
          </a:xfrm>
        </p:spPr>
        <p:txBody>
          <a:bodyPr/>
          <a:lstStyle/>
          <a:p>
            <a:pPr>
              <a:tabLst>
                <a:tab pos="1790700" algn="l"/>
              </a:tabLst>
            </a:pPr>
            <a:r>
              <a:rPr lang="tr-TR" sz="2800" dirty="0" smtClean="0">
                <a:latin typeface="Corbel" pitchFamily="34" charset="0"/>
              </a:rPr>
              <a:t>AB Çerçeve Programlarının Temel Özellikleri</a:t>
            </a:r>
            <a:endParaRPr lang="en-GB" sz="2800" dirty="0" smtClean="0">
              <a:latin typeface="Corbel"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49511570"/>
              </p:ext>
            </p:extLst>
          </p:nvPr>
        </p:nvGraphicFramePr>
        <p:xfrm>
          <a:off x="1187624" y="980728"/>
          <a:ext cx="662473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388424" cy="706090"/>
          </a:xfrm>
        </p:spPr>
        <p:txBody>
          <a:bodyPr>
            <a:normAutofit fontScale="90000"/>
          </a:bodyPr>
          <a:lstStyle/>
          <a:p>
            <a:r>
              <a:rPr lang="tr-TR" sz="2700" dirty="0" smtClean="0"/>
              <a:t/>
            </a:r>
            <a:br>
              <a:rPr lang="tr-TR" sz="2700" dirty="0" smtClean="0"/>
            </a:br>
            <a:r>
              <a:rPr lang="en-US" sz="2400" dirty="0" smtClean="0"/>
              <a:t> MG.5.5-2015. Demonstrating and testing innovative solutions for cleaner and better urban transport and mobility </a:t>
            </a:r>
            <a:r>
              <a:rPr lang="en-US" sz="2700" dirty="0" smtClean="0"/>
              <a:t/>
            </a:r>
            <a:br>
              <a:rPr lang="en-US" sz="2700" dirty="0" smtClean="0"/>
            </a:br>
            <a:endParaRPr lang="tr-TR" sz="2700" dirty="0"/>
          </a:p>
        </p:txBody>
      </p:sp>
      <p:sp>
        <p:nvSpPr>
          <p:cNvPr id="3" name="2 İçerik Yer Tutucusu"/>
          <p:cNvSpPr>
            <a:spLocks noGrp="1"/>
          </p:cNvSpPr>
          <p:nvPr>
            <p:ph idx="1"/>
          </p:nvPr>
        </p:nvSpPr>
        <p:spPr>
          <a:xfrm>
            <a:off x="179512" y="1052736"/>
            <a:ext cx="8250088" cy="5544616"/>
          </a:xfrm>
        </p:spPr>
        <p:txBody>
          <a:bodyPr>
            <a:normAutofit/>
          </a:bodyPr>
          <a:lstStyle/>
          <a:p>
            <a:pPr algn="just">
              <a:buNone/>
            </a:pPr>
            <a:r>
              <a:rPr lang="en-US" sz="2400" b="1" u="sng" dirty="0" smtClean="0">
                <a:latin typeface="Corbel" pitchFamily="34" charset="0"/>
              </a:rPr>
              <a:t>Challenge</a:t>
            </a:r>
            <a:r>
              <a:rPr lang="tr-TR" sz="2400" dirty="0" smtClean="0">
                <a:latin typeface="Corbel" pitchFamily="34" charset="0"/>
              </a:rPr>
              <a:t> </a:t>
            </a:r>
          </a:p>
          <a:p>
            <a:pPr algn="just">
              <a:buNone/>
            </a:pPr>
            <a:r>
              <a:rPr lang="tr-TR" sz="2400" dirty="0" smtClean="0">
                <a:latin typeface="Corbel" pitchFamily="34" charset="0"/>
              </a:rPr>
              <a:t>	</a:t>
            </a:r>
            <a:r>
              <a:rPr lang="en-US" sz="2400" dirty="0" smtClean="0">
                <a:latin typeface="Corbel" pitchFamily="34" charset="0"/>
              </a:rPr>
              <a:t> Cities are hesitating to implement innovative solutions because little information is available on their effectiveness </a:t>
            </a:r>
            <a:endParaRPr lang="tr-TR" sz="2400" dirty="0" smtClean="0">
              <a:latin typeface="Corbel" pitchFamily="34" charset="0"/>
            </a:endParaRPr>
          </a:p>
          <a:p>
            <a:pPr algn="just">
              <a:buNone/>
            </a:pPr>
            <a:r>
              <a:rPr lang="en-US" sz="2400" b="1" u="sng" dirty="0" smtClean="0">
                <a:latin typeface="Corbel" pitchFamily="34" charset="0"/>
              </a:rPr>
              <a:t>Scope</a:t>
            </a:r>
          </a:p>
          <a:p>
            <a:pPr algn="just">
              <a:buNone/>
            </a:pPr>
            <a:r>
              <a:rPr lang="en-US" sz="2400" dirty="0" smtClean="0">
                <a:latin typeface="Corbel" pitchFamily="34" charset="0"/>
              </a:rPr>
              <a:t>-</a:t>
            </a:r>
            <a:r>
              <a:rPr lang="tr-TR" sz="2400" dirty="0" smtClean="0">
                <a:latin typeface="Corbel" pitchFamily="34" charset="0"/>
              </a:rPr>
              <a:t>  </a:t>
            </a:r>
            <a:r>
              <a:rPr lang="en-US" sz="2400" dirty="0" smtClean="0">
                <a:latin typeface="Corbel" pitchFamily="34" charset="0"/>
              </a:rPr>
              <a:t>Innovation Actions to be carried out by city-led consortia, composed of </a:t>
            </a:r>
            <a:r>
              <a:rPr lang="en-US" sz="2400" b="1" dirty="0" smtClean="0">
                <a:latin typeface="Corbel" pitchFamily="34" charset="0"/>
              </a:rPr>
              <a:t>four to five cities</a:t>
            </a:r>
            <a:r>
              <a:rPr lang="en-US" sz="2400" dirty="0" smtClean="0">
                <a:latin typeface="Corbel" pitchFamily="34" charset="0"/>
              </a:rPr>
              <a:t>, led by at least </a:t>
            </a:r>
            <a:r>
              <a:rPr lang="en-US" sz="2400" b="1" dirty="0" smtClean="0">
                <a:latin typeface="Corbel" pitchFamily="34" charset="0"/>
              </a:rPr>
              <a:t>two advanced </a:t>
            </a:r>
            <a:r>
              <a:rPr lang="en-US" sz="2400" dirty="0" smtClean="0">
                <a:latin typeface="Corbel" pitchFamily="34" charset="0"/>
              </a:rPr>
              <a:t>cities, which are committed to establish living laboratories where innovative solutions can be implemented. The </a:t>
            </a:r>
            <a:r>
              <a:rPr lang="en-US" sz="2400" b="1" dirty="0" smtClean="0">
                <a:latin typeface="Corbel" pitchFamily="34" charset="0"/>
              </a:rPr>
              <a:t>participating cities </a:t>
            </a:r>
            <a:r>
              <a:rPr lang="en-US" sz="2400" dirty="0" smtClean="0">
                <a:latin typeface="Corbel" pitchFamily="34" charset="0"/>
              </a:rPr>
              <a:t>should demonstrate their common interests and their vision on how they will ensure a meaningful and close cooperation</a:t>
            </a:r>
          </a:p>
          <a:p>
            <a:pPr algn="just">
              <a:buNone/>
            </a:pPr>
            <a:r>
              <a:rPr lang="en-US" sz="2400" dirty="0" smtClean="0">
                <a:latin typeface="Corbel" pitchFamily="34" charset="0"/>
              </a:rPr>
              <a:t>-</a:t>
            </a:r>
            <a:r>
              <a:rPr lang="tr-TR" sz="2400" dirty="0" smtClean="0">
                <a:latin typeface="Corbel" pitchFamily="34" charset="0"/>
              </a:rPr>
              <a:t>   </a:t>
            </a:r>
            <a:r>
              <a:rPr lang="en-US" sz="2400" dirty="0" smtClean="0">
                <a:latin typeface="Corbel" pitchFamily="34" charset="0"/>
              </a:rPr>
              <a:t>Each city should follow an integrated, multimodal approach by </a:t>
            </a:r>
            <a:r>
              <a:rPr lang="en-US" sz="2400" b="1" dirty="0" smtClean="0">
                <a:latin typeface="Corbel" pitchFamily="34" charset="0"/>
              </a:rPr>
              <a:t>demonstrating and testing under real life-conditions </a:t>
            </a:r>
            <a:r>
              <a:rPr lang="en-US" sz="2400" dirty="0" smtClean="0">
                <a:latin typeface="Corbel" pitchFamily="34" charset="0"/>
              </a:rPr>
              <a:t>a set of complementary and reinforcing mobility solutions</a:t>
            </a:r>
          </a:p>
          <a:p>
            <a:pPr>
              <a:buNone/>
            </a:pPr>
            <a:endParaRPr lang="en-US" sz="2400" dirty="0" smtClean="0">
              <a:latin typeface="Corbel" pitchFamily="34" charset="0"/>
            </a:endParaRPr>
          </a:p>
          <a:p>
            <a:pPr algn="just">
              <a:buNone/>
            </a:pPr>
            <a:endParaRPr lang="tr-TR" sz="2400" dirty="0">
              <a:latin typeface="Corbel" pitchFamily="34" charset="0"/>
            </a:endParaRPr>
          </a:p>
        </p:txBody>
      </p:sp>
    </p:spTree>
    <p:extLst>
      <p:ext uri="{BB962C8B-B14F-4D97-AF65-F5344CB8AC3E}">
        <p14:creationId xmlns:p14="http://schemas.microsoft.com/office/powerpoint/2010/main" val="35945541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388424" cy="706090"/>
          </a:xfrm>
        </p:spPr>
        <p:txBody>
          <a:bodyPr>
            <a:normAutofit fontScale="90000"/>
          </a:bodyPr>
          <a:lstStyle/>
          <a:p>
            <a:r>
              <a:rPr lang="tr-TR" sz="2700" dirty="0" smtClean="0"/>
              <a:t/>
            </a:r>
            <a:br>
              <a:rPr lang="tr-TR" sz="2700" dirty="0" smtClean="0"/>
            </a:br>
            <a:r>
              <a:rPr lang="en-US" sz="2400" dirty="0" smtClean="0"/>
              <a:t> MG.5.5-2015. Demonstrating and testing innovative solutions for cleaner and better urban transport and mobility </a:t>
            </a:r>
            <a:r>
              <a:rPr lang="en-US" sz="2700" dirty="0" smtClean="0"/>
              <a:t/>
            </a:r>
            <a:br>
              <a:rPr lang="en-US" sz="2700" dirty="0" smtClean="0"/>
            </a:br>
            <a:endParaRPr lang="tr-TR" sz="2700" dirty="0"/>
          </a:p>
        </p:txBody>
      </p:sp>
      <p:sp>
        <p:nvSpPr>
          <p:cNvPr id="3" name="2 İçerik Yer Tutucusu"/>
          <p:cNvSpPr>
            <a:spLocks noGrp="1"/>
          </p:cNvSpPr>
          <p:nvPr>
            <p:ph idx="1"/>
          </p:nvPr>
        </p:nvSpPr>
        <p:spPr>
          <a:xfrm>
            <a:off x="179512" y="1052736"/>
            <a:ext cx="8250088" cy="5544616"/>
          </a:xfrm>
        </p:spPr>
        <p:txBody>
          <a:bodyPr>
            <a:normAutofit/>
          </a:bodyPr>
          <a:lstStyle/>
          <a:p>
            <a:pPr algn="just">
              <a:buNone/>
            </a:pPr>
            <a:r>
              <a:rPr lang="en-US" sz="2400" b="1" u="sng" dirty="0" smtClean="0">
                <a:latin typeface="Corbel" pitchFamily="34" charset="0"/>
              </a:rPr>
              <a:t>Scope</a:t>
            </a:r>
          </a:p>
          <a:p>
            <a:pPr algn="just">
              <a:buNone/>
            </a:pPr>
            <a:r>
              <a:rPr lang="en-US" sz="2400" dirty="0" smtClean="0">
                <a:latin typeface="Corbel" pitchFamily="34" charset="0"/>
              </a:rPr>
              <a:t>-</a:t>
            </a:r>
            <a:r>
              <a:rPr lang="tr-TR" sz="2400" dirty="0" smtClean="0">
                <a:latin typeface="Corbel" pitchFamily="34" charset="0"/>
              </a:rPr>
              <a:t>  </a:t>
            </a:r>
            <a:r>
              <a:rPr lang="tr-TR" sz="2400" dirty="0" err="1" smtClean="0">
                <a:latin typeface="Corbel" pitchFamily="34" charset="0"/>
              </a:rPr>
              <a:t>Proposals</a:t>
            </a:r>
            <a:r>
              <a:rPr lang="tr-TR" sz="2400" dirty="0" smtClean="0">
                <a:latin typeface="Corbel" pitchFamily="34" charset="0"/>
              </a:rPr>
              <a:t> </a:t>
            </a:r>
            <a:r>
              <a:rPr lang="tr-TR" sz="2400" dirty="0" err="1" smtClean="0">
                <a:latin typeface="Corbel" pitchFamily="34" charset="0"/>
              </a:rPr>
              <a:t>should</a:t>
            </a:r>
            <a:r>
              <a:rPr lang="tr-TR" sz="2400" dirty="0" smtClean="0">
                <a:latin typeface="Corbel" pitchFamily="34" charset="0"/>
              </a:rPr>
              <a:t> </a:t>
            </a:r>
            <a:r>
              <a:rPr lang="en-US" sz="2400" dirty="0" smtClean="0">
                <a:latin typeface="Corbel" pitchFamily="34" charset="0"/>
              </a:rPr>
              <a:t>cover an appropriate sub-set of the eight ‘</a:t>
            </a:r>
            <a:r>
              <a:rPr lang="en-US" sz="2400" b="1" dirty="0" smtClean="0">
                <a:latin typeface="Corbel" pitchFamily="34" charset="0"/>
              </a:rPr>
              <a:t>CIVITAS measure categories</a:t>
            </a:r>
            <a:r>
              <a:rPr lang="en-US" sz="2400" dirty="0" smtClean="0">
                <a:latin typeface="Corbel" pitchFamily="34" charset="0"/>
              </a:rPr>
              <a:t>’: collective passenger transport; demand management strategies; mobility management and travel awareness; safety and security; urban freight logistics; information systems and services; and clean fuels and low emission vehicles; car-independent lifestyles</a:t>
            </a:r>
          </a:p>
          <a:p>
            <a:pPr algn="just">
              <a:buNone/>
            </a:pPr>
            <a:r>
              <a:rPr lang="en-US" sz="2400" dirty="0" smtClean="0">
                <a:latin typeface="Corbel" pitchFamily="34" charset="0"/>
              </a:rPr>
              <a:t>-</a:t>
            </a:r>
            <a:r>
              <a:rPr lang="tr-TR" sz="2400" dirty="0" smtClean="0">
                <a:latin typeface="Corbel" pitchFamily="34" charset="0"/>
              </a:rPr>
              <a:t>   </a:t>
            </a:r>
            <a:r>
              <a:rPr lang="en-US" sz="2400" dirty="0" smtClean="0">
                <a:latin typeface="Corbel" pitchFamily="34" charset="0"/>
              </a:rPr>
              <a:t>Proposals may include preparatory, take up and replication actions, research activities, as well as tools to support </a:t>
            </a:r>
            <a:r>
              <a:rPr lang="en-US" sz="2400" b="1" dirty="0" smtClean="0">
                <a:latin typeface="Corbel" pitchFamily="34" charset="0"/>
              </a:rPr>
              <a:t>local planning and policy making</a:t>
            </a:r>
          </a:p>
          <a:p>
            <a:pPr algn="just">
              <a:buNone/>
            </a:pPr>
            <a:endParaRPr lang="tr-TR" sz="2400" dirty="0">
              <a:latin typeface="Corbel" pitchFamily="34" charset="0"/>
            </a:endParaRPr>
          </a:p>
        </p:txBody>
      </p:sp>
    </p:spTree>
    <p:extLst>
      <p:ext uri="{BB962C8B-B14F-4D97-AF65-F5344CB8AC3E}">
        <p14:creationId xmlns:p14="http://schemas.microsoft.com/office/powerpoint/2010/main" val="10379095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388424" cy="706090"/>
          </a:xfrm>
        </p:spPr>
        <p:txBody>
          <a:bodyPr>
            <a:normAutofit fontScale="90000"/>
          </a:bodyPr>
          <a:lstStyle/>
          <a:p>
            <a:r>
              <a:rPr lang="tr-TR" sz="2700" dirty="0" smtClean="0"/>
              <a:t/>
            </a:r>
            <a:br>
              <a:rPr lang="tr-TR" sz="2700" dirty="0" smtClean="0"/>
            </a:br>
            <a:r>
              <a:rPr lang="en-US" sz="2400" dirty="0" smtClean="0"/>
              <a:t> MG.5.5-2015. Demonstrating and testing innovative solutions for cleaner and better urban transport and mobility </a:t>
            </a:r>
            <a:r>
              <a:rPr lang="en-US" sz="2700" dirty="0" smtClean="0"/>
              <a:t/>
            </a:r>
            <a:br>
              <a:rPr lang="en-US" sz="2700" dirty="0" smtClean="0"/>
            </a:br>
            <a:endParaRPr lang="tr-TR" sz="2700" dirty="0"/>
          </a:p>
        </p:txBody>
      </p:sp>
      <p:sp>
        <p:nvSpPr>
          <p:cNvPr id="3" name="2 İçerik Yer Tutucusu"/>
          <p:cNvSpPr>
            <a:spLocks noGrp="1"/>
          </p:cNvSpPr>
          <p:nvPr>
            <p:ph idx="1"/>
          </p:nvPr>
        </p:nvSpPr>
        <p:spPr>
          <a:xfrm>
            <a:off x="179512" y="1052736"/>
            <a:ext cx="8250088" cy="5544616"/>
          </a:xfrm>
        </p:spPr>
        <p:txBody>
          <a:bodyPr>
            <a:normAutofit/>
          </a:bodyPr>
          <a:lstStyle/>
          <a:p>
            <a:pPr algn="just">
              <a:buNone/>
            </a:pPr>
            <a:r>
              <a:rPr lang="tr-TR" sz="2400" b="1" u="sng" dirty="0" err="1" smtClean="0">
                <a:latin typeface="Corbel" pitchFamily="34" charset="0"/>
              </a:rPr>
              <a:t>Expected</a:t>
            </a:r>
            <a:r>
              <a:rPr lang="tr-TR" sz="2400" b="1" u="sng" dirty="0" smtClean="0">
                <a:latin typeface="Corbel" pitchFamily="34" charset="0"/>
              </a:rPr>
              <a:t> </a:t>
            </a:r>
            <a:r>
              <a:rPr lang="tr-TR" sz="2400" b="1" u="sng" dirty="0" err="1" smtClean="0">
                <a:latin typeface="Corbel" pitchFamily="34" charset="0"/>
              </a:rPr>
              <a:t>Impact</a:t>
            </a:r>
            <a:r>
              <a:rPr lang="tr-TR" sz="2400" dirty="0" smtClean="0">
                <a:latin typeface="Corbel" pitchFamily="34" charset="0"/>
              </a:rPr>
              <a:t> </a:t>
            </a:r>
          </a:p>
          <a:p>
            <a:pPr algn="just">
              <a:buFontTx/>
              <a:buChar char="-"/>
            </a:pPr>
            <a:r>
              <a:rPr lang="tr-TR" sz="2400" dirty="0" err="1" smtClean="0">
                <a:latin typeface="Corbel" pitchFamily="34" charset="0"/>
              </a:rPr>
              <a:t>To</a:t>
            </a:r>
            <a:r>
              <a:rPr lang="tr-TR" sz="2400" dirty="0" smtClean="0">
                <a:latin typeface="Corbel" pitchFamily="34" charset="0"/>
              </a:rPr>
              <a:t> </a:t>
            </a:r>
            <a:r>
              <a:rPr lang="en-US" sz="2400" dirty="0" smtClean="0">
                <a:latin typeface="Corbel" pitchFamily="34" charset="0"/>
              </a:rPr>
              <a:t>produce added-value inputs to the development of European knowledge base on the effectiveness and impacts of innovative mobility solutions and approaches to their successful implementation</a:t>
            </a:r>
            <a:endParaRPr lang="tr-TR" sz="2400" dirty="0" smtClean="0">
              <a:latin typeface="Corbel" pitchFamily="34" charset="0"/>
            </a:endParaRPr>
          </a:p>
          <a:p>
            <a:pPr algn="just">
              <a:buFontTx/>
              <a:buChar char="-"/>
            </a:pPr>
            <a:r>
              <a:rPr lang="en-US" sz="2400" dirty="0" smtClean="0">
                <a:latin typeface="Corbel" pitchFamily="34" charset="0"/>
              </a:rPr>
              <a:t>Clear commitments and contribution from participants to Europe-wide take up during and beyond the project are expected</a:t>
            </a:r>
            <a:endParaRPr lang="tr-TR" sz="2400" dirty="0" smtClean="0">
              <a:latin typeface="Corbel" pitchFamily="34" charset="0"/>
            </a:endParaRPr>
          </a:p>
          <a:p>
            <a:pPr algn="just">
              <a:buNone/>
            </a:pPr>
            <a:r>
              <a:rPr lang="tr-TR" sz="2400" b="1" dirty="0" err="1" smtClean="0">
                <a:latin typeface="Corbel" pitchFamily="34" charset="0"/>
              </a:rPr>
              <a:t>Budget</a:t>
            </a:r>
            <a:r>
              <a:rPr lang="tr-TR" sz="2400" dirty="0" smtClean="0">
                <a:latin typeface="Corbel" pitchFamily="34" charset="0"/>
              </a:rPr>
              <a:t>: 12-18 m €</a:t>
            </a:r>
            <a:endParaRPr lang="en-US" sz="2400" dirty="0" smtClean="0">
              <a:latin typeface="Corbel" pitchFamily="34" charset="0"/>
            </a:endParaRPr>
          </a:p>
          <a:p>
            <a:pPr algn="just">
              <a:buNone/>
            </a:pPr>
            <a:r>
              <a:rPr lang="tr-TR" sz="2400" b="1" dirty="0" err="1" smtClean="0">
                <a:latin typeface="Corbel" pitchFamily="34" charset="0"/>
              </a:rPr>
              <a:t>Type</a:t>
            </a:r>
            <a:r>
              <a:rPr lang="tr-TR" sz="2400" b="1" dirty="0" smtClean="0">
                <a:latin typeface="Corbel" pitchFamily="34" charset="0"/>
              </a:rPr>
              <a:t> of </a:t>
            </a:r>
            <a:r>
              <a:rPr lang="tr-TR" sz="2400" b="1" dirty="0" err="1" smtClean="0">
                <a:latin typeface="Corbel" pitchFamily="34" charset="0"/>
              </a:rPr>
              <a:t>Action</a:t>
            </a:r>
            <a:r>
              <a:rPr lang="tr-TR" sz="2400" dirty="0" smtClean="0">
                <a:latin typeface="Corbel" pitchFamily="34" charset="0"/>
              </a:rPr>
              <a:t>: </a:t>
            </a:r>
            <a:r>
              <a:rPr lang="tr-TR" sz="2400" dirty="0" err="1" smtClean="0">
                <a:latin typeface="Corbel" pitchFamily="34" charset="0"/>
              </a:rPr>
              <a:t>Innovation</a:t>
            </a:r>
            <a:r>
              <a:rPr lang="tr-TR" sz="2400" dirty="0" smtClean="0">
                <a:latin typeface="Corbel" pitchFamily="34" charset="0"/>
              </a:rPr>
              <a:t> </a:t>
            </a:r>
            <a:r>
              <a:rPr lang="tr-TR" sz="2400" dirty="0" err="1" smtClean="0">
                <a:latin typeface="Corbel" pitchFamily="34" charset="0"/>
              </a:rPr>
              <a:t>Action</a:t>
            </a:r>
            <a:endParaRPr lang="en-US" sz="2400" dirty="0" smtClean="0">
              <a:latin typeface="Corbel" pitchFamily="34" charset="0"/>
            </a:endParaRPr>
          </a:p>
          <a:p>
            <a:pPr>
              <a:buNone/>
            </a:pPr>
            <a:r>
              <a:rPr lang="tr-TR" sz="2400" b="1" dirty="0" err="1" smtClean="0">
                <a:latin typeface="Corbel" pitchFamily="34" charset="0"/>
              </a:rPr>
              <a:t>Dates</a:t>
            </a:r>
            <a:r>
              <a:rPr lang="tr-TR" sz="2400" b="1" dirty="0" smtClean="0">
                <a:latin typeface="Corbel" pitchFamily="34" charset="0"/>
              </a:rPr>
              <a:t>:</a:t>
            </a:r>
            <a:r>
              <a:rPr lang="tr-TR" sz="2400" dirty="0" smtClean="0">
                <a:latin typeface="Corbel" pitchFamily="34" charset="0"/>
              </a:rPr>
              <a:t> </a:t>
            </a:r>
            <a:r>
              <a:rPr lang="tr-TR" sz="2400" dirty="0" err="1" smtClean="0">
                <a:latin typeface="Corbel" pitchFamily="34" charset="0"/>
              </a:rPr>
              <a:t>Two</a:t>
            </a:r>
            <a:r>
              <a:rPr lang="tr-TR" sz="2400" dirty="0" smtClean="0">
                <a:latin typeface="Corbel" pitchFamily="34" charset="0"/>
              </a:rPr>
              <a:t>-</a:t>
            </a:r>
            <a:r>
              <a:rPr lang="tr-TR" sz="2400" dirty="0" err="1" smtClean="0">
                <a:latin typeface="Corbel" pitchFamily="34" charset="0"/>
              </a:rPr>
              <a:t>Stages</a:t>
            </a:r>
            <a:r>
              <a:rPr lang="tr-TR" sz="2400" dirty="0" smtClean="0">
                <a:latin typeface="Corbel" pitchFamily="34" charset="0"/>
              </a:rPr>
              <a:t> (23.04.2015</a:t>
            </a:r>
            <a:r>
              <a:rPr lang="tr-TR" sz="2400" dirty="0" smtClean="0">
                <a:solidFill>
                  <a:srgbClr val="000000"/>
                </a:solidFill>
                <a:latin typeface="Corbel" pitchFamily="34" charset="0"/>
              </a:rPr>
              <a:t>-</a:t>
            </a:r>
            <a:r>
              <a:rPr lang="tr-TR" sz="2400" dirty="0" smtClean="0">
                <a:latin typeface="Corbel" pitchFamily="34" charset="0"/>
              </a:rPr>
              <a:t>15.10.2015)</a:t>
            </a:r>
            <a:endParaRPr lang="tr-TR" sz="2400" dirty="0" smtClean="0">
              <a:solidFill>
                <a:srgbClr val="000000"/>
              </a:solidFill>
              <a:latin typeface="Corbel" pitchFamily="34" charset="0"/>
            </a:endParaRPr>
          </a:p>
          <a:p>
            <a:pPr algn="just">
              <a:buNone/>
            </a:pPr>
            <a:endParaRPr lang="tr-TR" sz="2400" dirty="0">
              <a:latin typeface="Corbel" pitchFamily="34" charset="0"/>
            </a:endParaRPr>
          </a:p>
        </p:txBody>
      </p:sp>
    </p:spTree>
    <p:extLst>
      <p:ext uri="{BB962C8B-B14F-4D97-AF65-F5344CB8AC3E}">
        <p14:creationId xmlns:p14="http://schemas.microsoft.com/office/powerpoint/2010/main" val="28134805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172400" cy="706090"/>
          </a:xfrm>
        </p:spPr>
        <p:txBody>
          <a:bodyPr/>
          <a:lstStyle/>
          <a:p>
            <a:r>
              <a:rPr lang="tr-TR" dirty="0" smtClean="0">
                <a:latin typeface="Corbel" pitchFamily="34" charset="0"/>
              </a:rPr>
              <a:t>2.</a:t>
            </a:r>
            <a:r>
              <a:rPr lang="tr-TR" dirty="0">
                <a:latin typeface="Corbel" pitchFamily="34" charset="0"/>
                <a:ea typeface="Calibri"/>
                <a:cs typeface="Times New Roman"/>
              </a:rPr>
              <a:t> Çevre Dostu Araçlar</a:t>
            </a:r>
          </a:p>
        </p:txBody>
      </p:sp>
      <p:sp>
        <p:nvSpPr>
          <p:cNvPr id="3" name="2 İçerik Yer Tutucusu"/>
          <p:cNvSpPr>
            <a:spLocks noGrp="1"/>
          </p:cNvSpPr>
          <p:nvPr>
            <p:ph idx="1"/>
          </p:nvPr>
        </p:nvSpPr>
        <p:spPr/>
        <p:txBody>
          <a:bodyPr/>
          <a:lstStyle/>
          <a:p>
            <a:endParaRPr lang="tr-TR" dirty="0"/>
          </a:p>
        </p:txBody>
      </p:sp>
      <p:sp>
        <p:nvSpPr>
          <p:cNvPr id="5" name="4 Dikdörtgen"/>
          <p:cNvSpPr/>
          <p:nvPr/>
        </p:nvSpPr>
        <p:spPr bwMode="auto">
          <a:xfrm>
            <a:off x="928688" y="1071563"/>
            <a:ext cx="4286250" cy="12858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eaLnBrk="0" hangingPunct="0">
              <a:defRPr/>
            </a:pPr>
            <a:r>
              <a:rPr lang="tr-TR" sz="2400" dirty="0">
                <a:latin typeface="Corbel" pitchFamily="34" charset="0"/>
              </a:rPr>
              <a:t>İçten Yanmalı Motorla Çalışan Ağır Vasıtalar</a:t>
            </a:r>
          </a:p>
        </p:txBody>
      </p:sp>
      <p:sp>
        <p:nvSpPr>
          <p:cNvPr id="6" name="5 Dikdörtgen"/>
          <p:cNvSpPr/>
          <p:nvPr/>
        </p:nvSpPr>
        <p:spPr bwMode="auto">
          <a:xfrm>
            <a:off x="928688" y="2857500"/>
            <a:ext cx="4286250" cy="12858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r>
              <a:rPr lang="tr-TR" sz="2400" dirty="0" smtClean="0">
                <a:latin typeface="Corbel" pitchFamily="34" charset="0"/>
              </a:rPr>
              <a:t>Elektrikli Araçlar, PHEV</a:t>
            </a:r>
            <a:endParaRPr lang="tr-TR" sz="2400" i="1" dirty="0">
              <a:latin typeface="Corbel" pitchFamily="34" charset="0"/>
            </a:endParaRPr>
          </a:p>
        </p:txBody>
      </p:sp>
      <p:sp>
        <p:nvSpPr>
          <p:cNvPr id="7" name="6 Dikdörtgen"/>
          <p:cNvSpPr/>
          <p:nvPr/>
        </p:nvSpPr>
        <p:spPr bwMode="auto">
          <a:xfrm>
            <a:off x="928688" y="4500563"/>
            <a:ext cx="4286250" cy="121443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r>
              <a:rPr lang="tr-TR" sz="2400" dirty="0" smtClean="0">
                <a:latin typeface="Corbel" pitchFamily="34" charset="0"/>
              </a:rPr>
              <a:t>Alternatif  Motorlar </a:t>
            </a:r>
            <a:endParaRPr lang="tr-TR" sz="2400" i="1" dirty="0">
              <a:latin typeface="Corbel" pitchFamily="34" charset="0"/>
            </a:endParaRPr>
          </a:p>
        </p:txBody>
      </p:sp>
      <p:pic>
        <p:nvPicPr>
          <p:cNvPr id="8" name="Picture 2" descr="C:\Users\Ben\Desktop\images power\green1.jpg"/>
          <p:cNvPicPr>
            <a:picLocks noChangeAspect="1" noChangeArrowheads="1"/>
          </p:cNvPicPr>
          <p:nvPr/>
        </p:nvPicPr>
        <p:blipFill>
          <a:blip r:embed="rId3" cstate="print"/>
          <a:srcRect l="61463" t="61898" r="5236" b="23447"/>
          <a:stretch>
            <a:fillRect/>
          </a:stretch>
        </p:blipFill>
        <p:spPr bwMode="auto">
          <a:xfrm>
            <a:off x="5500688" y="1214438"/>
            <a:ext cx="2959744" cy="950912"/>
          </a:xfrm>
          <a:prstGeom prst="rect">
            <a:avLst/>
          </a:prstGeom>
          <a:ln>
            <a:noFill/>
          </a:ln>
          <a:effectLst>
            <a:outerShdw blurRad="292100" dist="139700" dir="2700000" algn="tl" rotWithShape="0">
              <a:srgbClr val="333333">
                <a:alpha val="65000"/>
              </a:srgbClr>
            </a:outerShdw>
          </a:effectLst>
        </p:spPr>
      </p:pic>
      <p:pic>
        <p:nvPicPr>
          <p:cNvPr id="9" name="Picture 2" descr="C:\Users\Ben\Desktop\images power\green3.jpg"/>
          <p:cNvPicPr>
            <a:picLocks noChangeAspect="1" noChangeArrowheads="1"/>
          </p:cNvPicPr>
          <p:nvPr/>
        </p:nvPicPr>
        <p:blipFill>
          <a:blip r:embed="rId4" cstate="print"/>
          <a:srcRect l="60930" t="52591" r="3843" b="19625"/>
          <a:stretch>
            <a:fillRect/>
          </a:stretch>
        </p:blipFill>
        <p:spPr bwMode="auto">
          <a:xfrm>
            <a:off x="5929313" y="2780928"/>
            <a:ext cx="2571750" cy="1309688"/>
          </a:xfrm>
          <a:prstGeom prst="rect">
            <a:avLst/>
          </a:prstGeom>
          <a:ln>
            <a:noFill/>
          </a:ln>
          <a:effectLst>
            <a:outerShdw blurRad="292100" dist="139700" dir="2700000" algn="tl" rotWithShape="0">
              <a:srgbClr val="333333">
                <a:alpha val="65000"/>
              </a:srgbClr>
            </a:outerShdw>
          </a:effectLst>
        </p:spPr>
      </p:pic>
      <p:pic>
        <p:nvPicPr>
          <p:cNvPr id="10" name="Picture 2" descr="C:\Users\Ben\Desktop\images power\modal5.jpg"/>
          <p:cNvPicPr>
            <a:picLocks noChangeAspect="1" noChangeArrowheads="1"/>
          </p:cNvPicPr>
          <p:nvPr/>
        </p:nvPicPr>
        <p:blipFill>
          <a:blip r:embed="rId5" cstate="print"/>
          <a:srcRect l="10860" t="45024" r="47615" b="10587"/>
          <a:stretch>
            <a:fillRect/>
          </a:stretch>
        </p:blipFill>
        <p:spPr bwMode="auto">
          <a:xfrm>
            <a:off x="5969000" y="4437112"/>
            <a:ext cx="2563440" cy="1520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208587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a:spLocks noGrp="1"/>
          </p:cNvSpPr>
          <p:nvPr>
            <p:ph type="title"/>
          </p:nvPr>
        </p:nvSpPr>
        <p:spPr>
          <a:xfrm>
            <a:off x="0" y="0"/>
            <a:ext cx="7777163" cy="706438"/>
          </a:xfrm>
        </p:spPr>
        <p:txBody>
          <a:bodyPr>
            <a:normAutofit/>
          </a:bodyPr>
          <a:lstStyle/>
          <a:p>
            <a:r>
              <a:rPr lang="tr-TR" sz="3200" dirty="0" smtClean="0">
                <a:latin typeface="Corbel" pitchFamily="34" charset="0"/>
              </a:rPr>
              <a:t>2.</a:t>
            </a:r>
            <a:r>
              <a:rPr lang="tr-TR" sz="3200" dirty="0">
                <a:latin typeface="Corbel" pitchFamily="34" charset="0"/>
                <a:ea typeface="Calibri"/>
                <a:cs typeface="Times New Roman"/>
              </a:rPr>
              <a:t> Çevre Dostu </a:t>
            </a:r>
            <a:r>
              <a:rPr lang="tr-TR" sz="3200" dirty="0" smtClean="0">
                <a:latin typeface="Corbel" pitchFamily="34" charset="0"/>
                <a:ea typeface="Calibri"/>
                <a:cs typeface="Times New Roman"/>
              </a:rPr>
              <a:t>Araçlar</a:t>
            </a:r>
            <a:r>
              <a:rPr lang="tr-TR" sz="3200" dirty="0" smtClean="0">
                <a:latin typeface="Corbel" pitchFamily="34" charset="0"/>
              </a:rPr>
              <a:t>-EGVIA</a:t>
            </a:r>
            <a:endParaRPr lang="tr-TR" sz="3200" dirty="0" smtClean="0">
              <a:latin typeface="Futura Bk BT"/>
            </a:endParaRPr>
          </a:p>
        </p:txBody>
      </p:sp>
      <p:sp>
        <p:nvSpPr>
          <p:cNvPr id="3" name="İçerik Yer Tutucusu 2"/>
          <p:cNvSpPr>
            <a:spLocks noGrp="1"/>
          </p:cNvSpPr>
          <p:nvPr>
            <p:ph idx="1"/>
          </p:nvPr>
        </p:nvSpPr>
        <p:spPr>
          <a:xfrm>
            <a:off x="3276600" y="765175"/>
            <a:ext cx="5867400" cy="5472113"/>
          </a:xfrm>
        </p:spPr>
        <p:txBody>
          <a:bodyPr>
            <a:normAutofit/>
          </a:bodyPr>
          <a:lstStyle/>
          <a:p>
            <a:pPr marL="0" indent="0">
              <a:buFont typeface="Arial" pitchFamily="34" charset="0"/>
              <a:buNone/>
              <a:defRPr/>
            </a:pPr>
            <a:r>
              <a:rPr lang="tr-TR" sz="2400" b="1" u="sng" dirty="0" smtClean="0">
                <a:latin typeface="Corbel" pitchFamily="34" charset="0"/>
              </a:rPr>
              <a:t>Kapsam:</a:t>
            </a:r>
          </a:p>
          <a:p>
            <a:pPr lvl="1">
              <a:defRPr/>
            </a:pPr>
            <a:r>
              <a:rPr lang="tr-TR" dirty="0" smtClean="0">
                <a:latin typeface="Corbel" pitchFamily="34" charset="0"/>
              </a:rPr>
              <a:t>Batarya tasarımı, </a:t>
            </a:r>
          </a:p>
          <a:p>
            <a:pPr lvl="1">
              <a:defRPr/>
            </a:pPr>
            <a:r>
              <a:rPr lang="tr-TR" dirty="0">
                <a:latin typeface="Corbel" pitchFamily="34" charset="0"/>
              </a:rPr>
              <a:t>H</a:t>
            </a:r>
            <a:r>
              <a:rPr lang="tr-TR" dirty="0" smtClean="0">
                <a:latin typeface="Corbel" pitchFamily="34" charset="0"/>
              </a:rPr>
              <a:t>afif malzemelerin üretimi, </a:t>
            </a:r>
          </a:p>
          <a:p>
            <a:pPr lvl="1">
              <a:defRPr/>
            </a:pPr>
            <a:r>
              <a:rPr lang="tr-TR" dirty="0">
                <a:latin typeface="Corbel" pitchFamily="34" charset="0"/>
              </a:rPr>
              <a:t>A</a:t>
            </a:r>
            <a:r>
              <a:rPr lang="tr-TR" dirty="0" smtClean="0">
                <a:latin typeface="Corbel" pitchFamily="34" charset="0"/>
              </a:rPr>
              <a:t>kıllı alt yapıların geliştirilmesi,</a:t>
            </a:r>
          </a:p>
          <a:p>
            <a:pPr lvl="1">
              <a:defRPr/>
            </a:pPr>
            <a:r>
              <a:rPr lang="tr-TR" dirty="0" smtClean="0">
                <a:latin typeface="Corbel" pitchFamily="34" charset="0"/>
              </a:rPr>
              <a:t>Araç enerji yönetimi, </a:t>
            </a:r>
          </a:p>
          <a:p>
            <a:pPr lvl="1">
              <a:defRPr/>
            </a:pPr>
            <a:r>
              <a:rPr lang="tr-TR" dirty="0" smtClean="0">
                <a:latin typeface="Corbel" pitchFamily="34" charset="0"/>
              </a:rPr>
              <a:t>Elektrik motorları</a:t>
            </a:r>
          </a:p>
          <a:p>
            <a:pPr lvl="1">
              <a:defRPr/>
            </a:pPr>
            <a:r>
              <a:rPr lang="tr-TR" dirty="0">
                <a:latin typeface="Corbel" pitchFamily="34" charset="0"/>
              </a:rPr>
              <a:t>E</a:t>
            </a:r>
            <a:r>
              <a:rPr lang="tr-TR" dirty="0" smtClean="0">
                <a:latin typeface="Corbel" pitchFamily="34" charset="0"/>
              </a:rPr>
              <a:t>lektronik kontrol ünitelerin geliştirilmesi, </a:t>
            </a:r>
          </a:p>
          <a:p>
            <a:pPr marL="0" indent="0">
              <a:buFont typeface="Arial" pitchFamily="34" charset="0"/>
              <a:buNone/>
              <a:defRPr/>
            </a:pPr>
            <a:r>
              <a:rPr lang="tr-TR" sz="2800" u="sng" dirty="0" smtClean="0">
                <a:latin typeface="Corbel" pitchFamily="34" charset="0"/>
              </a:rPr>
              <a:t>Hedef</a:t>
            </a:r>
            <a:r>
              <a:rPr lang="tr-TR" sz="2800" dirty="0" smtClean="0">
                <a:latin typeface="Corbel" pitchFamily="34" charset="0"/>
              </a:rPr>
              <a:t> geleneksel araçlarla rekabet edebilecek elektrikli araçlar üretebilmektir</a:t>
            </a:r>
            <a:r>
              <a:rPr lang="tr-TR" dirty="0" smtClean="0">
                <a:latin typeface="Corbel" pitchFamily="34" charset="0"/>
              </a:rPr>
              <a:t>.</a:t>
            </a:r>
          </a:p>
        </p:txBody>
      </p:sp>
      <p:sp>
        <p:nvSpPr>
          <p:cNvPr id="20484" name="Text Box 6"/>
          <p:cNvSpPr txBox="1">
            <a:spLocks noChangeArrowheads="1"/>
          </p:cNvSpPr>
          <p:nvPr/>
        </p:nvSpPr>
        <p:spPr bwMode="auto">
          <a:xfrm>
            <a:off x="4763" y="6429375"/>
            <a:ext cx="9145587" cy="414338"/>
          </a:xfrm>
          <a:prstGeom prst="rect">
            <a:avLst/>
          </a:prstGeom>
          <a:solidFill>
            <a:srgbClr val="8000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1050" b="1" dirty="0" smtClean="0">
                <a:solidFill>
                  <a:srgbClr val="FFFF00"/>
                </a:solidFill>
                <a:latin typeface="Corbel" pitchFamily="34" charset="0"/>
                <a:cs typeface="Arial" pitchFamily="34" charset="0"/>
              </a:rPr>
              <a:t>http://www.green-cars-initiative.eu/public/documents/EGCI%20Roadmap.pdf/view</a:t>
            </a:r>
            <a:endParaRPr lang="tr-TR" sz="1050" b="1" dirty="0" smtClean="0">
              <a:solidFill>
                <a:srgbClr val="FFFF00"/>
              </a:solidFill>
              <a:latin typeface="Corbel" pitchFamily="34" charset="0"/>
              <a:cs typeface="Arial" pitchFamily="34" charset="0"/>
            </a:endParaRPr>
          </a:p>
          <a:p>
            <a:pPr eaLnBrk="1" hangingPunct="1">
              <a:defRPr/>
            </a:pPr>
            <a:r>
              <a:rPr lang="en-GB" sz="1050" b="1" dirty="0" smtClean="0">
                <a:solidFill>
                  <a:srgbClr val="FFFF00"/>
                </a:solidFill>
                <a:latin typeface="Corbel" pitchFamily="34" charset="0"/>
                <a:cs typeface="Arial" pitchFamily="34" charset="0"/>
              </a:rPr>
              <a:t>http://www.green-cars-initiative.eu/public/documents/GreenCarsInitiative-Broschure_09-2011_WEB.pdf/view</a:t>
            </a:r>
          </a:p>
        </p:txBody>
      </p:sp>
      <p:pic>
        <p:nvPicPr>
          <p:cNvPr id="174083" name="Picture 3"/>
          <p:cNvPicPr>
            <a:picLocks noChangeAspect="1" noChangeArrowheads="1"/>
          </p:cNvPicPr>
          <p:nvPr/>
        </p:nvPicPr>
        <p:blipFill>
          <a:blip r:embed="rId3" cstate="print"/>
          <a:srcRect/>
          <a:stretch>
            <a:fillRect/>
          </a:stretch>
        </p:blipFill>
        <p:spPr bwMode="auto">
          <a:xfrm>
            <a:off x="251520" y="1052736"/>
            <a:ext cx="2229103" cy="31544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4082" name="Picture 2"/>
          <p:cNvPicPr>
            <a:picLocks noChangeAspect="1" noChangeArrowheads="1"/>
          </p:cNvPicPr>
          <p:nvPr/>
        </p:nvPicPr>
        <p:blipFill>
          <a:blip r:embed="rId4" cstate="print"/>
          <a:srcRect/>
          <a:stretch>
            <a:fillRect/>
          </a:stretch>
        </p:blipFill>
        <p:spPr bwMode="auto">
          <a:xfrm>
            <a:off x="683568" y="2492896"/>
            <a:ext cx="2184476" cy="30963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51696485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Başlık 1"/>
          <p:cNvSpPr>
            <a:spLocks noGrp="1"/>
          </p:cNvSpPr>
          <p:nvPr>
            <p:ph type="title"/>
          </p:nvPr>
        </p:nvSpPr>
        <p:spPr>
          <a:xfrm>
            <a:off x="395288" y="0"/>
            <a:ext cx="7777162" cy="706438"/>
          </a:xfrm>
        </p:spPr>
        <p:txBody>
          <a:bodyPr/>
          <a:lstStyle/>
          <a:p>
            <a:r>
              <a:rPr lang="tr-TR" sz="3200" dirty="0" smtClean="0">
                <a:latin typeface="Corbel" pitchFamily="34" charset="0"/>
              </a:rPr>
              <a:t>2.</a:t>
            </a:r>
            <a:r>
              <a:rPr lang="tr-TR" sz="3200" dirty="0">
                <a:latin typeface="Corbel" pitchFamily="34" charset="0"/>
                <a:ea typeface="Calibri"/>
                <a:cs typeface="Times New Roman"/>
              </a:rPr>
              <a:t> Çevre Dostu </a:t>
            </a:r>
            <a:r>
              <a:rPr lang="tr-TR" sz="3200" dirty="0" smtClean="0">
                <a:latin typeface="Corbel" pitchFamily="34" charset="0"/>
                <a:ea typeface="Calibri"/>
                <a:cs typeface="Times New Roman"/>
              </a:rPr>
              <a:t>Araçlar</a:t>
            </a:r>
            <a:r>
              <a:rPr lang="tr-TR" sz="3200" dirty="0" smtClean="0">
                <a:latin typeface="Corbel" pitchFamily="34" charset="0"/>
              </a:rPr>
              <a:t>-EGVIA</a:t>
            </a:r>
          </a:p>
        </p:txBody>
      </p:sp>
      <p:sp>
        <p:nvSpPr>
          <p:cNvPr id="57347" name="İçerik Yer Tutucusu 2"/>
          <p:cNvSpPr>
            <a:spLocks noGrp="1"/>
          </p:cNvSpPr>
          <p:nvPr>
            <p:ph idx="1"/>
          </p:nvPr>
        </p:nvSpPr>
        <p:spPr>
          <a:xfrm>
            <a:off x="684213" y="1052513"/>
            <a:ext cx="7715250" cy="5073650"/>
          </a:xfrm>
        </p:spPr>
        <p:txBody>
          <a:bodyPr/>
          <a:lstStyle/>
          <a:p>
            <a:r>
              <a:rPr lang="tr-TR" sz="2800" dirty="0" smtClean="0">
                <a:solidFill>
                  <a:srgbClr val="000000"/>
                </a:solidFill>
                <a:latin typeface="Corbel" pitchFamily="34" charset="0"/>
              </a:rPr>
              <a:t>Avrupa Teknoloji Platformları tarafından uygulanır:</a:t>
            </a:r>
          </a:p>
          <a:p>
            <a:endParaRPr lang="tr-TR" sz="2800" dirty="0" smtClean="0">
              <a:solidFill>
                <a:srgbClr val="000000"/>
              </a:solidFill>
              <a:latin typeface="Corbel" pitchFamily="34" charset="0"/>
            </a:endParaRPr>
          </a:p>
          <a:p>
            <a:endParaRPr lang="tr-TR" sz="2800" dirty="0" smtClean="0">
              <a:solidFill>
                <a:srgbClr val="000000"/>
              </a:solidFill>
              <a:latin typeface="Corbel" pitchFamily="34" charset="0"/>
            </a:endParaRPr>
          </a:p>
          <a:p>
            <a:endParaRPr lang="tr-TR" sz="2800" dirty="0" smtClean="0">
              <a:solidFill>
                <a:srgbClr val="000000"/>
              </a:solidFill>
              <a:latin typeface="Corbel" pitchFamily="34" charset="0"/>
            </a:endParaRPr>
          </a:p>
          <a:p>
            <a:endParaRPr lang="tr-TR" sz="2800" dirty="0" smtClean="0">
              <a:solidFill>
                <a:srgbClr val="000000"/>
              </a:solidFill>
              <a:latin typeface="Corbel" pitchFamily="34" charset="0"/>
            </a:endParaRPr>
          </a:p>
          <a:p>
            <a:endParaRPr lang="tr-TR" sz="2800" dirty="0" smtClean="0">
              <a:solidFill>
                <a:srgbClr val="000000"/>
              </a:solidFill>
              <a:latin typeface="Corbel" pitchFamily="34" charset="0"/>
            </a:endParaRPr>
          </a:p>
          <a:p>
            <a:r>
              <a:rPr lang="tr-TR" sz="2800" dirty="0" smtClean="0">
                <a:latin typeface="Futura Bk BT"/>
              </a:rPr>
              <a:t>EGVI Yol Haritaları Projeleri</a:t>
            </a:r>
          </a:p>
          <a:p>
            <a:endParaRPr lang="tr-TR" sz="2800" dirty="0" smtClean="0">
              <a:latin typeface="Futura Bk BT"/>
            </a:endParaRPr>
          </a:p>
          <a:p>
            <a:endParaRPr lang="tr-TR" sz="2800" dirty="0" smtClean="0">
              <a:solidFill>
                <a:srgbClr val="000000"/>
              </a:solidFill>
              <a:latin typeface="Corbel" pitchFamily="34" charset="0"/>
            </a:endParaRPr>
          </a:p>
          <a:p>
            <a:endParaRPr lang="tr-TR" dirty="0" smtClean="0">
              <a:latin typeface="Futura Bk BT"/>
            </a:endParaRPr>
          </a:p>
          <a:p>
            <a:endParaRPr lang="tr-TR" dirty="0" smtClean="0">
              <a:latin typeface="Futura Bk BT"/>
            </a:endParaRPr>
          </a:p>
          <a:p>
            <a:endParaRPr lang="tr-TR" dirty="0" smtClean="0">
              <a:latin typeface="Futura Bk BT"/>
            </a:endParaRPr>
          </a:p>
          <a:p>
            <a:endParaRPr lang="tr-TR" dirty="0" smtClean="0">
              <a:latin typeface="Futura Bk BT"/>
            </a:endParaRPr>
          </a:p>
          <a:p>
            <a:endParaRPr lang="tr-TR" dirty="0" smtClean="0">
              <a:latin typeface="Futura Bk BT"/>
            </a:endParaRPr>
          </a:p>
        </p:txBody>
      </p:sp>
      <p:pic>
        <p:nvPicPr>
          <p:cNvPr id="57348" name="Resim 3" descr="http://www.green-cars-initiative.eu/logo_erta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800" y="2179638"/>
            <a:ext cx="14398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Resim 4" descr="http://www.green-cars-initiative.eu/logo_smartgrid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3229351"/>
            <a:ext cx="19716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Resim 6" descr="http://www.smart-systems-integration.org/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5938" y="2127250"/>
            <a:ext cx="22844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Resim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2800" y="5300663"/>
            <a:ext cx="198755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Resim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3800" y="5300663"/>
            <a:ext cx="223202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7101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48"/>
          <p:cNvSpPr txBox="1">
            <a:spLocks noChangeArrowheads="1"/>
          </p:cNvSpPr>
          <p:nvPr/>
        </p:nvSpPr>
        <p:spPr bwMode="auto">
          <a:xfrm>
            <a:off x="571500" y="285750"/>
            <a:ext cx="40931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2800" b="1" dirty="0">
                <a:solidFill>
                  <a:srgbClr val="0070C0"/>
                </a:solidFill>
                <a:latin typeface="Corbel" pitchFamily="34" charset="0"/>
              </a:rPr>
              <a:t>Ensdüstri Danışma Grubu</a:t>
            </a:r>
            <a:endParaRPr lang="en-US" sz="2800" b="1" dirty="0">
              <a:solidFill>
                <a:srgbClr val="0070C0"/>
              </a:solidFill>
              <a:latin typeface="Corbel" pitchFamily="34" charset="0"/>
            </a:endParaRPr>
          </a:p>
        </p:txBody>
      </p:sp>
      <p:sp>
        <p:nvSpPr>
          <p:cNvPr id="58371" name="TextBox 13"/>
          <p:cNvSpPr txBox="1">
            <a:spLocks noChangeArrowheads="1"/>
          </p:cNvSpPr>
          <p:nvPr/>
        </p:nvSpPr>
        <p:spPr bwMode="auto">
          <a:xfrm>
            <a:off x="714375" y="928688"/>
            <a:ext cx="75723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2000" b="1" dirty="0">
                <a:latin typeface="Corbel" pitchFamily="34" charset="0"/>
              </a:rPr>
              <a:t>Görevler</a:t>
            </a:r>
            <a:r>
              <a:rPr lang="en-US" sz="2000" b="1" dirty="0">
                <a:latin typeface="Corbel" pitchFamily="34" charset="0"/>
              </a:rPr>
              <a:t>:</a:t>
            </a:r>
          </a:p>
          <a:p>
            <a:pPr eaLnBrk="1" hangingPunct="1">
              <a:buFont typeface="Arial" pitchFamily="34" charset="0"/>
              <a:buChar char="•"/>
            </a:pPr>
            <a:r>
              <a:rPr lang="en-US" sz="2000" dirty="0">
                <a:latin typeface="Corbel" pitchFamily="34" charset="0"/>
              </a:rPr>
              <a:t> </a:t>
            </a:r>
            <a:r>
              <a:rPr lang="tr-TR" sz="2000" dirty="0">
                <a:latin typeface="Corbel" pitchFamily="34" charset="0"/>
              </a:rPr>
              <a:t>Avrupa Komisyonu - Sektör entegrasyonu</a:t>
            </a:r>
            <a:endParaRPr lang="en-US" sz="2000" dirty="0">
              <a:latin typeface="Corbel" pitchFamily="34" charset="0"/>
            </a:endParaRPr>
          </a:p>
          <a:p>
            <a:pPr eaLnBrk="1" hangingPunct="1">
              <a:buFont typeface="Arial" pitchFamily="34" charset="0"/>
              <a:buChar char="•"/>
            </a:pPr>
            <a:r>
              <a:rPr lang="en-US" sz="2000" dirty="0">
                <a:latin typeface="Corbel" pitchFamily="34" charset="0"/>
              </a:rPr>
              <a:t> </a:t>
            </a:r>
            <a:r>
              <a:rPr lang="tr-TR" sz="2000" dirty="0">
                <a:latin typeface="Corbel" pitchFamily="34" charset="0"/>
              </a:rPr>
              <a:t>Avrupa Komisyonu – Sektör iletişimi </a:t>
            </a:r>
            <a:endParaRPr lang="en-US" sz="2000" dirty="0">
              <a:latin typeface="Corbel" pitchFamily="34" charset="0"/>
            </a:endParaRPr>
          </a:p>
          <a:p>
            <a:pPr eaLnBrk="1" hangingPunct="1">
              <a:buFont typeface="Arial" pitchFamily="34" charset="0"/>
              <a:buChar char="•"/>
            </a:pPr>
            <a:r>
              <a:rPr lang="en-US" sz="2000" dirty="0">
                <a:latin typeface="Corbel" pitchFamily="34" charset="0"/>
              </a:rPr>
              <a:t> </a:t>
            </a:r>
            <a:r>
              <a:rPr lang="tr-TR" sz="2000" dirty="0">
                <a:latin typeface="Corbel" pitchFamily="34" charset="0"/>
              </a:rPr>
              <a:t>Elektrikli Araçların PPP olarak uygulaması</a:t>
            </a:r>
            <a:endParaRPr lang="en-US" sz="2000" dirty="0">
              <a:latin typeface="Corbel" pitchFamily="34" charset="0"/>
            </a:endParaRPr>
          </a:p>
          <a:p>
            <a:pPr eaLnBrk="1" hangingPunct="1"/>
            <a:endParaRPr lang="en-US" sz="2000" b="1" dirty="0">
              <a:latin typeface="Corbel" pitchFamily="34" charset="0"/>
            </a:endParaRPr>
          </a:p>
        </p:txBody>
      </p:sp>
      <p:sp>
        <p:nvSpPr>
          <p:cNvPr id="58372" name="TextBox 5"/>
          <p:cNvSpPr txBox="1">
            <a:spLocks noChangeArrowheads="1"/>
          </p:cNvSpPr>
          <p:nvPr/>
        </p:nvSpPr>
        <p:spPr bwMode="auto">
          <a:xfrm>
            <a:off x="5572125" y="6000750"/>
            <a:ext cx="328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r>
              <a:rPr lang="en-US" b="1">
                <a:solidFill>
                  <a:srgbClr val="FF0000"/>
                </a:solidFill>
                <a:hlinkClick r:id="rId3"/>
              </a:rPr>
              <a:t>www.green-cars-initiative.eu</a:t>
            </a:r>
            <a:r>
              <a:rPr lang="en-US" b="1">
                <a:solidFill>
                  <a:srgbClr val="FF0000"/>
                </a:solidFill>
              </a:rPr>
              <a:t> </a:t>
            </a:r>
            <a:endParaRPr lang="en-US">
              <a:solidFill>
                <a:srgbClr val="FF0000"/>
              </a:solidFill>
            </a:endParaRPr>
          </a:p>
        </p:txBody>
      </p:sp>
      <p:sp>
        <p:nvSpPr>
          <p:cNvPr id="6" name="TextBox 13"/>
          <p:cNvSpPr txBox="1">
            <a:spLocks noChangeArrowheads="1"/>
          </p:cNvSpPr>
          <p:nvPr/>
        </p:nvSpPr>
        <p:spPr bwMode="auto">
          <a:xfrm>
            <a:off x="714348" y="2214554"/>
            <a:ext cx="7572428" cy="4401205"/>
          </a:xfrm>
          <a:prstGeom prst="rect">
            <a:avLst/>
          </a:prstGeom>
          <a:noFill/>
          <a:ln w="9525">
            <a:noFill/>
            <a:miter lim="800000"/>
            <a:headEnd/>
            <a:tailEnd/>
          </a:ln>
        </p:spPr>
        <p:txBody>
          <a:bodyPr numCol="2">
            <a:spAutoFit/>
          </a:bodyPr>
          <a:lstStyle/>
          <a:p>
            <a:pPr>
              <a:defRPr/>
            </a:pPr>
            <a:r>
              <a:rPr lang="tr-TR" sz="2000" b="1" dirty="0">
                <a:latin typeface="Corbel" pitchFamily="34" charset="0"/>
              </a:rPr>
              <a:t>Üyeler</a:t>
            </a:r>
            <a:r>
              <a:rPr lang="en-US" sz="2000" b="1" dirty="0">
                <a:latin typeface="Corbel" pitchFamily="34" charset="0"/>
              </a:rPr>
              <a:t> (TP</a:t>
            </a:r>
            <a:r>
              <a:rPr lang="tr-TR" sz="2000" b="1" dirty="0">
                <a:latin typeface="Corbel" pitchFamily="34" charset="0"/>
              </a:rPr>
              <a:t> Temsilcileri</a:t>
            </a:r>
            <a:r>
              <a:rPr lang="en-US" sz="2000" b="1" dirty="0">
                <a:latin typeface="Corbel" pitchFamily="34" charset="0"/>
              </a:rPr>
              <a:t>):</a:t>
            </a:r>
          </a:p>
          <a:p>
            <a:pPr>
              <a:buFont typeface="Arial" charset="0"/>
              <a:buChar char="•"/>
              <a:defRPr/>
            </a:pPr>
            <a:r>
              <a:rPr lang="en-US" sz="2000" dirty="0">
                <a:latin typeface="Corbel" pitchFamily="34" charset="0"/>
              </a:rPr>
              <a:t> AVL</a:t>
            </a:r>
          </a:p>
          <a:p>
            <a:pPr>
              <a:buFont typeface="Arial" charset="0"/>
              <a:buChar char="•"/>
              <a:tabLst>
                <a:tab pos="2971800" algn="l"/>
              </a:tabLst>
              <a:defRPr/>
            </a:pPr>
            <a:r>
              <a:rPr lang="en-US" sz="2000" b="1" dirty="0">
                <a:latin typeface="Corbel" pitchFamily="34" charset="0"/>
              </a:rPr>
              <a:t> Bosch</a:t>
            </a:r>
          </a:p>
          <a:p>
            <a:pPr>
              <a:buFont typeface="Arial" charset="0"/>
              <a:buChar char="•"/>
              <a:defRPr/>
            </a:pPr>
            <a:r>
              <a:rPr lang="en-US" sz="2000" b="1" dirty="0">
                <a:latin typeface="Corbel" pitchFamily="34" charset="0"/>
              </a:rPr>
              <a:t> Continental</a:t>
            </a:r>
          </a:p>
          <a:p>
            <a:pPr>
              <a:buFont typeface="Arial" charset="0"/>
              <a:buChar char="•"/>
              <a:defRPr/>
            </a:pPr>
            <a:r>
              <a:rPr lang="en-US" sz="2000" dirty="0">
                <a:latin typeface="Corbel" pitchFamily="34" charset="0"/>
              </a:rPr>
              <a:t> ECT</a:t>
            </a:r>
          </a:p>
          <a:p>
            <a:pPr>
              <a:buFont typeface="Arial" charset="0"/>
              <a:buChar char="•"/>
              <a:defRPr/>
            </a:pPr>
            <a:r>
              <a:rPr lang="en-US" sz="2000" dirty="0">
                <a:latin typeface="Corbel" pitchFamily="34" charset="0"/>
              </a:rPr>
              <a:t> FEV</a:t>
            </a:r>
          </a:p>
          <a:p>
            <a:pPr>
              <a:buFont typeface="Arial" charset="0"/>
              <a:buChar char="•"/>
              <a:defRPr/>
            </a:pPr>
            <a:r>
              <a:rPr lang="en-US" sz="2000" dirty="0">
                <a:latin typeface="Corbel" pitchFamily="34" charset="0"/>
              </a:rPr>
              <a:t> Fiat Research Center</a:t>
            </a:r>
          </a:p>
          <a:p>
            <a:pPr>
              <a:buFont typeface="Arial" charset="0"/>
              <a:buChar char="•"/>
              <a:defRPr/>
            </a:pPr>
            <a:r>
              <a:rPr lang="en-US" sz="2000" dirty="0">
                <a:latin typeface="Corbel" pitchFamily="34" charset="0"/>
              </a:rPr>
              <a:t> </a:t>
            </a:r>
            <a:r>
              <a:rPr lang="en-US" sz="2000" dirty="0" err="1">
                <a:latin typeface="Corbel" pitchFamily="34" charset="0"/>
              </a:rPr>
              <a:t>Iberdrola</a:t>
            </a:r>
            <a:endParaRPr lang="en-US" sz="2000" dirty="0">
              <a:latin typeface="Corbel" pitchFamily="34" charset="0"/>
            </a:endParaRPr>
          </a:p>
          <a:p>
            <a:pPr>
              <a:buFont typeface="Arial" charset="0"/>
              <a:buChar char="•"/>
              <a:defRPr/>
            </a:pPr>
            <a:r>
              <a:rPr lang="en-US" sz="2000" dirty="0">
                <a:latin typeface="Corbel" pitchFamily="34" charset="0"/>
              </a:rPr>
              <a:t> IFP</a:t>
            </a:r>
          </a:p>
          <a:p>
            <a:pPr>
              <a:buFont typeface="Arial" charset="0"/>
              <a:buChar char="•"/>
              <a:defRPr/>
            </a:pPr>
            <a:r>
              <a:rPr lang="en-US" sz="2000" dirty="0">
                <a:latin typeface="Corbel" pitchFamily="34" charset="0"/>
              </a:rPr>
              <a:t> KU Leuven</a:t>
            </a:r>
          </a:p>
          <a:p>
            <a:pPr>
              <a:buFont typeface="Arial" charset="0"/>
              <a:buChar char="•"/>
              <a:defRPr/>
            </a:pPr>
            <a:r>
              <a:rPr lang="en-US" sz="2000" dirty="0">
                <a:latin typeface="Corbel" pitchFamily="34" charset="0"/>
              </a:rPr>
              <a:t> Procter &amp; Gamble</a:t>
            </a:r>
          </a:p>
          <a:p>
            <a:pPr>
              <a:buFont typeface="Arial" charset="0"/>
              <a:buChar char="•"/>
              <a:defRPr/>
            </a:pPr>
            <a:r>
              <a:rPr lang="en-US" sz="2000" dirty="0">
                <a:latin typeface="Corbel" pitchFamily="34" charset="0"/>
              </a:rPr>
              <a:t> PTV</a:t>
            </a:r>
          </a:p>
          <a:p>
            <a:pPr>
              <a:buFont typeface="Arial" charset="0"/>
              <a:buChar char="•"/>
              <a:defRPr/>
            </a:pPr>
            <a:r>
              <a:rPr lang="en-US" sz="2000" dirty="0">
                <a:latin typeface="Corbel" pitchFamily="34" charset="0"/>
              </a:rPr>
              <a:t> Renault</a:t>
            </a:r>
          </a:p>
          <a:p>
            <a:pPr>
              <a:buFont typeface="Arial" charset="0"/>
              <a:buChar char="•"/>
              <a:defRPr/>
            </a:pPr>
            <a:r>
              <a:rPr lang="en-US" sz="2000" dirty="0">
                <a:latin typeface="Corbel" pitchFamily="34" charset="0"/>
              </a:rPr>
              <a:t> Ricardo</a:t>
            </a:r>
          </a:p>
          <a:p>
            <a:pPr>
              <a:defRPr/>
            </a:pPr>
            <a:endParaRPr lang="en-US" sz="2000" dirty="0">
              <a:latin typeface="Corbel" pitchFamily="34" charset="0"/>
            </a:endParaRPr>
          </a:p>
          <a:p>
            <a:pPr>
              <a:buFont typeface="Arial" charset="0"/>
              <a:buChar char="•"/>
              <a:defRPr/>
            </a:pPr>
            <a:r>
              <a:rPr lang="en-US" sz="2000" dirty="0">
                <a:latin typeface="Corbel" pitchFamily="34" charset="0"/>
              </a:rPr>
              <a:t> </a:t>
            </a:r>
            <a:r>
              <a:rPr lang="en-US" sz="2000" dirty="0" err="1">
                <a:latin typeface="Corbel" pitchFamily="34" charset="0"/>
              </a:rPr>
              <a:t>Schachinger</a:t>
            </a:r>
            <a:endParaRPr lang="en-US" sz="2000" dirty="0">
              <a:latin typeface="Corbel" pitchFamily="34" charset="0"/>
            </a:endParaRPr>
          </a:p>
          <a:p>
            <a:pPr>
              <a:buFont typeface="Arial" charset="0"/>
              <a:buChar char="•"/>
              <a:defRPr/>
            </a:pPr>
            <a:r>
              <a:rPr lang="en-US" sz="2000" dirty="0">
                <a:latin typeface="Corbel" pitchFamily="34" charset="0"/>
              </a:rPr>
              <a:t> Siemens</a:t>
            </a:r>
          </a:p>
          <a:p>
            <a:pPr>
              <a:buFont typeface="Arial" charset="0"/>
              <a:buChar char="•"/>
              <a:defRPr/>
            </a:pPr>
            <a:r>
              <a:rPr lang="en-US" sz="2000" dirty="0">
                <a:latin typeface="Corbel" pitchFamily="34" charset="0"/>
              </a:rPr>
              <a:t> </a:t>
            </a:r>
            <a:r>
              <a:rPr lang="en-US" sz="2000" dirty="0" err="1">
                <a:latin typeface="Corbel" pitchFamily="34" charset="0"/>
              </a:rPr>
              <a:t>Valeo</a:t>
            </a:r>
            <a:endParaRPr lang="en-US" sz="2000" dirty="0">
              <a:latin typeface="Corbel" pitchFamily="34" charset="0"/>
            </a:endParaRPr>
          </a:p>
          <a:p>
            <a:pPr>
              <a:buFont typeface="Arial" charset="0"/>
              <a:buChar char="•"/>
              <a:defRPr/>
            </a:pPr>
            <a:r>
              <a:rPr lang="en-US" sz="2000" dirty="0">
                <a:latin typeface="Corbel" pitchFamily="34" charset="0"/>
              </a:rPr>
              <a:t> VDI/VDE-IT</a:t>
            </a:r>
          </a:p>
          <a:p>
            <a:pPr>
              <a:buFont typeface="Arial" charset="0"/>
              <a:buChar char="•"/>
              <a:defRPr/>
            </a:pPr>
            <a:r>
              <a:rPr lang="en-US" sz="2000" dirty="0">
                <a:latin typeface="Corbel" pitchFamily="34" charset="0"/>
              </a:rPr>
              <a:t> Volkswagen</a:t>
            </a:r>
          </a:p>
          <a:p>
            <a:pPr>
              <a:buFont typeface="Arial" charset="0"/>
              <a:buChar char="•"/>
              <a:defRPr/>
            </a:pPr>
            <a:r>
              <a:rPr lang="en-US" sz="2000" dirty="0">
                <a:latin typeface="Corbel" pitchFamily="34" charset="0"/>
              </a:rPr>
              <a:t> Volvo</a:t>
            </a:r>
          </a:p>
          <a:p>
            <a:pPr>
              <a:buFont typeface="Arial" pitchFamily="34" charset="0"/>
              <a:buChar char="•"/>
              <a:defRPr/>
            </a:pPr>
            <a:r>
              <a:rPr lang="en-US" sz="2000" dirty="0">
                <a:latin typeface="Corbel" pitchFamily="34" charset="0"/>
              </a:rPr>
              <a:t> DG RTD</a:t>
            </a:r>
          </a:p>
          <a:p>
            <a:pPr>
              <a:buFont typeface="Arial" pitchFamily="34" charset="0"/>
              <a:buChar char="•"/>
              <a:defRPr/>
            </a:pPr>
            <a:r>
              <a:rPr lang="en-US" sz="2000" dirty="0">
                <a:latin typeface="Corbel" pitchFamily="34" charset="0"/>
              </a:rPr>
              <a:t> DG </a:t>
            </a:r>
            <a:r>
              <a:rPr lang="en-US" sz="2000" dirty="0" err="1">
                <a:latin typeface="Corbel" pitchFamily="34" charset="0"/>
              </a:rPr>
              <a:t>Infso</a:t>
            </a:r>
            <a:endParaRPr lang="en-US" sz="2000" dirty="0">
              <a:latin typeface="Corbel" pitchFamily="34" charset="0"/>
            </a:endParaRPr>
          </a:p>
          <a:p>
            <a:pPr>
              <a:buFont typeface="Arial" pitchFamily="34" charset="0"/>
              <a:buChar char="•"/>
              <a:defRPr/>
            </a:pPr>
            <a:r>
              <a:rPr lang="en-US" sz="2000" dirty="0">
                <a:latin typeface="Corbel" pitchFamily="34" charset="0"/>
              </a:rPr>
              <a:t> DG TREN</a:t>
            </a:r>
          </a:p>
          <a:p>
            <a:pPr>
              <a:buFont typeface="Arial" pitchFamily="34" charset="0"/>
              <a:buChar char="•"/>
              <a:defRPr/>
            </a:pPr>
            <a:r>
              <a:rPr lang="en-US" sz="2000" dirty="0">
                <a:latin typeface="Corbel" pitchFamily="34" charset="0"/>
              </a:rPr>
              <a:t> DG ENV</a:t>
            </a:r>
          </a:p>
          <a:p>
            <a:pPr>
              <a:buFont typeface="Arial" pitchFamily="34" charset="0"/>
              <a:buChar char="•"/>
              <a:defRPr/>
            </a:pPr>
            <a:r>
              <a:rPr lang="en-US" sz="2000" dirty="0">
                <a:latin typeface="Corbel" pitchFamily="34" charset="0"/>
              </a:rPr>
              <a:t> DG Enterprise</a:t>
            </a:r>
          </a:p>
          <a:p>
            <a:pPr>
              <a:buFont typeface="Arial" pitchFamily="34" charset="0"/>
              <a:buChar char="•"/>
              <a:defRPr/>
            </a:pPr>
            <a:r>
              <a:rPr lang="en-US" sz="2000" dirty="0">
                <a:latin typeface="Corbel" pitchFamily="34" charset="0"/>
              </a:rPr>
              <a:t> EIB</a:t>
            </a:r>
          </a:p>
        </p:txBody>
      </p:sp>
      <p:pic>
        <p:nvPicPr>
          <p:cNvPr id="58374" name="Picture 8" descr="http://ec.europa.eu/research/transport/info/images/fp7_79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688" y="285750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 descr="Varianten_3"/>
          <p:cNvPicPr>
            <a:picLocks noChangeAspect="1" noChangeArrowheads="1"/>
          </p:cNvPicPr>
          <p:nvPr/>
        </p:nvPicPr>
        <p:blipFill>
          <a:blip r:embed="rId5" cstate="print">
            <a:extLst>
              <a:ext uri="{28A0092B-C50C-407E-A947-70E740481C1C}">
                <a14:useLocalDpi xmlns:a14="http://schemas.microsoft.com/office/drawing/2010/main" val="0"/>
              </a:ext>
            </a:extLst>
          </a:blip>
          <a:srcRect r="84796"/>
          <a:stretch>
            <a:fillRect/>
          </a:stretch>
        </p:blipFill>
        <p:spPr bwMode="auto">
          <a:xfrm>
            <a:off x="5286375" y="0"/>
            <a:ext cx="1433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69072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orbel" pitchFamily="34" charset="0"/>
              </a:rPr>
              <a:t>EGVI </a:t>
            </a:r>
            <a:r>
              <a:rPr lang="tr-TR" dirty="0" err="1" smtClean="0">
                <a:latin typeface="Corbel" pitchFamily="34" charset="0"/>
              </a:rPr>
              <a:t>Multiannual</a:t>
            </a:r>
            <a:r>
              <a:rPr lang="tr-TR" dirty="0" smtClean="0">
                <a:latin typeface="Corbel" pitchFamily="34" charset="0"/>
              </a:rPr>
              <a:t> </a:t>
            </a:r>
            <a:r>
              <a:rPr lang="tr-TR" dirty="0" err="1" smtClean="0">
                <a:latin typeface="Corbel" pitchFamily="34" charset="0"/>
              </a:rPr>
              <a:t>Roadmap</a:t>
            </a:r>
            <a:endParaRPr lang="tr-TR" dirty="0"/>
          </a:p>
        </p:txBody>
      </p:sp>
      <p:pic>
        <p:nvPicPr>
          <p:cNvPr id="254978" name="Picture 2"/>
          <p:cNvPicPr>
            <a:picLocks noGrp="1" noChangeAspect="1" noChangeArrowheads="1"/>
          </p:cNvPicPr>
          <p:nvPr>
            <p:ph idx="1"/>
          </p:nvPr>
        </p:nvPicPr>
        <p:blipFill>
          <a:blip r:embed="rId3" cstate="print"/>
          <a:srcRect/>
          <a:stretch>
            <a:fillRect/>
          </a:stretch>
        </p:blipFill>
        <p:spPr bwMode="auto">
          <a:xfrm>
            <a:off x="208177" y="1058929"/>
            <a:ext cx="8108239" cy="5106375"/>
          </a:xfrm>
          <a:prstGeom prst="rect">
            <a:avLst/>
          </a:prstGeom>
          <a:noFill/>
          <a:ln w="9525">
            <a:noFill/>
            <a:miter lim="800000"/>
            <a:headEnd/>
            <a:tailEnd/>
          </a:ln>
        </p:spPr>
      </p:pic>
    </p:spTree>
    <p:extLst>
      <p:ext uri="{BB962C8B-B14F-4D97-AF65-F5344CB8AC3E}">
        <p14:creationId xmlns:p14="http://schemas.microsoft.com/office/powerpoint/2010/main" val="149385754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388424" cy="706090"/>
          </a:xfrm>
        </p:spPr>
        <p:txBody>
          <a:bodyPr>
            <a:normAutofit fontScale="90000"/>
          </a:bodyPr>
          <a:lstStyle/>
          <a:p>
            <a:r>
              <a:rPr lang="tr-TR" sz="2700" dirty="0" smtClean="0"/>
              <a:t/>
            </a:r>
            <a:br>
              <a:rPr lang="tr-TR" sz="2700" dirty="0" smtClean="0"/>
            </a:br>
            <a:r>
              <a:rPr lang="en-US" sz="2700" dirty="0" smtClean="0">
                <a:latin typeface="Corbel" pitchFamily="34" charset="0"/>
              </a:rPr>
              <a:t> GV.6-2015. </a:t>
            </a:r>
            <a:r>
              <a:rPr lang="en-US" sz="2700" dirty="0" err="1" smtClean="0">
                <a:latin typeface="Corbel" pitchFamily="34" charset="0"/>
              </a:rPr>
              <a:t>Powertrain</a:t>
            </a:r>
            <a:r>
              <a:rPr lang="en-US" sz="2700" dirty="0" smtClean="0">
                <a:latin typeface="Corbel" pitchFamily="34" charset="0"/>
              </a:rPr>
              <a:t> control for heavy-duty vehicles with </a:t>
            </a:r>
            <a:r>
              <a:rPr lang="en-US" sz="2700" dirty="0" err="1" smtClean="0">
                <a:latin typeface="Corbel" pitchFamily="34" charset="0"/>
              </a:rPr>
              <a:t>optimised</a:t>
            </a:r>
            <a:r>
              <a:rPr lang="en-US" sz="2700" dirty="0" smtClean="0">
                <a:latin typeface="Corbel" pitchFamily="34" charset="0"/>
              </a:rPr>
              <a:t> emissions </a:t>
            </a:r>
            <a:r>
              <a:rPr lang="en-US" sz="2700" dirty="0" smtClean="0"/>
              <a:t/>
            </a:r>
            <a:br>
              <a:rPr lang="en-US" sz="2700" dirty="0" smtClean="0"/>
            </a:br>
            <a:endParaRPr lang="tr-TR" sz="2700" dirty="0"/>
          </a:p>
        </p:txBody>
      </p:sp>
      <p:sp>
        <p:nvSpPr>
          <p:cNvPr id="3" name="2 İçerik Yer Tutucusu"/>
          <p:cNvSpPr>
            <a:spLocks noGrp="1"/>
          </p:cNvSpPr>
          <p:nvPr>
            <p:ph idx="1"/>
          </p:nvPr>
        </p:nvSpPr>
        <p:spPr>
          <a:xfrm>
            <a:off x="179512" y="1052736"/>
            <a:ext cx="8712968" cy="5805264"/>
          </a:xfrm>
        </p:spPr>
        <p:txBody>
          <a:bodyPr>
            <a:normAutofit lnSpcReduction="10000"/>
          </a:bodyPr>
          <a:lstStyle/>
          <a:p>
            <a:pPr algn="just">
              <a:buNone/>
            </a:pPr>
            <a:r>
              <a:rPr lang="tr-TR" sz="2400" b="1" u="sng" dirty="0" err="1" smtClean="0">
                <a:latin typeface="Corbel" pitchFamily="34" charset="0"/>
              </a:rPr>
              <a:t>Challenge</a:t>
            </a:r>
            <a:endParaRPr lang="en-US" sz="2400" b="1" u="sng" dirty="0" smtClean="0">
              <a:latin typeface="Corbel" pitchFamily="34" charset="0"/>
            </a:endParaRPr>
          </a:p>
          <a:p>
            <a:pPr algn="just">
              <a:buFontTx/>
              <a:buChar char="-"/>
            </a:pPr>
            <a:r>
              <a:rPr lang="en-US" sz="2400" dirty="0" smtClean="0">
                <a:latin typeface="Corbel" pitchFamily="34" charset="0"/>
              </a:rPr>
              <a:t>Reducing real driving emissions and consumption of heavy duty road haulage is one of the main societal challenges for the sector</a:t>
            </a:r>
            <a:endParaRPr lang="tr-TR" sz="2400" dirty="0" smtClean="0">
              <a:latin typeface="Corbel" pitchFamily="34" charset="0"/>
            </a:endParaRPr>
          </a:p>
          <a:p>
            <a:pPr algn="just">
              <a:buFontTx/>
              <a:buChar char="-"/>
            </a:pPr>
            <a:r>
              <a:rPr lang="tr-TR" sz="2400" dirty="0" smtClean="0">
                <a:latin typeface="Corbel" pitchFamily="34" charset="0"/>
              </a:rPr>
              <a:t>T</a:t>
            </a:r>
            <a:r>
              <a:rPr lang="en-US" sz="2400" dirty="0" smtClean="0">
                <a:latin typeface="Corbel" pitchFamily="34" charset="0"/>
              </a:rPr>
              <a:t>o develop new means of flexible and global engine and emissions control in an optimal way</a:t>
            </a:r>
            <a:endParaRPr lang="tr-TR" sz="2400" dirty="0" smtClean="0">
              <a:latin typeface="Corbel" pitchFamily="34" charset="0"/>
            </a:endParaRPr>
          </a:p>
          <a:p>
            <a:pPr algn="just">
              <a:buNone/>
            </a:pPr>
            <a:r>
              <a:rPr lang="en-US" sz="2400" b="1" u="sng" dirty="0" smtClean="0">
                <a:latin typeface="Corbel" pitchFamily="34" charset="0"/>
              </a:rPr>
              <a:t>Scope</a:t>
            </a:r>
          </a:p>
          <a:p>
            <a:pPr algn="just">
              <a:buFontTx/>
              <a:buChar char="-"/>
            </a:pPr>
            <a:r>
              <a:rPr lang="en-US" sz="2400" dirty="0" smtClean="0">
                <a:latin typeface="Corbel" pitchFamily="34" charset="0"/>
              </a:rPr>
              <a:t>Focus</a:t>
            </a:r>
            <a:r>
              <a:rPr lang="tr-TR" sz="2400" dirty="0" err="1" smtClean="0">
                <a:latin typeface="Corbel" pitchFamily="34" charset="0"/>
              </a:rPr>
              <a:t>ing</a:t>
            </a:r>
            <a:r>
              <a:rPr lang="en-US" sz="2400" dirty="0" smtClean="0">
                <a:latin typeface="Corbel" pitchFamily="34" charset="0"/>
              </a:rPr>
              <a:t> on methods how to </a:t>
            </a:r>
            <a:r>
              <a:rPr lang="en-US" sz="2400" b="1" dirty="0" err="1" smtClean="0">
                <a:latin typeface="Corbel" pitchFamily="34" charset="0"/>
              </a:rPr>
              <a:t>optimise</a:t>
            </a:r>
            <a:r>
              <a:rPr lang="en-US" sz="2400" b="1" dirty="0" smtClean="0">
                <a:latin typeface="Corbel" pitchFamily="34" charset="0"/>
              </a:rPr>
              <a:t> the control of </a:t>
            </a:r>
            <a:r>
              <a:rPr lang="en-US" sz="2400" b="1" dirty="0" err="1" smtClean="0">
                <a:latin typeface="Corbel" pitchFamily="34" charset="0"/>
              </a:rPr>
              <a:t>powertrains</a:t>
            </a:r>
            <a:r>
              <a:rPr lang="en-US" sz="2400" b="1" dirty="0" smtClean="0">
                <a:latin typeface="Corbel" pitchFamily="34" charset="0"/>
              </a:rPr>
              <a:t> </a:t>
            </a:r>
            <a:r>
              <a:rPr lang="en-US" sz="2400" dirty="0" smtClean="0">
                <a:latin typeface="Corbel" pitchFamily="34" charset="0"/>
              </a:rPr>
              <a:t>taking into account specific transportation </a:t>
            </a:r>
            <a:r>
              <a:rPr lang="en-US" sz="2400" dirty="0" err="1" smtClean="0">
                <a:latin typeface="Corbel" pitchFamily="34" charset="0"/>
              </a:rPr>
              <a:t>ta</a:t>
            </a:r>
            <a:r>
              <a:rPr lang="tr-TR" sz="2400" dirty="0" err="1" smtClean="0">
                <a:latin typeface="Corbel" pitchFamily="34" charset="0"/>
              </a:rPr>
              <a:t>sks</a:t>
            </a:r>
            <a:endParaRPr lang="tr-TR" sz="2400" dirty="0" smtClean="0">
              <a:latin typeface="Corbel" pitchFamily="34" charset="0"/>
            </a:endParaRPr>
          </a:p>
          <a:p>
            <a:pPr algn="just">
              <a:buFontTx/>
              <a:buChar char="-"/>
            </a:pPr>
            <a:r>
              <a:rPr lang="tr-TR" sz="2400" dirty="0" smtClean="0">
                <a:latin typeface="Corbel" pitchFamily="34" charset="0"/>
              </a:rPr>
              <a:t>U</a:t>
            </a:r>
            <a:r>
              <a:rPr lang="en-US" sz="2400" dirty="0" smtClean="0">
                <a:latin typeface="Corbel" pitchFamily="34" charset="0"/>
              </a:rPr>
              <a:t>sing the information provided by new generation navigation systems and emission sensors linked to the </a:t>
            </a:r>
            <a:r>
              <a:rPr lang="en-US" sz="2400" b="1" dirty="0" smtClean="0">
                <a:latin typeface="Corbel" pitchFamily="34" charset="0"/>
              </a:rPr>
              <a:t>On Board Diagnosis/On Board Measuring </a:t>
            </a:r>
            <a:r>
              <a:rPr lang="en-US" sz="2400" dirty="0" smtClean="0">
                <a:latin typeface="Corbel" pitchFamily="34" charset="0"/>
              </a:rPr>
              <a:t>system in combination with electronics and actuators</a:t>
            </a:r>
            <a:endParaRPr lang="tr-TR" sz="2400" dirty="0" smtClean="0">
              <a:latin typeface="Corbel" pitchFamily="34" charset="0"/>
            </a:endParaRPr>
          </a:p>
          <a:p>
            <a:pPr algn="just">
              <a:buFontTx/>
              <a:buChar char="-"/>
            </a:pPr>
            <a:r>
              <a:rPr lang="tr-TR" sz="2400" b="1" dirty="0" smtClean="0">
                <a:latin typeface="Corbel" pitchFamily="34" charset="0"/>
              </a:rPr>
              <a:t>D</a:t>
            </a:r>
            <a:r>
              <a:rPr lang="en-US" sz="2400" b="1" dirty="0" err="1" smtClean="0">
                <a:latin typeface="Corbel" pitchFamily="34" charset="0"/>
              </a:rPr>
              <a:t>eliver</a:t>
            </a:r>
            <a:r>
              <a:rPr lang="en-US" sz="2400" b="1" dirty="0" smtClean="0">
                <a:latin typeface="Corbel" pitchFamily="34" charset="0"/>
              </a:rPr>
              <a:t> a global optimum for consumption </a:t>
            </a:r>
            <a:r>
              <a:rPr lang="en-US" sz="2400" dirty="0" smtClean="0">
                <a:latin typeface="Corbel" pitchFamily="34" charset="0"/>
              </a:rPr>
              <a:t>(for both fuel, </a:t>
            </a:r>
            <a:r>
              <a:rPr lang="en-US" sz="2400" b="1" dirty="0" smtClean="0">
                <a:latin typeface="Corbel" pitchFamily="34" charset="0"/>
              </a:rPr>
              <a:t>electric energy and other consumables </a:t>
            </a:r>
            <a:r>
              <a:rPr lang="en-US" sz="2400" dirty="0" smtClean="0">
                <a:latin typeface="Corbel" pitchFamily="34" charset="0"/>
              </a:rPr>
              <a:t>related to emission control such as urea or ammonia) and noxious emissions on each mission, to be validated through a demonstrator</a:t>
            </a:r>
            <a:endParaRPr lang="tr-TR" sz="2400" dirty="0">
              <a:latin typeface="Corbel" pitchFamily="34" charset="0"/>
            </a:endParaRPr>
          </a:p>
        </p:txBody>
      </p:sp>
    </p:spTree>
    <p:extLst>
      <p:ext uri="{BB962C8B-B14F-4D97-AF65-F5344CB8AC3E}">
        <p14:creationId xmlns:p14="http://schemas.microsoft.com/office/powerpoint/2010/main" val="342208768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388424" cy="706090"/>
          </a:xfrm>
        </p:spPr>
        <p:txBody>
          <a:bodyPr>
            <a:normAutofit fontScale="90000"/>
          </a:bodyPr>
          <a:lstStyle/>
          <a:p>
            <a:r>
              <a:rPr lang="tr-TR" sz="2700" dirty="0" smtClean="0"/>
              <a:t/>
            </a:r>
            <a:br>
              <a:rPr lang="tr-TR" sz="2700" dirty="0" smtClean="0"/>
            </a:br>
            <a:r>
              <a:rPr lang="en-US" sz="2400" dirty="0" smtClean="0">
                <a:latin typeface="Corbel" pitchFamily="34" charset="0"/>
              </a:rPr>
              <a:t> </a:t>
            </a:r>
            <a:r>
              <a:rPr lang="en-US" sz="2700" dirty="0" smtClean="0">
                <a:latin typeface="Corbel" pitchFamily="34" charset="0"/>
              </a:rPr>
              <a:t>GV.6-2015. </a:t>
            </a:r>
            <a:r>
              <a:rPr lang="en-US" sz="2700" dirty="0" err="1" smtClean="0">
                <a:latin typeface="Corbel" pitchFamily="34" charset="0"/>
              </a:rPr>
              <a:t>Powertrain</a:t>
            </a:r>
            <a:r>
              <a:rPr lang="en-US" sz="2700" dirty="0" smtClean="0">
                <a:latin typeface="Corbel" pitchFamily="34" charset="0"/>
              </a:rPr>
              <a:t> control for heavy-duty vehicles with </a:t>
            </a:r>
            <a:r>
              <a:rPr lang="en-US" sz="2700" dirty="0" err="1" smtClean="0">
                <a:latin typeface="Corbel" pitchFamily="34" charset="0"/>
              </a:rPr>
              <a:t>optimised</a:t>
            </a:r>
            <a:r>
              <a:rPr lang="en-US" sz="2700" dirty="0" smtClean="0">
                <a:latin typeface="Corbel" pitchFamily="34" charset="0"/>
              </a:rPr>
              <a:t> emissions </a:t>
            </a:r>
            <a:r>
              <a:rPr lang="en-US" sz="2700" dirty="0" smtClean="0"/>
              <a:t/>
            </a:r>
            <a:br>
              <a:rPr lang="en-US" sz="2700" dirty="0" smtClean="0"/>
            </a:br>
            <a:endParaRPr lang="tr-TR" sz="2700" dirty="0"/>
          </a:p>
        </p:txBody>
      </p:sp>
      <p:sp>
        <p:nvSpPr>
          <p:cNvPr id="3" name="2 İçerik Yer Tutucusu"/>
          <p:cNvSpPr>
            <a:spLocks noGrp="1"/>
          </p:cNvSpPr>
          <p:nvPr>
            <p:ph idx="1"/>
          </p:nvPr>
        </p:nvSpPr>
        <p:spPr>
          <a:xfrm>
            <a:off x="179512" y="1052736"/>
            <a:ext cx="8250088" cy="5544616"/>
          </a:xfrm>
        </p:spPr>
        <p:txBody>
          <a:bodyPr>
            <a:normAutofit/>
          </a:bodyPr>
          <a:lstStyle/>
          <a:p>
            <a:pPr algn="just">
              <a:buNone/>
            </a:pPr>
            <a:r>
              <a:rPr lang="tr-TR" sz="2400" b="1" u="sng" dirty="0" err="1" smtClean="0">
                <a:latin typeface="Corbel" pitchFamily="34" charset="0"/>
              </a:rPr>
              <a:t>Expected</a:t>
            </a:r>
            <a:r>
              <a:rPr lang="tr-TR" sz="2400" b="1" u="sng" dirty="0" smtClean="0">
                <a:latin typeface="Corbel" pitchFamily="34" charset="0"/>
              </a:rPr>
              <a:t> </a:t>
            </a:r>
            <a:r>
              <a:rPr lang="tr-TR" sz="2400" b="1" u="sng" dirty="0" err="1" smtClean="0">
                <a:latin typeface="Corbel" pitchFamily="34" charset="0"/>
              </a:rPr>
              <a:t>Impact</a:t>
            </a:r>
            <a:r>
              <a:rPr lang="tr-TR" sz="2400" dirty="0" smtClean="0">
                <a:latin typeface="Corbel" pitchFamily="34" charset="0"/>
              </a:rPr>
              <a:t> </a:t>
            </a:r>
          </a:p>
          <a:p>
            <a:pPr algn="just">
              <a:buFontTx/>
              <a:buChar char="-"/>
            </a:pPr>
            <a:r>
              <a:rPr lang="tr-TR" sz="2400" dirty="0" smtClean="0">
                <a:latin typeface="Corbel" pitchFamily="34" charset="0"/>
              </a:rPr>
              <a:t>R</a:t>
            </a:r>
            <a:r>
              <a:rPr lang="en-US" sz="2400" dirty="0" err="1" smtClean="0">
                <a:latin typeface="Corbel" pitchFamily="34" charset="0"/>
              </a:rPr>
              <a:t>eduction</a:t>
            </a:r>
            <a:r>
              <a:rPr lang="en-US" sz="2400" dirty="0" smtClean="0">
                <a:latin typeface="Corbel" pitchFamily="34" charset="0"/>
              </a:rPr>
              <a:t> of fuel consumption of at least 20% on the same vehicle with conventional control should be demonstrated comparatively, while not exceeding Real Driving Emissions limits set by the established Euro VI procedures </a:t>
            </a:r>
            <a:endParaRPr lang="tr-TR" sz="2400" dirty="0" smtClean="0">
              <a:latin typeface="Corbel" pitchFamily="34" charset="0"/>
            </a:endParaRPr>
          </a:p>
          <a:p>
            <a:pPr algn="just">
              <a:buFontTx/>
              <a:buChar char="-"/>
            </a:pPr>
            <a:endParaRPr lang="tr-TR" sz="2400" b="1" dirty="0" smtClean="0">
              <a:latin typeface="Corbel" pitchFamily="34" charset="0"/>
            </a:endParaRPr>
          </a:p>
          <a:p>
            <a:pPr algn="just">
              <a:buNone/>
            </a:pPr>
            <a:r>
              <a:rPr lang="tr-TR" sz="2400" b="1" dirty="0" err="1" smtClean="0">
                <a:latin typeface="Corbel" pitchFamily="34" charset="0"/>
              </a:rPr>
              <a:t>Budget</a:t>
            </a:r>
            <a:r>
              <a:rPr lang="tr-TR" sz="2400" dirty="0" smtClean="0">
                <a:latin typeface="Corbel" pitchFamily="34" charset="0"/>
              </a:rPr>
              <a:t>: 5-7 m €</a:t>
            </a:r>
            <a:endParaRPr lang="en-US" sz="2400" dirty="0" smtClean="0">
              <a:latin typeface="Corbel" pitchFamily="34" charset="0"/>
            </a:endParaRPr>
          </a:p>
          <a:p>
            <a:pPr algn="just">
              <a:buNone/>
            </a:pPr>
            <a:r>
              <a:rPr lang="tr-TR" sz="2400" b="1" dirty="0" err="1" smtClean="0">
                <a:latin typeface="Corbel" pitchFamily="34" charset="0"/>
              </a:rPr>
              <a:t>Type</a:t>
            </a:r>
            <a:r>
              <a:rPr lang="tr-TR" sz="2400" b="1" dirty="0" smtClean="0">
                <a:latin typeface="Corbel" pitchFamily="34" charset="0"/>
              </a:rPr>
              <a:t> of </a:t>
            </a:r>
            <a:r>
              <a:rPr lang="tr-TR" sz="2400" b="1" dirty="0" err="1" smtClean="0">
                <a:latin typeface="Corbel" pitchFamily="34" charset="0"/>
              </a:rPr>
              <a:t>Action</a:t>
            </a:r>
            <a:r>
              <a:rPr lang="tr-TR" sz="2400" dirty="0" smtClean="0">
                <a:latin typeface="Corbel" pitchFamily="34" charset="0"/>
              </a:rPr>
              <a:t>: </a:t>
            </a:r>
            <a:r>
              <a:rPr lang="tr-TR" sz="2400" dirty="0" err="1" smtClean="0">
                <a:latin typeface="Corbel" pitchFamily="34" charset="0"/>
              </a:rPr>
              <a:t>Innovation</a:t>
            </a:r>
            <a:r>
              <a:rPr lang="tr-TR" sz="2400" dirty="0" smtClean="0">
                <a:latin typeface="Corbel" pitchFamily="34" charset="0"/>
              </a:rPr>
              <a:t> </a:t>
            </a:r>
            <a:r>
              <a:rPr lang="tr-TR" sz="2400" dirty="0" err="1" smtClean="0">
                <a:latin typeface="Corbel" pitchFamily="34" charset="0"/>
              </a:rPr>
              <a:t>Action</a:t>
            </a:r>
            <a:endParaRPr lang="en-US" sz="2400" dirty="0" smtClean="0">
              <a:latin typeface="Corbel" pitchFamily="34" charset="0"/>
            </a:endParaRPr>
          </a:p>
          <a:p>
            <a:pPr>
              <a:buNone/>
            </a:pPr>
            <a:r>
              <a:rPr lang="tr-TR" sz="2400" b="1" dirty="0" err="1" smtClean="0">
                <a:latin typeface="Corbel" pitchFamily="34" charset="0"/>
              </a:rPr>
              <a:t>Dates</a:t>
            </a:r>
            <a:r>
              <a:rPr lang="tr-TR" sz="2400" b="1" dirty="0" smtClean="0">
                <a:latin typeface="Corbel" pitchFamily="34" charset="0"/>
              </a:rPr>
              <a:t>:</a:t>
            </a:r>
            <a:r>
              <a:rPr lang="tr-TR" sz="2400" dirty="0" smtClean="0">
                <a:latin typeface="Corbel" pitchFamily="34" charset="0"/>
              </a:rPr>
              <a:t> </a:t>
            </a:r>
            <a:r>
              <a:rPr lang="tr-TR" sz="2400" dirty="0" err="1" smtClean="0">
                <a:latin typeface="Corbel" pitchFamily="34" charset="0"/>
              </a:rPr>
              <a:t>Single</a:t>
            </a:r>
            <a:r>
              <a:rPr lang="tr-TR" sz="2400" dirty="0" smtClean="0">
                <a:latin typeface="Corbel" pitchFamily="34" charset="0"/>
              </a:rPr>
              <a:t>-</a:t>
            </a:r>
            <a:r>
              <a:rPr lang="tr-TR" sz="2400" dirty="0" err="1" smtClean="0">
                <a:latin typeface="Corbel" pitchFamily="34" charset="0"/>
              </a:rPr>
              <a:t>Stage</a:t>
            </a:r>
            <a:r>
              <a:rPr lang="tr-TR" sz="2400" dirty="0" smtClean="0">
                <a:latin typeface="Corbel" pitchFamily="34" charset="0"/>
              </a:rPr>
              <a:t> (15.10.2015)</a:t>
            </a:r>
            <a:endParaRPr lang="tr-TR" sz="2400" dirty="0" smtClean="0">
              <a:solidFill>
                <a:srgbClr val="000000"/>
              </a:solidFill>
              <a:latin typeface="Corbel" pitchFamily="34" charset="0"/>
            </a:endParaRPr>
          </a:p>
          <a:p>
            <a:pPr algn="just">
              <a:buNone/>
            </a:pPr>
            <a:endParaRPr lang="tr-TR" sz="2400" dirty="0">
              <a:latin typeface="Corbel" pitchFamily="34" charset="0"/>
            </a:endParaRPr>
          </a:p>
        </p:txBody>
      </p:sp>
    </p:spTree>
    <p:extLst>
      <p:ext uri="{BB962C8B-B14F-4D97-AF65-F5344CB8AC3E}">
        <p14:creationId xmlns:p14="http://schemas.microsoft.com/office/powerpoint/2010/main" val="14777415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Başlık 1"/>
          <p:cNvSpPr>
            <a:spLocks noGrp="1"/>
          </p:cNvSpPr>
          <p:nvPr>
            <p:ph type="title"/>
          </p:nvPr>
        </p:nvSpPr>
        <p:spPr>
          <a:xfrm>
            <a:off x="395288" y="0"/>
            <a:ext cx="7777162" cy="706438"/>
          </a:xfrm>
        </p:spPr>
        <p:txBody>
          <a:bodyPr>
            <a:normAutofit/>
          </a:bodyPr>
          <a:lstStyle/>
          <a:p>
            <a:r>
              <a:rPr lang="tr-TR" sz="2800" dirty="0" smtClean="0">
                <a:latin typeface="Corbel" pitchFamily="34" charset="0"/>
              </a:rPr>
              <a:t>Avrupa Birliği Çerçeve Programları</a:t>
            </a:r>
          </a:p>
        </p:txBody>
      </p:sp>
      <p:grpSp>
        <p:nvGrpSpPr>
          <p:cNvPr id="3" name="Group 1"/>
          <p:cNvGrpSpPr>
            <a:grpSpLocks/>
          </p:cNvGrpSpPr>
          <p:nvPr/>
        </p:nvGrpSpPr>
        <p:grpSpPr bwMode="auto">
          <a:xfrm>
            <a:off x="44896" y="1558106"/>
            <a:ext cx="2449513" cy="2414043"/>
            <a:chOff x="-184484" y="1296638"/>
            <a:chExt cx="2862509" cy="2918175"/>
          </a:xfrm>
        </p:grpSpPr>
        <p:grpSp>
          <p:nvGrpSpPr>
            <p:cNvPr id="4" name="Group 48"/>
            <p:cNvGrpSpPr>
              <a:grpSpLocks/>
            </p:cNvGrpSpPr>
            <p:nvPr/>
          </p:nvGrpSpPr>
          <p:grpSpPr bwMode="auto">
            <a:xfrm>
              <a:off x="-184484" y="3031958"/>
              <a:ext cx="2862509" cy="1182855"/>
              <a:chOff x="2631406" y="3653590"/>
              <a:chExt cx="2365710" cy="1182855"/>
            </a:xfrm>
          </p:grpSpPr>
          <p:pic>
            <p:nvPicPr>
              <p:cNvPr id="7237" name="Picture 4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406" y="3653590"/>
                <a:ext cx="2365710" cy="118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8" name="Picture 5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686" y="3943256"/>
                <a:ext cx="1335382" cy="66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5"/>
            <p:cNvGrpSpPr>
              <a:grpSpLocks/>
            </p:cNvGrpSpPr>
            <p:nvPr/>
          </p:nvGrpSpPr>
          <p:grpSpPr bwMode="auto">
            <a:xfrm>
              <a:off x="123364" y="1296638"/>
              <a:ext cx="2359152" cy="2359152"/>
              <a:chOff x="914400" y="1905000"/>
              <a:chExt cx="2699656" cy="2699656"/>
            </a:xfrm>
          </p:grpSpPr>
          <p:sp>
            <p:nvSpPr>
              <p:cNvPr id="10" name="Oval 9"/>
              <p:cNvSpPr/>
              <p:nvPr/>
            </p:nvSpPr>
            <p:spPr>
              <a:xfrm>
                <a:off x="914575" y="1905000"/>
                <a:ext cx="2699743" cy="2699835"/>
              </a:xfrm>
              <a:prstGeom prst="ellipse">
                <a:avLst/>
              </a:prstGeom>
              <a:gradFill flip="none" rotWithShape="1">
                <a:gsLst>
                  <a:gs pos="100000">
                    <a:schemeClr val="tx1">
                      <a:lumMod val="95000"/>
                      <a:lumOff val="5000"/>
                    </a:schemeClr>
                  </a:gs>
                  <a:gs pos="80000">
                    <a:schemeClr val="bg1">
                      <a:lumMod val="75000"/>
                    </a:schemeClr>
                  </a:gs>
                  <a:gs pos="60000">
                    <a:schemeClr val="tx1">
                      <a:lumMod val="95000"/>
                      <a:lumOff val="5000"/>
                    </a:schemeClr>
                  </a:gs>
                  <a:gs pos="40000">
                    <a:schemeClr val="bg1">
                      <a:lumMod val="95000"/>
                    </a:schemeClr>
                  </a:gs>
                  <a:gs pos="19000">
                    <a:schemeClr val="tx1">
                      <a:lumMod val="95000"/>
                      <a:lumOff val="5000"/>
                    </a:schemeClr>
                  </a:gs>
                  <a:gs pos="10000">
                    <a:schemeClr val="bg1">
                      <a:lumMod val="95000"/>
                    </a:schemeClr>
                  </a:gs>
                </a:gsLst>
                <a:lin ang="1890000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sp>
            <p:nvSpPr>
              <p:cNvPr id="11" name="Oval 10"/>
              <p:cNvSpPr/>
              <p:nvPr/>
            </p:nvSpPr>
            <p:spPr>
              <a:xfrm>
                <a:off x="998147" y="1988575"/>
                <a:ext cx="2532599" cy="2532685"/>
              </a:xfrm>
              <a:prstGeom prst="ellipse">
                <a:avLst/>
              </a:prstGeom>
              <a:gradFill flip="none" rotWithShape="1">
                <a:gsLst>
                  <a:gs pos="100000">
                    <a:schemeClr val="bg1">
                      <a:lumMod val="85000"/>
                    </a:schemeClr>
                  </a:gs>
                  <a:gs pos="80000">
                    <a:schemeClr val="bg1">
                      <a:lumMod val="65000"/>
                    </a:schemeClr>
                  </a:gs>
                  <a:gs pos="42000">
                    <a:schemeClr val="tx1">
                      <a:lumMod val="95000"/>
                      <a:lumOff val="5000"/>
                    </a:schemeClr>
                  </a:gs>
                  <a:gs pos="36000">
                    <a:schemeClr val="tx1">
                      <a:lumMod val="95000"/>
                      <a:lumOff val="5000"/>
                    </a:schemeClr>
                  </a:gs>
                  <a:gs pos="34000">
                    <a:schemeClr val="tx1">
                      <a:lumMod val="65000"/>
                      <a:lumOff val="35000"/>
                    </a:schemeClr>
                  </a:gs>
                  <a:gs pos="0">
                    <a:schemeClr val="bg1">
                      <a:lumMod val="85000"/>
                    </a:schemeClr>
                  </a:gs>
                </a:gsLst>
                <a:lin ang="540000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sp>
            <p:nvSpPr>
              <p:cNvPr id="12" name="Oval 11"/>
              <p:cNvSpPr/>
              <p:nvPr/>
            </p:nvSpPr>
            <p:spPr>
              <a:xfrm>
                <a:off x="1128956" y="2144824"/>
                <a:ext cx="2256447" cy="2256524"/>
              </a:xfrm>
              <a:prstGeom prst="ellipse">
                <a:avLst/>
              </a:prstGeom>
              <a:gradFill>
                <a:gsLst>
                  <a:gs pos="100000">
                    <a:schemeClr val="bg1"/>
                  </a:gs>
                  <a:gs pos="46000">
                    <a:schemeClr val="tx1">
                      <a:lumMod val="75000"/>
                      <a:lumOff val="25000"/>
                    </a:schemeClr>
                  </a:gs>
                  <a:gs pos="19000">
                    <a:schemeClr val="tx1">
                      <a:lumMod val="95000"/>
                      <a:lumOff val="5000"/>
                    </a:schemeClr>
                  </a:gs>
                </a:gsLst>
                <a:lin ang="5400000" scaled="1"/>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sp>
            <p:nvSpPr>
              <p:cNvPr id="7235" name="Oval 12"/>
              <p:cNvSpPr>
                <a:spLocks noChangeArrowheads="1"/>
              </p:cNvSpPr>
              <p:nvPr/>
            </p:nvSpPr>
            <p:spPr bwMode="auto">
              <a:xfrm>
                <a:off x="1215571" y="2235199"/>
                <a:ext cx="2082800" cy="2082800"/>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w="2540" algn="ctr">
                    <a:solidFill>
                      <a:srgbClr val="000000"/>
                    </a:solidFill>
                    <a:round/>
                    <a:headEnd/>
                    <a:tailEnd/>
                  </a14:hiddenLine>
                </a:ext>
              </a:extLst>
            </p:spPr>
            <p:txBody>
              <a:bodyPr anchor="ctr"/>
              <a:lstStyle/>
              <a:p>
                <a:pPr algn="ctr"/>
                <a:endParaRPr lang="en-US" b="1">
                  <a:solidFill>
                    <a:srgbClr val="FFFFFF"/>
                  </a:solidFill>
                </a:endParaRPr>
              </a:p>
            </p:txBody>
          </p:sp>
          <p:sp>
            <p:nvSpPr>
              <p:cNvPr id="14" name="Chord 14"/>
              <p:cNvSpPr/>
              <p:nvPr/>
            </p:nvSpPr>
            <p:spPr>
              <a:xfrm>
                <a:off x="1305185" y="2299255"/>
                <a:ext cx="1916708" cy="1175501"/>
              </a:xfrm>
              <a:custGeom>
                <a:avLst/>
                <a:gdLst>
                  <a:gd name="connsiteX0" fmla="*/ 15335 w 1944912"/>
                  <a:gd name="connsiteY0" fmla="*/ 800436 h 1944912"/>
                  <a:gd name="connsiteX1" fmla="*/ 975824 w 1944912"/>
                  <a:gd name="connsiteY1" fmla="*/ 6 h 1944912"/>
                  <a:gd name="connsiteX2" fmla="*/ 1930745 w 1944912"/>
                  <a:gd name="connsiteY2" fmla="*/ 807072 h 1944912"/>
                  <a:gd name="connsiteX3" fmla="*/ 15335 w 1944912"/>
                  <a:gd name="connsiteY3" fmla="*/ 800436 h 1944912"/>
                  <a:gd name="connsiteX0" fmla="*/ 0 w 1915410"/>
                  <a:gd name="connsiteY0" fmla="*/ 800436 h 921492"/>
                  <a:gd name="connsiteX1" fmla="*/ 960489 w 1915410"/>
                  <a:gd name="connsiteY1" fmla="*/ 6 h 921492"/>
                  <a:gd name="connsiteX2" fmla="*/ 1915410 w 1915410"/>
                  <a:gd name="connsiteY2" fmla="*/ 807072 h 921492"/>
                  <a:gd name="connsiteX3" fmla="*/ 0 w 1915410"/>
                  <a:gd name="connsiteY3" fmla="*/ 800436 h 921492"/>
                  <a:gd name="connsiteX0" fmla="*/ 0 w 1915410"/>
                  <a:gd name="connsiteY0" fmla="*/ 800436 h 1016588"/>
                  <a:gd name="connsiteX1" fmla="*/ 960489 w 1915410"/>
                  <a:gd name="connsiteY1" fmla="*/ 6 h 1016588"/>
                  <a:gd name="connsiteX2" fmla="*/ 1915410 w 1915410"/>
                  <a:gd name="connsiteY2" fmla="*/ 807072 h 1016588"/>
                  <a:gd name="connsiteX3" fmla="*/ 0 w 1915410"/>
                  <a:gd name="connsiteY3" fmla="*/ 800436 h 1016588"/>
                  <a:gd name="connsiteX0" fmla="*/ 0 w 1915410"/>
                  <a:gd name="connsiteY0" fmla="*/ 800436 h 1036388"/>
                  <a:gd name="connsiteX1" fmla="*/ 960489 w 1915410"/>
                  <a:gd name="connsiteY1" fmla="*/ 6 h 1036388"/>
                  <a:gd name="connsiteX2" fmla="*/ 1915410 w 1915410"/>
                  <a:gd name="connsiteY2" fmla="*/ 807072 h 1036388"/>
                  <a:gd name="connsiteX3" fmla="*/ 0 w 1915410"/>
                  <a:gd name="connsiteY3" fmla="*/ 800436 h 1036388"/>
                  <a:gd name="connsiteX0" fmla="*/ 0 w 1915410"/>
                  <a:gd name="connsiteY0" fmla="*/ 800436 h 1034407"/>
                  <a:gd name="connsiteX1" fmla="*/ 960489 w 1915410"/>
                  <a:gd name="connsiteY1" fmla="*/ 6 h 1034407"/>
                  <a:gd name="connsiteX2" fmla="*/ 1915410 w 1915410"/>
                  <a:gd name="connsiteY2" fmla="*/ 807072 h 1034407"/>
                  <a:gd name="connsiteX3" fmla="*/ 0 w 1915410"/>
                  <a:gd name="connsiteY3" fmla="*/ 800436 h 1034407"/>
                  <a:gd name="connsiteX0" fmla="*/ 0 w 1915410"/>
                  <a:gd name="connsiteY0" fmla="*/ 800436 h 1048833"/>
                  <a:gd name="connsiteX1" fmla="*/ 960489 w 1915410"/>
                  <a:gd name="connsiteY1" fmla="*/ 6 h 1048833"/>
                  <a:gd name="connsiteX2" fmla="*/ 1915410 w 1915410"/>
                  <a:gd name="connsiteY2" fmla="*/ 807072 h 1048833"/>
                  <a:gd name="connsiteX3" fmla="*/ 0 w 1915410"/>
                  <a:gd name="connsiteY3" fmla="*/ 800436 h 1048833"/>
                  <a:gd name="connsiteX0" fmla="*/ 0 w 1915410"/>
                  <a:gd name="connsiteY0" fmla="*/ 800436 h 1070000"/>
                  <a:gd name="connsiteX1" fmla="*/ 960489 w 1915410"/>
                  <a:gd name="connsiteY1" fmla="*/ 6 h 1070000"/>
                  <a:gd name="connsiteX2" fmla="*/ 1915410 w 1915410"/>
                  <a:gd name="connsiteY2" fmla="*/ 807072 h 1070000"/>
                  <a:gd name="connsiteX3" fmla="*/ 0 w 1915410"/>
                  <a:gd name="connsiteY3" fmla="*/ 800436 h 1070000"/>
                  <a:gd name="connsiteX0" fmla="*/ 0 w 1915410"/>
                  <a:gd name="connsiteY0" fmla="*/ 800436 h 1081222"/>
                  <a:gd name="connsiteX1" fmla="*/ 960489 w 1915410"/>
                  <a:gd name="connsiteY1" fmla="*/ 6 h 1081222"/>
                  <a:gd name="connsiteX2" fmla="*/ 1915410 w 1915410"/>
                  <a:gd name="connsiteY2" fmla="*/ 807072 h 1081222"/>
                  <a:gd name="connsiteX3" fmla="*/ 0 w 1915410"/>
                  <a:gd name="connsiteY3" fmla="*/ 800436 h 1081222"/>
                  <a:gd name="connsiteX0" fmla="*/ 0 w 1915410"/>
                  <a:gd name="connsiteY0" fmla="*/ 800436 h 1085439"/>
                  <a:gd name="connsiteX1" fmla="*/ 960489 w 1915410"/>
                  <a:gd name="connsiteY1" fmla="*/ 6 h 1085439"/>
                  <a:gd name="connsiteX2" fmla="*/ 1915410 w 1915410"/>
                  <a:gd name="connsiteY2" fmla="*/ 807072 h 1085439"/>
                  <a:gd name="connsiteX3" fmla="*/ 0 w 1915410"/>
                  <a:gd name="connsiteY3" fmla="*/ 800436 h 1085439"/>
                  <a:gd name="connsiteX0" fmla="*/ 0 w 1915410"/>
                  <a:gd name="connsiteY0" fmla="*/ 800436 h 1100767"/>
                  <a:gd name="connsiteX1" fmla="*/ 960489 w 1915410"/>
                  <a:gd name="connsiteY1" fmla="*/ 6 h 1100767"/>
                  <a:gd name="connsiteX2" fmla="*/ 1915410 w 1915410"/>
                  <a:gd name="connsiteY2" fmla="*/ 807072 h 1100767"/>
                  <a:gd name="connsiteX3" fmla="*/ 0 w 1915410"/>
                  <a:gd name="connsiteY3" fmla="*/ 800436 h 1100767"/>
                  <a:gd name="connsiteX0" fmla="*/ 0 w 1915558"/>
                  <a:gd name="connsiteY0" fmla="*/ 800436 h 1118580"/>
                  <a:gd name="connsiteX1" fmla="*/ 960489 w 1915558"/>
                  <a:gd name="connsiteY1" fmla="*/ 6 h 1118580"/>
                  <a:gd name="connsiteX2" fmla="*/ 1915410 w 1915558"/>
                  <a:gd name="connsiteY2" fmla="*/ 807072 h 1118580"/>
                  <a:gd name="connsiteX3" fmla="*/ 0 w 1915558"/>
                  <a:gd name="connsiteY3" fmla="*/ 800436 h 1118580"/>
                  <a:gd name="connsiteX0" fmla="*/ 0 w 1915557"/>
                  <a:gd name="connsiteY0" fmla="*/ 800436 h 1134785"/>
                  <a:gd name="connsiteX1" fmla="*/ 960489 w 1915557"/>
                  <a:gd name="connsiteY1" fmla="*/ 6 h 1134785"/>
                  <a:gd name="connsiteX2" fmla="*/ 1915410 w 1915557"/>
                  <a:gd name="connsiteY2" fmla="*/ 807072 h 1134785"/>
                  <a:gd name="connsiteX3" fmla="*/ 0 w 1915557"/>
                  <a:gd name="connsiteY3" fmla="*/ 800436 h 1134785"/>
                  <a:gd name="connsiteX0" fmla="*/ 0 w 1915560"/>
                  <a:gd name="connsiteY0" fmla="*/ 800436 h 1145096"/>
                  <a:gd name="connsiteX1" fmla="*/ 960489 w 1915560"/>
                  <a:gd name="connsiteY1" fmla="*/ 6 h 1145096"/>
                  <a:gd name="connsiteX2" fmla="*/ 1915410 w 1915560"/>
                  <a:gd name="connsiteY2" fmla="*/ 807072 h 1145096"/>
                  <a:gd name="connsiteX3" fmla="*/ 0 w 1915560"/>
                  <a:gd name="connsiteY3" fmla="*/ 800436 h 1145096"/>
                  <a:gd name="connsiteX0" fmla="*/ 0 w 1915655"/>
                  <a:gd name="connsiteY0" fmla="*/ 800436 h 1160743"/>
                  <a:gd name="connsiteX1" fmla="*/ 960489 w 1915655"/>
                  <a:gd name="connsiteY1" fmla="*/ 6 h 1160743"/>
                  <a:gd name="connsiteX2" fmla="*/ 1915410 w 1915655"/>
                  <a:gd name="connsiteY2" fmla="*/ 807072 h 1160743"/>
                  <a:gd name="connsiteX3" fmla="*/ 0 w 1915655"/>
                  <a:gd name="connsiteY3" fmla="*/ 800436 h 1160743"/>
                  <a:gd name="connsiteX0" fmla="*/ 0 w 1915651"/>
                  <a:gd name="connsiteY0" fmla="*/ 800436 h 1175074"/>
                  <a:gd name="connsiteX1" fmla="*/ 960489 w 1915651"/>
                  <a:gd name="connsiteY1" fmla="*/ 6 h 1175074"/>
                  <a:gd name="connsiteX2" fmla="*/ 1915410 w 1915651"/>
                  <a:gd name="connsiteY2" fmla="*/ 807072 h 1175074"/>
                  <a:gd name="connsiteX3" fmla="*/ 0 w 1915651"/>
                  <a:gd name="connsiteY3" fmla="*/ 800436 h 1175074"/>
                </a:gdLst>
                <a:ahLst/>
                <a:cxnLst>
                  <a:cxn ang="0">
                    <a:pos x="connsiteX0" y="connsiteY0"/>
                  </a:cxn>
                  <a:cxn ang="0">
                    <a:pos x="connsiteX1" y="connsiteY1"/>
                  </a:cxn>
                  <a:cxn ang="0">
                    <a:pos x="connsiteX2" y="connsiteY2"/>
                  </a:cxn>
                  <a:cxn ang="0">
                    <a:pos x="connsiteX3" y="connsiteY3"/>
                  </a:cxn>
                </a:cxnLst>
                <a:rect l="l" t="t" r="r" b="b"/>
                <a:pathLst>
                  <a:path w="1915651" h="1175074">
                    <a:moveTo>
                      <a:pt x="0" y="800436"/>
                    </a:moveTo>
                    <a:cubicBezTo>
                      <a:pt x="83491" y="335890"/>
                      <a:pt x="488503" y="-1629"/>
                      <a:pt x="960489" y="6"/>
                    </a:cubicBezTo>
                    <a:cubicBezTo>
                      <a:pt x="1432475" y="1641"/>
                      <a:pt x="1835139" y="341959"/>
                      <a:pt x="1915410" y="807072"/>
                    </a:cubicBezTo>
                    <a:cubicBezTo>
                      <a:pt x="1940015" y="1264732"/>
                      <a:pt x="76995" y="1332037"/>
                      <a:pt x="0" y="800436"/>
                    </a:cubicBezTo>
                    <a:close/>
                  </a:path>
                </a:pathLst>
              </a:custGeom>
              <a:gradFill flip="none" rotWithShape="1">
                <a:gsLst>
                  <a:gs pos="0">
                    <a:schemeClr val="bg1"/>
                  </a:gs>
                  <a:gs pos="77000">
                    <a:schemeClr val="bg1">
                      <a:alpha val="0"/>
                    </a:schemeClr>
                  </a:gs>
                </a:gsLst>
                <a:lin ang="5400000" scaled="0"/>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grpSp>
      </p:grpSp>
      <p:grpSp>
        <p:nvGrpSpPr>
          <p:cNvPr id="6" name="Group 2"/>
          <p:cNvGrpSpPr>
            <a:grpSpLocks/>
          </p:cNvGrpSpPr>
          <p:nvPr/>
        </p:nvGrpSpPr>
        <p:grpSpPr bwMode="auto">
          <a:xfrm>
            <a:off x="3308796" y="1556792"/>
            <a:ext cx="2449513" cy="2415357"/>
            <a:chOff x="3080084" y="1294828"/>
            <a:chExt cx="2862509" cy="2919985"/>
          </a:xfrm>
        </p:grpSpPr>
        <p:grpSp>
          <p:nvGrpSpPr>
            <p:cNvPr id="7" name="Group 45"/>
            <p:cNvGrpSpPr>
              <a:grpSpLocks/>
            </p:cNvGrpSpPr>
            <p:nvPr/>
          </p:nvGrpSpPr>
          <p:grpSpPr bwMode="auto">
            <a:xfrm>
              <a:off x="3080084" y="3031958"/>
              <a:ext cx="2862509" cy="1182855"/>
              <a:chOff x="2631406" y="3653590"/>
              <a:chExt cx="2365710" cy="1182855"/>
            </a:xfrm>
          </p:grpSpPr>
          <p:pic>
            <p:nvPicPr>
              <p:cNvPr id="7228" name="Picture 4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406" y="3653590"/>
                <a:ext cx="2365710" cy="118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 name="Picture 4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686" y="3943256"/>
                <a:ext cx="1335382" cy="66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1"/>
            <p:cNvGrpSpPr>
              <a:grpSpLocks/>
            </p:cNvGrpSpPr>
            <p:nvPr/>
          </p:nvGrpSpPr>
          <p:grpSpPr bwMode="auto">
            <a:xfrm>
              <a:off x="3384884" y="1294828"/>
              <a:ext cx="2362772" cy="2362772"/>
              <a:chOff x="914400" y="1905000"/>
              <a:chExt cx="2699656" cy="2699656"/>
            </a:xfrm>
          </p:grpSpPr>
          <p:sp>
            <p:nvSpPr>
              <p:cNvPr id="20" name="Oval 19"/>
              <p:cNvSpPr/>
              <p:nvPr/>
            </p:nvSpPr>
            <p:spPr>
              <a:xfrm>
                <a:off x="914430" y="1905000"/>
                <a:ext cx="2699234" cy="2699531"/>
              </a:xfrm>
              <a:prstGeom prst="ellipse">
                <a:avLst/>
              </a:prstGeom>
              <a:gradFill flip="none" rotWithShape="1">
                <a:gsLst>
                  <a:gs pos="100000">
                    <a:schemeClr val="tx1">
                      <a:lumMod val="95000"/>
                      <a:lumOff val="5000"/>
                    </a:schemeClr>
                  </a:gs>
                  <a:gs pos="80000">
                    <a:schemeClr val="bg1">
                      <a:lumMod val="75000"/>
                    </a:schemeClr>
                  </a:gs>
                  <a:gs pos="60000">
                    <a:schemeClr val="tx1">
                      <a:lumMod val="95000"/>
                      <a:lumOff val="5000"/>
                    </a:schemeClr>
                  </a:gs>
                  <a:gs pos="40000">
                    <a:schemeClr val="bg1">
                      <a:lumMod val="95000"/>
                    </a:schemeClr>
                  </a:gs>
                  <a:gs pos="19000">
                    <a:schemeClr val="tx1">
                      <a:lumMod val="95000"/>
                      <a:lumOff val="5000"/>
                    </a:schemeClr>
                  </a:gs>
                  <a:gs pos="10000">
                    <a:schemeClr val="bg1">
                      <a:lumMod val="95000"/>
                    </a:schemeClr>
                  </a:gs>
                </a:gsLst>
                <a:lin ang="1890000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sp>
            <p:nvSpPr>
              <p:cNvPr id="21" name="Oval 20"/>
              <p:cNvSpPr/>
              <p:nvPr/>
            </p:nvSpPr>
            <p:spPr>
              <a:xfrm>
                <a:off x="997874" y="1988453"/>
                <a:ext cx="2532346" cy="2532625"/>
              </a:xfrm>
              <a:prstGeom prst="ellipse">
                <a:avLst/>
              </a:prstGeom>
              <a:gradFill flip="none" rotWithShape="1">
                <a:gsLst>
                  <a:gs pos="100000">
                    <a:schemeClr val="bg1">
                      <a:lumMod val="85000"/>
                    </a:schemeClr>
                  </a:gs>
                  <a:gs pos="80000">
                    <a:schemeClr val="bg1">
                      <a:lumMod val="65000"/>
                    </a:schemeClr>
                  </a:gs>
                  <a:gs pos="42000">
                    <a:schemeClr val="tx1">
                      <a:lumMod val="95000"/>
                      <a:lumOff val="5000"/>
                    </a:schemeClr>
                  </a:gs>
                  <a:gs pos="36000">
                    <a:schemeClr val="tx1">
                      <a:lumMod val="95000"/>
                      <a:lumOff val="5000"/>
                    </a:schemeClr>
                  </a:gs>
                  <a:gs pos="34000">
                    <a:schemeClr val="tx1">
                      <a:lumMod val="65000"/>
                      <a:lumOff val="35000"/>
                    </a:schemeClr>
                  </a:gs>
                  <a:gs pos="0">
                    <a:schemeClr val="bg1">
                      <a:lumMod val="85000"/>
                    </a:schemeClr>
                  </a:gs>
                </a:gsLst>
                <a:lin ang="540000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sp>
            <p:nvSpPr>
              <p:cNvPr id="22" name="Oval 21"/>
              <p:cNvSpPr/>
              <p:nvPr/>
            </p:nvSpPr>
            <p:spPr>
              <a:xfrm>
                <a:off x="1128482" y="2144475"/>
                <a:ext cx="2256618" cy="2256866"/>
              </a:xfrm>
              <a:prstGeom prst="ellipse">
                <a:avLst/>
              </a:prstGeom>
              <a:gradFill>
                <a:gsLst>
                  <a:gs pos="100000">
                    <a:schemeClr val="bg1"/>
                  </a:gs>
                  <a:gs pos="46000">
                    <a:schemeClr val="tx1">
                      <a:lumMod val="75000"/>
                      <a:lumOff val="25000"/>
                    </a:schemeClr>
                  </a:gs>
                  <a:gs pos="19000">
                    <a:schemeClr val="tx1">
                      <a:lumMod val="95000"/>
                      <a:lumOff val="5000"/>
                    </a:schemeClr>
                  </a:gs>
                </a:gsLst>
                <a:lin ang="5400000" scaled="1"/>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sp>
            <p:nvSpPr>
              <p:cNvPr id="7226" name="Oval 22"/>
              <p:cNvSpPr>
                <a:spLocks noChangeArrowheads="1"/>
              </p:cNvSpPr>
              <p:nvPr/>
            </p:nvSpPr>
            <p:spPr bwMode="auto">
              <a:xfrm>
                <a:off x="1215571" y="2235199"/>
                <a:ext cx="2082800" cy="2082800"/>
              </a:xfrm>
              <a:prstGeom prst="ellipse">
                <a:avLst/>
              </a:prstGeom>
              <a:blipFill dpi="0" rotWithShape="1">
                <a:blip r:embed="rId5" cstate="print"/>
                <a:srcRect/>
                <a:stretch>
                  <a:fillRect/>
                </a:stretch>
              </a:blipFill>
              <a:ln>
                <a:noFill/>
              </a:ln>
              <a:extLst>
                <a:ext uri="{91240B29-F687-4F45-9708-019B960494DF}">
                  <a14:hiddenLine xmlns:a14="http://schemas.microsoft.com/office/drawing/2010/main" w="2540" algn="ctr">
                    <a:solidFill>
                      <a:srgbClr val="000000"/>
                    </a:solidFill>
                    <a:round/>
                    <a:headEnd/>
                    <a:tailEnd/>
                  </a14:hiddenLine>
                </a:ext>
              </a:extLst>
            </p:spPr>
            <p:txBody>
              <a:bodyPr anchor="ctr"/>
              <a:lstStyle/>
              <a:p>
                <a:pPr algn="ctr"/>
                <a:endParaRPr lang="en-US" b="1">
                  <a:solidFill>
                    <a:srgbClr val="FFFFFF"/>
                  </a:solidFill>
                </a:endParaRPr>
              </a:p>
            </p:txBody>
          </p:sp>
          <p:sp>
            <p:nvSpPr>
              <p:cNvPr id="24" name="Chord 14"/>
              <p:cNvSpPr/>
              <p:nvPr/>
            </p:nvSpPr>
            <p:spPr>
              <a:xfrm>
                <a:off x="1304441" y="2298682"/>
                <a:ext cx="1915586" cy="1175602"/>
              </a:xfrm>
              <a:custGeom>
                <a:avLst/>
                <a:gdLst>
                  <a:gd name="connsiteX0" fmla="*/ 15335 w 1944912"/>
                  <a:gd name="connsiteY0" fmla="*/ 800436 h 1944912"/>
                  <a:gd name="connsiteX1" fmla="*/ 975824 w 1944912"/>
                  <a:gd name="connsiteY1" fmla="*/ 6 h 1944912"/>
                  <a:gd name="connsiteX2" fmla="*/ 1930745 w 1944912"/>
                  <a:gd name="connsiteY2" fmla="*/ 807072 h 1944912"/>
                  <a:gd name="connsiteX3" fmla="*/ 15335 w 1944912"/>
                  <a:gd name="connsiteY3" fmla="*/ 800436 h 1944912"/>
                  <a:gd name="connsiteX0" fmla="*/ 0 w 1915410"/>
                  <a:gd name="connsiteY0" fmla="*/ 800436 h 921492"/>
                  <a:gd name="connsiteX1" fmla="*/ 960489 w 1915410"/>
                  <a:gd name="connsiteY1" fmla="*/ 6 h 921492"/>
                  <a:gd name="connsiteX2" fmla="*/ 1915410 w 1915410"/>
                  <a:gd name="connsiteY2" fmla="*/ 807072 h 921492"/>
                  <a:gd name="connsiteX3" fmla="*/ 0 w 1915410"/>
                  <a:gd name="connsiteY3" fmla="*/ 800436 h 921492"/>
                  <a:gd name="connsiteX0" fmla="*/ 0 w 1915410"/>
                  <a:gd name="connsiteY0" fmla="*/ 800436 h 1016588"/>
                  <a:gd name="connsiteX1" fmla="*/ 960489 w 1915410"/>
                  <a:gd name="connsiteY1" fmla="*/ 6 h 1016588"/>
                  <a:gd name="connsiteX2" fmla="*/ 1915410 w 1915410"/>
                  <a:gd name="connsiteY2" fmla="*/ 807072 h 1016588"/>
                  <a:gd name="connsiteX3" fmla="*/ 0 w 1915410"/>
                  <a:gd name="connsiteY3" fmla="*/ 800436 h 1016588"/>
                  <a:gd name="connsiteX0" fmla="*/ 0 w 1915410"/>
                  <a:gd name="connsiteY0" fmla="*/ 800436 h 1036388"/>
                  <a:gd name="connsiteX1" fmla="*/ 960489 w 1915410"/>
                  <a:gd name="connsiteY1" fmla="*/ 6 h 1036388"/>
                  <a:gd name="connsiteX2" fmla="*/ 1915410 w 1915410"/>
                  <a:gd name="connsiteY2" fmla="*/ 807072 h 1036388"/>
                  <a:gd name="connsiteX3" fmla="*/ 0 w 1915410"/>
                  <a:gd name="connsiteY3" fmla="*/ 800436 h 1036388"/>
                  <a:gd name="connsiteX0" fmla="*/ 0 w 1915410"/>
                  <a:gd name="connsiteY0" fmla="*/ 800436 h 1034407"/>
                  <a:gd name="connsiteX1" fmla="*/ 960489 w 1915410"/>
                  <a:gd name="connsiteY1" fmla="*/ 6 h 1034407"/>
                  <a:gd name="connsiteX2" fmla="*/ 1915410 w 1915410"/>
                  <a:gd name="connsiteY2" fmla="*/ 807072 h 1034407"/>
                  <a:gd name="connsiteX3" fmla="*/ 0 w 1915410"/>
                  <a:gd name="connsiteY3" fmla="*/ 800436 h 1034407"/>
                  <a:gd name="connsiteX0" fmla="*/ 0 w 1915410"/>
                  <a:gd name="connsiteY0" fmla="*/ 800436 h 1048833"/>
                  <a:gd name="connsiteX1" fmla="*/ 960489 w 1915410"/>
                  <a:gd name="connsiteY1" fmla="*/ 6 h 1048833"/>
                  <a:gd name="connsiteX2" fmla="*/ 1915410 w 1915410"/>
                  <a:gd name="connsiteY2" fmla="*/ 807072 h 1048833"/>
                  <a:gd name="connsiteX3" fmla="*/ 0 w 1915410"/>
                  <a:gd name="connsiteY3" fmla="*/ 800436 h 1048833"/>
                  <a:gd name="connsiteX0" fmla="*/ 0 w 1915410"/>
                  <a:gd name="connsiteY0" fmla="*/ 800436 h 1070000"/>
                  <a:gd name="connsiteX1" fmla="*/ 960489 w 1915410"/>
                  <a:gd name="connsiteY1" fmla="*/ 6 h 1070000"/>
                  <a:gd name="connsiteX2" fmla="*/ 1915410 w 1915410"/>
                  <a:gd name="connsiteY2" fmla="*/ 807072 h 1070000"/>
                  <a:gd name="connsiteX3" fmla="*/ 0 w 1915410"/>
                  <a:gd name="connsiteY3" fmla="*/ 800436 h 1070000"/>
                  <a:gd name="connsiteX0" fmla="*/ 0 w 1915410"/>
                  <a:gd name="connsiteY0" fmla="*/ 800436 h 1081222"/>
                  <a:gd name="connsiteX1" fmla="*/ 960489 w 1915410"/>
                  <a:gd name="connsiteY1" fmla="*/ 6 h 1081222"/>
                  <a:gd name="connsiteX2" fmla="*/ 1915410 w 1915410"/>
                  <a:gd name="connsiteY2" fmla="*/ 807072 h 1081222"/>
                  <a:gd name="connsiteX3" fmla="*/ 0 w 1915410"/>
                  <a:gd name="connsiteY3" fmla="*/ 800436 h 1081222"/>
                  <a:gd name="connsiteX0" fmla="*/ 0 w 1915410"/>
                  <a:gd name="connsiteY0" fmla="*/ 800436 h 1085439"/>
                  <a:gd name="connsiteX1" fmla="*/ 960489 w 1915410"/>
                  <a:gd name="connsiteY1" fmla="*/ 6 h 1085439"/>
                  <a:gd name="connsiteX2" fmla="*/ 1915410 w 1915410"/>
                  <a:gd name="connsiteY2" fmla="*/ 807072 h 1085439"/>
                  <a:gd name="connsiteX3" fmla="*/ 0 w 1915410"/>
                  <a:gd name="connsiteY3" fmla="*/ 800436 h 1085439"/>
                  <a:gd name="connsiteX0" fmla="*/ 0 w 1915410"/>
                  <a:gd name="connsiteY0" fmla="*/ 800436 h 1100767"/>
                  <a:gd name="connsiteX1" fmla="*/ 960489 w 1915410"/>
                  <a:gd name="connsiteY1" fmla="*/ 6 h 1100767"/>
                  <a:gd name="connsiteX2" fmla="*/ 1915410 w 1915410"/>
                  <a:gd name="connsiteY2" fmla="*/ 807072 h 1100767"/>
                  <a:gd name="connsiteX3" fmla="*/ 0 w 1915410"/>
                  <a:gd name="connsiteY3" fmla="*/ 800436 h 1100767"/>
                  <a:gd name="connsiteX0" fmla="*/ 0 w 1915558"/>
                  <a:gd name="connsiteY0" fmla="*/ 800436 h 1118580"/>
                  <a:gd name="connsiteX1" fmla="*/ 960489 w 1915558"/>
                  <a:gd name="connsiteY1" fmla="*/ 6 h 1118580"/>
                  <a:gd name="connsiteX2" fmla="*/ 1915410 w 1915558"/>
                  <a:gd name="connsiteY2" fmla="*/ 807072 h 1118580"/>
                  <a:gd name="connsiteX3" fmla="*/ 0 w 1915558"/>
                  <a:gd name="connsiteY3" fmla="*/ 800436 h 1118580"/>
                  <a:gd name="connsiteX0" fmla="*/ 0 w 1915557"/>
                  <a:gd name="connsiteY0" fmla="*/ 800436 h 1134785"/>
                  <a:gd name="connsiteX1" fmla="*/ 960489 w 1915557"/>
                  <a:gd name="connsiteY1" fmla="*/ 6 h 1134785"/>
                  <a:gd name="connsiteX2" fmla="*/ 1915410 w 1915557"/>
                  <a:gd name="connsiteY2" fmla="*/ 807072 h 1134785"/>
                  <a:gd name="connsiteX3" fmla="*/ 0 w 1915557"/>
                  <a:gd name="connsiteY3" fmla="*/ 800436 h 1134785"/>
                  <a:gd name="connsiteX0" fmla="*/ 0 w 1915560"/>
                  <a:gd name="connsiteY0" fmla="*/ 800436 h 1145096"/>
                  <a:gd name="connsiteX1" fmla="*/ 960489 w 1915560"/>
                  <a:gd name="connsiteY1" fmla="*/ 6 h 1145096"/>
                  <a:gd name="connsiteX2" fmla="*/ 1915410 w 1915560"/>
                  <a:gd name="connsiteY2" fmla="*/ 807072 h 1145096"/>
                  <a:gd name="connsiteX3" fmla="*/ 0 w 1915560"/>
                  <a:gd name="connsiteY3" fmla="*/ 800436 h 1145096"/>
                  <a:gd name="connsiteX0" fmla="*/ 0 w 1915655"/>
                  <a:gd name="connsiteY0" fmla="*/ 800436 h 1160743"/>
                  <a:gd name="connsiteX1" fmla="*/ 960489 w 1915655"/>
                  <a:gd name="connsiteY1" fmla="*/ 6 h 1160743"/>
                  <a:gd name="connsiteX2" fmla="*/ 1915410 w 1915655"/>
                  <a:gd name="connsiteY2" fmla="*/ 807072 h 1160743"/>
                  <a:gd name="connsiteX3" fmla="*/ 0 w 1915655"/>
                  <a:gd name="connsiteY3" fmla="*/ 800436 h 1160743"/>
                  <a:gd name="connsiteX0" fmla="*/ 0 w 1915651"/>
                  <a:gd name="connsiteY0" fmla="*/ 800436 h 1175074"/>
                  <a:gd name="connsiteX1" fmla="*/ 960489 w 1915651"/>
                  <a:gd name="connsiteY1" fmla="*/ 6 h 1175074"/>
                  <a:gd name="connsiteX2" fmla="*/ 1915410 w 1915651"/>
                  <a:gd name="connsiteY2" fmla="*/ 807072 h 1175074"/>
                  <a:gd name="connsiteX3" fmla="*/ 0 w 1915651"/>
                  <a:gd name="connsiteY3" fmla="*/ 800436 h 1175074"/>
                </a:gdLst>
                <a:ahLst/>
                <a:cxnLst>
                  <a:cxn ang="0">
                    <a:pos x="connsiteX0" y="connsiteY0"/>
                  </a:cxn>
                  <a:cxn ang="0">
                    <a:pos x="connsiteX1" y="connsiteY1"/>
                  </a:cxn>
                  <a:cxn ang="0">
                    <a:pos x="connsiteX2" y="connsiteY2"/>
                  </a:cxn>
                  <a:cxn ang="0">
                    <a:pos x="connsiteX3" y="connsiteY3"/>
                  </a:cxn>
                </a:cxnLst>
                <a:rect l="l" t="t" r="r" b="b"/>
                <a:pathLst>
                  <a:path w="1915651" h="1175074">
                    <a:moveTo>
                      <a:pt x="0" y="800436"/>
                    </a:moveTo>
                    <a:cubicBezTo>
                      <a:pt x="83491" y="335890"/>
                      <a:pt x="488503" y="-1629"/>
                      <a:pt x="960489" y="6"/>
                    </a:cubicBezTo>
                    <a:cubicBezTo>
                      <a:pt x="1432475" y="1641"/>
                      <a:pt x="1835139" y="341959"/>
                      <a:pt x="1915410" y="807072"/>
                    </a:cubicBezTo>
                    <a:cubicBezTo>
                      <a:pt x="1940015" y="1264732"/>
                      <a:pt x="76995" y="1332037"/>
                      <a:pt x="0" y="800436"/>
                    </a:cubicBezTo>
                    <a:close/>
                  </a:path>
                </a:pathLst>
              </a:custGeom>
              <a:gradFill flip="none" rotWithShape="1">
                <a:gsLst>
                  <a:gs pos="0">
                    <a:schemeClr val="bg1"/>
                  </a:gs>
                  <a:gs pos="77000">
                    <a:schemeClr val="bg1">
                      <a:alpha val="0"/>
                    </a:schemeClr>
                  </a:gs>
                </a:gsLst>
                <a:lin ang="5400000" scaled="0"/>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grpSp>
      </p:grpSp>
      <p:grpSp>
        <p:nvGrpSpPr>
          <p:cNvPr id="9" name="Group 3"/>
          <p:cNvGrpSpPr>
            <a:grpSpLocks/>
          </p:cNvGrpSpPr>
          <p:nvPr/>
        </p:nvGrpSpPr>
        <p:grpSpPr bwMode="auto">
          <a:xfrm>
            <a:off x="6586984" y="1556792"/>
            <a:ext cx="2449512" cy="2415357"/>
            <a:chOff x="6357691" y="1294828"/>
            <a:chExt cx="2862509" cy="2919985"/>
          </a:xfrm>
        </p:grpSpPr>
        <p:grpSp>
          <p:nvGrpSpPr>
            <p:cNvPr id="13" name="Group 42"/>
            <p:cNvGrpSpPr>
              <a:grpSpLocks/>
            </p:cNvGrpSpPr>
            <p:nvPr/>
          </p:nvGrpSpPr>
          <p:grpSpPr bwMode="auto">
            <a:xfrm>
              <a:off x="6357691" y="3031958"/>
              <a:ext cx="2862509" cy="1182855"/>
              <a:chOff x="2631406" y="3653590"/>
              <a:chExt cx="2365710" cy="1182855"/>
            </a:xfrm>
          </p:grpSpPr>
          <p:pic>
            <p:nvPicPr>
              <p:cNvPr id="7219" name="Picture 4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406" y="3653590"/>
                <a:ext cx="2365710" cy="118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0" name="Picture 4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686" y="3943256"/>
                <a:ext cx="1335382" cy="66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7"/>
            <p:cNvGrpSpPr>
              <a:grpSpLocks/>
            </p:cNvGrpSpPr>
            <p:nvPr/>
          </p:nvGrpSpPr>
          <p:grpSpPr bwMode="auto">
            <a:xfrm>
              <a:off x="6644870" y="1294828"/>
              <a:ext cx="2362772" cy="2362772"/>
              <a:chOff x="914400" y="1905000"/>
              <a:chExt cx="2699656" cy="2699656"/>
            </a:xfrm>
          </p:grpSpPr>
          <p:sp>
            <p:nvSpPr>
              <p:cNvPr id="30" name="Oval 29"/>
              <p:cNvSpPr/>
              <p:nvPr/>
            </p:nvSpPr>
            <p:spPr>
              <a:xfrm>
                <a:off x="914609" y="1905000"/>
                <a:ext cx="2699235" cy="2699531"/>
              </a:xfrm>
              <a:prstGeom prst="ellipse">
                <a:avLst/>
              </a:prstGeom>
              <a:gradFill flip="none" rotWithShape="1">
                <a:gsLst>
                  <a:gs pos="100000">
                    <a:schemeClr val="tx1">
                      <a:lumMod val="95000"/>
                      <a:lumOff val="5000"/>
                    </a:schemeClr>
                  </a:gs>
                  <a:gs pos="80000">
                    <a:schemeClr val="bg1">
                      <a:lumMod val="75000"/>
                    </a:schemeClr>
                  </a:gs>
                  <a:gs pos="60000">
                    <a:schemeClr val="tx1">
                      <a:lumMod val="95000"/>
                      <a:lumOff val="5000"/>
                    </a:schemeClr>
                  </a:gs>
                  <a:gs pos="40000">
                    <a:schemeClr val="bg1">
                      <a:lumMod val="95000"/>
                    </a:schemeClr>
                  </a:gs>
                  <a:gs pos="19000">
                    <a:schemeClr val="tx1">
                      <a:lumMod val="95000"/>
                      <a:lumOff val="5000"/>
                    </a:schemeClr>
                  </a:gs>
                  <a:gs pos="10000">
                    <a:schemeClr val="bg1">
                      <a:lumMod val="95000"/>
                    </a:schemeClr>
                  </a:gs>
                </a:gsLst>
                <a:lin ang="1890000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sp>
            <p:nvSpPr>
              <p:cNvPr id="31" name="Oval 30"/>
              <p:cNvSpPr/>
              <p:nvPr/>
            </p:nvSpPr>
            <p:spPr>
              <a:xfrm>
                <a:off x="998053" y="1988453"/>
                <a:ext cx="2532347" cy="2532625"/>
              </a:xfrm>
              <a:prstGeom prst="ellipse">
                <a:avLst/>
              </a:prstGeom>
              <a:gradFill flip="none" rotWithShape="1">
                <a:gsLst>
                  <a:gs pos="100000">
                    <a:schemeClr val="bg1">
                      <a:lumMod val="85000"/>
                    </a:schemeClr>
                  </a:gs>
                  <a:gs pos="80000">
                    <a:schemeClr val="bg1">
                      <a:lumMod val="65000"/>
                    </a:schemeClr>
                  </a:gs>
                  <a:gs pos="42000">
                    <a:schemeClr val="tx1">
                      <a:lumMod val="95000"/>
                      <a:lumOff val="5000"/>
                    </a:schemeClr>
                  </a:gs>
                  <a:gs pos="36000">
                    <a:schemeClr val="tx1">
                      <a:lumMod val="95000"/>
                      <a:lumOff val="5000"/>
                    </a:schemeClr>
                  </a:gs>
                  <a:gs pos="34000">
                    <a:schemeClr val="tx1">
                      <a:lumMod val="65000"/>
                      <a:lumOff val="35000"/>
                    </a:schemeClr>
                  </a:gs>
                  <a:gs pos="0">
                    <a:schemeClr val="bg1">
                      <a:lumMod val="85000"/>
                    </a:schemeClr>
                  </a:gs>
                </a:gsLst>
                <a:lin ang="540000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sp>
            <p:nvSpPr>
              <p:cNvPr id="32" name="Oval 31"/>
              <p:cNvSpPr/>
              <p:nvPr/>
            </p:nvSpPr>
            <p:spPr>
              <a:xfrm>
                <a:off x="1128661" y="2144475"/>
                <a:ext cx="2256619" cy="2256866"/>
              </a:xfrm>
              <a:prstGeom prst="ellipse">
                <a:avLst/>
              </a:prstGeom>
              <a:gradFill>
                <a:gsLst>
                  <a:gs pos="100000">
                    <a:schemeClr val="bg1"/>
                  </a:gs>
                  <a:gs pos="46000">
                    <a:schemeClr val="tx1">
                      <a:lumMod val="75000"/>
                      <a:lumOff val="25000"/>
                    </a:schemeClr>
                  </a:gs>
                  <a:gs pos="19000">
                    <a:schemeClr val="tx1">
                      <a:lumMod val="95000"/>
                      <a:lumOff val="5000"/>
                    </a:schemeClr>
                  </a:gs>
                </a:gsLst>
                <a:lin ang="5400000" scaled="1"/>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sp>
            <p:nvSpPr>
              <p:cNvPr id="7217" name="Oval 32"/>
              <p:cNvSpPr>
                <a:spLocks noChangeArrowheads="1"/>
              </p:cNvSpPr>
              <p:nvPr/>
            </p:nvSpPr>
            <p:spPr bwMode="auto">
              <a:xfrm>
                <a:off x="1215571" y="2235199"/>
                <a:ext cx="2082800" cy="2082800"/>
              </a:xfrm>
              <a:prstGeom prst="ellipse">
                <a:avLst/>
              </a:prstGeom>
              <a:blipFill dpi="0" rotWithShape="1">
                <a:blip r:embed="rId6" cstate="print"/>
                <a:srcRect/>
                <a:stretch>
                  <a:fillRect/>
                </a:stretch>
              </a:blipFill>
              <a:ln>
                <a:noFill/>
              </a:ln>
              <a:extLst>
                <a:ext uri="{91240B29-F687-4F45-9708-019B960494DF}">
                  <a14:hiddenLine xmlns:a14="http://schemas.microsoft.com/office/drawing/2010/main" w="2540" algn="ctr">
                    <a:solidFill>
                      <a:srgbClr val="000000"/>
                    </a:solidFill>
                    <a:round/>
                    <a:headEnd/>
                    <a:tailEnd/>
                  </a14:hiddenLine>
                </a:ext>
              </a:extLst>
            </p:spPr>
            <p:txBody>
              <a:bodyPr anchor="ctr"/>
              <a:lstStyle/>
              <a:p>
                <a:pPr algn="ctr"/>
                <a:endParaRPr lang="en-US" b="1">
                  <a:solidFill>
                    <a:srgbClr val="FFFFFF"/>
                  </a:solidFill>
                </a:endParaRPr>
              </a:p>
            </p:txBody>
          </p:sp>
          <p:sp>
            <p:nvSpPr>
              <p:cNvPr id="34" name="Chord 14"/>
              <p:cNvSpPr/>
              <p:nvPr/>
            </p:nvSpPr>
            <p:spPr>
              <a:xfrm>
                <a:off x="1304620" y="2298682"/>
                <a:ext cx="1915586" cy="1210072"/>
              </a:xfrm>
              <a:custGeom>
                <a:avLst/>
                <a:gdLst>
                  <a:gd name="connsiteX0" fmla="*/ 15335 w 1944912"/>
                  <a:gd name="connsiteY0" fmla="*/ 800436 h 1944912"/>
                  <a:gd name="connsiteX1" fmla="*/ 975824 w 1944912"/>
                  <a:gd name="connsiteY1" fmla="*/ 6 h 1944912"/>
                  <a:gd name="connsiteX2" fmla="*/ 1930745 w 1944912"/>
                  <a:gd name="connsiteY2" fmla="*/ 807072 h 1944912"/>
                  <a:gd name="connsiteX3" fmla="*/ 15335 w 1944912"/>
                  <a:gd name="connsiteY3" fmla="*/ 800436 h 1944912"/>
                  <a:gd name="connsiteX0" fmla="*/ 0 w 1915410"/>
                  <a:gd name="connsiteY0" fmla="*/ 800436 h 921492"/>
                  <a:gd name="connsiteX1" fmla="*/ 960489 w 1915410"/>
                  <a:gd name="connsiteY1" fmla="*/ 6 h 921492"/>
                  <a:gd name="connsiteX2" fmla="*/ 1915410 w 1915410"/>
                  <a:gd name="connsiteY2" fmla="*/ 807072 h 921492"/>
                  <a:gd name="connsiteX3" fmla="*/ 0 w 1915410"/>
                  <a:gd name="connsiteY3" fmla="*/ 800436 h 921492"/>
                  <a:gd name="connsiteX0" fmla="*/ 0 w 1915410"/>
                  <a:gd name="connsiteY0" fmla="*/ 800436 h 1016588"/>
                  <a:gd name="connsiteX1" fmla="*/ 960489 w 1915410"/>
                  <a:gd name="connsiteY1" fmla="*/ 6 h 1016588"/>
                  <a:gd name="connsiteX2" fmla="*/ 1915410 w 1915410"/>
                  <a:gd name="connsiteY2" fmla="*/ 807072 h 1016588"/>
                  <a:gd name="connsiteX3" fmla="*/ 0 w 1915410"/>
                  <a:gd name="connsiteY3" fmla="*/ 800436 h 1016588"/>
                  <a:gd name="connsiteX0" fmla="*/ 0 w 1915410"/>
                  <a:gd name="connsiteY0" fmla="*/ 800436 h 1036388"/>
                  <a:gd name="connsiteX1" fmla="*/ 960489 w 1915410"/>
                  <a:gd name="connsiteY1" fmla="*/ 6 h 1036388"/>
                  <a:gd name="connsiteX2" fmla="*/ 1915410 w 1915410"/>
                  <a:gd name="connsiteY2" fmla="*/ 807072 h 1036388"/>
                  <a:gd name="connsiteX3" fmla="*/ 0 w 1915410"/>
                  <a:gd name="connsiteY3" fmla="*/ 800436 h 1036388"/>
                  <a:gd name="connsiteX0" fmla="*/ 0 w 1915410"/>
                  <a:gd name="connsiteY0" fmla="*/ 800436 h 1034407"/>
                  <a:gd name="connsiteX1" fmla="*/ 960489 w 1915410"/>
                  <a:gd name="connsiteY1" fmla="*/ 6 h 1034407"/>
                  <a:gd name="connsiteX2" fmla="*/ 1915410 w 1915410"/>
                  <a:gd name="connsiteY2" fmla="*/ 807072 h 1034407"/>
                  <a:gd name="connsiteX3" fmla="*/ 0 w 1915410"/>
                  <a:gd name="connsiteY3" fmla="*/ 800436 h 1034407"/>
                  <a:gd name="connsiteX0" fmla="*/ 0 w 1915410"/>
                  <a:gd name="connsiteY0" fmla="*/ 800436 h 1048833"/>
                  <a:gd name="connsiteX1" fmla="*/ 960489 w 1915410"/>
                  <a:gd name="connsiteY1" fmla="*/ 6 h 1048833"/>
                  <a:gd name="connsiteX2" fmla="*/ 1915410 w 1915410"/>
                  <a:gd name="connsiteY2" fmla="*/ 807072 h 1048833"/>
                  <a:gd name="connsiteX3" fmla="*/ 0 w 1915410"/>
                  <a:gd name="connsiteY3" fmla="*/ 800436 h 1048833"/>
                  <a:gd name="connsiteX0" fmla="*/ 0 w 1915410"/>
                  <a:gd name="connsiteY0" fmla="*/ 800436 h 1070000"/>
                  <a:gd name="connsiteX1" fmla="*/ 960489 w 1915410"/>
                  <a:gd name="connsiteY1" fmla="*/ 6 h 1070000"/>
                  <a:gd name="connsiteX2" fmla="*/ 1915410 w 1915410"/>
                  <a:gd name="connsiteY2" fmla="*/ 807072 h 1070000"/>
                  <a:gd name="connsiteX3" fmla="*/ 0 w 1915410"/>
                  <a:gd name="connsiteY3" fmla="*/ 800436 h 1070000"/>
                  <a:gd name="connsiteX0" fmla="*/ 0 w 1915410"/>
                  <a:gd name="connsiteY0" fmla="*/ 800436 h 1081222"/>
                  <a:gd name="connsiteX1" fmla="*/ 960489 w 1915410"/>
                  <a:gd name="connsiteY1" fmla="*/ 6 h 1081222"/>
                  <a:gd name="connsiteX2" fmla="*/ 1915410 w 1915410"/>
                  <a:gd name="connsiteY2" fmla="*/ 807072 h 1081222"/>
                  <a:gd name="connsiteX3" fmla="*/ 0 w 1915410"/>
                  <a:gd name="connsiteY3" fmla="*/ 800436 h 1081222"/>
                  <a:gd name="connsiteX0" fmla="*/ 0 w 1915410"/>
                  <a:gd name="connsiteY0" fmla="*/ 800436 h 1085439"/>
                  <a:gd name="connsiteX1" fmla="*/ 960489 w 1915410"/>
                  <a:gd name="connsiteY1" fmla="*/ 6 h 1085439"/>
                  <a:gd name="connsiteX2" fmla="*/ 1915410 w 1915410"/>
                  <a:gd name="connsiteY2" fmla="*/ 807072 h 1085439"/>
                  <a:gd name="connsiteX3" fmla="*/ 0 w 1915410"/>
                  <a:gd name="connsiteY3" fmla="*/ 800436 h 1085439"/>
                  <a:gd name="connsiteX0" fmla="*/ 0 w 1915410"/>
                  <a:gd name="connsiteY0" fmla="*/ 800436 h 1100767"/>
                  <a:gd name="connsiteX1" fmla="*/ 960489 w 1915410"/>
                  <a:gd name="connsiteY1" fmla="*/ 6 h 1100767"/>
                  <a:gd name="connsiteX2" fmla="*/ 1915410 w 1915410"/>
                  <a:gd name="connsiteY2" fmla="*/ 807072 h 1100767"/>
                  <a:gd name="connsiteX3" fmla="*/ 0 w 1915410"/>
                  <a:gd name="connsiteY3" fmla="*/ 800436 h 1100767"/>
                  <a:gd name="connsiteX0" fmla="*/ 0 w 1915558"/>
                  <a:gd name="connsiteY0" fmla="*/ 800436 h 1118580"/>
                  <a:gd name="connsiteX1" fmla="*/ 960489 w 1915558"/>
                  <a:gd name="connsiteY1" fmla="*/ 6 h 1118580"/>
                  <a:gd name="connsiteX2" fmla="*/ 1915410 w 1915558"/>
                  <a:gd name="connsiteY2" fmla="*/ 807072 h 1118580"/>
                  <a:gd name="connsiteX3" fmla="*/ 0 w 1915558"/>
                  <a:gd name="connsiteY3" fmla="*/ 800436 h 1118580"/>
                  <a:gd name="connsiteX0" fmla="*/ 0 w 1915557"/>
                  <a:gd name="connsiteY0" fmla="*/ 800436 h 1134785"/>
                  <a:gd name="connsiteX1" fmla="*/ 960489 w 1915557"/>
                  <a:gd name="connsiteY1" fmla="*/ 6 h 1134785"/>
                  <a:gd name="connsiteX2" fmla="*/ 1915410 w 1915557"/>
                  <a:gd name="connsiteY2" fmla="*/ 807072 h 1134785"/>
                  <a:gd name="connsiteX3" fmla="*/ 0 w 1915557"/>
                  <a:gd name="connsiteY3" fmla="*/ 800436 h 1134785"/>
                  <a:gd name="connsiteX0" fmla="*/ 0 w 1915560"/>
                  <a:gd name="connsiteY0" fmla="*/ 800436 h 1145096"/>
                  <a:gd name="connsiteX1" fmla="*/ 960489 w 1915560"/>
                  <a:gd name="connsiteY1" fmla="*/ 6 h 1145096"/>
                  <a:gd name="connsiteX2" fmla="*/ 1915410 w 1915560"/>
                  <a:gd name="connsiteY2" fmla="*/ 807072 h 1145096"/>
                  <a:gd name="connsiteX3" fmla="*/ 0 w 1915560"/>
                  <a:gd name="connsiteY3" fmla="*/ 800436 h 1145096"/>
                  <a:gd name="connsiteX0" fmla="*/ 0 w 1915655"/>
                  <a:gd name="connsiteY0" fmla="*/ 800436 h 1160743"/>
                  <a:gd name="connsiteX1" fmla="*/ 960489 w 1915655"/>
                  <a:gd name="connsiteY1" fmla="*/ 6 h 1160743"/>
                  <a:gd name="connsiteX2" fmla="*/ 1915410 w 1915655"/>
                  <a:gd name="connsiteY2" fmla="*/ 807072 h 1160743"/>
                  <a:gd name="connsiteX3" fmla="*/ 0 w 1915655"/>
                  <a:gd name="connsiteY3" fmla="*/ 800436 h 1160743"/>
                  <a:gd name="connsiteX0" fmla="*/ 0 w 1915651"/>
                  <a:gd name="connsiteY0" fmla="*/ 800436 h 1175074"/>
                  <a:gd name="connsiteX1" fmla="*/ 960489 w 1915651"/>
                  <a:gd name="connsiteY1" fmla="*/ 6 h 1175074"/>
                  <a:gd name="connsiteX2" fmla="*/ 1915410 w 1915651"/>
                  <a:gd name="connsiteY2" fmla="*/ 807072 h 1175074"/>
                  <a:gd name="connsiteX3" fmla="*/ 0 w 1915651"/>
                  <a:gd name="connsiteY3" fmla="*/ 800436 h 1175074"/>
                </a:gdLst>
                <a:ahLst/>
                <a:cxnLst>
                  <a:cxn ang="0">
                    <a:pos x="connsiteX0" y="connsiteY0"/>
                  </a:cxn>
                  <a:cxn ang="0">
                    <a:pos x="connsiteX1" y="connsiteY1"/>
                  </a:cxn>
                  <a:cxn ang="0">
                    <a:pos x="connsiteX2" y="connsiteY2"/>
                  </a:cxn>
                  <a:cxn ang="0">
                    <a:pos x="connsiteX3" y="connsiteY3"/>
                  </a:cxn>
                </a:cxnLst>
                <a:rect l="l" t="t" r="r" b="b"/>
                <a:pathLst>
                  <a:path w="1915651" h="1175074">
                    <a:moveTo>
                      <a:pt x="0" y="800436"/>
                    </a:moveTo>
                    <a:cubicBezTo>
                      <a:pt x="83491" y="335890"/>
                      <a:pt x="488503" y="-1629"/>
                      <a:pt x="960489" y="6"/>
                    </a:cubicBezTo>
                    <a:cubicBezTo>
                      <a:pt x="1432475" y="1641"/>
                      <a:pt x="1835139" y="341959"/>
                      <a:pt x="1915410" y="807072"/>
                    </a:cubicBezTo>
                    <a:cubicBezTo>
                      <a:pt x="1940015" y="1264732"/>
                      <a:pt x="76995" y="1332037"/>
                      <a:pt x="0" y="800436"/>
                    </a:cubicBezTo>
                    <a:close/>
                  </a:path>
                </a:pathLst>
              </a:custGeom>
              <a:gradFill flip="none" rotWithShape="1">
                <a:gsLst>
                  <a:gs pos="0">
                    <a:schemeClr val="bg1"/>
                  </a:gs>
                  <a:gs pos="77000">
                    <a:schemeClr val="bg1">
                      <a:alpha val="0"/>
                    </a:schemeClr>
                  </a:gs>
                </a:gsLst>
                <a:lin ang="5400000" scaled="0"/>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prstClr val="white"/>
                  </a:solidFill>
                </a:endParaRPr>
              </a:p>
            </p:txBody>
          </p:sp>
        </p:grpSp>
      </p:grpSp>
      <p:sp>
        <p:nvSpPr>
          <p:cNvPr id="37" name="Down Arrow 34"/>
          <p:cNvSpPr/>
          <p:nvPr/>
        </p:nvSpPr>
        <p:spPr>
          <a:xfrm rot="5400000" flipV="1">
            <a:off x="6020337" y="3348815"/>
            <a:ext cx="439866" cy="744252"/>
          </a:xfrm>
          <a:prstGeom prst="downArrow">
            <a:avLst>
              <a:gd name="adj1" fmla="val 50000"/>
              <a:gd name="adj2" fmla="val 63802"/>
            </a:avLst>
          </a:prstGeom>
          <a:gradFill flip="none" rotWithShape="1">
            <a:gsLst>
              <a:gs pos="6000">
                <a:schemeClr val="bg1">
                  <a:alpha val="0"/>
                </a:schemeClr>
              </a:gs>
              <a:gs pos="76000">
                <a:schemeClr val="tx1">
                  <a:lumMod val="95000"/>
                  <a:lumOff val="5000"/>
                </a:schemeClr>
              </a:gs>
            </a:gsLst>
            <a:lin ang="5400000" scaled="1"/>
            <a:tileRect/>
          </a:gra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Down Arrow 35"/>
          <p:cNvSpPr/>
          <p:nvPr/>
        </p:nvSpPr>
        <p:spPr>
          <a:xfrm rot="5400000" flipV="1">
            <a:off x="2635961" y="3348815"/>
            <a:ext cx="439866" cy="744252"/>
          </a:xfrm>
          <a:prstGeom prst="downArrow">
            <a:avLst>
              <a:gd name="adj1" fmla="val 50000"/>
              <a:gd name="adj2" fmla="val 63802"/>
            </a:avLst>
          </a:prstGeom>
          <a:gradFill flip="none" rotWithShape="1">
            <a:gsLst>
              <a:gs pos="6000">
                <a:schemeClr val="bg1">
                  <a:alpha val="0"/>
                </a:schemeClr>
              </a:gs>
              <a:gs pos="76000">
                <a:schemeClr val="tx1">
                  <a:lumMod val="95000"/>
                  <a:lumOff val="5000"/>
                </a:schemeClr>
              </a:gs>
            </a:gsLst>
            <a:lin ang="5400000" scaled="1"/>
            <a:tileRect/>
          </a:gra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16" name="Group 36"/>
          <p:cNvGrpSpPr>
            <a:grpSpLocks/>
          </p:cNvGrpSpPr>
          <p:nvPr/>
        </p:nvGrpSpPr>
        <p:grpSpPr bwMode="auto">
          <a:xfrm>
            <a:off x="76200" y="3685952"/>
            <a:ext cx="2319338" cy="2812008"/>
            <a:chOff x="-45948" y="838200"/>
            <a:chExt cx="2319194" cy="2118360"/>
          </a:xfrm>
        </p:grpSpPr>
        <p:sp>
          <p:nvSpPr>
            <p:cNvPr id="40" name="Rectangle 37"/>
            <p:cNvSpPr/>
            <p:nvPr/>
          </p:nvSpPr>
          <p:spPr>
            <a:xfrm>
              <a:off x="78378" y="838200"/>
              <a:ext cx="2133600" cy="2118360"/>
            </a:xfrm>
            <a:prstGeom prst="rect">
              <a:avLst/>
            </a:prstGeom>
            <a:gradFill flip="none" rotWithShape="1">
              <a:gsLst>
                <a:gs pos="20000">
                  <a:schemeClr val="bg1">
                    <a:alpha val="0"/>
                  </a:schemeClr>
                </a:gs>
                <a:gs pos="100000">
                  <a:srgbClr val="97E59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17" name="Group 38"/>
            <p:cNvGrpSpPr>
              <a:grpSpLocks/>
            </p:cNvGrpSpPr>
            <p:nvPr/>
          </p:nvGrpSpPr>
          <p:grpSpPr bwMode="auto">
            <a:xfrm>
              <a:off x="-45948" y="899771"/>
              <a:ext cx="2319194" cy="1253675"/>
              <a:chOff x="911395" y="975971"/>
              <a:chExt cx="3532141" cy="1253675"/>
            </a:xfrm>
          </p:grpSpPr>
          <p:sp>
            <p:nvSpPr>
              <p:cNvPr id="7207" name="Rectangle 39"/>
              <p:cNvSpPr>
                <a:spLocks noChangeArrowheads="1"/>
              </p:cNvSpPr>
              <p:nvPr/>
            </p:nvSpPr>
            <p:spPr bwMode="auto">
              <a:xfrm>
                <a:off x="911395" y="1371778"/>
                <a:ext cx="3532141" cy="85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2400" dirty="0" smtClean="0">
                    <a:solidFill>
                      <a:srgbClr val="000000"/>
                    </a:solidFill>
                    <a:latin typeface="Corbel" pitchFamily="34" charset="0"/>
                  </a:rPr>
                  <a:t>2002-2006</a:t>
                </a:r>
              </a:p>
              <a:p>
                <a:pPr algn="ctr"/>
                <a:r>
                  <a:rPr lang="tr-TR" smtClean="0">
                    <a:solidFill>
                      <a:srgbClr val="000000"/>
                    </a:solidFill>
                    <a:latin typeface="Corbel" pitchFamily="34" charset="0"/>
                  </a:rPr>
                  <a:t>(4 </a:t>
                </a:r>
                <a:r>
                  <a:rPr lang="tr-TR" dirty="0" smtClean="0">
                    <a:solidFill>
                      <a:srgbClr val="000000"/>
                    </a:solidFill>
                    <a:latin typeface="Corbel" pitchFamily="34" charset="0"/>
                  </a:rPr>
                  <a:t>yıl)</a:t>
                </a:r>
                <a:endParaRPr lang="tr-TR" dirty="0">
                  <a:solidFill>
                    <a:srgbClr val="000000"/>
                  </a:solidFill>
                  <a:latin typeface="Corbel" pitchFamily="34" charset="0"/>
                </a:endParaRPr>
              </a:p>
              <a:p>
                <a:pPr algn="ctr"/>
                <a:r>
                  <a:rPr lang="tr-TR" sz="2400" dirty="0">
                    <a:solidFill>
                      <a:srgbClr val="000000"/>
                    </a:solidFill>
                    <a:latin typeface="Corbel" pitchFamily="34" charset="0"/>
                  </a:rPr>
                  <a:t>17,5 Milyar Euro</a:t>
                </a:r>
                <a:endParaRPr lang="en-US" sz="2400" dirty="0">
                  <a:solidFill>
                    <a:srgbClr val="000000"/>
                  </a:solidFill>
                  <a:latin typeface="Corbel" pitchFamily="34" charset="0"/>
                </a:endParaRPr>
              </a:p>
            </p:txBody>
          </p:sp>
          <p:sp>
            <p:nvSpPr>
              <p:cNvPr id="43" name="Rectangle 40"/>
              <p:cNvSpPr/>
              <p:nvPr/>
            </p:nvSpPr>
            <p:spPr>
              <a:xfrm>
                <a:off x="1106655" y="975971"/>
                <a:ext cx="3124200" cy="459521"/>
              </a:xfrm>
              <a:prstGeom prst="rect">
                <a:avLst/>
              </a:prstGeom>
              <a:gradFill flip="none" rotWithShape="1">
                <a:gsLst>
                  <a:gs pos="0">
                    <a:srgbClr val="FFC000">
                      <a:alpha val="0"/>
                    </a:srgbClr>
                  </a:gs>
                  <a:gs pos="72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211" name="Rectangle 41"/>
              <p:cNvSpPr>
                <a:spLocks noChangeArrowheads="1"/>
              </p:cNvSpPr>
              <p:nvPr/>
            </p:nvSpPr>
            <p:spPr bwMode="auto">
              <a:xfrm>
                <a:off x="1141582" y="998808"/>
                <a:ext cx="3208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2400" b="1">
                    <a:solidFill>
                      <a:srgbClr val="000000"/>
                    </a:solidFill>
                  </a:rPr>
                  <a:t>6. ÇP</a:t>
                </a:r>
                <a:endParaRPr lang="en-US" sz="2400" b="1">
                  <a:solidFill>
                    <a:srgbClr val="000000"/>
                  </a:solidFill>
                </a:endParaRPr>
              </a:p>
            </p:txBody>
          </p:sp>
        </p:grpSp>
      </p:grpSp>
      <p:grpSp>
        <p:nvGrpSpPr>
          <p:cNvPr id="18" name="Group 51"/>
          <p:cNvGrpSpPr>
            <a:grpSpLocks/>
          </p:cNvGrpSpPr>
          <p:nvPr/>
        </p:nvGrpSpPr>
        <p:grpSpPr bwMode="auto">
          <a:xfrm>
            <a:off x="3505200" y="3717032"/>
            <a:ext cx="2436813" cy="2664296"/>
            <a:chOff x="2178" y="838200"/>
            <a:chExt cx="2437393" cy="2118360"/>
          </a:xfrm>
        </p:grpSpPr>
        <p:sp>
          <p:nvSpPr>
            <p:cNvPr id="46" name="Rectangle 52"/>
            <p:cNvSpPr/>
            <p:nvPr/>
          </p:nvSpPr>
          <p:spPr>
            <a:xfrm>
              <a:off x="78378" y="838200"/>
              <a:ext cx="2133600" cy="2118360"/>
            </a:xfrm>
            <a:prstGeom prst="rect">
              <a:avLst/>
            </a:prstGeom>
            <a:gradFill flip="none" rotWithShape="1">
              <a:gsLst>
                <a:gs pos="20000">
                  <a:schemeClr val="bg1">
                    <a:alpha val="0"/>
                  </a:schemeClr>
                </a:gs>
                <a:gs pos="100000">
                  <a:srgbClr val="FFC1C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19" name="Group 53"/>
            <p:cNvGrpSpPr>
              <a:grpSpLocks/>
            </p:cNvGrpSpPr>
            <p:nvPr/>
          </p:nvGrpSpPr>
          <p:grpSpPr bwMode="auto">
            <a:xfrm>
              <a:off x="2178" y="899771"/>
              <a:ext cx="2437393" cy="1359135"/>
              <a:chOff x="984691" y="975971"/>
              <a:chExt cx="3712158" cy="1359135"/>
            </a:xfrm>
          </p:grpSpPr>
          <p:sp>
            <p:nvSpPr>
              <p:cNvPr id="7198" name="Rectangle 54"/>
              <p:cNvSpPr>
                <a:spLocks noChangeArrowheads="1"/>
              </p:cNvSpPr>
              <p:nvPr/>
            </p:nvSpPr>
            <p:spPr bwMode="auto">
              <a:xfrm>
                <a:off x="984691" y="1429677"/>
                <a:ext cx="3512282" cy="90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2400" dirty="0" smtClean="0">
                    <a:solidFill>
                      <a:srgbClr val="000000"/>
                    </a:solidFill>
                    <a:latin typeface="Corbel" pitchFamily="34" charset="0"/>
                  </a:rPr>
                  <a:t>2007-2013</a:t>
                </a:r>
              </a:p>
              <a:p>
                <a:pPr algn="ctr"/>
                <a:r>
                  <a:rPr lang="tr-TR" dirty="0" smtClean="0">
                    <a:solidFill>
                      <a:srgbClr val="000000"/>
                    </a:solidFill>
                    <a:latin typeface="Corbel" pitchFamily="34" charset="0"/>
                  </a:rPr>
                  <a:t>(7 yıl)</a:t>
                </a:r>
                <a:endParaRPr lang="tr-TR" dirty="0">
                  <a:solidFill>
                    <a:srgbClr val="000000"/>
                  </a:solidFill>
                  <a:latin typeface="Corbel" pitchFamily="34" charset="0"/>
                </a:endParaRPr>
              </a:p>
              <a:p>
                <a:pPr algn="ctr"/>
                <a:r>
                  <a:rPr lang="tr-TR" sz="2400" dirty="0">
                    <a:solidFill>
                      <a:srgbClr val="000000"/>
                    </a:solidFill>
                    <a:latin typeface="Corbel" pitchFamily="34" charset="0"/>
                  </a:rPr>
                  <a:t>53,2 Milyar Euro</a:t>
                </a:r>
                <a:endParaRPr lang="en-US" sz="2400" dirty="0">
                  <a:solidFill>
                    <a:srgbClr val="000000"/>
                  </a:solidFill>
                  <a:latin typeface="Corbel" pitchFamily="34" charset="0"/>
                </a:endParaRPr>
              </a:p>
            </p:txBody>
          </p:sp>
          <p:sp>
            <p:nvSpPr>
              <p:cNvPr id="49" name="Rectangle 55"/>
              <p:cNvSpPr/>
              <p:nvPr/>
            </p:nvSpPr>
            <p:spPr>
              <a:xfrm>
                <a:off x="1106655" y="975971"/>
                <a:ext cx="3124200" cy="459521"/>
              </a:xfrm>
              <a:prstGeom prst="rect">
                <a:avLst/>
              </a:prstGeom>
              <a:gradFill flip="none" rotWithShape="1">
                <a:gsLst>
                  <a:gs pos="0">
                    <a:srgbClr val="FFC000">
                      <a:alpha val="0"/>
                    </a:srgbClr>
                  </a:gs>
                  <a:gs pos="72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202" name="Rectangle 56"/>
              <p:cNvSpPr>
                <a:spLocks noChangeArrowheads="1"/>
              </p:cNvSpPr>
              <p:nvPr/>
            </p:nvSpPr>
            <p:spPr bwMode="auto">
              <a:xfrm>
                <a:off x="1141581" y="998808"/>
                <a:ext cx="3555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2400" b="1">
                    <a:solidFill>
                      <a:srgbClr val="000000"/>
                    </a:solidFill>
                  </a:rPr>
                  <a:t>7. ÇP</a:t>
                </a:r>
                <a:endParaRPr lang="en-US" b="1">
                  <a:solidFill>
                    <a:srgbClr val="000000"/>
                  </a:solidFill>
                </a:endParaRPr>
              </a:p>
            </p:txBody>
          </p:sp>
        </p:grpSp>
      </p:grpSp>
      <p:grpSp>
        <p:nvGrpSpPr>
          <p:cNvPr id="23" name="Group 57"/>
          <p:cNvGrpSpPr>
            <a:grpSpLocks/>
          </p:cNvGrpSpPr>
          <p:nvPr/>
        </p:nvGrpSpPr>
        <p:grpSpPr bwMode="auto">
          <a:xfrm>
            <a:off x="6750050" y="3645024"/>
            <a:ext cx="2184400" cy="2736304"/>
            <a:chOff x="78378" y="838200"/>
            <a:chExt cx="2184884" cy="2118360"/>
          </a:xfrm>
        </p:grpSpPr>
        <p:sp>
          <p:nvSpPr>
            <p:cNvPr id="52" name="Rectangle 58"/>
            <p:cNvSpPr/>
            <p:nvPr/>
          </p:nvSpPr>
          <p:spPr>
            <a:xfrm>
              <a:off x="78378" y="838200"/>
              <a:ext cx="2133600" cy="2118360"/>
            </a:xfrm>
            <a:prstGeom prst="rect">
              <a:avLst/>
            </a:prstGeom>
            <a:gradFill flip="none" rotWithShape="1">
              <a:gsLst>
                <a:gs pos="20000">
                  <a:schemeClr val="bg1">
                    <a:alpha val="0"/>
                  </a:schemeClr>
                </a:gs>
                <a:gs pos="100000">
                  <a:srgbClr val="ABE9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25" name="Group 59"/>
            <p:cNvGrpSpPr>
              <a:grpSpLocks/>
            </p:cNvGrpSpPr>
            <p:nvPr/>
          </p:nvGrpSpPr>
          <p:grpSpPr bwMode="auto">
            <a:xfrm>
              <a:off x="82259" y="899771"/>
              <a:ext cx="2181003" cy="1387833"/>
              <a:chOff x="1106655" y="975971"/>
              <a:chExt cx="3321675" cy="1387833"/>
            </a:xfrm>
          </p:grpSpPr>
          <p:sp>
            <p:nvSpPr>
              <p:cNvPr id="7189" name="Rectangle 60"/>
              <p:cNvSpPr>
                <a:spLocks noChangeArrowheads="1"/>
              </p:cNvSpPr>
              <p:nvPr/>
            </p:nvSpPr>
            <p:spPr bwMode="auto">
              <a:xfrm>
                <a:off x="1184566" y="1482202"/>
                <a:ext cx="3243764" cy="88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2400" dirty="0" smtClean="0">
                    <a:solidFill>
                      <a:srgbClr val="000000"/>
                    </a:solidFill>
                    <a:latin typeface="Corbel" pitchFamily="34" charset="0"/>
                  </a:rPr>
                  <a:t>2014-2020</a:t>
                </a:r>
              </a:p>
              <a:p>
                <a:pPr algn="ctr"/>
                <a:r>
                  <a:rPr lang="tr-TR" dirty="0" smtClean="0">
                    <a:solidFill>
                      <a:srgbClr val="000000"/>
                    </a:solidFill>
                    <a:latin typeface="Corbel" pitchFamily="34" charset="0"/>
                  </a:rPr>
                  <a:t>(7 yıl)</a:t>
                </a:r>
                <a:endParaRPr lang="tr-TR" dirty="0">
                  <a:solidFill>
                    <a:srgbClr val="000000"/>
                  </a:solidFill>
                  <a:latin typeface="Corbel" pitchFamily="34" charset="0"/>
                </a:endParaRPr>
              </a:p>
              <a:p>
                <a:pPr algn="ctr"/>
                <a:r>
                  <a:rPr lang="tr-TR" sz="2400" dirty="0" smtClean="0">
                    <a:solidFill>
                      <a:srgbClr val="000000"/>
                    </a:solidFill>
                    <a:latin typeface="Corbel" pitchFamily="34" charset="0"/>
                  </a:rPr>
                  <a:t>80 </a:t>
                </a:r>
                <a:r>
                  <a:rPr lang="tr-TR" sz="2400" dirty="0">
                    <a:solidFill>
                      <a:srgbClr val="000000"/>
                    </a:solidFill>
                    <a:latin typeface="Corbel" pitchFamily="34" charset="0"/>
                  </a:rPr>
                  <a:t>Milyar Euro</a:t>
                </a:r>
              </a:p>
            </p:txBody>
          </p:sp>
          <p:sp>
            <p:nvSpPr>
              <p:cNvPr id="55" name="Rectangle 61"/>
              <p:cNvSpPr/>
              <p:nvPr/>
            </p:nvSpPr>
            <p:spPr>
              <a:xfrm>
                <a:off x="1106655" y="975971"/>
                <a:ext cx="3124200" cy="459521"/>
              </a:xfrm>
              <a:prstGeom prst="rect">
                <a:avLst/>
              </a:prstGeom>
              <a:gradFill flip="none" rotWithShape="1">
                <a:gsLst>
                  <a:gs pos="0">
                    <a:srgbClr val="FFC000">
                      <a:alpha val="0"/>
                    </a:srgbClr>
                  </a:gs>
                  <a:gs pos="72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193" name="Rectangle 62"/>
              <p:cNvSpPr>
                <a:spLocks noChangeArrowheads="1"/>
              </p:cNvSpPr>
              <p:nvPr/>
            </p:nvSpPr>
            <p:spPr bwMode="auto">
              <a:xfrm>
                <a:off x="1141582" y="998808"/>
                <a:ext cx="3089273" cy="35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2400" b="1" dirty="0" smtClean="0">
                    <a:solidFill>
                      <a:srgbClr val="000000"/>
                    </a:solidFill>
                  </a:rPr>
                  <a:t>H2020</a:t>
                </a:r>
                <a:endParaRPr lang="en-US" sz="2400" b="1" dirty="0">
                  <a:solidFill>
                    <a:srgbClr val="000000"/>
                  </a:solidFill>
                </a:endParaRPr>
              </a:p>
            </p:txBody>
          </p:sp>
        </p:grpSp>
      </p:grpSp>
      <p:sp>
        <p:nvSpPr>
          <p:cNvPr id="7183" name="Metin kutusu 56"/>
          <p:cNvSpPr txBox="1">
            <a:spLocks noChangeArrowheads="1"/>
          </p:cNvSpPr>
          <p:nvPr/>
        </p:nvSpPr>
        <p:spPr bwMode="auto">
          <a:xfrm>
            <a:off x="123825" y="836712"/>
            <a:ext cx="8883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sz="2000" b="1" dirty="0" smtClean="0">
                <a:solidFill>
                  <a:srgbClr val="1F497D"/>
                </a:solidFill>
                <a:latin typeface="Corbel" pitchFamily="34" charset="0"/>
              </a:rPr>
              <a:t>H2020 Programı AB’nin </a:t>
            </a:r>
            <a:r>
              <a:rPr lang="tr-TR" sz="2000" b="1" dirty="0">
                <a:solidFill>
                  <a:srgbClr val="1F497D"/>
                </a:solidFill>
                <a:latin typeface="Corbel" pitchFamily="34" charset="0"/>
              </a:rPr>
              <a:t>yeni Araştırma ve Yenilik Çerçeve </a:t>
            </a:r>
            <a:r>
              <a:rPr lang="tr-TR" sz="2000" b="1" dirty="0" smtClean="0">
                <a:solidFill>
                  <a:srgbClr val="1F497D"/>
                </a:solidFill>
                <a:latin typeface="Corbel" pitchFamily="34" charset="0"/>
              </a:rPr>
              <a:t>Programıdır.</a:t>
            </a:r>
            <a:endParaRPr lang="tr-TR" sz="2000" b="1" dirty="0">
              <a:solidFill>
                <a:srgbClr val="1F497D"/>
              </a:solidFill>
              <a:latin typeface="Corbe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388424" cy="706090"/>
          </a:xfrm>
        </p:spPr>
        <p:txBody>
          <a:bodyPr>
            <a:normAutofit fontScale="90000"/>
          </a:bodyPr>
          <a:lstStyle/>
          <a:p>
            <a:r>
              <a:rPr lang="tr-TR" sz="2700" dirty="0" smtClean="0"/>
              <a:t/>
            </a:r>
            <a:br>
              <a:rPr lang="tr-TR" sz="2700" dirty="0" smtClean="0"/>
            </a:br>
            <a:r>
              <a:rPr lang="en-US" sz="2700" dirty="0" smtClean="0">
                <a:latin typeface="Corbel" pitchFamily="34" charset="0"/>
              </a:rPr>
              <a:t> GV.8-2015.Electric vehicles’ enhanced performance and integration into the transport system and the grid </a:t>
            </a:r>
            <a:r>
              <a:rPr lang="en-US" sz="2700" dirty="0" smtClean="0"/>
              <a:t/>
            </a:r>
            <a:br>
              <a:rPr lang="en-US" sz="2700" dirty="0" smtClean="0"/>
            </a:br>
            <a:endParaRPr lang="tr-TR" sz="2700" dirty="0"/>
          </a:p>
        </p:txBody>
      </p:sp>
      <p:sp>
        <p:nvSpPr>
          <p:cNvPr id="3" name="2 İçerik Yer Tutucusu"/>
          <p:cNvSpPr>
            <a:spLocks noGrp="1"/>
          </p:cNvSpPr>
          <p:nvPr>
            <p:ph idx="1"/>
          </p:nvPr>
        </p:nvSpPr>
        <p:spPr>
          <a:xfrm>
            <a:off x="179512" y="1052736"/>
            <a:ext cx="8712968" cy="5805264"/>
          </a:xfrm>
        </p:spPr>
        <p:txBody>
          <a:bodyPr>
            <a:normAutofit/>
          </a:bodyPr>
          <a:lstStyle/>
          <a:p>
            <a:pPr algn="just">
              <a:buNone/>
            </a:pPr>
            <a:r>
              <a:rPr lang="tr-TR" sz="2400" b="1" u="sng" dirty="0" err="1" smtClean="0">
                <a:latin typeface="Corbel" pitchFamily="34" charset="0"/>
              </a:rPr>
              <a:t>Challenge</a:t>
            </a:r>
            <a:endParaRPr lang="en-US" sz="2400" b="1" u="sng" dirty="0" smtClean="0">
              <a:latin typeface="Corbel" pitchFamily="34" charset="0"/>
            </a:endParaRPr>
          </a:p>
          <a:p>
            <a:pPr algn="just">
              <a:buFontTx/>
              <a:buChar char="-"/>
            </a:pPr>
            <a:r>
              <a:rPr lang="tr-TR" sz="2400" dirty="0" smtClean="0">
                <a:latin typeface="Corbel" pitchFamily="34" charset="0"/>
              </a:rPr>
              <a:t>L</a:t>
            </a:r>
            <a:r>
              <a:rPr lang="en-US" sz="2400" dirty="0" err="1" smtClean="0">
                <a:latin typeface="Corbel" pitchFamily="34" charset="0"/>
              </a:rPr>
              <a:t>imited</a:t>
            </a:r>
            <a:r>
              <a:rPr lang="en-US" sz="2400" dirty="0" smtClean="0">
                <a:latin typeface="Corbel" pitchFamily="34" charset="0"/>
              </a:rPr>
              <a:t> driving range of electric vehicles </a:t>
            </a:r>
            <a:endParaRPr lang="tr-TR" sz="2400" dirty="0" smtClean="0">
              <a:latin typeface="Corbel" pitchFamily="34" charset="0"/>
            </a:endParaRPr>
          </a:p>
          <a:p>
            <a:pPr algn="just">
              <a:buFontTx/>
              <a:buChar char="-"/>
            </a:pPr>
            <a:r>
              <a:rPr lang="tr-TR" sz="2400" dirty="0" smtClean="0">
                <a:latin typeface="Corbel" pitchFamily="34" charset="0"/>
              </a:rPr>
              <a:t>I</a:t>
            </a:r>
            <a:r>
              <a:rPr lang="en-US" sz="2400" dirty="0" err="1" smtClean="0">
                <a:latin typeface="Corbel" pitchFamily="34" charset="0"/>
              </a:rPr>
              <a:t>ncreased</a:t>
            </a:r>
            <a:r>
              <a:rPr lang="en-US" sz="2400" dirty="0" smtClean="0">
                <a:latin typeface="Corbel" pitchFamily="34" charset="0"/>
              </a:rPr>
              <a:t> efficiency and range and make a major contribution towards the transition to fully electric vehicles (FEV's) </a:t>
            </a:r>
            <a:endParaRPr lang="tr-TR" sz="2400" dirty="0" smtClean="0">
              <a:latin typeface="Corbel" pitchFamily="34" charset="0"/>
            </a:endParaRPr>
          </a:p>
          <a:p>
            <a:pPr algn="just">
              <a:buFontTx/>
              <a:buChar char="-"/>
            </a:pPr>
            <a:r>
              <a:rPr lang="tr-TR" sz="2400" b="1" dirty="0" err="1" smtClean="0">
                <a:latin typeface="Corbel" pitchFamily="34" charset="0"/>
              </a:rPr>
              <a:t>Battery</a:t>
            </a:r>
            <a:r>
              <a:rPr lang="tr-TR" sz="2400" b="1" dirty="0" smtClean="0">
                <a:latin typeface="Corbel" pitchFamily="34" charset="0"/>
              </a:rPr>
              <a:t> </a:t>
            </a:r>
            <a:r>
              <a:rPr lang="tr-TR" sz="2400" b="1" dirty="0" err="1" smtClean="0">
                <a:latin typeface="Corbel" pitchFamily="34" charset="0"/>
              </a:rPr>
              <a:t>Management</a:t>
            </a:r>
            <a:r>
              <a:rPr lang="tr-TR" sz="2400" b="1" dirty="0" smtClean="0">
                <a:latin typeface="Corbel" pitchFamily="34" charset="0"/>
              </a:rPr>
              <a:t> </a:t>
            </a:r>
            <a:r>
              <a:rPr lang="tr-TR" sz="2400" b="1" dirty="0" err="1" smtClean="0">
                <a:latin typeface="Corbel" pitchFamily="34" charset="0"/>
              </a:rPr>
              <a:t>System</a:t>
            </a:r>
            <a:r>
              <a:rPr lang="tr-TR" sz="2400" b="1" dirty="0" smtClean="0">
                <a:latin typeface="Corbel" pitchFamily="34" charset="0"/>
              </a:rPr>
              <a:t> </a:t>
            </a:r>
            <a:r>
              <a:rPr lang="tr-TR" sz="2400" dirty="0" smtClean="0">
                <a:latin typeface="Corbel" pitchFamily="34" charset="0"/>
              </a:rPr>
              <a:t>(BMS) </a:t>
            </a:r>
            <a:r>
              <a:rPr lang="tr-TR" sz="2400" dirty="0" err="1" smtClean="0">
                <a:latin typeface="Corbel" pitchFamily="34" charset="0"/>
              </a:rPr>
              <a:t>and</a:t>
            </a:r>
            <a:r>
              <a:rPr lang="tr-TR" sz="2400" dirty="0" smtClean="0">
                <a:latin typeface="Corbel" pitchFamily="34" charset="0"/>
              </a:rPr>
              <a:t> </a:t>
            </a:r>
            <a:r>
              <a:rPr lang="tr-TR" sz="2400" b="1" dirty="0" smtClean="0">
                <a:latin typeface="Corbel" pitchFamily="34" charset="0"/>
              </a:rPr>
              <a:t>ICT </a:t>
            </a:r>
            <a:r>
              <a:rPr lang="tr-TR" sz="2400" b="1" dirty="0" err="1" smtClean="0">
                <a:latin typeface="Corbel" pitchFamily="34" charset="0"/>
              </a:rPr>
              <a:t>requirements</a:t>
            </a:r>
            <a:endParaRPr lang="tr-TR" sz="2400" b="1" dirty="0" smtClean="0">
              <a:latin typeface="Corbel" pitchFamily="34" charset="0"/>
            </a:endParaRPr>
          </a:p>
          <a:p>
            <a:pPr algn="just">
              <a:buFontTx/>
              <a:buChar char="-"/>
            </a:pPr>
            <a:r>
              <a:rPr lang="en-US" sz="2400" b="1" u="sng" dirty="0" smtClean="0">
                <a:latin typeface="Corbel" pitchFamily="34" charset="0"/>
              </a:rPr>
              <a:t>Scope</a:t>
            </a:r>
          </a:p>
          <a:p>
            <a:pPr algn="just">
              <a:buFontTx/>
              <a:buChar char="-"/>
            </a:pPr>
            <a:r>
              <a:rPr lang="en-US" sz="2400" dirty="0" smtClean="0">
                <a:latin typeface="Corbel" pitchFamily="34" charset="0"/>
              </a:rPr>
              <a:t>EV concepts featuring a complete revision of the electric and electronic architecture to reduce complexity and the number of components and interconnections </a:t>
            </a:r>
            <a:endParaRPr lang="tr-TR" sz="2400" dirty="0" smtClean="0">
              <a:latin typeface="Corbel" pitchFamily="34" charset="0"/>
            </a:endParaRPr>
          </a:p>
          <a:p>
            <a:pPr algn="just">
              <a:buFontTx/>
              <a:buChar char="-"/>
            </a:pPr>
            <a:r>
              <a:rPr lang="en-US" sz="2400" dirty="0" smtClean="0">
                <a:latin typeface="Corbel" pitchFamily="34" charset="0"/>
              </a:rPr>
              <a:t>Novel BMS designs with improved thermal management, power density and life time, safety and reliability </a:t>
            </a:r>
            <a:endParaRPr lang="tr-TR" sz="2400" dirty="0" smtClean="0">
              <a:latin typeface="Corbel" pitchFamily="34" charset="0"/>
            </a:endParaRPr>
          </a:p>
          <a:p>
            <a:pPr algn="just">
              <a:buFontTx/>
              <a:buChar char="-"/>
            </a:pPr>
            <a:r>
              <a:rPr lang="en-US" sz="2400" dirty="0" smtClean="0">
                <a:latin typeface="Corbel" pitchFamily="34" charset="0"/>
              </a:rPr>
              <a:t>Improved </a:t>
            </a:r>
            <a:r>
              <a:rPr lang="en-US" sz="2400" dirty="0" err="1" smtClean="0">
                <a:latin typeface="Corbel" pitchFamily="34" charset="0"/>
              </a:rPr>
              <a:t>modelling</a:t>
            </a:r>
            <a:r>
              <a:rPr lang="en-US" sz="2400" dirty="0" smtClean="0">
                <a:latin typeface="Corbel" pitchFamily="34" charset="0"/>
              </a:rPr>
              <a:t> and simulation tools for BMS improvement </a:t>
            </a:r>
            <a:endParaRPr lang="tr-TR" sz="2400" b="1" dirty="0" smtClean="0">
              <a:latin typeface="Corbel" pitchFamily="34" charset="0"/>
            </a:endParaRPr>
          </a:p>
          <a:p>
            <a:pPr algn="just">
              <a:buFontTx/>
              <a:buChar char="-"/>
            </a:pPr>
            <a:r>
              <a:rPr lang="en-US" sz="2400" dirty="0" smtClean="0">
                <a:latin typeface="Corbel" pitchFamily="34" charset="0"/>
              </a:rPr>
              <a:t>Test methodologies and procedures to evaluate the functional safety, reliability and lifetime of battery systems</a:t>
            </a:r>
            <a:endParaRPr lang="tr-TR" sz="2400" dirty="0">
              <a:latin typeface="Corbel" pitchFamily="34" charset="0"/>
            </a:endParaRPr>
          </a:p>
        </p:txBody>
      </p:sp>
    </p:spTree>
    <p:extLst>
      <p:ext uri="{BB962C8B-B14F-4D97-AF65-F5344CB8AC3E}">
        <p14:creationId xmlns:p14="http://schemas.microsoft.com/office/powerpoint/2010/main" val="4232069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388424" cy="706090"/>
          </a:xfrm>
        </p:spPr>
        <p:txBody>
          <a:bodyPr>
            <a:normAutofit fontScale="90000"/>
          </a:bodyPr>
          <a:lstStyle/>
          <a:p>
            <a:r>
              <a:rPr lang="tr-TR" sz="2700" dirty="0" smtClean="0"/>
              <a:t/>
            </a:r>
            <a:br>
              <a:rPr lang="tr-TR" sz="2700" dirty="0" smtClean="0"/>
            </a:br>
            <a:r>
              <a:rPr lang="en-US" sz="2700" dirty="0" smtClean="0">
                <a:latin typeface="Corbel" pitchFamily="34" charset="0"/>
              </a:rPr>
              <a:t> GV.8-2015.Electric vehicles’ enhanced performance and integration into the transport system and the grid </a:t>
            </a:r>
            <a:r>
              <a:rPr lang="en-US" sz="2700" dirty="0" smtClean="0"/>
              <a:t/>
            </a:r>
            <a:br>
              <a:rPr lang="en-US" sz="2700" dirty="0" smtClean="0"/>
            </a:br>
            <a:endParaRPr lang="tr-TR" sz="2700" dirty="0"/>
          </a:p>
        </p:txBody>
      </p:sp>
      <p:sp>
        <p:nvSpPr>
          <p:cNvPr id="3" name="2 İçerik Yer Tutucusu"/>
          <p:cNvSpPr>
            <a:spLocks noGrp="1"/>
          </p:cNvSpPr>
          <p:nvPr>
            <p:ph idx="1"/>
          </p:nvPr>
        </p:nvSpPr>
        <p:spPr>
          <a:xfrm>
            <a:off x="179512" y="1052736"/>
            <a:ext cx="8250088" cy="5544616"/>
          </a:xfrm>
        </p:spPr>
        <p:txBody>
          <a:bodyPr>
            <a:normAutofit lnSpcReduction="10000"/>
          </a:bodyPr>
          <a:lstStyle/>
          <a:p>
            <a:pPr algn="just">
              <a:buNone/>
            </a:pPr>
            <a:r>
              <a:rPr lang="tr-TR" sz="2400" b="1" u="sng" dirty="0" err="1" smtClean="0">
                <a:latin typeface="Corbel" pitchFamily="34" charset="0"/>
              </a:rPr>
              <a:t>Expected</a:t>
            </a:r>
            <a:r>
              <a:rPr lang="tr-TR" sz="2400" b="1" u="sng" dirty="0" smtClean="0">
                <a:latin typeface="Corbel" pitchFamily="34" charset="0"/>
              </a:rPr>
              <a:t> </a:t>
            </a:r>
            <a:r>
              <a:rPr lang="tr-TR" sz="2400" b="1" u="sng" dirty="0" err="1" smtClean="0">
                <a:latin typeface="Corbel" pitchFamily="34" charset="0"/>
              </a:rPr>
              <a:t>Impact</a:t>
            </a:r>
            <a:r>
              <a:rPr lang="tr-TR" sz="2400" dirty="0" smtClean="0">
                <a:latin typeface="Corbel" pitchFamily="34" charset="0"/>
              </a:rPr>
              <a:t> </a:t>
            </a:r>
          </a:p>
          <a:p>
            <a:pPr algn="just">
              <a:buFontTx/>
              <a:buChar char="-"/>
            </a:pPr>
            <a:r>
              <a:rPr lang="en-US" sz="2400" dirty="0" smtClean="0">
                <a:latin typeface="Corbel" pitchFamily="34" charset="0"/>
              </a:rPr>
              <a:t>Improvements in the cost-performance ratio of EV contributing to quicker market take-up</a:t>
            </a:r>
            <a:endParaRPr lang="tr-TR" sz="2400" dirty="0" smtClean="0">
              <a:latin typeface="Corbel" pitchFamily="34" charset="0"/>
            </a:endParaRPr>
          </a:p>
          <a:p>
            <a:pPr algn="just">
              <a:buFontTx/>
              <a:buChar char="-"/>
            </a:pPr>
            <a:r>
              <a:rPr lang="en-US" sz="2400" dirty="0" smtClean="0">
                <a:latin typeface="Corbel" pitchFamily="34" charset="0"/>
              </a:rPr>
              <a:t>Enhancements to vehicle range and/or weight, battery life and reliability without compromising on safety - delivering a more robust and well managed battery system</a:t>
            </a:r>
            <a:endParaRPr lang="tr-TR" sz="2400" dirty="0" smtClean="0">
              <a:latin typeface="Corbel" pitchFamily="34" charset="0"/>
            </a:endParaRPr>
          </a:p>
          <a:p>
            <a:pPr algn="just">
              <a:buFontTx/>
              <a:buChar char="-"/>
            </a:pPr>
            <a:r>
              <a:rPr lang="en-US" sz="2400" dirty="0" smtClean="0">
                <a:latin typeface="Corbel" pitchFamily="34" charset="0"/>
              </a:rPr>
              <a:t>Standardized BMS components and interfaces</a:t>
            </a:r>
            <a:endParaRPr lang="tr-TR" sz="2400" dirty="0" smtClean="0">
              <a:latin typeface="Corbel" pitchFamily="34" charset="0"/>
            </a:endParaRPr>
          </a:p>
          <a:p>
            <a:pPr algn="just">
              <a:buFontTx/>
              <a:buChar char="-"/>
            </a:pPr>
            <a:r>
              <a:rPr lang="en-US" sz="2400" dirty="0" smtClean="0">
                <a:latin typeface="Corbel" pitchFamily="34" charset="0"/>
              </a:rPr>
              <a:t>Progress on ICT-based technologies for coordinated EV recharging</a:t>
            </a:r>
            <a:endParaRPr lang="tr-TR" sz="2400" dirty="0" smtClean="0">
              <a:latin typeface="Corbel" pitchFamily="34" charset="0"/>
            </a:endParaRPr>
          </a:p>
          <a:p>
            <a:pPr algn="just">
              <a:buFontTx/>
              <a:buChar char="-"/>
            </a:pPr>
            <a:r>
              <a:rPr lang="en-US" sz="2400" dirty="0" smtClean="0">
                <a:latin typeface="Corbel" pitchFamily="34" charset="0"/>
              </a:rPr>
              <a:t>Contributions to standardization strengthening the competiveness of the European industry</a:t>
            </a:r>
            <a:endParaRPr lang="tr-TR" sz="2400" dirty="0" smtClean="0">
              <a:latin typeface="Corbel" pitchFamily="34" charset="0"/>
            </a:endParaRPr>
          </a:p>
          <a:p>
            <a:pPr algn="just">
              <a:buNone/>
            </a:pPr>
            <a:r>
              <a:rPr lang="tr-TR" sz="2400" b="1" dirty="0" err="1" smtClean="0">
                <a:latin typeface="Corbel" pitchFamily="34" charset="0"/>
              </a:rPr>
              <a:t>Budget</a:t>
            </a:r>
            <a:r>
              <a:rPr lang="tr-TR" sz="2400" dirty="0" smtClean="0">
                <a:latin typeface="Corbel" pitchFamily="34" charset="0"/>
              </a:rPr>
              <a:t>: 5-10 m €</a:t>
            </a:r>
            <a:endParaRPr lang="en-US" sz="2400" dirty="0" smtClean="0">
              <a:latin typeface="Corbel" pitchFamily="34" charset="0"/>
            </a:endParaRPr>
          </a:p>
          <a:p>
            <a:pPr algn="just">
              <a:buNone/>
            </a:pPr>
            <a:r>
              <a:rPr lang="tr-TR" sz="2400" b="1" dirty="0" err="1" smtClean="0">
                <a:latin typeface="Corbel" pitchFamily="34" charset="0"/>
              </a:rPr>
              <a:t>Type</a:t>
            </a:r>
            <a:r>
              <a:rPr lang="tr-TR" sz="2400" b="1" dirty="0" smtClean="0">
                <a:latin typeface="Corbel" pitchFamily="34" charset="0"/>
              </a:rPr>
              <a:t> of </a:t>
            </a:r>
            <a:r>
              <a:rPr lang="tr-TR" sz="2400" b="1" dirty="0" err="1" smtClean="0">
                <a:latin typeface="Corbel" pitchFamily="34" charset="0"/>
              </a:rPr>
              <a:t>Action</a:t>
            </a:r>
            <a:r>
              <a:rPr lang="tr-TR" sz="2400" dirty="0" smtClean="0">
                <a:latin typeface="Corbel" pitchFamily="34" charset="0"/>
              </a:rPr>
              <a:t>: </a:t>
            </a:r>
            <a:r>
              <a:rPr lang="tr-TR" sz="2400" dirty="0" err="1" smtClean="0">
                <a:latin typeface="Corbel" pitchFamily="34" charset="0"/>
              </a:rPr>
              <a:t>Research</a:t>
            </a:r>
            <a:r>
              <a:rPr lang="tr-TR" sz="2400" dirty="0" smtClean="0">
                <a:latin typeface="Corbel" pitchFamily="34" charset="0"/>
              </a:rPr>
              <a:t> </a:t>
            </a:r>
            <a:r>
              <a:rPr lang="tr-TR" sz="2400" dirty="0" err="1" smtClean="0">
                <a:latin typeface="Corbel" pitchFamily="34" charset="0"/>
              </a:rPr>
              <a:t>and</a:t>
            </a:r>
            <a:r>
              <a:rPr lang="tr-TR" sz="2400" dirty="0" smtClean="0">
                <a:latin typeface="Corbel" pitchFamily="34" charset="0"/>
              </a:rPr>
              <a:t> </a:t>
            </a:r>
            <a:r>
              <a:rPr lang="tr-TR" sz="2400" dirty="0" err="1" smtClean="0">
                <a:latin typeface="Corbel" pitchFamily="34" charset="0"/>
              </a:rPr>
              <a:t>Innovation</a:t>
            </a:r>
            <a:r>
              <a:rPr lang="tr-TR" sz="2400" dirty="0" smtClean="0">
                <a:latin typeface="Corbel" pitchFamily="34" charset="0"/>
              </a:rPr>
              <a:t> </a:t>
            </a:r>
            <a:r>
              <a:rPr lang="tr-TR" sz="2400" dirty="0" err="1" smtClean="0">
                <a:latin typeface="Corbel" pitchFamily="34" charset="0"/>
              </a:rPr>
              <a:t>Action</a:t>
            </a:r>
            <a:endParaRPr lang="en-US" sz="2400" dirty="0" smtClean="0">
              <a:latin typeface="Corbel" pitchFamily="34" charset="0"/>
            </a:endParaRPr>
          </a:p>
          <a:p>
            <a:pPr>
              <a:buNone/>
            </a:pPr>
            <a:r>
              <a:rPr lang="tr-TR" sz="2400" b="1" dirty="0" err="1" smtClean="0">
                <a:latin typeface="Corbel" pitchFamily="34" charset="0"/>
              </a:rPr>
              <a:t>Dates</a:t>
            </a:r>
            <a:r>
              <a:rPr lang="tr-TR" sz="2400" b="1" dirty="0" smtClean="0">
                <a:latin typeface="Corbel" pitchFamily="34" charset="0"/>
              </a:rPr>
              <a:t>:</a:t>
            </a:r>
            <a:r>
              <a:rPr lang="tr-TR" sz="2400" dirty="0" smtClean="0">
                <a:latin typeface="Corbel" pitchFamily="34" charset="0"/>
              </a:rPr>
              <a:t> </a:t>
            </a:r>
            <a:r>
              <a:rPr lang="tr-TR" sz="2400" dirty="0" err="1" smtClean="0">
                <a:latin typeface="Corbel" pitchFamily="34" charset="0"/>
              </a:rPr>
              <a:t>Single</a:t>
            </a:r>
            <a:r>
              <a:rPr lang="tr-TR" sz="2400" dirty="0" smtClean="0">
                <a:latin typeface="Corbel" pitchFamily="34" charset="0"/>
              </a:rPr>
              <a:t>-</a:t>
            </a:r>
            <a:r>
              <a:rPr lang="tr-TR" sz="2400" dirty="0" err="1" smtClean="0">
                <a:latin typeface="Corbel" pitchFamily="34" charset="0"/>
              </a:rPr>
              <a:t>Stage</a:t>
            </a:r>
            <a:r>
              <a:rPr lang="tr-TR" sz="2400" dirty="0" smtClean="0">
                <a:latin typeface="Corbel" pitchFamily="34" charset="0"/>
              </a:rPr>
              <a:t> (15.10.2015)</a:t>
            </a:r>
            <a:endParaRPr lang="tr-TR" sz="2400" dirty="0" smtClean="0">
              <a:solidFill>
                <a:srgbClr val="000000"/>
              </a:solidFill>
              <a:latin typeface="Corbel" pitchFamily="34" charset="0"/>
            </a:endParaRPr>
          </a:p>
          <a:p>
            <a:pPr algn="just">
              <a:buNone/>
            </a:pPr>
            <a:endParaRPr lang="tr-TR" sz="2400" dirty="0">
              <a:latin typeface="Corbel" pitchFamily="34" charset="0"/>
            </a:endParaRPr>
          </a:p>
        </p:txBody>
      </p:sp>
    </p:spTree>
    <p:extLst>
      <p:ext uri="{BB962C8B-B14F-4D97-AF65-F5344CB8AC3E}">
        <p14:creationId xmlns:p14="http://schemas.microsoft.com/office/powerpoint/2010/main" val="131160636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500063" y="3071813"/>
            <a:ext cx="8353425" cy="1439862"/>
          </a:xfrm>
          <a:extLst>
            <a:ext uri="{91240B29-F687-4F45-9708-019B960494DF}">
              <a14:hiddenLine xmlns:a14="http://schemas.microsoft.com/office/drawing/2010/main" w="9525" algn="ctr">
                <a:solidFill>
                  <a:srgbClr val="000000"/>
                </a:solidFill>
                <a:miter lim="800000"/>
                <a:headEnd/>
                <a:tailEnd/>
              </a14:hiddenLine>
            </a:ext>
          </a:extLst>
        </p:spPr>
        <p:txBody>
          <a:bodyPr/>
          <a:lstStyle/>
          <a:p>
            <a:pPr>
              <a:defRPr/>
            </a:pPr>
            <a:r>
              <a:rPr lang="tr-TR" sz="3200" dirty="0" smtClean="0">
                <a:latin typeface="Corbel" pitchFamily="34" charset="0"/>
              </a:rPr>
              <a:t>H2020 Katılım Anahtarı: </a:t>
            </a:r>
            <a:br>
              <a:rPr lang="tr-TR" sz="3200" dirty="0" smtClean="0">
                <a:latin typeface="Corbel" pitchFamily="34" charset="0"/>
              </a:rPr>
            </a:br>
            <a:r>
              <a:rPr lang="tr-TR" sz="3200" dirty="0" smtClean="0">
                <a:latin typeface="Corbel" pitchFamily="34" charset="0"/>
              </a:rPr>
              <a:t>Avrupa’daki Şemsiye Kuruluşlar </a:t>
            </a:r>
            <a:endParaRPr lang="en-US" sz="3200" dirty="0" smtClean="0">
              <a:latin typeface="Corbel" pitchFamily="34" charset="0"/>
            </a:endParaRPr>
          </a:p>
        </p:txBody>
      </p:sp>
    </p:spTree>
    <p:extLst>
      <p:ext uri="{BB962C8B-B14F-4D97-AF65-F5344CB8AC3E}">
        <p14:creationId xmlns:p14="http://schemas.microsoft.com/office/powerpoint/2010/main" val="208916488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Başlık 1"/>
          <p:cNvSpPr>
            <a:spLocks noGrp="1"/>
          </p:cNvSpPr>
          <p:nvPr>
            <p:ph type="title"/>
          </p:nvPr>
        </p:nvSpPr>
        <p:spPr>
          <a:xfrm>
            <a:off x="0" y="0"/>
            <a:ext cx="8244408" cy="706438"/>
          </a:xfrm>
        </p:spPr>
        <p:txBody>
          <a:bodyPr/>
          <a:lstStyle/>
          <a:p>
            <a:r>
              <a:rPr lang="tr-TR" sz="3200" dirty="0" smtClean="0">
                <a:latin typeface="Corbel" pitchFamily="34" charset="0"/>
              </a:rPr>
              <a:t>Teknoloji Platformları</a:t>
            </a:r>
          </a:p>
        </p:txBody>
      </p:sp>
      <p:sp>
        <p:nvSpPr>
          <p:cNvPr id="3" name="İçerik Yer Tutucusu 2"/>
          <p:cNvSpPr>
            <a:spLocks noGrp="1"/>
          </p:cNvSpPr>
          <p:nvPr>
            <p:ph idx="1"/>
          </p:nvPr>
        </p:nvSpPr>
        <p:spPr>
          <a:xfrm>
            <a:off x="0" y="836712"/>
            <a:ext cx="9144000" cy="6021288"/>
          </a:xfrm>
        </p:spPr>
        <p:txBody>
          <a:bodyPr/>
          <a:lstStyle/>
          <a:p>
            <a:pPr>
              <a:defRPr/>
            </a:pPr>
            <a:r>
              <a:rPr lang="tr-TR" sz="2800" b="1" dirty="0" smtClean="0">
                <a:latin typeface="Corbel" pitchFamily="34" charset="0"/>
                <a:ea typeface="+mj-ea"/>
                <a:cs typeface="+mj-cs"/>
              </a:rPr>
              <a:t>ACARE (</a:t>
            </a:r>
            <a:r>
              <a:rPr lang="tr-TR" sz="2800" b="1" dirty="0" err="1" smtClean="0">
                <a:latin typeface="Corbel" pitchFamily="34" charset="0"/>
                <a:ea typeface="+mj-ea"/>
                <a:cs typeface="+mj-cs"/>
              </a:rPr>
              <a:t>Advisory</a:t>
            </a:r>
            <a:r>
              <a:rPr lang="tr-TR" sz="2800" b="1" dirty="0" smtClean="0">
                <a:latin typeface="Corbel" pitchFamily="34" charset="0"/>
                <a:ea typeface="+mj-ea"/>
                <a:cs typeface="+mj-cs"/>
              </a:rPr>
              <a:t> </a:t>
            </a:r>
            <a:r>
              <a:rPr lang="tr-TR" sz="2800" b="1" dirty="0" err="1" smtClean="0">
                <a:latin typeface="Corbel" pitchFamily="34" charset="0"/>
                <a:ea typeface="+mj-ea"/>
                <a:cs typeface="+mj-cs"/>
              </a:rPr>
              <a:t>Council</a:t>
            </a:r>
            <a:r>
              <a:rPr lang="tr-TR" sz="2800" b="1" dirty="0" smtClean="0">
                <a:latin typeface="Corbel" pitchFamily="34" charset="0"/>
                <a:ea typeface="+mj-ea"/>
                <a:cs typeface="+mj-cs"/>
              </a:rPr>
              <a:t> </a:t>
            </a:r>
            <a:r>
              <a:rPr lang="tr-TR" sz="2800" b="1" dirty="0" err="1" smtClean="0">
                <a:latin typeface="Corbel" pitchFamily="34" charset="0"/>
                <a:ea typeface="+mj-ea"/>
                <a:cs typeface="+mj-cs"/>
              </a:rPr>
              <a:t>for</a:t>
            </a:r>
            <a:r>
              <a:rPr lang="tr-TR" sz="2800" b="1" dirty="0" smtClean="0">
                <a:latin typeface="Corbel" pitchFamily="34" charset="0"/>
                <a:ea typeface="+mj-ea"/>
                <a:cs typeface="+mj-cs"/>
              </a:rPr>
              <a:t> </a:t>
            </a:r>
            <a:r>
              <a:rPr lang="tr-TR" sz="2800" b="1" dirty="0" err="1" smtClean="0">
                <a:latin typeface="Corbel" pitchFamily="34" charset="0"/>
                <a:ea typeface="+mj-ea"/>
                <a:cs typeface="+mj-cs"/>
              </a:rPr>
              <a:t>Aeronautics</a:t>
            </a:r>
            <a:r>
              <a:rPr lang="tr-TR" sz="2800" b="1" dirty="0" smtClean="0">
                <a:latin typeface="Corbel" pitchFamily="34" charset="0"/>
                <a:ea typeface="+mj-ea"/>
                <a:cs typeface="+mj-cs"/>
              </a:rPr>
              <a:t> </a:t>
            </a:r>
            <a:r>
              <a:rPr lang="tr-TR" sz="2800" b="1" dirty="0" err="1" smtClean="0">
                <a:latin typeface="Corbel" pitchFamily="34" charset="0"/>
                <a:ea typeface="+mj-ea"/>
                <a:cs typeface="+mj-cs"/>
              </a:rPr>
              <a:t>Research</a:t>
            </a:r>
            <a:r>
              <a:rPr lang="tr-TR" sz="2800" b="1" dirty="0" smtClean="0">
                <a:latin typeface="Corbel" pitchFamily="34" charset="0"/>
                <a:ea typeface="+mj-ea"/>
                <a:cs typeface="+mj-cs"/>
              </a:rPr>
              <a:t> in </a:t>
            </a:r>
            <a:r>
              <a:rPr lang="tr-TR" sz="2800" b="1" dirty="0" err="1" smtClean="0">
                <a:latin typeface="Corbel" pitchFamily="34" charset="0"/>
                <a:ea typeface="+mj-ea"/>
                <a:cs typeface="+mj-cs"/>
              </a:rPr>
              <a:t>Europe</a:t>
            </a:r>
            <a:r>
              <a:rPr lang="tr-TR" sz="2800" b="1" dirty="0" smtClean="0">
                <a:latin typeface="Corbel" pitchFamily="34" charset="0"/>
                <a:ea typeface="+mj-ea"/>
                <a:cs typeface="+mj-cs"/>
              </a:rPr>
              <a:t>) </a:t>
            </a:r>
          </a:p>
          <a:p>
            <a:pPr>
              <a:defRPr/>
            </a:pPr>
            <a:r>
              <a:rPr lang="tr-TR" sz="2800" b="1" dirty="0" smtClean="0">
                <a:latin typeface="Corbel" pitchFamily="34" charset="0"/>
                <a:ea typeface="+mj-ea"/>
                <a:cs typeface="+mj-cs"/>
              </a:rPr>
              <a:t>ERTRAC </a:t>
            </a:r>
            <a:r>
              <a:rPr lang="tr-TR" sz="2800" b="1" dirty="0">
                <a:latin typeface="Corbel" pitchFamily="34" charset="0"/>
                <a:ea typeface="+mj-ea"/>
                <a:cs typeface="+mj-cs"/>
              </a:rPr>
              <a:t>(</a:t>
            </a:r>
            <a:r>
              <a:rPr lang="tr-TR" sz="2800" b="1" dirty="0" err="1" smtClean="0">
                <a:latin typeface="Corbel" pitchFamily="34" charset="0"/>
                <a:ea typeface="+mj-ea"/>
                <a:cs typeface="+mj-cs"/>
              </a:rPr>
              <a:t>European</a:t>
            </a:r>
            <a:r>
              <a:rPr lang="tr-TR" sz="2800" b="1" dirty="0" smtClean="0">
                <a:latin typeface="Corbel" pitchFamily="34" charset="0"/>
                <a:ea typeface="+mj-ea"/>
                <a:cs typeface="+mj-cs"/>
              </a:rPr>
              <a:t> Road Transport </a:t>
            </a:r>
            <a:r>
              <a:rPr lang="tr-TR" sz="2800" b="1" dirty="0" err="1" smtClean="0">
                <a:latin typeface="Corbel" pitchFamily="34" charset="0"/>
                <a:ea typeface="+mj-ea"/>
                <a:cs typeface="+mj-cs"/>
              </a:rPr>
              <a:t>Advisory</a:t>
            </a:r>
            <a:r>
              <a:rPr lang="tr-TR" sz="2800" b="1" dirty="0" smtClean="0">
                <a:latin typeface="Corbel" pitchFamily="34" charset="0"/>
                <a:ea typeface="+mj-ea"/>
                <a:cs typeface="+mj-cs"/>
              </a:rPr>
              <a:t> </a:t>
            </a:r>
            <a:r>
              <a:rPr lang="tr-TR" sz="2800" b="1" dirty="0" err="1" smtClean="0">
                <a:latin typeface="Corbel" pitchFamily="34" charset="0"/>
                <a:ea typeface="+mj-ea"/>
                <a:cs typeface="+mj-cs"/>
              </a:rPr>
              <a:t>Council</a:t>
            </a:r>
            <a:r>
              <a:rPr lang="tr-TR" sz="2800" b="1" dirty="0" smtClean="0">
                <a:latin typeface="Corbel" pitchFamily="34" charset="0"/>
                <a:ea typeface="+mj-ea"/>
                <a:cs typeface="+mj-cs"/>
              </a:rPr>
              <a:t>)</a:t>
            </a:r>
          </a:p>
          <a:p>
            <a:pPr>
              <a:defRPr/>
            </a:pPr>
            <a:r>
              <a:rPr lang="tr-TR" sz="2800" b="1" dirty="0" smtClean="0">
                <a:latin typeface="Corbel" pitchFamily="34" charset="0"/>
                <a:ea typeface="+mj-ea"/>
                <a:cs typeface="+mj-cs"/>
              </a:rPr>
              <a:t>ERRAC (</a:t>
            </a:r>
            <a:r>
              <a:rPr lang="tr-TR" sz="2800" b="1" dirty="0" err="1" smtClean="0">
                <a:latin typeface="Corbel" pitchFamily="34" charset="0"/>
                <a:ea typeface="+mj-ea"/>
                <a:cs typeface="+mj-cs"/>
              </a:rPr>
              <a:t>European</a:t>
            </a:r>
            <a:r>
              <a:rPr lang="tr-TR" sz="2800" b="1" dirty="0" smtClean="0">
                <a:latin typeface="Corbel" pitchFamily="34" charset="0"/>
                <a:ea typeface="+mj-ea"/>
                <a:cs typeface="+mj-cs"/>
              </a:rPr>
              <a:t> </a:t>
            </a:r>
            <a:r>
              <a:rPr lang="tr-TR" sz="2800" b="1" dirty="0" err="1" smtClean="0">
                <a:latin typeface="Corbel" pitchFamily="34" charset="0"/>
                <a:ea typeface="+mj-ea"/>
                <a:cs typeface="+mj-cs"/>
              </a:rPr>
              <a:t>Rail</a:t>
            </a:r>
            <a:r>
              <a:rPr lang="tr-TR" sz="2800" b="1" dirty="0" smtClean="0">
                <a:latin typeface="Corbel" pitchFamily="34" charset="0"/>
                <a:ea typeface="+mj-ea"/>
                <a:cs typeface="+mj-cs"/>
              </a:rPr>
              <a:t> </a:t>
            </a:r>
            <a:r>
              <a:rPr lang="tr-TR" sz="2800" b="1" dirty="0" err="1" smtClean="0">
                <a:latin typeface="Corbel" pitchFamily="34" charset="0"/>
                <a:ea typeface="+mj-ea"/>
                <a:cs typeface="+mj-cs"/>
              </a:rPr>
              <a:t>Research</a:t>
            </a:r>
            <a:r>
              <a:rPr lang="tr-TR" sz="2800" b="1" dirty="0" smtClean="0">
                <a:latin typeface="Corbel" pitchFamily="34" charset="0"/>
                <a:ea typeface="+mj-ea"/>
                <a:cs typeface="+mj-cs"/>
              </a:rPr>
              <a:t> </a:t>
            </a:r>
            <a:r>
              <a:rPr lang="tr-TR" sz="2800" b="1" dirty="0" err="1" smtClean="0">
                <a:latin typeface="Corbel" pitchFamily="34" charset="0"/>
                <a:ea typeface="+mj-ea"/>
                <a:cs typeface="+mj-cs"/>
              </a:rPr>
              <a:t>Advisory</a:t>
            </a:r>
            <a:r>
              <a:rPr lang="tr-TR" sz="2800" b="1" dirty="0" smtClean="0">
                <a:latin typeface="Corbel" pitchFamily="34" charset="0"/>
                <a:ea typeface="+mj-ea"/>
                <a:cs typeface="+mj-cs"/>
              </a:rPr>
              <a:t> </a:t>
            </a:r>
            <a:r>
              <a:rPr lang="tr-TR" sz="2800" b="1" dirty="0" err="1" smtClean="0">
                <a:latin typeface="Corbel" pitchFamily="34" charset="0"/>
                <a:ea typeface="+mj-ea"/>
                <a:cs typeface="+mj-cs"/>
              </a:rPr>
              <a:t>Council</a:t>
            </a:r>
            <a:r>
              <a:rPr lang="tr-TR" sz="2800" b="1" dirty="0" smtClean="0">
                <a:latin typeface="Corbel" pitchFamily="34" charset="0"/>
                <a:ea typeface="+mj-ea"/>
                <a:cs typeface="+mj-cs"/>
              </a:rPr>
              <a:t>)</a:t>
            </a:r>
          </a:p>
          <a:p>
            <a:pPr>
              <a:defRPr/>
            </a:pPr>
            <a:r>
              <a:rPr lang="tr-TR" sz="2800" b="1" dirty="0" smtClean="0">
                <a:latin typeface="Corbel" pitchFamily="34" charset="0"/>
                <a:ea typeface="+mj-ea"/>
                <a:cs typeface="+mj-cs"/>
              </a:rPr>
              <a:t>WATERBORNE TP</a:t>
            </a:r>
          </a:p>
          <a:p>
            <a:pPr>
              <a:defRPr/>
            </a:pPr>
            <a:r>
              <a:rPr lang="tr-TR" sz="2800" b="1" dirty="0" smtClean="0">
                <a:latin typeface="Corbel" pitchFamily="34" charset="0"/>
                <a:ea typeface="+mj-ea"/>
                <a:cs typeface="+mj-cs"/>
              </a:rPr>
              <a:t>ALICE (</a:t>
            </a:r>
            <a:r>
              <a:rPr lang="en-US" sz="2800" b="1" dirty="0" smtClean="0">
                <a:latin typeface="Corbel" pitchFamily="34" charset="0"/>
                <a:ea typeface="+mj-ea"/>
                <a:cs typeface="+mj-cs"/>
              </a:rPr>
              <a:t>Alliance for Logistics Innovation through Collaboration in Europe</a:t>
            </a:r>
            <a:r>
              <a:rPr lang="tr-TR" sz="2800" b="1" dirty="0" smtClean="0">
                <a:latin typeface="Corbel" pitchFamily="34" charset="0"/>
                <a:ea typeface="+mj-ea"/>
                <a:cs typeface="+mj-cs"/>
              </a:rPr>
              <a:t>)</a:t>
            </a:r>
          </a:p>
        </p:txBody>
      </p:sp>
      <p:pic>
        <p:nvPicPr>
          <p:cNvPr id="66565" name="Resim 5" descr="http://www.green-cars-initiative.eu/logo_ertac.png"/>
          <p:cNvPicPr>
            <a:picLocks noChangeAspect="1" noChangeArrowheads="1"/>
          </p:cNvPicPr>
          <p:nvPr/>
        </p:nvPicPr>
        <p:blipFill>
          <a:blip r:embed="rId3" cstate="print"/>
          <a:srcRect/>
          <a:stretch>
            <a:fillRect/>
          </a:stretch>
        </p:blipFill>
        <p:spPr bwMode="auto">
          <a:xfrm>
            <a:off x="2200838" y="5301208"/>
            <a:ext cx="1002389" cy="936055"/>
          </a:xfrm>
          <a:prstGeom prst="rect">
            <a:avLst/>
          </a:prstGeom>
          <a:noFill/>
          <a:ln w="9525">
            <a:noFill/>
            <a:miter lim="800000"/>
            <a:headEnd/>
            <a:tailEnd/>
          </a:ln>
        </p:spPr>
      </p:pic>
      <p:pic>
        <p:nvPicPr>
          <p:cNvPr id="66566" name="Resim 6" descr="http://www.errac.org/local/cache-vignettes/L248xH100/siteon0-e5814.png"/>
          <p:cNvPicPr>
            <a:picLocks noChangeAspect="1" noChangeArrowheads="1"/>
          </p:cNvPicPr>
          <p:nvPr/>
        </p:nvPicPr>
        <p:blipFill>
          <a:blip r:embed="rId4" cstate="print"/>
          <a:srcRect/>
          <a:stretch>
            <a:fillRect/>
          </a:stretch>
        </p:blipFill>
        <p:spPr bwMode="auto">
          <a:xfrm>
            <a:off x="3347864" y="5373216"/>
            <a:ext cx="1846336" cy="864096"/>
          </a:xfrm>
          <a:prstGeom prst="rect">
            <a:avLst/>
          </a:prstGeom>
          <a:noFill/>
          <a:ln w="9525">
            <a:noFill/>
            <a:miter lim="800000"/>
            <a:headEnd/>
            <a:tailEnd/>
          </a:ln>
        </p:spPr>
      </p:pic>
      <p:pic>
        <p:nvPicPr>
          <p:cNvPr id="66567" name="Picture 5"/>
          <p:cNvPicPr>
            <a:picLocks noChangeAspect="1" noChangeArrowheads="1"/>
          </p:cNvPicPr>
          <p:nvPr/>
        </p:nvPicPr>
        <p:blipFill>
          <a:blip r:embed="rId5" cstate="print"/>
          <a:srcRect/>
          <a:stretch>
            <a:fillRect/>
          </a:stretch>
        </p:blipFill>
        <p:spPr bwMode="auto">
          <a:xfrm>
            <a:off x="5508104" y="5301208"/>
            <a:ext cx="1657350" cy="911225"/>
          </a:xfrm>
          <a:prstGeom prst="rect">
            <a:avLst/>
          </a:prstGeom>
          <a:noFill/>
          <a:ln w="9525">
            <a:noFill/>
            <a:miter lim="800000"/>
            <a:headEnd/>
            <a:tailEnd/>
          </a:ln>
          <a:effectLst/>
        </p:spPr>
      </p:pic>
      <p:pic>
        <p:nvPicPr>
          <p:cNvPr id="41987" name="Picture 3"/>
          <p:cNvPicPr>
            <a:picLocks noChangeAspect="1" noChangeArrowheads="1"/>
          </p:cNvPicPr>
          <p:nvPr/>
        </p:nvPicPr>
        <p:blipFill>
          <a:blip r:embed="rId6" cstate="print"/>
          <a:srcRect/>
          <a:stretch>
            <a:fillRect/>
          </a:stretch>
        </p:blipFill>
        <p:spPr bwMode="auto">
          <a:xfrm>
            <a:off x="251520" y="5373216"/>
            <a:ext cx="1872208" cy="792857"/>
          </a:xfrm>
          <a:prstGeom prst="rect">
            <a:avLst/>
          </a:prstGeom>
          <a:noFill/>
          <a:ln w="9525">
            <a:noFill/>
            <a:miter lim="800000"/>
            <a:headEnd/>
            <a:tailEnd/>
          </a:ln>
        </p:spPr>
      </p:pic>
      <p:pic>
        <p:nvPicPr>
          <p:cNvPr id="2050" name="Picture 2"/>
          <p:cNvPicPr>
            <a:picLocks noChangeAspect="1" noChangeArrowheads="1"/>
          </p:cNvPicPr>
          <p:nvPr/>
        </p:nvPicPr>
        <p:blipFill>
          <a:blip r:embed="rId7" cstate="print"/>
          <a:srcRect/>
          <a:stretch>
            <a:fillRect/>
          </a:stretch>
        </p:blipFill>
        <p:spPr bwMode="auto">
          <a:xfrm>
            <a:off x="7345747" y="5301208"/>
            <a:ext cx="1762757" cy="864096"/>
          </a:xfrm>
          <a:prstGeom prst="rect">
            <a:avLst/>
          </a:prstGeom>
          <a:noFill/>
          <a:ln w="9525">
            <a:noFill/>
            <a:miter lim="800000"/>
            <a:headEnd/>
            <a:tailEnd/>
          </a:ln>
        </p:spPr>
      </p:pic>
    </p:spTree>
    <p:extLst>
      <p:ext uri="{BB962C8B-B14F-4D97-AF65-F5344CB8AC3E}">
        <p14:creationId xmlns:p14="http://schemas.microsoft.com/office/powerpoint/2010/main" val="27358072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1"/>
          <p:cNvSpPr>
            <a:spLocks noGrp="1" noChangeArrowheads="1"/>
          </p:cNvSpPr>
          <p:nvPr>
            <p:ph type="title"/>
          </p:nvPr>
        </p:nvSpPr>
        <p:spPr>
          <a:xfrm>
            <a:off x="0" y="0"/>
            <a:ext cx="8985250" cy="719138"/>
          </a:xfrm>
        </p:spPr>
        <p:txBody>
          <a:bodyPr/>
          <a:lstStyle/>
          <a:p>
            <a:r>
              <a:rPr lang="tr-TR" sz="3200" dirty="0" smtClean="0">
                <a:latin typeface="Corbel" pitchFamily="34" charset="0"/>
              </a:rPr>
              <a:t>Ulaşım Alanı H2020 Aktörleri</a:t>
            </a:r>
          </a:p>
        </p:txBody>
      </p:sp>
      <p:graphicFrame>
        <p:nvGraphicFramePr>
          <p:cNvPr id="391220" name="Group 52"/>
          <p:cNvGraphicFramePr>
            <a:graphicFrameLocks noGrp="1"/>
          </p:cNvGraphicFramePr>
          <p:nvPr>
            <p:ph idx="1"/>
          </p:nvPr>
        </p:nvGraphicFramePr>
        <p:xfrm>
          <a:off x="611560" y="908720"/>
          <a:ext cx="7848872" cy="5724891"/>
        </p:xfrm>
        <a:graphic>
          <a:graphicData uri="http://schemas.openxmlformats.org/drawingml/2006/table">
            <a:tbl>
              <a:tblPr/>
              <a:tblGrid>
                <a:gridCol w="2451949"/>
                <a:gridCol w="3007001"/>
                <a:gridCol w="2389922"/>
              </a:tblGrid>
              <a:tr h="3182839">
                <a:tc>
                  <a:txBody>
                    <a:bodyPr/>
                    <a:lstStyle/>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pPr>
                      <a:r>
                        <a:rPr kumimoji="0" lang="tr-TR" sz="2400" b="1" i="0" u="sng" strike="noStrike" cap="none" normalizeH="0" baseline="0" dirty="0" smtClean="0">
                          <a:ln>
                            <a:noFill/>
                          </a:ln>
                          <a:solidFill>
                            <a:schemeClr val="tx1"/>
                          </a:solidFill>
                          <a:effectLst/>
                          <a:latin typeface="Corbel" pitchFamily="34" charset="0"/>
                        </a:rPr>
                        <a:t>KARAYOLU</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EUCAR</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FEHRL</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ERTICO</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EARPA</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ECTRI</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CLEPA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51E4"/>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tr-TR" sz="2400" b="1" i="0" u="sng" strike="noStrike" cap="none" normalizeH="0" baseline="0" dirty="0" smtClean="0">
                          <a:ln>
                            <a:noFill/>
                          </a:ln>
                          <a:solidFill>
                            <a:schemeClr val="tx1"/>
                          </a:solidFill>
                          <a:effectLst/>
                          <a:latin typeface="Corbel" pitchFamily="34" charset="0"/>
                        </a:rPr>
                        <a:t>DEMİRYOLU</a:t>
                      </a:r>
                      <a:r>
                        <a:rPr kumimoji="0" lang="tr-TR" sz="2400" b="0" i="0" u="none" strike="noStrike" cap="none" normalizeH="0" baseline="0" dirty="0" smtClean="0">
                          <a:ln>
                            <a:noFill/>
                          </a:ln>
                          <a:solidFill>
                            <a:schemeClr val="tx1"/>
                          </a:solidFill>
                          <a:effectLst/>
                          <a:latin typeface="Corbel" pitchFamily="34" charset="0"/>
                        </a:rPr>
                        <a:t> </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kern="1200" cap="none" normalizeH="0" baseline="0" dirty="0" smtClean="0">
                          <a:ln>
                            <a:noFill/>
                          </a:ln>
                          <a:solidFill>
                            <a:schemeClr val="tx1"/>
                          </a:solidFill>
                          <a:effectLst/>
                          <a:latin typeface="Corbel" pitchFamily="34" charset="0"/>
                          <a:ea typeface="+mn-ea"/>
                          <a:cs typeface="+mn-cs"/>
                        </a:rPr>
                        <a:t>UIC</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kern="1200" cap="none" normalizeH="0" baseline="0" dirty="0" smtClean="0">
                          <a:ln>
                            <a:noFill/>
                          </a:ln>
                          <a:solidFill>
                            <a:schemeClr val="tx1"/>
                          </a:solidFill>
                          <a:effectLst/>
                          <a:latin typeface="Corbel" pitchFamily="34" charset="0"/>
                          <a:ea typeface="+mn-ea"/>
                          <a:cs typeface="+mn-cs"/>
                        </a:rPr>
                        <a:t>UNIFE</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EURNEX</a:t>
                      </a:r>
                    </a:p>
                    <a:p>
                      <a:pPr marL="533400" marR="0" lvl="0" indent="-533400" algn="l" defTabSz="914400" rtl="0" eaLnBrk="1" fontAlgn="base" latinLnBrk="0" hangingPunct="1">
                        <a:lnSpc>
                          <a:spcPct val="100000"/>
                        </a:lnSpc>
                        <a:spcBef>
                          <a:spcPct val="20000"/>
                        </a:spcBef>
                        <a:spcAft>
                          <a:spcPct val="0"/>
                        </a:spcAft>
                        <a:buClrTx/>
                        <a:buSzTx/>
                        <a:buFontTx/>
                        <a:buChar char="•"/>
                        <a:tabLst/>
                      </a:pPr>
                      <a:endParaRPr kumimoji="0" lang="tr-TR" sz="2400" b="0" i="0" u="none" strike="noStrike" cap="none" normalizeH="0" baseline="0" dirty="0" smtClean="0">
                        <a:ln>
                          <a:noFill/>
                        </a:ln>
                        <a:solidFill>
                          <a:schemeClr val="tx1"/>
                        </a:solidFill>
                        <a:effectLst/>
                        <a:latin typeface="Corbel"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tr-TR" sz="2400" b="1" i="0" u="sng" strike="noStrike" cap="none" normalizeH="0" baseline="0" dirty="0" smtClean="0">
                          <a:ln>
                            <a:noFill/>
                          </a:ln>
                          <a:solidFill>
                            <a:schemeClr val="tx1"/>
                          </a:solidFill>
                          <a:effectLst/>
                          <a:latin typeface="Corbel" pitchFamily="34" charset="0"/>
                        </a:rPr>
                        <a:t>DENİZYOLU</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SEA</a:t>
                      </a:r>
                      <a:endParaRPr kumimoji="0" lang="tr-TR" sz="2400" b="0" i="0" u="none" strike="noStrike" cap="none" normalizeH="0" baseline="0" dirty="0" smtClean="0">
                        <a:ln>
                          <a:noFill/>
                        </a:ln>
                        <a:solidFill>
                          <a:srgbClr val="FF0000"/>
                        </a:solidFill>
                        <a:effectLst/>
                        <a:latin typeface="Corbel" pitchFamily="34" charset="0"/>
                      </a:endParaRP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ECMAR</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WEGEMT</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161526">
                <a:tc>
                  <a:txBody>
                    <a:bodyPr/>
                    <a:lstStyle/>
                    <a:p>
                      <a:pPr marL="533400" marR="0" lvl="0" indent="-533400" algn="l" defTabSz="914400" rtl="0" eaLnBrk="0" fontAlgn="base" latinLnBrk="0" hangingPunct="0">
                        <a:lnSpc>
                          <a:spcPct val="100000"/>
                        </a:lnSpc>
                        <a:spcBef>
                          <a:spcPct val="50000"/>
                        </a:spcBef>
                        <a:spcAft>
                          <a:spcPct val="0"/>
                        </a:spcAft>
                        <a:buClrTx/>
                        <a:buSzTx/>
                        <a:buFontTx/>
                        <a:buNone/>
                        <a:tabLst/>
                      </a:pPr>
                      <a:r>
                        <a:rPr kumimoji="0" lang="tr-TR" sz="2400" b="1" i="0" u="sng" strike="noStrike" cap="none" normalizeH="0" baseline="0" dirty="0" smtClean="0">
                          <a:ln>
                            <a:noFill/>
                          </a:ln>
                          <a:solidFill>
                            <a:schemeClr val="tx1"/>
                          </a:solidFill>
                          <a:effectLst/>
                          <a:latin typeface="Corbel" pitchFamily="34" charset="0"/>
                        </a:rPr>
                        <a:t>HAVAYOLU</a:t>
                      </a:r>
                    </a:p>
                    <a:p>
                      <a:pPr marL="533400" marR="0" lvl="0" indent="-533400" algn="l" defTabSz="914400" rtl="0" eaLnBrk="0" fontAlgn="base" latinLnBrk="0" hangingPunct="0">
                        <a:lnSpc>
                          <a:spcPct val="100000"/>
                        </a:lnSpc>
                        <a:spcBef>
                          <a:spcPct val="5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EASN</a:t>
                      </a:r>
                    </a:p>
                    <a:p>
                      <a:pPr marL="533400" marR="0" lvl="0" indent="-533400" algn="l" defTabSz="914400" rtl="0" eaLnBrk="0" fontAlgn="base" latinLnBrk="0" hangingPunct="0">
                        <a:lnSpc>
                          <a:spcPct val="100000"/>
                        </a:lnSpc>
                        <a:spcBef>
                          <a:spcPct val="5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EERA</a:t>
                      </a:r>
                    </a:p>
                    <a:p>
                      <a:pPr marL="533400" marR="0" lvl="0" indent="-533400" algn="l" defTabSz="914400" rtl="0" eaLnBrk="0" fontAlgn="base" latinLnBrk="0" hangingPunct="0">
                        <a:lnSpc>
                          <a:spcPct val="100000"/>
                        </a:lnSpc>
                        <a:spcBef>
                          <a:spcPct val="50000"/>
                        </a:spcBef>
                        <a:spcAft>
                          <a:spcPct val="0"/>
                        </a:spcAft>
                        <a:buClrTx/>
                        <a:buSzTx/>
                        <a:buFont typeface="Wingdings" pitchFamily="2" charset="2"/>
                        <a:buChar char="Ø"/>
                        <a:tabLst/>
                        <a:defRPr/>
                      </a:pPr>
                      <a:r>
                        <a:rPr kumimoji="0" lang="tr-TR" sz="2400" b="0" i="0" u="none" strike="noStrike" cap="none" normalizeH="0" baseline="0" dirty="0" smtClean="0">
                          <a:ln>
                            <a:noFill/>
                          </a:ln>
                          <a:solidFill>
                            <a:schemeClr val="tx1"/>
                          </a:solidFill>
                          <a:effectLst/>
                          <a:latin typeface="Corbel" pitchFamily="34" charset="0"/>
                        </a:rPr>
                        <a:t>ASD IMG 4 </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endParaRPr kumimoji="0" lang="tr-TR" sz="2400" b="0" i="0" u="none" strike="noStrike" cap="none" normalizeH="0" baseline="0" dirty="0" smtClean="0">
                        <a:ln>
                          <a:noFill/>
                        </a:ln>
                        <a:solidFill>
                          <a:schemeClr val="tx1"/>
                        </a:solidFill>
                        <a:effectLst/>
                        <a:latin typeface="Corbel"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533400" marR="0" lvl="0" indent="-533400" algn="l" defTabSz="914400" rtl="0" eaLnBrk="0" fontAlgn="base" latinLnBrk="0" hangingPunct="0">
                        <a:lnSpc>
                          <a:spcPct val="100000"/>
                        </a:lnSpc>
                        <a:spcBef>
                          <a:spcPct val="50000"/>
                        </a:spcBef>
                        <a:spcAft>
                          <a:spcPct val="0"/>
                        </a:spcAft>
                        <a:buClrTx/>
                        <a:buSzTx/>
                        <a:buFontTx/>
                        <a:buNone/>
                        <a:tabLst/>
                      </a:pPr>
                      <a:r>
                        <a:rPr kumimoji="0" lang="tr-TR" sz="2400" b="1" i="0" u="sng" strike="noStrike" cap="none" normalizeH="0" baseline="0" dirty="0" smtClean="0">
                          <a:ln>
                            <a:noFill/>
                          </a:ln>
                          <a:solidFill>
                            <a:schemeClr val="tx1"/>
                          </a:solidFill>
                          <a:effectLst/>
                          <a:latin typeface="Corbel" pitchFamily="34" charset="0"/>
                        </a:rPr>
                        <a:t>LOJİSTİK</a:t>
                      </a:r>
                    </a:p>
                    <a:p>
                      <a:pPr marL="533400" marR="0" lvl="0" indent="-533400" algn="l" defTabSz="914400" rtl="0" eaLnBrk="0" fontAlgn="base" latinLnBrk="0" hangingPunct="0">
                        <a:lnSpc>
                          <a:spcPct val="100000"/>
                        </a:lnSpc>
                        <a:spcBef>
                          <a:spcPct val="5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EIRAC</a:t>
                      </a:r>
                    </a:p>
                    <a:p>
                      <a:pPr marL="533400" marR="0" lvl="0" indent="-533400" algn="l" defTabSz="914400" rtl="0" eaLnBrk="0" fontAlgn="base" latinLnBrk="0" hangingPunct="0">
                        <a:lnSpc>
                          <a:spcPct val="100000"/>
                        </a:lnSpc>
                        <a:spcBef>
                          <a:spcPct val="5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ALICE</a:t>
                      </a:r>
                    </a:p>
                    <a:p>
                      <a:pPr marL="533400" marR="0" lvl="0" indent="-533400" algn="l" defTabSz="914400" rtl="0" eaLnBrk="0" fontAlgn="base" latinLnBrk="0" hangingPunct="0">
                        <a:lnSpc>
                          <a:spcPct val="100000"/>
                        </a:lnSpc>
                        <a:spcBef>
                          <a:spcPct val="50000"/>
                        </a:spcBef>
                        <a:spcAft>
                          <a:spcPct val="0"/>
                        </a:spcAft>
                        <a:buClrTx/>
                        <a:buSzTx/>
                        <a:buFontTx/>
                        <a:buNone/>
                        <a:tabLst/>
                      </a:pPr>
                      <a:endParaRPr kumimoji="0" lang="tr-TR" sz="2400" b="0" i="0" u="none" strike="noStrike" cap="none" normalizeH="0" baseline="0" dirty="0" smtClean="0">
                        <a:ln>
                          <a:noFill/>
                        </a:ln>
                        <a:solidFill>
                          <a:srgbClr val="FF0000"/>
                        </a:solidFill>
                        <a:effectLst/>
                        <a:latin typeface="Corbel"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tr-TR" sz="2400" b="1" i="0" u="sng" strike="noStrike" cap="none" normalizeH="0" baseline="0" dirty="0" smtClean="0">
                          <a:ln>
                            <a:noFill/>
                          </a:ln>
                          <a:solidFill>
                            <a:schemeClr val="tx1"/>
                          </a:solidFill>
                          <a:effectLst/>
                          <a:latin typeface="Corbel" pitchFamily="34" charset="0"/>
                        </a:rPr>
                        <a:t>URBAN</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kern="1200" cap="none" normalizeH="0" baseline="0" dirty="0" smtClean="0">
                          <a:ln>
                            <a:noFill/>
                          </a:ln>
                          <a:solidFill>
                            <a:schemeClr val="tx1"/>
                          </a:solidFill>
                          <a:effectLst/>
                          <a:latin typeface="Corbel" pitchFamily="34" charset="0"/>
                          <a:ea typeface="+mn-ea"/>
                          <a:cs typeface="+mn-cs"/>
                        </a:rPr>
                        <a:t>UITP</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tr-TR" sz="2400" b="0" i="0" u="none" strike="noStrike" cap="none" normalizeH="0" baseline="0" dirty="0" smtClean="0">
                          <a:ln>
                            <a:noFill/>
                          </a:ln>
                          <a:solidFill>
                            <a:schemeClr val="tx1"/>
                          </a:solidFill>
                          <a:effectLst/>
                          <a:latin typeface="Corbel" pitchFamily="34" charset="0"/>
                        </a:rPr>
                        <a:t>POLIS</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Corbel"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tr>
            </a:tbl>
          </a:graphicData>
        </a:graphic>
      </p:graphicFrame>
    </p:spTree>
    <p:extLst>
      <p:ext uri="{BB962C8B-B14F-4D97-AF65-F5344CB8AC3E}">
        <p14:creationId xmlns:p14="http://schemas.microsoft.com/office/powerpoint/2010/main" val="95217229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11113"/>
            <a:ext cx="7777163" cy="706437"/>
          </a:xfrm>
        </p:spPr>
        <p:txBody>
          <a:bodyPr>
            <a:normAutofit fontScale="90000"/>
          </a:bodyPr>
          <a:lstStyle/>
          <a:p>
            <a:pPr>
              <a:defRPr/>
            </a:pPr>
            <a:r>
              <a:rPr lang="tr-TR" sz="3200" dirty="0" smtClean="0">
                <a:latin typeface="Corbel" pitchFamily="34" charset="0"/>
              </a:rPr>
              <a:t>CLEPA – </a:t>
            </a:r>
            <a:r>
              <a:rPr lang="tr-TR" sz="3200" dirty="0" err="1" smtClean="0">
                <a:latin typeface="Corbel" pitchFamily="34" charset="0"/>
              </a:rPr>
              <a:t>European</a:t>
            </a:r>
            <a:r>
              <a:rPr lang="tr-TR" sz="3200" dirty="0" smtClean="0">
                <a:latin typeface="Corbel" pitchFamily="34" charset="0"/>
              </a:rPr>
              <a:t> </a:t>
            </a:r>
            <a:r>
              <a:rPr lang="tr-TR" sz="3200" dirty="0" err="1" smtClean="0">
                <a:latin typeface="Corbel" pitchFamily="34" charset="0"/>
              </a:rPr>
              <a:t>Association</a:t>
            </a:r>
            <a:r>
              <a:rPr lang="tr-TR" sz="3200" dirty="0" smtClean="0">
                <a:latin typeface="Corbel" pitchFamily="34" charset="0"/>
              </a:rPr>
              <a:t> of Automotive Suppliers </a:t>
            </a:r>
            <a:endParaRPr lang="en-US" sz="3200" dirty="0" smtClean="0">
              <a:latin typeface="Corbel" pitchFamily="34" charset="0"/>
            </a:endParaRPr>
          </a:p>
        </p:txBody>
      </p:sp>
      <p:sp>
        <p:nvSpPr>
          <p:cNvPr id="47107" name="Rectangle 3"/>
          <p:cNvSpPr>
            <a:spLocks noGrp="1" noChangeArrowheads="1"/>
          </p:cNvSpPr>
          <p:nvPr>
            <p:ph type="body" idx="1"/>
          </p:nvPr>
        </p:nvSpPr>
        <p:spPr>
          <a:xfrm>
            <a:off x="714375" y="1052513"/>
            <a:ext cx="7715250" cy="5073650"/>
          </a:xfrm>
          <a:noFill/>
        </p:spPr>
        <p:txBody>
          <a:bodyPr/>
          <a:lstStyle/>
          <a:p>
            <a:pPr eaLnBrk="1" hangingPunct="1"/>
            <a:r>
              <a:rPr lang="tr-TR" sz="2800" dirty="0" smtClean="0">
                <a:latin typeface="Corbel" pitchFamily="34" charset="0"/>
              </a:rPr>
              <a:t>CLEPA küresel otomotiv yan sanayisinin ilgi alanlarını ve girişimci yeteneklerini temsil eden Avrupa çapında bir şemsiye kuruluştur.</a:t>
            </a:r>
            <a:endParaRPr lang="en-US" sz="2800" dirty="0" smtClean="0">
              <a:latin typeface="Corbel" pitchFamily="34" charset="0"/>
            </a:endParaRPr>
          </a:p>
          <a:p>
            <a:pPr eaLnBrk="1" hangingPunct="1"/>
            <a:r>
              <a:rPr lang="tr-TR" sz="2800" dirty="0" smtClean="0">
                <a:latin typeface="Corbel" pitchFamily="34" charset="0"/>
              </a:rPr>
              <a:t>CLEPA üyeleri Dünya’daki araç parça üreticileri, sistem ve modül sağlayıcıları, ulusal ticaret dernekleri ve Avrupa </a:t>
            </a:r>
            <a:r>
              <a:rPr lang="tr-TR" sz="2800" dirty="0" err="1" smtClean="0">
                <a:latin typeface="Corbel" pitchFamily="34" charset="0"/>
              </a:rPr>
              <a:t>sektörel</a:t>
            </a:r>
            <a:r>
              <a:rPr lang="tr-TR" sz="2800" dirty="0" smtClean="0">
                <a:latin typeface="Corbel" pitchFamily="34" charset="0"/>
              </a:rPr>
              <a:t> organizasyonlarından oluşur.</a:t>
            </a:r>
          </a:p>
          <a:p>
            <a:pPr eaLnBrk="1" hangingPunct="1"/>
            <a:r>
              <a:rPr lang="tr-TR" sz="2800" dirty="0" smtClean="0">
                <a:latin typeface="Corbel" pitchFamily="34" charset="0"/>
              </a:rPr>
              <a:t>CLEPA 3000’den fazla otomotiv şirketini direk olarak temsil etmektedir.</a:t>
            </a:r>
          </a:p>
        </p:txBody>
      </p:sp>
      <p:pic>
        <p:nvPicPr>
          <p:cNvPr id="47108" name="Picture 6" descr="43a9cdda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237288"/>
            <a:ext cx="18367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14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163" y="19050"/>
            <a:ext cx="8250237" cy="706438"/>
          </a:xfrm>
          <a:noFill/>
        </p:spPr>
        <p:txBody>
          <a:bodyPr/>
          <a:lstStyle/>
          <a:p>
            <a:r>
              <a:rPr lang="tr-TR" sz="3200" dirty="0" smtClean="0">
                <a:latin typeface="Corbel" pitchFamily="34" charset="0"/>
              </a:rPr>
              <a:t>CLEPA – </a:t>
            </a:r>
            <a:r>
              <a:rPr lang="tr-TR" sz="3200" dirty="0" err="1" smtClean="0">
                <a:latin typeface="Corbel" pitchFamily="34" charset="0"/>
              </a:rPr>
              <a:t>Members</a:t>
            </a:r>
            <a:r>
              <a:rPr lang="tr-TR" sz="3200" dirty="0" smtClean="0">
                <a:latin typeface="Corbel" pitchFamily="34" charset="0"/>
              </a:rPr>
              <a:t> </a:t>
            </a:r>
            <a:endParaRPr lang="en-US" sz="3200" dirty="0" smtClean="0">
              <a:latin typeface="Corbel" pitchFamily="34" charset="0"/>
            </a:endParaRPr>
          </a:p>
        </p:txBody>
      </p:sp>
      <p:sp>
        <p:nvSpPr>
          <p:cNvPr id="48131" name="Rectangle 3"/>
          <p:cNvSpPr>
            <a:spLocks noGrp="1" noChangeArrowheads="1"/>
          </p:cNvSpPr>
          <p:nvPr>
            <p:ph type="body" idx="1"/>
          </p:nvPr>
        </p:nvSpPr>
        <p:spPr>
          <a:xfrm>
            <a:off x="900113" y="1125538"/>
            <a:ext cx="7559675" cy="647700"/>
          </a:xfrm>
          <a:noFill/>
        </p:spPr>
        <p:txBody>
          <a:bodyPr/>
          <a:lstStyle/>
          <a:p>
            <a:pPr eaLnBrk="1" hangingPunct="1">
              <a:lnSpc>
                <a:spcPct val="80000"/>
              </a:lnSpc>
            </a:pPr>
            <a:r>
              <a:rPr lang="tr-TR" sz="2800" smtClean="0">
                <a:latin typeface="Corbel" pitchFamily="34" charset="0"/>
              </a:rPr>
              <a:t>Üyeler: 70 yan sanayici ile 20 ticaret derneği</a:t>
            </a:r>
            <a:endParaRPr lang="en-US" sz="2800" smtClean="0">
              <a:latin typeface="Corbel" pitchFamily="34" charset="0"/>
            </a:endParaRPr>
          </a:p>
        </p:txBody>
      </p:sp>
      <p:sp>
        <p:nvSpPr>
          <p:cNvPr id="48132" name="Rectangle 5"/>
          <p:cNvSpPr>
            <a:spLocks noChangeArrowheads="1"/>
          </p:cNvSpPr>
          <p:nvPr/>
        </p:nvSpPr>
        <p:spPr bwMode="auto">
          <a:xfrm>
            <a:off x="7164388" y="2100263"/>
            <a:ext cx="1598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a:latin typeface="Corbel" pitchFamily="34" charset="0"/>
              </a:rPr>
              <a:t>AUTOLIV</a:t>
            </a:r>
          </a:p>
        </p:txBody>
      </p:sp>
      <p:sp>
        <p:nvSpPr>
          <p:cNvPr id="48133" name="Rectangle 6"/>
          <p:cNvSpPr>
            <a:spLocks noChangeArrowheads="1"/>
          </p:cNvSpPr>
          <p:nvPr/>
        </p:nvSpPr>
        <p:spPr bwMode="auto">
          <a:xfrm>
            <a:off x="6588125" y="3686175"/>
            <a:ext cx="7985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a:latin typeface="Corbel" pitchFamily="34" charset="0"/>
              </a:rPr>
              <a:t>AVL</a:t>
            </a:r>
          </a:p>
        </p:txBody>
      </p:sp>
      <p:sp>
        <p:nvSpPr>
          <p:cNvPr id="48134" name="Rectangle 7"/>
          <p:cNvSpPr>
            <a:spLocks noChangeArrowheads="1"/>
          </p:cNvSpPr>
          <p:nvPr/>
        </p:nvSpPr>
        <p:spPr bwMode="auto">
          <a:xfrm>
            <a:off x="1044575" y="1956127"/>
            <a:ext cx="25517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b="1" dirty="0">
                <a:latin typeface="Corbel" pitchFamily="34" charset="0"/>
              </a:rPr>
              <a:t>Robert BOSCH </a:t>
            </a:r>
          </a:p>
        </p:txBody>
      </p:sp>
      <p:sp>
        <p:nvSpPr>
          <p:cNvPr id="48135" name="Rectangle 8"/>
          <p:cNvSpPr>
            <a:spLocks noChangeArrowheads="1"/>
          </p:cNvSpPr>
          <p:nvPr/>
        </p:nvSpPr>
        <p:spPr bwMode="auto">
          <a:xfrm>
            <a:off x="3924300" y="1811665"/>
            <a:ext cx="3170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b="1" dirty="0">
                <a:latin typeface="Corbel" pitchFamily="34" charset="0"/>
              </a:rPr>
              <a:t>CONTINENTAL AG </a:t>
            </a:r>
          </a:p>
        </p:txBody>
      </p:sp>
      <p:sp>
        <p:nvSpPr>
          <p:cNvPr id="48136" name="Rectangle 9"/>
          <p:cNvSpPr>
            <a:spLocks noChangeArrowheads="1"/>
          </p:cNvSpPr>
          <p:nvPr/>
        </p:nvSpPr>
        <p:spPr bwMode="auto">
          <a:xfrm>
            <a:off x="1620838" y="2674938"/>
            <a:ext cx="1343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a:latin typeface="Corbel" pitchFamily="34" charset="0"/>
              </a:rPr>
              <a:t>DELPHI</a:t>
            </a:r>
          </a:p>
        </p:txBody>
      </p:sp>
      <p:sp>
        <p:nvSpPr>
          <p:cNvPr id="48137" name="Rectangle 10"/>
          <p:cNvSpPr>
            <a:spLocks noChangeArrowheads="1"/>
          </p:cNvSpPr>
          <p:nvPr/>
        </p:nvSpPr>
        <p:spPr bwMode="auto">
          <a:xfrm>
            <a:off x="4645025" y="3395663"/>
            <a:ext cx="133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a:latin typeface="Corbel" pitchFamily="34" charset="0"/>
              </a:rPr>
              <a:t>DENSO</a:t>
            </a:r>
          </a:p>
        </p:txBody>
      </p:sp>
      <p:sp>
        <p:nvSpPr>
          <p:cNvPr id="48138" name="Rectangle 12"/>
          <p:cNvSpPr>
            <a:spLocks noChangeArrowheads="1"/>
          </p:cNvSpPr>
          <p:nvPr/>
        </p:nvSpPr>
        <p:spPr bwMode="auto">
          <a:xfrm>
            <a:off x="1404938" y="3611890"/>
            <a:ext cx="30171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b="1" dirty="0">
                <a:latin typeface="Corbel" pitchFamily="34" charset="0"/>
              </a:rPr>
              <a:t>KNORR- BREMSE </a:t>
            </a:r>
          </a:p>
        </p:txBody>
      </p:sp>
      <p:sp>
        <p:nvSpPr>
          <p:cNvPr id="48139" name="Rectangle 13"/>
          <p:cNvSpPr>
            <a:spLocks noChangeArrowheads="1"/>
          </p:cNvSpPr>
          <p:nvPr/>
        </p:nvSpPr>
        <p:spPr bwMode="auto">
          <a:xfrm>
            <a:off x="4068763" y="4188152"/>
            <a:ext cx="32444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b="1" dirty="0">
                <a:latin typeface="Corbel" pitchFamily="34" charset="0"/>
              </a:rPr>
              <a:t>MAGNETI MARELLI</a:t>
            </a:r>
          </a:p>
        </p:txBody>
      </p:sp>
      <p:sp>
        <p:nvSpPr>
          <p:cNvPr id="48140" name="Rectangle 14"/>
          <p:cNvSpPr>
            <a:spLocks noChangeArrowheads="1"/>
          </p:cNvSpPr>
          <p:nvPr/>
        </p:nvSpPr>
        <p:spPr bwMode="auto">
          <a:xfrm>
            <a:off x="4068763" y="2532063"/>
            <a:ext cx="2570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a:latin typeface="Corbel" pitchFamily="34" charset="0"/>
              </a:rPr>
              <a:t>SIEMENS - VDO</a:t>
            </a:r>
          </a:p>
        </p:txBody>
      </p:sp>
      <p:sp>
        <p:nvSpPr>
          <p:cNvPr id="48141" name="Rectangle 15"/>
          <p:cNvSpPr>
            <a:spLocks noChangeArrowheads="1"/>
          </p:cNvSpPr>
          <p:nvPr/>
        </p:nvSpPr>
        <p:spPr bwMode="auto">
          <a:xfrm>
            <a:off x="7021513" y="2892752"/>
            <a:ext cx="12906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b="1" dirty="0">
                <a:latin typeface="Corbel" pitchFamily="34" charset="0"/>
              </a:rPr>
              <a:t>VALEO</a:t>
            </a:r>
          </a:p>
        </p:txBody>
      </p:sp>
      <p:pic>
        <p:nvPicPr>
          <p:cNvPr id="48142" name="Picture 6" descr="43a9cdda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237288"/>
            <a:ext cx="18367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2110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500063" y="3071813"/>
            <a:ext cx="8353425" cy="1439862"/>
          </a:xfrm>
          <a:extLst>
            <a:ext uri="{91240B29-F687-4F45-9708-019B960494DF}">
              <a14:hiddenLine xmlns:a14="http://schemas.microsoft.com/office/drawing/2010/main" w="9525" algn="ctr">
                <a:solidFill>
                  <a:srgbClr val="000000"/>
                </a:solidFill>
                <a:miter lim="800000"/>
                <a:headEnd/>
                <a:tailEnd/>
              </a14:hiddenLine>
            </a:ext>
          </a:extLst>
        </p:spPr>
        <p:txBody>
          <a:bodyPr>
            <a:normAutofit/>
          </a:bodyPr>
          <a:lstStyle/>
          <a:p>
            <a:pPr>
              <a:defRPr/>
            </a:pPr>
            <a:r>
              <a:rPr lang="tr-TR" sz="4400" dirty="0" smtClean="0">
                <a:latin typeface="Corbel" pitchFamily="34" charset="0"/>
              </a:rPr>
              <a:t>Ortak Teknoloji Girişimleri </a:t>
            </a:r>
            <a:endParaRPr lang="en-US" sz="4400" dirty="0" smtClean="0">
              <a:latin typeface="Corbel" pitchFamily="34" charset="0"/>
            </a:endParaRPr>
          </a:p>
        </p:txBody>
      </p:sp>
    </p:spTree>
    <p:extLst>
      <p:ext uri="{BB962C8B-B14F-4D97-AF65-F5344CB8AC3E}">
        <p14:creationId xmlns:p14="http://schemas.microsoft.com/office/powerpoint/2010/main" val="3112290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172400" cy="706090"/>
          </a:xfrm>
        </p:spPr>
        <p:txBody>
          <a:bodyPr>
            <a:normAutofit/>
          </a:bodyPr>
          <a:lstStyle/>
          <a:p>
            <a:r>
              <a:rPr lang="tr-TR" dirty="0" err="1" smtClean="0">
                <a:latin typeface="Corbel" pitchFamily="34" charset="0"/>
              </a:rPr>
              <a:t>Horizon</a:t>
            </a:r>
            <a:r>
              <a:rPr lang="tr-TR" dirty="0" smtClean="0">
                <a:latin typeface="Corbel" pitchFamily="34" charset="0"/>
              </a:rPr>
              <a:t> 2020-Ortak Teknoloji Girişimleri</a:t>
            </a:r>
            <a:endParaRPr lang="tr-TR" dirty="0"/>
          </a:p>
        </p:txBody>
      </p:sp>
      <p:graphicFrame>
        <p:nvGraphicFramePr>
          <p:cNvPr id="5" name="4 İçerik Yer Tutucusu"/>
          <p:cNvGraphicFramePr>
            <a:graphicFrameLocks noGrp="1"/>
          </p:cNvGraphicFramePr>
          <p:nvPr>
            <p:ph idx="1"/>
          </p:nvPr>
        </p:nvGraphicFramePr>
        <p:xfrm>
          <a:off x="714375" y="1052513"/>
          <a:ext cx="7715250" cy="507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0811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bwMode="auto">
          <a:xfrm>
            <a:off x="151011" y="2492896"/>
            <a:ext cx="8988425" cy="4176464"/>
          </a:xfrm>
          <a:noFill/>
          <a:ln>
            <a:miter lim="800000"/>
            <a:headEnd/>
            <a:tailEnd/>
          </a:ln>
        </p:spPr>
        <p:txBody>
          <a:bodyPr vert="horz" wrap="square" lIns="91440" tIns="45720" rIns="91440" bIns="45720" numCol="1" anchor="t" anchorCtr="0" compatLnSpc="1">
            <a:prstTxWarp prst="textNoShape">
              <a:avLst/>
            </a:prstTxWarp>
            <a:normAutofit fontScale="55000" lnSpcReduction="20000"/>
          </a:bodyPr>
          <a:lstStyle/>
          <a:p>
            <a:pPr marL="0" indent="0">
              <a:lnSpc>
                <a:spcPct val="115000"/>
              </a:lnSpc>
              <a:buFontTx/>
              <a:buNone/>
            </a:pPr>
            <a:r>
              <a:rPr lang="tr-TR" altLang="zh-CN" sz="4500" b="1" u="sng" dirty="0" smtClean="0">
                <a:latin typeface="Corbel" pitchFamily="34" charset="0"/>
              </a:rPr>
              <a:t>Amaç:</a:t>
            </a:r>
          </a:p>
          <a:p>
            <a:pPr lvl="1">
              <a:buFont typeface="Wingdings" pitchFamily="2" charset="2"/>
              <a:buChar char="Ø"/>
            </a:pPr>
            <a:r>
              <a:rPr lang="tr-TR" sz="3300" dirty="0" smtClean="0">
                <a:latin typeface="Corbel" pitchFamily="34" charset="0"/>
              </a:rPr>
              <a:t>Ulaştırmada </a:t>
            </a:r>
            <a:r>
              <a:rPr lang="tr-TR" sz="3300" dirty="0">
                <a:latin typeface="Corbel" pitchFamily="34" charset="0"/>
              </a:rPr>
              <a:t>kullanılan </a:t>
            </a:r>
            <a:r>
              <a:rPr lang="tr-TR" sz="3300" dirty="0" smtClean="0">
                <a:latin typeface="Corbel" pitchFamily="34" charset="0"/>
              </a:rPr>
              <a:t>uzun </a:t>
            </a:r>
            <a:r>
              <a:rPr lang="tr-TR" sz="3300" dirty="0">
                <a:latin typeface="Corbel" pitchFamily="34" charset="0"/>
              </a:rPr>
              <a:t>ömürlü yakıt pillerinin üretim maliyetlerinin azaltılması</a:t>
            </a:r>
          </a:p>
          <a:p>
            <a:pPr lvl="1">
              <a:buFont typeface="Wingdings" pitchFamily="2" charset="2"/>
              <a:buChar char="Ø"/>
            </a:pPr>
            <a:r>
              <a:rPr lang="tr-TR" sz="3300" dirty="0" smtClean="0">
                <a:latin typeface="Corbel" pitchFamily="34" charset="0"/>
              </a:rPr>
              <a:t>Kritik </a:t>
            </a:r>
            <a:r>
              <a:rPr lang="tr-TR" sz="3300" dirty="0">
                <a:latin typeface="Corbel" pitchFamily="34" charset="0"/>
              </a:rPr>
              <a:t>ham maddelerin kullanımının azaltılması</a:t>
            </a:r>
          </a:p>
          <a:p>
            <a:pPr lvl="1">
              <a:buFont typeface="Wingdings" pitchFamily="2" charset="2"/>
              <a:buChar char="Ø"/>
            </a:pPr>
            <a:r>
              <a:rPr lang="tr-TR" sz="3300" dirty="0" smtClean="0">
                <a:latin typeface="Corbel" pitchFamily="34" charset="0"/>
              </a:rPr>
              <a:t>Güç </a:t>
            </a:r>
            <a:r>
              <a:rPr lang="tr-TR" sz="3300" dirty="0">
                <a:latin typeface="Corbel" pitchFamily="34" charset="0"/>
              </a:rPr>
              <a:t>üretimi için kullanılan düşük maliyetli yakıt pillerinin elektriksel verimliliğinin ve dayanıklılığının </a:t>
            </a:r>
            <a:r>
              <a:rPr lang="tr-TR" sz="3300" dirty="0" smtClean="0">
                <a:latin typeface="Corbel" pitchFamily="34" charset="0"/>
              </a:rPr>
              <a:t>artırılması</a:t>
            </a:r>
            <a:endParaRPr lang="tr-TR" sz="3300" dirty="0">
              <a:latin typeface="Corbel" pitchFamily="34" charset="0"/>
            </a:endParaRPr>
          </a:p>
          <a:p>
            <a:pPr lvl="1">
              <a:buFont typeface="Wingdings" pitchFamily="2" charset="2"/>
              <a:buChar char="Ø"/>
            </a:pPr>
            <a:r>
              <a:rPr lang="tr-TR" sz="3300" dirty="0" smtClean="0">
                <a:latin typeface="Corbel" pitchFamily="34" charset="0"/>
              </a:rPr>
              <a:t>Su </a:t>
            </a:r>
            <a:r>
              <a:rPr lang="tr-TR" sz="3300" dirty="0">
                <a:latin typeface="Corbel" pitchFamily="34" charset="0"/>
              </a:rPr>
              <a:t>elektrolizi ve yenilenebilir kaynaklardan üretilen düşük maliyetli hidrojen üretiminin verimliliğinin </a:t>
            </a:r>
            <a:r>
              <a:rPr lang="tr-TR" sz="3300" dirty="0" smtClean="0">
                <a:latin typeface="Corbel" pitchFamily="34" charset="0"/>
              </a:rPr>
              <a:t>artırılması</a:t>
            </a:r>
            <a:endParaRPr lang="tr-TR" sz="3300" dirty="0">
              <a:latin typeface="Corbel" pitchFamily="34" charset="0"/>
            </a:endParaRPr>
          </a:p>
          <a:p>
            <a:pPr marL="0" indent="0">
              <a:lnSpc>
                <a:spcPct val="115000"/>
              </a:lnSpc>
              <a:buNone/>
            </a:pPr>
            <a:r>
              <a:rPr lang="tr-TR" altLang="zh-CN" sz="4500" b="1" u="sng" dirty="0">
                <a:latin typeface="Corbel" pitchFamily="34" charset="0"/>
              </a:rPr>
              <a:t>Desteklenen Etkinlikler: </a:t>
            </a:r>
          </a:p>
          <a:p>
            <a:pPr marL="609600" lvl="2" indent="-342900">
              <a:buFont typeface="Wingdings" pitchFamily="2" charset="2"/>
              <a:buChar char="Ø"/>
            </a:pPr>
            <a:r>
              <a:rPr lang="tr-TR" sz="3300" dirty="0" smtClean="0">
                <a:latin typeface="Corbel" pitchFamily="34" charset="0"/>
              </a:rPr>
              <a:t>Enerji</a:t>
            </a:r>
          </a:p>
          <a:p>
            <a:pPr marL="609600" lvl="2" indent="-342900">
              <a:buFont typeface="Wingdings" pitchFamily="2" charset="2"/>
              <a:buChar char="Ø"/>
            </a:pPr>
            <a:r>
              <a:rPr lang="tr-TR" sz="3300" dirty="0" smtClean="0">
                <a:latin typeface="Corbel" pitchFamily="34" charset="0"/>
              </a:rPr>
              <a:t>Ulaşım</a:t>
            </a:r>
          </a:p>
          <a:p>
            <a:pPr marL="609600" lvl="2" indent="-342900">
              <a:buFont typeface="Wingdings" pitchFamily="2" charset="2"/>
              <a:buChar char="Ø"/>
            </a:pPr>
            <a:r>
              <a:rPr lang="tr-TR" sz="3300" dirty="0" smtClean="0">
                <a:latin typeface="Corbel" pitchFamily="34" charset="0"/>
              </a:rPr>
              <a:t>Kapsayıcı Konular</a:t>
            </a:r>
            <a:endParaRPr lang="tr-TR" sz="3300" dirty="0">
              <a:latin typeface="Corbel" pitchFamily="34" charset="0"/>
            </a:endParaRPr>
          </a:p>
          <a:p>
            <a:pPr marL="0" lvl="2" indent="0">
              <a:buNone/>
            </a:pPr>
            <a:r>
              <a:rPr lang="tr-TR" sz="4500" b="1" u="sng" dirty="0">
                <a:latin typeface="Corbel" pitchFamily="34" charset="0"/>
              </a:rPr>
              <a:t>Bütçe: </a:t>
            </a:r>
            <a:r>
              <a:rPr lang="tr-TR" sz="3300" dirty="0" smtClean="0">
                <a:latin typeface="Corbel" pitchFamily="34" charset="0"/>
              </a:rPr>
              <a:t>646 Milyon Avro</a:t>
            </a:r>
          </a:p>
          <a:p>
            <a:pPr marL="0" lvl="2" indent="0">
              <a:buNone/>
            </a:pPr>
            <a:r>
              <a:rPr lang="tr-TR" sz="4500" b="1" u="sng" dirty="0" smtClean="0">
                <a:latin typeface="Corbel" pitchFamily="34" charset="0"/>
              </a:rPr>
              <a:t>Finansal ve İdari Konular: </a:t>
            </a:r>
            <a:r>
              <a:rPr lang="tr-TR" sz="3300" dirty="0" smtClean="0">
                <a:latin typeface="Corbel" pitchFamily="34" charset="0"/>
              </a:rPr>
              <a:t>H2020 Kuralları Geçerlidir!!!</a:t>
            </a:r>
            <a:endParaRPr lang="tr-TR" sz="3300" dirty="0">
              <a:latin typeface="Corbel" pitchFamily="34" charset="0"/>
            </a:endParaRPr>
          </a:p>
          <a:p>
            <a:pPr marL="0" lvl="2" indent="0">
              <a:buNone/>
            </a:pPr>
            <a:endParaRPr lang="tr-TR" sz="1800" dirty="0" smtClean="0">
              <a:latin typeface="Corbel" pitchFamily="34" charset="0"/>
            </a:endParaRPr>
          </a:p>
          <a:p>
            <a:pPr lvl="1">
              <a:buFont typeface="Wingdings" pitchFamily="2" charset="2"/>
              <a:buChar char="Ø"/>
            </a:pPr>
            <a:endParaRPr lang="tr-TR" sz="1800" dirty="0" smtClean="0">
              <a:latin typeface="Corbel" pitchFamily="34" charset="0"/>
            </a:endParaRPr>
          </a:p>
        </p:txBody>
      </p:sp>
      <p:sp>
        <p:nvSpPr>
          <p:cNvPr id="8196" name="Rectangle 7"/>
          <p:cNvSpPr>
            <a:spLocks noGrp="1" noChangeArrowheads="1"/>
          </p:cNvSpPr>
          <p:nvPr>
            <p:ph type="title"/>
          </p:nvPr>
        </p:nvSpPr>
        <p:spPr bwMode="auto">
          <a:xfrm>
            <a:off x="107504" y="0"/>
            <a:ext cx="8036371" cy="642938"/>
          </a:xfrm>
          <a:noFill/>
          <a:ln>
            <a:miter lim="800000"/>
            <a:headEnd/>
            <a:tailEnd/>
          </a:ln>
        </p:spPr>
        <p:txBody>
          <a:bodyPr vert="horz" wrap="square" lIns="91440" tIns="45720" rIns="91440" bIns="45720" numCol="1" anchor="b" anchorCtr="0" compatLnSpc="1">
            <a:prstTxWarp prst="textNoShape">
              <a:avLst/>
            </a:prstTxWarp>
          </a:bodyPr>
          <a:lstStyle/>
          <a:p>
            <a:r>
              <a:rPr lang="tr-TR" sz="2800" dirty="0" smtClean="0">
                <a:latin typeface="Corbel" pitchFamily="34" charset="0"/>
              </a:rPr>
              <a:t>Yakıt Pillleri ve Hidrojen Alanı</a:t>
            </a:r>
            <a:endParaRPr lang="tr-TR" sz="2700" b="1" dirty="0" smtClean="0">
              <a:solidFill>
                <a:schemeClr val="bg1"/>
              </a:solidFill>
            </a:endParaRPr>
          </a:p>
        </p:txBody>
      </p:sp>
      <p:pic>
        <p:nvPicPr>
          <p:cNvPr id="1026" name="Picture 2" descr="FCH JU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764704"/>
            <a:ext cx="8075488" cy="163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1698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nip Diagonal Corner Rectangle 51"/>
          <p:cNvSpPr/>
          <p:nvPr/>
        </p:nvSpPr>
        <p:spPr>
          <a:xfrm>
            <a:off x="112996" y="1660158"/>
            <a:ext cx="8975044" cy="5081209"/>
          </a:xfrm>
          <a:prstGeom prst="snip2DiagRect">
            <a:avLst>
              <a:gd name="adj1" fmla="val 0"/>
              <a:gd name="adj2" fmla="val 6872"/>
            </a:avLst>
          </a:prstGeom>
          <a:solidFill>
            <a:schemeClr val="bg2">
              <a:lumMod val="75000"/>
              <a:alpha val="35000"/>
            </a:schemeClr>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216354" tIns="189034" rIns="216354" bIns="189034" numCol="1" spcCol="1270" rtlCol="0" fromWordArt="0" anchor="ctr" anchorCtr="0" forceAA="0" compatLnSpc="1">
            <a:prstTxWarp prst="textNoShape">
              <a:avLst/>
            </a:prstTxWarp>
            <a:noAutofit/>
          </a:bodyPr>
          <a:lstStyle/>
          <a:p>
            <a:pPr algn="ctr" defTabSz="711200">
              <a:lnSpc>
                <a:spcPct val="90000"/>
              </a:lnSpc>
              <a:spcBef>
                <a:spcPct val="0"/>
              </a:spcBef>
              <a:spcAft>
                <a:spcPct val="35000"/>
              </a:spcAft>
            </a:pPr>
            <a:endParaRPr lang="tr-TR" b="1" dirty="0">
              <a:solidFill>
                <a:prstClr val="white"/>
              </a:solidFill>
              <a:latin typeface="Futura Bk BT" pitchFamily="34" charset="0"/>
            </a:endParaRPr>
          </a:p>
        </p:txBody>
      </p:sp>
      <p:sp>
        <p:nvSpPr>
          <p:cNvPr id="6" name="Başlık 1"/>
          <p:cNvSpPr>
            <a:spLocks noGrp="1"/>
          </p:cNvSpPr>
          <p:nvPr>
            <p:ph type="title"/>
          </p:nvPr>
        </p:nvSpPr>
        <p:spPr>
          <a:xfrm>
            <a:off x="0" y="0"/>
            <a:ext cx="8172400" cy="706090"/>
          </a:xfrm>
        </p:spPr>
        <p:txBody>
          <a:bodyPr>
            <a:normAutofit/>
          </a:bodyPr>
          <a:lstStyle/>
          <a:p>
            <a:r>
              <a:rPr lang="tr-TR" sz="2400" dirty="0" smtClean="0"/>
              <a:t>Avrupa Araştırma Alanı (ERA) ve Türkiye</a:t>
            </a:r>
            <a:endParaRPr lang="tr-TR" sz="2400" dirty="0"/>
          </a:p>
        </p:txBody>
      </p:sp>
      <p:grpSp>
        <p:nvGrpSpPr>
          <p:cNvPr id="29" name="Group 28"/>
          <p:cNvGrpSpPr/>
          <p:nvPr/>
        </p:nvGrpSpPr>
        <p:grpSpPr>
          <a:xfrm>
            <a:off x="1403648" y="2525951"/>
            <a:ext cx="1152128" cy="1191080"/>
            <a:chOff x="323528" y="1628800"/>
            <a:chExt cx="1560332" cy="1512168"/>
          </a:xfrm>
        </p:grpSpPr>
        <p:sp>
          <p:nvSpPr>
            <p:cNvPr id="30" name="Oval 29"/>
            <p:cNvSpPr/>
            <p:nvPr/>
          </p:nvSpPr>
          <p:spPr>
            <a:xfrm>
              <a:off x="323528" y="1653818"/>
              <a:ext cx="1560332" cy="1487150"/>
            </a:xfrm>
            <a:prstGeom prst="ellipse">
              <a:avLst/>
            </a:prstGeom>
            <a:blipFill>
              <a:blip r:embed="rId3" cstate="print"/>
              <a:stretch>
                <a:fillRect/>
              </a:stretch>
            </a:blipFill>
            <a:ln>
              <a:noFill/>
            </a:ln>
            <a:effectLst>
              <a:innerShdw blurRad="203200" dist="50800" dir="54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Corbel" pitchFamily="34" charset="0"/>
              </a:endParaRPr>
            </a:p>
          </p:txBody>
        </p:sp>
        <p:sp>
          <p:nvSpPr>
            <p:cNvPr id="31" name="Oval 7"/>
            <p:cNvSpPr/>
            <p:nvPr/>
          </p:nvSpPr>
          <p:spPr>
            <a:xfrm>
              <a:off x="467544" y="1628800"/>
              <a:ext cx="1238004" cy="523067"/>
            </a:xfrm>
            <a:custGeom>
              <a:avLst/>
              <a:gdLst>
                <a:gd name="connsiteX0" fmla="*/ 0 w 1875335"/>
                <a:gd name="connsiteY0" fmla="*/ 937668 h 1875335"/>
                <a:gd name="connsiteX1" fmla="*/ 937668 w 1875335"/>
                <a:gd name="connsiteY1" fmla="*/ 0 h 1875335"/>
                <a:gd name="connsiteX2" fmla="*/ 1875336 w 1875335"/>
                <a:gd name="connsiteY2" fmla="*/ 937668 h 1875335"/>
                <a:gd name="connsiteX3" fmla="*/ 937668 w 1875335"/>
                <a:gd name="connsiteY3" fmla="*/ 1875336 h 1875335"/>
                <a:gd name="connsiteX4" fmla="*/ 0 w 1875335"/>
                <a:gd name="connsiteY4" fmla="*/ 937668 h 1875335"/>
                <a:gd name="connsiteX0" fmla="*/ 0 w 1875336"/>
                <a:gd name="connsiteY0" fmla="*/ 937668 h 937668"/>
                <a:gd name="connsiteX1" fmla="*/ 937668 w 1875336"/>
                <a:gd name="connsiteY1" fmla="*/ 0 h 937668"/>
                <a:gd name="connsiteX2" fmla="*/ 1875336 w 1875336"/>
                <a:gd name="connsiteY2" fmla="*/ 937668 h 937668"/>
                <a:gd name="connsiteX3" fmla="*/ 0 w 1875336"/>
                <a:gd name="connsiteY3" fmla="*/ 937668 h 937668"/>
              </a:gdLst>
              <a:ahLst/>
              <a:cxnLst>
                <a:cxn ang="0">
                  <a:pos x="connsiteX0" y="connsiteY0"/>
                </a:cxn>
                <a:cxn ang="0">
                  <a:pos x="connsiteX1" y="connsiteY1"/>
                </a:cxn>
                <a:cxn ang="0">
                  <a:pos x="connsiteX2" y="connsiteY2"/>
                </a:cxn>
                <a:cxn ang="0">
                  <a:pos x="connsiteX3" y="connsiteY3"/>
                </a:cxn>
              </a:cxnLst>
              <a:rect l="l" t="t" r="r" b="b"/>
              <a:pathLst>
                <a:path w="1875336" h="937668">
                  <a:moveTo>
                    <a:pt x="0" y="937668"/>
                  </a:moveTo>
                  <a:cubicBezTo>
                    <a:pt x="0" y="419808"/>
                    <a:pt x="419808" y="0"/>
                    <a:pt x="937668" y="0"/>
                  </a:cubicBezTo>
                  <a:cubicBezTo>
                    <a:pt x="1455528" y="0"/>
                    <a:pt x="1875336" y="419808"/>
                    <a:pt x="1875336" y="937668"/>
                  </a:cubicBezTo>
                  <a:cubicBezTo>
                    <a:pt x="1719058" y="1093946"/>
                    <a:pt x="156278" y="1093946"/>
                    <a:pt x="0" y="937668"/>
                  </a:cubicBezTo>
                  <a:close/>
                </a:path>
              </a:pathLst>
            </a:custGeom>
            <a:gradFill>
              <a:gsLst>
                <a:gs pos="0">
                  <a:schemeClr val="bg1"/>
                </a:gs>
                <a:gs pos="89000">
                  <a:schemeClr val="bg1">
                    <a:lumMod val="9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Corbel" pitchFamily="34" charset="0"/>
              </a:endParaRPr>
            </a:p>
          </p:txBody>
        </p:sp>
      </p:grpSp>
      <p:sp>
        <p:nvSpPr>
          <p:cNvPr id="32" name="Oval 31"/>
          <p:cNvSpPr/>
          <p:nvPr/>
        </p:nvSpPr>
        <p:spPr>
          <a:xfrm>
            <a:off x="4211960" y="2525950"/>
            <a:ext cx="1296144" cy="1191081"/>
          </a:xfrm>
          <a:prstGeom prst="ellipse">
            <a:avLst/>
          </a:prstGeom>
          <a:blipFill>
            <a:blip r:embed="rId4" cstate="print"/>
            <a:stretch>
              <a:fillRect/>
            </a:stretch>
          </a:blipFill>
          <a:ln>
            <a:noFill/>
          </a:ln>
          <a:effectLst>
            <a:innerShdw blurRad="203200" dist="50800" dir="54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Corbel" pitchFamily="34" charset="0"/>
            </a:endParaRPr>
          </a:p>
        </p:txBody>
      </p:sp>
      <p:sp>
        <p:nvSpPr>
          <p:cNvPr id="33" name="TextBox 867"/>
          <p:cNvSpPr txBox="1"/>
          <p:nvPr/>
        </p:nvSpPr>
        <p:spPr>
          <a:xfrm>
            <a:off x="323528" y="3813633"/>
            <a:ext cx="2988000" cy="461665"/>
          </a:xfrm>
          <a:prstGeom prst="rect">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1200" b="1" dirty="0" smtClean="0">
                <a:solidFill>
                  <a:prstClr val="black"/>
                </a:solidFill>
                <a:latin typeface="Corbel" panose="020B0503020204020204" pitchFamily="34" charset="0"/>
              </a:rPr>
              <a:t>930 </a:t>
            </a:r>
            <a:r>
              <a:rPr lang="tr-TR" sz="1200" b="1" dirty="0">
                <a:solidFill>
                  <a:prstClr val="black"/>
                </a:solidFill>
                <a:latin typeface="Corbel" panose="020B0503020204020204" pitchFamily="34" charset="0"/>
              </a:rPr>
              <a:t>Türk araştırmacı, </a:t>
            </a:r>
            <a:r>
              <a:rPr lang="tr-TR" sz="1200" b="1" dirty="0" smtClean="0">
                <a:solidFill>
                  <a:prstClr val="black"/>
                </a:solidFill>
                <a:latin typeface="Corbel" panose="020B0503020204020204" pitchFamily="34" charset="0"/>
              </a:rPr>
              <a:t>9.500 </a:t>
            </a:r>
            <a:endParaRPr lang="tr-TR" sz="1200" b="1" dirty="0">
              <a:solidFill>
                <a:prstClr val="black"/>
              </a:solidFill>
              <a:latin typeface="Corbel" panose="020B0503020204020204" pitchFamily="34" charset="0"/>
            </a:endParaRPr>
          </a:p>
          <a:p>
            <a:pPr algn="ctr"/>
            <a:r>
              <a:rPr lang="tr-TR" sz="1200" b="1" dirty="0">
                <a:solidFill>
                  <a:prstClr val="black"/>
                </a:solidFill>
                <a:latin typeface="Corbel" panose="020B0503020204020204" pitchFamily="34" charset="0"/>
              </a:rPr>
              <a:t>Avrupalı araştırmacı ile  Ar-Ge yaptı</a:t>
            </a:r>
            <a:endParaRPr lang="en-US" sz="900" b="1" dirty="0">
              <a:solidFill>
                <a:prstClr val="black"/>
              </a:solidFill>
              <a:latin typeface="Corbel" panose="020B0503020204020204" pitchFamily="34" charset="0"/>
            </a:endParaRPr>
          </a:p>
        </p:txBody>
      </p:sp>
      <p:sp>
        <p:nvSpPr>
          <p:cNvPr id="34" name="TextBox 867"/>
          <p:cNvSpPr txBox="1"/>
          <p:nvPr/>
        </p:nvSpPr>
        <p:spPr>
          <a:xfrm>
            <a:off x="3419872" y="3812267"/>
            <a:ext cx="2700000" cy="492443"/>
          </a:xfrm>
          <a:prstGeom prst="rect">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1200" b="1" dirty="0" smtClean="0">
                <a:solidFill>
                  <a:prstClr val="black"/>
                </a:solidFill>
                <a:latin typeface="Corbel" panose="020B0503020204020204" pitchFamily="34" charset="0"/>
              </a:rPr>
              <a:t>200 </a:t>
            </a:r>
            <a:r>
              <a:rPr lang="tr-TR" sz="1200" b="1" dirty="0">
                <a:solidFill>
                  <a:prstClr val="black"/>
                </a:solidFill>
                <a:latin typeface="Corbel" panose="020B0503020204020204" pitchFamily="34" charset="0"/>
              </a:rPr>
              <a:t>KOBİ, </a:t>
            </a:r>
            <a:r>
              <a:rPr lang="tr-TR" sz="1200" b="1" dirty="0" smtClean="0">
                <a:solidFill>
                  <a:prstClr val="black"/>
                </a:solidFill>
                <a:latin typeface="Corbel" panose="020B0503020204020204" pitchFamily="34" charset="0"/>
              </a:rPr>
              <a:t>2.000 </a:t>
            </a:r>
            <a:r>
              <a:rPr lang="tr-TR" sz="1200" b="1" dirty="0">
                <a:solidFill>
                  <a:prstClr val="black"/>
                </a:solidFill>
                <a:latin typeface="Corbel" panose="020B0503020204020204" pitchFamily="34" charset="0"/>
              </a:rPr>
              <a:t>Avrupalı Ar-Ge aktörü ile ortaklık kurdu</a:t>
            </a:r>
            <a:r>
              <a:rPr lang="tr-TR" sz="1400" b="1" dirty="0">
                <a:solidFill>
                  <a:prstClr val="black"/>
                </a:solidFill>
                <a:latin typeface="Corbel" panose="020B0503020204020204" pitchFamily="34" charset="0"/>
              </a:rPr>
              <a:t>  </a:t>
            </a:r>
            <a:endParaRPr lang="en-US" sz="1000" b="1" dirty="0">
              <a:solidFill>
                <a:prstClr val="black"/>
              </a:solidFill>
              <a:latin typeface="Corbel" panose="020B0503020204020204" pitchFamily="34" charset="0"/>
            </a:endParaRPr>
          </a:p>
        </p:txBody>
      </p:sp>
      <p:sp>
        <p:nvSpPr>
          <p:cNvPr id="35" name="Oval 34"/>
          <p:cNvSpPr/>
          <p:nvPr/>
        </p:nvSpPr>
        <p:spPr>
          <a:xfrm>
            <a:off x="7226066" y="2545657"/>
            <a:ext cx="1234366" cy="1171374"/>
          </a:xfrm>
          <a:prstGeom prst="ellipse">
            <a:avLst/>
          </a:prstGeom>
          <a:blipFill>
            <a:blip r:embed="rId5" cstate="print"/>
            <a:stretch>
              <a:fillRect/>
            </a:stretch>
          </a:blipFill>
          <a:ln>
            <a:noFill/>
          </a:ln>
          <a:effectLst>
            <a:innerShdw blurRad="203200" dist="50800" dir="54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Corbel" pitchFamily="34" charset="0"/>
            </a:endParaRPr>
          </a:p>
        </p:txBody>
      </p:sp>
      <p:sp>
        <p:nvSpPr>
          <p:cNvPr id="36" name="TextBox 867"/>
          <p:cNvSpPr txBox="1"/>
          <p:nvPr/>
        </p:nvSpPr>
        <p:spPr>
          <a:xfrm>
            <a:off x="6228184" y="3813633"/>
            <a:ext cx="2700000" cy="461665"/>
          </a:xfrm>
          <a:prstGeom prst="rect">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72000" algn="ctr"/>
            <a:r>
              <a:rPr lang="tr-TR" sz="1200" b="1" dirty="0">
                <a:solidFill>
                  <a:prstClr val="black"/>
                </a:solidFill>
                <a:latin typeface="Corbel" panose="020B0503020204020204" pitchFamily="34" charset="0"/>
              </a:rPr>
              <a:t>350 Türk araştırmacı Avrupa </a:t>
            </a:r>
          </a:p>
          <a:p>
            <a:pPr marL="72000" algn="ctr"/>
            <a:r>
              <a:rPr lang="tr-TR" sz="1200" b="1" dirty="0">
                <a:solidFill>
                  <a:prstClr val="black"/>
                </a:solidFill>
                <a:latin typeface="Corbel" panose="020B0503020204020204" pitchFamily="34" charset="0"/>
              </a:rPr>
              <a:t>araştırma merkezlerinde çalıştı</a:t>
            </a:r>
          </a:p>
        </p:txBody>
      </p:sp>
      <p:grpSp>
        <p:nvGrpSpPr>
          <p:cNvPr id="37" name="Group 36"/>
          <p:cNvGrpSpPr/>
          <p:nvPr/>
        </p:nvGrpSpPr>
        <p:grpSpPr>
          <a:xfrm>
            <a:off x="193651" y="4826166"/>
            <a:ext cx="6893940" cy="1477328"/>
            <a:chOff x="179590" y="4077559"/>
            <a:chExt cx="6893940" cy="1477328"/>
          </a:xfrm>
        </p:grpSpPr>
        <p:sp>
          <p:nvSpPr>
            <p:cNvPr id="38" name="Rectangle 1245"/>
            <p:cNvSpPr/>
            <p:nvPr/>
          </p:nvSpPr>
          <p:spPr>
            <a:xfrm>
              <a:off x="208926" y="4077559"/>
              <a:ext cx="6864604" cy="1477328"/>
            </a:xfrm>
            <a:prstGeom prst="rect">
              <a:avLst/>
            </a:prstGeom>
            <a:ln>
              <a:solidFill>
                <a:schemeClr val="accent3">
                  <a:lumMod val="50000"/>
                </a:schemeClr>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00025">
                <a:spcBef>
                  <a:spcPts val="600"/>
                </a:spcBef>
                <a:spcAft>
                  <a:spcPts val="600"/>
                </a:spcAft>
                <a:buFont typeface="Arial" panose="020B0604020202020204" pitchFamily="34" charset="0"/>
                <a:buChar char="•"/>
              </a:pPr>
              <a:endParaRPr lang="tr-TR" sz="1600" dirty="0">
                <a:solidFill>
                  <a:prstClr val="black"/>
                </a:solidFill>
                <a:latin typeface="Futura Bk BT" panose="020B0502020204020303" pitchFamily="34" charset="0"/>
              </a:endParaRPr>
            </a:p>
            <a:p>
              <a:pPr marL="285750" indent="-200025">
                <a:spcBef>
                  <a:spcPts val="600"/>
                </a:spcBef>
                <a:spcAft>
                  <a:spcPts val="600"/>
                </a:spcAft>
                <a:buFont typeface="Arial" panose="020B0604020202020204" pitchFamily="34" charset="0"/>
                <a:buChar char="•"/>
              </a:pPr>
              <a:endParaRPr lang="tr-TR" sz="100" dirty="0">
                <a:solidFill>
                  <a:prstClr val="black"/>
                </a:solidFill>
                <a:latin typeface="Futura Bk BT" panose="020B0502020204020303" pitchFamily="34" charset="0"/>
              </a:endParaRPr>
            </a:p>
            <a:p>
              <a:pPr marL="285750" indent="-200025">
                <a:spcAft>
                  <a:spcPts val="600"/>
                </a:spcAft>
                <a:buFont typeface="Arial" panose="020B0604020202020204" pitchFamily="34" charset="0"/>
                <a:buChar char="•"/>
              </a:pPr>
              <a:r>
                <a:rPr lang="tr-TR" sz="1600" dirty="0">
                  <a:solidFill>
                    <a:prstClr val="black"/>
                  </a:solidFill>
                  <a:latin typeface="Futura Bk BT" panose="020B0502020204020303" pitchFamily="34" charset="0"/>
                </a:rPr>
                <a:t>En iyi küresel oyunculara erişim sağlandı</a:t>
              </a:r>
            </a:p>
            <a:p>
              <a:pPr marL="285750" indent="-200025">
                <a:spcAft>
                  <a:spcPts val="600"/>
                </a:spcAft>
                <a:buFont typeface="Arial" panose="020B0604020202020204" pitchFamily="34" charset="0"/>
                <a:buChar char="•"/>
              </a:pPr>
              <a:r>
                <a:rPr lang="tr-TR" sz="1600" dirty="0">
                  <a:solidFill>
                    <a:prstClr val="black"/>
                  </a:solidFill>
                  <a:latin typeface="Futura Bk BT" panose="020B0502020204020303" pitchFamily="34" charset="0"/>
                </a:rPr>
                <a:t>Çok ortaklı ve çok disiplinli araştırma kültürü kazanıldı</a:t>
              </a:r>
            </a:p>
            <a:p>
              <a:pPr marL="285750" indent="-200025">
                <a:spcAft>
                  <a:spcPts val="600"/>
                </a:spcAft>
                <a:buFont typeface="Arial" panose="020B0604020202020204" pitchFamily="34" charset="0"/>
                <a:buChar char="•"/>
              </a:pPr>
              <a:r>
                <a:rPr lang="tr-TR" sz="1600" dirty="0">
                  <a:solidFill>
                    <a:prstClr val="black"/>
                  </a:solidFill>
                  <a:latin typeface="Futura Bk BT" panose="020B0502020204020303" pitchFamily="34" charset="0"/>
                </a:rPr>
                <a:t>Tersine beyin göçüne ivme kazandırdı (MC bursu-319 araştırmacı)</a:t>
              </a:r>
            </a:p>
          </p:txBody>
        </p:sp>
        <p:grpSp>
          <p:nvGrpSpPr>
            <p:cNvPr id="39" name="Group 38"/>
            <p:cNvGrpSpPr/>
            <p:nvPr/>
          </p:nvGrpSpPr>
          <p:grpSpPr>
            <a:xfrm>
              <a:off x="179590" y="4084373"/>
              <a:ext cx="6888448" cy="378624"/>
              <a:chOff x="179590" y="4084373"/>
              <a:chExt cx="6888448" cy="378624"/>
            </a:xfrm>
          </p:grpSpPr>
          <p:sp>
            <p:nvSpPr>
              <p:cNvPr id="40" name="Rectangle 1244"/>
              <p:cNvSpPr/>
              <p:nvPr/>
            </p:nvSpPr>
            <p:spPr>
              <a:xfrm>
                <a:off x="203434" y="4093665"/>
                <a:ext cx="6864604" cy="369332"/>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dirty="0">
                  <a:solidFill>
                    <a:prstClr val="black"/>
                  </a:solidFill>
                  <a:latin typeface="Futura Bk BT" panose="020B0502020204020303" pitchFamily="34" charset="0"/>
                </a:endParaRPr>
              </a:p>
            </p:txBody>
          </p:sp>
          <p:sp>
            <p:nvSpPr>
              <p:cNvPr id="41" name="Rectangle 1246"/>
              <p:cNvSpPr/>
              <p:nvPr/>
            </p:nvSpPr>
            <p:spPr>
              <a:xfrm>
                <a:off x="179590" y="4084373"/>
                <a:ext cx="6864604" cy="369332"/>
              </a:xfrm>
              <a:prstGeom prst="rect">
                <a:avLst/>
              </a:prstGeom>
              <a:noFill/>
              <a:ln>
                <a:noFill/>
              </a:ln>
            </p:spPr>
            <p:txBody>
              <a:bodyPr wrap="square">
                <a:spAutoFit/>
              </a:bodyPr>
              <a:lstStyle/>
              <a:p>
                <a:pPr algn="ctr"/>
                <a:r>
                  <a:rPr lang="tr-TR" b="1" dirty="0" smtClean="0">
                    <a:solidFill>
                      <a:prstClr val="white"/>
                    </a:solidFill>
                    <a:latin typeface="Futura Bk BT" pitchFamily="34" charset="0"/>
                  </a:rPr>
                  <a:t>Kazanımlar</a:t>
                </a:r>
                <a:endParaRPr lang="en-US" b="1" dirty="0">
                  <a:solidFill>
                    <a:prstClr val="white"/>
                  </a:solidFill>
                  <a:latin typeface="Futura Bk BT" pitchFamily="34" charset="0"/>
                </a:endParaRPr>
              </a:p>
            </p:txBody>
          </p:sp>
        </p:grpSp>
      </p:grpSp>
      <p:sp>
        <p:nvSpPr>
          <p:cNvPr id="21" name="Rectangle 20"/>
          <p:cNvSpPr/>
          <p:nvPr/>
        </p:nvSpPr>
        <p:spPr>
          <a:xfrm>
            <a:off x="1856160" y="1835532"/>
            <a:ext cx="7108328" cy="369332"/>
          </a:xfrm>
          <a:prstGeom prst="rect">
            <a:avLst/>
          </a:prstGeom>
          <a:noFill/>
        </p:spPr>
        <p:txBody>
          <a:bodyPr wrap="square" rtlCol="0">
            <a:spAutoFit/>
          </a:bodyPr>
          <a:lstStyle/>
          <a:p>
            <a:pPr algn="ctr"/>
            <a:r>
              <a:rPr lang="tr-TR" altLang="tr-TR" b="1" dirty="0">
                <a:solidFill>
                  <a:schemeClr val="tx2"/>
                </a:solidFill>
                <a:latin typeface="Futura Bk BT" panose="020B0502020204020303" pitchFamily="34" charset="0"/>
              </a:rPr>
              <a:t>Toplam Bütçesi</a:t>
            </a:r>
            <a:r>
              <a:rPr lang="en-US" altLang="tr-TR" b="1" dirty="0">
                <a:solidFill>
                  <a:schemeClr val="tx2"/>
                </a:solidFill>
                <a:latin typeface="Futura Bk BT" panose="020B0502020204020303" pitchFamily="34" charset="0"/>
              </a:rPr>
              <a:t>: </a:t>
            </a:r>
            <a:r>
              <a:rPr lang="tr-TR" altLang="tr-TR" b="1" dirty="0">
                <a:solidFill>
                  <a:schemeClr val="tx2"/>
                </a:solidFill>
                <a:latin typeface="Futura Bk BT" panose="020B0502020204020303" pitchFamily="34" charset="0"/>
              </a:rPr>
              <a:t>53.2  Milyar </a:t>
            </a:r>
            <a:r>
              <a:rPr lang="en-US" altLang="tr-TR" b="1" dirty="0" smtClean="0">
                <a:solidFill>
                  <a:schemeClr val="tx2"/>
                </a:solidFill>
                <a:latin typeface="Futura Bk BT" panose="020B0502020204020303" pitchFamily="34" charset="0"/>
              </a:rPr>
              <a:t>€</a:t>
            </a:r>
            <a:r>
              <a:rPr lang="tr-TR" altLang="tr-TR" b="1" dirty="0" smtClean="0">
                <a:solidFill>
                  <a:schemeClr val="tx2"/>
                </a:solidFill>
                <a:latin typeface="Futura Bk BT" panose="020B0502020204020303" pitchFamily="34" charset="0"/>
              </a:rPr>
              <a:t>, Geri dönüş miktarı: 200 Milyon € </a:t>
            </a:r>
            <a:endParaRPr lang="en-US" altLang="tr-TR" b="1" dirty="0">
              <a:solidFill>
                <a:schemeClr val="tx2"/>
              </a:solidFill>
              <a:latin typeface="Futura Bk BT" panose="020B0502020204020303" pitchFamily="34" charset="0"/>
            </a:endParaRPr>
          </a:p>
        </p:txBody>
      </p:sp>
      <p:grpSp>
        <p:nvGrpSpPr>
          <p:cNvPr id="23" name="Group 21"/>
          <p:cNvGrpSpPr>
            <a:grpSpLocks/>
          </p:cNvGrpSpPr>
          <p:nvPr/>
        </p:nvGrpSpPr>
        <p:grpSpPr bwMode="auto">
          <a:xfrm>
            <a:off x="6626207" y="4581128"/>
            <a:ext cx="2410289" cy="1842625"/>
            <a:chOff x="522965" y="-81109"/>
            <a:chExt cx="3563246" cy="3312368"/>
          </a:xfrm>
        </p:grpSpPr>
        <p:sp>
          <p:nvSpPr>
            <p:cNvPr id="24" name="Oval 23"/>
            <p:cNvSpPr/>
            <p:nvPr/>
          </p:nvSpPr>
          <p:spPr>
            <a:xfrm>
              <a:off x="522965" y="-81109"/>
              <a:ext cx="3563246" cy="3312368"/>
            </a:xfrm>
            <a:prstGeom prst="ellipse">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sp>
        <p:sp>
          <p:nvSpPr>
            <p:cNvPr id="25" name="Oval 4"/>
            <p:cNvSpPr/>
            <p:nvPr/>
          </p:nvSpPr>
          <p:spPr>
            <a:xfrm>
              <a:off x="999077" y="249145"/>
              <a:ext cx="2555682" cy="1104606"/>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a:lnSpc>
                  <a:spcPct val="90000"/>
                </a:lnSpc>
                <a:spcAft>
                  <a:spcPct val="35000"/>
                </a:spcAft>
                <a:defRPr/>
              </a:pPr>
              <a:r>
                <a:rPr lang="tr-TR" sz="1600" dirty="0">
                  <a:solidFill>
                    <a:prstClr val="black"/>
                  </a:solidFill>
                  <a:latin typeface="Futura Bk BT" pitchFamily="34" charset="0"/>
                  <a:cs typeface="Arial" pitchFamily="34" charset="0"/>
                </a:rPr>
                <a:t>Proje Büyüklüğü</a:t>
              </a:r>
            </a:p>
            <a:p>
              <a:pPr algn="ctr" defTabSz="622300">
                <a:lnSpc>
                  <a:spcPct val="90000"/>
                </a:lnSpc>
                <a:spcAft>
                  <a:spcPct val="35000"/>
                </a:spcAft>
                <a:defRPr/>
              </a:pPr>
              <a:r>
                <a:rPr lang="tr-TR" sz="1600" b="1" dirty="0" smtClean="0">
                  <a:solidFill>
                    <a:prstClr val="black"/>
                  </a:solidFill>
                  <a:latin typeface="Futura Bk BT" pitchFamily="34" charset="0"/>
                  <a:cs typeface="Arial" pitchFamily="34" charset="0"/>
                </a:rPr>
                <a:t>2,8 </a:t>
              </a:r>
              <a:r>
                <a:rPr lang="tr-TR" sz="1600" b="1" dirty="0">
                  <a:solidFill>
                    <a:prstClr val="black"/>
                  </a:solidFill>
                  <a:latin typeface="Futura Bk BT" pitchFamily="34" charset="0"/>
                  <a:cs typeface="Arial" pitchFamily="34" charset="0"/>
                </a:rPr>
                <a:t>Milyar Avro</a:t>
              </a:r>
              <a:endParaRPr lang="tr-TR" sz="1600" b="1" dirty="0">
                <a:solidFill>
                  <a:prstClr val="black"/>
                </a:solidFill>
                <a:cs typeface="Arial" pitchFamily="34" charset="0"/>
              </a:endParaRPr>
            </a:p>
          </p:txBody>
        </p:sp>
      </p:grpSp>
      <p:grpSp>
        <p:nvGrpSpPr>
          <p:cNvPr id="26" name="Group 22"/>
          <p:cNvGrpSpPr>
            <a:grpSpLocks/>
          </p:cNvGrpSpPr>
          <p:nvPr/>
        </p:nvGrpSpPr>
        <p:grpSpPr bwMode="auto">
          <a:xfrm>
            <a:off x="6870635" y="5379321"/>
            <a:ext cx="1949837" cy="1218031"/>
            <a:chOff x="883300" y="1431969"/>
            <a:chExt cx="2517366" cy="1880398"/>
          </a:xfrm>
        </p:grpSpPr>
        <p:sp>
          <p:nvSpPr>
            <p:cNvPr id="27" name="Oval 26"/>
            <p:cNvSpPr/>
            <p:nvPr/>
          </p:nvSpPr>
          <p:spPr>
            <a:xfrm>
              <a:off x="883300" y="1431969"/>
              <a:ext cx="2517366" cy="1880398"/>
            </a:xfrm>
            <a:prstGeom prst="ellipse">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sp>
        <p:sp>
          <p:nvSpPr>
            <p:cNvPr id="28" name="Oval 6"/>
            <p:cNvSpPr/>
            <p:nvPr/>
          </p:nvSpPr>
          <p:spPr>
            <a:xfrm>
              <a:off x="1342184" y="1947444"/>
              <a:ext cx="1780236" cy="9392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28016" tIns="128016" rIns="128016" bIns="128016" spcCol="1270" anchor="ctr"/>
            <a:lstStyle/>
            <a:p>
              <a:pPr algn="ctr" defTabSz="800100">
                <a:lnSpc>
                  <a:spcPct val="90000"/>
                </a:lnSpc>
                <a:spcAft>
                  <a:spcPct val="35000"/>
                </a:spcAft>
                <a:defRPr/>
              </a:pPr>
              <a:r>
                <a:rPr lang="tr-TR" sz="1600" b="1" dirty="0" smtClean="0">
                  <a:solidFill>
                    <a:prstClr val="black"/>
                  </a:solidFill>
                  <a:latin typeface="Futura Bk BT" pitchFamily="34" charset="0"/>
                  <a:cs typeface="Arial" pitchFamily="34" charset="0"/>
                </a:rPr>
                <a:t>1.000 </a:t>
              </a:r>
              <a:r>
                <a:rPr lang="tr-TR" sz="1600" b="1" dirty="0">
                  <a:solidFill>
                    <a:prstClr val="black"/>
                  </a:solidFill>
                  <a:latin typeface="Futura Bk BT" pitchFamily="34" charset="0"/>
                  <a:cs typeface="Arial" pitchFamily="34" charset="0"/>
                </a:rPr>
                <a:t>proje</a:t>
              </a:r>
            </a:p>
            <a:p>
              <a:pPr algn="ctr" defTabSz="800100">
                <a:lnSpc>
                  <a:spcPct val="90000"/>
                </a:lnSpc>
                <a:spcAft>
                  <a:spcPct val="35000"/>
                </a:spcAft>
                <a:defRPr/>
              </a:pPr>
              <a:endParaRPr lang="tr-TR" sz="900" dirty="0">
                <a:solidFill>
                  <a:prstClr val="black"/>
                </a:solidFill>
                <a:latin typeface="Futura Bk BT" pitchFamily="34" charset="0"/>
                <a:cs typeface="Arial" pitchFamily="34" charset="0"/>
              </a:endParaRPr>
            </a:p>
            <a:p>
              <a:pPr algn="ctr" defTabSz="800100">
                <a:lnSpc>
                  <a:spcPct val="90000"/>
                </a:lnSpc>
                <a:spcAft>
                  <a:spcPct val="35000"/>
                </a:spcAft>
                <a:defRPr/>
              </a:pPr>
              <a:r>
                <a:rPr lang="tr-TR" sz="1600" b="1" dirty="0" smtClean="0">
                  <a:solidFill>
                    <a:prstClr val="black"/>
                  </a:solidFill>
                  <a:latin typeface="Futura Bk BT" pitchFamily="34" charset="0"/>
                  <a:cs typeface="Arial" pitchFamily="34" charset="0"/>
                </a:rPr>
                <a:t>1.184 </a:t>
              </a:r>
              <a:r>
                <a:rPr lang="tr-TR" sz="1600" b="1" dirty="0">
                  <a:solidFill>
                    <a:prstClr val="black"/>
                  </a:solidFill>
                  <a:latin typeface="Futura Bk BT" pitchFamily="34" charset="0"/>
                  <a:cs typeface="Arial" pitchFamily="34" charset="0"/>
                </a:rPr>
                <a:t>Türk partner</a:t>
              </a:r>
            </a:p>
          </p:txBody>
        </p:sp>
      </p:grpSp>
      <p:pic>
        <p:nvPicPr>
          <p:cNvPr id="42" name="Picture 3" descr="C:\Users\selda.ulutas\Desktop\7.ç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996" y="980728"/>
            <a:ext cx="1704532" cy="1382793"/>
          </a:xfrm>
          <a:prstGeom prst="rect">
            <a:avLst/>
          </a:prstGeom>
          <a:noFill/>
          <a:effectLst>
            <a:glow rad="127000">
              <a:schemeClr val="bg1"/>
            </a:glow>
            <a:softEdge rad="31750"/>
          </a:effectLst>
          <a:extLst>
            <a:ext uri="{909E8E84-426E-40DD-AFC4-6F175D3DCCD1}">
              <a14:hiddenFill xmlns:a14="http://schemas.microsoft.com/office/drawing/2010/main">
                <a:solidFill>
                  <a:srgbClr val="FFFFFF"/>
                </a:solidFill>
              </a14:hiddenFill>
            </a:ext>
          </a:extLst>
        </p:spPr>
      </p:pic>
      <p:sp>
        <p:nvSpPr>
          <p:cNvPr id="44" name="Round Same Side Corner Rectangle 12"/>
          <p:cNvSpPr/>
          <p:nvPr/>
        </p:nvSpPr>
        <p:spPr>
          <a:xfrm>
            <a:off x="1893460" y="980729"/>
            <a:ext cx="7143036" cy="432048"/>
          </a:xfrm>
          <a:prstGeom prst="round2SameRect">
            <a:avLst/>
          </a:prstGeom>
          <a:solidFill>
            <a:schemeClr val="accent3">
              <a:lumMod val="50000"/>
            </a:schemeClr>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12576" tIns="112576" rIns="112576" bIns="112576" spcCol="1270" anchor="ctr"/>
          <a:lstStyle/>
          <a:p>
            <a:pPr algn="ctr" defTabSz="755650">
              <a:lnSpc>
                <a:spcPct val="90000"/>
              </a:lnSpc>
              <a:spcAft>
                <a:spcPct val="35000"/>
              </a:spcAft>
            </a:pPr>
            <a:r>
              <a:rPr lang="tr-TR" b="1" dirty="0" smtClean="0">
                <a:solidFill>
                  <a:prstClr val="white"/>
                </a:solidFill>
                <a:latin typeface="Futura Bk BT" pitchFamily="34" charset="0"/>
              </a:rPr>
              <a:t>ERA ile entegrasyonda önemli gelişmeler kaydedilmiştir.</a:t>
            </a:r>
            <a:endParaRPr lang="tr-TR" sz="1400" b="1" dirty="0">
              <a:solidFill>
                <a:prstClr val="white"/>
              </a:solidFill>
              <a:latin typeface="Futura Bk BT" pitchFamily="34" charset="0"/>
            </a:endParaRPr>
          </a:p>
        </p:txBody>
      </p:sp>
    </p:spTree>
    <p:extLst>
      <p:ext uri="{BB962C8B-B14F-4D97-AF65-F5344CB8AC3E}">
        <p14:creationId xmlns:p14="http://schemas.microsoft.com/office/powerpoint/2010/main" val="391722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atin typeface="Corbel" pitchFamily="34" charset="0"/>
              </a:rPr>
              <a:t>Yakıt Pillleri ve Hidrojen </a:t>
            </a:r>
            <a:r>
              <a:rPr lang="tr-TR" dirty="0" smtClean="0">
                <a:latin typeface="Corbel" pitchFamily="34" charset="0"/>
              </a:rPr>
              <a:t>Çağrısı</a:t>
            </a:r>
            <a:endParaRPr lang="tr-TR" dirty="0"/>
          </a:p>
        </p:txBody>
      </p:sp>
      <p:sp>
        <p:nvSpPr>
          <p:cNvPr id="7" name="Rectangle 2"/>
          <p:cNvSpPr txBox="1">
            <a:spLocks noChangeArrowheads="1"/>
          </p:cNvSpPr>
          <p:nvPr/>
        </p:nvSpPr>
        <p:spPr bwMode="auto">
          <a:xfrm>
            <a:off x="467544" y="836612"/>
            <a:ext cx="7596187" cy="6021387"/>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Futura Bk BT"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Futura Bk BT"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Futura Bk BT"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115000"/>
              </a:lnSpc>
              <a:buFontTx/>
              <a:buNone/>
            </a:pPr>
            <a:r>
              <a:rPr lang="tr-TR" altLang="zh-CN" b="1" u="sng" dirty="0" smtClean="0">
                <a:latin typeface="Corbel" pitchFamily="34" charset="0"/>
              </a:rPr>
              <a:t>Açılış Tarihi: </a:t>
            </a:r>
            <a:r>
              <a:rPr lang="tr-TR" altLang="zh-CN" dirty="0" smtClean="0">
                <a:latin typeface="Corbel" pitchFamily="34" charset="0"/>
              </a:rPr>
              <a:t>09 Temmuz 2014</a:t>
            </a:r>
          </a:p>
          <a:p>
            <a:pPr marL="0" indent="0">
              <a:lnSpc>
                <a:spcPct val="115000"/>
              </a:lnSpc>
              <a:buFontTx/>
              <a:buNone/>
            </a:pPr>
            <a:r>
              <a:rPr lang="tr-TR" b="1" u="sng" dirty="0">
                <a:latin typeface="Corbel" pitchFamily="34" charset="0"/>
              </a:rPr>
              <a:t>Kapanış Tarihi: </a:t>
            </a:r>
            <a:r>
              <a:rPr lang="tr-TR" dirty="0">
                <a:latin typeface="Corbel" pitchFamily="34" charset="0"/>
              </a:rPr>
              <a:t>6 Kasım 2014</a:t>
            </a:r>
          </a:p>
          <a:p>
            <a:pPr marL="0" lvl="2" indent="0">
              <a:buFont typeface="Arial" pitchFamily="34" charset="0"/>
              <a:buNone/>
            </a:pPr>
            <a:r>
              <a:rPr lang="tr-TR" sz="2800" b="1" u="sng" dirty="0" smtClean="0">
                <a:latin typeface="Corbel" pitchFamily="34" charset="0"/>
              </a:rPr>
              <a:t>Bütçe:</a:t>
            </a:r>
            <a:r>
              <a:rPr lang="tr-TR" sz="2800" b="1" dirty="0" smtClean="0">
                <a:latin typeface="Corbel" pitchFamily="34" charset="0"/>
              </a:rPr>
              <a:t> </a:t>
            </a:r>
            <a:r>
              <a:rPr lang="tr-TR" dirty="0" smtClean="0">
                <a:latin typeface="Corbel" pitchFamily="34" charset="0"/>
              </a:rPr>
              <a:t>93Milyon Avro</a:t>
            </a:r>
          </a:p>
          <a:p>
            <a:pPr marL="0" lvl="2" indent="0">
              <a:buFont typeface="Arial" pitchFamily="34" charset="0"/>
              <a:buNone/>
            </a:pPr>
            <a:endParaRPr lang="tr-TR" dirty="0" smtClean="0">
              <a:latin typeface="Corbel" pitchFamily="34" charset="0"/>
            </a:endParaRPr>
          </a:p>
          <a:p>
            <a:pPr lvl="1">
              <a:buFont typeface="Wingdings" pitchFamily="2" charset="2"/>
              <a:buChar char="Ø"/>
            </a:pPr>
            <a:endParaRPr lang="tr-TR" sz="2000" dirty="0" smtClean="0">
              <a:latin typeface="Corbe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14452707"/>
              </p:ext>
            </p:extLst>
          </p:nvPr>
        </p:nvGraphicFramePr>
        <p:xfrm>
          <a:off x="467542" y="2918778"/>
          <a:ext cx="7596188" cy="3030504"/>
        </p:xfrm>
        <a:graphic>
          <a:graphicData uri="http://schemas.openxmlformats.org/drawingml/2006/table">
            <a:tbl>
              <a:tblPr firstRow="1" firstCol="1" bandRow="1">
                <a:tableStyleId>{5C22544A-7EE6-4342-B048-85BDC9FD1C3A}</a:tableStyleId>
              </a:tblPr>
              <a:tblGrid>
                <a:gridCol w="1899047"/>
                <a:gridCol w="1899047"/>
                <a:gridCol w="1899047"/>
                <a:gridCol w="1899047"/>
              </a:tblGrid>
              <a:tr h="378813">
                <a:tc>
                  <a:txBody>
                    <a:bodyPr/>
                    <a:lstStyle/>
                    <a:p>
                      <a:pPr>
                        <a:spcAft>
                          <a:spcPts val="0"/>
                        </a:spcAft>
                      </a:pPr>
                      <a:r>
                        <a:rPr lang="tr-TR" sz="1800" dirty="0">
                          <a:effectLst/>
                        </a:rPr>
                        <a:t>Alan</a:t>
                      </a:r>
                      <a:endParaRPr lang="tr-TR" sz="2000" dirty="0">
                        <a:effectLst/>
                        <a:latin typeface="Times New Roman"/>
                        <a:ea typeface="Times New Roman"/>
                        <a:cs typeface="Times New Roman"/>
                      </a:endParaRPr>
                    </a:p>
                  </a:txBody>
                  <a:tcPr marL="68580" marR="68580" marT="0" marB="0"/>
                </a:tc>
                <a:tc>
                  <a:txBody>
                    <a:bodyPr/>
                    <a:lstStyle/>
                    <a:p>
                      <a:pPr>
                        <a:spcAft>
                          <a:spcPts val="0"/>
                        </a:spcAft>
                      </a:pPr>
                      <a:r>
                        <a:rPr lang="tr-TR" sz="1800">
                          <a:effectLst/>
                        </a:rPr>
                        <a:t>Proje tipi</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Başlık sayısı</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Bütçe (M€)</a:t>
                      </a:r>
                      <a:endParaRPr lang="tr-TR" sz="2000">
                        <a:effectLst/>
                        <a:latin typeface="Times New Roman"/>
                        <a:ea typeface="Times New Roman"/>
                        <a:cs typeface="Times New Roman"/>
                      </a:endParaRPr>
                    </a:p>
                  </a:txBody>
                  <a:tcPr marL="68580" marR="68580" marT="0" marB="0"/>
                </a:tc>
              </a:tr>
              <a:tr h="378813">
                <a:tc rowSpan="2">
                  <a:txBody>
                    <a:bodyPr/>
                    <a:lstStyle/>
                    <a:p>
                      <a:pPr>
                        <a:spcAft>
                          <a:spcPts val="0"/>
                        </a:spcAft>
                      </a:pPr>
                      <a:r>
                        <a:rPr lang="tr-TR" sz="1800" dirty="0" smtClean="0">
                          <a:effectLst/>
                        </a:rPr>
                        <a:t>Ulaşım</a:t>
                      </a:r>
                      <a:endParaRPr lang="tr-TR" sz="2000" dirty="0">
                        <a:effectLst/>
                        <a:latin typeface="Times New Roman"/>
                        <a:ea typeface="Times New Roman"/>
                        <a:cs typeface="Times New Roman"/>
                      </a:endParaRPr>
                    </a:p>
                  </a:txBody>
                  <a:tcPr marL="68580" marR="68580" marT="0" marB="0"/>
                </a:tc>
                <a:tc>
                  <a:txBody>
                    <a:bodyPr/>
                    <a:lstStyle/>
                    <a:p>
                      <a:pPr>
                        <a:spcAft>
                          <a:spcPts val="0"/>
                        </a:spcAft>
                      </a:pPr>
                      <a:r>
                        <a:rPr lang="tr-TR" sz="1800">
                          <a:effectLst/>
                        </a:rPr>
                        <a:t>5 RIA </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5</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10</a:t>
                      </a:r>
                      <a:endParaRPr lang="tr-TR" sz="2000">
                        <a:effectLst/>
                        <a:latin typeface="Times New Roman"/>
                        <a:ea typeface="Times New Roman"/>
                        <a:cs typeface="Times New Roman"/>
                      </a:endParaRPr>
                    </a:p>
                  </a:txBody>
                  <a:tcPr marL="68580" marR="68580" marT="0" marB="0"/>
                </a:tc>
              </a:tr>
              <a:tr h="378813">
                <a:tc vMerge="1">
                  <a:txBody>
                    <a:bodyPr/>
                    <a:lstStyle/>
                    <a:p>
                      <a:endParaRPr lang="tr-TR"/>
                    </a:p>
                  </a:txBody>
                  <a:tcPr/>
                </a:tc>
                <a:tc>
                  <a:txBody>
                    <a:bodyPr/>
                    <a:lstStyle/>
                    <a:p>
                      <a:pPr>
                        <a:spcAft>
                          <a:spcPts val="0"/>
                        </a:spcAft>
                      </a:pPr>
                      <a:r>
                        <a:rPr lang="tr-TR" sz="1800">
                          <a:effectLst/>
                        </a:rPr>
                        <a:t>IA</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1</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32</a:t>
                      </a:r>
                      <a:endParaRPr lang="tr-TR" sz="2000">
                        <a:effectLst/>
                        <a:latin typeface="Times New Roman"/>
                        <a:ea typeface="Times New Roman"/>
                        <a:cs typeface="Times New Roman"/>
                      </a:endParaRPr>
                    </a:p>
                  </a:txBody>
                  <a:tcPr marL="68580" marR="68580" marT="0" marB="0"/>
                </a:tc>
              </a:tr>
              <a:tr h="378813">
                <a:tc rowSpan="2">
                  <a:txBody>
                    <a:bodyPr/>
                    <a:lstStyle/>
                    <a:p>
                      <a:pPr>
                        <a:spcAft>
                          <a:spcPts val="0"/>
                        </a:spcAft>
                      </a:pPr>
                      <a:r>
                        <a:rPr lang="tr-TR" sz="1800">
                          <a:effectLst/>
                        </a:rPr>
                        <a:t>Enerji</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RIA</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8</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16</a:t>
                      </a:r>
                      <a:endParaRPr lang="tr-TR" sz="2000">
                        <a:effectLst/>
                        <a:latin typeface="Times New Roman"/>
                        <a:ea typeface="Times New Roman"/>
                        <a:cs typeface="Times New Roman"/>
                      </a:endParaRPr>
                    </a:p>
                  </a:txBody>
                  <a:tcPr marL="68580" marR="68580" marT="0" marB="0"/>
                </a:tc>
              </a:tr>
              <a:tr h="378813">
                <a:tc vMerge="1">
                  <a:txBody>
                    <a:bodyPr/>
                    <a:lstStyle/>
                    <a:p>
                      <a:endParaRPr lang="tr-TR"/>
                    </a:p>
                  </a:txBody>
                  <a:tcPr/>
                </a:tc>
                <a:tc>
                  <a:txBody>
                    <a:bodyPr/>
                    <a:lstStyle/>
                    <a:p>
                      <a:pPr>
                        <a:spcAft>
                          <a:spcPts val="0"/>
                        </a:spcAft>
                      </a:pPr>
                      <a:r>
                        <a:rPr lang="tr-TR" sz="1800">
                          <a:effectLst/>
                        </a:rPr>
                        <a:t>IA</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3</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25,5</a:t>
                      </a:r>
                      <a:endParaRPr lang="tr-TR" sz="2000">
                        <a:effectLst/>
                        <a:latin typeface="Times New Roman"/>
                        <a:ea typeface="Times New Roman"/>
                        <a:cs typeface="Times New Roman"/>
                      </a:endParaRPr>
                    </a:p>
                  </a:txBody>
                  <a:tcPr marL="68580" marR="68580" marT="0" marB="0"/>
                </a:tc>
              </a:tr>
              <a:tr h="378813">
                <a:tc>
                  <a:txBody>
                    <a:bodyPr/>
                    <a:lstStyle/>
                    <a:p>
                      <a:pPr>
                        <a:spcAft>
                          <a:spcPts val="0"/>
                        </a:spcAft>
                      </a:pPr>
                      <a:r>
                        <a:rPr lang="tr-TR" sz="1800">
                          <a:effectLst/>
                        </a:rPr>
                        <a:t>Kesişen Konular</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IA</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1</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5</a:t>
                      </a:r>
                      <a:endParaRPr lang="tr-TR" sz="2000">
                        <a:effectLst/>
                        <a:latin typeface="Times New Roman"/>
                        <a:ea typeface="Times New Roman"/>
                        <a:cs typeface="Times New Roman"/>
                      </a:endParaRPr>
                    </a:p>
                  </a:txBody>
                  <a:tcPr marL="68580" marR="68580" marT="0" marB="0"/>
                </a:tc>
              </a:tr>
              <a:tr h="378813">
                <a:tc>
                  <a:txBody>
                    <a:bodyPr/>
                    <a:lstStyle/>
                    <a:p>
                      <a:pPr>
                        <a:spcAft>
                          <a:spcPts val="0"/>
                        </a:spcAft>
                      </a:pPr>
                      <a:r>
                        <a:rPr lang="tr-TR" sz="1800">
                          <a:effectLst/>
                        </a:rPr>
                        <a:t>Kapsayıcı konular</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2 CSA + 1 RIA</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3</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4.5</a:t>
                      </a:r>
                      <a:endParaRPr lang="tr-TR" sz="2000">
                        <a:effectLst/>
                        <a:latin typeface="Times New Roman"/>
                        <a:ea typeface="Times New Roman"/>
                        <a:cs typeface="Times New Roman"/>
                      </a:endParaRPr>
                    </a:p>
                  </a:txBody>
                  <a:tcPr marL="68580" marR="68580" marT="0" marB="0"/>
                </a:tc>
              </a:tr>
              <a:tr h="378813">
                <a:tc>
                  <a:txBody>
                    <a:bodyPr/>
                    <a:lstStyle/>
                    <a:p>
                      <a:pPr>
                        <a:spcAft>
                          <a:spcPts val="0"/>
                        </a:spcAft>
                      </a:pPr>
                      <a:r>
                        <a:rPr lang="tr-TR" sz="1800" dirty="0">
                          <a:effectLst/>
                        </a:rPr>
                        <a:t>Toplam</a:t>
                      </a:r>
                      <a:endParaRPr lang="tr-TR" sz="2000" dirty="0">
                        <a:effectLst/>
                        <a:latin typeface="Times New Roman"/>
                        <a:ea typeface="Times New Roman"/>
                        <a:cs typeface="Times New Roman"/>
                      </a:endParaRPr>
                    </a:p>
                  </a:txBody>
                  <a:tcPr marL="68580" marR="68580" marT="0" marB="0"/>
                </a:tc>
                <a:tc>
                  <a:txBody>
                    <a:bodyPr/>
                    <a:lstStyle/>
                    <a:p>
                      <a:pPr>
                        <a:spcAft>
                          <a:spcPts val="0"/>
                        </a:spcAft>
                      </a:pPr>
                      <a:r>
                        <a:rPr lang="tr-TR" sz="1800">
                          <a:effectLst/>
                        </a:rPr>
                        <a:t> </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a:effectLst/>
                        </a:rPr>
                        <a:t>22</a:t>
                      </a:r>
                      <a:endParaRPr lang="tr-TR" sz="2000">
                        <a:effectLst/>
                        <a:latin typeface="Times New Roman"/>
                        <a:ea typeface="Times New Roman"/>
                        <a:cs typeface="Times New Roman"/>
                      </a:endParaRPr>
                    </a:p>
                  </a:txBody>
                  <a:tcPr marL="68580" marR="68580" marT="0" marB="0"/>
                </a:tc>
                <a:tc>
                  <a:txBody>
                    <a:bodyPr/>
                    <a:lstStyle/>
                    <a:p>
                      <a:pPr>
                        <a:spcAft>
                          <a:spcPts val="0"/>
                        </a:spcAft>
                      </a:pPr>
                      <a:r>
                        <a:rPr lang="tr-TR" sz="1800" dirty="0">
                          <a:effectLst/>
                        </a:rPr>
                        <a:t>93</a:t>
                      </a:r>
                      <a:endParaRPr lang="tr-TR" sz="20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0657523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0"/>
            <a:ext cx="8964488" cy="706090"/>
          </a:xfrm>
        </p:spPr>
        <p:txBody>
          <a:bodyPr>
            <a:normAutofit/>
          </a:bodyPr>
          <a:lstStyle/>
          <a:p>
            <a:r>
              <a:rPr lang="tr-TR" sz="2800" dirty="0">
                <a:latin typeface="Corbel" pitchFamily="34" charset="0"/>
              </a:rPr>
              <a:t>Yakıt Pillleri ve Hidrojen </a:t>
            </a:r>
            <a:r>
              <a:rPr lang="tr-TR" sz="2800" dirty="0" smtClean="0">
                <a:latin typeface="Corbel" pitchFamily="34" charset="0"/>
              </a:rPr>
              <a:t>Çağrısı Başlıkları</a:t>
            </a:r>
            <a:endParaRPr lang="tr-TR" sz="28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869391742"/>
              </p:ext>
            </p:extLst>
          </p:nvPr>
        </p:nvGraphicFramePr>
        <p:xfrm>
          <a:off x="395536" y="980728"/>
          <a:ext cx="8136135" cy="3456730"/>
        </p:xfrm>
        <a:graphic>
          <a:graphicData uri="http://schemas.openxmlformats.org/drawingml/2006/table">
            <a:tbl>
              <a:tblPr>
                <a:tableStyleId>{5C22544A-7EE6-4342-B048-85BDC9FD1C3A}</a:tableStyleId>
              </a:tblPr>
              <a:tblGrid>
                <a:gridCol w="8136135"/>
              </a:tblGrid>
              <a:tr h="226756">
                <a:tc>
                  <a:txBody>
                    <a:bodyPr/>
                    <a:lstStyle/>
                    <a:p>
                      <a:pPr algn="ctr" fontAlgn="b"/>
                      <a:r>
                        <a:rPr lang="tr-TR" sz="2000" b="1" u="none" strike="noStrike" dirty="0">
                          <a:effectLst/>
                          <a:latin typeface="Corbel" pitchFamily="34" charset="0"/>
                        </a:rPr>
                        <a:t>Ulaşım</a:t>
                      </a:r>
                      <a:endParaRPr lang="tr-TR" sz="1600" b="1" i="0" u="none" strike="noStrike" dirty="0">
                        <a:solidFill>
                          <a:srgbClr val="000000"/>
                        </a:solidFill>
                        <a:effectLst/>
                        <a:latin typeface="Corbel" pitchFamily="34" charset="0"/>
                      </a:endParaRPr>
                    </a:p>
                  </a:txBody>
                  <a:tcPr marL="8391" marR="8391" marT="8391" marB="0" anchor="b"/>
                </a:tc>
              </a:tr>
              <a:tr h="453512">
                <a:tc>
                  <a:txBody>
                    <a:bodyPr/>
                    <a:lstStyle/>
                    <a:p>
                      <a:pPr algn="l" fontAlgn="ctr"/>
                      <a:r>
                        <a:rPr lang="en-US" sz="1600" u="sng" strike="noStrike" dirty="0">
                          <a:effectLst/>
                          <a:latin typeface="Corbel" pitchFamily="34" charset="0"/>
                          <a:hlinkClick r:id="rId3"/>
                        </a:rPr>
                        <a:t>FCH-01.1-2014: Standardization of components for cost-efficient fuel cell systems for transportation applications</a:t>
                      </a:r>
                      <a:endParaRPr lang="en-US" sz="1600" b="0" i="0" u="sng" strike="noStrike" dirty="0">
                        <a:solidFill>
                          <a:srgbClr val="0000FF"/>
                        </a:solidFill>
                        <a:effectLst/>
                        <a:latin typeface="Corbel" pitchFamily="34" charset="0"/>
                      </a:endParaRPr>
                    </a:p>
                  </a:txBody>
                  <a:tcPr marL="8391" marR="8391" marT="8391" marB="0" anchor="ctr"/>
                </a:tc>
              </a:tr>
              <a:tr h="453512">
                <a:tc>
                  <a:txBody>
                    <a:bodyPr/>
                    <a:lstStyle/>
                    <a:p>
                      <a:pPr algn="l" fontAlgn="ctr"/>
                      <a:r>
                        <a:rPr lang="en-US" sz="1600" u="sng" strike="noStrike" dirty="0">
                          <a:effectLst/>
                          <a:latin typeface="Corbel" pitchFamily="34" charset="0"/>
                          <a:hlinkClick r:id="rId4"/>
                        </a:rPr>
                        <a:t>FCH-01.2-2014: Cell and stack components, stack and system manufacturing technologies and quality assurance</a:t>
                      </a:r>
                      <a:endParaRPr lang="en-US" sz="1600" b="0" i="0" u="sng" strike="noStrike" dirty="0">
                        <a:solidFill>
                          <a:srgbClr val="0000FF"/>
                        </a:solidFill>
                        <a:effectLst/>
                        <a:latin typeface="Corbel" pitchFamily="34" charset="0"/>
                      </a:endParaRPr>
                    </a:p>
                  </a:txBody>
                  <a:tcPr marL="8391" marR="8391" marT="8391" marB="0" anchor="ctr"/>
                </a:tc>
              </a:tr>
              <a:tr h="453512">
                <a:tc>
                  <a:txBody>
                    <a:bodyPr/>
                    <a:lstStyle/>
                    <a:p>
                      <a:pPr algn="l" fontAlgn="ctr"/>
                      <a:r>
                        <a:rPr lang="en-US" sz="1600" u="sng" strike="noStrike" dirty="0">
                          <a:effectLst/>
                          <a:latin typeface="Corbel" pitchFamily="34" charset="0"/>
                          <a:hlinkClick r:id="rId5"/>
                        </a:rPr>
                        <a:t>FCH-01.3-2014: Development of advanced fuel cell systems and system components</a:t>
                      </a:r>
                      <a:endParaRPr lang="en-US" sz="1600" b="0" i="0" u="sng" strike="noStrike" dirty="0">
                        <a:solidFill>
                          <a:srgbClr val="0000FF"/>
                        </a:solidFill>
                        <a:effectLst/>
                        <a:latin typeface="Corbel" pitchFamily="34" charset="0"/>
                      </a:endParaRPr>
                    </a:p>
                  </a:txBody>
                  <a:tcPr marL="8391" marR="8391" marT="8391" marB="0" anchor="ctr"/>
                </a:tc>
              </a:tr>
              <a:tr h="453512">
                <a:tc>
                  <a:txBody>
                    <a:bodyPr/>
                    <a:lstStyle/>
                    <a:p>
                      <a:pPr algn="l" fontAlgn="ctr"/>
                      <a:r>
                        <a:rPr lang="en-US" sz="1600" u="sng" strike="noStrike" dirty="0">
                          <a:effectLst/>
                          <a:latin typeface="Corbel" pitchFamily="34" charset="0"/>
                          <a:hlinkClick r:id="rId6"/>
                        </a:rPr>
                        <a:t>FCH-01.4-2014: Hydrogen storage </a:t>
                      </a:r>
                      <a:r>
                        <a:rPr lang="en-US" sz="1600" u="sng" strike="noStrike" dirty="0" err="1">
                          <a:effectLst/>
                          <a:latin typeface="Corbel" pitchFamily="34" charset="0"/>
                          <a:hlinkClick r:id="rId6"/>
                        </a:rPr>
                        <a:t>standardisation</a:t>
                      </a:r>
                      <a:r>
                        <a:rPr lang="en-US" sz="1600" u="sng" strike="noStrike" dirty="0">
                          <a:effectLst/>
                          <a:latin typeface="Corbel" pitchFamily="34" charset="0"/>
                          <a:hlinkClick r:id="rId6"/>
                        </a:rPr>
                        <a:t> and components optimization for mass production</a:t>
                      </a:r>
                      <a:endParaRPr lang="en-US" sz="1600" b="0" i="0" u="sng" strike="noStrike" dirty="0">
                        <a:solidFill>
                          <a:srgbClr val="0000FF"/>
                        </a:solidFill>
                        <a:effectLst/>
                        <a:latin typeface="Corbel" pitchFamily="34" charset="0"/>
                      </a:endParaRPr>
                    </a:p>
                  </a:txBody>
                  <a:tcPr marL="8391" marR="8391" marT="8391" marB="0" anchor="ctr"/>
                </a:tc>
              </a:tr>
              <a:tr h="453512">
                <a:tc>
                  <a:txBody>
                    <a:bodyPr/>
                    <a:lstStyle/>
                    <a:p>
                      <a:pPr algn="l" fontAlgn="ctr"/>
                      <a:r>
                        <a:rPr lang="en-US" sz="1600" u="sng" strike="noStrike" dirty="0">
                          <a:effectLst/>
                          <a:latin typeface="Corbel" pitchFamily="34" charset="0"/>
                          <a:hlinkClick r:id="rId7"/>
                        </a:rPr>
                        <a:t>FCH-01.5-2014: Development of cost effective and reliable hydrogen </a:t>
                      </a:r>
                      <a:r>
                        <a:rPr lang="en-US" sz="1600" u="sng" strike="noStrike" dirty="0" err="1">
                          <a:effectLst/>
                          <a:latin typeface="Corbel" pitchFamily="34" charset="0"/>
                          <a:hlinkClick r:id="rId7"/>
                        </a:rPr>
                        <a:t>refuelling</a:t>
                      </a:r>
                      <a:r>
                        <a:rPr lang="en-US" sz="1600" u="sng" strike="noStrike" dirty="0">
                          <a:effectLst/>
                          <a:latin typeface="Corbel" pitchFamily="34" charset="0"/>
                          <a:hlinkClick r:id="rId7"/>
                        </a:rPr>
                        <a:t> station components and systems for fuel cell vehicles</a:t>
                      </a:r>
                      <a:endParaRPr lang="en-US" sz="1600" b="0" i="0" u="sng" strike="noStrike" dirty="0">
                        <a:solidFill>
                          <a:srgbClr val="0000FF"/>
                        </a:solidFill>
                        <a:effectLst/>
                        <a:latin typeface="Corbel" pitchFamily="34" charset="0"/>
                      </a:endParaRPr>
                    </a:p>
                  </a:txBody>
                  <a:tcPr marL="8391" marR="8391" marT="8391" marB="0" anchor="ctr"/>
                </a:tc>
              </a:tr>
              <a:tr h="226756">
                <a:tc>
                  <a:txBody>
                    <a:bodyPr/>
                    <a:lstStyle/>
                    <a:p>
                      <a:pPr algn="l" fontAlgn="ctr"/>
                      <a:r>
                        <a:rPr lang="en-US" sz="1600" u="sng" strike="noStrike" dirty="0">
                          <a:effectLst/>
                          <a:latin typeface="Corbel" pitchFamily="34" charset="0"/>
                          <a:hlinkClick r:id="rId8"/>
                        </a:rPr>
                        <a:t>FCH-01.6-2014: Engineering studies for large scale bus </a:t>
                      </a:r>
                      <a:r>
                        <a:rPr lang="en-US" sz="1600" u="sng" strike="noStrike" dirty="0" err="1">
                          <a:effectLst/>
                          <a:latin typeface="Corbel" pitchFamily="34" charset="0"/>
                          <a:hlinkClick r:id="rId8"/>
                        </a:rPr>
                        <a:t>refuelling</a:t>
                      </a:r>
                      <a:endParaRPr lang="en-US" sz="1600" b="0" i="0" u="sng" strike="noStrike" dirty="0">
                        <a:solidFill>
                          <a:srgbClr val="0000FF"/>
                        </a:solidFill>
                        <a:effectLst/>
                        <a:latin typeface="Corbel" pitchFamily="34" charset="0"/>
                      </a:endParaRPr>
                    </a:p>
                  </a:txBody>
                  <a:tcPr marL="8391" marR="8391" marT="8391" marB="0" anchor="ctr"/>
                </a:tc>
              </a:tr>
              <a:tr h="453512">
                <a:tc>
                  <a:txBody>
                    <a:bodyPr/>
                    <a:lstStyle/>
                    <a:p>
                      <a:pPr algn="l" fontAlgn="ctr"/>
                      <a:r>
                        <a:rPr lang="en-US" sz="1600" u="sng" strike="noStrike" dirty="0">
                          <a:effectLst/>
                          <a:latin typeface="Corbel" pitchFamily="34" charset="0"/>
                          <a:hlinkClick r:id="rId9"/>
                        </a:rPr>
                        <a:t>FCH-01.7-2014: Large scale demonstration of </a:t>
                      </a:r>
                      <a:r>
                        <a:rPr lang="en-US" sz="1600" u="sng" strike="noStrike" dirty="0" err="1">
                          <a:effectLst/>
                          <a:latin typeface="Corbel" pitchFamily="34" charset="0"/>
                          <a:hlinkClick r:id="rId9"/>
                        </a:rPr>
                        <a:t>refuelling</a:t>
                      </a:r>
                      <a:r>
                        <a:rPr lang="en-US" sz="1600" u="sng" strike="noStrike" dirty="0">
                          <a:effectLst/>
                          <a:latin typeface="Corbel" pitchFamily="34" charset="0"/>
                          <a:hlinkClick r:id="rId9"/>
                        </a:rPr>
                        <a:t> infrastructure for road vehicles</a:t>
                      </a:r>
                      <a:endParaRPr lang="en-US" sz="1600" b="0" i="0" u="sng" strike="noStrike" dirty="0">
                        <a:solidFill>
                          <a:srgbClr val="0000FF"/>
                        </a:solidFill>
                        <a:effectLst/>
                        <a:latin typeface="Corbel" pitchFamily="34" charset="0"/>
                      </a:endParaRPr>
                    </a:p>
                  </a:txBody>
                  <a:tcPr marL="8391" marR="8391" marT="8391" marB="0" anchor="ctr"/>
                </a:tc>
              </a:tr>
            </a:tbl>
          </a:graphicData>
        </a:graphic>
      </p:graphicFrame>
      <p:sp>
        <p:nvSpPr>
          <p:cNvPr id="5" name="Slide Number Placeholder 4"/>
          <p:cNvSpPr>
            <a:spLocks noGrp="1"/>
          </p:cNvSpPr>
          <p:nvPr>
            <p:ph type="sldNum" sz="quarter" idx="12"/>
          </p:nvPr>
        </p:nvSpPr>
        <p:spPr/>
        <p:txBody>
          <a:bodyPr/>
          <a:lstStyle/>
          <a:p>
            <a:pPr>
              <a:defRPr/>
            </a:pPr>
            <a:fld id="{9D8E0B29-79CE-4EE3-8463-FE30A66D0B9E}" type="slidenum">
              <a:rPr lang="tr-TR" smtClean="0">
                <a:solidFill>
                  <a:srgbClr val="000000"/>
                </a:solidFill>
              </a:rPr>
              <a:pPr>
                <a:defRPr/>
              </a:pPr>
              <a:t>71</a:t>
            </a:fld>
            <a:endParaRPr lang="tr-TR">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39731001"/>
              </p:ext>
            </p:extLst>
          </p:nvPr>
        </p:nvGraphicFramePr>
        <p:xfrm>
          <a:off x="395536" y="4653136"/>
          <a:ext cx="8136904" cy="2068830"/>
        </p:xfrm>
        <a:graphic>
          <a:graphicData uri="http://schemas.openxmlformats.org/drawingml/2006/table">
            <a:tbl>
              <a:tblPr>
                <a:tableStyleId>{5C22544A-7EE6-4342-B048-85BDC9FD1C3A}</a:tableStyleId>
              </a:tblPr>
              <a:tblGrid>
                <a:gridCol w="8136904"/>
              </a:tblGrid>
              <a:tr h="190500">
                <a:tc>
                  <a:txBody>
                    <a:bodyPr/>
                    <a:lstStyle/>
                    <a:p>
                      <a:pPr algn="ctr" fontAlgn="b"/>
                      <a:r>
                        <a:rPr lang="tr-TR" sz="1800" b="1" u="none" strike="noStrike" dirty="0">
                          <a:effectLst/>
                          <a:latin typeface="Corbel" pitchFamily="34" charset="0"/>
                        </a:rPr>
                        <a:t>Kapsayıcı Konular</a:t>
                      </a:r>
                      <a:endParaRPr lang="tr-TR" sz="1800" b="1" i="0" u="none" strike="noStrike" dirty="0">
                        <a:solidFill>
                          <a:srgbClr val="000000"/>
                        </a:solidFill>
                        <a:effectLst/>
                        <a:latin typeface="Corbel" pitchFamily="34" charset="0"/>
                      </a:endParaRPr>
                    </a:p>
                  </a:txBody>
                  <a:tcPr marL="9525" marR="9525" marT="9525" marB="0" anchor="b"/>
                </a:tc>
              </a:tr>
              <a:tr h="190500">
                <a:tc>
                  <a:txBody>
                    <a:bodyPr/>
                    <a:lstStyle/>
                    <a:p>
                      <a:pPr algn="l" fontAlgn="ctr"/>
                      <a:r>
                        <a:rPr lang="tr-TR" sz="1600" u="sng" strike="noStrike">
                          <a:effectLst/>
                          <a:latin typeface="Corbel" pitchFamily="34" charset="0"/>
                          <a:hlinkClick r:id="rId10"/>
                        </a:rPr>
                        <a:t>FCH-03.1-2014: Hydrogen territories</a:t>
                      </a:r>
                      <a:endParaRPr lang="tr-TR" sz="1600" b="0" i="0" u="sng" strike="noStrike">
                        <a:solidFill>
                          <a:srgbClr val="0000FF"/>
                        </a:solidFill>
                        <a:effectLst/>
                        <a:latin typeface="Corbel" pitchFamily="34" charset="0"/>
                      </a:endParaRPr>
                    </a:p>
                  </a:txBody>
                  <a:tcPr marL="9525" marR="9525" marT="9525" marB="0" anchor="ctr"/>
                </a:tc>
              </a:tr>
              <a:tr h="190500">
                <a:tc>
                  <a:txBody>
                    <a:bodyPr/>
                    <a:lstStyle/>
                    <a:p>
                      <a:pPr algn="ctr" fontAlgn="b"/>
                      <a:r>
                        <a:rPr lang="tr-TR" sz="1800" b="1" u="none" strike="noStrike" dirty="0">
                          <a:effectLst/>
                          <a:latin typeface="Corbel" pitchFamily="34" charset="0"/>
                        </a:rPr>
                        <a:t>Kesişen Konular</a:t>
                      </a:r>
                      <a:endParaRPr lang="tr-TR" sz="1800" b="1" i="0" u="none" strike="noStrike" dirty="0">
                        <a:solidFill>
                          <a:srgbClr val="000000"/>
                        </a:solidFill>
                        <a:effectLst/>
                        <a:latin typeface="Corbel" pitchFamily="34" charset="0"/>
                      </a:endParaRPr>
                    </a:p>
                  </a:txBody>
                  <a:tcPr marL="9525" marR="9525" marT="9525" marB="0" anchor="b"/>
                </a:tc>
              </a:tr>
              <a:tr h="190500">
                <a:tc>
                  <a:txBody>
                    <a:bodyPr/>
                    <a:lstStyle/>
                    <a:p>
                      <a:pPr algn="l" fontAlgn="ctr"/>
                      <a:r>
                        <a:rPr lang="tr-TR" sz="1600" u="sng" strike="noStrike">
                          <a:effectLst/>
                          <a:latin typeface="Corbel" pitchFamily="34" charset="0"/>
                          <a:hlinkClick r:id="rId11"/>
                        </a:rPr>
                        <a:t>FCH-04.1-2014: Educational initiatives</a:t>
                      </a:r>
                      <a:endParaRPr lang="tr-TR" sz="1600" b="0" i="0" u="sng" strike="noStrike">
                        <a:solidFill>
                          <a:srgbClr val="0000FF"/>
                        </a:solidFill>
                        <a:effectLst/>
                        <a:latin typeface="Corbel" pitchFamily="34" charset="0"/>
                      </a:endParaRPr>
                    </a:p>
                  </a:txBody>
                  <a:tcPr marL="9525" marR="9525" marT="9525" marB="0" anchor="ctr"/>
                </a:tc>
              </a:tr>
              <a:tr h="381000">
                <a:tc>
                  <a:txBody>
                    <a:bodyPr/>
                    <a:lstStyle/>
                    <a:p>
                      <a:pPr algn="l" fontAlgn="ctr"/>
                      <a:r>
                        <a:rPr lang="en-US" sz="1600" u="sng" strike="noStrike">
                          <a:effectLst/>
                          <a:latin typeface="Corbel" pitchFamily="34" charset="0"/>
                          <a:hlinkClick r:id="rId12"/>
                        </a:rPr>
                        <a:t>FCH-04.2-2014: Develop strategies to raise public awareness of fuel cell and hydrogen technologies</a:t>
                      </a:r>
                      <a:endParaRPr lang="en-US" sz="1600" b="0" i="0" u="sng" strike="noStrike">
                        <a:solidFill>
                          <a:srgbClr val="0000FF"/>
                        </a:solidFill>
                        <a:effectLst/>
                        <a:latin typeface="Corbel" pitchFamily="34" charset="0"/>
                      </a:endParaRPr>
                    </a:p>
                  </a:txBody>
                  <a:tcPr marL="9525" marR="9525" marT="9525" marB="0" anchor="ctr"/>
                </a:tc>
              </a:tr>
              <a:tr h="381000">
                <a:tc>
                  <a:txBody>
                    <a:bodyPr/>
                    <a:lstStyle/>
                    <a:p>
                      <a:pPr algn="l" fontAlgn="ctr"/>
                      <a:r>
                        <a:rPr lang="en-US" sz="1600" u="sng" strike="noStrike" dirty="0">
                          <a:effectLst/>
                          <a:latin typeface="Corbel" pitchFamily="34" charset="0"/>
                          <a:hlinkClick r:id="rId13"/>
                        </a:rPr>
                        <a:t>FCH-04.3-2014: Pre-normative research on vented deflagrations in containers and enclosures for hydrogen energy applications</a:t>
                      </a:r>
                      <a:endParaRPr lang="en-US" sz="1600" b="0" i="0" u="sng" strike="noStrike" dirty="0">
                        <a:solidFill>
                          <a:srgbClr val="0000FF"/>
                        </a:solidFill>
                        <a:effectLst/>
                        <a:latin typeface="Corbel" pitchFamily="34" charset="0"/>
                      </a:endParaRPr>
                    </a:p>
                  </a:txBody>
                  <a:tcPr marL="9525" marR="9525" marT="9525" marB="0" anchor="ctr"/>
                </a:tc>
              </a:tr>
            </a:tbl>
          </a:graphicData>
        </a:graphic>
      </p:graphicFrame>
    </p:spTree>
    <p:extLst>
      <p:ext uri="{BB962C8B-B14F-4D97-AF65-F5344CB8AC3E}">
        <p14:creationId xmlns:p14="http://schemas.microsoft.com/office/powerpoint/2010/main" val="6199654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172400" cy="706090"/>
          </a:xfrm>
        </p:spPr>
        <p:txBody>
          <a:bodyPr/>
          <a:lstStyle/>
          <a:p>
            <a:r>
              <a:rPr lang="tr-TR" dirty="0" smtClean="0">
                <a:latin typeface="Corbel" pitchFamily="34" charset="0"/>
              </a:rPr>
              <a:t>Ortak Arama-ETNA+</a:t>
            </a:r>
            <a:endParaRPr lang="tr-TR" dirty="0">
              <a:latin typeface="Corbel" pitchFamily="34" charset="0"/>
            </a:endParaRPr>
          </a:p>
        </p:txBody>
      </p:sp>
      <p:pic>
        <p:nvPicPr>
          <p:cNvPr id="244739" name="Picture 3"/>
          <p:cNvPicPr>
            <a:picLocks noGrp="1" noChangeAspect="1" noChangeArrowheads="1"/>
          </p:cNvPicPr>
          <p:nvPr>
            <p:ph idx="1"/>
          </p:nvPr>
        </p:nvPicPr>
        <p:blipFill>
          <a:blip r:embed="rId3" cstate="print"/>
          <a:srcRect/>
          <a:stretch>
            <a:fillRect/>
          </a:stretch>
        </p:blipFill>
        <p:spPr bwMode="auto">
          <a:xfrm>
            <a:off x="714375" y="1340768"/>
            <a:ext cx="7715250" cy="5040560"/>
          </a:xfrm>
          <a:prstGeom prst="rect">
            <a:avLst/>
          </a:prstGeom>
          <a:noFill/>
          <a:ln w="9525">
            <a:noFill/>
            <a:miter lim="800000"/>
            <a:headEnd/>
            <a:tailEnd/>
          </a:ln>
        </p:spPr>
      </p:pic>
      <p:sp>
        <p:nvSpPr>
          <p:cNvPr id="8" name="7 Oval"/>
          <p:cNvSpPr/>
          <p:nvPr/>
        </p:nvSpPr>
        <p:spPr>
          <a:xfrm>
            <a:off x="1835696" y="3356992"/>
            <a:ext cx="1080120" cy="360040"/>
          </a:xfrm>
          <a:prstGeom prst="ellipse">
            <a:avLst/>
          </a:prstGeom>
          <a:noFill/>
          <a:ln>
            <a:solidFill>
              <a:srgbClr val="FF0D0D"/>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9" name="8 Metin kutusu"/>
          <p:cNvSpPr txBox="1"/>
          <p:nvPr/>
        </p:nvSpPr>
        <p:spPr>
          <a:xfrm>
            <a:off x="5436096" y="5949280"/>
            <a:ext cx="3312368" cy="369332"/>
          </a:xfrm>
          <a:prstGeom prst="rect">
            <a:avLst/>
          </a:prstGeom>
          <a:solidFill>
            <a:schemeClr val="accent3">
              <a:hueOff val="0"/>
              <a:satOff val="0"/>
              <a:lumOff val="0"/>
            </a:schemeClr>
          </a:solidFill>
        </p:spPr>
        <p:txBody>
          <a:bodyPr wrap="square" rtlCol="0">
            <a:spAutoFit/>
          </a:bodyPr>
          <a:lstStyle/>
          <a:p>
            <a:r>
              <a:rPr lang="tr-TR" dirty="0" smtClean="0">
                <a:latin typeface="Corbel" pitchFamily="34" charset="0"/>
              </a:rPr>
              <a:t>http://www.transport-</a:t>
            </a:r>
            <a:r>
              <a:rPr lang="tr-TR" dirty="0" err="1" smtClean="0">
                <a:latin typeface="Corbel" pitchFamily="34" charset="0"/>
              </a:rPr>
              <a:t>ncps</a:t>
            </a:r>
            <a:r>
              <a:rPr lang="tr-TR" dirty="0" smtClean="0">
                <a:latin typeface="Corbel" pitchFamily="34" charset="0"/>
              </a:rPr>
              <a:t>.net/</a:t>
            </a:r>
            <a:endParaRPr lang="tr-TR" dirty="0">
              <a:latin typeface="Corbel" pitchFamily="34" charset="0"/>
            </a:endParaRPr>
          </a:p>
        </p:txBody>
      </p:sp>
    </p:spTree>
    <p:extLst>
      <p:ext uri="{BB962C8B-B14F-4D97-AF65-F5344CB8AC3E}">
        <p14:creationId xmlns:p14="http://schemas.microsoft.com/office/powerpoint/2010/main" val="25073012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0"/>
            <a:ext cx="8172450" cy="706438"/>
          </a:xfrm>
        </p:spPr>
        <p:txBody>
          <a:bodyPr>
            <a:normAutofit/>
          </a:bodyPr>
          <a:lstStyle/>
          <a:p>
            <a:r>
              <a:rPr lang="tr-TR" dirty="0" smtClean="0">
                <a:latin typeface="Corbel" pitchFamily="34" charset="0"/>
              </a:rPr>
              <a:t>PPP </a:t>
            </a:r>
            <a:r>
              <a:rPr lang="tr-TR" dirty="0" err="1" smtClean="0">
                <a:latin typeface="Corbel" pitchFamily="34" charset="0"/>
              </a:rPr>
              <a:t>Information</a:t>
            </a:r>
            <a:r>
              <a:rPr lang="tr-TR" dirty="0" smtClean="0">
                <a:latin typeface="Corbel" pitchFamily="34" charset="0"/>
              </a:rPr>
              <a:t> </a:t>
            </a:r>
            <a:r>
              <a:rPr lang="tr-TR" dirty="0" err="1" smtClean="0">
                <a:latin typeface="Corbel" pitchFamily="34" charset="0"/>
              </a:rPr>
              <a:t>Day</a:t>
            </a:r>
            <a:r>
              <a:rPr lang="tr-TR" dirty="0" smtClean="0">
                <a:latin typeface="Corbel" pitchFamily="34" charset="0"/>
              </a:rPr>
              <a:t> -21.10.2014</a:t>
            </a:r>
          </a:p>
        </p:txBody>
      </p:sp>
      <p:sp>
        <p:nvSpPr>
          <p:cNvPr id="96259"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fld id="{83A6F84C-5B11-46E6-9A0D-8467AE3801E6}" type="slidenum">
              <a:rPr lang="tr-TR" smtClean="0">
                <a:solidFill>
                  <a:srgbClr val="898989"/>
                </a:solidFill>
                <a:latin typeface="Futura Bk BT"/>
              </a:rPr>
              <a:pPr algn="l" eaLnBrk="1" hangingPunct="1"/>
              <a:t>73</a:t>
            </a:fld>
            <a:endParaRPr lang="tr-TR" smtClean="0">
              <a:solidFill>
                <a:srgbClr val="898989"/>
              </a:solidFill>
              <a:latin typeface="Futura Bk BT"/>
            </a:endParaRPr>
          </a:p>
        </p:txBody>
      </p:sp>
      <p:sp>
        <p:nvSpPr>
          <p:cNvPr id="40964" name="Content Placeholder 2"/>
          <p:cNvSpPr>
            <a:spLocks noGrp="1"/>
          </p:cNvSpPr>
          <p:nvPr>
            <p:ph idx="1"/>
          </p:nvPr>
        </p:nvSpPr>
        <p:spPr>
          <a:xfrm>
            <a:off x="0" y="1412875"/>
            <a:ext cx="9144000" cy="5445125"/>
          </a:xfrm>
          <a:gradFill rotWithShape="1">
            <a:gsLst>
              <a:gs pos="0">
                <a:srgbClr val="52769A"/>
              </a:gs>
              <a:gs pos="50000">
                <a:srgbClr val="79ABDD"/>
              </a:gs>
              <a:gs pos="100000">
                <a:srgbClr val="91CCFF"/>
              </a:gs>
            </a:gsLst>
            <a:lin ang="10800000" scaled="1"/>
          </a:gradFill>
        </p:spPr>
        <p:txBody>
          <a:bodyPr>
            <a:normAutofit fontScale="92500" lnSpcReduction="10000"/>
          </a:bodyPr>
          <a:lstStyle/>
          <a:p>
            <a:pPr algn="r" eaLnBrk="1" hangingPunct="1">
              <a:buFont typeface="Arial" pitchFamily="34" charset="0"/>
              <a:buNone/>
              <a:defRPr/>
            </a:pPr>
            <a:endParaRPr lang="tr-TR" sz="1100" b="1" dirty="0" smtClean="0">
              <a:solidFill>
                <a:srgbClr val="17365D"/>
              </a:solidFill>
              <a:latin typeface="Corbel" pitchFamily="34" charset="0"/>
            </a:endParaRPr>
          </a:p>
          <a:p>
            <a:pPr algn="r" eaLnBrk="1" hangingPunct="1">
              <a:buFont typeface="Arial" pitchFamily="34" charset="0"/>
              <a:buNone/>
              <a:defRPr/>
            </a:pPr>
            <a:endParaRPr lang="tr-TR" sz="2800" b="1" dirty="0" smtClean="0">
              <a:solidFill>
                <a:srgbClr val="FF0000"/>
              </a:solidFill>
              <a:latin typeface="Corbel" pitchFamily="34" charset="0"/>
            </a:endParaRPr>
          </a:p>
          <a:p>
            <a:pPr algn="r" eaLnBrk="1" hangingPunct="1">
              <a:buFont typeface="Arial" pitchFamily="34" charset="0"/>
              <a:buNone/>
              <a:defRPr/>
            </a:pPr>
            <a:endParaRPr lang="tr-TR" sz="1600" b="1" dirty="0" smtClean="0">
              <a:solidFill>
                <a:srgbClr val="FF0000"/>
              </a:solidFill>
              <a:latin typeface="Corbel" pitchFamily="34" charset="0"/>
            </a:endParaRPr>
          </a:p>
          <a:p>
            <a:pPr algn="r" eaLnBrk="1" hangingPunct="1">
              <a:buFont typeface="Arial" pitchFamily="34" charset="0"/>
              <a:buNone/>
              <a:defRPr/>
            </a:pPr>
            <a:endParaRPr lang="tr-TR" sz="1100" b="1" dirty="0" smtClean="0">
              <a:solidFill>
                <a:srgbClr val="FF0000"/>
              </a:solidFill>
              <a:latin typeface="Corbel" pitchFamily="34" charset="0"/>
            </a:endParaRPr>
          </a:p>
          <a:p>
            <a:pPr algn="r" eaLnBrk="1" hangingPunct="1">
              <a:buNone/>
              <a:defRPr/>
            </a:pPr>
            <a:endParaRPr lang="tr-TR" sz="2800" b="1" dirty="0" smtClean="0">
              <a:solidFill>
                <a:srgbClr val="FF0000"/>
              </a:solidFill>
              <a:latin typeface="Corbel" pitchFamily="34" charset="0"/>
            </a:endParaRPr>
          </a:p>
          <a:p>
            <a:pPr algn="r" eaLnBrk="1" hangingPunct="1">
              <a:buNone/>
              <a:defRPr/>
            </a:pPr>
            <a:endParaRPr lang="tr-TR" sz="2800" b="1" dirty="0" smtClean="0">
              <a:solidFill>
                <a:srgbClr val="FF0000"/>
              </a:solidFill>
              <a:latin typeface="Corbel" pitchFamily="34" charset="0"/>
            </a:endParaRPr>
          </a:p>
          <a:p>
            <a:pPr algn="r" eaLnBrk="1" hangingPunct="1">
              <a:buNone/>
              <a:defRPr/>
            </a:pPr>
            <a:endParaRPr lang="tr-TR" sz="2800" b="1" dirty="0" smtClean="0">
              <a:solidFill>
                <a:srgbClr val="FF0000"/>
              </a:solidFill>
              <a:latin typeface="Corbel" pitchFamily="34" charset="0"/>
            </a:endParaRPr>
          </a:p>
          <a:p>
            <a:pPr algn="r" eaLnBrk="1" hangingPunct="1">
              <a:buNone/>
              <a:defRPr/>
            </a:pPr>
            <a:r>
              <a:rPr lang="tr-TR" sz="2800" b="1" dirty="0" smtClean="0">
                <a:solidFill>
                  <a:srgbClr val="FF0000"/>
                </a:solidFill>
                <a:latin typeface="Corbel" pitchFamily="34" charset="0"/>
              </a:rPr>
              <a:t>21 </a:t>
            </a:r>
            <a:r>
              <a:rPr lang="tr-TR" sz="2800" b="1" dirty="0" err="1" smtClean="0">
                <a:solidFill>
                  <a:srgbClr val="FF0000"/>
                </a:solidFill>
                <a:latin typeface="Corbel" pitchFamily="34" charset="0"/>
              </a:rPr>
              <a:t>October</a:t>
            </a:r>
            <a:r>
              <a:rPr lang="tr-TR" sz="2800" b="1" dirty="0" smtClean="0">
                <a:solidFill>
                  <a:srgbClr val="FF0000"/>
                </a:solidFill>
                <a:latin typeface="Corbel" pitchFamily="34" charset="0"/>
              </a:rPr>
              <a:t> 2014</a:t>
            </a:r>
          </a:p>
          <a:p>
            <a:pPr algn="r" eaLnBrk="1" hangingPunct="1">
              <a:buFont typeface="Symbol" pitchFamily="18" charset="2"/>
              <a:buChar char="Þ"/>
              <a:defRPr/>
            </a:pPr>
            <a:r>
              <a:rPr lang="tr-TR" sz="2800" b="1" dirty="0" smtClean="0">
                <a:solidFill>
                  <a:srgbClr val="17365D"/>
                </a:solidFill>
                <a:latin typeface="Corbel" pitchFamily="34" charset="0"/>
              </a:rPr>
              <a:t> </a:t>
            </a:r>
            <a:r>
              <a:rPr lang="tr-TR" sz="2800" b="1" dirty="0" err="1" smtClean="0">
                <a:solidFill>
                  <a:srgbClr val="17365D"/>
                </a:solidFill>
                <a:latin typeface="Corbel" pitchFamily="34" charset="0"/>
              </a:rPr>
              <a:t>Brussels</a:t>
            </a:r>
            <a:r>
              <a:rPr lang="tr-TR" sz="2800" b="1" dirty="0" smtClean="0">
                <a:solidFill>
                  <a:srgbClr val="17365D"/>
                </a:solidFill>
                <a:latin typeface="Corbel" pitchFamily="34" charset="0"/>
              </a:rPr>
              <a:t>/ </a:t>
            </a:r>
            <a:r>
              <a:rPr lang="tr-TR" sz="2800" b="1" dirty="0" err="1" smtClean="0">
                <a:solidFill>
                  <a:srgbClr val="17365D"/>
                </a:solidFill>
                <a:latin typeface="Corbel" pitchFamily="34" charset="0"/>
              </a:rPr>
              <a:t>Belgium</a:t>
            </a:r>
            <a:endParaRPr lang="tr-TR" sz="2800" b="1" dirty="0" smtClean="0">
              <a:solidFill>
                <a:srgbClr val="17365D"/>
              </a:solidFill>
              <a:latin typeface="Corbel" pitchFamily="34" charset="0"/>
            </a:endParaRPr>
          </a:p>
          <a:p>
            <a:pPr marL="0" indent="0" algn="r" eaLnBrk="1" hangingPunct="1">
              <a:buFont typeface="Arial" pitchFamily="34" charset="0"/>
              <a:buNone/>
              <a:defRPr/>
            </a:pPr>
            <a:endParaRPr lang="tr-TR" sz="2800" b="1" dirty="0">
              <a:solidFill>
                <a:srgbClr val="17365D"/>
              </a:solidFill>
              <a:latin typeface="Corbel" pitchFamily="34" charset="0"/>
            </a:endParaRPr>
          </a:p>
          <a:p>
            <a:pPr marL="0" indent="0" eaLnBrk="1" hangingPunct="1">
              <a:buFont typeface="Arial" pitchFamily="34" charset="0"/>
              <a:buNone/>
              <a:defRPr/>
            </a:pPr>
            <a:r>
              <a:rPr lang="tr-TR" sz="2400" b="1" dirty="0">
                <a:solidFill>
                  <a:srgbClr val="17365D"/>
                </a:solidFill>
                <a:latin typeface="Corbel" pitchFamily="34" charset="0"/>
              </a:rPr>
              <a:t>   </a:t>
            </a:r>
            <a:endParaRPr lang="tr-TR" sz="2400" b="1" dirty="0" smtClean="0">
              <a:solidFill>
                <a:srgbClr val="17365D"/>
              </a:solidFill>
              <a:latin typeface="Corbel" pitchFamily="34" charset="0"/>
            </a:endParaRPr>
          </a:p>
          <a:p>
            <a:pPr marL="0" indent="0" algn="ctr" eaLnBrk="1" hangingPunct="1">
              <a:buNone/>
              <a:defRPr/>
            </a:pPr>
            <a:r>
              <a:rPr lang="tr-TR" sz="2600" b="1" dirty="0" smtClean="0">
                <a:solidFill>
                  <a:srgbClr val="FF0000"/>
                </a:solidFill>
                <a:latin typeface="Corbel" pitchFamily="34" charset="0"/>
              </a:rPr>
              <a:t>“</a:t>
            </a:r>
            <a:r>
              <a:rPr lang="tr-TR" sz="2600" b="1" dirty="0" err="1" smtClean="0">
                <a:solidFill>
                  <a:srgbClr val="FF0000"/>
                </a:solidFill>
                <a:latin typeface="Corbel" pitchFamily="34" charset="0"/>
              </a:rPr>
              <a:t>Green</a:t>
            </a:r>
            <a:r>
              <a:rPr lang="tr-TR" sz="2600" b="1" dirty="0" smtClean="0">
                <a:solidFill>
                  <a:srgbClr val="FF0000"/>
                </a:solidFill>
                <a:latin typeface="Corbel" pitchFamily="34" charset="0"/>
              </a:rPr>
              <a:t> </a:t>
            </a:r>
            <a:r>
              <a:rPr lang="tr-TR" sz="2600" b="1" dirty="0" err="1" smtClean="0">
                <a:solidFill>
                  <a:srgbClr val="FF0000"/>
                </a:solidFill>
                <a:latin typeface="Corbel" pitchFamily="34" charset="0"/>
              </a:rPr>
              <a:t>Vehicles</a:t>
            </a:r>
            <a:r>
              <a:rPr lang="tr-TR" sz="2600" b="1" dirty="0" smtClean="0">
                <a:solidFill>
                  <a:srgbClr val="FF0000"/>
                </a:solidFill>
                <a:latin typeface="Corbel" pitchFamily="34" charset="0"/>
              </a:rPr>
              <a:t>” </a:t>
            </a:r>
            <a:r>
              <a:rPr lang="tr-TR" sz="2600" b="1" dirty="0" err="1" smtClean="0">
                <a:solidFill>
                  <a:srgbClr val="FF0000"/>
                </a:solidFill>
                <a:latin typeface="Corbel" pitchFamily="34" charset="0"/>
              </a:rPr>
              <a:t>Brokerage</a:t>
            </a:r>
            <a:r>
              <a:rPr lang="tr-TR" sz="2600" b="1" dirty="0" smtClean="0">
                <a:solidFill>
                  <a:srgbClr val="FF0000"/>
                </a:solidFill>
                <a:latin typeface="Corbel" pitchFamily="34" charset="0"/>
              </a:rPr>
              <a:t> </a:t>
            </a:r>
            <a:r>
              <a:rPr lang="tr-TR" sz="2600" b="1" dirty="0" err="1" smtClean="0">
                <a:solidFill>
                  <a:srgbClr val="FF0000"/>
                </a:solidFill>
                <a:latin typeface="Corbel" pitchFamily="34" charset="0"/>
              </a:rPr>
              <a:t>Event</a:t>
            </a:r>
            <a:endParaRPr lang="tr-TR" sz="2600" b="1" dirty="0" smtClean="0">
              <a:solidFill>
                <a:srgbClr val="FF0000"/>
              </a:solidFill>
              <a:latin typeface="Corbel" pitchFamily="34" charset="0"/>
            </a:endParaRPr>
          </a:p>
          <a:p>
            <a:pPr algn="ctr">
              <a:lnSpc>
                <a:spcPct val="115000"/>
              </a:lnSpc>
              <a:spcAft>
                <a:spcPts val="1000"/>
              </a:spcAft>
              <a:buNone/>
              <a:defRPr/>
            </a:pPr>
            <a:r>
              <a:rPr lang="tr-TR" sz="2600" u="sng" dirty="0" smtClean="0">
                <a:solidFill>
                  <a:srgbClr val="0000FF"/>
                </a:solidFill>
                <a:latin typeface="Corbel" pitchFamily="34" charset="0"/>
                <a:ea typeface="Calibri"/>
                <a:cs typeface="Times New Roman"/>
                <a:hlinkClick r:id="rId3"/>
              </a:rPr>
              <a:t>http://ec.europa.eu/research/industrial_technologies/information-day-for-ppp-2014_en.html</a:t>
            </a:r>
          </a:p>
        </p:txBody>
      </p:sp>
      <p:pic>
        <p:nvPicPr>
          <p:cNvPr id="193538" name="Picture 2" descr="http://ec.europa.eu/research/industrial_technologies/images/img/img_partners.jpg"/>
          <p:cNvPicPr>
            <a:picLocks noChangeAspect="1" noChangeArrowheads="1"/>
          </p:cNvPicPr>
          <p:nvPr/>
        </p:nvPicPr>
        <p:blipFill>
          <a:blip r:embed="rId4" cstate="print"/>
          <a:srcRect/>
          <a:stretch>
            <a:fillRect/>
          </a:stretch>
        </p:blipFill>
        <p:spPr bwMode="auto">
          <a:xfrm>
            <a:off x="1259632" y="1556792"/>
            <a:ext cx="4032448" cy="2693675"/>
          </a:xfrm>
          <a:prstGeom prst="rect">
            <a:avLst/>
          </a:prstGeom>
          <a:noFill/>
        </p:spPr>
      </p:pic>
      <p:pic>
        <p:nvPicPr>
          <p:cNvPr id="48130" name="Picture 2" descr="http://ec.europa.eu/research/industrial_technologies/images/ppp-infoday.jpg"/>
          <p:cNvPicPr>
            <a:picLocks noChangeAspect="1" noChangeArrowheads="1"/>
          </p:cNvPicPr>
          <p:nvPr/>
        </p:nvPicPr>
        <p:blipFill>
          <a:blip r:embed="rId5" cstate="print"/>
          <a:srcRect/>
          <a:stretch>
            <a:fillRect/>
          </a:stretch>
        </p:blipFill>
        <p:spPr bwMode="auto">
          <a:xfrm>
            <a:off x="6012160" y="1668016"/>
            <a:ext cx="2867025" cy="1905000"/>
          </a:xfrm>
          <a:prstGeom prst="rect">
            <a:avLst/>
          </a:prstGeom>
          <a:noFill/>
        </p:spPr>
      </p:pic>
    </p:spTree>
    <p:extLst>
      <p:ext uri="{BB962C8B-B14F-4D97-AF65-F5344CB8AC3E}">
        <p14:creationId xmlns:p14="http://schemas.microsoft.com/office/powerpoint/2010/main" val="403171774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0"/>
            <a:ext cx="6516216" cy="706438"/>
          </a:xfrm>
        </p:spPr>
        <p:txBody>
          <a:bodyPr/>
          <a:lstStyle/>
          <a:p>
            <a:r>
              <a:rPr lang="tr-TR" dirty="0" err="1" smtClean="0">
                <a:latin typeface="Corbel" pitchFamily="34" charset="0"/>
              </a:rPr>
              <a:t>Horizon</a:t>
            </a:r>
            <a:r>
              <a:rPr lang="tr-TR" dirty="0" smtClean="0">
                <a:latin typeface="Corbel" pitchFamily="34" charset="0"/>
              </a:rPr>
              <a:t> 2020 </a:t>
            </a:r>
            <a:r>
              <a:rPr lang="tr-TR" dirty="0" err="1" smtClean="0">
                <a:latin typeface="Corbel" pitchFamily="34" charset="0"/>
              </a:rPr>
              <a:t>Events</a:t>
            </a:r>
            <a:endParaRPr lang="tr-TR" dirty="0" smtClean="0">
              <a:latin typeface="Corbel" pitchFamily="34" charset="0"/>
            </a:endParaRPr>
          </a:p>
        </p:txBody>
      </p:sp>
      <p:sp>
        <p:nvSpPr>
          <p:cNvPr id="40964" name="Content Placeholder 2"/>
          <p:cNvSpPr>
            <a:spLocks noGrp="1"/>
          </p:cNvSpPr>
          <p:nvPr>
            <p:ph idx="1"/>
          </p:nvPr>
        </p:nvSpPr>
        <p:spPr>
          <a:xfrm>
            <a:off x="0" y="836713"/>
            <a:ext cx="9144000" cy="6021288"/>
          </a:xfrm>
          <a:noFill/>
        </p:spPr>
        <p:txBody>
          <a:bodyPr>
            <a:normAutofit/>
          </a:bodyPr>
          <a:lstStyle/>
          <a:p>
            <a:pPr algn="r" eaLnBrk="1" hangingPunct="1">
              <a:buFont typeface="Arial" pitchFamily="34" charset="0"/>
              <a:buNone/>
              <a:defRPr/>
            </a:pPr>
            <a:endParaRPr lang="tr-TR" sz="1100" b="1" dirty="0" smtClean="0">
              <a:solidFill>
                <a:srgbClr val="17365D"/>
              </a:solidFill>
              <a:latin typeface="Corbel" pitchFamily="34" charset="0"/>
            </a:endParaRPr>
          </a:p>
          <a:p>
            <a:pPr algn="r" eaLnBrk="1" hangingPunct="1">
              <a:buFont typeface="Arial" pitchFamily="34" charset="0"/>
              <a:buNone/>
              <a:defRPr/>
            </a:pPr>
            <a:endParaRPr lang="tr-TR" sz="2800" b="1" dirty="0" smtClean="0">
              <a:solidFill>
                <a:srgbClr val="FF0000"/>
              </a:solidFill>
              <a:latin typeface="Corbel" pitchFamily="34" charset="0"/>
            </a:endParaRPr>
          </a:p>
          <a:p>
            <a:pPr algn="r" eaLnBrk="1" hangingPunct="1">
              <a:buFont typeface="Arial" pitchFamily="34" charset="0"/>
              <a:buNone/>
              <a:defRPr/>
            </a:pPr>
            <a:endParaRPr lang="tr-TR" sz="1600" b="1" dirty="0" smtClean="0">
              <a:solidFill>
                <a:srgbClr val="FF0000"/>
              </a:solidFill>
              <a:latin typeface="Corbel" pitchFamily="34" charset="0"/>
            </a:endParaRPr>
          </a:p>
          <a:p>
            <a:pPr algn="r" eaLnBrk="1" hangingPunct="1">
              <a:buFont typeface="Arial" pitchFamily="34" charset="0"/>
              <a:buNone/>
              <a:defRPr/>
            </a:pPr>
            <a:endParaRPr lang="tr-TR" sz="1100" b="1" dirty="0" smtClean="0">
              <a:solidFill>
                <a:srgbClr val="FF0000"/>
              </a:solidFill>
              <a:latin typeface="Corbel" pitchFamily="34" charset="0"/>
            </a:endParaRPr>
          </a:p>
          <a:p>
            <a:pPr marL="0" indent="0" algn="r" eaLnBrk="1" hangingPunct="1">
              <a:buFont typeface="Arial" pitchFamily="34" charset="0"/>
              <a:buNone/>
              <a:defRPr/>
            </a:pPr>
            <a:endParaRPr lang="tr-TR" sz="2800" b="1" dirty="0">
              <a:solidFill>
                <a:srgbClr val="17365D"/>
              </a:solidFill>
              <a:latin typeface="Corbel" pitchFamily="34" charset="0"/>
            </a:endParaRPr>
          </a:p>
          <a:p>
            <a:pPr marL="0" indent="0" eaLnBrk="1" hangingPunct="1">
              <a:buFont typeface="Arial" pitchFamily="34" charset="0"/>
              <a:buNone/>
              <a:defRPr/>
            </a:pPr>
            <a:r>
              <a:rPr lang="tr-TR" sz="2400" b="1" dirty="0">
                <a:solidFill>
                  <a:srgbClr val="17365D"/>
                </a:solidFill>
                <a:latin typeface="Corbel" pitchFamily="34" charset="0"/>
              </a:rPr>
              <a:t>   </a:t>
            </a:r>
            <a:endParaRPr lang="tr-TR" sz="2400" b="1" dirty="0" smtClean="0">
              <a:solidFill>
                <a:srgbClr val="17365D"/>
              </a:solidFill>
              <a:latin typeface="Corbel" pitchFamily="34" charset="0"/>
            </a:endParaRPr>
          </a:p>
          <a:p>
            <a:pPr marL="0" indent="0" algn="ctr" eaLnBrk="1" hangingPunct="1">
              <a:buNone/>
              <a:defRPr/>
            </a:pPr>
            <a:endParaRPr lang="tr-TR" sz="2400" b="1" dirty="0" smtClean="0">
              <a:solidFill>
                <a:srgbClr val="FF0000"/>
              </a:solidFill>
              <a:latin typeface="Corbel" pitchFamily="34" charset="0"/>
            </a:endParaRPr>
          </a:p>
          <a:p>
            <a:pPr marL="0" indent="0" eaLnBrk="1" hangingPunct="1">
              <a:buNone/>
              <a:defRPr/>
            </a:pPr>
            <a:endParaRPr lang="tr-TR" sz="2400" b="1" dirty="0" smtClean="0">
              <a:solidFill>
                <a:srgbClr val="FF0000"/>
              </a:solidFill>
              <a:latin typeface="Corbel" pitchFamily="34" charset="0"/>
            </a:endParaRPr>
          </a:p>
          <a:p>
            <a:pPr marL="0" indent="0" eaLnBrk="1" hangingPunct="1">
              <a:buNone/>
              <a:defRPr/>
            </a:pPr>
            <a:r>
              <a:rPr lang="tr-TR" sz="2400" b="1" dirty="0" smtClean="0">
                <a:solidFill>
                  <a:srgbClr val="FF0000"/>
                </a:solidFill>
                <a:latin typeface="Corbel" pitchFamily="34" charset="0"/>
              </a:rPr>
              <a:t>		</a:t>
            </a:r>
          </a:p>
          <a:p>
            <a:pPr marL="0" indent="0" algn="ctr" eaLnBrk="1" hangingPunct="1">
              <a:buNone/>
              <a:defRPr/>
            </a:pPr>
            <a:endParaRPr lang="tr-TR" sz="2400" b="1" dirty="0" smtClean="0">
              <a:solidFill>
                <a:srgbClr val="FF0000"/>
              </a:solidFill>
              <a:latin typeface="Corbel" pitchFamily="34" charset="0"/>
            </a:endParaRPr>
          </a:p>
          <a:p>
            <a:pPr marL="0" indent="0" eaLnBrk="1" hangingPunct="1">
              <a:buNone/>
              <a:defRPr/>
            </a:pPr>
            <a:r>
              <a:rPr lang="tr-TR" sz="3500" b="1" dirty="0" smtClean="0">
                <a:solidFill>
                  <a:srgbClr val="FF0000"/>
                </a:solidFill>
                <a:latin typeface="Corbel" pitchFamily="34" charset="0"/>
              </a:rPr>
              <a:t>2 </a:t>
            </a:r>
            <a:r>
              <a:rPr lang="tr-TR" sz="3500" b="1" dirty="0" err="1" smtClean="0">
                <a:solidFill>
                  <a:srgbClr val="FF0000"/>
                </a:solidFill>
                <a:latin typeface="Corbel" pitchFamily="34" charset="0"/>
              </a:rPr>
              <a:t>February</a:t>
            </a:r>
            <a:r>
              <a:rPr lang="tr-TR" sz="3500" b="1" dirty="0" smtClean="0">
                <a:solidFill>
                  <a:srgbClr val="FF0000"/>
                </a:solidFill>
                <a:latin typeface="Corbel" pitchFamily="34" charset="0"/>
              </a:rPr>
              <a:t> 2015, </a:t>
            </a:r>
            <a:r>
              <a:rPr lang="tr-TR" sz="3500" b="1" dirty="0" err="1" smtClean="0">
                <a:solidFill>
                  <a:srgbClr val="FF0000"/>
                </a:solidFill>
                <a:latin typeface="Corbel" pitchFamily="34" charset="0"/>
              </a:rPr>
              <a:t>Brussels</a:t>
            </a:r>
            <a:r>
              <a:rPr lang="tr-TR" sz="3500" b="1" dirty="0" smtClean="0">
                <a:solidFill>
                  <a:srgbClr val="FF0000"/>
                </a:solidFill>
                <a:latin typeface="Corbel" pitchFamily="34" charset="0"/>
              </a:rPr>
              <a:t>/</a:t>
            </a:r>
            <a:r>
              <a:rPr lang="tr-TR" sz="3500" b="1" dirty="0" err="1" smtClean="0">
                <a:solidFill>
                  <a:srgbClr val="FF0000"/>
                </a:solidFill>
                <a:latin typeface="Corbel" pitchFamily="34" charset="0"/>
              </a:rPr>
              <a:t>Belgium</a:t>
            </a:r>
            <a:endParaRPr lang="tr-TR" sz="3500" b="1" dirty="0" smtClean="0">
              <a:solidFill>
                <a:srgbClr val="FF0000"/>
              </a:solidFill>
              <a:latin typeface="Corbel" pitchFamily="34" charset="0"/>
            </a:endParaRPr>
          </a:p>
          <a:p>
            <a:pPr>
              <a:lnSpc>
                <a:spcPct val="115000"/>
              </a:lnSpc>
              <a:spcAft>
                <a:spcPts val="1000"/>
              </a:spcAft>
              <a:buNone/>
            </a:pPr>
            <a:r>
              <a:rPr lang="tr-TR" sz="2000" u="sng" dirty="0" smtClean="0">
                <a:solidFill>
                  <a:srgbClr val="0000FF"/>
                </a:solidFill>
                <a:latin typeface="Corbel" pitchFamily="34" charset="0"/>
                <a:ea typeface="Calibri"/>
                <a:cs typeface="Times New Roman"/>
              </a:rPr>
              <a:t>http://ec.europa.eu/research/transport/events/infoday2014/index_en.htm</a:t>
            </a:r>
            <a:endParaRPr lang="tr-TR" sz="2400" b="1" dirty="0" smtClean="0">
              <a:solidFill>
                <a:srgbClr val="FF0000"/>
              </a:solidFill>
              <a:latin typeface="Corbel" pitchFamily="34" charset="0"/>
            </a:endParaRPr>
          </a:p>
        </p:txBody>
      </p:sp>
      <p:pic>
        <p:nvPicPr>
          <p:cNvPr id="171011" name="Picture 3"/>
          <p:cNvPicPr>
            <a:picLocks noChangeAspect="1" noChangeArrowheads="1"/>
          </p:cNvPicPr>
          <p:nvPr/>
        </p:nvPicPr>
        <p:blipFill>
          <a:blip r:embed="rId3" cstate="print"/>
          <a:srcRect/>
          <a:stretch>
            <a:fillRect/>
          </a:stretch>
        </p:blipFill>
        <p:spPr bwMode="auto">
          <a:xfrm>
            <a:off x="251520" y="1124744"/>
            <a:ext cx="8498338" cy="3240359"/>
          </a:xfrm>
          <a:prstGeom prst="rect">
            <a:avLst/>
          </a:prstGeom>
          <a:noFill/>
          <a:ln w="9525">
            <a:noFill/>
            <a:miter lim="800000"/>
            <a:headEnd/>
            <a:tailEnd/>
          </a:ln>
        </p:spPr>
      </p:pic>
      <p:sp>
        <p:nvSpPr>
          <p:cNvPr id="9" name="1 Başlık"/>
          <p:cNvSpPr txBox="1">
            <a:spLocks/>
          </p:cNvSpPr>
          <p:nvPr/>
        </p:nvSpPr>
        <p:spPr bwMode="auto">
          <a:xfrm>
            <a:off x="0" y="0"/>
            <a:ext cx="8172400" cy="706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3600" b="1" i="0" u="none" strike="noStrike" kern="1200" cap="none" spc="0" normalizeH="0" baseline="0" noProof="0" dirty="0">
              <a:ln>
                <a:noFill/>
              </a:ln>
              <a:solidFill>
                <a:schemeClr val="bg1"/>
              </a:solidFill>
              <a:effectLst/>
              <a:uLnTx/>
              <a:uFillTx/>
              <a:latin typeface="Corbel" pitchFamily="34" charset="0"/>
              <a:ea typeface="+mj-ea"/>
              <a:cs typeface="+mj-cs"/>
            </a:endParaRPr>
          </a:p>
        </p:txBody>
      </p:sp>
    </p:spTree>
    <p:extLst>
      <p:ext uri="{BB962C8B-B14F-4D97-AF65-F5344CB8AC3E}">
        <p14:creationId xmlns:p14="http://schemas.microsoft.com/office/powerpoint/2010/main" val="21053194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8172450" cy="706438"/>
          </a:xfrm>
        </p:spPr>
        <p:txBody>
          <a:bodyPr/>
          <a:lstStyle/>
          <a:p>
            <a:pPr eaLnBrk="1" hangingPunct="1"/>
            <a:r>
              <a:rPr lang="tr-TR" sz="3200" dirty="0" smtClean="0">
                <a:latin typeface="Corbel" pitchFamily="34" charset="0"/>
              </a:rPr>
              <a:t>Öneriler – </a:t>
            </a:r>
            <a:r>
              <a:rPr lang="tr-TR" sz="3200" smtClean="0">
                <a:latin typeface="Corbel" pitchFamily="34" charset="0"/>
              </a:rPr>
              <a:t>Fonlanan Projeler-TRIP-ETNA</a:t>
            </a:r>
            <a:r>
              <a:rPr lang="tr-TR" sz="3200" dirty="0" smtClean="0">
                <a:latin typeface="Corbel" pitchFamily="34" charset="0"/>
              </a:rPr>
              <a:t>+</a:t>
            </a:r>
          </a:p>
        </p:txBody>
      </p:sp>
      <p:sp>
        <p:nvSpPr>
          <p:cNvPr id="31747" name="Rectangle 3"/>
          <p:cNvSpPr>
            <a:spLocks noGrp="1" noChangeArrowheads="1"/>
          </p:cNvSpPr>
          <p:nvPr>
            <p:ph type="body" idx="1"/>
          </p:nvPr>
        </p:nvSpPr>
        <p:spPr>
          <a:xfrm>
            <a:off x="395536" y="1031875"/>
            <a:ext cx="8429625" cy="5111750"/>
          </a:xfrm>
        </p:spPr>
        <p:txBody>
          <a:bodyPr>
            <a:noAutofit/>
          </a:bodyPr>
          <a:lstStyle/>
          <a:p>
            <a:pPr eaLnBrk="1" hangingPunct="1">
              <a:lnSpc>
                <a:spcPct val="80000"/>
              </a:lnSpc>
              <a:buClr>
                <a:srgbClr val="FF0000"/>
              </a:buClr>
              <a:buSzPct val="130000"/>
              <a:buFont typeface="Wingdings" pitchFamily="2" charset="2"/>
              <a:buChar char="Ø"/>
              <a:defRPr/>
            </a:pPr>
            <a:endParaRPr lang="tr-TR" sz="2800" dirty="0" smtClean="0">
              <a:latin typeface="Corbel" pitchFamily="34" charset="0"/>
              <a:hlinkClick r:id="rId3"/>
            </a:endParaRPr>
          </a:p>
          <a:p>
            <a:pPr eaLnBrk="1" hangingPunct="1">
              <a:lnSpc>
                <a:spcPct val="80000"/>
              </a:lnSpc>
              <a:buClr>
                <a:srgbClr val="FF0000"/>
              </a:buClr>
              <a:buSzPct val="130000"/>
              <a:buNone/>
              <a:defRPr/>
            </a:pPr>
            <a:r>
              <a:rPr lang="tr-TR" sz="3600" dirty="0" smtClean="0">
                <a:latin typeface="Corbel" pitchFamily="34" charset="0"/>
                <a:hlinkClick r:id="rId3"/>
              </a:rPr>
              <a:t>http://www.transport-</a:t>
            </a:r>
            <a:r>
              <a:rPr lang="tr-TR" sz="3600" dirty="0" err="1" smtClean="0">
                <a:latin typeface="Corbel" pitchFamily="34" charset="0"/>
                <a:hlinkClick r:id="rId3"/>
              </a:rPr>
              <a:t>ncps</a:t>
            </a:r>
            <a:r>
              <a:rPr lang="tr-TR" sz="3600" dirty="0" smtClean="0">
                <a:latin typeface="Corbel" pitchFamily="34" charset="0"/>
                <a:hlinkClick r:id=""/>
              </a:rPr>
              <a:t>.net/</a:t>
            </a:r>
          </a:p>
          <a:p>
            <a:pPr eaLnBrk="1" hangingPunct="1">
              <a:lnSpc>
                <a:spcPct val="80000"/>
              </a:lnSpc>
              <a:buClr>
                <a:srgbClr val="FF0000"/>
              </a:buClr>
              <a:buSzPct val="130000"/>
              <a:buNone/>
              <a:defRPr/>
            </a:pPr>
            <a:endParaRPr lang="tr-TR" sz="3600" dirty="0" smtClean="0">
              <a:latin typeface="Corbel" pitchFamily="34" charset="0"/>
              <a:hlinkClick r:id=""/>
            </a:endParaRPr>
          </a:p>
          <a:p>
            <a:pPr eaLnBrk="1" hangingPunct="1">
              <a:lnSpc>
                <a:spcPct val="80000"/>
              </a:lnSpc>
              <a:buClr>
                <a:srgbClr val="FF0000"/>
              </a:buClr>
              <a:buSzPct val="130000"/>
              <a:buNone/>
              <a:defRPr/>
            </a:pPr>
            <a:r>
              <a:rPr lang="tr-TR" sz="3600" dirty="0" smtClean="0">
                <a:latin typeface="Corbel" pitchFamily="34" charset="0"/>
                <a:hlinkClick r:id=""/>
              </a:rPr>
              <a:t>http://www.transport-</a:t>
            </a:r>
            <a:r>
              <a:rPr lang="tr-TR" sz="3600" dirty="0" err="1" smtClean="0">
                <a:latin typeface="Corbel" pitchFamily="34" charset="0"/>
                <a:hlinkClick r:id="rId3"/>
              </a:rPr>
              <a:t>research</a:t>
            </a:r>
            <a:r>
              <a:rPr lang="tr-TR" sz="3600" dirty="0" smtClean="0">
                <a:latin typeface="Corbel" pitchFamily="34" charset="0"/>
                <a:hlinkClick r:id="rId3"/>
              </a:rPr>
              <a:t>.</a:t>
            </a:r>
            <a:r>
              <a:rPr lang="tr-TR" sz="3600" dirty="0" err="1" smtClean="0">
                <a:latin typeface="Corbel" pitchFamily="34" charset="0"/>
                <a:hlinkClick r:id="rId3"/>
              </a:rPr>
              <a:t>info</a:t>
            </a:r>
            <a:r>
              <a:rPr lang="tr-TR" sz="3600" dirty="0" smtClean="0">
                <a:latin typeface="Corbel" pitchFamily="34" charset="0"/>
                <a:hlinkClick r:id="rId3"/>
              </a:rPr>
              <a:t>/web/</a:t>
            </a:r>
            <a:endParaRPr lang="tr-TR" sz="3600" dirty="0" smtClean="0">
              <a:latin typeface="Corbel" pitchFamily="34" charset="0"/>
            </a:endParaRPr>
          </a:p>
          <a:p>
            <a:pPr eaLnBrk="1" hangingPunct="1">
              <a:lnSpc>
                <a:spcPct val="80000"/>
              </a:lnSpc>
              <a:buClr>
                <a:srgbClr val="FF0000"/>
              </a:buClr>
              <a:buSzPct val="130000"/>
              <a:buFont typeface="Wingdings" pitchFamily="2" charset="2"/>
              <a:buChar char="Ø"/>
              <a:defRPr/>
            </a:pPr>
            <a:endParaRPr lang="tr-TR" sz="2800" dirty="0" smtClean="0">
              <a:latin typeface="Corbel" pitchFamily="34" charset="0"/>
            </a:endParaRPr>
          </a:p>
          <a:p>
            <a:pPr eaLnBrk="1" hangingPunct="1">
              <a:lnSpc>
                <a:spcPct val="80000"/>
              </a:lnSpc>
              <a:buClr>
                <a:srgbClr val="FF0000"/>
              </a:buClr>
              <a:buSzPct val="130000"/>
              <a:buFont typeface="Wingdings" pitchFamily="2" charset="2"/>
              <a:buChar char="Ø"/>
              <a:defRPr/>
            </a:pPr>
            <a:endParaRPr lang="tr-TR" sz="2800" dirty="0" smtClean="0">
              <a:latin typeface="Corbel" pitchFamily="34" charset="0"/>
            </a:endParaRPr>
          </a:p>
          <a:p>
            <a:pPr eaLnBrk="1" hangingPunct="1">
              <a:lnSpc>
                <a:spcPct val="80000"/>
              </a:lnSpc>
              <a:buClr>
                <a:srgbClr val="FF0000"/>
              </a:buClr>
              <a:buSzPct val="130000"/>
              <a:buFont typeface="Wingdings" pitchFamily="2" charset="2"/>
              <a:buChar char="Ø"/>
              <a:defRPr/>
            </a:pPr>
            <a:endParaRPr lang="tr-TR" sz="2800" dirty="0" smtClean="0">
              <a:latin typeface="Corbel" pitchFamily="34" charset="0"/>
            </a:endParaRPr>
          </a:p>
          <a:p>
            <a:pPr marL="0" indent="0" eaLnBrk="1" hangingPunct="1">
              <a:lnSpc>
                <a:spcPct val="80000"/>
              </a:lnSpc>
              <a:buClr>
                <a:srgbClr val="FF0000"/>
              </a:buClr>
              <a:buSzPct val="130000"/>
              <a:buFont typeface="Arial" pitchFamily="34" charset="0"/>
              <a:buNone/>
              <a:defRPr/>
            </a:pPr>
            <a:endParaRPr lang="tr-TR" sz="2800" dirty="0" smtClean="0">
              <a:latin typeface="Corbel" pitchFamily="34" charset="0"/>
            </a:endParaRPr>
          </a:p>
          <a:p>
            <a:pPr marL="0" indent="0" eaLnBrk="1" hangingPunct="1">
              <a:lnSpc>
                <a:spcPct val="80000"/>
              </a:lnSpc>
              <a:buClr>
                <a:srgbClr val="FF0000"/>
              </a:buClr>
              <a:buSzPct val="130000"/>
              <a:buFont typeface="Arial" pitchFamily="34" charset="0"/>
              <a:buNone/>
              <a:defRPr/>
            </a:pPr>
            <a:endParaRPr lang="tr-TR" sz="2400" dirty="0" smtClean="0">
              <a:latin typeface="Corbel" pitchFamily="34" charset="0"/>
            </a:endParaRPr>
          </a:p>
        </p:txBody>
      </p:sp>
      <p:pic>
        <p:nvPicPr>
          <p:cNvPr id="128002" name="Picture 2" descr="http://ec.europa.eu/research/transport/images/publications/ki3012536.jpg"/>
          <p:cNvPicPr>
            <a:picLocks noChangeAspect="1" noChangeArrowheads="1"/>
          </p:cNvPicPr>
          <p:nvPr/>
        </p:nvPicPr>
        <p:blipFill>
          <a:blip r:embed="rId4" cstate="print"/>
          <a:srcRect/>
          <a:stretch>
            <a:fillRect/>
          </a:stretch>
        </p:blipFill>
        <p:spPr bwMode="auto">
          <a:xfrm>
            <a:off x="569859" y="4581128"/>
            <a:ext cx="1193829" cy="1691259"/>
          </a:xfrm>
          <a:prstGeom prst="rect">
            <a:avLst/>
          </a:prstGeom>
          <a:noFill/>
        </p:spPr>
      </p:pic>
      <p:pic>
        <p:nvPicPr>
          <p:cNvPr id="128004" name="Picture 4" descr="http://ec.europa.eu/research/transport/images/publications/synopsis_sst.jpg"/>
          <p:cNvPicPr>
            <a:picLocks noChangeAspect="1" noChangeArrowheads="1"/>
          </p:cNvPicPr>
          <p:nvPr/>
        </p:nvPicPr>
        <p:blipFill>
          <a:blip r:embed="rId5" cstate="print"/>
          <a:srcRect/>
          <a:stretch>
            <a:fillRect/>
          </a:stretch>
        </p:blipFill>
        <p:spPr bwMode="auto">
          <a:xfrm>
            <a:off x="2195736" y="4581128"/>
            <a:ext cx="1143000" cy="1619251"/>
          </a:xfrm>
          <a:prstGeom prst="rect">
            <a:avLst/>
          </a:prstGeom>
          <a:noFill/>
        </p:spPr>
      </p:pic>
      <p:pic>
        <p:nvPicPr>
          <p:cNvPr id="128006" name="Picture 6" descr="Cover Horizontal activities for implementation of the Transport programme – 7th Framework Programme 2007-2013 "/>
          <p:cNvPicPr>
            <a:picLocks noChangeAspect="1" noChangeArrowheads="1"/>
          </p:cNvPicPr>
          <p:nvPr/>
        </p:nvPicPr>
        <p:blipFill>
          <a:blip r:embed="rId6" cstate="print"/>
          <a:srcRect/>
          <a:stretch>
            <a:fillRect/>
          </a:stretch>
        </p:blipFill>
        <p:spPr bwMode="auto">
          <a:xfrm>
            <a:off x="3923928" y="4620732"/>
            <a:ext cx="1029765" cy="1472564"/>
          </a:xfrm>
          <a:prstGeom prst="rect">
            <a:avLst/>
          </a:prstGeom>
          <a:noFill/>
        </p:spPr>
      </p:pic>
      <p:pic>
        <p:nvPicPr>
          <p:cNvPr id="128008" name="Picture 8" descr="http://ec.europa.eu/research/transport/images/publications/waterborne_cover.jpg"/>
          <p:cNvPicPr>
            <a:picLocks noChangeAspect="1" noChangeArrowheads="1"/>
          </p:cNvPicPr>
          <p:nvPr/>
        </p:nvPicPr>
        <p:blipFill>
          <a:blip r:embed="rId7" cstate="print"/>
          <a:srcRect/>
          <a:stretch>
            <a:fillRect/>
          </a:stretch>
        </p:blipFill>
        <p:spPr bwMode="auto">
          <a:xfrm>
            <a:off x="5436096" y="4560166"/>
            <a:ext cx="1080120" cy="1533130"/>
          </a:xfrm>
          <a:prstGeom prst="rect">
            <a:avLst/>
          </a:prstGeom>
          <a:noFill/>
        </p:spPr>
      </p:pic>
      <p:pic>
        <p:nvPicPr>
          <p:cNvPr id="128010" name="Picture 10" descr="http://ec.europa.eu/research/transport/images/publications/cover_ocean_observation.jpg"/>
          <p:cNvPicPr>
            <a:picLocks noChangeAspect="1" noChangeArrowheads="1"/>
          </p:cNvPicPr>
          <p:nvPr/>
        </p:nvPicPr>
        <p:blipFill>
          <a:blip r:embed="rId8" cstate="print"/>
          <a:srcRect/>
          <a:stretch>
            <a:fillRect/>
          </a:stretch>
        </p:blipFill>
        <p:spPr bwMode="auto">
          <a:xfrm>
            <a:off x="7092280" y="4581128"/>
            <a:ext cx="1143000" cy="1619251"/>
          </a:xfrm>
          <a:prstGeom prst="rect">
            <a:avLst/>
          </a:prstGeom>
          <a:noFill/>
        </p:spPr>
      </p:pic>
    </p:spTree>
    <p:extLst>
      <p:ext uri="{BB962C8B-B14F-4D97-AF65-F5344CB8AC3E}">
        <p14:creationId xmlns:p14="http://schemas.microsoft.com/office/powerpoint/2010/main" val="173527453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Yeni KOBİ Aracı</a:t>
            </a:r>
            <a:endParaRPr lang="en-US" dirty="0"/>
          </a:p>
        </p:txBody>
      </p:sp>
      <p:graphicFrame>
        <p:nvGraphicFramePr>
          <p:cNvPr id="5" name="Diagram 4"/>
          <p:cNvGraphicFramePr/>
          <p:nvPr>
            <p:extLst>
              <p:ext uri="{D42A27DB-BD31-4B8C-83A1-F6EECF244321}">
                <p14:modId xmlns:p14="http://schemas.microsoft.com/office/powerpoint/2010/main" val="2638745927"/>
              </p:ext>
            </p:extLst>
          </p:nvPr>
        </p:nvGraphicFramePr>
        <p:xfrm>
          <a:off x="2483768"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11"/>
          <p:cNvSpPr txBox="1">
            <a:spLocks noChangeArrowheads="1"/>
          </p:cNvSpPr>
          <p:nvPr/>
        </p:nvSpPr>
        <p:spPr bwMode="auto">
          <a:xfrm>
            <a:off x="194568" y="1268760"/>
            <a:ext cx="221719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r>
              <a:rPr lang="fr-BE" altLang="tr-TR" sz="2000" b="1" dirty="0" err="1" smtClean="0">
                <a:solidFill>
                  <a:srgbClr val="204388"/>
                </a:solidFill>
                <a:latin typeface="Corbel" panose="020B0503020204020204" pitchFamily="34" charset="0"/>
              </a:rPr>
              <a:t>LEITs</a:t>
            </a:r>
            <a:r>
              <a:rPr lang="tr-TR" altLang="tr-TR" sz="2000" b="1" dirty="0" smtClean="0">
                <a:solidFill>
                  <a:srgbClr val="204388"/>
                </a:solidFill>
                <a:latin typeface="Corbel" panose="020B0503020204020204" pitchFamily="34" charset="0"/>
              </a:rPr>
              <a:t> (13,56 B€)</a:t>
            </a:r>
            <a:r>
              <a:rPr lang="fr-BE" altLang="tr-TR" sz="2000" b="1" dirty="0" smtClean="0">
                <a:solidFill>
                  <a:srgbClr val="204388"/>
                </a:solidFill>
                <a:latin typeface="Corbel" panose="020B0503020204020204" pitchFamily="34" charset="0"/>
              </a:rPr>
              <a:t> </a:t>
            </a:r>
            <a:r>
              <a:rPr lang="fr-BE" altLang="tr-TR" sz="2000" b="1" dirty="0">
                <a:solidFill>
                  <a:srgbClr val="204388"/>
                </a:solidFill>
                <a:latin typeface="Corbel" panose="020B0503020204020204" pitchFamily="34" charset="0"/>
              </a:rPr>
              <a:t>&amp; </a:t>
            </a:r>
            <a:r>
              <a:rPr lang="fr-BE" altLang="tr-TR" sz="2000" b="1" dirty="0" smtClean="0">
                <a:solidFill>
                  <a:srgbClr val="204388"/>
                </a:solidFill>
                <a:latin typeface="Corbel" panose="020B0503020204020204" pitchFamily="34" charset="0"/>
              </a:rPr>
              <a:t>SC</a:t>
            </a:r>
            <a:r>
              <a:rPr lang="tr-TR" altLang="tr-TR" sz="2000" b="1" dirty="0" smtClean="0">
                <a:solidFill>
                  <a:srgbClr val="204388"/>
                </a:solidFill>
                <a:latin typeface="Corbel" panose="020B0503020204020204" pitchFamily="34" charset="0"/>
              </a:rPr>
              <a:t> (29,67 B€) </a:t>
            </a:r>
            <a:r>
              <a:rPr lang="tr-TR" altLang="tr-TR" sz="2000" b="1" dirty="0">
                <a:solidFill>
                  <a:srgbClr val="204388"/>
                </a:solidFill>
                <a:latin typeface="Corbel" panose="020B0503020204020204" pitchFamily="34" charset="0"/>
              </a:rPr>
              <a:t>b</a:t>
            </a:r>
            <a:r>
              <a:rPr lang="tr-TR" altLang="tr-TR" sz="2000" b="1" dirty="0" smtClean="0">
                <a:solidFill>
                  <a:srgbClr val="204388"/>
                </a:solidFill>
                <a:latin typeface="Corbel" panose="020B0503020204020204" pitchFamily="34" charset="0"/>
              </a:rPr>
              <a:t>ütçesinin </a:t>
            </a:r>
            <a:r>
              <a:rPr lang="tr-TR" altLang="tr-TR" sz="2400" b="1" dirty="0" smtClean="0">
                <a:solidFill>
                  <a:srgbClr val="204388"/>
                </a:solidFill>
                <a:latin typeface="Corbel" panose="020B0503020204020204" pitchFamily="34" charset="0"/>
              </a:rPr>
              <a:t>%</a:t>
            </a:r>
            <a:r>
              <a:rPr lang="fr-BE" altLang="tr-TR" sz="2400" b="1" dirty="0" smtClean="0">
                <a:solidFill>
                  <a:srgbClr val="204388"/>
                </a:solidFill>
                <a:latin typeface="Corbel" panose="020B0503020204020204" pitchFamily="34" charset="0"/>
              </a:rPr>
              <a:t>20</a:t>
            </a:r>
            <a:r>
              <a:rPr lang="tr-TR" altLang="tr-TR" sz="2400" b="1" dirty="0" smtClean="0">
                <a:solidFill>
                  <a:srgbClr val="204388"/>
                </a:solidFill>
                <a:latin typeface="Corbel" panose="020B0503020204020204" pitchFamily="34" charset="0"/>
              </a:rPr>
              <a:t>’si</a:t>
            </a:r>
            <a:endParaRPr lang="tr-TR" altLang="tr-TR" sz="2000" b="1" dirty="0" smtClean="0">
              <a:solidFill>
                <a:srgbClr val="204388"/>
              </a:solidFill>
              <a:latin typeface="Corbel" panose="020B0503020204020204" pitchFamily="34" charset="0"/>
            </a:endParaRPr>
          </a:p>
          <a:p>
            <a:pPr algn="ctr" eaLnBrk="1" hangingPunct="1"/>
            <a:r>
              <a:rPr lang="tr-TR" altLang="tr-TR" sz="2000" b="1" dirty="0" smtClean="0">
                <a:solidFill>
                  <a:srgbClr val="204388"/>
                </a:solidFill>
                <a:latin typeface="Corbel" panose="020B0503020204020204" pitchFamily="34" charset="0"/>
              </a:rPr>
              <a:t>KOBİ’lere</a:t>
            </a:r>
          </a:p>
          <a:p>
            <a:pPr algn="ctr" eaLnBrk="1" hangingPunct="1"/>
            <a:r>
              <a:rPr lang="tr-TR" altLang="tr-TR" sz="2000" b="1" dirty="0" smtClean="0">
                <a:solidFill>
                  <a:srgbClr val="204388"/>
                </a:solidFill>
                <a:latin typeface="Corbel" panose="020B0503020204020204" pitchFamily="34" charset="0"/>
              </a:rPr>
              <a:t>~ 8,65 B€</a:t>
            </a:r>
            <a:r>
              <a:rPr lang="tr-TR" altLang="tr-TR" sz="1800" b="1" dirty="0" smtClean="0">
                <a:solidFill>
                  <a:srgbClr val="204388"/>
                </a:solidFill>
              </a:rPr>
              <a:t> </a:t>
            </a:r>
          </a:p>
        </p:txBody>
      </p:sp>
      <p:sp>
        <p:nvSpPr>
          <p:cNvPr id="7" name="TextBox 13"/>
          <p:cNvSpPr txBox="1">
            <a:spLocks noChangeArrowheads="1"/>
          </p:cNvSpPr>
          <p:nvPr/>
        </p:nvSpPr>
        <p:spPr bwMode="auto">
          <a:xfrm>
            <a:off x="194568" y="3925610"/>
            <a:ext cx="25480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r>
              <a:rPr lang="fr-BE" altLang="tr-TR" sz="2000" b="1" dirty="0" smtClean="0">
                <a:solidFill>
                  <a:srgbClr val="204388"/>
                </a:solidFill>
                <a:latin typeface="Corbel" panose="020B0503020204020204" pitchFamily="34" charset="0"/>
              </a:rPr>
              <a:t>‘</a:t>
            </a:r>
            <a:r>
              <a:rPr lang="tr-TR" altLang="tr-TR" sz="2000" b="1" dirty="0" smtClean="0">
                <a:solidFill>
                  <a:srgbClr val="204388"/>
                </a:solidFill>
                <a:latin typeface="Corbel" panose="020B0503020204020204" pitchFamily="34" charset="0"/>
              </a:rPr>
              <a:t>KOBİ’lerde Yenilikçilik</a:t>
            </a:r>
            <a:r>
              <a:rPr lang="fr-BE" altLang="tr-TR" sz="2000" b="1" dirty="0" smtClean="0">
                <a:solidFill>
                  <a:srgbClr val="204388"/>
                </a:solidFill>
                <a:latin typeface="Corbel" panose="020B0503020204020204" pitchFamily="34" charset="0"/>
              </a:rPr>
              <a:t>'</a:t>
            </a:r>
            <a:endParaRPr lang="en-GB" altLang="tr-TR" sz="2000" b="1" dirty="0">
              <a:solidFill>
                <a:srgbClr val="204388"/>
              </a:solidFill>
              <a:latin typeface="Corbel" panose="020B0503020204020204" pitchFamily="34" charset="0"/>
            </a:endParaRPr>
          </a:p>
        </p:txBody>
      </p:sp>
      <p:sp>
        <p:nvSpPr>
          <p:cNvPr id="8" name="Oval 7"/>
          <p:cNvSpPr/>
          <p:nvPr/>
        </p:nvSpPr>
        <p:spPr>
          <a:xfrm>
            <a:off x="5436096" y="1268760"/>
            <a:ext cx="3312368" cy="1368152"/>
          </a:xfrm>
          <a:prstGeom prst="ellipse">
            <a:avLst/>
          </a:prstGeom>
          <a:noFill/>
          <a:ln w="7620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Tree>
    <p:extLst>
      <p:ext uri="{BB962C8B-B14F-4D97-AF65-F5344CB8AC3E}">
        <p14:creationId xmlns:p14="http://schemas.microsoft.com/office/powerpoint/2010/main" val="4546421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Yeni KOBİ Aracı</a:t>
            </a:r>
            <a:endParaRPr lang="tr-TR" dirty="0"/>
          </a:p>
        </p:txBody>
      </p:sp>
      <p:grpSp>
        <p:nvGrpSpPr>
          <p:cNvPr id="6" name="Grup 5"/>
          <p:cNvGrpSpPr/>
          <p:nvPr/>
        </p:nvGrpSpPr>
        <p:grpSpPr>
          <a:xfrm>
            <a:off x="1120858" y="1047326"/>
            <a:ext cx="8114156" cy="5073650"/>
            <a:chOff x="467544" y="1053466"/>
            <a:chExt cx="10185573" cy="5073650"/>
          </a:xfrm>
        </p:grpSpPr>
        <p:sp>
          <p:nvSpPr>
            <p:cNvPr id="7" name="Sağ Ok 6"/>
            <p:cNvSpPr/>
            <p:nvPr/>
          </p:nvSpPr>
          <p:spPr>
            <a:xfrm>
              <a:off x="467545" y="1053466"/>
              <a:ext cx="10185572" cy="507365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Serbest Form 7"/>
            <p:cNvSpPr/>
            <p:nvPr/>
          </p:nvSpPr>
          <p:spPr>
            <a:xfrm>
              <a:off x="467544" y="3140968"/>
              <a:ext cx="2556795" cy="1463100"/>
            </a:xfrm>
            <a:custGeom>
              <a:avLst/>
              <a:gdLst>
                <a:gd name="connsiteX0" fmla="*/ 0 w 2314575"/>
                <a:gd name="connsiteY0" fmla="*/ 338250 h 2029460"/>
                <a:gd name="connsiteX1" fmla="*/ 338250 w 2314575"/>
                <a:gd name="connsiteY1" fmla="*/ 0 h 2029460"/>
                <a:gd name="connsiteX2" fmla="*/ 1976325 w 2314575"/>
                <a:gd name="connsiteY2" fmla="*/ 0 h 2029460"/>
                <a:gd name="connsiteX3" fmla="*/ 2314575 w 2314575"/>
                <a:gd name="connsiteY3" fmla="*/ 338250 h 2029460"/>
                <a:gd name="connsiteX4" fmla="*/ 2314575 w 2314575"/>
                <a:gd name="connsiteY4" fmla="*/ 1691210 h 2029460"/>
                <a:gd name="connsiteX5" fmla="*/ 1976325 w 2314575"/>
                <a:gd name="connsiteY5" fmla="*/ 2029460 h 2029460"/>
                <a:gd name="connsiteX6" fmla="*/ 338250 w 2314575"/>
                <a:gd name="connsiteY6" fmla="*/ 2029460 h 2029460"/>
                <a:gd name="connsiteX7" fmla="*/ 0 w 2314575"/>
                <a:gd name="connsiteY7" fmla="*/ 1691210 h 2029460"/>
                <a:gd name="connsiteX8" fmla="*/ 0 w 2314575"/>
                <a:gd name="connsiteY8" fmla="*/ 338250 h 202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575" h="2029460">
                  <a:moveTo>
                    <a:pt x="0" y="338250"/>
                  </a:moveTo>
                  <a:cubicBezTo>
                    <a:pt x="0" y="151440"/>
                    <a:pt x="151440" y="0"/>
                    <a:pt x="338250" y="0"/>
                  </a:cubicBezTo>
                  <a:lnTo>
                    <a:pt x="1976325" y="0"/>
                  </a:lnTo>
                  <a:cubicBezTo>
                    <a:pt x="2163135" y="0"/>
                    <a:pt x="2314575" y="151440"/>
                    <a:pt x="2314575" y="338250"/>
                  </a:cubicBezTo>
                  <a:lnTo>
                    <a:pt x="2314575" y="1691210"/>
                  </a:lnTo>
                  <a:cubicBezTo>
                    <a:pt x="2314575" y="1878020"/>
                    <a:pt x="2163135" y="2029460"/>
                    <a:pt x="1976325" y="2029460"/>
                  </a:cubicBezTo>
                  <a:lnTo>
                    <a:pt x="338250" y="2029460"/>
                  </a:lnTo>
                  <a:cubicBezTo>
                    <a:pt x="151440" y="2029460"/>
                    <a:pt x="0" y="1878020"/>
                    <a:pt x="0" y="1691210"/>
                  </a:cubicBezTo>
                  <a:lnTo>
                    <a:pt x="0" y="338250"/>
                  </a:lnTo>
                  <a:close/>
                </a:path>
              </a:pathLst>
            </a:custGeom>
            <a:solidFill>
              <a:srgbClr val="FF0000"/>
            </a:solidFill>
          </p:spPr>
          <p:style>
            <a:lnRef idx="1">
              <a:schemeClr val="accent1"/>
            </a:lnRef>
            <a:fillRef idx="2">
              <a:schemeClr val="accent1"/>
            </a:fillRef>
            <a:effectRef idx="1">
              <a:schemeClr val="accent1"/>
            </a:effectRef>
            <a:fontRef idx="minor">
              <a:schemeClr val="dk1"/>
            </a:fontRef>
          </p:style>
          <p:txBody>
            <a:bodyPr spcFirstLastPara="0" vert="horz" wrap="square" lIns="270520" tIns="270520" rIns="270520" bIns="270520" numCol="1" spcCol="1270" anchor="ctr" anchorCtr="0">
              <a:noAutofit/>
            </a:bodyPr>
            <a:lstStyle/>
            <a:p>
              <a:pPr algn="ctr" defTabSz="2000250" fontAlgn="auto">
                <a:lnSpc>
                  <a:spcPct val="90000"/>
                </a:lnSpc>
                <a:spcAft>
                  <a:spcPct val="35000"/>
                </a:spcAft>
              </a:pPr>
              <a:r>
                <a:rPr lang="tr-TR" sz="2400" b="1" dirty="0" smtClean="0">
                  <a:solidFill>
                    <a:prstClr val="black"/>
                  </a:solidFill>
                  <a:latin typeface="Corbel" panose="020B0503020204020204" pitchFamily="34" charset="0"/>
                </a:rPr>
                <a:t>Kavram ve Fizibilite Analizi</a:t>
              </a:r>
              <a:endParaRPr lang="tr-TR" sz="2400" b="1" dirty="0">
                <a:solidFill>
                  <a:prstClr val="black"/>
                </a:solidFill>
                <a:latin typeface="Corbel" panose="020B0503020204020204" pitchFamily="34" charset="0"/>
              </a:endParaRPr>
            </a:p>
          </p:txBody>
        </p:sp>
        <p:sp>
          <p:nvSpPr>
            <p:cNvPr id="9" name="Serbest Form 8"/>
            <p:cNvSpPr/>
            <p:nvPr/>
          </p:nvSpPr>
          <p:spPr>
            <a:xfrm>
              <a:off x="3130728" y="3121872"/>
              <a:ext cx="2704949" cy="1463100"/>
            </a:xfrm>
            <a:custGeom>
              <a:avLst/>
              <a:gdLst>
                <a:gd name="connsiteX0" fmla="*/ 0 w 2314575"/>
                <a:gd name="connsiteY0" fmla="*/ 338250 h 2029460"/>
                <a:gd name="connsiteX1" fmla="*/ 338250 w 2314575"/>
                <a:gd name="connsiteY1" fmla="*/ 0 h 2029460"/>
                <a:gd name="connsiteX2" fmla="*/ 1976325 w 2314575"/>
                <a:gd name="connsiteY2" fmla="*/ 0 h 2029460"/>
                <a:gd name="connsiteX3" fmla="*/ 2314575 w 2314575"/>
                <a:gd name="connsiteY3" fmla="*/ 338250 h 2029460"/>
                <a:gd name="connsiteX4" fmla="*/ 2314575 w 2314575"/>
                <a:gd name="connsiteY4" fmla="*/ 1691210 h 2029460"/>
                <a:gd name="connsiteX5" fmla="*/ 1976325 w 2314575"/>
                <a:gd name="connsiteY5" fmla="*/ 2029460 h 2029460"/>
                <a:gd name="connsiteX6" fmla="*/ 338250 w 2314575"/>
                <a:gd name="connsiteY6" fmla="*/ 2029460 h 2029460"/>
                <a:gd name="connsiteX7" fmla="*/ 0 w 2314575"/>
                <a:gd name="connsiteY7" fmla="*/ 1691210 h 2029460"/>
                <a:gd name="connsiteX8" fmla="*/ 0 w 2314575"/>
                <a:gd name="connsiteY8" fmla="*/ 338250 h 202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575" h="2029460">
                  <a:moveTo>
                    <a:pt x="0" y="338250"/>
                  </a:moveTo>
                  <a:cubicBezTo>
                    <a:pt x="0" y="151440"/>
                    <a:pt x="151440" y="0"/>
                    <a:pt x="338250" y="0"/>
                  </a:cubicBezTo>
                  <a:lnTo>
                    <a:pt x="1976325" y="0"/>
                  </a:lnTo>
                  <a:cubicBezTo>
                    <a:pt x="2163135" y="0"/>
                    <a:pt x="2314575" y="151440"/>
                    <a:pt x="2314575" y="338250"/>
                  </a:cubicBezTo>
                  <a:lnTo>
                    <a:pt x="2314575" y="1691210"/>
                  </a:lnTo>
                  <a:cubicBezTo>
                    <a:pt x="2314575" y="1878020"/>
                    <a:pt x="2163135" y="2029460"/>
                    <a:pt x="1976325" y="2029460"/>
                  </a:cubicBezTo>
                  <a:lnTo>
                    <a:pt x="338250" y="2029460"/>
                  </a:lnTo>
                  <a:cubicBezTo>
                    <a:pt x="151440" y="2029460"/>
                    <a:pt x="0" y="1878020"/>
                    <a:pt x="0" y="1691210"/>
                  </a:cubicBezTo>
                  <a:lnTo>
                    <a:pt x="0" y="338250"/>
                  </a:lnTo>
                  <a:close/>
                </a:path>
              </a:pathLst>
            </a:custGeom>
            <a:solidFill>
              <a:srgbClr val="FFFF00"/>
            </a:solidFill>
          </p:spPr>
          <p:style>
            <a:lnRef idx="1">
              <a:schemeClr val="accent2"/>
            </a:lnRef>
            <a:fillRef idx="2">
              <a:schemeClr val="accent2"/>
            </a:fillRef>
            <a:effectRef idx="1">
              <a:schemeClr val="accent2"/>
            </a:effectRef>
            <a:fontRef idx="minor">
              <a:schemeClr val="dk1"/>
            </a:fontRef>
          </p:style>
          <p:txBody>
            <a:bodyPr spcFirstLastPara="0" vert="horz" wrap="square" lIns="270520" tIns="270520" rIns="270520" bIns="270520" numCol="1" spcCol="1270" anchor="ctr" anchorCtr="0">
              <a:noAutofit/>
            </a:bodyPr>
            <a:lstStyle/>
            <a:p>
              <a:pPr algn="ctr" defTabSz="2000250" fontAlgn="auto">
                <a:lnSpc>
                  <a:spcPct val="90000"/>
                </a:lnSpc>
                <a:spcAft>
                  <a:spcPct val="35000"/>
                </a:spcAft>
              </a:pPr>
              <a:r>
                <a:rPr lang="tr-TR" sz="2000" b="1" dirty="0" err="1" smtClean="0">
                  <a:solidFill>
                    <a:prstClr val="black"/>
                  </a:solidFill>
                  <a:latin typeface="Corbel" panose="020B0503020204020204" pitchFamily="34" charset="0"/>
                </a:rPr>
                <a:t>İnovasyon</a:t>
              </a:r>
              <a:r>
                <a:rPr lang="tr-TR" sz="2000" b="1" dirty="0" smtClean="0">
                  <a:solidFill>
                    <a:prstClr val="black"/>
                  </a:solidFill>
                  <a:latin typeface="Corbel" panose="020B0503020204020204" pitchFamily="34" charset="0"/>
                </a:rPr>
                <a:t> ve Ar-Ge faaliyetleri</a:t>
              </a:r>
              <a:endParaRPr lang="tr-TR" sz="2000" b="1" dirty="0">
                <a:solidFill>
                  <a:prstClr val="black"/>
                </a:solidFill>
                <a:latin typeface="Corbel" panose="020B0503020204020204" pitchFamily="34" charset="0"/>
              </a:endParaRPr>
            </a:p>
          </p:txBody>
        </p:sp>
        <p:sp>
          <p:nvSpPr>
            <p:cNvPr id="10" name="Serbest Form 9"/>
            <p:cNvSpPr/>
            <p:nvPr/>
          </p:nvSpPr>
          <p:spPr>
            <a:xfrm>
              <a:off x="5988709" y="3126752"/>
              <a:ext cx="2659802" cy="1463100"/>
            </a:xfrm>
            <a:custGeom>
              <a:avLst/>
              <a:gdLst>
                <a:gd name="connsiteX0" fmla="*/ 0 w 2314575"/>
                <a:gd name="connsiteY0" fmla="*/ 338250 h 2029460"/>
                <a:gd name="connsiteX1" fmla="*/ 338250 w 2314575"/>
                <a:gd name="connsiteY1" fmla="*/ 0 h 2029460"/>
                <a:gd name="connsiteX2" fmla="*/ 1976325 w 2314575"/>
                <a:gd name="connsiteY2" fmla="*/ 0 h 2029460"/>
                <a:gd name="connsiteX3" fmla="*/ 2314575 w 2314575"/>
                <a:gd name="connsiteY3" fmla="*/ 338250 h 2029460"/>
                <a:gd name="connsiteX4" fmla="*/ 2314575 w 2314575"/>
                <a:gd name="connsiteY4" fmla="*/ 1691210 h 2029460"/>
                <a:gd name="connsiteX5" fmla="*/ 1976325 w 2314575"/>
                <a:gd name="connsiteY5" fmla="*/ 2029460 h 2029460"/>
                <a:gd name="connsiteX6" fmla="*/ 338250 w 2314575"/>
                <a:gd name="connsiteY6" fmla="*/ 2029460 h 2029460"/>
                <a:gd name="connsiteX7" fmla="*/ 0 w 2314575"/>
                <a:gd name="connsiteY7" fmla="*/ 1691210 h 2029460"/>
                <a:gd name="connsiteX8" fmla="*/ 0 w 2314575"/>
                <a:gd name="connsiteY8" fmla="*/ 338250 h 202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575" h="2029460">
                  <a:moveTo>
                    <a:pt x="0" y="338250"/>
                  </a:moveTo>
                  <a:cubicBezTo>
                    <a:pt x="0" y="151440"/>
                    <a:pt x="151440" y="0"/>
                    <a:pt x="338250" y="0"/>
                  </a:cubicBezTo>
                  <a:lnTo>
                    <a:pt x="1976325" y="0"/>
                  </a:lnTo>
                  <a:cubicBezTo>
                    <a:pt x="2163135" y="0"/>
                    <a:pt x="2314575" y="151440"/>
                    <a:pt x="2314575" y="338250"/>
                  </a:cubicBezTo>
                  <a:lnTo>
                    <a:pt x="2314575" y="1691210"/>
                  </a:lnTo>
                  <a:cubicBezTo>
                    <a:pt x="2314575" y="1878020"/>
                    <a:pt x="2163135" y="2029460"/>
                    <a:pt x="1976325" y="2029460"/>
                  </a:cubicBezTo>
                  <a:lnTo>
                    <a:pt x="338250" y="2029460"/>
                  </a:lnTo>
                  <a:cubicBezTo>
                    <a:pt x="151440" y="2029460"/>
                    <a:pt x="0" y="1878020"/>
                    <a:pt x="0" y="1691210"/>
                  </a:cubicBezTo>
                  <a:lnTo>
                    <a:pt x="0" y="338250"/>
                  </a:lnTo>
                  <a:close/>
                </a:path>
              </a:pathLst>
            </a:custGeom>
            <a:solidFill>
              <a:srgbClr val="40E04F"/>
            </a:solidFill>
          </p:spPr>
          <p:style>
            <a:lnRef idx="1">
              <a:schemeClr val="accent3"/>
            </a:lnRef>
            <a:fillRef idx="2">
              <a:schemeClr val="accent3"/>
            </a:fillRef>
            <a:effectRef idx="1">
              <a:schemeClr val="accent3"/>
            </a:effectRef>
            <a:fontRef idx="minor">
              <a:schemeClr val="dk1"/>
            </a:fontRef>
          </p:style>
          <p:txBody>
            <a:bodyPr spcFirstLastPara="0" vert="horz" wrap="square" lIns="270520" tIns="270520" rIns="270520" bIns="270520" numCol="1" spcCol="1270" anchor="ctr" anchorCtr="0">
              <a:noAutofit/>
            </a:bodyPr>
            <a:lstStyle/>
            <a:p>
              <a:pPr algn="ctr" defTabSz="2000250" fontAlgn="auto">
                <a:lnSpc>
                  <a:spcPct val="90000"/>
                </a:lnSpc>
                <a:spcAft>
                  <a:spcPct val="35000"/>
                </a:spcAft>
              </a:pPr>
              <a:r>
                <a:rPr lang="tr-TR" sz="2000" b="1" dirty="0" smtClean="0">
                  <a:solidFill>
                    <a:prstClr val="black"/>
                  </a:solidFill>
                  <a:latin typeface="Corbel" panose="020B0503020204020204" pitchFamily="34" charset="0"/>
                </a:rPr>
                <a:t>Ticarileştirme</a:t>
              </a:r>
              <a:endParaRPr lang="tr-TR" sz="2000" b="1" dirty="0">
                <a:solidFill>
                  <a:prstClr val="black"/>
                </a:solidFill>
                <a:latin typeface="Corbel" panose="020B0503020204020204" pitchFamily="34" charset="0"/>
              </a:endParaRPr>
            </a:p>
          </p:txBody>
        </p:sp>
      </p:grpSp>
      <p:sp>
        <p:nvSpPr>
          <p:cNvPr id="12" name="Metin kutusu 11"/>
          <p:cNvSpPr txBox="1"/>
          <p:nvPr/>
        </p:nvSpPr>
        <p:spPr>
          <a:xfrm>
            <a:off x="3653392" y="2617546"/>
            <a:ext cx="1985342" cy="461665"/>
          </a:xfrm>
          <a:prstGeom prst="rect">
            <a:avLst/>
          </a:prstGeom>
          <a:noFill/>
        </p:spPr>
        <p:txBody>
          <a:bodyPr wrap="square" rtlCol="0">
            <a:spAutoFit/>
          </a:bodyPr>
          <a:lstStyle/>
          <a:p>
            <a:pPr algn="ctr" fontAlgn="auto">
              <a:spcBef>
                <a:spcPts val="0"/>
              </a:spcBef>
              <a:spcAft>
                <a:spcPts val="0"/>
              </a:spcAft>
            </a:pPr>
            <a:r>
              <a:rPr lang="tr-TR" sz="2400" dirty="0" smtClean="0">
                <a:solidFill>
                  <a:prstClr val="black"/>
                </a:solidFill>
                <a:latin typeface="Futura Lt BT" pitchFamily="34" charset="0"/>
              </a:rPr>
              <a:t>Faz 2</a:t>
            </a:r>
            <a:endParaRPr lang="tr-TR" sz="2400" dirty="0">
              <a:solidFill>
                <a:prstClr val="black"/>
              </a:solidFill>
              <a:latin typeface="Futura Lt BT" pitchFamily="34" charset="0"/>
            </a:endParaRPr>
          </a:p>
        </p:txBody>
      </p:sp>
      <p:sp>
        <p:nvSpPr>
          <p:cNvPr id="13" name="Metin kutusu 12"/>
          <p:cNvSpPr txBox="1"/>
          <p:nvPr/>
        </p:nvSpPr>
        <p:spPr>
          <a:xfrm>
            <a:off x="1472801" y="2574378"/>
            <a:ext cx="1985342" cy="461665"/>
          </a:xfrm>
          <a:prstGeom prst="rect">
            <a:avLst/>
          </a:prstGeom>
          <a:noFill/>
        </p:spPr>
        <p:txBody>
          <a:bodyPr wrap="square" rtlCol="0">
            <a:spAutoFit/>
          </a:bodyPr>
          <a:lstStyle/>
          <a:p>
            <a:pPr algn="ctr" fontAlgn="auto">
              <a:spcBef>
                <a:spcPts val="0"/>
              </a:spcBef>
              <a:spcAft>
                <a:spcPts val="0"/>
              </a:spcAft>
            </a:pPr>
            <a:r>
              <a:rPr lang="tr-TR" sz="2400" dirty="0" smtClean="0">
                <a:solidFill>
                  <a:prstClr val="black"/>
                </a:solidFill>
                <a:latin typeface="Futura Lt BT" pitchFamily="34" charset="0"/>
              </a:rPr>
              <a:t>Faz 1</a:t>
            </a:r>
            <a:endParaRPr lang="tr-TR" sz="2400" dirty="0">
              <a:solidFill>
                <a:prstClr val="black"/>
              </a:solidFill>
              <a:latin typeface="Futura Lt BT" pitchFamily="34" charset="0"/>
            </a:endParaRPr>
          </a:p>
        </p:txBody>
      </p:sp>
      <p:sp>
        <p:nvSpPr>
          <p:cNvPr id="14" name="Metin kutusu 13"/>
          <p:cNvSpPr txBox="1"/>
          <p:nvPr/>
        </p:nvSpPr>
        <p:spPr>
          <a:xfrm>
            <a:off x="5723488" y="2579216"/>
            <a:ext cx="1985342" cy="461665"/>
          </a:xfrm>
          <a:prstGeom prst="rect">
            <a:avLst/>
          </a:prstGeom>
          <a:noFill/>
        </p:spPr>
        <p:txBody>
          <a:bodyPr wrap="square" rtlCol="0">
            <a:spAutoFit/>
          </a:bodyPr>
          <a:lstStyle/>
          <a:p>
            <a:pPr algn="ctr" fontAlgn="auto">
              <a:spcBef>
                <a:spcPts val="0"/>
              </a:spcBef>
              <a:spcAft>
                <a:spcPts val="0"/>
              </a:spcAft>
            </a:pPr>
            <a:r>
              <a:rPr lang="tr-TR" sz="2400" dirty="0" smtClean="0">
                <a:solidFill>
                  <a:prstClr val="black"/>
                </a:solidFill>
                <a:latin typeface="Futura Lt BT" pitchFamily="34" charset="0"/>
              </a:rPr>
              <a:t>Faz 3</a:t>
            </a:r>
            <a:endParaRPr lang="tr-TR" sz="2400" dirty="0">
              <a:solidFill>
                <a:prstClr val="black"/>
              </a:solidFill>
              <a:latin typeface="Futura Lt BT"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3381165"/>
            <a:ext cx="824838" cy="62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Metin kutusu 15"/>
          <p:cNvSpPr txBox="1"/>
          <p:nvPr/>
        </p:nvSpPr>
        <p:spPr>
          <a:xfrm>
            <a:off x="7638080" y="2636912"/>
            <a:ext cx="1733492" cy="461665"/>
          </a:xfrm>
          <a:prstGeom prst="rect">
            <a:avLst/>
          </a:prstGeom>
          <a:noFill/>
        </p:spPr>
        <p:txBody>
          <a:bodyPr wrap="square" rtlCol="0">
            <a:spAutoFit/>
          </a:bodyPr>
          <a:lstStyle/>
          <a:p>
            <a:pPr algn="ctr" fontAlgn="auto">
              <a:spcBef>
                <a:spcPts val="0"/>
              </a:spcBef>
              <a:spcAft>
                <a:spcPts val="0"/>
              </a:spcAft>
            </a:pPr>
            <a:r>
              <a:rPr lang="tr-TR" sz="2400" dirty="0" smtClean="0">
                <a:solidFill>
                  <a:prstClr val="black"/>
                </a:solidFill>
                <a:latin typeface="Futura Lt BT" pitchFamily="34" charset="0"/>
              </a:rPr>
              <a:t>Pazar</a:t>
            </a:r>
            <a:endParaRPr lang="tr-TR" sz="2400" dirty="0">
              <a:solidFill>
                <a:prstClr val="black"/>
              </a:solidFill>
              <a:latin typeface="Futura Lt BT"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264583"/>
            <a:ext cx="800781" cy="103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Metin kutusu 14"/>
          <p:cNvSpPr txBox="1"/>
          <p:nvPr/>
        </p:nvSpPr>
        <p:spPr>
          <a:xfrm>
            <a:off x="251520" y="2540802"/>
            <a:ext cx="800781" cy="461665"/>
          </a:xfrm>
          <a:prstGeom prst="rect">
            <a:avLst/>
          </a:prstGeom>
          <a:noFill/>
        </p:spPr>
        <p:txBody>
          <a:bodyPr wrap="square" rtlCol="0">
            <a:spAutoFit/>
          </a:bodyPr>
          <a:lstStyle/>
          <a:p>
            <a:pPr fontAlgn="auto">
              <a:spcBef>
                <a:spcPts val="0"/>
              </a:spcBef>
              <a:spcAft>
                <a:spcPts val="0"/>
              </a:spcAft>
            </a:pPr>
            <a:r>
              <a:rPr lang="tr-TR" sz="2400" dirty="0" smtClean="0">
                <a:solidFill>
                  <a:prstClr val="black"/>
                </a:solidFill>
                <a:latin typeface="Futura Lt BT" pitchFamily="34" charset="0"/>
              </a:rPr>
              <a:t>Fikir</a:t>
            </a:r>
            <a:endParaRPr lang="tr-TR" sz="2400" dirty="0">
              <a:solidFill>
                <a:prstClr val="black"/>
              </a:solidFill>
              <a:latin typeface="Futura Lt BT" pitchFamily="34" charset="0"/>
            </a:endParaRPr>
          </a:p>
        </p:txBody>
      </p:sp>
    </p:spTree>
    <p:extLst>
      <p:ext uri="{BB962C8B-B14F-4D97-AF65-F5344CB8AC3E}">
        <p14:creationId xmlns:p14="http://schemas.microsoft.com/office/powerpoint/2010/main" val="24030229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Yeni KOBİ Aracı</a:t>
            </a:r>
            <a:endParaRPr lang="tr-TR" dirty="0"/>
          </a:p>
        </p:txBody>
      </p:sp>
      <p:sp>
        <p:nvSpPr>
          <p:cNvPr id="4" name="Rectangle 18"/>
          <p:cNvSpPr>
            <a:spLocks noChangeArrowheads="1"/>
          </p:cNvSpPr>
          <p:nvPr/>
        </p:nvSpPr>
        <p:spPr bwMode="auto">
          <a:xfrm>
            <a:off x="3060700" y="1827786"/>
            <a:ext cx="2590800" cy="4696839"/>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lIns="20533" tIns="20533" rIns="20533" bIns="20533" anchor="ct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eaLnBrk="1" hangingPunct="1"/>
            <a:endParaRPr lang="en-US" altLang="tr-TR"/>
          </a:p>
        </p:txBody>
      </p:sp>
      <p:sp>
        <p:nvSpPr>
          <p:cNvPr id="5" name="Rectangle 4"/>
          <p:cNvSpPr>
            <a:spLocks noChangeArrowheads="1"/>
          </p:cNvSpPr>
          <p:nvPr/>
        </p:nvSpPr>
        <p:spPr bwMode="auto">
          <a:xfrm>
            <a:off x="395288" y="1827786"/>
            <a:ext cx="2592387" cy="4693664"/>
          </a:xfrm>
          <a:prstGeom prst="rect">
            <a:avLst/>
          </a:prstGeom>
          <a:ln/>
          <a:extLst/>
        </p:spPr>
        <p:style>
          <a:lnRef idx="1">
            <a:schemeClr val="accent1"/>
          </a:lnRef>
          <a:fillRef idx="2">
            <a:schemeClr val="accent1"/>
          </a:fillRef>
          <a:effectRef idx="1">
            <a:schemeClr val="accent1"/>
          </a:effectRef>
          <a:fontRef idx="minor">
            <a:schemeClr val="dk1"/>
          </a:fontRef>
        </p:style>
        <p:txBody>
          <a:bodyPr wrap="none" lIns="20533" tIns="20533" rIns="20533" bIns="20533" anchor="ct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eaLnBrk="1" hangingPunct="1"/>
            <a:endParaRPr lang="en-US" altLang="tr-TR"/>
          </a:p>
        </p:txBody>
      </p:sp>
      <p:sp>
        <p:nvSpPr>
          <p:cNvPr id="6" name="Text Box 10"/>
          <p:cNvSpPr txBox="1">
            <a:spLocks noChangeArrowheads="1"/>
          </p:cNvSpPr>
          <p:nvPr/>
        </p:nvSpPr>
        <p:spPr bwMode="auto">
          <a:xfrm>
            <a:off x="395288" y="1195388"/>
            <a:ext cx="2189162" cy="63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533" tIns="20533" rIns="20533" bIns="20533">
            <a:spAutoFit/>
          </a:bodyP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lnSpc>
                <a:spcPct val="80000"/>
              </a:lnSpc>
              <a:spcBef>
                <a:spcPct val="50000"/>
              </a:spcBef>
            </a:pPr>
            <a:r>
              <a:rPr lang="en-GB" altLang="tr-TR" sz="1600" b="1" dirty="0">
                <a:solidFill>
                  <a:srgbClr val="333399"/>
                </a:solidFill>
              </a:rPr>
              <a:t> </a:t>
            </a:r>
            <a:r>
              <a:rPr lang="tr-TR" altLang="tr-TR" sz="1600" b="1" dirty="0" smtClean="0">
                <a:solidFill>
                  <a:srgbClr val="333399"/>
                </a:solidFill>
              </a:rPr>
              <a:t>Faz</a:t>
            </a:r>
            <a:r>
              <a:rPr lang="en-GB" altLang="tr-TR" sz="1600" b="1" dirty="0" smtClean="0">
                <a:solidFill>
                  <a:srgbClr val="333399"/>
                </a:solidFill>
              </a:rPr>
              <a:t> </a:t>
            </a:r>
            <a:r>
              <a:rPr lang="en-GB" altLang="tr-TR" sz="1600" b="1" dirty="0">
                <a:solidFill>
                  <a:srgbClr val="333399"/>
                </a:solidFill>
              </a:rPr>
              <a:t>1: </a:t>
            </a:r>
            <a:r>
              <a:rPr lang="tr-TR" altLang="tr-TR" sz="1600" b="1" dirty="0" smtClean="0">
                <a:solidFill>
                  <a:srgbClr val="333399"/>
                </a:solidFill>
              </a:rPr>
              <a:t>Kavram ve </a:t>
            </a:r>
            <a:r>
              <a:rPr lang="en-GB" altLang="tr-TR" sz="1600" b="1" dirty="0" smtClean="0">
                <a:solidFill>
                  <a:srgbClr val="333399"/>
                </a:solidFill>
              </a:rPr>
              <a:t>f</a:t>
            </a:r>
            <a:r>
              <a:rPr lang="tr-TR" altLang="tr-TR" sz="1600" b="1" dirty="0" err="1" smtClean="0">
                <a:solidFill>
                  <a:srgbClr val="333399"/>
                </a:solidFill>
              </a:rPr>
              <a:t>izibilite</a:t>
            </a:r>
            <a:r>
              <a:rPr lang="tr-TR" altLang="tr-TR" sz="1600" b="1" dirty="0">
                <a:solidFill>
                  <a:srgbClr val="333399"/>
                </a:solidFill>
              </a:rPr>
              <a:t> </a:t>
            </a:r>
            <a:r>
              <a:rPr lang="tr-TR" altLang="tr-TR" sz="1600" b="1" dirty="0" smtClean="0">
                <a:solidFill>
                  <a:srgbClr val="333399"/>
                </a:solidFill>
              </a:rPr>
              <a:t>değerlendirmesi</a:t>
            </a:r>
            <a:endParaRPr lang="en-GB" altLang="tr-TR" sz="1600" b="1" dirty="0">
              <a:solidFill>
                <a:srgbClr val="333399"/>
              </a:solidFill>
            </a:endParaRPr>
          </a:p>
        </p:txBody>
      </p:sp>
      <p:sp>
        <p:nvSpPr>
          <p:cNvPr id="7" name="Text Box 11"/>
          <p:cNvSpPr txBox="1">
            <a:spLocks noChangeArrowheads="1"/>
          </p:cNvSpPr>
          <p:nvPr/>
        </p:nvSpPr>
        <p:spPr bwMode="auto">
          <a:xfrm>
            <a:off x="3171825" y="1231900"/>
            <a:ext cx="2271713" cy="558532"/>
          </a:xfrm>
          <a:prstGeom prst="rect">
            <a:avLst/>
          </a:prstGeom>
          <a:noFill/>
          <a:ln>
            <a:noFill/>
          </a:ln>
        </p:spPr>
        <p:txBody>
          <a:bodyPr lIns="20533" tIns="20533" rIns="20533" bIns="20533">
            <a:spAutoFit/>
          </a:bodyP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lnSpc>
                <a:spcPct val="70000"/>
              </a:lnSpc>
              <a:spcBef>
                <a:spcPts val="1200"/>
              </a:spcBef>
            </a:pPr>
            <a:r>
              <a:rPr lang="tr-TR" altLang="tr-TR" sz="1600" b="1" dirty="0" smtClean="0">
                <a:solidFill>
                  <a:srgbClr val="333399"/>
                </a:solidFill>
              </a:rPr>
              <a:t>Faz </a:t>
            </a:r>
            <a:r>
              <a:rPr lang="en-GB" altLang="tr-TR" sz="1600" b="1" dirty="0" smtClean="0">
                <a:solidFill>
                  <a:srgbClr val="333399"/>
                </a:solidFill>
              </a:rPr>
              <a:t>2</a:t>
            </a:r>
            <a:r>
              <a:rPr lang="en-GB" altLang="tr-TR" sz="1600" b="1" dirty="0">
                <a:solidFill>
                  <a:srgbClr val="333399"/>
                </a:solidFill>
              </a:rPr>
              <a:t>: </a:t>
            </a:r>
            <a:r>
              <a:rPr lang="tr-TR" altLang="tr-TR" sz="1600" b="1" dirty="0" smtClean="0">
                <a:solidFill>
                  <a:srgbClr val="333399"/>
                </a:solidFill>
              </a:rPr>
              <a:t>Ar-Ge</a:t>
            </a:r>
            <a:r>
              <a:rPr lang="fr-BE" altLang="tr-TR" sz="1600" b="1" dirty="0" smtClean="0">
                <a:solidFill>
                  <a:srgbClr val="333399"/>
                </a:solidFill>
              </a:rPr>
              <a:t>, </a:t>
            </a:r>
            <a:r>
              <a:rPr lang="fr-BE" altLang="tr-TR" sz="1600" b="1" dirty="0" err="1" smtClean="0">
                <a:solidFill>
                  <a:srgbClr val="333399"/>
                </a:solidFill>
              </a:rPr>
              <a:t>demonstra</a:t>
            </a:r>
            <a:r>
              <a:rPr lang="tr-TR" altLang="tr-TR" sz="1600" b="1" dirty="0" err="1" smtClean="0">
                <a:solidFill>
                  <a:srgbClr val="333399"/>
                </a:solidFill>
              </a:rPr>
              <a:t>syon</a:t>
            </a:r>
            <a:r>
              <a:rPr lang="fr-BE" altLang="tr-TR" sz="1600" b="1" dirty="0" smtClean="0">
                <a:solidFill>
                  <a:srgbClr val="333399"/>
                </a:solidFill>
              </a:rPr>
              <a:t>, </a:t>
            </a:r>
            <a:r>
              <a:rPr lang="tr-TR" altLang="tr-TR" sz="1600" b="1" dirty="0">
                <a:solidFill>
                  <a:srgbClr val="333399"/>
                </a:solidFill>
              </a:rPr>
              <a:t>p</a:t>
            </a:r>
            <a:r>
              <a:rPr lang="tr-TR" altLang="tr-TR" sz="1600" b="1" dirty="0" smtClean="0">
                <a:solidFill>
                  <a:srgbClr val="333399"/>
                </a:solidFill>
              </a:rPr>
              <a:t>azar uygulamaları</a:t>
            </a:r>
            <a:endParaRPr lang="en-GB" altLang="tr-TR" sz="1600" b="1" dirty="0">
              <a:solidFill>
                <a:srgbClr val="333399"/>
              </a:solidFill>
            </a:endParaRPr>
          </a:p>
        </p:txBody>
      </p:sp>
      <p:sp>
        <p:nvSpPr>
          <p:cNvPr id="8" name="Rectangle 18"/>
          <p:cNvSpPr>
            <a:spLocks noChangeArrowheads="1"/>
          </p:cNvSpPr>
          <p:nvPr/>
        </p:nvSpPr>
        <p:spPr bwMode="auto">
          <a:xfrm>
            <a:off x="5724128" y="1816100"/>
            <a:ext cx="2767013" cy="4708525"/>
          </a:xfrm>
          <a:prstGeom prst="rect">
            <a:avLst/>
          </a:prstGeom>
          <a:ln/>
          <a:extLst/>
        </p:spPr>
        <p:style>
          <a:lnRef idx="1">
            <a:schemeClr val="accent6"/>
          </a:lnRef>
          <a:fillRef idx="2">
            <a:schemeClr val="accent6"/>
          </a:fillRef>
          <a:effectRef idx="1">
            <a:schemeClr val="accent6"/>
          </a:effectRef>
          <a:fontRef idx="minor">
            <a:schemeClr val="dk1"/>
          </a:fontRef>
        </p:style>
        <p:txBody>
          <a:bodyPr wrap="none" lIns="20533" tIns="20533" rIns="20533" bIns="20533" anchor="ct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endParaRPr lang="fr-BE" altLang="tr-TR" dirty="0">
              <a:solidFill>
                <a:schemeClr val="tx1"/>
              </a:solidFill>
            </a:endParaRPr>
          </a:p>
          <a:p>
            <a:pPr algn="ctr" eaLnBrk="1" hangingPunct="1"/>
            <a:r>
              <a:rPr lang="tr-TR" altLang="tr-TR" dirty="0" smtClean="0">
                <a:solidFill>
                  <a:schemeClr val="tx1"/>
                </a:solidFill>
              </a:rPr>
              <a:t>Doğrudan fonlama yok</a:t>
            </a:r>
            <a:endParaRPr lang="en-GB" altLang="tr-TR" dirty="0">
              <a:solidFill>
                <a:schemeClr val="tx1"/>
              </a:solidFill>
            </a:endParaRPr>
          </a:p>
        </p:txBody>
      </p:sp>
      <p:sp>
        <p:nvSpPr>
          <p:cNvPr id="9" name="Text Box 19"/>
          <p:cNvSpPr txBox="1">
            <a:spLocks noChangeArrowheads="1"/>
          </p:cNvSpPr>
          <p:nvPr/>
        </p:nvSpPr>
        <p:spPr bwMode="auto">
          <a:xfrm>
            <a:off x="5940425" y="1231900"/>
            <a:ext cx="2232025" cy="43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533" tIns="20533" rIns="20533" bIns="20533">
            <a:spAutoFit/>
          </a:bodyP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lnSpc>
                <a:spcPct val="80000"/>
              </a:lnSpc>
              <a:spcBef>
                <a:spcPct val="50000"/>
              </a:spcBef>
            </a:pPr>
            <a:r>
              <a:rPr lang="tr-TR" altLang="tr-TR" sz="1600" b="1" dirty="0" smtClean="0">
                <a:solidFill>
                  <a:srgbClr val="333399"/>
                </a:solidFill>
              </a:rPr>
              <a:t>Faz</a:t>
            </a:r>
            <a:r>
              <a:rPr lang="en-GB" altLang="tr-TR" sz="1600" b="1" dirty="0" smtClean="0">
                <a:solidFill>
                  <a:srgbClr val="333399"/>
                </a:solidFill>
              </a:rPr>
              <a:t> </a:t>
            </a:r>
            <a:r>
              <a:rPr lang="en-GB" altLang="tr-TR" sz="1600" b="1" dirty="0">
                <a:solidFill>
                  <a:srgbClr val="333399"/>
                </a:solidFill>
              </a:rPr>
              <a:t>3</a:t>
            </a:r>
            <a:r>
              <a:rPr lang="en-GB" altLang="tr-TR" sz="1600" b="1" dirty="0" smtClean="0">
                <a:solidFill>
                  <a:srgbClr val="333399"/>
                </a:solidFill>
              </a:rPr>
              <a:t>:</a:t>
            </a:r>
            <a:r>
              <a:rPr lang="tr-TR" altLang="tr-TR" sz="1600" b="1" dirty="0" smtClean="0">
                <a:solidFill>
                  <a:srgbClr val="333399"/>
                </a:solidFill>
              </a:rPr>
              <a:t> Ticarileştirme</a:t>
            </a:r>
            <a:endParaRPr lang="en-GB" altLang="tr-TR" sz="1600" b="1" dirty="0">
              <a:solidFill>
                <a:srgbClr val="333399"/>
              </a:solidFill>
            </a:endParaRPr>
          </a:p>
        </p:txBody>
      </p:sp>
      <p:sp>
        <p:nvSpPr>
          <p:cNvPr id="22" name="Text Box 14"/>
          <p:cNvSpPr txBox="1">
            <a:spLocks noChangeArrowheads="1"/>
          </p:cNvSpPr>
          <p:nvPr/>
        </p:nvSpPr>
        <p:spPr bwMode="auto">
          <a:xfrm>
            <a:off x="595313" y="1844675"/>
            <a:ext cx="2320925" cy="37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533" tIns="20533" rIns="20533" bIns="20533">
            <a:spAutoFit/>
          </a:bodyP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r>
              <a:rPr lang="tr-TR" altLang="tr-TR" sz="1400" b="1" u="sng" dirty="0" smtClean="0">
                <a:solidFill>
                  <a:srgbClr val="004386"/>
                </a:solidFill>
              </a:rPr>
              <a:t>Girdi</a:t>
            </a:r>
            <a:r>
              <a:rPr lang="en-GB" altLang="tr-TR" sz="1400" b="1" dirty="0" smtClean="0">
                <a:solidFill>
                  <a:srgbClr val="004386"/>
                </a:solidFill>
              </a:rPr>
              <a:t>: </a:t>
            </a:r>
            <a:r>
              <a:rPr lang="tr-TR" altLang="tr-TR" sz="1400" b="1" dirty="0" smtClean="0">
                <a:solidFill>
                  <a:srgbClr val="004386"/>
                </a:solidFill>
              </a:rPr>
              <a:t>Fikir</a:t>
            </a:r>
            <a:r>
              <a:rPr lang="en-GB" altLang="tr-TR" sz="1400" b="1" dirty="0" smtClean="0">
                <a:solidFill>
                  <a:srgbClr val="004386"/>
                </a:solidFill>
              </a:rPr>
              <a:t>/</a:t>
            </a:r>
            <a:r>
              <a:rPr lang="tr-TR" altLang="tr-TR" sz="1400" b="1" dirty="0" smtClean="0">
                <a:solidFill>
                  <a:srgbClr val="004386"/>
                </a:solidFill>
              </a:rPr>
              <a:t>Kavram</a:t>
            </a:r>
            <a:r>
              <a:rPr lang="en-GB" altLang="tr-TR" sz="1400" b="1" dirty="0" smtClean="0">
                <a:solidFill>
                  <a:srgbClr val="004386"/>
                </a:solidFill>
              </a:rPr>
              <a:t>:</a:t>
            </a:r>
            <a:endParaRPr lang="tr-TR" altLang="tr-TR" sz="1400" b="1" dirty="0" smtClean="0">
              <a:solidFill>
                <a:srgbClr val="004386"/>
              </a:solidFill>
            </a:endParaRPr>
          </a:p>
          <a:p>
            <a:pPr algn="ctr" eaLnBrk="1" hangingPunct="1"/>
            <a:r>
              <a:rPr lang="tr-TR" altLang="tr-TR" sz="1400" b="1" dirty="0" smtClean="0">
                <a:solidFill>
                  <a:srgbClr val="004386"/>
                </a:solidFill>
              </a:rPr>
              <a:t>     </a:t>
            </a:r>
            <a:r>
              <a:rPr lang="en-GB" altLang="tr-TR" sz="1400" b="1" dirty="0" smtClean="0">
                <a:solidFill>
                  <a:srgbClr val="004386"/>
                </a:solidFill>
              </a:rPr>
              <a:t>"</a:t>
            </a:r>
            <a:r>
              <a:rPr lang="tr-TR" altLang="tr-TR" sz="1400" b="1" dirty="0" smtClean="0">
                <a:solidFill>
                  <a:srgbClr val="004386"/>
                </a:solidFill>
              </a:rPr>
              <a:t>İş </a:t>
            </a:r>
            <a:r>
              <a:rPr lang="en-GB" altLang="tr-TR" sz="1400" b="1" dirty="0" smtClean="0">
                <a:solidFill>
                  <a:srgbClr val="004386"/>
                </a:solidFill>
              </a:rPr>
              <a:t>Plan</a:t>
            </a:r>
            <a:r>
              <a:rPr lang="tr-TR" altLang="tr-TR" sz="1400" b="1" dirty="0" smtClean="0">
                <a:solidFill>
                  <a:srgbClr val="004386"/>
                </a:solidFill>
              </a:rPr>
              <a:t>ı -</a:t>
            </a:r>
            <a:r>
              <a:rPr lang="en-GB" altLang="tr-TR" sz="1400" b="1" dirty="0" smtClean="0">
                <a:solidFill>
                  <a:srgbClr val="004386"/>
                </a:solidFill>
              </a:rPr>
              <a:t> </a:t>
            </a:r>
            <a:r>
              <a:rPr lang="en-GB" altLang="tr-TR" sz="1400" b="1" dirty="0">
                <a:solidFill>
                  <a:srgbClr val="004386"/>
                </a:solidFill>
              </a:rPr>
              <a:t>1"	</a:t>
            </a:r>
          </a:p>
          <a:p>
            <a:pPr algn="ctr" eaLnBrk="1" hangingPunct="1"/>
            <a:r>
              <a:rPr lang="en-GB" altLang="tr-TR" sz="1400" b="1" dirty="0">
                <a:solidFill>
                  <a:srgbClr val="004386"/>
                </a:solidFill>
              </a:rPr>
              <a:t>(~ 10 </a:t>
            </a:r>
            <a:r>
              <a:rPr lang="tr-TR" altLang="tr-TR" sz="1400" b="1" dirty="0" smtClean="0">
                <a:solidFill>
                  <a:srgbClr val="004386"/>
                </a:solidFill>
              </a:rPr>
              <a:t>sayfa</a:t>
            </a:r>
            <a:r>
              <a:rPr lang="en-GB" altLang="tr-TR" sz="1400" b="1" dirty="0" smtClean="0">
                <a:solidFill>
                  <a:srgbClr val="004386"/>
                </a:solidFill>
              </a:rPr>
              <a:t>) </a:t>
            </a:r>
            <a:endParaRPr lang="en-GB" altLang="tr-TR" sz="1400" b="1" dirty="0">
              <a:solidFill>
                <a:srgbClr val="004386"/>
              </a:solidFill>
            </a:endParaRPr>
          </a:p>
          <a:p>
            <a:pPr algn="ctr" eaLnBrk="1" hangingPunct="1"/>
            <a:endParaRPr lang="en-GB" altLang="tr-TR" sz="1400" b="1" dirty="0">
              <a:solidFill>
                <a:srgbClr val="004386"/>
              </a:solidFill>
            </a:endParaRPr>
          </a:p>
          <a:p>
            <a:pPr algn="ctr" eaLnBrk="1" hangingPunct="1"/>
            <a:r>
              <a:rPr lang="tr-TR" altLang="tr-TR" sz="1400" b="1" u="sng" dirty="0" smtClean="0">
                <a:solidFill>
                  <a:srgbClr val="004386"/>
                </a:solidFill>
              </a:rPr>
              <a:t>Faaliyetler</a:t>
            </a:r>
            <a:r>
              <a:rPr lang="en-GB" altLang="tr-TR" sz="1400" b="1" dirty="0" smtClean="0">
                <a:solidFill>
                  <a:srgbClr val="004386"/>
                </a:solidFill>
              </a:rPr>
              <a:t>:</a:t>
            </a:r>
            <a:endParaRPr lang="en-GB" altLang="tr-TR" sz="1400" b="1" dirty="0">
              <a:solidFill>
                <a:srgbClr val="004386"/>
              </a:solidFill>
            </a:endParaRPr>
          </a:p>
          <a:p>
            <a:pPr algn="ctr" eaLnBrk="1" hangingPunct="1"/>
            <a:r>
              <a:rPr lang="tr-TR" altLang="tr-TR" sz="1400" b="1" dirty="0" smtClean="0">
                <a:solidFill>
                  <a:srgbClr val="004386"/>
                </a:solidFill>
              </a:rPr>
              <a:t>Kavram fizibilitesi</a:t>
            </a:r>
            <a:endParaRPr lang="en-GB" altLang="tr-TR" sz="1400" b="1" dirty="0">
              <a:solidFill>
                <a:srgbClr val="004386"/>
              </a:solidFill>
            </a:endParaRPr>
          </a:p>
          <a:p>
            <a:pPr algn="ctr" eaLnBrk="1" hangingPunct="1"/>
            <a:r>
              <a:rPr lang="en-GB" altLang="tr-TR" sz="1400" b="1" dirty="0">
                <a:solidFill>
                  <a:srgbClr val="004386"/>
                </a:solidFill>
              </a:rPr>
              <a:t>Risk </a:t>
            </a:r>
            <a:r>
              <a:rPr lang="tr-TR" altLang="tr-TR" sz="1400" b="1" dirty="0" smtClean="0">
                <a:solidFill>
                  <a:srgbClr val="004386"/>
                </a:solidFill>
              </a:rPr>
              <a:t>değerlendirmesi</a:t>
            </a:r>
            <a:endParaRPr lang="en-GB" altLang="tr-TR" sz="1400" b="1" dirty="0">
              <a:solidFill>
                <a:srgbClr val="004386"/>
              </a:solidFill>
            </a:endParaRPr>
          </a:p>
          <a:p>
            <a:pPr algn="ctr" eaLnBrk="1" hangingPunct="1"/>
            <a:r>
              <a:rPr lang="tr-TR" altLang="tr-TR" sz="1400" b="1" dirty="0" smtClean="0">
                <a:solidFill>
                  <a:srgbClr val="004386"/>
                </a:solidFill>
              </a:rPr>
              <a:t>FMH</a:t>
            </a:r>
            <a:endParaRPr lang="en-GB" altLang="tr-TR" sz="1400" b="1" dirty="0">
              <a:solidFill>
                <a:srgbClr val="004386"/>
              </a:solidFill>
            </a:endParaRPr>
          </a:p>
          <a:p>
            <a:pPr algn="ctr" eaLnBrk="1" hangingPunct="1"/>
            <a:r>
              <a:rPr lang="tr-TR" altLang="tr-TR" sz="1400" b="1" dirty="0" smtClean="0">
                <a:solidFill>
                  <a:srgbClr val="004386"/>
                </a:solidFill>
              </a:rPr>
              <a:t>Ortak arama</a:t>
            </a:r>
            <a:endParaRPr lang="en-GB" altLang="tr-TR" sz="1400" b="1" dirty="0">
              <a:solidFill>
                <a:srgbClr val="004386"/>
              </a:solidFill>
            </a:endParaRPr>
          </a:p>
          <a:p>
            <a:pPr algn="ctr" eaLnBrk="1" hangingPunct="1"/>
            <a:r>
              <a:rPr lang="tr-TR" altLang="tr-TR" sz="1400" b="1" dirty="0" smtClean="0">
                <a:solidFill>
                  <a:srgbClr val="004386"/>
                </a:solidFill>
              </a:rPr>
              <a:t>Pazar analizi</a:t>
            </a:r>
            <a:endParaRPr lang="en-GB" altLang="tr-TR" sz="1400" b="1" dirty="0">
              <a:solidFill>
                <a:srgbClr val="004386"/>
              </a:solidFill>
            </a:endParaRPr>
          </a:p>
          <a:p>
            <a:pPr algn="ctr" eaLnBrk="1" hangingPunct="1"/>
            <a:r>
              <a:rPr lang="tr-TR" altLang="tr-TR" sz="1400" b="1" dirty="0" err="1" smtClean="0">
                <a:solidFill>
                  <a:srgbClr val="004386"/>
                </a:solidFill>
              </a:rPr>
              <a:t>İnovasyon</a:t>
            </a:r>
            <a:r>
              <a:rPr lang="tr-TR" altLang="tr-TR" sz="1400" b="1" dirty="0" smtClean="0">
                <a:solidFill>
                  <a:srgbClr val="004386"/>
                </a:solidFill>
              </a:rPr>
              <a:t> stratejisi geliştirme </a:t>
            </a:r>
            <a:r>
              <a:rPr lang="tr-TR" altLang="tr-TR" sz="1400" b="1" dirty="0" err="1" smtClean="0">
                <a:solidFill>
                  <a:srgbClr val="004386"/>
                </a:solidFill>
              </a:rPr>
              <a:t>vb</a:t>
            </a:r>
            <a:r>
              <a:rPr lang="en-GB" altLang="tr-TR" sz="1400" b="1" dirty="0" smtClean="0">
                <a:solidFill>
                  <a:srgbClr val="004386"/>
                </a:solidFill>
              </a:rPr>
              <a:t>.</a:t>
            </a:r>
            <a:endParaRPr lang="en-GB" altLang="tr-TR" sz="1400" b="1" dirty="0">
              <a:solidFill>
                <a:srgbClr val="004386"/>
              </a:solidFill>
            </a:endParaRPr>
          </a:p>
          <a:p>
            <a:pPr algn="ctr" eaLnBrk="1" hangingPunct="1"/>
            <a:endParaRPr lang="en-GB" altLang="tr-TR" sz="1400" b="1" dirty="0">
              <a:solidFill>
                <a:srgbClr val="004386"/>
              </a:solidFill>
            </a:endParaRPr>
          </a:p>
          <a:p>
            <a:pPr algn="ctr" eaLnBrk="1" hangingPunct="1"/>
            <a:endParaRPr lang="en-GB" altLang="tr-TR" sz="1400" b="1" dirty="0">
              <a:solidFill>
                <a:srgbClr val="004386"/>
              </a:solidFill>
            </a:endParaRPr>
          </a:p>
          <a:p>
            <a:pPr algn="ctr" eaLnBrk="1" hangingPunct="1"/>
            <a:r>
              <a:rPr lang="tr-TR" altLang="tr-TR" sz="1400" b="1" u="sng" dirty="0" smtClean="0">
                <a:solidFill>
                  <a:srgbClr val="004386"/>
                </a:solidFill>
              </a:rPr>
              <a:t>Çıktı</a:t>
            </a:r>
            <a:r>
              <a:rPr lang="en-GB" altLang="tr-TR" sz="1400" b="1" dirty="0" smtClean="0">
                <a:solidFill>
                  <a:srgbClr val="004386"/>
                </a:solidFill>
              </a:rPr>
              <a:t>: "</a:t>
            </a:r>
            <a:r>
              <a:rPr lang="tr-TR" altLang="tr-TR" sz="1400" b="1" dirty="0" smtClean="0">
                <a:solidFill>
                  <a:srgbClr val="004386"/>
                </a:solidFill>
              </a:rPr>
              <a:t>detaylı</a:t>
            </a:r>
          </a:p>
          <a:p>
            <a:pPr algn="ctr" eaLnBrk="1" hangingPunct="1"/>
            <a:r>
              <a:rPr lang="tr-TR" altLang="tr-TR" sz="1400" b="1" dirty="0" smtClean="0">
                <a:solidFill>
                  <a:srgbClr val="004386"/>
                </a:solidFill>
              </a:rPr>
              <a:t>İş </a:t>
            </a:r>
            <a:r>
              <a:rPr lang="en-GB" altLang="tr-TR" sz="1400" b="1" dirty="0" smtClean="0">
                <a:solidFill>
                  <a:srgbClr val="004386"/>
                </a:solidFill>
              </a:rPr>
              <a:t>plan</a:t>
            </a:r>
            <a:r>
              <a:rPr lang="tr-TR" altLang="tr-TR" sz="1400" b="1" dirty="0" smtClean="0">
                <a:solidFill>
                  <a:srgbClr val="004386"/>
                </a:solidFill>
              </a:rPr>
              <a:t>ı - </a:t>
            </a:r>
            <a:r>
              <a:rPr lang="en-GB" altLang="tr-TR" sz="1400" b="1" dirty="0" smtClean="0">
                <a:solidFill>
                  <a:srgbClr val="004386"/>
                </a:solidFill>
              </a:rPr>
              <a:t> </a:t>
            </a:r>
            <a:r>
              <a:rPr lang="en-GB" altLang="tr-TR" sz="1400" b="1" dirty="0">
                <a:solidFill>
                  <a:srgbClr val="004386"/>
                </a:solidFill>
              </a:rPr>
              <a:t>2"</a:t>
            </a:r>
          </a:p>
          <a:p>
            <a:pPr algn="ctr" eaLnBrk="1" hangingPunct="1"/>
            <a:endParaRPr lang="en-GB" altLang="tr-TR" sz="1400" b="1" dirty="0">
              <a:solidFill>
                <a:srgbClr val="004386"/>
              </a:solidFill>
            </a:endParaRPr>
          </a:p>
        </p:txBody>
      </p:sp>
      <p:sp>
        <p:nvSpPr>
          <p:cNvPr id="23" name="Text Box 16"/>
          <p:cNvSpPr txBox="1">
            <a:spLocks noChangeArrowheads="1"/>
          </p:cNvSpPr>
          <p:nvPr/>
        </p:nvSpPr>
        <p:spPr bwMode="auto">
          <a:xfrm>
            <a:off x="3146425" y="1844675"/>
            <a:ext cx="2362200" cy="348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533" tIns="20533" rIns="20533" bIns="20533">
            <a:spAutoFit/>
          </a:bodyP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spcBef>
                <a:spcPct val="50000"/>
              </a:spcBef>
            </a:pPr>
            <a:r>
              <a:rPr lang="tr-TR" altLang="tr-TR" sz="1400" b="1" u="sng" dirty="0" smtClean="0">
                <a:solidFill>
                  <a:srgbClr val="004386"/>
                </a:solidFill>
              </a:rPr>
              <a:t>Girdi</a:t>
            </a:r>
            <a:r>
              <a:rPr lang="en-GB" altLang="tr-TR" sz="1400" b="1" u="sng" dirty="0" smtClean="0">
                <a:solidFill>
                  <a:srgbClr val="004386"/>
                </a:solidFill>
              </a:rPr>
              <a:t>: </a:t>
            </a:r>
            <a:r>
              <a:rPr lang="en-GB" altLang="tr-TR" sz="1400" b="1" dirty="0" smtClean="0">
                <a:solidFill>
                  <a:srgbClr val="004386"/>
                </a:solidFill>
              </a:rPr>
              <a:t>"</a:t>
            </a:r>
            <a:r>
              <a:rPr lang="tr-TR" altLang="tr-TR" sz="1400" b="1" dirty="0" smtClean="0">
                <a:solidFill>
                  <a:srgbClr val="004386"/>
                </a:solidFill>
              </a:rPr>
              <a:t>İş </a:t>
            </a:r>
            <a:r>
              <a:rPr lang="en-GB" altLang="tr-TR" sz="1400" b="1" dirty="0" smtClean="0">
                <a:solidFill>
                  <a:srgbClr val="004386"/>
                </a:solidFill>
              </a:rPr>
              <a:t>plan</a:t>
            </a:r>
            <a:r>
              <a:rPr lang="tr-TR" altLang="tr-TR" sz="1400" b="1" dirty="0" smtClean="0">
                <a:solidFill>
                  <a:srgbClr val="004386"/>
                </a:solidFill>
              </a:rPr>
              <a:t>ı - </a:t>
            </a:r>
            <a:r>
              <a:rPr lang="en-GB" altLang="tr-TR" sz="1400" b="1" dirty="0" smtClean="0">
                <a:solidFill>
                  <a:srgbClr val="004386"/>
                </a:solidFill>
              </a:rPr>
              <a:t> 2"</a:t>
            </a:r>
            <a:r>
              <a:rPr lang="tr-TR" altLang="tr-TR" sz="1400" b="1" dirty="0" smtClean="0">
                <a:solidFill>
                  <a:srgbClr val="004386"/>
                </a:solidFill>
              </a:rPr>
              <a:t> ve Faz 2’deki faaliyetlerin tanımı </a:t>
            </a:r>
            <a:r>
              <a:rPr lang="en-GB" altLang="tr-TR" sz="1400" b="1" dirty="0" smtClean="0">
                <a:solidFill>
                  <a:srgbClr val="004386"/>
                </a:solidFill>
              </a:rPr>
              <a:t>(~ </a:t>
            </a:r>
            <a:r>
              <a:rPr lang="en-GB" altLang="tr-TR" sz="1400" b="1" dirty="0">
                <a:solidFill>
                  <a:srgbClr val="004386"/>
                </a:solidFill>
              </a:rPr>
              <a:t>30 </a:t>
            </a:r>
            <a:r>
              <a:rPr lang="tr-TR" altLang="tr-TR" sz="1400" b="1" dirty="0" smtClean="0">
                <a:solidFill>
                  <a:srgbClr val="004386"/>
                </a:solidFill>
              </a:rPr>
              <a:t>sayfa</a:t>
            </a:r>
            <a:r>
              <a:rPr lang="en-GB" altLang="tr-TR" sz="1400" b="1" dirty="0" smtClean="0">
                <a:solidFill>
                  <a:srgbClr val="004386"/>
                </a:solidFill>
              </a:rPr>
              <a:t>)</a:t>
            </a:r>
          </a:p>
          <a:p>
            <a:pPr algn="ctr" eaLnBrk="1" hangingPunct="1">
              <a:spcBef>
                <a:spcPct val="50000"/>
              </a:spcBef>
            </a:pPr>
            <a:r>
              <a:rPr lang="tr-TR" altLang="tr-TR" sz="1400" b="1" u="sng" dirty="0" smtClean="0">
                <a:solidFill>
                  <a:srgbClr val="004386"/>
                </a:solidFill>
              </a:rPr>
              <a:t>Faaliyetler</a:t>
            </a:r>
            <a:r>
              <a:rPr lang="en-GB" altLang="tr-TR" sz="1400" b="1" u="sng" dirty="0" smtClean="0">
                <a:solidFill>
                  <a:srgbClr val="004386"/>
                </a:solidFill>
              </a:rPr>
              <a:t>:</a:t>
            </a:r>
            <a:endParaRPr lang="en-GB" altLang="tr-TR" sz="1400" b="1" u="sng" dirty="0">
              <a:solidFill>
                <a:srgbClr val="004386"/>
              </a:solidFill>
            </a:endParaRPr>
          </a:p>
          <a:p>
            <a:pPr algn="ctr" eaLnBrk="1" hangingPunct="1"/>
            <a:r>
              <a:rPr lang="tr-TR" altLang="tr-TR" sz="1400" b="1" dirty="0" smtClean="0">
                <a:solidFill>
                  <a:srgbClr val="004386"/>
                </a:solidFill>
              </a:rPr>
              <a:t>Geliştirme</a:t>
            </a:r>
            <a:r>
              <a:rPr lang="en-GB" altLang="tr-TR" sz="1400" b="1" dirty="0" smtClean="0">
                <a:solidFill>
                  <a:srgbClr val="004386"/>
                </a:solidFill>
              </a:rPr>
              <a:t>, </a:t>
            </a:r>
            <a:r>
              <a:rPr lang="en-GB" altLang="tr-TR" sz="1400" b="1" dirty="0" err="1" smtClean="0">
                <a:solidFill>
                  <a:srgbClr val="004386"/>
                </a:solidFill>
              </a:rPr>
              <a:t>protot</a:t>
            </a:r>
            <a:r>
              <a:rPr lang="tr-TR" altLang="tr-TR" sz="1400" b="1" dirty="0" smtClean="0">
                <a:solidFill>
                  <a:srgbClr val="004386"/>
                </a:solidFill>
              </a:rPr>
              <a:t>ip üretimi</a:t>
            </a:r>
            <a:r>
              <a:rPr lang="en-GB" altLang="tr-TR" sz="1400" b="1" dirty="0" smtClean="0">
                <a:solidFill>
                  <a:srgbClr val="004386"/>
                </a:solidFill>
              </a:rPr>
              <a:t>, test, min</a:t>
            </a:r>
            <a:r>
              <a:rPr lang="tr-TR" altLang="tr-TR" sz="1400" b="1" dirty="0" err="1" smtClean="0">
                <a:solidFill>
                  <a:srgbClr val="004386"/>
                </a:solidFill>
              </a:rPr>
              <a:t>yatürleştirme</a:t>
            </a:r>
            <a:r>
              <a:rPr lang="en-GB" altLang="tr-TR" sz="1400" b="1" dirty="0" smtClean="0">
                <a:solidFill>
                  <a:srgbClr val="004386"/>
                </a:solidFill>
              </a:rPr>
              <a:t>, </a:t>
            </a:r>
            <a:r>
              <a:rPr lang="tr-TR" altLang="tr-TR" sz="1400" b="1" dirty="0" smtClean="0">
                <a:solidFill>
                  <a:srgbClr val="004386"/>
                </a:solidFill>
              </a:rPr>
              <a:t>büyütme</a:t>
            </a:r>
            <a:r>
              <a:rPr lang="en-GB" altLang="tr-TR" sz="1400" b="1" dirty="0" smtClean="0">
                <a:solidFill>
                  <a:srgbClr val="004386"/>
                </a:solidFill>
              </a:rPr>
              <a:t>, </a:t>
            </a:r>
            <a:r>
              <a:rPr lang="tr-TR" altLang="tr-TR" sz="1400" b="1" dirty="0">
                <a:solidFill>
                  <a:srgbClr val="004386"/>
                </a:solidFill>
              </a:rPr>
              <a:t>p</a:t>
            </a:r>
            <a:r>
              <a:rPr lang="tr-TR" altLang="tr-TR" sz="1400" b="1" dirty="0" smtClean="0">
                <a:solidFill>
                  <a:srgbClr val="004386"/>
                </a:solidFill>
              </a:rPr>
              <a:t>azar uygulamaları</a:t>
            </a:r>
            <a:r>
              <a:rPr lang="en-GB" altLang="tr-TR" sz="1400" b="1" dirty="0" smtClean="0">
                <a:solidFill>
                  <a:srgbClr val="004386"/>
                </a:solidFill>
              </a:rPr>
              <a:t>, </a:t>
            </a:r>
            <a:r>
              <a:rPr lang="tr-TR" altLang="tr-TR" sz="1400" b="1" dirty="0" smtClean="0">
                <a:solidFill>
                  <a:srgbClr val="004386"/>
                </a:solidFill>
              </a:rPr>
              <a:t>araştırma</a:t>
            </a:r>
            <a:endParaRPr lang="en-GB" altLang="tr-TR" sz="1400" b="1" dirty="0">
              <a:solidFill>
                <a:srgbClr val="004386"/>
              </a:solidFill>
            </a:endParaRPr>
          </a:p>
          <a:p>
            <a:pPr algn="ctr" eaLnBrk="1" hangingPunct="1"/>
            <a:endParaRPr lang="tr-TR" altLang="tr-TR" sz="1400" b="1" dirty="0" smtClean="0">
              <a:solidFill>
                <a:srgbClr val="004386"/>
              </a:solidFill>
            </a:endParaRPr>
          </a:p>
          <a:p>
            <a:pPr algn="ctr" eaLnBrk="1" hangingPunct="1"/>
            <a:endParaRPr lang="tr-TR" altLang="tr-TR" sz="1400" b="1" dirty="0">
              <a:solidFill>
                <a:srgbClr val="004386"/>
              </a:solidFill>
            </a:endParaRPr>
          </a:p>
          <a:p>
            <a:pPr algn="ctr" eaLnBrk="1" hangingPunct="1"/>
            <a:endParaRPr lang="tr-TR" altLang="tr-TR" sz="1400" b="1" dirty="0" smtClean="0">
              <a:solidFill>
                <a:srgbClr val="004386"/>
              </a:solidFill>
            </a:endParaRPr>
          </a:p>
          <a:p>
            <a:pPr algn="ctr" eaLnBrk="1" hangingPunct="1">
              <a:spcBef>
                <a:spcPct val="50000"/>
              </a:spcBef>
            </a:pPr>
            <a:r>
              <a:rPr lang="tr-TR" altLang="tr-TR" sz="1400" b="1" u="sng" dirty="0" smtClean="0">
                <a:solidFill>
                  <a:srgbClr val="004386"/>
                </a:solidFill>
              </a:rPr>
              <a:t>Çıktı</a:t>
            </a:r>
            <a:r>
              <a:rPr lang="en-GB" altLang="tr-TR" sz="1400" b="1" dirty="0" smtClean="0">
                <a:solidFill>
                  <a:srgbClr val="004386"/>
                </a:solidFill>
              </a:rPr>
              <a:t>: "</a:t>
            </a:r>
            <a:r>
              <a:rPr lang="tr-TR" altLang="tr-TR" sz="1400" b="1" dirty="0" smtClean="0">
                <a:solidFill>
                  <a:srgbClr val="004386"/>
                </a:solidFill>
              </a:rPr>
              <a:t>yatırımcı-hazır</a:t>
            </a:r>
            <a:r>
              <a:rPr lang="en-GB" altLang="tr-TR" sz="1400" b="1" dirty="0" smtClean="0">
                <a:solidFill>
                  <a:srgbClr val="004386"/>
                </a:solidFill>
              </a:rPr>
              <a:t> </a:t>
            </a:r>
            <a:r>
              <a:rPr lang="tr-TR" altLang="tr-TR" sz="1400" b="1" dirty="0" smtClean="0">
                <a:solidFill>
                  <a:srgbClr val="004386"/>
                </a:solidFill>
              </a:rPr>
              <a:t>İş</a:t>
            </a:r>
            <a:r>
              <a:rPr lang="en-GB" altLang="tr-TR" sz="1400" b="1" dirty="0" smtClean="0">
                <a:solidFill>
                  <a:srgbClr val="004386"/>
                </a:solidFill>
              </a:rPr>
              <a:t> plan</a:t>
            </a:r>
            <a:r>
              <a:rPr lang="tr-TR" altLang="tr-TR" sz="1400" b="1" dirty="0" smtClean="0">
                <a:solidFill>
                  <a:srgbClr val="004386"/>
                </a:solidFill>
              </a:rPr>
              <a:t>ı -</a:t>
            </a:r>
            <a:r>
              <a:rPr lang="en-GB" altLang="tr-TR" sz="1400" b="1" dirty="0" smtClean="0">
                <a:solidFill>
                  <a:srgbClr val="004386"/>
                </a:solidFill>
              </a:rPr>
              <a:t> </a:t>
            </a:r>
            <a:r>
              <a:rPr lang="en-GB" altLang="tr-TR" sz="1400" b="1" dirty="0">
                <a:solidFill>
                  <a:srgbClr val="004386"/>
                </a:solidFill>
              </a:rPr>
              <a:t>3"</a:t>
            </a:r>
          </a:p>
        </p:txBody>
      </p:sp>
      <p:sp>
        <p:nvSpPr>
          <p:cNvPr id="24" name="Text Box 26"/>
          <p:cNvSpPr txBox="1">
            <a:spLocks noChangeArrowheads="1"/>
          </p:cNvSpPr>
          <p:nvPr/>
        </p:nvSpPr>
        <p:spPr bwMode="auto">
          <a:xfrm>
            <a:off x="5867400" y="1868488"/>
            <a:ext cx="2536825" cy="350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533" tIns="20533" rIns="20533" bIns="20533">
            <a:spAutoFit/>
          </a:bodyP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r>
              <a:rPr lang="tr-TR" altLang="tr-TR" sz="1400" b="1" dirty="0" smtClean="0">
                <a:solidFill>
                  <a:srgbClr val="004386"/>
                </a:solidFill>
              </a:rPr>
              <a:t>Başarılı projeler için kalite etiketi verilmesi</a:t>
            </a:r>
            <a:endParaRPr lang="en-GB" altLang="tr-TR" sz="1400" b="1" dirty="0">
              <a:solidFill>
                <a:srgbClr val="004386"/>
              </a:solidFill>
            </a:endParaRPr>
          </a:p>
          <a:p>
            <a:pPr algn="ctr" eaLnBrk="1" hangingPunct="1">
              <a:spcBef>
                <a:spcPts val="600"/>
              </a:spcBef>
            </a:pPr>
            <a:r>
              <a:rPr lang="tr-TR" altLang="tr-TR" sz="1400" b="1" dirty="0" smtClean="0">
                <a:solidFill>
                  <a:srgbClr val="004386"/>
                </a:solidFill>
              </a:rPr>
              <a:t>Özel finansmana erişimin kolaylaştırılması</a:t>
            </a:r>
            <a:endParaRPr lang="en-GB" altLang="tr-TR" sz="1400" b="1" dirty="0">
              <a:solidFill>
                <a:srgbClr val="004386"/>
              </a:solidFill>
            </a:endParaRPr>
          </a:p>
          <a:p>
            <a:pPr algn="ctr" eaLnBrk="1" hangingPunct="1">
              <a:spcBef>
                <a:spcPts val="600"/>
              </a:spcBef>
            </a:pPr>
            <a:r>
              <a:rPr lang="tr-TR" altLang="tr-TR" sz="1400" b="1" dirty="0" smtClean="0">
                <a:solidFill>
                  <a:srgbClr val="004386"/>
                </a:solidFill>
              </a:rPr>
              <a:t>Ağ oluşturma, eğitim, bilgilendirme yoluyla FMH yönetimi, bilgi paylaşımı, bilginin yayılımı konularında destek verilmesi</a:t>
            </a:r>
            <a:endParaRPr lang="en-GB" altLang="tr-TR" sz="1400" b="1" dirty="0">
              <a:solidFill>
                <a:srgbClr val="004386"/>
              </a:solidFill>
            </a:endParaRPr>
          </a:p>
          <a:p>
            <a:pPr algn="ctr" eaLnBrk="1" hangingPunct="1">
              <a:spcBef>
                <a:spcPts val="600"/>
              </a:spcBef>
            </a:pPr>
            <a:r>
              <a:rPr lang="tr-TR" altLang="tr-TR" sz="1400" b="1" dirty="0" smtClean="0">
                <a:solidFill>
                  <a:srgbClr val="004386"/>
                </a:solidFill>
              </a:rPr>
              <a:t>AB finansal araçlarında KOBİ penceresi (borçlanma ve öz sermaye finansmanı</a:t>
            </a:r>
            <a:r>
              <a:rPr lang="en-GB" altLang="tr-TR" sz="1400" b="1" dirty="0" smtClean="0">
                <a:solidFill>
                  <a:srgbClr val="004386"/>
                </a:solidFill>
              </a:rPr>
              <a:t>)</a:t>
            </a:r>
            <a:endParaRPr lang="en-GB" altLang="tr-TR" sz="1400" b="1" dirty="0">
              <a:solidFill>
                <a:srgbClr val="004386"/>
              </a:solidFill>
            </a:endParaRPr>
          </a:p>
        </p:txBody>
      </p:sp>
      <p:sp>
        <p:nvSpPr>
          <p:cNvPr id="25" name="Text Box 17"/>
          <p:cNvSpPr txBox="1">
            <a:spLocks noChangeArrowheads="1"/>
          </p:cNvSpPr>
          <p:nvPr/>
        </p:nvSpPr>
        <p:spPr bwMode="auto">
          <a:xfrm>
            <a:off x="776288" y="5805488"/>
            <a:ext cx="1995512" cy="50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20533" tIns="20533" rIns="20533" bIns="20533">
            <a:spAutoFit/>
          </a:bodyP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spcBef>
                <a:spcPct val="50000"/>
              </a:spcBef>
            </a:pPr>
            <a:r>
              <a:rPr lang="tr-TR" altLang="tr-TR" b="1" dirty="0" smtClean="0">
                <a:solidFill>
                  <a:schemeClr val="tx1"/>
                </a:solidFill>
              </a:rPr>
              <a:t>Bütçe</a:t>
            </a:r>
            <a:r>
              <a:rPr lang="en-GB" altLang="tr-TR" b="1" dirty="0" smtClean="0">
                <a:solidFill>
                  <a:schemeClr val="tx1"/>
                </a:solidFill>
              </a:rPr>
              <a:t>: </a:t>
            </a:r>
            <a:r>
              <a:rPr lang="tr-TR" altLang="tr-TR" b="1" dirty="0" smtClean="0">
                <a:solidFill>
                  <a:schemeClr val="tx1"/>
                </a:solidFill>
              </a:rPr>
              <a:t>sabit </a:t>
            </a:r>
            <a:r>
              <a:rPr lang="en-GB" altLang="tr-TR" b="1" dirty="0" smtClean="0">
                <a:solidFill>
                  <a:schemeClr val="tx1"/>
                </a:solidFill>
              </a:rPr>
              <a:t>50.000 </a:t>
            </a:r>
            <a:r>
              <a:rPr lang="en-GB" altLang="tr-TR" b="1" dirty="0">
                <a:solidFill>
                  <a:schemeClr val="tx1"/>
                </a:solidFill>
              </a:rPr>
              <a:t>€</a:t>
            </a:r>
          </a:p>
          <a:p>
            <a:pPr algn="ctr" eaLnBrk="1" hangingPunct="1">
              <a:spcBef>
                <a:spcPct val="50000"/>
              </a:spcBef>
            </a:pPr>
            <a:r>
              <a:rPr lang="en-GB" altLang="tr-TR" b="1" dirty="0">
                <a:solidFill>
                  <a:schemeClr val="tx1"/>
                </a:solidFill>
              </a:rPr>
              <a:t>~ 6 </a:t>
            </a:r>
            <a:r>
              <a:rPr lang="tr-TR" altLang="tr-TR" b="1" dirty="0" smtClean="0">
                <a:solidFill>
                  <a:schemeClr val="tx1"/>
                </a:solidFill>
              </a:rPr>
              <a:t>ay</a:t>
            </a:r>
            <a:endParaRPr lang="en-GB" altLang="tr-TR" b="1" dirty="0">
              <a:solidFill>
                <a:schemeClr val="tx1"/>
              </a:solidFill>
            </a:endParaRPr>
          </a:p>
        </p:txBody>
      </p:sp>
      <p:sp>
        <p:nvSpPr>
          <p:cNvPr id="26" name="Text Box 17"/>
          <p:cNvSpPr txBox="1">
            <a:spLocks noChangeArrowheads="1"/>
          </p:cNvSpPr>
          <p:nvPr/>
        </p:nvSpPr>
        <p:spPr bwMode="auto">
          <a:xfrm>
            <a:off x="3200400" y="5805488"/>
            <a:ext cx="22431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533" tIns="20533" rIns="20533" bIns="20533">
            <a:spAutoFit/>
          </a:bodyPr>
          <a:lstStyle>
            <a:lvl1pPr eaLnBrk="0" hangingPunct="0">
              <a:defRPr sz="1200">
                <a:solidFill>
                  <a:srgbClr val="0F5494"/>
                </a:solidFill>
                <a:latin typeface="Verdana" pitchFamily="34" charset="0"/>
                <a:ea typeface="ＭＳ Ｐゴシック" pitchFamily="-110" charset="-128"/>
              </a:defRPr>
            </a:lvl1pPr>
            <a:lvl2pPr marL="742950" indent="-285750" eaLnBrk="0" hangingPunct="0">
              <a:defRPr sz="1200">
                <a:solidFill>
                  <a:srgbClr val="0F5494"/>
                </a:solidFill>
                <a:latin typeface="Verdana" pitchFamily="34" charset="0"/>
                <a:ea typeface="ＭＳ Ｐゴシック" pitchFamily="-110" charset="-128"/>
              </a:defRPr>
            </a:lvl2pPr>
            <a:lvl3pPr marL="1143000" indent="-2286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algn="ctr" eaLnBrk="1" hangingPunct="1">
              <a:spcBef>
                <a:spcPct val="50000"/>
              </a:spcBef>
            </a:pPr>
            <a:r>
              <a:rPr lang="tr-TR" altLang="tr-TR" b="1" dirty="0" smtClean="0">
                <a:solidFill>
                  <a:schemeClr val="tx1"/>
                </a:solidFill>
              </a:rPr>
              <a:t>0,5</a:t>
            </a:r>
            <a:r>
              <a:rPr lang="en-GB" altLang="tr-TR" b="1" dirty="0" smtClean="0">
                <a:solidFill>
                  <a:schemeClr val="tx1"/>
                </a:solidFill>
              </a:rPr>
              <a:t>-</a:t>
            </a:r>
            <a:r>
              <a:rPr lang="tr-TR" altLang="tr-TR" b="1" dirty="0" smtClean="0">
                <a:solidFill>
                  <a:schemeClr val="tx1"/>
                </a:solidFill>
              </a:rPr>
              <a:t>2,5</a:t>
            </a:r>
            <a:r>
              <a:rPr lang="en-GB" altLang="tr-TR" b="1" dirty="0" smtClean="0">
                <a:solidFill>
                  <a:schemeClr val="tx1"/>
                </a:solidFill>
              </a:rPr>
              <a:t> </a:t>
            </a:r>
            <a:r>
              <a:rPr lang="en-GB" altLang="tr-TR" b="1" dirty="0">
                <a:solidFill>
                  <a:schemeClr val="tx1"/>
                </a:solidFill>
              </a:rPr>
              <a:t>M€ EC </a:t>
            </a:r>
            <a:r>
              <a:rPr lang="en-GB" altLang="tr-TR" b="1" dirty="0" smtClean="0">
                <a:solidFill>
                  <a:schemeClr val="tx1"/>
                </a:solidFill>
              </a:rPr>
              <a:t>f</a:t>
            </a:r>
            <a:r>
              <a:rPr lang="tr-TR" altLang="tr-TR" b="1" dirty="0" smtClean="0">
                <a:solidFill>
                  <a:schemeClr val="tx1"/>
                </a:solidFill>
              </a:rPr>
              <a:t>onu</a:t>
            </a:r>
            <a:r>
              <a:rPr lang="en-GB" altLang="tr-TR" b="1" dirty="0" smtClean="0">
                <a:solidFill>
                  <a:schemeClr val="tx1"/>
                </a:solidFill>
              </a:rPr>
              <a:t> </a:t>
            </a:r>
            <a:endParaRPr lang="en-GB" altLang="tr-TR" b="1" dirty="0">
              <a:solidFill>
                <a:schemeClr val="tx1"/>
              </a:solidFill>
            </a:endParaRPr>
          </a:p>
          <a:p>
            <a:pPr algn="ctr" eaLnBrk="1" hangingPunct="1">
              <a:spcBef>
                <a:spcPct val="50000"/>
              </a:spcBef>
            </a:pPr>
            <a:r>
              <a:rPr lang="en-GB" altLang="tr-TR" b="1" dirty="0">
                <a:solidFill>
                  <a:schemeClr val="tx1"/>
                </a:solidFill>
              </a:rPr>
              <a:t>~ 12 </a:t>
            </a:r>
            <a:r>
              <a:rPr lang="tr-TR" altLang="tr-TR" b="1" dirty="0" smtClean="0">
                <a:solidFill>
                  <a:schemeClr val="tx1"/>
                </a:solidFill>
              </a:rPr>
              <a:t>- </a:t>
            </a:r>
            <a:r>
              <a:rPr lang="en-GB" altLang="tr-TR" b="1" dirty="0" smtClean="0">
                <a:solidFill>
                  <a:schemeClr val="tx1"/>
                </a:solidFill>
              </a:rPr>
              <a:t>24 </a:t>
            </a:r>
            <a:r>
              <a:rPr lang="tr-TR" altLang="tr-TR" b="1" dirty="0" smtClean="0">
                <a:solidFill>
                  <a:schemeClr val="tx1"/>
                </a:solidFill>
              </a:rPr>
              <a:t>ay</a:t>
            </a:r>
            <a:endParaRPr lang="en-GB" altLang="tr-TR" b="1" dirty="0">
              <a:solidFill>
                <a:schemeClr val="tx1"/>
              </a:solidFill>
            </a:endParaRPr>
          </a:p>
        </p:txBody>
      </p:sp>
    </p:spTree>
    <p:extLst>
      <p:ext uri="{BB962C8B-B14F-4D97-AF65-F5344CB8AC3E}">
        <p14:creationId xmlns:p14="http://schemas.microsoft.com/office/powerpoint/2010/main" val="41968579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Yeni KOBİ Aracı - Temel Özellikler</a:t>
            </a:r>
            <a:endParaRPr lang="tr-TR" dirty="0"/>
          </a:p>
        </p:txBody>
      </p:sp>
      <p:sp>
        <p:nvSpPr>
          <p:cNvPr id="3" name="Content Placeholder 2"/>
          <p:cNvSpPr>
            <a:spLocks noGrp="1"/>
          </p:cNvSpPr>
          <p:nvPr>
            <p:ph idx="1"/>
          </p:nvPr>
        </p:nvSpPr>
        <p:spPr>
          <a:xfrm>
            <a:off x="683568" y="836712"/>
            <a:ext cx="7715200" cy="5688632"/>
          </a:xfrm>
        </p:spPr>
        <p:txBody>
          <a:bodyPr>
            <a:normAutofit fontScale="92500"/>
          </a:bodyPr>
          <a:lstStyle/>
          <a:p>
            <a:r>
              <a:rPr lang="tr-TR" sz="2400" dirty="0" smtClean="0">
                <a:latin typeface="Corbel" panose="020B0503020204020204" pitchFamily="34" charset="0"/>
              </a:rPr>
              <a:t>Kendini geliştirmek, büyümek ve </a:t>
            </a:r>
            <a:r>
              <a:rPr lang="tr-TR" sz="2400" dirty="0" err="1" smtClean="0">
                <a:latin typeface="Corbel" panose="020B0503020204020204" pitchFamily="34" charset="0"/>
              </a:rPr>
              <a:t>uluslararasılaşmak</a:t>
            </a:r>
            <a:r>
              <a:rPr lang="tr-TR" sz="2400" dirty="0" smtClean="0">
                <a:latin typeface="Corbel" panose="020B0503020204020204" pitchFamily="34" charset="0"/>
              </a:rPr>
              <a:t> isteyen tüm yenilikçi KOBİ’ler başvuru yapabilmektedir</a:t>
            </a:r>
          </a:p>
          <a:p>
            <a:r>
              <a:rPr lang="tr-TR" sz="2400" dirty="0" smtClean="0">
                <a:latin typeface="Corbel" panose="020B0503020204020204" pitchFamily="34" charset="0"/>
              </a:rPr>
              <a:t>Sadece KOBİ’ler başvuru yapabilir ve çağrı her zaman açıktır</a:t>
            </a:r>
          </a:p>
          <a:p>
            <a:r>
              <a:rPr lang="tr-TR" sz="2400" dirty="0" smtClean="0">
                <a:latin typeface="Corbel" panose="020B0503020204020204" pitchFamily="34" charset="0"/>
              </a:rPr>
              <a:t>Konsorsiyum kurmadan da başvuru yapabilir</a:t>
            </a:r>
          </a:p>
          <a:p>
            <a:r>
              <a:rPr lang="tr-TR" sz="2400" dirty="0" smtClean="0">
                <a:latin typeface="Corbel" panose="020B0503020204020204" pitchFamily="34" charset="0"/>
              </a:rPr>
              <a:t>Doğrudan 2. Faza başvuru yapılabilir ancak öncelikle Faz 1’e başvuru yapılması önerilmektedir</a:t>
            </a:r>
          </a:p>
          <a:p>
            <a:r>
              <a:rPr lang="tr-TR" sz="2400" dirty="0" smtClean="0">
                <a:latin typeface="Corbel" panose="020B0503020204020204" pitchFamily="34" charset="0"/>
              </a:rPr>
              <a:t> 2. fazda destek oranı %70 + %25 dolaylı masrafların desteklenmesi şeklindedir. Sağlık alanı için bu oran %100 + %25 seklindedir</a:t>
            </a:r>
          </a:p>
          <a:p>
            <a:r>
              <a:rPr lang="tr-TR" sz="2400" dirty="0" smtClean="0">
                <a:latin typeface="Corbel" panose="020B0503020204020204" pitchFamily="34" charset="0"/>
              </a:rPr>
              <a:t>Üniversiteler, araştırma kuruluşları ve büyük ölçekli işletmeler alt yüklenici olabilirler</a:t>
            </a:r>
          </a:p>
          <a:p>
            <a:r>
              <a:rPr lang="tr-TR" sz="2400" dirty="0" smtClean="0">
                <a:latin typeface="Corbel" panose="020B0503020204020204" pitchFamily="34" charset="0"/>
              </a:rPr>
              <a:t>2. fazda alt yüklenicilik maliyeti proje bütçesinin %50’sini geçmemelidir</a:t>
            </a:r>
          </a:p>
          <a:p>
            <a:r>
              <a:rPr lang="tr-TR" sz="2400" dirty="0" smtClean="0">
                <a:latin typeface="Corbel" panose="020B0503020204020204" pitchFamily="34" charset="0"/>
              </a:rPr>
              <a:t>Faz 1’de 20 bin €, Faz 2’de proje bütçesinin %50’si miktarında ön ödeme yapılmaktadır</a:t>
            </a:r>
            <a:r>
              <a:rPr lang="tr-TR" sz="2400" dirty="0" smtClean="0"/>
              <a:t>	</a:t>
            </a:r>
            <a:endParaRPr lang="tr-TR" sz="2400" dirty="0"/>
          </a:p>
        </p:txBody>
      </p:sp>
    </p:spTree>
    <p:extLst>
      <p:ext uri="{BB962C8B-B14F-4D97-AF65-F5344CB8AC3E}">
        <p14:creationId xmlns:p14="http://schemas.microsoft.com/office/powerpoint/2010/main" val="402290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799148"/>
            <a:ext cx="6120680" cy="3501008"/>
          </a:xfrm>
        </p:spPr>
        <p:txBody>
          <a:bodyPr>
            <a:noAutofit/>
          </a:bodyPr>
          <a:lstStyle/>
          <a:p>
            <a:pPr eaLnBrk="1" hangingPunct="1">
              <a:spcAft>
                <a:spcPct val="15000"/>
              </a:spcAft>
              <a:buFontTx/>
              <a:buNone/>
              <a:defRPr/>
            </a:pPr>
            <a:endParaRPr lang="tr-TR" sz="100" b="1" dirty="0" smtClean="0">
              <a:latin typeface="Corbel" pitchFamily="34" charset="0"/>
            </a:endParaRPr>
          </a:p>
          <a:p>
            <a:pPr eaLnBrk="1" hangingPunct="1">
              <a:spcAft>
                <a:spcPct val="15000"/>
              </a:spcAft>
              <a:buFontTx/>
              <a:buNone/>
              <a:defRPr/>
            </a:pPr>
            <a:r>
              <a:rPr lang="tr-TR" sz="2800" b="1" dirty="0" smtClean="0">
                <a:latin typeface="Corbel" pitchFamily="34" charset="0"/>
              </a:rPr>
              <a:t>“</a:t>
            </a:r>
            <a:r>
              <a:rPr lang="en-US" sz="2800" b="1" dirty="0" smtClean="0">
                <a:latin typeface="Corbel" pitchFamily="34" charset="0"/>
              </a:rPr>
              <a:t>EU 2020</a:t>
            </a:r>
            <a:r>
              <a:rPr lang="tr-TR" sz="2800" b="1" dirty="0" smtClean="0">
                <a:latin typeface="Corbel" pitchFamily="34" charset="0"/>
              </a:rPr>
              <a:t>”</a:t>
            </a:r>
            <a:r>
              <a:rPr lang="en-US" sz="2800" b="1" dirty="0" smtClean="0">
                <a:latin typeface="Corbel" pitchFamily="34" charset="0"/>
              </a:rPr>
              <a:t> </a:t>
            </a:r>
            <a:r>
              <a:rPr lang="tr-TR" sz="2800" b="1" dirty="0" smtClean="0">
                <a:latin typeface="Corbel" pitchFamily="34" charset="0"/>
              </a:rPr>
              <a:t>Stratejisi</a:t>
            </a:r>
          </a:p>
          <a:p>
            <a:pPr eaLnBrk="1" hangingPunct="1">
              <a:spcAft>
                <a:spcPct val="15000"/>
              </a:spcAft>
              <a:buFontTx/>
              <a:buNone/>
              <a:defRPr/>
            </a:pPr>
            <a:endParaRPr lang="en-US" sz="300" dirty="0" smtClean="0">
              <a:latin typeface="Corbel" pitchFamily="34" charset="0"/>
            </a:endParaRPr>
          </a:p>
          <a:p>
            <a:pPr lvl="1" eaLnBrk="1" hangingPunct="1">
              <a:spcAft>
                <a:spcPct val="15000"/>
              </a:spcAft>
              <a:buFont typeface="Arial" pitchFamily="34" charset="0"/>
              <a:buChar char="•"/>
              <a:defRPr/>
            </a:pPr>
            <a:r>
              <a:rPr lang="tr-TR" sz="1800" dirty="0" smtClean="0">
                <a:latin typeface="Corbel" pitchFamily="34" charset="0"/>
              </a:rPr>
              <a:t>Avrupa Birliği’ni dinamikleştirmeye ve rekabet edebilirliğini artırmaya yönelik 10 yıllık strateji</a:t>
            </a:r>
            <a:endParaRPr lang="en-US" sz="1800" dirty="0" smtClean="0">
              <a:latin typeface="Corbel" pitchFamily="34" charset="0"/>
            </a:endParaRPr>
          </a:p>
          <a:p>
            <a:pPr lvl="1" eaLnBrk="1" hangingPunct="1">
              <a:spcAft>
                <a:spcPct val="15000"/>
              </a:spcAft>
              <a:buFont typeface="Arial" pitchFamily="34" charset="0"/>
              <a:buChar char="•"/>
              <a:defRPr/>
            </a:pPr>
            <a:r>
              <a:rPr lang="tr-TR" sz="1800" dirty="0" smtClean="0">
                <a:latin typeface="Corbel" pitchFamily="34" charset="0"/>
              </a:rPr>
              <a:t>Üç kilit özellik: Akıllı, sürdürülebilir ve kapsayıcı büyüme </a:t>
            </a:r>
            <a:endParaRPr lang="en-US" sz="1800" dirty="0" smtClean="0">
              <a:latin typeface="Corbel" pitchFamily="34" charset="0"/>
            </a:endParaRPr>
          </a:p>
          <a:p>
            <a:pPr lvl="1" eaLnBrk="1" hangingPunct="1">
              <a:spcAft>
                <a:spcPct val="15000"/>
              </a:spcAft>
              <a:buFont typeface="Arial" pitchFamily="34" charset="0"/>
              <a:buChar char="•"/>
              <a:defRPr/>
            </a:pPr>
            <a:r>
              <a:rPr lang="tr-TR" sz="1800" dirty="0" smtClean="0">
                <a:latin typeface="Corbel" pitchFamily="34" charset="0"/>
              </a:rPr>
              <a:t>AB’nin GSYİH’sının %3’ünün Ar-Ge yatırımları için harcanması</a:t>
            </a:r>
            <a:endParaRPr lang="en-US" sz="1800" dirty="0" smtClean="0">
              <a:latin typeface="Corbel" pitchFamily="34" charset="0"/>
            </a:endParaRPr>
          </a:p>
        </p:txBody>
      </p:sp>
      <p:sp>
        <p:nvSpPr>
          <p:cNvPr id="7171" name="Title 1"/>
          <p:cNvSpPr>
            <a:spLocks noGrp="1"/>
          </p:cNvSpPr>
          <p:nvPr>
            <p:ph type="title"/>
          </p:nvPr>
        </p:nvSpPr>
        <p:spPr>
          <a:xfrm>
            <a:off x="250825" y="0"/>
            <a:ext cx="5980113" cy="685800"/>
          </a:xfrm>
        </p:spPr>
        <p:txBody>
          <a:bodyPr/>
          <a:lstStyle/>
          <a:p>
            <a:r>
              <a:rPr lang="tr-TR" sz="2800" dirty="0" smtClean="0">
                <a:latin typeface="Corbel" pitchFamily="34" charset="0"/>
              </a:rPr>
              <a:t>H2020- Arka Plan</a:t>
            </a:r>
            <a:endParaRPr lang="en-GB" sz="2800" dirty="0" smtClean="0">
              <a:latin typeface="Corbel" pitchFamily="34" charset="0"/>
            </a:endParaRPr>
          </a:p>
        </p:txBody>
      </p:sp>
      <p:sp>
        <p:nvSpPr>
          <p:cNvPr id="4" name="3 Slayt Numarası Yer Tutucusu"/>
          <p:cNvSpPr>
            <a:spLocks noGrp="1"/>
          </p:cNvSpPr>
          <p:nvPr>
            <p:ph type="sldNum" sz="quarter" idx="12"/>
          </p:nvPr>
        </p:nvSpPr>
        <p:spPr/>
        <p:txBody>
          <a:bodyPr/>
          <a:lstStyle/>
          <a:p>
            <a:pPr>
              <a:defRPr/>
            </a:pPr>
            <a:fld id="{157B804C-5215-43B7-9B0D-AE65D4AABDCB}" type="slidenum">
              <a:rPr lang="tr-TR" smtClean="0"/>
              <a:pPr>
                <a:defRPr/>
              </a:pPr>
              <a:t>8</a:t>
            </a:fld>
            <a:endParaRPr lang="tr-TR"/>
          </a:p>
        </p:txBody>
      </p:sp>
      <p:pic>
        <p:nvPicPr>
          <p:cNvPr id="1026" name="Picture 2" descr="Seven different coloured pens in a row © iStock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123340"/>
            <a:ext cx="2654838" cy="18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123728" y="3356992"/>
            <a:ext cx="6669690" cy="4441985"/>
          </a:xfrm>
          <a:prstGeom prst="rect">
            <a:avLst/>
          </a:prstGeom>
        </p:spPr>
        <p:txBody>
          <a:bodyPr wrap="square">
            <a:spAutoFit/>
          </a:bodyPr>
          <a:lstStyle/>
          <a:p>
            <a:pPr lvl="1">
              <a:spcAft>
                <a:spcPct val="15000"/>
              </a:spcAft>
              <a:buFont typeface="Arial" pitchFamily="34" charset="0"/>
              <a:buChar char="•"/>
              <a:defRPr/>
            </a:pPr>
            <a:r>
              <a:rPr lang="tr-TR" sz="2000" dirty="0">
                <a:latin typeface="Corbel" pitchFamily="34" charset="0"/>
              </a:rPr>
              <a:t>Yedi Öncül Girişim: </a:t>
            </a:r>
          </a:p>
          <a:p>
            <a:pPr lvl="2">
              <a:spcAft>
                <a:spcPct val="15000"/>
              </a:spcAft>
              <a:buFont typeface="Corbel" pitchFamily="34" charset="0"/>
              <a:buChar char="–"/>
              <a:defRPr/>
            </a:pPr>
            <a:r>
              <a:rPr lang="tr-TR" b="1" dirty="0">
                <a:latin typeface="Corbel" pitchFamily="34" charset="0"/>
              </a:rPr>
              <a:t>Yenilik Birliği (</a:t>
            </a:r>
            <a:r>
              <a:rPr lang="en-US" b="1" dirty="0">
                <a:latin typeface="Corbel" pitchFamily="34" charset="0"/>
              </a:rPr>
              <a:t>Innovation Union</a:t>
            </a:r>
            <a:r>
              <a:rPr lang="tr-TR" b="1" dirty="0">
                <a:latin typeface="Corbel" pitchFamily="34" charset="0"/>
              </a:rPr>
              <a:t>)</a:t>
            </a:r>
            <a:endParaRPr lang="en-US" b="1" dirty="0">
              <a:latin typeface="Corbel" pitchFamily="34" charset="0"/>
            </a:endParaRPr>
          </a:p>
          <a:p>
            <a:pPr lvl="2">
              <a:spcAft>
                <a:spcPct val="15000"/>
              </a:spcAft>
              <a:buFont typeface="Corbel" pitchFamily="34" charset="0"/>
              <a:buChar char="–"/>
              <a:defRPr/>
            </a:pPr>
            <a:r>
              <a:rPr lang="tr-TR" dirty="0">
                <a:latin typeface="Corbel" pitchFamily="34" charset="0"/>
              </a:rPr>
              <a:t>Gençlik harekette (</a:t>
            </a:r>
            <a:r>
              <a:rPr lang="en-US" dirty="0">
                <a:latin typeface="Corbel" pitchFamily="34" charset="0"/>
              </a:rPr>
              <a:t>Youth on the move</a:t>
            </a:r>
            <a:r>
              <a:rPr lang="tr-TR" dirty="0">
                <a:latin typeface="Corbel" pitchFamily="34" charset="0"/>
              </a:rPr>
              <a:t>)</a:t>
            </a:r>
            <a:endParaRPr lang="en-US" dirty="0">
              <a:latin typeface="Corbel" pitchFamily="34" charset="0"/>
            </a:endParaRPr>
          </a:p>
          <a:p>
            <a:pPr lvl="2">
              <a:spcAft>
                <a:spcPct val="15000"/>
              </a:spcAft>
              <a:buFont typeface="Corbel" pitchFamily="34" charset="0"/>
              <a:buChar char="–"/>
              <a:defRPr/>
            </a:pPr>
            <a:r>
              <a:rPr lang="tr-TR" b="1" dirty="0">
                <a:latin typeface="Corbel" pitchFamily="34" charset="0"/>
              </a:rPr>
              <a:t>Avrupa için dijital gündem (</a:t>
            </a:r>
            <a:r>
              <a:rPr lang="en-US" b="1" dirty="0">
                <a:latin typeface="Corbel" pitchFamily="34" charset="0"/>
              </a:rPr>
              <a:t>A digital agenda for Europe</a:t>
            </a:r>
            <a:r>
              <a:rPr lang="tr-TR" b="1" dirty="0">
                <a:latin typeface="Corbel" pitchFamily="34" charset="0"/>
              </a:rPr>
              <a:t>)</a:t>
            </a:r>
            <a:endParaRPr lang="en-US" b="1" dirty="0">
              <a:latin typeface="Corbel" pitchFamily="34" charset="0"/>
            </a:endParaRPr>
          </a:p>
          <a:p>
            <a:pPr lvl="2">
              <a:spcAft>
                <a:spcPct val="15000"/>
              </a:spcAft>
              <a:buFont typeface="Corbel" pitchFamily="34" charset="0"/>
              <a:buChar char="–"/>
              <a:defRPr/>
            </a:pPr>
            <a:r>
              <a:rPr lang="tr-TR" dirty="0">
                <a:latin typeface="Corbel" pitchFamily="34" charset="0"/>
              </a:rPr>
              <a:t>Kaynak verimli Avrupa (</a:t>
            </a:r>
            <a:r>
              <a:rPr lang="en-US" dirty="0">
                <a:latin typeface="Corbel" pitchFamily="34" charset="0"/>
              </a:rPr>
              <a:t>Resource efficient Europe</a:t>
            </a:r>
            <a:r>
              <a:rPr lang="tr-TR" dirty="0">
                <a:latin typeface="Corbel" pitchFamily="34" charset="0"/>
              </a:rPr>
              <a:t>)</a:t>
            </a:r>
            <a:endParaRPr lang="en-US" dirty="0">
              <a:latin typeface="Corbel" pitchFamily="34" charset="0"/>
            </a:endParaRPr>
          </a:p>
          <a:p>
            <a:pPr lvl="2">
              <a:spcAft>
                <a:spcPct val="15000"/>
              </a:spcAft>
              <a:buFont typeface="Corbel" pitchFamily="34" charset="0"/>
              <a:buChar char="–"/>
              <a:defRPr/>
            </a:pPr>
            <a:r>
              <a:rPr lang="tr-TR" dirty="0">
                <a:latin typeface="Corbel" pitchFamily="34" charset="0"/>
              </a:rPr>
              <a:t>Küreselleşmeye yönelik sanayi politikası (</a:t>
            </a:r>
            <a:r>
              <a:rPr lang="en-US" dirty="0">
                <a:latin typeface="Corbel" pitchFamily="34" charset="0"/>
              </a:rPr>
              <a:t>An industrial policy for the </a:t>
            </a:r>
            <a:r>
              <a:rPr lang="en-US" dirty="0" err="1">
                <a:latin typeface="Corbel" pitchFamily="34" charset="0"/>
              </a:rPr>
              <a:t>globalisation</a:t>
            </a:r>
            <a:r>
              <a:rPr lang="en-US" dirty="0">
                <a:latin typeface="Corbel" pitchFamily="34" charset="0"/>
              </a:rPr>
              <a:t> era</a:t>
            </a:r>
            <a:r>
              <a:rPr lang="tr-TR" dirty="0">
                <a:latin typeface="Corbel" pitchFamily="34" charset="0"/>
              </a:rPr>
              <a:t>)</a:t>
            </a:r>
            <a:endParaRPr lang="en-US" dirty="0">
              <a:latin typeface="Corbel" pitchFamily="34" charset="0"/>
            </a:endParaRPr>
          </a:p>
          <a:p>
            <a:pPr lvl="2">
              <a:spcAft>
                <a:spcPct val="15000"/>
              </a:spcAft>
              <a:buFont typeface="Corbel" pitchFamily="34" charset="0"/>
              <a:buChar char="–"/>
              <a:defRPr/>
            </a:pPr>
            <a:r>
              <a:rPr lang="tr-TR" dirty="0">
                <a:latin typeface="Corbel" pitchFamily="34" charset="0"/>
              </a:rPr>
              <a:t>Yeni yetenek ve iş alanları için gündem (</a:t>
            </a:r>
            <a:r>
              <a:rPr lang="en-US" dirty="0">
                <a:latin typeface="Corbel" pitchFamily="34" charset="0"/>
              </a:rPr>
              <a:t>An agenda for new skills and jobs</a:t>
            </a:r>
            <a:r>
              <a:rPr lang="tr-TR" dirty="0">
                <a:latin typeface="Corbel" pitchFamily="34" charset="0"/>
              </a:rPr>
              <a:t>)</a:t>
            </a:r>
            <a:endParaRPr lang="en-US" dirty="0">
              <a:latin typeface="Corbel" pitchFamily="34" charset="0"/>
            </a:endParaRPr>
          </a:p>
          <a:p>
            <a:pPr lvl="2">
              <a:spcAft>
                <a:spcPct val="15000"/>
              </a:spcAft>
              <a:buFont typeface="Corbel" pitchFamily="34" charset="0"/>
              <a:buChar char="–"/>
              <a:defRPr/>
            </a:pPr>
            <a:r>
              <a:rPr lang="tr-TR" dirty="0">
                <a:latin typeface="Corbel" pitchFamily="34" charset="0"/>
              </a:rPr>
              <a:t>Yoksullukla mücadelede Avrupa platformu (</a:t>
            </a:r>
            <a:r>
              <a:rPr lang="en-US" dirty="0">
                <a:latin typeface="Corbel" pitchFamily="34" charset="0"/>
              </a:rPr>
              <a:t>European platform against  poverty</a:t>
            </a:r>
            <a:r>
              <a:rPr lang="tr-TR" dirty="0">
                <a:latin typeface="Corbel" pitchFamily="34" charset="0"/>
              </a:rPr>
              <a:t>)</a:t>
            </a:r>
            <a:endParaRPr lang="en-US" dirty="0">
              <a:latin typeface="Corbel" pitchFamily="34" charset="0"/>
            </a:endParaRPr>
          </a:p>
          <a:p>
            <a:pPr lvl="1">
              <a:spcAft>
                <a:spcPct val="15000"/>
              </a:spcAft>
              <a:defRPr/>
            </a:pPr>
            <a:endParaRPr lang="en-US" sz="2000" dirty="0"/>
          </a:p>
          <a:p>
            <a:pPr lvl="2">
              <a:spcAft>
                <a:spcPct val="15000"/>
              </a:spcAft>
              <a:defRPr/>
            </a:pPr>
            <a:endParaRPr lang="en-US" sz="1100" dirty="0"/>
          </a:p>
          <a:p>
            <a:pPr>
              <a:spcAft>
                <a:spcPct val="15000"/>
              </a:spcAft>
              <a:defRPr/>
            </a:pPr>
            <a:endParaRPr lang="en-US" sz="1400" dirty="0"/>
          </a:p>
          <a:p>
            <a:pPr lvl="1">
              <a:spcAft>
                <a:spcPct val="15000"/>
              </a:spcAft>
              <a:defRPr/>
            </a:pPr>
            <a:endParaRPr lang="en-US" sz="900" dirty="0"/>
          </a:p>
        </p:txBody>
      </p:sp>
      <p:pic>
        <p:nvPicPr>
          <p:cNvPr id="1028" name="Picture 4" descr="http://api.ning.com/files/cSO6xTYFybSZlsAXPC2wG09ub6ielfwTwgz6nqOWl5BU6sE459u8QmKlTvWAKlwqti1unRDReH4GUTyTAJzSx7LVyjcGBd*v/1_ETC.gif?crop=1%3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8232" y="847014"/>
            <a:ext cx="2520280" cy="2520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627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Corbel" panose="020B0503020204020204" pitchFamily="34" charset="0"/>
              </a:rPr>
              <a:t>Yeni KOBİ Aracı 2014 Çağrısı -1</a:t>
            </a:r>
            <a:endParaRPr lang="tr-TR" dirty="0">
              <a:latin typeface="Corbel" panose="020B0503020204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5302574"/>
              </p:ext>
            </p:extLst>
          </p:nvPr>
        </p:nvGraphicFramePr>
        <p:xfrm>
          <a:off x="714375" y="1052513"/>
          <a:ext cx="7715250" cy="4490720"/>
        </p:xfrm>
        <a:graphic>
          <a:graphicData uri="http://schemas.openxmlformats.org/drawingml/2006/table">
            <a:tbl>
              <a:tblPr firstRow="1" bandRow="1">
                <a:tableStyleId>{5C22544A-7EE6-4342-B048-85BDC9FD1C3A}</a:tableStyleId>
              </a:tblPr>
              <a:tblGrid>
                <a:gridCol w="6593929"/>
                <a:gridCol w="1121321"/>
              </a:tblGrid>
              <a:tr h="370840">
                <a:tc gridSpan="2">
                  <a:txBody>
                    <a:bodyPr/>
                    <a:lstStyle/>
                    <a:p>
                      <a:r>
                        <a:rPr lang="en-US" noProof="0" dirty="0" smtClean="0">
                          <a:latin typeface="Corbel" panose="020B0503020204020204" pitchFamily="34" charset="0"/>
                        </a:rPr>
                        <a:t>Information and Communication Technologies</a:t>
                      </a:r>
                      <a:endParaRPr lang="en-US" noProof="0" dirty="0">
                        <a:latin typeface="Corbel" panose="020B0503020204020204" pitchFamily="34" charset="0"/>
                      </a:endParaRPr>
                    </a:p>
                  </a:txBody>
                  <a:tcPr/>
                </a:tc>
                <a:tc hMerge="1">
                  <a:txBody>
                    <a:bodyPr/>
                    <a:lstStyle/>
                    <a:p>
                      <a:endParaRPr lang="tr-TR"/>
                    </a:p>
                  </a:txBody>
                  <a:tcPr/>
                </a:tc>
              </a:tr>
              <a:tr h="370840">
                <a:tc>
                  <a:txBody>
                    <a:bodyPr/>
                    <a:lstStyle/>
                    <a:p>
                      <a:r>
                        <a:rPr lang="en-US" noProof="0" dirty="0" smtClean="0">
                          <a:latin typeface="Corbel" panose="020B0503020204020204" pitchFamily="34" charset="0"/>
                        </a:rPr>
                        <a:t>ICT</a:t>
                      </a:r>
                      <a:r>
                        <a:rPr lang="en-US" baseline="0" noProof="0" dirty="0" smtClean="0">
                          <a:latin typeface="Corbel" panose="020B0503020204020204" pitchFamily="34" charset="0"/>
                        </a:rPr>
                        <a:t>-35-2014/2015</a:t>
                      </a:r>
                    </a:p>
                    <a:p>
                      <a:r>
                        <a:rPr lang="en-US" baseline="0" noProof="0" dirty="0" smtClean="0">
                          <a:latin typeface="Corbel" panose="020B0503020204020204" pitchFamily="34" charset="0"/>
                        </a:rPr>
                        <a:t>Open Disruptive Innovation Scheme</a:t>
                      </a:r>
                      <a:endParaRPr lang="en-US" noProof="0" dirty="0">
                        <a:latin typeface="Corbel" panose="020B0503020204020204" pitchFamily="34" charset="0"/>
                      </a:endParaRPr>
                    </a:p>
                  </a:txBody>
                  <a:tcPr/>
                </a:tc>
                <a:tc>
                  <a:txBody>
                    <a:bodyPr/>
                    <a:lstStyle/>
                    <a:p>
                      <a:r>
                        <a:rPr lang="en-US" noProof="0" dirty="0" smtClean="0">
                          <a:latin typeface="Corbel" panose="020B0503020204020204" pitchFamily="34" charset="0"/>
                        </a:rPr>
                        <a:t>45.00 M€</a:t>
                      </a:r>
                      <a:endParaRPr lang="en-US" noProof="0" dirty="0">
                        <a:latin typeface="Corbel" panose="020B0503020204020204" pitchFamily="34" charset="0"/>
                      </a:endParaRPr>
                    </a:p>
                  </a:txBody>
                  <a:tcPr/>
                </a:tc>
              </a:tr>
              <a:tr h="370840">
                <a:tc gridSpan="2">
                  <a:txBody>
                    <a:bodyPr/>
                    <a:lstStyle/>
                    <a:p>
                      <a:r>
                        <a:rPr lang="en-US" b="1" noProof="0" dirty="0" smtClean="0">
                          <a:solidFill>
                            <a:schemeClr val="bg1"/>
                          </a:solidFill>
                          <a:latin typeface="Corbel" panose="020B0503020204020204" pitchFamily="34" charset="0"/>
                        </a:rPr>
                        <a:t>Nanotechnologies</a:t>
                      </a:r>
                      <a:r>
                        <a:rPr lang="en-US" b="1" baseline="0" noProof="0" dirty="0" smtClean="0">
                          <a:solidFill>
                            <a:schemeClr val="bg1"/>
                          </a:solidFill>
                          <a:latin typeface="Corbel" panose="020B0503020204020204" pitchFamily="34" charset="0"/>
                        </a:rPr>
                        <a:t>, Advanced Materials, Biotechnology and Advanced Manufacturing and Processing</a:t>
                      </a:r>
                      <a:endParaRPr lang="en-US" b="1" noProof="0" dirty="0">
                        <a:solidFill>
                          <a:schemeClr val="bg1"/>
                        </a:solidFill>
                        <a:latin typeface="Corbel" panose="020B0503020204020204" pitchFamily="34" charset="0"/>
                      </a:endParaRPr>
                    </a:p>
                  </a:txBody>
                  <a:tcPr>
                    <a:solidFill>
                      <a:schemeClr val="accent1"/>
                    </a:solidFill>
                  </a:tcPr>
                </a:tc>
                <a:tc hMerge="1">
                  <a:txBody>
                    <a:bodyPr/>
                    <a:lstStyle/>
                    <a:p>
                      <a:endParaRPr lang="tr-TR"/>
                    </a:p>
                  </a:txBody>
                  <a:tcPr/>
                </a:tc>
              </a:tr>
              <a:tr h="741680">
                <a:tc>
                  <a:txBody>
                    <a:bodyPr/>
                    <a:lstStyle/>
                    <a:p>
                      <a:pPr marL="0" algn="l" defTabSz="914400" rtl="0" eaLnBrk="1" latinLnBrk="0" hangingPunct="1"/>
                      <a:r>
                        <a:rPr lang="en-US" sz="1800" b="0" kern="1200" noProof="0" dirty="0" smtClean="0">
                          <a:solidFill>
                            <a:schemeClr val="tx1"/>
                          </a:solidFill>
                          <a:latin typeface="Corbel" panose="020B0503020204020204" pitchFamily="34" charset="0"/>
                          <a:ea typeface="+mn-ea"/>
                          <a:cs typeface="+mn-cs"/>
                        </a:rPr>
                        <a:t>NM</a:t>
                      </a:r>
                      <a:r>
                        <a:rPr lang="tr-TR" sz="1800" b="0" kern="1200" noProof="0" dirty="0" smtClean="0">
                          <a:solidFill>
                            <a:schemeClr val="tx1"/>
                          </a:solidFill>
                          <a:latin typeface="Corbel" panose="020B0503020204020204" pitchFamily="34" charset="0"/>
                          <a:ea typeface="+mn-ea"/>
                          <a:cs typeface="+mn-cs"/>
                        </a:rPr>
                        <a:t>P</a:t>
                      </a:r>
                      <a:r>
                        <a:rPr lang="en-US" sz="1800" b="0" kern="1200" noProof="0" dirty="0" smtClean="0">
                          <a:solidFill>
                            <a:schemeClr val="tx1"/>
                          </a:solidFill>
                          <a:latin typeface="Corbel" panose="020B0503020204020204" pitchFamily="34" charset="0"/>
                          <a:ea typeface="+mn-ea"/>
                          <a:cs typeface="+mn-cs"/>
                        </a:rPr>
                        <a:t>-2</a:t>
                      </a:r>
                      <a:r>
                        <a:rPr lang="tr-TR" sz="1800" b="0" kern="1200" noProof="0" dirty="0" smtClean="0">
                          <a:solidFill>
                            <a:schemeClr val="tx1"/>
                          </a:solidFill>
                          <a:latin typeface="Corbel" panose="020B0503020204020204" pitchFamily="34" charset="0"/>
                          <a:ea typeface="+mn-ea"/>
                          <a:cs typeface="+mn-cs"/>
                        </a:rPr>
                        <a:t>5</a:t>
                      </a:r>
                      <a:r>
                        <a:rPr lang="en-US" sz="1800" b="0" kern="1200" noProof="0" dirty="0" smtClean="0">
                          <a:solidFill>
                            <a:schemeClr val="tx1"/>
                          </a:solidFill>
                          <a:latin typeface="Corbel" panose="020B0503020204020204" pitchFamily="34" charset="0"/>
                          <a:ea typeface="+mn-ea"/>
                          <a:cs typeface="+mn-cs"/>
                        </a:rPr>
                        <a:t>-2014/2015</a:t>
                      </a:r>
                    </a:p>
                    <a:p>
                      <a:pPr marL="0" algn="l" defTabSz="914400" rtl="0" eaLnBrk="1" latinLnBrk="0" hangingPunct="1"/>
                      <a:r>
                        <a:rPr lang="en-US" sz="1800" b="0" kern="1200" noProof="0" dirty="0" smtClean="0">
                          <a:solidFill>
                            <a:schemeClr val="tx1"/>
                          </a:solidFill>
                          <a:latin typeface="Corbel" panose="020B0503020204020204" pitchFamily="34" charset="0"/>
                          <a:ea typeface="+mn-ea"/>
                          <a:cs typeface="+mn-cs"/>
                        </a:rPr>
                        <a:t>Accelerating</a:t>
                      </a:r>
                      <a:r>
                        <a:rPr lang="en-US" sz="1800" b="0" kern="1200" baseline="0" noProof="0" dirty="0" smtClean="0">
                          <a:solidFill>
                            <a:schemeClr val="tx1"/>
                          </a:solidFill>
                          <a:latin typeface="Corbel" panose="020B0503020204020204" pitchFamily="34" charset="0"/>
                          <a:ea typeface="+mn-ea"/>
                          <a:cs typeface="+mn-cs"/>
                        </a:rPr>
                        <a:t> the uptake of nanotechnologies</a:t>
                      </a:r>
                      <a:r>
                        <a:rPr lang="tr-TR" sz="1800" b="0" kern="1200" baseline="0" noProof="0" dirty="0" smtClean="0">
                          <a:solidFill>
                            <a:schemeClr val="tx1"/>
                          </a:solidFill>
                          <a:latin typeface="Corbel" panose="020B0503020204020204" pitchFamily="34" charset="0"/>
                          <a:ea typeface="+mn-ea"/>
                          <a:cs typeface="+mn-cs"/>
                        </a:rPr>
                        <a:t> </a:t>
                      </a:r>
                      <a:r>
                        <a:rPr lang="tr-TR" sz="1800" b="0" kern="1200" baseline="0" noProof="0" dirty="0" err="1" smtClean="0">
                          <a:solidFill>
                            <a:schemeClr val="tx1"/>
                          </a:solidFill>
                          <a:latin typeface="Corbel" panose="020B0503020204020204" pitchFamily="34" charset="0"/>
                          <a:ea typeface="+mn-ea"/>
                          <a:cs typeface="+mn-cs"/>
                        </a:rPr>
                        <a:t>advanced</a:t>
                      </a:r>
                      <a:r>
                        <a:rPr lang="tr-TR" sz="1800" b="0" kern="1200" baseline="0" noProof="0" dirty="0" smtClean="0">
                          <a:solidFill>
                            <a:schemeClr val="tx1"/>
                          </a:solidFill>
                          <a:latin typeface="Corbel" panose="020B0503020204020204" pitchFamily="34" charset="0"/>
                          <a:ea typeface="+mn-ea"/>
                          <a:cs typeface="+mn-cs"/>
                        </a:rPr>
                        <a:t> </a:t>
                      </a:r>
                      <a:r>
                        <a:rPr lang="tr-TR" sz="1800" b="0" kern="1200" baseline="0" noProof="0" dirty="0" err="1" smtClean="0">
                          <a:solidFill>
                            <a:schemeClr val="tx1"/>
                          </a:solidFill>
                          <a:latin typeface="Corbel" panose="020B0503020204020204" pitchFamily="34" charset="0"/>
                          <a:ea typeface="+mn-ea"/>
                          <a:cs typeface="+mn-cs"/>
                        </a:rPr>
                        <a:t>materials</a:t>
                      </a:r>
                      <a:r>
                        <a:rPr lang="en-US" sz="1800" b="0" kern="1200" baseline="0" noProof="0" dirty="0" smtClean="0">
                          <a:solidFill>
                            <a:schemeClr val="tx1"/>
                          </a:solidFill>
                          <a:latin typeface="Corbel" panose="020B0503020204020204" pitchFamily="34" charset="0"/>
                          <a:ea typeface="+mn-ea"/>
                          <a:cs typeface="+mn-cs"/>
                        </a:rPr>
                        <a:t> or advanced ma</a:t>
                      </a:r>
                      <a:r>
                        <a:rPr lang="tr-TR" sz="1800" b="0" kern="1200" baseline="0" noProof="0" dirty="0" err="1" smtClean="0">
                          <a:solidFill>
                            <a:schemeClr val="tx1"/>
                          </a:solidFill>
                          <a:latin typeface="Corbel" panose="020B0503020204020204" pitchFamily="34" charset="0"/>
                          <a:ea typeface="+mn-ea"/>
                          <a:cs typeface="+mn-cs"/>
                        </a:rPr>
                        <a:t>nufacturing</a:t>
                      </a:r>
                      <a:r>
                        <a:rPr lang="tr-TR" sz="1800" b="0" kern="1200" baseline="0" noProof="0" dirty="0" smtClean="0">
                          <a:solidFill>
                            <a:schemeClr val="tx1"/>
                          </a:solidFill>
                          <a:latin typeface="Corbel" panose="020B0503020204020204" pitchFamily="34" charset="0"/>
                          <a:ea typeface="+mn-ea"/>
                          <a:cs typeface="+mn-cs"/>
                        </a:rPr>
                        <a:t> </a:t>
                      </a:r>
                      <a:r>
                        <a:rPr lang="tr-TR" sz="1800" b="0" kern="1200" baseline="0" noProof="0" dirty="0" err="1" smtClean="0">
                          <a:solidFill>
                            <a:schemeClr val="tx1"/>
                          </a:solidFill>
                          <a:latin typeface="Corbel" panose="020B0503020204020204" pitchFamily="34" charset="0"/>
                          <a:ea typeface="+mn-ea"/>
                          <a:cs typeface="+mn-cs"/>
                        </a:rPr>
                        <a:t>and</a:t>
                      </a:r>
                      <a:r>
                        <a:rPr lang="tr-TR" sz="1800" b="0" kern="1200" baseline="0" noProof="0" dirty="0" smtClean="0">
                          <a:solidFill>
                            <a:schemeClr val="tx1"/>
                          </a:solidFill>
                          <a:latin typeface="Corbel" panose="020B0503020204020204" pitchFamily="34" charset="0"/>
                          <a:ea typeface="+mn-ea"/>
                          <a:cs typeface="+mn-cs"/>
                        </a:rPr>
                        <a:t> </a:t>
                      </a:r>
                      <a:r>
                        <a:rPr lang="tr-TR" sz="1800" b="0" kern="1200" baseline="0" noProof="0" dirty="0" err="1" smtClean="0">
                          <a:solidFill>
                            <a:schemeClr val="tx1"/>
                          </a:solidFill>
                          <a:latin typeface="Corbel" panose="020B0503020204020204" pitchFamily="34" charset="0"/>
                          <a:ea typeface="+mn-ea"/>
                          <a:cs typeface="+mn-cs"/>
                        </a:rPr>
                        <a:t>processing</a:t>
                      </a:r>
                      <a:r>
                        <a:rPr lang="tr-TR" sz="1800" b="0" kern="1200" baseline="0" noProof="0" dirty="0" smtClean="0">
                          <a:solidFill>
                            <a:schemeClr val="tx1"/>
                          </a:solidFill>
                          <a:latin typeface="Corbel" panose="020B0503020204020204" pitchFamily="34" charset="0"/>
                          <a:ea typeface="+mn-ea"/>
                          <a:cs typeface="+mn-cs"/>
                        </a:rPr>
                        <a:t> </a:t>
                      </a:r>
                      <a:r>
                        <a:rPr lang="tr-TR" sz="1800" b="0" kern="1200" baseline="0" noProof="0" dirty="0" err="1" smtClean="0">
                          <a:solidFill>
                            <a:schemeClr val="tx1"/>
                          </a:solidFill>
                          <a:latin typeface="Corbel" panose="020B0503020204020204" pitchFamily="34" charset="0"/>
                          <a:ea typeface="+mn-ea"/>
                          <a:cs typeface="+mn-cs"/>
                        </a:rPr>
                        <a:t>technologies</a:t>
                      </a:r>
                      <a:r>
                        <a:rPr lang="en-US" sz="1800" b="0" kern="1200" baseline="0" noProof="0" dirty="0" smtClean="0">
                          <a:solidFill>
                            <a:schemeClr val="tx1"/>
                          </a:solidFill>
                          <a:latin typeface="Corbel" panose="020B0503020204020204" pitchFamily="34" charset="0"/>
                          <a:ea typeface="+mn-ea"/>
                          <a:cs typeface="+mn-cs"/>
                        </a:rPr>
                        <a:t> by SMEs</a:t>
                      </a:r>
                      <a:endParaRPr lang="en-US" sz="1800" b="0" kern="1200" noProof="0" dirty="0" smtClean="0">
                        <a:solidFill>
                          <a:schemeClr val="tx1"/>
                        </a:solidFill>
                        <a:latin typeface="Corbel" panose="020B0503020204020204" pitchFamily="34" charset="0"/>
                        <a:ea typeface="+mn-ea"/>
                        <a:cs typeface="+mn-cs"/>
                      </a:endParaRPr>
                    </a:p>
                  </a:txBody>
                  <a:tcPr/>
                </a:tc>
                <a:tc>
                  <a:txBody>
                    <a:bodyPr/>
                    <a:lstStyle/>
                    <a:p>
                      <a:r>
                        <a:rPr lang="en-US" noProof="0" dirty="0" smtClean="0"/>
                        <a:t>21.80 M€</a:t>
                      </a:r>
                      <a:endParaRPr lang="en-US" noProof="0" dirty="0"/>
                    </a:p>
                  </a:txBody>
                  <a:tcPr/>
                </a:tc>
              </a:tr>
              <a:tr h="370840">
                <a:tc>
                  <a:txBody>
                    <a:bodyPr/>
                    <a:lstStyle/>
                    <a:p>
                      <a:r>
                        <a:rPr lang="en-US" noProof="0" dirty="0" smtClean="0">
                          <a:latin typeface="Corbel" panose="020B0503020204020204" pitchFamily="34" charset="0"/>
                        </a:rPr>
                        <a:t>BIOTEC-5-2014/2015</a:t>
                      </a:r>
                    </a:p>
                    <a:p>
                      <a:r>
                        <a:rPr lang="en-US" noProof="0" dirty="0" smtClean="0">
                          <a:latin typeface="Corbel" panose="020B0503020204020204" pitchFamily="34" charset="0"/>
                        </a:rPr>
                        <a:t>SME boosting biotechnology-based industrial process driving competitiveness and sustainability </a:t>
                      </a:r>
                      <a:endParaRPr lang="en-US" noProof="0" dirty="0">
                        <a:latin typeface="Corbel" panose="020B0503020204020204" pitchFamily="34" charset="0"/>
                      </a:endParaRPr>
                    </a:p>
                  </a:txBody>
                  <a:tcPr/>
                </a:tc>
                <a:tc>
                  <a:txBody>
                    <a:bodyPr/>
                    <a:lstStyle/>
                    <a:p>
                      <a:r>
                        <a:rPr lang="en-US" noProof="0" dirty="0" smtClean="0"/>
                        <a:t>3.80 M€</a:t>
                      </a:r>
                      <a:endParaRPr lang="en-US" noProof="0" dirty="0"/>
                    </a:p>
                  </a:txBody>
                  <a:tcPr/>
                </a:tc>
              </a:tr>
              <a:tr h="370840">
                <a:tc gridSpan="2">
                  <a:txBody>
                    <a:bodyPr/>
                    <a:lstStyle/>
                    <a:p>
                      <a:r>
                        <a:rPr lang="en-US" b="1" noProof="0" dirty="0" smtClean="0">
                          <a:solidFill>
                            <a:schemeClr val="bg1"/>
                          </a:solidFill>
                          <a:latin typeface="Corbel" panose="020B0503020204020204" pitchFamily="34" charset="0"/>
                        </a:rPr>
                        <a:t>Space</a:t>
                      </a:r>
                      <a:endParaRPr lang="en-US" b="1" noProof="0" dirty="0">
                        <a:solidFill>
                          <a:schemeClr val="bg1"/>
                        </a:solidFill>
                        <a:latin typeface="Corbel" panose="020B0503020204020204" pitchFamily="34" charset="0"/>
                      </a:endParaRPr>
                    </a:p>
                  </a:txBody>
                  <a:tcPr>
                    <a:solidFill>
                      <a:schemeClr val="accent1"/>
                    </a:solidFill>
                  </a:tcPr>
                </a:tc>
                <a:tc hMerge="1">
                  <a:txBody>
                    <a:bodyPr/>
                    <a:lstStyle/>
                    <a:p>
                      <a:endParaRPr lang="tr-TR" dirty="0"/>
                    </a:p>
                  </a:txBody>
                  <a:tcPr/>
                </a:tc>
              </a:tr>
              <a:tr h="370840">
                <a:tc>
                  <a:txBody>
                    <a:bodyPr/>
                    <a:lstStyle/>
                    <a:p>
                      <a:r>
                        <a:rPr lang="tr-TR" noProof="0" dirty="0" smtClean="0">
                          <a:latin typeface="Corbel" panose="020B0503020204020204" pitchFamily="34" charset="0"/>
                        </a:rPr>
                        <a:t>SME</a:t>
                      </a:r>
                      <a:r>
                        <a:rPr lang="tr-TR" baseline="0" noProof="0" dirty="0" smtClean="0">
                          <a:latin typeface="Corbel" panose="020B0503020204020204" pitchFamily="34" charset="0"/>
                        </a:rPr>
                        <a:t>-SPACE-1-2014/2015</a:t>
                      </a:r>
                    </a:p>
                    <a:p>
                      <a:r>
                        <a:rPr lang="tr-TR" baseline="0" noProof="0" dirty="0" smtClean="0">
                          <a:latin typeface="Corbel" panose="020B0503020204020204" pitchFamily="34" charset="0"/>
                        </a:rPr>
                        <a:t>SME </a:t>
                      </a:r>
                      <a:r>
                        <a:rPr lang="tr-TR" baseline="0" noProof="0" dirty="0" err="1" smtClean="0">
                          <a:latin typeface="Corbel" panose="020B0503020204020204" pitchFamily="34" charset="0"/>
                        </a:rPr>
                        <a:t>Instrument</a:t>
                      </a:r>
                      <a:endParaRPr lang="en-US" noProof="0" dirty="0">
                        <a:latin typeface="Corbel" panose="020B0503020204020204" pitchFamily="34" charset="0"/>
                      </a:endParaRPr>
                    </a:p>
                  </a:txBody>
                  <a:tcPr/>
                </a:tc>
                <a:tc>
                  <a:txBody>
                    <a:bodyPr/>
                    <a:lstStyle/>
                    <a:p>
                      <a:r>
                        <a:rPr lang="tr-TR" noProof="0" dirty="0" smtClean="0"/>
                        <a:t>8.50 M€</a:t>
                      </a:r>
                      <a:endParaRPr lang="en-US" noProof="0" dirty="0"/>
                    </a:p>
                  </a:txBody>
                  <a:tcPr/>
                </a:tc>
              </a:tr>
            </a:tbl>
          </a:graphicData>
        </a:graphic>
      </p:graphicFrame>
    </p:spTree>
    <p:extLst>
      <p:ext uri="{BB962C8B-B14F-4D97-AF65-F5344CB8AC3E}">
        <p14:creationId xmlns:p14="http://schemas.microsoft.com/office/powerpoint/2010/main" val="5399584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Corbel" panose="020B0503020204020204" pitchFamily="34" charset="0"/>
              </a:rPr>
              <a:t>Yeni KOBİ Aracı 2014 Çağrısı - 2</a:t>
            </a:r>
            <a:endParaRPr lang="tr-TR" dirty="0">
              <a:latin typeface="Corbel" panose="020B0503020204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4907243"/>
              </p:ext>
            </p:extLst>
          </p:nvPr>
        </p:nvGraphicFramePr>
        <p:xfrm>
          <a:off x="714375" y="1052513"/>
          <a:ext cx="7715250" cy="4765040"/>
        </p:xfrm>
        <a:graphic>
          <a:graphicData uri="http://schemas.openxmlformats.org/drawingml/2006/table">
            <a:tbl>
              <a:tblPr firstRow="1" bandRow="1">
                <a:tableStyleId>{5C22544A-7EE6-4342-B048-85BDC9FD1C3A}</a:tableStyleId>
              </a:tblPr>
              <a:tblGrid>
                <a:gridCol w="6593929"/>
                <a:gridCol w="1121321"/>
              </a:tblGrid>
              <a:tr h="370840">
                <a:tc gridSpan="2">
                  <a:txBody>
                    <a:bodyPr/>
                    <a:lstStyle/>
                    <a:p>
                      <a:r>
                        <a:rPr lang="en-US" noProof="0" dirty="0" smtClean="0">
                          <a:latin typeface="Corbel" panose="020B0503020204020204" pitchFamily="34" charset="0"/>
                        </a:rPr>
                        <a:t>Health,</a:t>
                      </a:r>
                      <a:r>
                        <a:rPr lang="en-US" baseline="0" noProof="0" dirty="0" smtClean="0">
                          <a:latin typeface="Corbel" panose="020B0503020204020204" pitchFamily="34" charset="0"/>
                        </a:rPr>
                        <a:t> demographic change and wellbeing</a:t>
                      </a:r>
                      <a:endParaRPr lang="en-US" noProof="0" dirty="0">
                        <a:latin typeface="Corbel" panose="020B0503020204020204" pitchFamily="34" charset="0"/>
                      </a:endParaRPr>
                    </a:p>
                  </a:txBody>
                  <a:tcPr/>
                </a:tc>
                <a:tc hMerge="1">
                  <a:txBody>
                    <a:bodyPr/>
                    <a:lstStyle/>
                    <a:p>
                      <a:endParaRPr lang="tr-TR"/>
                    </a:p>
                  </a:txBody>
                  <a:tcPr/>
                </a:tc>
              </a:tr>
              <a:tr h="370840">
                <a:tc>
                  <a:txBody>
                    <a:bodyPr/>
                    <a:lstStyle/>
                    <a:p>
                      <a:r>
                        <a:rPr lang="en-US" noProof="0" dirty="0" smtClean="0">
                          <a:latin typeface="Corbel" panose="020B0503020204020204" pitchFamily="34" charset="0"/>
                        </a:rPr>
                        <a:t>PHC-12-2014/2015</a:t>
                      </a:r>
                    </a:p>
                    <a:p>
                      <a:r>
                        <a:rPr lang="en-US" noProof="0" dirty="0" smtClean="0">
                          <a:latin typeface="Corbel" panose="020B0503020204020204" pitchFamily="34" charset="0"/>
                        </a:rPr>
                        <a:t>Clinical</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research</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for</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the</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validation</a:t>
                      </a:r>
                      <a:r>
                        <a:rPr lang="tr-TR" baseline="0" noProof="0" dirty="0" smtClean="0">
                          <a:latin typeface="Corbel" panose="020B0503020204020204" pitchFamily="34" charset="0"/>
                        </a:rPr>
                        <a:t> of </a:t>
                      </a:r>
                      <a:r>
                        <a:rPr lang="tr-TR" baseline="0" noProof="0" dirty="0" err="1" smtClean="0">
                          <a:latin typeface="Corbel" panose="020B0503020204020204" pitchFamily="34" charset="0"/>
                        </a:rPr>
                        <a:t>biomarkers</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and</a:t>
                      </a:r>
                      <a:r>
                        <a:rPr lang="tr-TR" baseline="0" noProof="0" dirty="0" smtClean="0">
                          <a:latin typeface="Corbel" panose="020B0503020204020204" pitchFamily="34" charset="0"/>
                        </a:rPr>
                        <a:t>/</a:t>
                      </a:r>
                      <a:r>
                        <a:rPr lang="tr-TR" baseline="0" noProof="0" dirty="0" err="1" smtClean="0">
                          <a:latin typeface="Corbel" panose="020B0503020204020204" pitchFamily="34" charset="0"/>
                        </a:rPr>
                        <a:t>or</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diagnostic</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medical</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devices</a:t>
                      </a:r>
                      <a:endParaRPr lang="en-US" noProof="0" dirty="0">
                        <a:latin typeface="Corbel" panose="020B0503020204020204" pitchFamily="34" charset="0"/>
                      </a:endParaRPr>
                    </a:p>
                  </a:txBody>
                  <a:tcPr/>
                </a:tc>
                <a:tc>
                  <a:txBody>
                    <a:bodyPr/>
                    <a:lstStyle/>
                    <a:p>
                      <a:r>
                        <a:rPr lang="en-US" noProof="0" dirty="0" smtClean="0">
                          <a:latin typeface="Corbel" panose="020B0503020204020204" pitchFamily="34" charset="0"/>
                        </a:rPr>
                        <a:t>66.10 M€</a:t>
                      </a:r>
                      <a:endParaRPr lang="en-US" noProof="0" dirty="0">
                        <a:latin typeface="Corbel" panose="020B0503020204020204" pitchFamily="34" charset="0"/>
                      </a:endParaRPr>
                    </a:p>
                  </a:txBody>
                  <a:tcPr/>
                </a:tc>
              </a:tr>
              <a:tr h="370840">
                <a:tc gridSpan="2">
                  <a:txBody>
                    <a:bodyPr/>
                    <a:lstStyle/>
                    <a:p>
                      <a:r>
                        <a:rPr lang="en-US" b="1" noProof="0" dirty="0" smtClean="0">
                          <a:solidFill>
                            <a:schemeClr val="bg1"/>
                          </a:solidFill>
                          <a:latin typeface="Corbel" panose="020B0503020204020204" pitchFamily="34" charset="0"/>
                        </a:rPr>
                        <a:t>Food</a:t>
                      </a:r>
                      <a:r>
                        <a:rPr lang="en-US" b="1" baseline="0" noProof="0" dirty="0" smtClean="0">
                          <a:solidFill>
                            <a:schemeClr val="bg1"/>
                          </a:solidFill>
                          <a:latin typeface="Corbel" panose="020B0503020204020204" pitchFamily="34" charset="0"/>
                        </a:rPr>
                        <a:t> security, sustainable agriculture and forestry, marine and maritime and inland water research and the bio-economy</a:t>
                      </a:r>
                      <a:endParaRPr lang="en-US" b="1" noProof="0" dirty="0">
                        <a:solidFill>
                          <a:schemeClr val="bg1"/>
                        </a:solidFill>
                        <a:latin typeface="Corbel" panose="020B0503020204020204" pitchFamily="34" charset="0"/>
                      </a:endParaRPr>
                    </a:p>
                  </a:txBody>
                  <a:tcPr>
                    <a:solidFill>
                      <a:schemeClr val="accent1"/>
                    </a:solidFill>
                  </a:tcPr>
                </a:tc>
                <a:tc hMerge="1">
                  <a:txBody>
                    <a:bodyPr/>
                    <a:lstStyle/>
                    <a:p>
                      <a:endParaRPr lang="tr-TR"/>
                    </a:p>
                  </a:txBody>
                  <a:tcPr/>
                </a:tc>
              </a:tr>
              <a:tr h="640080">
                <a:tc>
                  <a:txBody>
                    <a:bodyPr/>
                    <a:lstStyle/>
                    <a:p>
                      <a:pPr marL="0" algn="l" defTabSz="914400" rtl="0" eaLnBrk="1" latinLnBrk="0" hangingPunct="1"/>
                      <a:r>
                        <a:rPr lang="en-US" sz="1800" b="0" kern="1200" noProof="0" dirty="0" smtClean="0">
                          <a:solidFill>
                            <a:schemeClr val="tx1"/>
                          </a:solidFill>
                          <a:latin typeface="Corbel" panose="020B0503020204020204" pitchFamily="34" charset="0"/>
                          <a:ea typeface="+mn-ea"/>
                          <a:cs typeface="+mn-cs"/>
                        </a:rPr>
                        <a:t>SFS-8-2014/2015</a:t>
                      </a:r>
                    </a:p>
                    <a:p>
                      <a:pPr marL="0" algn="l" defTabSz="914400" rtl="0" eaLnBrk="1" latinLnBrk="0" hangingPunct="1"/>
                      <a:r>
                        <a:rPr lang="en-US" sz="1800" b="0" kern="1200" noProof="0" dirty="0" smtClean="0">
                          <a:solidFill>
                            <a:schemeClr val="tx1"/>
                          </a:solidFill>
                          <a:latin typeface="Corbel" panose="020B0503020204020204" pitchFamily="34" charset="0"/>
                          <a:ea typeface="+mn-ea"/>
                          <a:cs typeface="+mn-cs"/>
                        </a:rPr>
                        <a:t>Resource</a:t>
                      </a:r>
                      <a:r>
                        <a:rPr lang="en-US" sz="1800" b="0" kern="1200" baseline="0" noProof="0" dirty="0" smtClean="0">
                          <a:solidFill>
                            <a:schemeClr val="tx1"/>
                          </a:solidFill>
                          <a:latin typeface="Corbel" panose="020B0503020204020204" pitchFamily="34" charset="0"/>
                          <a:ea typeface="+mn-ea"/>
                          <a:cs typeface="+mn-cs"/>
                        </a:rPr>
                        <a:t>-efficient eco-innovative food production and processing</a:t>
                      </a:r>
                      <a:endParaRPr lang="en-US" sz="1800" b="0" kern="1200" noProof="0" dirty="0" smtClean="0">
                        <a:solidFill>
                          <a:schemeClr val="tx1"/>
                        </a:solidFill>
                        <a:latin typeface="Corbel" panose="020B0503020204020204" pitchFamily="34" charset="0"/>
                        <a:ea typeface="+mn-ea"/>
                        <a:cs typeface="+mn-cs"/>
                      </a:endParaRPr>
                    </a:p>
                  </a:txBody>
                  <a:tcPr/>
                </a:tc>
                <a:tc>
                  <a:txBody>
                    <a:bodyPr/>
                    <a:lstStyle/>
                    <a:p>
                      <a:r>
                        <a:rPr lang="en-US" noProof="0" dirty="0" smtClean="0"/>
                        <a:t>9.00 M€</a:t>
                      </a:r>
                      <a:endParaRPr lang="en-US" noProof="0" dirty="0"/>
                    </a:p>
                  </a:txBody>
                  <a:tcPr/>
                </a:tc>
              </a:tr>
              <a:tr h="370840">
                <a:tc>
                  <a:txBody>
                    <a:bodyPr/>
                    <a:lstStyle/>
                    <a:p>
                      <a:r>
                        <a:rPr lang="en-US" noProof="0" dirty="0" smtClean="0">
                          <a:latin typeface="Corbel" panose="020B0503020204020204" pitchFamily="34" charset="0"/>
                        </a:rPr>
                        <a:t>BG-12-2014/2015</a:t>
                      </a:r>
                    </a:p>
                    <a:p>
                      <a:r>
                        <a:rPr lang="en-US" noProof="0" dirty="0" smtClean="0">
                          <a:latin typeface="Corbel" panose="020B0503020204020204" pitchFamily="34" charset="0"/>
                        </a:rPr>
                        <a:t>Supporting SMEs efforts for the development – deployment and market replication of innovative solutions for blue growth</a:t>
                      </a:r>
                      <a:endParaRPr lang="en-US" noProof="0" dirty="0">
                        <a:latin typeface="Corbel" panose="020B0503020204020204" pitchFamily="34" charset="0"/>
                      </a:endParaRPr>
                    </a:p>
                  </a:txBody>
                  <a:tcPr/>
                </a:tc>
                <a:tc>
                  <a:txBody>
                    <a:bodyPr/>
                    <a:lstStyle/>
                    <a:p>
                      <a:r>
                        <a:rPr lang="en-US" noProof="0" dirty="0" smtClean="0"/>
                        <a:t>3.00 M€</a:t>
                      </a:r>
                      <a:endParaRPr lang="en-US" noProof="0" dirty="0"/>
                    </a:p>
                  </a:txBody>
                  <a:tcPr/>
                </a:tc>
              </a:tr>
              <a:tr h="370840">
                <a:tc gridSpan="2">
                  <a:txBody>
                    <a:bodyPr/>
                    <a:lstStyle/>
                    <a:p>
                      <a:r>
                        <a:rPr lang="en-US" b="1" noProof="0" dirty="0" smtClean="0">
                          <a:solidFill>
                            <a:schemeClr val="bg1"/>
                          </a:solidFill>
                          <a:latin typeface="Corbel" panose="020B0503020204020204" pitchFamily="34" charset="0"/>
                        </a:rPr>
                        <a:t>Energy </a:t>
                      </a:r>
                      <a:r>
                        <a:rPr lang="en-US" b="1" noProof="0" dirty="0" err="1" smtClean="0">
                          <a:solidFill>
                            <a:schemeClr val="bg1"/>
                          </a:solidFill>
                          <a:latin typeface="Corbel" panose="020B0503020204020204" pitchFamily="34" charset="0"/>
                        </a:rPr>
                        <a:t>Chall</a:t>
                      </a:r>
                      <a:r>
                        <a:rPr lang="tr-TR" b="1" noProof="0" dirty="0" smtClean="0">
                          <a:solidFill>
                            <a:schemeClr val="bg1"/>
                          </a:solidFill>
                          <a:latin typeface="Corbel" panose="020B0503020204020204" pitchFamily="34" charset="0"/>
                        </a:rPr>
                        <a:t>e</a:t>
                      </a:r>
                      <a:r>
                        <a:rPr lang="en-US" b="1" noProof="0" dirty="0" err="1" smtClean="0">
                          <a:solidFill>
                            <a:schemeClr val="bg1"/>
                          </a:solidFill>
                          <a:latin typeface="Corbel" panose="020B0503020204020204" pitchFamily="34" charset="0"/>
                        </a:rPr>
                        <a:t>nge</a:t>
                      </a:r>
                      <a:endParaRPr lang="en-US" b="1" noProof="0" dirty="0">
                        <a:solidFill>
                          <a:schemeClr val="bg1"/>
                        </a:solidFill>
                        <a:latin typeface="Corbel" panose="020B0503020204020204" pitchFamily="34" charset="0"/>
                      </a:endParaRPr>
                    </a:p>
                  </a:txBody>
                  <a:tcPr>
                    <a:solidFill>
                      <a:schemeClr val="accent1"/>
                    </a:solidFill>
                  </a:tcPr>
                </a:tc>
                <a:tc hMerge="1">
                  <a:txBody>
                    <a:bodyPr/>
                    <a:lstStyle/>
                    <a:p>
                      <a:endParaRPr lang="tr-TR" dirty="0"/>
                    </a:p>
                  </a:txBody>
                  <a:tcPr/>
                </a:tc>
              </a:tr>
              <a:tr h="741680">
                <a:tc>
                  <a:txBody>
                    <a:bodyPr/>
                    <a:lstStyle/>
                    <a:p>
                      <a:r>
                        <a:rPr lang="tr-TR" noProof="0" dirty="0" smtClean="0">
                          <a:latin typeface="Corbel" panose="020B0503020204020204" pitchFamily="34" charset="0"/>
                        </a:rPr>
                        <a:t>SI</a:t>
                      </a:r>
                      <a:r>
                        <a:rPr lang="en-US" noProof="0" dirty="0" smtClean="0">
                          <a:latin typeface="Corbel" panose="020B0503020204020204" pitchFamily="34" charset="0"/>
                        </a:rPr>
                        <a:t>E-1-2014/2015</a:t>
                      </a:r>
                    </a:p>
                    <a:p>
                      <a:r>
                        <a:rPr lang="tr-TR" noProof="0" dirty="0" err="1" smtClean="0">
                          <a:latin typeface="Corbel" panose="020B0503020204020204" pitchFamily="34" charset="0"/>
                        </a:rPr>
                        <a:t>Stimulating</a:t>
                      </a:r>
                      <a:r>
                        <a:rPr lang="tr-TR" noProof="0" dirty="0" smtClean="0">
                          <a:latin typeface="Corbel" panose="020B0503020204020204" pitchFamily="34" charset="0"/>
                        </a:rPr>
                        <a:t> </a:t>
                      </a:r>
                      <a:r>
                        <a:rPr lang="tr-TR" noProof="0" dirty="0" err="1" smtClean="0">
                          <a:latin typeface="Corbel" panose="020B0503020204020204" pitchFamily="34" charset="0"/>
                        </a:rPr>
                        <a:t>the</a:t>
                      </a:r>
                      <a:r>
                        <a:rPr lang="tr-TR" noProof="0" dirty="0" smtClean="0">
                          <a:latin typeface="Corbel" panose="020B0503020204020204" pitchFamily="34" charset="0"/>
                        </a:rPr>
                        <a:t> </a:t>
                      </a:r>
                      <a:r>
                        <a:rPr lang="tr-TR" noProof="0" dirty="0" err="1" smtClean="0">
                          <a:latin typeface="Corbel" panose="020B0503020204020204" pitchFamily="34" charset="0"/>
                        </a:rPr>
                        <a:t>innovation</a:t>
                      </a:r>
                      <a:r>
                        <a:rPr lang="tr-TR" noProof="0" dirty="0" smtClean="0">
                          <a:latin typeface="Corbel" panose="020B0503020204020204" pitchFamily="34" charset="0"/>
                        </a:rPr>
                        <a:t> </a:t>
                      </a:r>
                      <a:r>
                        <a:rPr lang="tr-TR" noProof="0" dirty="0" err="1" smtClean="0">
                          <a:latin typeface="Corbel" panose="020B0503020204020204" pitchFamily="34" charset="0"/>
                        </a:rPr>
                        <a:t>potential</a:t>
                      </a:r>
                      <a:r>
                        <a:rPr lang="tr-TR" baseline="0" noProof="0" dirty="0" smtClean="0">
                          <a:latin typeface="Corbel" panose="020B0503020204020204" pitchFamily="34" charset="0"/>
                        </a:rPr>
                        <a:t> of </a:t>
                      </a:r>
                      <a:r>
                        <a:rPr lang="tr-TR" baseline="0" noProof="0" dirty="0" err="1" smtClean="0">
                          <a:latin typeface="Corbel" panose="020B0503020204020204" pitchFamily="34" charset="0"/>
                        </a:rPr>
                        <a:t>SMEs</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for</a:t>
                      </a:r>
                      <a:r>
                        <a:rPr lang="tr-TR" baseline="0" noProof="0" dirty="0" smtClean="0">
                          <a:latin typeface="Corbel" panose="020B0503020204020204" pitchFamily="34" charset="0"/>
                        </a:rPr>
                        <a:t> a </a:t>
                      </a:r>
                      <a:r>
                        <a:rPr lang="tr-TR" baseline="0" noProof="0" dirty="0" err="1" smtClean="0">
                          <a:latin typeface="Corbel" panose="020B0503020204020204" pitchFamily="34" charset="0"/>
                        </a:rPr>
                        <a:t>low</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carbon</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and</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efficient</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energy</a:t>
                      </a:r>
                      <a:r>
                        <a:rPr lang="tr-TR" baseline="0" noProof="0" dirty="0" smtClean="0">
                          <a:latin typeface="Corbel" panose="020B0503020204020204" pitchFamily="34" charset="0"/>
                        </a:rPr>
                        <a:t> </a:t>
                      </a:r>
                      <a:r>
                        <a:rPr lang="tr-TR" baseline="0" noProof="0" dirty="0" err="1" smtClean="0">
                          <a:latin typeface="Corbel" panose="020B0503020204020204" pitchFamily="34" charset="0"/>
                        </a:rPr>
                        <a:t>system</a:t>
                      </a:r>
                      <a:endParaRPr lang="en-US" noProof="0" dirty="0">
                        <a:latin typeface="Corbel" panose="020B0503020204020204" pitchFamily="34" charset="0"/>
                      </a:endParaRPr>
                    </a:p>
                  </a:txBody>
                  <a:tcPr/>
                </a:tc>
                <a:tc>
                  <a:txBody>
                    <a:bodyPr/>
                    <a:lstStyle/>
                    <a:p>
                      <a:r>
                        <a:rPr lang="tr-TR" noProof="0" dirty="0" smtClean="0"/>
                        <a:t>33</a:t>
                      </a:r>
                      <a:r>
                        <a:rPr lang="en-US" noProof="0" dirty="0" smtClean="0"/>
                        <a:t>.</a:t>
                      </a:r>
                      <a:r>
                        <a:rPr lang="tr-TR" noProof="0" dirty="0" smtClean="0"/>
                        <a:t>95</a:t>
                      </a:r>
                      <a:r>
                        <a:rPr lang="en-US" noProof="0" dirty="0" smtClean="0"/>
                        <a:t> M€</a:t>
                      </a:r>
                      <a:endParaRPr lang="en-US" noProof="0" dirty="0"/>
                    </a:p>
                  </a:txBody>
                  <a:tcPr/>
                </a:tc>
              </a:tr>
            </a:tbl>
          </a:graphicData>
        </a:graphic>
      </p:graphicFrame>
    </p:spTree>
    <p:extLst>
      <p:ext uri="{BB962C8B-B14F-4D97-AF65-F5344CB8AC3E}">
        <p14:creationId xmlns:p14="http://schemas.microsoft.com/office/powerpoint/2010/main" val="14467802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44"/>
            <a:ext cx="7776864" cy="706090"/>
          </a:xfrm>
        </p:spPr>
        <p:txBody>
          <a:bodyPr/>
          <a:lstStyle/>
          <a:p>
            <a:r>
              <a:rPr lang="tr-TR" dirty="0" smtClean="0">
                <a:latin typeface="Corbel" panose="020B0503020204020204" pitchFamily="34" charset="0"/>
              </a:rPr>
              <a:t>Yeni KOBİ Aracı 2014 Çağrısı - 3</a:t>
            </a:r>
            <a:endParaRPr lang="tr-TR" dirty="0">
              <a:latin typeface="Corbel" panose="020B0503020204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4109006"/>
              </p:ext>
            </p:extLst>
          </p:nvPr>
        </p:nvGraphicFramePr>
        <p:xfrm>
          <a:off x="714375" y="1052513"/>
          <a:ext cx="7890073" cy="3677920"/>
        </p:xfrm>
        <a:graphic>
          <a:graphicData uri="http://schemas.openxmlformats.org/drawingml/2006/table">
            <a:tbl>
              <a:tblPr firstRow="1" bandRow="1">
                <a:tableStyleId>{5C22544A-7EE6-4342-B048-85BDC9FD1C3A}</a:tableStyleId>
              </a:tblPr>
              <a:tblGrid>
                <a:gridCol w="6593929"/>
                <a:gridCol w="1296144"/>
              </a:tblGrid>
              <a:tr h="370840">
                <a:tc gridSpan="2">
                  <a:txBody>
                    <a:bodyPr/>
                    <a:lstStyle/>
                    <a:p>
                      <a:r>
                        <a:rPr lang="en-US" noProof="0" dirty="0" smtClean="0">
                          <a:latin typeface="Corbel" panose="020B0503020204020204" pitchFamily="34" charset="0"/>
                        </a:rPr>
                        <a:t>Smart, green and integrated transport</a:t>
                      </a:r>
                      <a:endParaRPr lang="en-US" noProof="0" dirty="0">
                        <a:latin typeface="Corbel" panose="020B0503020204020204" pitchFamily="34" charset="0"/>
                      </a:endParaRPr>
                    </a:p>
                  </a:txBody>
                  <a:tcPr/>
                </a:tc>
                <a:tc hMerge="1">
                  <a:txBody>
                    <a:bodyPr/>
                    <a:lstStyle/>
                    <a:p>
                      <a:endParaRPr lang="tr-TR"/>
                    </a:p>
                  </a:txBody>
                  <a:tcPr/>
                </a:tc>
              </a:tr>
              <a:tr h="370840">
                <a:tc>
                  <a:txBody>
                    <a:bodyPr/>
                    <a:lstStyle/>
                    <a:p>
                      <a:r>
                        <a:rPr lang="en-US" noProof="0" dirty="0" smtClean="0">
                          <a:latin typeface="Corbel" panose="020B0503020204020204" pitchFamily="34" charset="0"/>
                        </a:rPr>
                        <a:t>IT-1-2014/2015</a:t>
                      </a:r>
                    </a:p>
                    <a:p>
                      <a:r>
                        <a:rPr lang="en-US" noProof="0" dirty="0" smtClean="0">
                          <a:latin typeface="Corbel" panose="020B0503020204020204" pitchFamily="34" charset="0"/>
                        </a:rPr>
                        <a:t>Small business innovation research</a:t>
                      </a:r>
                      <a:r>
                        <a:rPr lang="en-US" baseline="0" noProof="0" dirty="0" smtClean="0">
                          <a:latin typeface="Corbel" panose="020B0503020204020204" pitchFamily="34" charset="0"/>
                        </a:rPr>
                        <a:t> for Transport</a:t>
                      </a:r>
                      <a:endParaRPr lang="en-US" noProof="0" dirty="0">
                        <a:latin typeface="Corbel" panose="020B0503020204020204" pitchFamily="34" charset="0"/>
                      </a:endParaRPr>
                    </a:p>
                  </a:txBody>
                  <a:tcPr/>
                </a:tc>
                <a:tc>
                  <a:txBody>
                    <a:bodyPr/>
                    <a:lstStyle/>
                    <a:p>
                      <a:r>
                        <a:rPr lang="en-US" noProof="0" dirty="0" smtClean="0">
                          <a:latin typeface="Corbel" panose="020B0503020204020204" pitchFamily="34" charset="0"/>
                        </a:rPr>
                        <a:t>35.87 M€</a:t>
                      </a:r>
                      <a:endParaRPr lang="en-US" noProof="0" dirty="0">
                        <a:latin typeface="Corbel" panose="020B0503020204020204" pitchFamily="34" charset="0"/>
                      </a:endParaRPr>
                    </a:p>
                  </a:txBody>
                  <a:tcPr/>
                </a:tc>
              </a:tr>
              <a:tr h="370840">
                <a:tc gridSpan="2">
                  <a:txBody>
                    <a:bodyPr/>
                    <a:lstStyle/>
                    <a:p>
                      <a:r>
                        <a:rPr lang="en-US" b="1" noProof="0" dirty="0" smtClean="0">
                          <a:solidFill>
                            <a:schemeClr val="bg1"/>
                          </a:solidFill>
                          <a:latin typeface="Corbel" panose="020B0503020204020204" pitchFamily="34" charset="0"/>
                        </a:rPr>
                        <a:t>Climate action, environment,</a:t>
                      </a:r>
                      <a:r>
                        <a:rPr lang="en-US" b="1" baseline="0" noProof="0" dirty="0" smtClean="0">
                          <a:solidFill>
                            <a:schemeClr val="bg1"/>
                          </a:solidFill>
                          <a:latin typeface="Corbel" panose="020B0503020204020204" pitchFamily="34" charset="0"/>
                        </a:rPr>
                        <a:t> resource efficiency and raw materials</a:t>
                      </a:r>
                      <a:endParaRPr lang="en-US" b="1" noProof="0" dirty="0">
                        <a:solidFill>
                          <a:schemeClr val="bg1"/>
                        </a:solidFill>
                        <a:latin typeface="Corbel" panose="020B0503020204020204" pitchFamily="34" charset="0"/>
                      </a:endParaRPr>
                    </a:p>
                  </a:txBody>
                  <a:tcPr>
                    <a:solidFill>
                      <a:schemeClr val="accent1"/>
                    </a:solidFill>
                  </a:tcPr>
                </a:tc>
                <a:tc hMerge="1">
                  <a:txBody>
                    <a:bodyPr/>
                    <a:lstStyle/>
                    <a:p>
                      <a:endParaRPr lang="tr-TR"/>
                    </a:p>
                  </a:txBody>
                  <a:tcPr/>
                </a:tc>
              </a:tr>
              <a:tr h="640080">
                <a:tc>
                  <a:txBody>
                    <a:bodyPr/>
                    <a:lstStyle/>
                    <a:p>
                      <a:pPr marL="0" algn="l" defTabSz="914400" rtl="0" eaLnBrk="1" latinLnBrk="0" hangingPunct="1"/>
                      <a:r>
                        <a:rPr lang="en-US" sz="1800" b="0" kern="1200" noProof="0" dirty="0" smtClean="0">
                          <a:solidFill>
                            <a:schemeClr val="tx1"/>
                          </a:solidFill>
                          <a:latin typeface="Corbel" panose="020B0503020204020204" pitchFamily="34" charset="0"/>
                          <a:ea typeface="+mn-ea"/>
                          <a:cs typeface="+mn-cs"/>
                        </a:rPr>
                        <a:t>SC5-20-2014/2015</a:t>
                      </a:r>
                    </a:p>
                    <a:p>
                      <a:pPr marL="0" algn="l" defTabSz="914400" rtl="0" eaLnBrk="1" latinLnBrk="0" hangingPunct="1"/>
                      <a:r>
                        <a:rPr lang="en-US" sz="1800" b="0" kern="1200" noProof="0" dirty="0" smtClean="0">
                          <a:solidFill>
                            <a:schemeClr val="tx1"/>
                          </a:solidFill>
                          <a:latin typeface="Corbel" panose="020B0503020204020204" pitchFamily="34" charset="0"/>
                          <a:ea typeface="+mn-ea"/>
                          <a:cs typeface="+mn-cs"/>
                        </a:rPr>
                        <a:t>Boosting the potential of small business for eco-innovation</a:t>
                      </a:r>
                      <a:r>
                        <a:rPr lang="en-US" sz="1800" b="0" kern="1200" baseline="0" noProof="0" dirty="0" smtClean="0">
                          <a:solidFill>
                            <a:schemeClr val="tx1"/>
                          </a:solidFill>
                          <a:latin typeface="Corbel" panose="020B0503020204020204" pitchFamily="34" charset="0"/>
                          <a:ea typeface="+mn-ea"/>
                          <a:cs typeface="+mn-cs"/>
                        </a:rPr>
                        <a:t> and a sustainable supply of raw materials</a:t>
                      </a:r>
                      <a:endParaRPr lang="en-US" sz="1800" b="0" kern="1200" noProof="0" dirty="0" smtClean="0">
                        <a:solidFill>
                          <a:schemeClr val="tx1"/>
                        </a:solidFill>
                        <a:latin typeface="Corbel" panose="020B0503020204020204" pitchFamily="34" charset="0"/>
                        <a:ea typeface="+mn-ea"/>
                        <a:cs typeface="+mn-cs"/>
                      </a:endParaRPr>
                    </a:p>
                  </a:txBody>
                  <a:tcPr/>
                </a:tc>
                <a:tc>
                  <a:txBody>
                    <a:bodyPr/>
                    <a:lstStyle/>
                    <a:p>
                      <a:r>
                        <a:rPr lang="en-US" noProof="0" dirty="0" smtClean="0"/>
                        <a:t>17.00 M€</a:t>
                      </a:r>
                      <a:endParaRPr lang="en-US" noProof="0" dirty="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noProof="0" dirty="0" smtClean="0">
                          <a:solidFill>
                            <a:schemeClr val="bg1"/>
                          </a:solidFill>
                          <a:latin typeface="Corbel" panose="020B0503020204020204" pitchFamily="34" charset="0"/>
                        </a:rPr>
                        <a:t>Secure societies – Protecting freedom and security of Europe and its citizens</a:t>
                      </a:r>
                    </a:p>
                  </a:txBody>
                  <a:tcPr>
                    <a:solidFill>
                      <a:schemeClr val="accent1"/>
                    </a:solidFill>
                  </a:tcPr>
                </a:tc>
                <a:tc hMerge="1">
                  <a:txBody>
                    <a:bodyPr/>
                    <a:lstStyle/>
                    <a:p>
                      <a:endParaRPr lang="en-US" noProof="0" dirty="0">
                        <a:latin typeface="Corbel" panose="020B0503020204020204" pitchFamily="34" charset="0"/>
                      </a:endParaRPr>
                    </a:p>
                  </a:txBody>
                  <a:tcPr/>
                </a:tc>
              </a:tr>
              <a:tr h="370840">
                <a:tc>
                  <a:txBody>
                    <a:bodyPr/>
                    <a:lstStyle/>
                    <a:p>
                      <a:r>
                        <a:rPr lang="en-US" noProof="0" dirty="0" smtClean="0"/>
                        <a:t>DRS-1</a:t>
                      </a:r>
                      <a:r>
                        <a:rPr lang="tr-TR" noProof="0" dirty="0" smtClean="0"/>
                        <a:t>7</a:t>
                      </a:r>
                      <a:r>
                        <a:rPr lang="en-US" noProof="0" dirty="0" smtClean="0"/>
                        <a:t>-2014/2015</a:t>
                      </a:r>
                    </a:p>
                    <a:p>
                      <a:r>
                        <a:rPr lang="en-US" baseline="0" noProof="0" dirty="0" smtClean="0"/>
                        <a:t>Protection of </a:t>
                      </a:r>
                      <a:r>
                        <a:rPr lang="tr-TR" baseline="0" noProof="0" dirty="0" smtClean="0"/>
                        <a:t>u</a:t>
                      </a:r>
                      <a:r>
                        <a:rPr lang="en-US" baseline="0" noProof="0" dirty="0" err="1" smtClean="0"/>
                        <a:t>rban</a:t>
                      </a:r>
                      <a:r>
                        <a:rPr lang="en-US" baseline="0" noProof="0" dirty="0" smtClean="0"/>
                        <a:t> soft targets</a:t>
                      </a:r>
                      <a:r>
                        <a:rPr lang="tr-TR" baseline="0" noProof="0" dirty="0" smtClean="0"/>
                        <a:t> </a:t>
                      </a:r>
                      <a:r>
                        <a:rPr lang="tr-TR" baseline="0" noProof="0" dirty="0" err="1" smtClean="0"/>
                        <a:t>and</a:t>
                      </a:r>
                      <a:r>
                        <a:rPr lang="tr-TR" baseline="0" noProof="0" dirty="0" smtClean="0"/>
                        <a:t> urban </a:t>
                      </a:r>
                      <a:r>
                        <a:rPr lang="tr-TR" baseline="0" noProof="0" dirty="0" err="1" smtClean="0"/>
                        <a:t>critical</a:t>
                      </a:r>
                      <a:r>
                        <a:rPr lang="tr-TR" baseline="0" noProof="0" dirty="0" smtClean="0"/>
                        <a:t> </a:t>
                      </a:r>
                      <a:r>
                        <a:rPr lang="tr-TR" baseline="0" noProof="0" dirty="0" err="1" smtClean="0"/>
                        <a:t>infrastructures</a:t>
                      </a:r>
                      <a:endParaRPr lang="en-US" noProof="0" dirty="0"/>
                    </a:p>
                  </a:txBody>
                  <a:tcPr/>
                </a:tc>
                <a:tc>
                  <a:txBody>
                    <a:bodyPr/>
                    <a:lstStyle/>
                    <a:p>
                      <a:r>
                        <a:rPr lang="en-US" noProof="0" dirty="0" smtClean="0">
                          <a:latin typeface="Corbel" panose="020B0503020204020204" pitchFamily="34" charset="0"/>
                        </a:rPr>
                        <a:t>7.00 M€</a:t>
                      </a:r>
                      <a:endParaRPr lang="en-US" noProof="0" dirty="0">
                        <a:latin typeface="Corbel" panose="020B0503020204020204" pitchFamily="34" charset="0"/>
                      </a:endParaRPr>
                    </a:p>
                  </a:txBody>
                  <a:tcPr/>
                </a:tc>
              </a:tr>
              <a:tr h="370840">
                <a:tc>
                  <a:txBody>
                    <a:bodyPr/>
                    <a:lstStyle/>
                    <a:p>
                      <a:r>
                        <a:rPr lang="tr-TR" b="1" noProof="0" dirty="0" smtClean="0">
                          <a:solidFill>
                            <a:schemeClr val="bg1"/>
                          </a:solidFill>
                          <a:latin typeface="Corbel" panose="020B0503020204020204" pitchFamily="34" charset="0"/>
                        </a:rPr>
                        <a:t>2014 Toplam Çağrı Bütçesi</a:t>
                      </a:r>
                      <a:endParaRPr lang="en-US" b="1" noProof="0" dirty="0">
                        <a:solidFill>
                          <a:schemeClr val="bg1"/>
                        </a:solidFill>
                        <a:latin typeface="Corbel" panose="020B0503020204020204" pitchFamily="34" charset="0"/>
                      </a:endParaRPr>
                    </a:p>
                  </a:txBody>
                  <a:tcPr>
                    <a:solidFill>
                      <a:schemeClr val="accent1"/>
                    </a:solidFill>
                  </a:tcPr>
                </a:tc>
                <a:tc>
                  <a:txBody>
                    <a:bodyPr/>
                    <a:lstStyle/>
                    <a:p>
                      <a:r>
                        <a:rPr lang="tr-TR" b="1" noProof="0" dirty="0" smtClean="0"/>
                        <a:t>251.02 M€</a:t>
                      </a:r>
                      <a:endParaRPr lang="en-US" b="1" noProof="0" dirty="0"/>
                    </a:p>
                  </a:txBody>
                  <a:tcPr>
                    <a:solidFill>
                      <a:schemeClr val="accent1"/>
                    </a:solidFill>
                  </a:tcPr>
                </a:tc>
              </a:tr>
            </a:tbl>
          </a:graphicData>
        </a:graphic>
      </p:graphicFrame>
      <p:sp>
        <p:nvSpPr>
          <p:cNvPr id="5" name="Oval 4"/>
          <p:cNvSpPr/>
          <p:nvPr/>
        </p:nvSpPr>
        <p:spPr>
          <a:xfrm>
            <a:off x="6950314" y="4221088"/>
            <a:ext cx="1944216" cy="792088"/>
          </a:xfrm>
          <a:prstGeom prst="ellipse">
            <a:avLst/>
          </a:prstGeom>
          <a:noFill/>
          <a:ln w="7620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Tree>
    <p:extLst>
      <p:ext uri="{BB962C8B-B14F-4D97-AF65-F5344CB8AC3E}">
        <p14:creationId xmlns:p14="http://schemas.microsoft.com/office/powerpoint/2010/main" val="28042740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latin typeface="Corbel" panose="020B0503020204020204" pitchFamily="34" charset="0"/>
              </a:rPr>
              <a:t>Yeni KOBİ </a:t>
            </a:r>
            <a:r>
              <a:rPr lang="tr-TR" dirty="0" smtClean="0">
                <a:latin typeface="Corbel" panose="020B0503020204020204" pitchFamily="34" charset="0"/>
              </a:rPr>
              <a:t>Aracı 2014 Çağrı Bilgileri</a:t>
            </a:r>
            <a:endParaRPr lang="tr-TR" dirty="0">
              <a:latin typeface="Corbel" panose="020B0503020204020204" pitchFamily="34" charset="0"/>
            </a:endParaRPr>
          </a:p>
        </p:txBody>
      </p:sp>
      <p:sp>
        <p:nvSpPr>
          <p:cNvPr id="3" name="Content Placeholder 2"/>
          <p:cNvSpPr>
            <a:spLocks noGrp="1"/>
          </p:cNvSpPr>
          <p:nvPr>
            <p:ph idx="1"/>
          </p:nvPr>
        </p:nvSpPr>
        <p:spPr>
          <a:xfrm>
            <a:off x="714400" y="1052736"/>
            <a:ext cx="8250088" cy="5073427"/>
          </a:xfrm>
        </p:spPr>
        <p:txBody>
          <a:bodyPr>
            <a:normAutofit/>
          </a:bodyPr>
          <a:lstStyle/>
          <a:p>
            <a:pPr>
              <a:buFont typeface="Wingdings" panose="05000000000000000000" pitchFamily="2" charset="2"/>
              <a:buChar char="v"/>
            </a:pPr>
            <a:r>
              <a:rPr lang="tr-TR" sz="2800" dirty="0" smtClean="0">
                <a:latin typeface="Corbel" panose="020B0503020204020204" pitchFamily="34" charset="0"/>
              </a:rPr>
              <a:t>Çağrı Yayınlanma Tarihi: 11/12/2013</a:t>
            </a:r>
          </a:p>
          <a:p>
            <a:pPr>
              <a:buFont typeface="Wingdings" panose="05000000000000000000" pitchFamily="2" charset="2"/>
              <a:buChar char="v"/>
            </a:pPr>
            <a:r>
              <a:rPr lang="tr-TR" sz="2800" dirty="0" smtClean="0">
                <a:latin typeface="Corbel" panose="020B0503020204020204" pitchFamily="34" charset="0"/>
              </a:rPr>
              <a:t>Başvuru Açılış Tarihi: 01/03/2014</a:t>
            </a:r>
          </a:p>
          <a:p>
            <a:pPr>
              <a:buFont typeface="Wingdings" panose="05000000000000000000" pitchFamily="2" charset="2"/>
              <a:buChar char="v"/>
            </a:pPr>
            <a:r>
              <a:rPr lang="tr-TR" sz="2800" dirty="0" smtClean="0">
                <a:latin typeface="Corbel" panose="020B0503020204020204" pitchFamily="34" charset="0"/>
              </a:rPr>
              <a:t>Çağrı Bütçesi: 251.02 M€ (%10’u faz 1, %88’i faz 2)</a:t>
            </a:r>
          </a:p>
          <a:p>
            <a:pPr>
              <a:buFont typeface="Wingdings" panose="05000000000000000000" pitchFamily="2" charset="2"/>
              <a:buChar char="v"/>
            </a:pPr>
            <a:r>
              <a:rPr lang="tr-TR" sz="2800" dirty="0" smtClean="0">
                <a:latin typeface="Corbel" panose="020B0503020204020204" pitchFamily="34" charset="0"/>
              </a:rPr>
              <a:t>Faz 1 Başvuru Formu: </a:t>
            </a:r>
            <a:r>
              <a:rPr lang="tr-TR" sz="2800" dirty="0" smtClean="0">
                <a:latin typeface="Corbel" panose="020B0503020204020204" pitchFamily="34" charset="0"/>
                <a:hlinkClick r:id="rId3"/>
              </a:rPr>
              <a:t>http</a:t>
            </a:r>
            <a:r>
              <a:rPr lang="tr-TR" sz="2800" dirty="0">
                <a:latin typeface="Corbel" panose="020B0503020204020204" pitchFamily="34" charset="0"/>
                <a:hlinkClick r:id="rId3"/>
              </a:rPr>
              <a:t>://tinyurl.com/sme1-template</a:t>
            </a:r>
            <a:endParaRPr lang="tr-TR" sz="2800" dirty="0" smtClean="0">
              <a:latin typeface="Corbel" panose="020B0503020204020204" pitchFamily="34" charset="0"/>
            </a:endParaRPr>
          </a:p>
          <a:p>
            <a:pPr>
              <a:buFont typeface="Wingdings" panose="05000000000000000000" pitchFamily="2" charset="2"/>
              <a:buChar char="v"/>
            </a:pPr>
            <a:r>
              <a:rPr lang="tr-TR" sz="2800" dirty="0" smtClean="0">
                <a:latin typeface="Corbel" panose="020B0503020204020204" pitchFamily="34" charset="0"/>
              </a:rPr>
              <a:t>Faz 2 Başvuru Formu: </a:t>
            </a:r>
            <a:r>
              <a:rPr lang="tr-TR" sz="2800" dirty="0" smtClean="0">
                <a:latin typeface="Corbel" panose="020B0503020204020204" pitchFamily="34" charset="0"/>
                <a:hlinkClick r:id="rId4"/>
              </a:rPr>
              <a:t>http</a:t>
            </a:r>
            <a:r>
              <a:rPr lang="tr-TR" sz="2800" dirty="0">
                <a:latin typeface="Corbel" panose="020B0503020204020204" pitchFamily="34" charset="0"/>
                <a:hlinkClick r:id="rId4"/>
              </a:rPr>
              <a:t>://tinyurl.com/sme2-template</a:t>
            </a:r>
            <a:endParaRPr lang="tr-TR" sz="2800" dirty="0" smtClean="0">
              <a:latin typeface="Corbel" panose="020B0503020204020204" pitchFamily="34" charset="0"/>
            </a:endParaRPr>
          </a:p>
          <a:p>
            <a:pPr marL="0" indent="0">
              <a:buNone/>
            </a:pPr>
            <a:endParaRPr lang="tr-TR" sz="2800" dirty="0">
              <a:latin typeface="Corbel" panose="020B0503020204020204" pitchFamily="34" charset="0"/>
            </a:endParaRPr>
          </a:p>
          <a:p>
            <a:endParaRPr lang="tr-TR" sz="2800" dirty="0">
              <a:latin typeface="Corbel" panose="020B0503020204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92364017"/>
              </p:ext>
            </p:extLst>
          </p:nvPr>
        </p:nvGraphicFramePr>
        <p:xfrm>
          <a:off x="2843808" y="4869160"/>
          <a:ext cx="6096000" cy="1645920"/>
        </p:xfrm>
        <a:graphic>
          <a:graphicData uri="http://schemas.openxmlformats.org/drawingml/2006/table">
            <a:tbl>
              <a:tblPr firstRow="1" bandRow="1">
                <a:tableStyleId>{5C22544A-7EE6-4342-B048-85BDC9FD1C3A}</a:tableStyleId>
              </a:tblPr>
              <a:tblGrid>
                <a:gridCol w="2032000"/>
                <a:gridCol w="2032000"/>
                <a:gridCol w="2032000"/>
              </a:tblGrid>
              <a:tr h="370840">
                <a:tc rowSpan="2">
                  <a:txBody>
                    <a:bodyPr/>
                    <a:lstStyle/>
                    <a:p>
                      <a:r>
                        <a:rPr lang="tr-TR" sz="2400" dirty="0" smtClean="0"/>
                        <a:t>Çağrı Kapanış Tarihleri</a:t>
                      </a:r>
                    </a:p>
                    <a:p>
                      <a:r>
                        <a:rPr lang="tr-TR" sz="2400" dirty="0" smtClean="0"/>
                        <a:t>(</a:t>
                      </a:r>
                      <a:r>
                        <a:rPr lang="tr-TR" sz="2400" dirty="0" err="1" smtClean="0"/>
                        <a:t>Cut-off</a:t>
                      </a:r>
                      <a:r>
                        <a:rPr lang="tr-TR" sz="2400" baseline="0" dirty="0" smtClean="0"/>
                        <a:t> </a:t>
                      </a:r>
                      <a:r>
                        <a:rPr lang="tr-TR" sz="2400" baseline="0" dirty="0" err="1" smtClean="0"/>
                        <a:t>dates</a:t>
                      </a:r>
                      <a:r>
                        <a:rPr lang="tr-TR" sz="2400" baseline="0" dirty="0" smtClean="0"/>
                        <a:t>)</a:t>
                      </a:r>
                      <a:endParaRPr lang="tr-TR" sz="2400" dirty="0"/>
                    </a:p>
                  </a:txBody>
                  <a:tcPr/>
                </a:tc>
                <a:tc>
                  <a:txBody>
                    <a:bodyPr/>
                    <a:lstStyle/>
                    <a:p>
                      <a:r>
                        <a:rPr lang="tr-TR" sz="2400" dirty="0" smtClean="0"/>
                        <a:t>Faz 1</a:t>
                      </a:r>
                      <a:endParaRPr lang="tr-TR" sz="2400" dirty="0"/>
                    </a:p>
                  </a:txBody>
                  <a:tcPr/>
                </a:tc>
                <a:tc>
                  <a:txBody>
                    <a:bodyPr/>
                    <a:lstStyle/>
                    <a:p>
                      <a:r>
                        <a:rPr lang="tr-TR" sz="2400" dirty="0" smtClean="0"/>
                        <a:t>Faz 2</a:t>
                      </a:r>
                      <a:endParaRPr lang="tr-TR" sz="2400" dirty="0"/>
                    </a:p>
                  </a:txBody>
                  <a:tcPr/>
                </a:tc>
              </a:tr>
              <a:tr h="370840">
                <a:tc vMerge="1">
                  <a:txBody>
                    <a:bodyPr/>
                    <a:lstStyle/>
                    <a:p>
                      <a:endParaRPr lang="tr-TR" dirty="0"/>
                    </a:p>
                  </a:txBody>
                  <a:tcPr/>
                </a:tc>
                <a:tc>
                  <a:txBody>
                    <a:bodyPr/>
                    <a:lstStyle/>
                    <a:p>
                      <a:r>
                        <a:rPr lang="tr-TR" sz="2400" dirty="0" smtClean="0"/>
                        <a:t>18/06/2014</a:t>
                      </a:r>
                    </a:p>
                    <a:p>
                      <a:r>
                        <a:rPr lang="tr-TR" sz="2400" dirty="0" smtClean="0"/>
                        <a:t>24/09/2014</a:t>
                      </a:r>
                    </a:p>
                    <a:p>
                      <a:r>
                        <a:rPr lang="tr-TR" sz="2400" b="1" dirty="0" smtClean="0"/>
                        <a:t>17/12/2014</a:t>
                      </a:r>
                      <a:endParaRPr lang="tr-TR" sz="2400" b="1" dirty="0"/>
                    </a:p>
                  </a:txBody>
                  <a:tcPr/>
                </a:tc>
                <a:tc>
                  <a:txBody>
                    <a:bodyPr/>
                    <a:lstStyle/>
                    <a:p>
                      <a:r>
                        <a:rPr lang="tr-TR" sz="2400" dirty="0" smtClean="0"/>
                        <a:t>09/10/2014</a:t>
                      </a:r>
                    </a:p>
                    <a:p>
                      <a:r>
                        <a:rPr lang="tr-TR" sz="2400" b="1" dirty="0" smtClean="0"/>
                        <a:t>17/12/2014</a:t>
                      </a:r>
                      <a:endParaRPr lang="tr-TR" sz="2400" b="1" dirty="0"/>
                    </a:p>
                  </a:txBody>
                  <a:tcPr/>
                </a:tc>
              </a:tr>
            </a:tbl>
          </a:graphicData>
        </a:graphic>
      </p:graphicFrame>
    </p:spTree>
    <p:extLst>
      <p:ext uri="{BB962C8B-B14F-4D97-AF65-F5344CB8AC3E}">
        <p14:creationId xmlns:p14="http://schemas.microsoft.com/office/powerpoint/2010/main" val="6841060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txBox="1">
            <a:spLocks noChangeArrowheads="1"/>
          </p:cNvSpPr>
          <p:nvPr/>
        </p:nvSpPr>
        <p:spPr bwMode="auto">
          <a:xfrm>
            <a:off x="395536" y="1052736"/>
            <a:ext cx="8291513"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pitchFamily="34" charset="0"/>
                <a:ea typeface="ＭＳ Ｐゴシック" pitchFamily="-110" charset="-128"/>
              </a:defRPr>
            </a:lvl1pPr>
            <a:lvl2pPr marL="379413" indent="-342900" eaLnBrk="0" hangingPunct="0">
              <a:defRPr sz="1200">
                <a:solidFill>
                  <a:srgbClr val="0F5494"/>
                </a:solidFill>
                <a:latin typeface="Verdana" pitchFamily="34" charset="0"/>
                <a:ea typeface="ＭＳ Ｐゴシック" pitchFamily="-110" charset="-128"/>
              </a:defRPr>
            </a:lvl2pPr>
            <a:lvl3pPr marL="4572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lvl="1" algn="just" eaLnBrk="1" hangingPunct="1">
              <a:spcBef>
                <a:spcPct val="35000"/>
              </a:spcBef>
              <a:buClr>
                <a:srgbClr val="2D2D8A"/>
              </a:buClr>
              <a:buSzPct val="120000"/>
              <a:buFontTx/>
              <a:buChar char="•"/>
            </a:pPr>
            <a:r>
              <a:rPr lang="tr-TR" altLang="tr-TR" sz="2200" dirty="0" smtClean="0">
                <a:solidFill>
                  <a:schemeClr val="tx1"/>
                </a:solidFill>
                <a:latin typeface="Corbel" panose="020B0503020204020204" pitchFamily="34" charset="0"/>
              </a:rPr>
              <a:t>Hedefler</a:t>
            </a:r>
            <a:r>
              <a:rPr lang="en-GB" altLang="tr-TR" sz="2200" dirty="0" smtClean="0">
                <a:solidFill>
                  <a:schemeClr val="tx1"/>
                </a:solidFill>
                <a:latin typeface="Corbel" panose="020B0503020204020204" pitchFamily="34" charset="0"/>
              </a:rPr>
              <a:t>:</a:t>
            </a:r>
            <a:endParaRPr lang="en-GB" altLang="tr-TR" sz="2200" dirty="0">
              <a:solidFill>
                <a:schemeClr val="tx1"/>
              </a:solidFill>
              <a:latin typeface="Corbel" panose="020B0503020204020204" pitchFamily="34" charset="0"/>
            </a:endParaRPr>
          </a:p>
          <a:p>
            <a:pPr lvl="2" algn="just" eaLnBrk="1" hangingPunct="1">
              <a:buClr>
                <a:srgbClr val="204388"/>
              </a:buClr>
              <a:buFont typeface="Wingdings" pitchFamily="-110" charset="2"/>
              <a:buChar char="ü"/>
            </a:pPr>
            <a:r>
              <a:rPr lang="en-GB" altLang="tr-TR" sz="2200" dirty="0">
                <a:solidFill>
                  <a:schemeClr val="tx1"/>
                </a:solidFill>
                <a:latin typeface="Corbel" panose="020B0503020204020204" pitchFamily="34" charset="0"/>
              </a:rPr>
              <a:t> </a:t>
            </a:r>
            <a:r>
              <a:rPr lang="tr-TR" altLang="tr-TR" sz="2200" dirty="0" smtClean="0">
                <a:solidFill>
                  <a:schemeClr val="tx1"/>
                </a:solidFill>
                <a:latin typeface="Corbel" panose="020B0503020204020204" pitchFamily="34" charset="0"/>
              </a:rPr>
              <a:t>KOBİ’lerin H2020 Yeni KOBİ Aracına katılımının ticari potansiyelini ve etkisini artırmak</a:t>
            </a:r>
            <a:endParaRPr lang="en-GB" altLang="tr-TR" sz="2200" dirty="0">
              <a:solidFill>
                <a:schemeClr val="tx1"/>
              </a:solidFill>
              <a:latin typeface="Corbel" panose="020B0503020204020204" pitchFamily="34" charset="0"/>
            </a:endParaRPr>
          </a:p>
          <a:p>
            <a:pPr lvl="2" algn="just" eaLnBrk="1" hangingPunct="1">
              <a:buClr>
                <a:srgbClr val="204388"/>
              </a:buClr>
              <a:buFont typeface="Wingdings" pitchFamily="-110" charset="2"/>
              <a:buChar char="ü"/>
            </a:pPr>
            <a:r>
              <a:rPr lang="tr-TR" altLang="tr-TR" sz="2200" dirty="0">
                <a:solidFill>
                  <a:schemeClr val="tx1"/>
                </a:solidFill>
                <a:latin typeface="Corbel" panose="020B0503020204020204" pitchFamily="34" charset="0"/>
              </a:rPr>
              <a:t> </a:t>
            </a:r>
            <a:r>
              <a:rPr lang="tr-TR" altLang="tr-TR" sz="2200" dirty="0" smtClean="0">
                <a:solidFill>
                  <a:schemeClr val="tx1"/>
                </a:solidFill>
                <a:latin typeface="Corbel" panose="020B0503020204020204" pitchFamily="34" charset="0"/>
              </a:rPr>
              <a:t>Somut </a:t>
            </a:r>
            <a:r>
              <a:rPr lang="tr-TR" altLang="tr-TR" sz="2200" dirty="0" err="1" smtClean="0">
                <a:solidFill>
                  <a:schemeClr val="tx1"/>
                </a:solidFill>
                <a:latin typeface="Corbel" panose="020B0503020204020204" pitchFamily="34" charset="0"/>
              </a:rPr>
              <a:t>organizasyonel</a:t>
            </a:r>
            <a:r>
              <a:rPr lang="tr-TR" altLang="tr-TR" sz="2200" dirty="0" smtClean="0">
                <a:solidFill>
                  <a:schemeClr val="tx1"/>
                </a:solidFill>
                <a:latin typeface="Corbel" panose="020B0503020204020204" pitchFamily="34" charset="0"/>
              </a:rPr>
              <a:t> değişiklikleri başarmak</a:t>
            </a:r>
            <a:endParaRPr lang="en-GB" altLang="tr-TR" sz="2200" dirty="0">
              <a:solidFill>
                <a:schemeClr val="tx1"/>
              </a:solidFill>
              <a:latin typeface="Corbel" panose="020B0503020204020204" pitchFamily="34" charset="0"/>
            </a:endParaRPr>
          </a:p>
          <a:p>
            <a:pPr lvl="2" algn="just" eaLnBrk="1" hangingPunct="1">
              <a:buClr>
                <a:srgbClr val="204388"/>
              </a:buClr>
              <a:buFont typeface="Wingdings" pitchFamily="-110" charset="2"/>
              <a:buChar char="ü"/>
            </a:pPr>
            <a:r>
              <a:rPr lang="en-GB" altLang="tr-TR" sz="2200" dirty="0">
                <a:solidFill>
                  <a:schemeClr val="tx1"/>
                </a:solidFill>
                <a:latin typeface="Corbel" panose="020B0503020204020204" pitchFamily="34" charset="0"/>
              </a:rPr>
              <a:t> </a:t>
            </a:r>
            <a:r>
              <a:rPr lang="tr-TR" altLang="tr-TR" sz="2200" dirty="0" smtClean="0">
                <a:solidFill>
                  <a:schemeClr val="tx1"/>
                </a:solidFill>
                <a:latin typeface="Corbel" panose="020B0503020204020204" pitchFamily="34" charset="0"/>
              </a:rPr>
              <a:t>H2020’nin sürdürülebilir büyümede bir basamak olmasını sağlamak</a:t>
            </a:r>
            <a:r>
              <a:rPr lang="en-GB" altLang="tr-TR" sz="2200" dirty="0" smtClean="0">
                <a:solidFill>
                  <a:schemeClr val="tx1"/>
                </a:solidFill>
                <a:latin typeface="Corbel" panose="020B0503020204020204" pitchFamily="34" charset="0"/>
              </a:rPr>
              <a:t> </a:t>
            </a:r>
            <a:endParaRPr lang="en-GB" altLang="tr-TR" sz="2200" dirty="0">
              <a:solidFill>
                <a:schemeClr val="tx1"/>
              </a:solidFill>
              <a:latin typeface="Corbel" panose="020B0503020204020204" pitchFamily="34" charset="0"/>
            </a:endParaRPr>
          </a:p>
          <a:p>
            <a:pPr lvl="2" algn="just" eaLnBrk="1" hangingPunct="1">
              <a:buClr>
                <a:srgbClr val="204388"/>
              </a:buClr>
              <a:buFont typeface="Wingdings" pitchFamily="-110" charset="2"/>
              <a:buChar char="ü"/>
            </a:pPr>
            <a:endParaRPr lang="en-GB" altLang="tr-TR" sz="2200" dirty="0">
              <a:solidFill>
                <a:schemeClr val="tx1"/>
              </a:solidFill>
              <a:latin typeface="Corbel" panose="020B0503020204020204" pitchFamily="34" charset="0"/>
            </a:endParaRPr>
          </a:p>
          <a:p>
            <a:pPr lvl="1" algn="just" eaLnBrk="1" hangingPunct="1">
              <a:spcBef>
                <a:spcPct val="35000"/>
              </a:spcBef>
              <a:buClr>
                <a:srgbClr val="2D2D8A"/>
              </a:buClr>
              <a:buSzPct val="120000"/>
              <a:buFontTx/>
              <a:buChar char="•"/>
            </a:pPr>
            <a:r>
              <a:rPr lang="tr-TR" altLang="tr-TR" sz="2200" dirty="0" smtClean="0">
                <a:solidFill>
                  <a:schemeClr val="tx1"/>
                </a:solidFill>
                <a:latin typeface="Corbel" panose="020B0503020204020204" pitchFamily="34" charset="0"/>
              </a:rPr>
              <a:t>Üst düzeyde iş tecrübesi olan yüksek vasıflı kişiler tarafından sağlanacak. (Koçlar </a:t>
            </a:r>
            <a:r>
              <a:rPr lang="tr-TR" altLang="tr-TR" sz="2200" dirty="0" err="1" smtClean="0">
                <a:solidFill>
                  <a:schemeClr val="tx1"/>
                </a:solidFill>
                <a:latin typeface="Corbel" panose="020B0503020204020204" pitchFamily="34" charset="0"/>
              </a:rPr>
              <a:t>AİA’lardan</a:t>
            </a:r>
            <a:r>
              <a:rPr lang="tr-TR" altLang="tr-TR" sz="2200" dirty="0" smtClean="0">
                <a:solidFill>
                  <a:schemeClr val="tx1"/>
                </a:solidFill>
                <a:latin typeface="Corbel" panose="020B0503020204020204" pitchFamily="34" charset="0"/>
              </a:rPr>
              <a:t> bağımsızdır)</a:t>
            </a:r>
            <a:endParaRPr lang="en-GB" altLang="tr-TR" sz="2200" dirty="0">
              <a:solidFill>
                <a:schemeClr val="tx1"/>
              </a:solidFill>
              <a:latin typeface="Corbel" panose="020B0503020204020204" pitchFamily="34" charset="0"/>
            </a:endParaRPr>
          </a:p>
          <a:p>
            <a:pPr lvl="1" algn="just" eaLnBrk="1" hangingPunct="1">
              <a:spcBef>
                <a:spcPct val="35000"/>
              </a:spcBef>
              <a:buClr>
                <a:srgbClr val="2D2D8A"/>
              </a:buClr>
              <a:buSzPct val="120000"/>
              <a:buFontTx/>
              <a:buChar char="•"/>
            </a:pPr>
            <a:r>
              <a:rPr lang="tr-TR" altLang="tr-TR" sz="2200" dirty="0" smtClean="0">
                <a:solidFill>
                  <a:schemeClr val="tx1"/>
                </a:solidFill>
                <a:latin typeface="Corbel" panose="020B0503020204020204" pitchFamily="34" charset="0"/>
              </a:rPr>
              <a:t>Bölgesel </a:t>
            </a:r>
            <a:r>
              <a:rPr lang="tr-TR" altLang="tr-TR" sz="2200" dirty="0" err="1" smtClean="0">
                <a:solidFill>
                  <a:schemeClr val="tx1"/>
                </a:solidFill>
                <a:latin typeface="Corbel" panose="020B0503020204020204" pitchFamily="34" charset="0"/>
              </a:rPr>
              <a:t>AİA’lar</a:t>
            </a:r>
            <a:r>
              <a:rPr lang="tr-TR" altLang="tr-TR" sz="2200" dirty="0" smtClean="0">
                <a:solidFill>
                  <a:schemeClr val="tx1"/>
                </a:solidFill>
                <a:latin typeface="Corbel" panose="020B0503020204020204" pitchFamily="34" charset="0"/>
              </a:rPr>
              <a:t> üzerinden ulaşılabilecek. </a:t>
            </a:r>
            <a:r>
              <a:rPr lang="tr-TR" altLang="tr-TR" sz="2200" dirty="0" err="1" smtClean="0">
                <a:solidFill>
                  <a:schemeClr val="tx1"/>
                </a:solidFill>
                <a:latin typeface="Corbel" panose="020B0503020204020204" pitchFamily="34" charset="0"/>
              </a:rPr>
              <a:t>AİA’lar</a:t>
            </a:r>
            <a:r>
              <a:rPr lang="tr-TR" altLang="tr-TR" sz="2200" dirty="0" smtClean="0">
                <a:solidFill>
                  <a:schemeClr val="tx1"/>
                </a:solidFill>
                <a:latin typeface="Corbel" panose="020B0503020204020204" pitchFamily="34" charset="0"/>
              </a:rPr>
              <a:t>, KOBİ’leri AİA destekleri ve diğer ulusal desteklerle buluşturarak koçlara destek verecek. </a:t>
            </a:r>
            <a:endParaRPr lang="en-GB" altLang="tr-TR" sz="2200" dirty="0">
              <a:solidFill>
                <a:schemeClr val="tx1"/>
              </a:solidFill>
              <a:latin typeface="Corbel" panose="020B0503020204020204" pitchFamily="34" charset="0"/>
            </a:endParaRPr>
          </a:p>
          <a:p>
            <a:pPr lvl="1" algn="just" eaLnBrk="1" hangingPunct="1">
              <a:spcBef>
                <a:spcPct val="35000"/>
              </a:spcBef>
              <a:buClr>
                <a:srgbClr val="2D2D8A"/>
              </a:buClr>
              <a:buSzPct val="120000"/>
              <a:buFontTx/>
              <a:buChar char="•"/>
            </a:pPr>
            <a:endParaRPr lang="en-GB" altLang="tr-TR" sz="2000" dirty="0">
              <a:solidFill>
                <a:schemeClr val="tx1"/>
              </a:solidFill>
              <a:latin typeface="Corbel" panose="020B0503020204020204" pitchFamily="34" charset="0"/>
            </a:endParaRPr>
          </a:p>
          <a:p>
            <a:pPr lvl="1" eaLnBrk="1" hangingPunct="1">
              <a:spcBef>
                <a:spcPct val="35000"/>
              </a:spcBef>
              <a:buClr>
                <a:srgbClr val="2D2D8A"/>
              </a:buClr>
              <a:buSzPct val="120000"/>
            </a:pPr>
            <a:endParaRPr lang="en-GB" altLang="tr-TR" sz="2000" b="1" dirty="0"/>
          </a:p>
          <a:p>
            <a:pPr lvl="1" eaLnBrk="1" hangingPunct="1">
              <a:spcBef>
                <a:spcPct val="20000"/>
              </a:spcBef>
              <a:buClr>
                <a:srgbClr val="2D2D8A"/>
              </a:buClr>
              <a:buSzPct val="120000"/>
              <a:buFontTx/>
              <a:buChar char="•"/>
            </a:pPr>
            <a:endParaRPr lang="en-GB" altLang="tr-TR" sz="2000" dirty="0"/>
          </a:p>
          <a:p>
            <a:pPr lvl="1" eaLnBrk="1" hangingPunct="1">
              <a:spcBef>
                <a:spcPct val="20000"/>
              </a:spcBef>
              <a:buClr>
                <a:srgbClr val="2D2D8A"/>
              </a:buClr>
              <a:buSzPct val="120000"/>
              <a:buFontTx/>
              <a:buChar char="•"/>
            </a:pPr>
            <a:endParaRPr lang="en-GB" altLang="tr-TR" sz="1400" b="1" i="1" dirty="0"/>
          </a:p>
          <a:p>
            <a:pPr lvl="1" eaLnBrk="1" hangingPunct="1">
              <a:lnSpc>
                <a:spcPct val="90000"/>
              </a:lnSpc>
              <a:spcBef>
                <a:spcPct val="60000"/>
              </a:spcBef>
              <a:buClr>
                <a:srgbClr val="2D2D8A"/>
              </a:buClr>
              <a:buSzPct val="120000"/>
              <a:buFontTx/>
              <a:buChar char="•"/>
            </a:pPr>
            <a:endParaRPr lang="en-GB" altLang="tr-TR" sz="1400" b="1" dirty="0"/>
          </a:p>
        </p:txBody>
      </p:sp>
      <p:sp>
        <p:nvSpPr>
          <p:cNvPr id="4" name="Title 1"/>
          <p:cNvSpPr txBox="1">
            <a:spLocks/>
          </p:cNvSpPr>
          <p:nvPr/>
        </p:nvSpPr>
        <p:spPr>
          <a:xfrm>
            <a:off x="395536" y="0"/>
            <a:ext cx="7776864" cy="706090"/>
          </a:xfrm>
          <a:prstGeom prst="rect">
            <a:avLst/>
          </a:prstGeom>
        </p:spPr>
        <p:txBody>
          <a:bodyP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r>
              <a:rPr lang="tr-TR" dirty="0" smtClean="0"/>
              <a:t>Koçluk Sistemi</a:t>
            </a:r>
            <a:endParaRPr lang="tr-TR" dirty="0"/>
          </a:p>
        </p:txBody>
      </p:sp>
    </p:spTree>
    <p:extLst>
      <p:ext uri="{BB962C8B-B14F-4D97-AF65-F5344CB8AC3E}">
        <p14:creationId xmlns:p14="http://schemas.microsoft.com/office/powerpoint/2010/main" val="41846113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txBox="1">
            <a:spLocks noChangeArrowheads="1"/>
          </p:cNvSpPr>
          <p:nvPr/>
        </p:nvSpPr>
        <p:spPr bwMode="auto">
          <a:xfrm>
            <a:off x="381000" y="1268760"/>
            <a:ext cx="8291513"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pitchFamily="34" charset="0"/>
                <a:ea typeface="ＭＳ Ｐゴシック" pitchFamily="-110" charset="-128"/>
              </a:defRPr>
            </a:lvl1pPr>
            <a:lvl2pPr marL="379413" indent="-342900" eaLnBrk="0" hangingPunct="0">
              <a:defRPr sz="1200">
                <a:solidFill>
                  <a:srgbClr val="0F5494"/>
                </a:solidFill>
                <a:latin typeface="Verdana" pitchFamily="34" charset="0"/>
                <a:ea typeface="ＭＳ Ｐゴシック" pitchFamily="-110" charset="-128"/>
              </a:defRPr>
            </a:lvl2pPr>
            <a:lvl3pPr marL="836613" indent="-342900" eaLnBrk="0" hangingPunct="0">
              <a:defRPr sz="1200">
                <a:solidFill>
                  <a:srgbClr val="0F5494"/>
                </a:solidFill>
                <a:latin typeface="Verdana" pitchFamily="34" charset="0"/>
                <a:ea typeface="ＭＳ Ｐゴシック" pitchFamily="-110" charset="-128"/>
              </a:defRPr>
            </a:lvl3pPr>
            <a:lvl4pPr marL="1600200" indent="-228600" eaLnBrk="0" hangingPunct="0">
              <a:defRPr sz="1200">
                <a:solidFill>
                  <a:srgbClr val="0F5494"/>
                </a:solidFill>
                <a:latin typeface="Verdana" pitchFamily="34" charset="0"/>
                <a:ea typeface="ＭＳ Ｐゴシック" pitchFamily="-110" charset="-128"/>
              </a:defRPr>
            </a:lvl4pPr>
            <a:lvl5pPr marL="2057400" indent="-228600" eaLnBrk="0" hangingPunct="0">
              <a:defRPr sz="1200">
                <a:solidFill>
                  <a:srgbClr val="0F5494"/>
                </a:solidFill>
                <a:latin typeface="Verdana" pitchFamily="34" charset="0"/>
                <a:ea typeface="ＭＳ Ｐゴシック" pitchFamily="-110"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110" charset="-128"/>
              </a:defRPr>
            </a:lvl9pPr>
          </a:lstStyle>
          <a:p>
            <a:pPr lvl="1" algn="just" eaLnBrk="1" hangingPunct="1">
              <a:spcBef>
                <a:spcPct val="35000"/>
              </a:spcBef>
              <a:buClr>
                <a:srgbClr val="2D2D8A"/>
              </a:buClr>
              <a:buSzPct val="120000"/>
              <a:buFontTx/>
              <a:buChar char="•"/>
            </a:pPr>
            <a:r>
              <a:rPr lang="tr-TR" altLang="tr-TR" sz="2200" dirty="0" smtClean="0">
                <a:solidFill>
                  <a:schemeClr val="tx1"/>
                </a:solidFill>
                <a:latin typeface="Corbel" panose="020B0503020204020204" pitchFamily="34" charset="0"/>
              </a:rPr>
              <a:t>Faz 1 ve Faz 2’de gönüllü koçluk sistemi</a:t>
            </a:r>
            <a:r>
              <a:rPr lang="en-GB" altLang="tr-TR" sz="2200" dirty="0" smtClean="0">
                <a:solidFill>
                  <a:schemeClr val="tx1"/>
                </a:solidFill>
                <a:latin typeface="Corbel" panose="020B0503020204020204" pitchFamily="34" charset="0"/>
              </a:rPr>
              <a:t>:</a:t>
            </a:r>
            <a:endParaRPr lang="en-GB" altLang="tr-TR" sz="2200" dirty="0">
              <a:solidFill>
                <a:schemeClr val="tx1"/>
              </a:solidFill>
              <a:latin typeface="Corbel" panose="020B0503020204020204" pitchFamily="34" charset="0"/>
            </a:endParaRPr>
          </a:p>
          <a:p>
            <a:pPr lvl="2" algn="just" eaLnBrk="1" hangingPunct="1">
              <a:spcBef>
                <a:spcPct val="35000"/>
              </a:spcBef>
              <a:buClr>
                <a:srgbClr val="2D2D8A"/>
              </a:buClr>
              <a:buSzPct val="120000"/>
              <a:buFont typeface="Wingdings" pitchFamily="-110" charset="2"/>
              <a:buChar char="ü"/>
            </a:pPr>
            <a:r>
              <a:rPr lang="tr-TR" altLang="tr-TR" sz="2200" dirty="0" smtClean="0">
                <a:solidFill>
                  <a:schemeClr val="tx1"/>
                </a:solidFill>
                <a:latin typeface="Corbel" panose="020B0503020204020204" pitchFamily="34" charset="0"/>
              </a:rPr>
              <a:t>Faz</a:t>
            </a:r>
            <a:r>
              <a:rPr lang="en-GB" altLang="tr-TR" sz="2200" dirty="0" smtClean="0">
                <a:solidFill>
                  <a:schemeClr val="tx1"/>
                </a:solidFill>
                <a:latin typeface="Corbel" panose="020B0503020204020204" pitchFamily="34" charset="0"/>
              </a:rPr>
              <a:t> </a:t>
            </a:r>
            <a:r>
              <a:rPr lang="en-GB" altLang="tr-TR" sz="2200" dirty="0">
                <a:solidFill>
                  <a:schemeClr val="tx1"/>
                </a:solidFill>
                <a:latin typeface="Corbel" panose="020B0503020204020204" pitchFamily="34" charset="0"/>
              </a:rPr>
              <a:t>1 – </a:t>
            </a:r>
            <a:r>
              <a:rPr lang="tr-TR" altLang="tr-TR" sz="2200" dirty="0" smtClean="0">
                <a:solidFill>
                  <a:schemeClr val="tx1"/>
                </a:solidFill>
                <a:latin typeface="Corbel" panose="020B0503020204020204" pitchFamily="34" charset="0"/>
              </a:rPr>
              <a:t>3</a:t>
            </a:r>
            <a:r>
              <a:rPr lang="en-GB" altLang="tr-TR" sz="2200" dirty="0" smtClean="0">
                <a:solidFill>
                  <a:schemeClr val="tx1"/>
                </a:solidFill>
                <a:latin typeface="Corbel" panose="020B0503020204020204" pitchFamily="34" charset="0"/>
              </a:rPr>
              <a:t> </a:t>
            </a:r>
            <a:r>
              <a:rPr lang="tr-TR" altLang="tr-TR" sz="2200" dirty="0" smtClean="0">
                <a:solidFill>
                  <a:schemeClr val="tx1"/>
                </a:solidFill>
                <a:latin typeface="Corbel" panose="020B0503020204020204" pitchFamily="34" charset="0"/>
              </a:rPr>
              <a:t>gün</a:t>
            </a:r>
            <a:endParaRPr lang="en-GB" altLang="tr-TR" sz="2200" dirty="0">
              <a:solidFill>
                <a:schemeClr val="tx1"/>
              </a:solidFill>
              <a:latin typeface="Corbel" panose="020B0503020204020204" pitchFamily="34" charset="0"/>
            </a:endParaRPr>
          </a:p>
          <a:p>
            <a:pPr lvl="2" algn="just" eaLnBrk="1" hangingPunct="1">
              <a:spcBef>
                <a:spcPct val="35000"/>
              </a:spcBef>
              <a:buClr>
                <a:srgbClr val="2D2D8A"/>
              </a:buClr>
              <a:buSzPct val="120000"/>
              <a:buFont typeface="Wingdings" pitchFamily="-110" charset="2"/>
              <a:buChar char="ü"/>
            </a:pPr>
            <a:r>
              <a:rPr lang="tr-TR" altLang="tr-TR" sz="2200" dirty="0" smtClean="0">
                <a:solidFill>
                  <a:schemeClr val="tx1"/>
                </a:solidFill>
                <a:latin typeface="Corbel" panose="020B0503020204020204" pitchFamily="34" charset="0"/>
              </a:rPr>
              <a:t>Faz </a:t>
            </a:r>
            <a:r>
              <a:rPr lang="en-GB" altLang="tr-TR" sz="2200" dirty="0" smtClean="0">
                <a:solidFill>
                  <a:schemeClr val="tx1"/>
                </a:solidFill>
                <a:latin typeface="Corbel" panose="020B0503020204020204" pitchFamily="34" charset="0"/>
              </a:rPr>
              <a:t>2 </a:t>
            </a:r>
            <a:r>
              <a:rPr lang="en-GB" altLang="tr-TR" sz="2200" dirty="0">
                <a:solidFill>
                  <a:schemeClr val="tx1"/>
                </a:solidFill>
                <a:latin typeface="Corbel" panose="020B0503020204020204" pitchFamily="34" charset="0"/>
              </a:rPr>
              <a:t>– </a:t>
            </a:r>
            <a:r>
              <a:rPr lang="en-GB" altLang="tr-TR" sz="2200" dirty="0" smtClean="0">
                <a:solidFill>
                  <a:schemeClr val="tx1"/>
                </a:solidFill>
                <a:latin typeface="Corbel" panose="020B0503020204020204" pitchFamily="34" charset="0"/>
              </a:rPr>
              <a:t>1</a:t>
            </a:r>
            <a:r>
              <a:rPr lang="tr-TR" altLang="tr-TR" sz="2200" dirty="0" smtClean="0">
                <a:solidFill>
                  <a:schemeClr val="tx1"/>
                </a:solidFill>
                <a:latin typeface="Corbel" panose="020B0503020204020204" pitchFamily="34" charset="0"/>
              </a:rPr>
              <a:t>2</a:t>
            </a:r>
            <a:r>
              <a:rPr lang="tr-TR" altLang="tr-TR" sz="2200" dirty="0">
                <a:solidFill>
                  <a:schemeClr val="tx1"/>
                </a:solidFill>
                <a:latin typeface="Corbel" panose="020B0503020204020204" pitchFamily="34" charset="0"/>
              </a:rPr>
              <a:t> </a:t>
            </a:r>
            <a:r>
              <a:rPr lang="tr-TR" altLang="tr-TR" sz="2200" dirty="0" smtClean="0">
                <a:solidFill>
                  <a:schemeClr val="tx1"/>
                </a:solidFill>
                <a:latin typeface="Corbel" panose="020B0503020204020204" pitchFamily="34" charset="0"/>
              </a:rPr>
              <a:t>gün</a:t>
            </a:r>
            <a:endParaRPr lang="en-GB" altLang="tr-TR" sz="2200" dirty="0">
              <a:solidFill>
                <a:schemeClr val="tx1"/>
              </a:solidFill>
              <a:latin typeface="Corbel" panose="020B0503020204020204" pitchFamily="34" charset="0"/>
            </a:endParaRPr>
          </a:p>
          <a:p>
            <a:pPr lvl="1" algn="just" eaLnBrk="1" hangingPunct="1">
              <a:spcBef>
                <a:spcPct val="35000"/>
              </a:spcBef>
              <a:buClr>
                <a:srgbClr val="2D2D8A"/>
              </a:buClr>
              <a:buSzPct val="120000"/>
            </a:pPr>
            <a:endParaRPr lang="en-GB" altLang="tr-TR" sz="2200" dirty="0">
              <a:solidFill>
                <a:schemeClr val="tx1"/>
              </a:solidFill>
              <a:latin typeface="Corbel" panose="020B0503020204020204" pitchFamily="34" charset="0"/>
            </a:endParaRPr>
          </a:p>
          <a:p>
            <a:pPr lvl="1" algn="just" eaLnBrk="1" hangingPunct="1">
              <a:spcBef>
                <a:spcPct val="35000"/>
              </a:spcBef>
              <a:buClr>
                <a:srgbClr val="2D2D8A"/>
              </a:buClr>
              <a:buSzPct val="120000"/>
              <a:buFontTx/>
              <a:buChar char="•"/>
            </a:pPr>
            <a:r>
              <a:rPr lang="tr-TR" altLang="tr-TR" sz="2200" dirty="0" smtClean="0">
                <a:solidFill>
                  <a:schemeClr val="tx1"/>
                </a:solidFill>
                <a:latin typeface="Corbel" panose="020B0503020204020204" pitchFamily="34" charset="0"/>
              </a:rPr>
              <a:t>Koçlar üst yöneticilerle çalışarak kuruluşun performansını geliştirecek</a:t>
            </a:r>
            <a:endParaRPr lang="en-GB" altLang="tr-TR" sz="2200" dirty="0" smtClean="0">
              <a:solidFill>
                <a:schemeClr val="tx1"/>
              </a:solidFill>
              <a:latin typeface="Corbel" panose="020B0503020204020204" pitchFamily="34" charset="0"/>
            </a:endParaRPr>
          </a:p>
          <a:p>
            <a:pPr lvl="1" algn="just" eaLnBrk="1" hangingPunct="1">
              <a:spcBef>
                <a:spcPct val="35000"/>
              </a:spcBef>
              <a:buClr>
                <a:srgbClr val="2D2D8A"/>
              </a:buClr>
              <a:buSzPct val="120000"/>
              <a:buFontTx/>
              <a:buChar char="•"/>
            </a:pPr>
            <a:r>
              <a:rPr lang="tr-TR" altLang="tr-TR" sz="2200" dirty="0" smtClean="0">
                <a:solidFill>
                  <a:schemeClr val="tx1"/>
                </a:solidFill>
                <a:latin typeface="Corbel" panose="020B0503020204020204" pitchFamily="34" charset="0"/>
              </a:rPr>
              <a:t>Koçlar </a:t>
            </a:r>
            <a:r>
              <a:rPr lang="tr-TR" altLang="tr-TR" sz="2200" dirty="0" err="1" smtClean="0">
                <a:solidFill>
                  <a:schemeClr val="tx1"/>
                </a:solidFill>
                <a:latin typeface="Corbel" panose="020B0503020204020204" pitchFamily="34" charset="0"/>
              </a:rPr>
              <a:t>AİA’lar</a:t>
            </a:r>
            <a:r>
              <a:rPr lang="tr-TR" altLang="tr-TR" sz="2200" dirty="0" smtClean="0">
                <a:solidFill>
                  <a:schemeClr val="tx1"/>
                </a:solidFill>
                <a:latin typeface="Corbel" panose="020B0503020204020204" pitchFamily="34" charset="0"/>
              </a:rPr>
              <a:t> tarafından önerilecek ancak son kararı KOBİ’ler verecek</a:t>
            </a:r>
            <a:endParaRPr lang="en-GB" altLang="tr-TR" sz="2200" dirty="0" smtClean="0">
              <a:solidFill>
                <a:schemeClr val="tx1"/>
              </a:solidFill>
              <a:latin typeface="Corbel" panose="020B0503020204020204" pitchFamily="34" charset="0"/>
            </a:endParaRPr>
          </a:p>
          <a:p>
            <a:pPr lvl="1" algn="just" eaLnBrk="1" hangingPunct="1">
              <a:spcBef>
                <a:spcPct val="35000"/>
              </a:spcBef>
              <a:buClr>
                <a:srgbClr val="2D2D8A"/>
              </a:buClr>
              <a:buSzPct val="120000"/>
              <a:buFontTx/>
              <a:buChar char="•"/>
            </a:pPr>
            <a:r>
              <a:rPr lang="tr-TR" altLang="tr-TR" sz="2200" dirty="0" smtClean="0">
                <a:solidFill>
                  <a:schemeClr val="tx1"/>
                </a:solidFill>
                <a:latin typeface="Corbel" panose="020B0503020204020204" pitchFamily="34" charset="0"/>
              </a:rPr>
              <a:t>KOÇ ve KOBİ Faz 1’de bir plan belirleyecek. Faz 2’de öngörülen koçluk için faz 2 proje başvurusu sırasında bir özet sunulacak.</a:t>
            </a:r>
            <a:endParaRPr lang="en-GB" altLang="tr-TR" sz="2200" dirty="0">
              <a:solidFill>
                <a:schemeClr val="tx1"/>
              </a:solidFill>
              <a:latin typeface="Corbel" panose="020B0503020204020204" pitchFamily="34" charset="0"/>
            </a:endParaRPr>
          </a:p>
          <a:p>
            <a:pPr lvl="1" algn="just" eaLnBrk="1" hangingPunct="1">
              <a:spcBef>
                <a:spcPct val="35000"/>
              </a:spcBef>
              <a:buClr>
                <a:srgbClr val="2D2D8A"/>
              </a:buClr>
              <a:buSzPct val="120000"/>
              <a:buFontTx/>
              <a:buChar char="•"/>
            </a:pPr>
            <a:r>
              <a:rPr lang="tr-TR" altLang="tr-TR" sz="2200" dirty="0" smtClean="0">
                <a:solidFill>
                  <a:schemeClr val="tx1"/>
                </a:solidFill>
                <a:latin typeface="Corbel" panose="020B0503020204020204" pitchFamily="34" charset="0"/>
              </a:rPr>
              <a:t>Koçluk sistemi Avrupa Komisyonu tarafından fonlanacak</a:t>
            </a:r>
            <a:endParaRPr lang="en-GB" altLang="tr-TR" sz="2200" dirty="0">
              <a:solidFill>
                <a:schemeClr val="tx1"/>
              </a:solidFill>
              <a:latin typeface="Corbel" panose="020B0503020204020204" pitchFamily="34" charset="0"/>
            </a:endParaRPr>
          </a:p>
          <a:p>
            <a:pPr lvl="1" algn="just" eaLnBrk="1" hangingPunct="1">
              <a:spcBef>
                <a:spcPct val="35000"/>
              </a:spcBef>
              <a:buClr>
                <a:srgbClr val="2D2D8A"/>
              </a:buClr>
              <a:buSzPct val="120000"/>
            </a:pPr>
            <a:endParaRPr lang="en-GB" altLang="tr-TR" sz="2000" dirty="0">
              <a:solidFill>
                <a:schemeClr val="tx1"/>
              </a:solidFill>
            </a:endParaRPr>
          </a:p>
          <a:p>
            <a:pPr lvl="1" eaLnBrk="1" hangingPunct="1">
              <a:spcBef>
                <a:spcPct val="35000"/>
              </a:spcBef>
              <a:buClr>
                <a:srgbClr val="2D2D8A"/>
              </a:buClr>
              <a:buSzPct val="120000"/>
            </a:pPr>
            <a:endParaRPr lang="en-GB" altLang="tr-TR" sz="2000" b="1" dirty="0">
              <a:solidFill>
                <a:schemeClr val="tx1"/>
              </a:solidFill>
            </a:endParaRPr>
          </a:p>
          <a:p>
            <a:pPr lvl="1" eaLnBrk="1" hangingPunct="1">
              <a:spcBef>
                <a:spcPct val="20000"/>
              </a:spcBef>
              <a:buClr>
                <a:srgbClr val="2D2D8A"/>
              </a:buClr>
              <a:buSzPct val="120000"/>
              <a:buFontTx/>
              <a:buChar char="•"/>
            </a:pPr>
            <a:endParaRPr lang="en-GB" altLang="tr-TR" sz="2000" dirty="0">
              <a:solidFill>
                <a:schemeClr val="tx1"/>
              </a:solidFill>
              <a:latin typeface="Corbel" panose="020B0503020204020204" pitchFamily="34" charset="0"/>
            </a:endParaRPr>
          </a:p>
          <a:p>
            <a:pPr lvl="1" eaLnBrk="1" hangingPunct="1">
              <a:spcBef>
                <a:spcPct val="20000"/>
              </a:spcBef>
              <a:buClr>
                <a:srgbClr val="2D2D8A"/>
              </a:buClr>
              <a:buSzPct val="120000"/>
              <a:buFontTx/>
              <a:buChar char="•"/>
            </a:pPr>
            <a:endParaRPr lang="en-GB" altLang="tr-TR" sz="1400" b="1" i="1" dirty="0">
              <a:solidFill>
                <a:schemeClr val="tx1"/>
              </a:solidFill>
            </a:endParaRPr>
          </a:p>
          <a:p>
            <a:pPr lvl="1" eaLnBrk="1" hangingPunct="1">
              <a:lnSpc>
                <a:spcPct val="90000"/>
              </a:lnSpc>
              <a:spcBef>
                <a:spcPct val="60000"/>
              </a:spcBef>
              <a:buClr>
                <a:srgbClr val="2D2D8A"/>
              </a:buClr>
              <a:buSzPct val="120000"/>
              <a:buFontTx/>
              <a:buChar char="•"/>
            </a:pPr>
            <a:endParaRPr lang="en-GB" altLang="tr-TR" sz="1400" b="1" dirty="0">
              <a:solidFill>
                <a:schemeClr val="tx1"/>
              </a:solidFill>
            </a:endParaRPr>
          </a:p>
        </p:txBody>
      </p:sp>
      <p:sp>
        <p:nvSpPr>
          <p:cNvPr id="4" name="Title 1"/>
          <p:cNvSpPr txBox="1">
            <a:spLocks/>
          </p:cNvSpPr>
          <p:nvPr/>
        </p:nvSpPr>
        <p:spPr>
          <a:xfrm>
            <a:off x="395536" y="0"/>
            <a:ext cx="7776864" cy="706090"/>
          </a:xfrm>
          <a:prstGeom prst="rect">
            <a:avLst/>
          </a:prstGeom>
        </p:spPr>
        <p:txBody>
          <a:bodyP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r>
              <a:rPr lang="tr-TR" dirty="0" smtClean="0"/>
              <a:t>Koçluk Sistemi</a:t>
            </a:r>
            <a:endParaRPr lang="tr-TR" dirty="0"/>
          </a:p>
        </p:txBody>
      </p:sp>
    </p:spTree>
    <p:extLst>
      <p:ext uri="{BB962C8B-B14F-4D97-AF65-F5344CB8AC3E}">
        <p14:creationId xmlns:p14="http://schemas.microsoft.com/office/powerpoint/2010/main" val="23067669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244408" cy="706090"/>
          </a:xfrm>
        </p:spPr>
        <p:txBody>
          <a:bodyPr>
            <a:noAutofit/>
          </a:bodyPr>
          <a:lstStyle/>
          <a:p>
            <a:r>
              <a:rPr lang="en-US" sz="2800" dirty="0" smtClean="0">
                <a:solidFill>
                  <a:schemeClr val="bg2"/>
                </a:solidFill>
                <a:latin typeface="Corbel" pitchFamily="34" charset="0"/>
              </a:rPr>
              <a:t>IT.1-2014-2015. Small business innovation research for Transport</a:t>
            </a:r>
            <a:endParaRPr lang="tr-TR" sz="2800" dirty="0">
              <a:solidFill>
                <a:schemeClr val="bg2"/>
              </a:solidFill>
              <a:latin typeface="Corbel" pitchFamily="34" charset="0"/>
            </a:endParaRPr>
          </a:p>
        </p:txBody>
      </p:sp>
      <p:sp>
        <p:nvSpPr>
          <p:cNvPr id="3" name="2 İçerik Yer Tutucusu"/>
          <p:cNvSpPr>
            <a:spLocks noGrp="1"/>
          </p:cNvSpPr>
          <p:nvPr>
            <p:ph idx="1"/>
          </p:nvPr>
        </p:nvSpPr>
        <p:spPr>
          <a:xfrm>
            <a:off x="179512" y="1052736"/>
            <a:ext cx="8784976" cy="5805264"/>
          </a:xfrm>
        </p:spPr>
        <p:txBody>
          <a:bodyPr>
            <a:noAutofit/>
          </a:bodyPr>
          <a:lstStyle/>
          <a:p>
            <a:pPr algn="just">
              <a:buNone/>
            </a:pPr>
            <a:r>
              <a:rPr lang="tr-TR" sz="2800" b="1" dirty="0" smtClean="0">
                <a:latin typeface="Corbel" pitchFamily="34" charset="0"/>
              </a:rPr>
              <a:t>Amaç: </a:t>
            </a:r>
            <a:r>
              <a:rPr lang="en-US" sz="2800" dirty="0" smtClean="0">
                <a:latin typeface="Corbel" pitchFamily="34" charset="0"/>
              </a:rPr>
              <a:t>The European transport sector must have the capacity to </a:t>
            </a:r>
            <a:r>
              <a:rPr lang="en-US" sz="2800" b="1" dirty="0" smtClean="0">
                <a:latin typeface="Corbel" pitchFamily="34" charset="0"/>
              </a:rPr>
              <a:t>deliver the best products </a:t>
            </a:r>
            <a:r>
              <a:rPr lang="en-US" sz="2800" dirty="0" smtClean="0">
                <a:latin typeface="Corbel" pitchFamily="34" charset="0"/>
              </a:rPr>
              <a:t>and services, in a </a:t>
            </a:r>
            <a:r>
              <a:rPr lang="en-US" sz="2800" b="1" dirty="0" smtClean="0">
                <a:latin typeface="Corbel" pitchFamily="34" charset="0"/>
              </a:rPr>
              <a:t>time and cost efficient manner</a:t>
            </a:r>
            <a:r>
              <a:rPr lang="en-US" sz="2800" dirty="0" smtClean="0">
                <a:latin typeface="Corbel" pitchFamily="34" charset="0"/>
              </a:rPr>
              <a:t>, in order to </a:t>
            </a:r>
            <a:r>
              <a:rPr lang="en-US" sz="2800" b="1" dirty="0" smtClean="0">
                <a:latin typeface="Corbel" pitchFamily="34" charset="0"/>
              </a:rPr>
              <a:t>preserve its leadership and create new jobs</a:t>
            </a:r>
            <a:r>
              <a:rPr lang="en-US" sz="2800" dirty="0" smtClean="0">
                <a:latin typeface="Corbel" pitchFamily="34" charset="0"/>
              </a:rPr>
              <a:t>, as well as to tackle the environmental and mobility defies. The role of SMEs to meet these challenges is critical as they are key players in the supply chains. Enhancing the involvement of weaker players in innovation activities as well as facilitating the start-up and emergence of new high-tech SMEs is of paramount importance.</a:t>
            </a:r>
            <a:endParaRPr lang="tr-TR" sz="2800" dirty="0">
              <a:latin typeface="Corbel" pitchFamily="34" charset="0"/>
            </a:endParaRPr>
          </a:p>
        </p:txBody>
      </p:sp>
    </p:spTree>
    <p:extLst>
      <p:ext uri="{BB962C8B-B14F-4D97-AF65-F5344CB8AC3E}">
        <p14:creationId xmlns:p14="http://schemas.microsoft.com/office/powerpoint/2010/main" val="235713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244408" cy="706090"/>
          </a:xfrm>
        </p:spPr>
        <p:txBody>
          <a:bodyPr>
            <a:noAutofit/>
          </a:bodyPr>
          <a:lstStyle/>
          <a:p>
            <a:r>
              <a:rPr lang="en-US" sz="2800" dirty="0" smtClean="0">
                <a:solidFill>
                  <a:schemeClr val="bg2"/>
                </a:solidFill>
                <a:latin typeface="Corbel" pitchFamily="34" charset="0"/>
              </a:rPr>
              <a:t>IT.1-2014-2015. Small business innovation research for Transport</a:t>
            </a:r>
            <a:endParaRPr lang="tr-TR" sz="2800" dirty="0">
              <a:solidFill>
                <a:schemeClr val="bg2"/>
              </a:solidFill>
              <a:latin typeface="Corbel" pitchFamily="34" charset="0"/>
            </a:endParaRPr>
          </a:p>
        </p:txBody>
      </p:sp>
      <p:sp>
        <p:nvSpPr>
          <p:cNvPr id="3" name="2 İçerik Yer Tutucusu"/>
          <p:cNvSpPr>
            <a:spLocks noGrp="1"/>
          </p:cNvSpPr>
          <p:nvPr>
            <p:ph idx="1"/>
          </p:nvPr>
        </p:nvSpPr>
        <p:spPr>
          <a:xfrm>
            <a:off x="179512" y="864096"/>
            <a:ext cx="8784976" cy="5805264"/>
          </a:xfrm>
        </p:spPr>
        <p:txBody>
          <a:bodyPr>
            <a:noAutofit/>
          </a:bodyPr>
          <a:lstStyle/>
          <a:p>
            <a:pPr>
              <a:buNone/>
            </a:pPr>
            <a:endParaRPr lang="tr-TR" sz="2400" dirty="0" smtClean="0">
              <a:latin typeface="Corbel" pitchFamily="34" charset="0"/>
            </a:endParaRPr>
          </a:p>
          <a:p>
            <a:r>
              <a:rPr lang="en-US" sz="2400" dirty="0" smtClean="0">
                <a:latin typeface="Corbel" pitchFamily="34" charset="0"/>
              </a:rPr>
              <a:t>Enhancing </a:t>
            </a:r>
            <a:r>
              <a:rPr lang="en-US" sz="2400" b="1" dirty="0" smtClean="0">
                <a:latin typeface="Corbel" pitchFamily="34" charset="0"/>
              </a:rPr>
              <a:t>profitability and growth performance of SMEs </a:t>
            </a:r>
            <a:r>
              <a:rPr lang="en-US" sz="2400" dirty="0" smtClean="0">
                <a:latin typeface="Corbel" pitchFamily="34" charset="0"/>
              </a:rPr>
              <a:t>by combining and transferring new and existing knowledge into innovative, disruptive and competitive solutions seizing European and global business opportunities.</a:t>
            </a:r>
            <a:endParaRPr lang="tr-TR" sz="2800" dirty="0" smtClean="0"/>
          </a:p>
          <a:p>
            <a:r>
              <a:rPr lang="en-US" sz="2400" b="1" dirty="0" smtClean="0">
                <a:latin typeface="Corbel" pitchFamily="34" charset="0"/>
              </a:rPr>
              <a:t>Market uptake and distribution of innovations </a:t>
            </a:r>
            <a:r>
              <a:rPr lang="en-US" sz="2400" dirty="0" smtClean="0">
                <a:latin typeface="Corbel" pitchFamily="34" charset="0"/>
              </a:rPr>
              <a:t>tackling the specific challenges of the Transport Specific </a:t>
            </a:r>
            <a:r>
              <a:rPr lang="en-US" sz="2400" dirty="0" err="1" smtClean="0">
                <a:latin typeface="Corbel" pitchFamily="34" charset="0"/>
              </a:rPr>
              <a:t>Programme</a:t>
            </a:r>
            <a:r>
              <a:rPr lang="en-US" sz="2400" dirty="0" smtClean="0">
                <a:latin typeface="Corbel" pitchFamily="34" charset="0"/>
              </a:rPr>
              <a:t> in a sustainable way </a:t>
            </a:r>
            <a:endParaRPr lang="tr-TR" sz="2400" dirty="0" smtClean="0"/>
          </a:p>
          <a:p>
            <a:r>
              <a:rPr lang="en-US" sz="2400" dirty="0" smtClean="0">
                <a:latin typeface="Corbel" pitchFamily="34" charset="0"/>
              </a:rPr>
              <a:t>Increase of private investment in innovation, notably leverage of private co-investor and/or follow-up investments. </a:t>
            </a:r>
            <a:endParaRPr lang="tr-TR" sz="2400" dirty="0" smtClean="0"/>
          </a:p>
          <a:p>
            <a:r>
              <a:rPr lang="en-US" sz="2400" dirty="0" smtClean="0">
                <a:latin typeface="Corbel" pitchFamily="34" charset="0"/>
              </a:rPr>
              <a:t>The expected impact should be clearly described in qualitative and quantitative terms (e.g. on </a:t>
            </a:r>
            <a:r>
              <a:rPr lang="en-US" sz="2400" b="1" dirty="0" smtClean="0">
                <a:latin typeface="Corbel" pitchFamily="34" charset="0"/>
              </a:rPr>
              <a:t>turnover, employment, market seize, IP management, sales, return on investment and profit</a:t>
            </a:r>
            <a:r>
              <a:rPr lang="en-US" sz="2400" dirty="0" smtClean="0">
                <a:latin typeface="Corbel" pitchFamily="34" charset="0"/>
              </a:rPr>
              <a:t>). </a:t>
            </a:r>
          </a:p>
          <a:p>
            <a:endParaRPr lang="en-US" sz="2400" dirty="0" smtClean="0">
              <a:latin typeface="Corbel" pitchFamily="34" charset="0"/>
            </a:endParaRPr>
          </a:p>
          <a:p>
            <a:endParaRPr lang="en-US" sz="2800" dirty="0" smtClean="0"/>
          </a:p>
        </p:txBody>
      </p:sp>
    </p:spTree>
    <p:extLst>
      <p:ext uri="{BB962C8B-B14F-4D97-AF65-F5344CB8AC3E}">
        <p14:creationId xmlns:p14="http://schemas.microsoft.com/office/powerpoint/2010/main" val="277966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2"/>
            <a:ext cx="7772400" cy="2952328"/>
          </a:xfrm>
        </p:spPr>
        <p:txBody>
          <a:bodyPr>
            <a:normAutofit/>
          </a:bodyPr>
          <a:lstStyle/>
          <a:p>
            <a:r>
              <a:rPr lang="tr-TR" dirty="0" smtClean="0"/>
              <a:t>10 Adımda</a:t>
            </a:r>
            <a:br>
              <a:rPr lang="tr-TR" dirty="0" smtClean="0"/>
            </a:br>
            <a:r>
              <a:rPr lang="tr-TR" dirty="0" smtClean="0"/>
              <a:t>Online Başvuru Süreci</a:t>
            </a:r>
            <a:endParaRPr lang="tr-TR" dirty="0"/>
          </a:p>
        </p:txBody>
      </p:sp>
    </p:spTree>
    <p:extLst>
      <p:ext uri="{BB962C8B-B14F-4D97-AF65-F5344CB8AC3E}">
        <p14:creationId xmlns:p14="http://schemas.microsoft.com/office/powerpoint/2010/main" val="356124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 1: ECAS Hesabı </a:t>
            </a:r>
            <a:r>
              <a:rPr lang="tr-TR" dirty="0"/>
              <a:t>O</a:t>
            </a:r>
            <a:r>
              <a:rPr lang="tr-TR" dirty="0" smtClean="0"/>
              <a:t>luşturun</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674082"/>
            <a:ext cx="8892480" cy="485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528" y="1071940"/>
            <a:ext cx="7776864" cy="646331"/>
          </a:xfrm>
          <a:prstGeom prst="rect">
            <a:avLst/>
          </a:prstGeom>
        </p:spPr>
        <p:txBody>
          <a:bodyPr wrap="square">
            <a:spAutoFit/>
          </a:bodyPr>
          <a:lstStyle/>
          <a:p>
            <a:r>
              <a:rPr lang="tr-TR" b="1" dirty="0">
                <a:hlinkClick r:id="rId3"/>
              </a:rPr>
              <a:t>https://</a:t>
            </a:r>
            <a:r>
              <a:rPr lang="tr-TR" b="1" dirty="0" smtClean="0">
                <a:hlinkClick r:id="rId3"/>
              </a:rPr>
              <a:t>webgate.ec.europa.eu/cas/eim/external/register.cgi</a:t>
            </a:r>
            <a:endParaRPr lang="tr-TR" b="1" dirty="0" smtClean="0"/>
          </a:p>
          <a:p>
            <a:endParaRPr lang="tr-TR" b="1" dirty="0"/>
          </a:p>
        </p:txBody>
      </p:sp>
      <p:grpSp>
        <p:nvGrpSpPr>
          <p:cNvPr id="6" name="Group 5"/>
          <p:cNvGrpSpPr/>
          <p:nvPr/>
        </p:nvGrpSpPr>
        <p:grpSpPr>
          <a:xfrm>
            <a:off x="7335643" y="2852936"/>
            <a:ext cx="1296144" cy="648072"/>
            <a:chOff x="7308304" y="1196752"/>
            <a:chExt cx="1296144" cy="648072"/>
          </a:xfrm>
        </p:grpSpPr>
        <p:sp>
          <p:nvSpPr>
            <p:cNvPr id="3" name="Rounded Rectangle 2"/>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7" name="Rounded Rectangle 6"/>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8" name="Slide Number Placeholder 7"/>
          <p:cNvSpPr>
            <a:spLocks noGrp="1"/>
          </p:cNvSpPr>
          <p:nvPr>
            <p:ph type="sldNum" sz="quarter" idx="12"/>
          </p:nvPr>
        </p:nvSpPr>
        <p:spPr/>
        <p:txBody>
          <a:bodyPr/>
          <a:lstStyle/>
          <a:p>
            <a:fld id="{074B379A-8968-4E49-B7C7-EB6E50A494BB}" type="slidenum">
              <a:rPr lang="en-US" smtClean="0">
                <a:solidFill>
                  <a:prstClr val="black">
                    <a:tint val="75000"/>
                  </a:prstClr>
                </a:solidFill>
              </a:rPr>
              <a:pPr/>
              <a:t>89</a:t>
            </a:fld>
            <a:endParaRPr lang="en-US" dirty="0">
              <a:solidFill>
                <a:prstClr val="black">
                  <a:tint val="75000"/>
                </a:prstClr>
              </a:solidFill>
            </a:endParaRPr>
          </a:p>
        </p:txBody>
      </p:sp>
    </p:spTree>
    <p:extLst>
      <p:ext uri="{BB962C8B-B14F-4D97-AF65-F5344CB8AC3E}">
        <p14:creationId xmlns:p14="http://schemas.microsoft.com/office/powerpoint/2010/main" val="2947992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4"/>
          <p:cNvSpPr/>
          <p:nvPr/>
        </p:nvSpPr>
        <p:spPr bwMode="auto">
          <a:xfrm rot="7180073" flipH="1" flipV="1">
            <a:off x="3899694" y="3349455"/>
            <a:ext cx="1193800" cy="1798638"/>
          </a:xfrm>
          <a:custGeom>
            <a:avLst/>
            <a:gdLst>
              <a:gd name="connsiteX0" fmla="*/ 14434 w 2692914"/>
              <a:gd name="connsiteY0" fmla="*/ 0 h 4058917"/>
              <a:gd name="connsiteX1" fmla="*/ 4671 w 2692914"/>
              <a:gd name="connsiteY1" fmla="*/ 1179651 h 4058917"/>
              <a:gd name="connsiteX2" fmla="*/ 1535494 w 2692914"/>
              <a:gd name="connsiteY2" fmla="*/ 2702491 h 4058917"/>
              <a:gd name="connsiteX3" fmla="*/ 1334104 w 2692914"/>
              <a:gd name="connsiteY3" fmla="*/ 3451153 h 4058917"/>
              <a:gd name="connsiteX4" fmla="*/ 2323849 w 2692914"/>
              <a:gd name="connsiteY4" fmla="*/ 4058917 h 4058917"/>
              <a:gd name="connsiteX5" fmla="*/ 2692914 w 2692914"/>
              <a:gd name="connsiteY5" fmla="*/ 2678144 h 4058917"/>
              <a:gd name="connsiteX6" fmla="*/ 14434 w 2692914"/>
              <a:gd name="connsiteY6" fmla="*/ 0 h 4058917"/>
              <a:gd name="connsiteX0" fmla="*/ 13035 w 2694399"/>
              <a:gd name="connsiteY0" fmla="*/ 0 h 4050264"/>
              <a:gd name="connsiteX1" fmla="*/ 6156 w 2694399"/>
              <a:gd name="connsiteY1" fmla="*/ 1170998 h 4050264"/>
              <a:gd name="connsiteX2" fmla="*/ 1536979 w 2694399"/>
              <a:gd name="connsiteY2" fmla="*/ 2693838 h 4050264"/>
              <a:gd name="connsiteX3" fmla="*/ 1335589 w 2694399"/>
              <a:gd name="connsiteY3" fmla="*/ 3442500 h 4050264"/>
              <a:gd name="connsiteX4" fmla="*/ 2325334 w 2694399"/>
              <a:gd name="connsiteY4" fmla="*/ 4050264 h 4050264"/>
              <a:gd name="connsiteX5" fmla="*/ 2694399 w 2694399"/>
              <a:gd name="connsiteY5" fmla="*/ 2669491 h 4050264"/>
              <a:gd name="connsiteX6" fmla="*/ 13035 w 2694399"/>
              <a:gd name="connsiteY6" fmla="*/ 0 h 4050264"/>
              <a:gd name="connsiteX0" fmla="*/ 16089 w 2697453"/>
              <a:gd name="connsiteY0" fmla="*/ 0 h 4050264"/>
              <a:gd name="connsiteX1" fmla="*/ 3441 w 2697453"/>
              <a:gd name="connsiteY1" fmla="*/ 1170998 h 4050264"/>
              <a:gd name="connsiteX2" fmla="*/ 1540033 w 2697453"/>
              <a:gd name="connsiteY2" fmla="*/ 2693838 h 4050264"/>
              <a:gd name="connsiteX3" fmla="*/ 1338643 w 2697453"/>
              <a:gd name="connsiteY3" fmla="*/ 3442500 h 4050264"/>
              <a:gd name="connsiteX4" fmla="*/ 2328388 w 2697453"/>
              <a:gd name="connsiteY4" fmla="*/ 4050264 h 4050264"/>
              <a:gd name="connsiteX5" fmla="*/ 2697453 w 2697453"/>
              <a:gd name="connsiteY5" fmla="*/ 2669491 h 4050264"/>
              <a:gd name="connsiteX6" fmla="*/ 16089 w 2697453"/>
              <a:gd name="connsiteY6" fmla="*/ 0 h 4050264"/>
              <a:gd name="connsiteX0" fmla="*/ 13193 w 2694557"/>
              <a:gd name="connsiteY0" fmla="*/ 0 h 4050264"/>
              <a:gd name="connsiteX1" fmla="*/ 545 w 2694557"/>
              <a:gd name="connsiteY1" fmla="*/ 1170998 h 4050264"/>
              <a:gd name="connsiteX2" fmla="*/ 1537137 w 2694557"/>
              <a:gd name="connsiteY2" fmla="*/ 2693838 h 4050264"/>
              <a:gd name="connsiteX3" fmla="*/ 1335747 w 2694557"/>
              <a:gd name="connsiteY3" fmla="*/ 3442500 h 4050264"/>
              <a:gd name="connsiteX4" fmla="*/ 2325492 w 2694557"/>
              <a:gd name="connsiteY4" fmla="*/ 4050264 h 4050264"/>
              <a:gd name="connsiteX5" fmla="*/ 2694557 w 2694557"/>
              <a:gd name="connsiteY5" fmla="*/ 2669491 h 4050264"/>
              <a:gd name="connsiteX6" fmla="*/ 13193 w 2694557"/>
              <a:gd name="connsiteY6" fmla="*/ 0 h 4050264"/>
              <a:gd name="connsiteX0" fmla="*/ 13779 w 2695143"/>
              <a:gd name="connsiteY0" fmla="*/ 0 h 4050264"/>
              <a:gd name="connsiteX1" fmla="*/ 1131 w 2695143"/>
              <a:gd name="connsiteY1" fmla="*/ 1170998 h 4050264"/>
              <a:gd name="connsiteX2" fmla="*/ 1537723 w 2695143"/>
              <a:gd name="connsiteY2" fmla="*/ 2693838 h 4050264"/>
              <a:gd name="connsiteX3" fmla="*/ 1336333 w 2695143"/>
              <a:gd name="connsiteY3" fmla="*/ 3442500 h 4050264"/>
              <a:gd name="connsiteX4" fmla="*/ 2326078 w 2695143"/>
              <a:gd name="connsiteY4" fmla="*/ 4050264 h 4050264"/>
              <a:gd name="connsiteX5" fmla="*/ 2695143 w 2695143"/>
              <a:gd name="connsiteY5" fmla="*/ 2669491 h 4050264"/>
              <a:gd name="connsiteX6" fmla="*/ 13779 w 2695143"/>
              <a:gd name="connsiteY6" fmla="*/ 0 h 4050264"/>
              <a:gd name="connsiteX0" fmla="*/ 12648 w 2694012"/>
              <a:gd name="connsiteY0" fmla="*/ 0 h 4050264"/>
              <a:gd name="connsiteX1" fmla="*/ 0 w 2694012"/>
              <a:gd name="connsiteY1" fmla="*/ 1170998 h 4050264"/>
              <a:gd name="connsiteX2" fmla="*/ 1536592 w 2694012"/>
              <a:gd name="connsiteY2" fmla="*/ 2693838 h 4050264"/>
              <a:gd name="connsiteX3" fmla="*/ 1335202 w 2694012"/>
              <a:gd name="connsiteY3" fmla="*/ 3442500 h 4050264"/>
              <a:gd name="connsiteX4" fmla="*/ 2324947 w 2694012"/>
              <a:gd name="connsiteY4" fmla="*/ 4050264 h 4050264"/>
              <a:gd name="connsiteX5" fmla="*/ 2694012 w 2694012"/>
              <a:gd name="connsiteY5" fmla="*/ 2669491 h 4050264"/>
              <a:gd name="connsiteX6" fmla="*/ 12648 w 2694012"/>
              <a:gd name="connsiteY6" fmla="*/ 0 h 4050264"/>
              <a:gd name="connsiteX0" fmla="*/ 12802 w 2694166"/>
              <a:gd name="connsiteY0" fmla="*/ 0 h 4050264"/>
              <a:gd name="connsiteX1" fmla="*/ 154 w 2694166"/>
              <a:gd name="connsiteY1" fmla="*/ 1170998 h 4050264"/>
              <a:gd name="connsiteX2" fmla="*/ 1536746 w 2694166"/>
              <a:gd name="connsiteY2" fmla="*/ 2693838 h 4050264"/>
              <a:gd name="connsiteX3" fmla="*/ 1335356 w 2694166"/>
              <a:gd name="connsiteY3" fmla="*/ 3442500 h 4050264"/>
              <a:gd name="connsiteX4" fmla="*/ 2325101 w 2694166"/>
              <a:gd name="connsiteY4" fmla="*/ 4050264 h 4050264"/>
              <a:gd name="connsiteX5" fmla="*/ 2694166 w 2694166"/>
              <a:gd name="connsiteY5" fmla="*/ 2669491 h 4050264"/>
              <a:gd name="connsiteX6" fmla="*/ 12802 w 2694166"/>
              <a:gd name="connsiteY6" fmla="*/ 0 h 4050264"/>
              <a:gd name="connsiteX0" fmla="*/ 12704 w 2694068"/>
              <a:gd name="connsiteY0" fmla="*/ 0 h 4050264"/>
              <a:gd name="connsiteX1" fmla="*/ 56 w 2694068"/>
              <a:gd name="connsiteY1" fmla="*/ 1170998 h 4050264"/>
              <a:gd name="connsiteX2" fmla="*/ 1536648 w 2694068"/>
              <a:gd name="connsiteY2" fmla="*/ 2693838 h 4050264"/>
              <a:gd name="connsiteX3" fmla="*/ 1335258 w 2694068"/>
              <a:gd name="connsiteY3" fmla="*/ 3442500 h 4050264"/>
              <a:gd name="connsiteX4" fmla="*/ 2325003 w 2694068"/>
              <a:gd name="connsiteY4" fmla="*/ 4050264 h 4050264"/>
              <a:gd name="connsiteX5" fmla="*/ 2694068 w 2694068"/>
              <a:gd name="connsiteY5" fmla="*/ 2669491 h 4050264"/>
              <a:gd name="connsiteX6" fmla="*/ 12704 w 2694068"/>
              <a:gd name="connsiteY6" fmla="*/ 0 h 4050264"/>
              <a:gd name="connsiteX0" fmla="*/ 6980 w 2688344"/>
              <a:gd name="connsiteY0" fmla="*/ 0 h 4050264"/>
              <a:gd name="connsiteX1" fmla="*/ 101 w 2688344"/>
              <a:gd name="connsiteY1" fmla="*/ 1170998 h 4050264"/>
              <a:gd name="connsiteX2" fmla="*/ 1530924 w 2688344"/>
              <a:gd name="connsiteY2" fmla="*/ 2693838 h 4050264"/>
              <a:gd name="connsiteX3" fmla="*/ 1329534 w 2688344"/>
              <a:gd name="connsiteY3" fmla="*/ 3442500 h 4050264"/>
              <a:gd name="connsiteX4" fmla="*/ 2319279 w 2688344"/>
              <a:gd name="connsiteY4" fmla="*/ 4050264 h 4050264"/>
              <a:gd name="connsiteX5" fmla="*/ 2688344 w 2688344"/>
              <a:gd name="connsiteY5" fmla="*/ 2669491 h 4050264"/>
              <a:gd name="connsiteX6" fmla="*/ 6980 w 2688344"/>
              <a:gd name="connsiteY6" fmla="*/ 0 h 4050264"/>
              <a:gd name="connsiteX0" fmla="*/ 6980 w 2688344"/>
              <a:gd name="connsiteY0" fmla="*/ 0 h 4050264"/>
              <a:gd name="connsiteX1" fmla="*/ 101 w 2688344"/>
              <a:gd name="connsiteY1" fmla="*/ 1170998 h 4050264"/>
              <a:gd name="connsiteX2" fmla="*/ 1530924 w 2688344"/>
              <a:gd name="connsiteY2" fmla="*/ 2693838 h 4050264"/>
              <a:gd name="connsiteX3" fmla="*/ 1329534 w 2688344"/>
              <a:gd name="connsiteY3" fmla="*/ 3442500 h 4050264"/>
              <a:gd name="connsiteX4" fmla="*/ 2319279 w 2688344"/>
              <a:gd name="connsiteY4" fmla="*/ 4050264 h 4050264"/>
              <a:gd name="connsiteX5" fmla="*/ 2688344 w 2688344"/>
              <a:gd name="connsiteY5" fmla="*/ 2669491 h 4050264"/>
              <a:gd name="connsiteX6" fmla="*/ 6980 w 2688344"/>
              <a:gd name="connsiteY6" fmla="*/ 0 h 4050264"/>
              <a:gd name="connsiteX0" fmla="*/ 6980 w 2688344"/>
              <a:gd name="connsiteY0" fmla="*/ 0 h 4050264"/>
              <a:gd name="connsiteX1" fmla="*/ 101 w 2688344"/>
              <a:gd name="connsiteY1" fmla="*/ 1170998 h 4050264"/>
              <a:gd name="connsiteX2" fmla="*/ 1530924 w 2688344"/>
              <a:gd name="connsiteY2" fmla="*/ 2693838 h 4050264"/>
              <a:gd name="connsiteX3" fmla="*/ 1329534 w 2688344"/>
              <a:gd name="connsiteY3" fmla="*/ 3442500 h 4050264"/>
              <a:gd name="connsiteX4" fmla="*/ 2319279 w 2688344"/>
              <a:gd name="connsiteY4" fmla="*/ 4050264 h 4050264"/>
              <a:gd name="connsiteX5" fmla="*/ 2688344 w 2688344"/>
              <a:gd name="connsiteY5" fmla="*/ 2669491 h 4050264"/>
              <a:gd name="connsiteX6" fmla="*/ 6980 w 2688344"/>
              <a:gd name="connsiteY6" fmla="*/ 0 h 4050264"/>
              <a:gd name="connsiteX0" fmla="*/ 6980 w 2688344"/>
              <a:gd name="connsiteY0" fmla="*/ 0 h 4050264"/>
              <a:gd name="connsiteX1" fmla="*/ 101 w 2688344"/>
              <a:gd name="connsiteY1" fmla="*/ 1170998 h 4050264"/>
              <a:gd name="connsiteX2" fmla="*/ 1530924 w 2688344"/>
              <a:gd name="connsiteY2" fmla="*/ 2693838 h 4050264"/>
              <a:gd name="connsiteX3" fmla="*/ 1329534 w 2688344"/>
              <a:gd name="connsiteY3" fmla="*/ 3442500 h 4050264"/>
              <a:gd name="connsiteX4" fmla="*/ 2319279 w 2688344"/>
              <a:gd name="connsiteY4" fmla="*/ 4050264 h 4050264"/>
              <a:gd name="connsiteX5" fmla="*/ 2688344 w 2688344"/>
              <a:gd name="connsiteY5" fmla="*/ 2669491 h 4050264"/>
              <a:gd name="connsiteX6" fmla="*/ 6980 w 2688344"/>
              <a:gd name="connsiteY6" fmla="*/ 0 h 4050264"/>
              <a:gd name="connsiteX0" fmla="*/ 6980 w 2688344"/>
              <a:gd name="connsiteY0" fmla="*/ 0 h 4050264"/>
              <a:gd name="connsiteX1" fmla="*/ 101 w 2688344"/>
              <a:gd name="connsiteY1" fmla="*/ 1170998 h 4050264"/>
              <a:gd name="connsiteX2" fmla="*/ 1530924 w 2688344"/>
              <a:gd name="connsiteY2" fmla="*/ 2693838 h 4050264"/>
              <a:gd name="connsiteX3" fmla="*/ 1329534 w 2688344"/>
              <a:gd name="connsiteY3" fmla="*/ 3442500 h 4050264"/>
              <a:gd name="connsiteX4" fmla="*/ 2319279 w 2688344"/>
              <a:gd name="connsiteY4" fmla="*/ 4050264 h 4050264"/>
              <a:gd name="connsiteX5" fmla="*/ 2688344 w 2688344"/>
              <a:gd name="connsiteY5" fmla="*/ 2669491 h 4050264"/>
              <a:gd name="connsiteX6" fmla="*/ 6980 w 2688344"/>
              <a:gd name="connsiteY6" fmla="*/ 0 h 4050264"/>
              <a:gd name="connsiteX0" fmla="*/ 6980 w 2688344"/>
              <a:gd name="connsiteY0" fmla="*/ 0 h 4050264"/>
              <a:gd name="connsiteX1" fmla="*/ 101 w 2688344"/>
              <a:gd name="connsiteY1" fmla="*/ 1170998 h 4050264"/>
              <a:gd name="connsiteX2" fmla="*/ 1530924 w 2688344"/>
              <a:gd name="connsiteY2" fmla="*/ 2693838 h 4050264"/>
              <a:gd name="connsiteX3" fmla="*/ 1329534 w 2688344"/>
              <a:gd name="connsiteY3" fmla="*/ 3442500 h 4050264"/>
              <a:gd name="connsiteX4" fmla="*/ 2319279 w 2688344"/>
              <a:gd name="connsiteY4" fmla="*/ 4050264 h 4050264"/>
              <a:gd name="connsiteX5" fmla="*/ 2688344 w 2688344"/>
              <a:gd name="connsiteY5" fmla="*/ 2669491 h 4050264"/>
              <a:gd name="connsiteX6" fmla="*/ 6980 w 2688344"/>
              <a:gd name="connsiteY6" fmla="*/ 0 h 4050264"/>
              <a:gd name="connsiteX0" fmla="*/ 6980 w 2688344"/>
              <a:gd name="connsiteY0" fmla="*/ 0 h 4050264"/>
              <a:gd name="connsiteX1" fmla="*/ 101 w 2688344"/>
              <a:gd name="connsiteY1" fmla="*/ 1170998 h 4050264"/>
              <a:gd name="connsiteX2" fmla="*/ 1530924 w 2688344"/>
              <a:gd name="connsiteY2" fmla="*/ 2693838 h 4050264"/>
              <a:gd name="connsiteX3" fmla="*/ 1329534 w 2688344"/>
              <a:gd name="connsiteY3" fmla="*/ 3442500 h 4050264"/>
              <a:gd name="connsiteX4" fmla="*/ 2319279 w 2688344"/>
              <a:gd name="connsiteY4" fmla="*/ 4050264 h 4050264"/>
              <a:gd name="connsiteX5" fmla="*/ 2688344 w 2688344"/>
              <a:gd name="connsiteY5" fmla="*/ 2669491 h 4050264"/>
              <a:gd name="connsiteX6" fmla="*/ 6980 w 2688344"/>
              <a:gd name="connsiteY6" fmla="*/ 0 h 4050264"/>
              <a:gd name="connsiteX0" fmla="*/ 6980 w 2688344"/>
              <a:gd name="connsiteY0" fmla="*/ 0 h 4050264"/>
              <a:gd name="connsiteX1" fmla="*/ 101 w 2688344"/>
              <a:gd name="connsiteY1" fmla="*/ 1170998 h 4050264"/>
              <a:gd name="connsiteX2" fmla="*/ 1530924 w 2688344"/>
              <a:gd name="connsiteY2" fmla="*/ 2693838 h 4050264"/>
              <a:gd name="connsiteX3" fmla="*/ 1329534 w 2688344"/>
              <a:gd name="connsiteY3" fmla="*/ 3442500 h 4050264"/>
              <a:gd name="connsiteX4" fmla="*/ 2319279 w 2688344"/>
              <a:gd name="connsiteY4" fmla="*/ 4050264 h 4050264"/>
              <a:gd name="connsiteX5" fmla="*/ 2688344 w 2688344"/>
              <a:gd name="connsiteY5" fmla="*/ 2669491 h 4050264"/>
              <a:gd name="connsiteX6" fmla="*/ 6980 w 2688344"/>
              <a:gd name="connsiteY6" fmla="*/ 0 h 405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344" h="4050264">
                <a:moveTo>
                  <a:pt x="6980" y="0"/>
                </a:moveTo>
                <a:cubicBezTo>
                  <a:pt x="5591" y="402783"/>
                  <a:pt x="-877" y="786297"/>
                  <a:pt x="101" y="1170998"/>
                </a:cubicBezTo>
                <a:cubicBezTo>
                  <a:pt x="990726" y="1178069"/>
                  <a:pt x="1582372" y="2059569"/>
                  <a:pt x="1530924" y="2693838"/>
                </a:cubicBezTo>
                <a:cubicBezTo>
                  <a:pt x="1522812" y="3076756"/>
                  <a:pt x="1458076" y="3221783"/>
                  <a:pt x="1329534" y="3442500"/>
                </a:cubicBezTo>
                <a:cubicBezTo>
                  <a:pt x="1657914" y="3649091"/>
                  <a:pt x="1986987" y="3854062"/>
                  <a:pt x="2319279" y="4050264"/>
                </a:cubicBezTo>
                <a:cubicBezTo>
                  <a:pt x="2538639" y="3663878"/>
                  <a:pt x="2688344" y="3145459"/>
                  <a:pt x="2688344" y="2669491"/>
                </a:cubicBezTo>
                <a:cubicBezTo>
                  <a:pt x="2688344" y="1194664"/>
                  <a:pt x="1563040" y="38965"/>
                  <a:pt x="6980" y="0"/>
                </a:cubicBezTo>
                <a:close/>
              </a:path>
            </a:pathLst>
          </a:cu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prstClr val="white"/>
              </a:solidFill>
            </a:endParaRPr>
          </a:p>
        </p:txBody>
      </p:sp>
      <p:sp>
        <p:nvSpPr>
          <p:cNvPr id="9219" name="Başlık 1"/>
          <p:cNvSpPr>
            <a:spLocks noGrp="1"/>
          </p:cNvSpPr>
          <p:nvPr>
            <p:ph type="title"/>
          </p:nvPr>
        </p:nvSpPr>
        <p:spPr>
          <a:xfrm>
            <a:off x="395288" y="0"/>
            <a:ext cx="7777162" cy="706438"/>
          </a:xfrm>
        </p:spPr>
        <p:txBody>
          <a:bodyPr>
            <a:normAutofit/>
          </a:bodyPr>
          <a:lstStyle/>
          <a:p>
            <a:r>
              <a:rPr lang="tr-TR" sz="2800" dirty="0" smtClean="0">
                <a:latin typeface="Corbel" pitchFamily="34" charset="0"/>
              </a:rPr>
              <a:t>Horizon 2020 Programı : 2014-2020</a:t>
            </a:r>
          </a:p>
        </p:txBody>
      </p:sp>
      <p:sp>
        <p:nvSpPr>
          <p:cNvPr id="9220"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B2FED16-5321-40A8-BEE2-33DA55FE61CA}" type="slidenum">
              <a:rPr lang="tr-TR">
                <a:solidFill>
                  <a:srgbClr val="898989"/>
                </a:solidFill>
                <a:latin typeface="Futura Bk BT"/>
              </a:rPr>
              <a:pPr fontAlgn="base">
                <a:spcBef>
                  <a:spcPct val="0"/>
                </a:spcBef>
                <a:spcAft>
                  <a:spcPct val="0"/>
                </a:spcAft>
              </a:pPr>
              <a:t>9</a:t>
            </a:fld>
            <a:endParaRPr lang="tr-TR">
              <a:solidFill>
                <a:srgbClr val="898989"/>
              </a:solidFill>
              <a:latin typeface="Futura Bk BT"/>
            </a:endParaRPr>
          </a:p>
        </p:txBody>
      </p:sp>
      <p:grpSp>
        <p:nvGrpSpPr>
          <p:cNvPr id="3" name="Grup 5"/>
          <p:cNvGrpSpPr/>
          <p:nvPr/>
        </p:nvGrpSpPr>
        <p:grpSpPr>
          <a:xfrm>
            <a:off x="-36513" y="908720"/>
            <a:ext cx="9196388" cy="5749699"/>
            <a:chOff x="-36513" y="908049"/>
            <a:chExt cx="9196388" cy="5749699"/>
          </a:xfrm>
        </p:grpSpPr>
        <p:grpSp>
          <p:nvGrpSpPr>
            <p:cNvPr id="4" name="Group 49"/>
            <p:cNvGrpSpPr>
              <a:grpSpLocks/>
            </p:cNvGrpSpPr>
            <p:nvPr/>
          </p:nvGrpSpPr>
          <p:grpSpPr bwMode="auto">
            <a:xfrm>
              <a:off x="2438568" y="908049"/>
              <a:ext cx="3861628" cy="2549529"/>
              <a:chOff x="6507996" y="4671446"/>
              <a:chExt cx="2175202" cy="3531242"/>
            </a:xfrm>
          </p:grpSpPr>
          <p:grpSp>
            <p:nvGrpSpPr>
              <p:cNvPr id="5" name="Group 50"/>
              <p:cNvGrpSpPr/>
              <p:nvPr/>
            </p:nvGrpSpPr>
            <p:grpSpPr>
              <a:xfrm>
                <a:off x="6652924" y="4671446"/>
                <a:ext cx="2030274" cy="3531242"/>
                <a:chOff x="616700" y="907190"/>
                <a:chExt cx="1594259" cy="2476437"/>
              </a:xfrm>
              <a:effectLst>
                <a:outerShdw blurRad="50800" dist="38100" dir="5400000" algn="t" rotWithShape="0">
                  <a:prstClr val="black">
                    <a:alpha val="40000"/>
                  </a:prstClr>
                </a:outerShdw>
              </a:effectLst>
            </p:grpSpPr>
            <p:sp>
              <p:nvSpPr>
                <p:cNvPr id="36" name="Rectangle 52"/>
                <p:cNvSpPr/>
                <p:nvPr/>
              </p:nvSpPr>
              <p:spPr>
                <a:xfrm>
                  <a:off x="630683" y="910146"/>
                  <a:ext cx="1578534" cy="2473481"/>
                </a:xfrm>
                <a:prstGeom prst="rect">
                  <a:avLst/>
                </a:prstGeom>
                <a:gradFill>
                  <a:gsLst>
                    <a:gs pos="100000">
                      <a:schemeClr val="bg1">
                        <a:lumMod val="75000"/>
                      </a:schemeClr>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7" name="Rectangle 3"/>
                <p:cNvSpPr/>
                <p:nvPr/>
              </p:nvSpPr>
              <p:spPr>
                <a:xfrm>
                  <a:off x="629986" y="950407"/>
                  <a:ext cx="1580971" cy="1085324"/>
                </a:xfrm>
                <a:custGeom>
                  <a:avLst/>
                  <a:gdLst>
                    <a:gd name="connsiteX0" fmla="*/ 0 w 1905000"/>
                    <a:gd name="connsiteY0" fmla="*/ 0 h 1295400"/>
                    <a:gd name="connsiteX1" fmla="*/ 1905000 w 1905000"/>
                    <a:gd name="connsiteY1" fmla="*/ 0 h 1295400"/>
                    <a:gd name="connsiteX2" fmla="*/ 1905000 w 1905000"/>
                    <a:gd name="connsiteY2" fmla="*/ 1295400 h 1295400"/>
                    <a:gd name="connsiteX3" fmla="*/ 0 w 1905000"/>
                    <a:gd name="connsiteY3" fmla="*/ 1295400 h 1295400"/>
                    <a:gd name="connsiteX4" fmla="*/ 0 w 1905000"/>
                    <a:gd name="connsiteY4" fmla="*/ 0 h 1295400"/>
                    <a:gd name="connsiteX0" fmla="*/ 0 w 1905000"/>
                    <a:gd name="connsiteY0" fmla="*/ 0 h 1295400"/>
                    <a:gd name="connsiteX1" fmla="*/ 1905000 w 1905000"/>
                    <a:gd name="connsiteY1" fmla="*/ 0 h 1295400"/>
                    <a:gd name="connsiteX2" fmla="*/ 1901749 w 1905000"/>
                    <a:gd name="connsiteY2" fmla="*/ 700135 h 1295400"/>
                    <a:gd name="connsiteX3" fmla="*/ 1905000 w 1905000"/>
                    <a:gd name="connsiteY3" fmla="*/ 1295400 h 1295400"/>
                    <a:gd name="connsiteX4" fmla="*/ 0 w 1905000"/>
                    <a:gd name="connsiteY4" fmla="*/ 1295400 h 1295400"/>
                    <a:gd name="connsiteX5" fmla="*/ 0 w 1905000"/>
                    <a:gd name="connsiteY5" fmla="*/ 0 h 1295400"/>
                    <a:gd name="connsiteX0" fmla="*/ 0 w 1905000"/>
                    <a:gd name="connsiteY0" fmla="*/ 0 h 1312930"/>
                    <a:gd name="connsiteX1" fmla="*/ 1905000 w 1905000"/>
                    <a:gd name="connsiteY1" fmla="*/ 0 h 1312930"/>
                    <a:gd name="connsiteX2" fmla="*/ 1901749 w 1905000"/>
                    <a:gd name="connsiteY2" fmla="*/ 700135 h 1312930"/>
                    <a:gd name="connsiteX3" fmla="*/ 0 w 1905000"/>
                    <a:gd name="connsiteY3" fmla="*/ 1295400 h 1312930"/>
                    <a:gd name="connsiteX4" fmla="*/ 0 w 1905000"/>
                    <a:gd name="connsiteY4" fmla="*/ 0 h 1312930"/>
                    <a:gd name="connsiteX0" fmla="*/ 0 w 1905000"/>
                    <a:gd name="connsiteY0" fmla="*/ 0 h 1305690"/>
                    <a:gd name="connsiteX1" fmla="*/ 1905000 w 1905000"/>
                    <a:gd name="connsiteY1" fmla="*/ 0 h 1305690"/>
                    <a:gd name="connsiteX2" fmla="*/ 1901749 w 1905000"/>
                    <a:gd name="connsiteY2" fmla="*/ 700135 h 1305690"/>
                    <a:gd name="connsiteX3" fmla="*/ 0 w 1905000"/>
                    <a:gd name="connsiteY3" fmla="*/ 1295400 h 1305690"/>
                    <a:gd name="connsiteX4" fmla="*/ 0 w 1905000"/>
                    <a:gd name="connsiteY4" fmla="*/ 0 h 1305690"/>
                    <a:gd name="connsiteX0" fmla="*/ 0 w 1905000"/>
                    <a:gd name="connsiteY0" fmla="*/ 0 h 1311493"/>
                    <a:gd name="connsiteX1" fmla="*/ 1905000 w 1905000"/>
                    <a:gd name="connsiteY1" fmla="*/ 0 h 1311493"/>
                    <a:gd name="connsiteX2" fmla="*/ 1901749 w 1905000"/>
                    <a:gd name="connsiteY2" fmla="*/ 700135 h 1311493"/>
                    <a:gd name="connsiteX3" fmla="*/ 0 w 1905000"/>
                    <a:gd name="connsiteY3" fmla="*/ 1295400 h 1311493"/>
                    <a:gd name="connsiteX4" fmla="*/ 0 w 1905000"/>
                    <a:gd name="connsiteY4" fmla="*/ 0 h 1311493"/>
                    <a:gd name="connsiteX0" fmla="*/ 0 w 1905000"/>
                    <a:gd name="connsiteY0" fmla="*/ 0 h 1310365"/>
                    <a:gd name="connsiteX1" fmla="*/ 1905000 w 1905000"/>
                    <a:gd name="connsiteY1" fmla="*/ 0 h 1310365"/>
                    <a:gd name="connsiteX2" fmla="*/ 1901749 w 1905000"/>
                    <a:gd name="connsiteY2" fmla="*/ 700135 h 1310365"/>
                    <a:gd name="connsiteX3" fmla="*/ 0 w 1905000"/>
                    <a:gd name="connsiteY3" fmla="*/ 1295400 h 1310365"/>
                    <a:gd name="connsiteX4" fmla="*/ 0 w 1905000"/>
                    <a:gd name="connsiteY4" fmla="*/ 0 h 1310365"/>
                    <a:gd name="connsiteX0" fmla="*/ 0 w 1907941"/>
                    <a:gd name="connsiteY0" fmla="*/ 0 h 1310497"/>
                    <a:gd name="connsiteX1" fmla="*/ 1905000 w 1907941"/>
                    <a:gd name="connsiteY1" fmla="*/ 0 h 1310497"/>
                    <a:gd name="connsiteX2" fmla="*/ 1907785 w 1907941"/>
                    <a:gd name="connsiteY2" fmla="*/ 709188 h 1310497"/>
                    <a:gd name="connsiteX3" fmla="*/ 0 w 1907941"/>
                    <a:gd name="connsiteY3" fmla="*/ 1295400 h 1310497"/>
                    <a:gd name="connsiteX4" fmla="*/ 0 w 1907941"/>
                    <a:gd name="connsiteY4" fmla="*/ 0 h 1310497"/>
                    <a:gd name="connsiteX0" fmla="*/ 0 w 1907941"/>
                    <a:gd name="connsiteY0" fmla="*/ 0 h 1309793"/>
                    <a:gd name="connsiteX1" fmla="*/ 1905000 w 1907941"/>
                    <a:gd name="connsiteY1" fmla="*/ 0 h 1309793"/>
                    <a:gd name="connsiteX2" fmla="*/ 1907785 w 1907941"/>
                    <a:gd name="connsiteY2" fmla="*/ 709188 h 1309793"/>
                    <a:gd name="connsiteX3" fmla="*/ 0 w 1907941"/>
                    <a:gd name="connsiteY3" fmla="*/ 1295400 h 1309793"/>
                    <a:gd name="connsiteX4" fmla="*/ 0 w 1907941"/>
                    <a:gd name="connsiteY4" fmla="*/ 0 h 1309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41" h="1309793">
                      <a:moveTo>
                        <a:pt x="0" y="0"/>
                      </a:moveTo>
                      <a:lnTo>
                        <a:pt x="1905000" y="0"/>
                      </a:lnTo>
                      <a:cubicBezTo>
                        <a:pt x="1903916" y="233378"/>
                        <a:pt x="1908869" y="475810"/>
                        <a:pt x="1907785" y="709188"/>
                      </a:cubicBezTo>
                      <a:cubicBezTo>
                        <a:pt x="1478626" y="451290"/>
                        <a:pt x="549330" y="1439250"/>
                        <a:pt x="0" y="1295400"/>
                      </a:cubicBezTo>
                      <a:lnTo>
                        <a:pt x="0" y="0"/>
                      </a:lnTo>
                      <a:close/>
                    </a:path>
                  </a:pathLst>
                </a:custGeom>
                <a:gradFill>
                  <a:gsLst>
                    <a:gs pos="0">
                      <a:schemeClr val="bg1">
                        <a:alpha val="37000"/>
                      </a:schemeClr>
                    </a:gs>
                    <a:gs pos="100000">
                      <a:schemeClr val="bg1">
                        <a:alpha val="15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54"/>
                <p:cNvSpPr/>
                <p:nvPr/>
              </p:nvSpPr>
              <p:spPr>
                <a:xfrm>
                  <a:off x="616700" y="907190"/>
                  <a:ext cx="1594259" cy="403653"/>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black"/>
                      </a:solidFill>
                      <a:latin typeface="Corbel" pitchFamily="34" charset="0"/>
                    </a:rPr>
                    <a:t>Excellent Science</a:t>
                  </a:r>
                  <a:endParaRPr lang="en-US" sz="2400" b="1" dirty="0">
                    <a:solidFill>
                      <a:prstClr val="black"/>
                    </a:solidFill>
                    <a:latin typeface="Corbel" pitchFamily="34" charset="0"/>
                  </a:endParaRPr>
                </a:p>
              </p:txBody>
            </p:sp>
          </p:grpSp>
          <p:sp>
            <p:nvSpPr>
              <p:cNvPr id="9229" name="Rectangle 51"/>
              <p:cNvSpPr>
                <a:spLocks noChangeArrowheads="1"/>
              </p:cNvSpPr>
              <p:nvPr/>
            </p:nvSpPr>
            <p:spPr bwMode="auto">
              <a:xfrm>
                <a:off x="6507996" y="4975805"/>
                <a:ext cx="1981425" cy="42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Aft>
                    <a:spcPts val="400"/>
                  </a:spcAft>
                  <a:buFont typeface="Wingdings" pitchFamily="2" charset="2"/>
                  <a:buChar char="v"/>
                </a:pPr>
                <a:endParaRPr lang="tr-TR" sz="1400" b="1" dirty="0">
                  <a:solidFill>
                    <a:srgbClr val="000000"/>
                  </a:solidFill>
                </a:endParaRPr>
              </a:p>
            </p:txBody>
          </p:sp>
        </p:grpSp>
        <p:grpSp>
          <p:nvGrpSpPr>
            <p:cNvPr id="6" name="Group 60"/>
            <p:cNvGrpSpPr/>
            <p:nvPr/>
          </p:nvGrpSpPr>
          <p:grpSpPr bwMode="auto">
            <a:xfrm>
              <a:off x="-36513" y="3457577"/>
              <a:ext cx="3308051" cy="3200171"/>
              <a:chOff x="488487" y="1177134"/>
              <a:chExt cx="1600098" cy="1499034"/>
            </a:xfrm>
            <a:effectLst>
              <a:outerShdw blurRad="50800" dist="38100" dir="5400000" algn="t" rotWithShape="0">
                <a:prstClr val="black">
                  <a:alpha val="40000"/>
                </a:prstClr>
              </a:outerShdw>
            </a:effectLst>
          </p:grpSpPr>
          <p:sp>
            <p:nvSpPr>
              <p:cNvPr id="30" name="Rectangle 61"/>
              <p:cNvSpPr/>
              <p:nvPr/>
            </p:nvSpPr>
            <p:spPr>
              <a:xfrm>
                <a:off x="506148" y="1308441"/>
                <a:ext cx="1578534" cy="1339436"/>
              </a:xfrm>
              <a:prstGeom prst="rect">
                <a:avLst/>
              </a:prstGeom>
              <a:gradFill flip="none" rotWithShape="1">
                <a:gsLst>
                  <a:gs pos="100000">
                    <a:schemeClr val="bg1">
                      <a:lumMod val="75000"/>
                    </a:schemeClr>
                  </a:gs>
                  <a:gs pos="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
              <p:cNvSpPr/>
              <p:nvPr/>
            </p:nvSpPr>
            <p:spPr>
              <a:xfrm>
                <a:off x="506148" y="1177134"/>
                <a:ext cx="1580971" cy="858597"/>
              </a:xfrm>
              <a:custGeom>
                <a:avLst/>
                <a:gdLst>
                  <a:gd name="connsiteX0" fmla="*/ 0 w 1905000"/>
                  <a:gd name="connsiteY0" fmla="*/ 0 h 1295400"/>
                  <a:gd name="connsiteX1" fmla="*/ 1905000 w 1905000"/>
                  <a:gd name="connsiteY1" fmla="*/ 0 h 1295400"/>
                  <a:gd name="connsiteX2" fmla="*/ 1905000 w 1905000"/>
                  <a:gd name="connsiteY2" fmla="*/ 1295400 h 1295400"/>
                  <a:gd name="connsiteX3" fmla="*/ 0 w 1905000"/>
                  <a:gd name="connsiteY3" fmla="*/ 1295400 h 1295400"/>
                  <a:gd name="connsiteX4" fmla="*/ 0 w 1905000"/>
                  <a:gd name="connsiteY4" fmla="*/ 0 h 1295400"/>
                  <a:gd name="connsiteX0" fmla="*/ 0 w 1905000"/>
                  <a:gd name="connsiteY0" fmla="*/ 0 h 1295400"/>
                  <a:gd name="connsiteX1" fmla="*/ 1905000 w 1905000"/>
                  <a:gd name="connsiteY1" fmla="*/ 0 h 1295400"/>
                  <a:gd name="connsiteX2" fmla="*/ 1901749 w 1905000"/>
                  <a:gd name="connsiteY2" fmla="*/ 700135 h 1295400"/>
                  <a:gd name="connsiteX3" fmla="*/ 1905000 w 1905000"/>
                  <a:gd name="connsiteY3" fmla="*/ 1295400 h 1295400"/>
                  <a:gd name="connsiteX4" fmla="*/ 0 w 1905000"/>
                  <a:gd name="connsiteY4" fmla="*/ 1295400 h 1295400"/>
                  <a:gd name="connsiteX5" fmla="*/ 0 w 1905000"/>
                  <a:gd name="connsiteY5" fmla="*/ 0 h 1295400"/>
                  <a:gd name="connsiteX0" fmla="*/ 0 w 1905000"/>
                  <a:gd name="connsiteY0" fmla="*/ 0 h 1312930"/>
                  <a:gd name="connsiteX1" fmla="*/ 1905000 w 1905000"/>
                  <a:gd name="connsiteY1" fmla="*/ 0 h 1312930"/>
                  <a:gd name="connsiteX2" fmla="*/ 1901749 w 1905000"/>
                  <a:gd name="connsiteY2" fmla="*/ 700135 h 1312930"/>
                  <a:gd name="connsiteX3" fmla="*/ 0 w 1905000"/>
                  <a:gd name="connsiteY3" fmla="*/ 1295400 h 1312930"/>
                  <a:gd name="connsiteX4" fmla="*/ 0 w 1905000"/>
                  <a:gd name="connsiteY4" fmla="*/ 0 h 1312930"/>
                  <a:gd name="connsiteX0" fmla="*/ 0 w 1905000"/>
                  <a:gd name="connsiteY0" fmla="*/ 0 h 1305690"/>
                  <a:gd name="connsiteX1" fmla="*/ 1905000 w 1905000"/>
                  <a:gd name="connsiteY1" fmla="*/ 0 h 1305690"/>
                  <a:gd name="connsiteX2" fmla="*/ 1901749 w 1905000"/>
                  <a:gd name="connsiteY2" fmla="*/ 700135 h 1305690"/>
                  <a:gd name="connsiteX3" fmla="*/ 0 w 1905000"/>
                  <a:gd name="connsiteY3" fmla="*/ 1295400 h 1305690"/>
                  <a:gd name="connsiteX4" fmla="*/ 0 w 1905000"/>
                  <a:gd name="connsiteY4" fmla="*/ 0 h 1305690"/>
                  <a:gd name="connsiteX0" fmla="*/ 0 w 1905000"/>
                  <a:gd name="connsiteY0" fmla="*/ 0 h 1311493"/>
                  <a:gd name="connsiteX1" fmla="*/ 1905000 w 1905000"/>
                  <a:gd name="connsiteY1" fmla="*/ 0 h 1311493"/>
                  <a:gd name="connsiteX2" fmla="*/ 1901749 w 1905000"/>
                  <a:gd name="connsiteY2" fmla="*/ 700135 h 1311493"/>
                  <a:gd name="connsiteX3" fmla="*/ 0 w 1905000"/>
                  <a:gd name="connsiteY3" fmla="*/ 1295400 h 1311493"/>
                  <a:gd name="connsiteX4" fmla="*/ 0 w 1905000"/>
                  <a:gd name="connsiteY4" fmla="*/ 0 h 1311493"/>
                  <a:gd name="connsiteX0" fmla="*/ 0 w 1905000"/>
                  <a:gd name="connsiteY0" fmla="*/ 0 h 1310365"/>
                  <a:gd name="connsiteX1" fmla="*/ 1905000 w 1905000"/>
                  <a:gd name="connsiteY1" fmla="*/ 0 h 1310365"/>
                  <a:gd name="connsiteX2" fmla="*/ 1901749 w 1905000"/>
                  <a:gd name="connsiteY2" fmla="*/ 700135 h 1310365"/>
                  <a:gd name="connsiteX3" fmla="*/ 0 w 1905000"/>
                  <a:gd name="connsiteY3" fmla="*/ 1295400 h 1310365"/>
                  <a:gd name="connsiteX4" fmla="*/ 0 w 1905000"/>
                  <a:gd name="connsiteY4" fmla="*/ 0 h 1310365"/>
                  <a:gd name="connsiteX0" fmla="*/ 0 w 1907941"/>
                  <a:gd name="connsiteY0" fmla="*/ 0 h 1310497"/>
                  <a:gd name="connsiteX1" fmla="*/ 1905000 w 1907941"/>
                  <a:gd name="connsiteY1" fmla="*/ 0 h 1310497"/>
                  <a:gd name="connsiteX2" fmla="*/ 1907785 w 1907941"/>
                  <a:gd name="connsiteY2" fmla="*/ 709188 h 1310497"/>
                  <a:gd name="connsiteX3" fmla="*/ 0 w 1907941"/>
                  <a:gd name="connsiteY3" fmla="*/ 1295400 h 1310497"/>
                  <a:gd name="connsiteX4" fmla="*/ 0 w 1907941"/>
                  <a:gd name="connsiteY4" fmla="*/ 0 h 1310497"/>
                  <a:gd name="connsiteX0" fmla="*/ 0 w 1907941"/>
                  <a:gd name="connsiteY0" fmla="*/ 0 h 1309793"/>
                  <a:gd name="connsiteX1" fmla="*/ 1905000 w 1907941"/>
                  <a:gd name="connsiteY1" fmla="*/ 0 h 1309793"/>
                  <a:gd name="connsiteX2" fmla="*/ 1907785 w 1907941"/>
                  <a:gd name="connsiteY2" fmla="*/ 709188 h 1309793"/>
                  <a:gd name="connsiteX3" fmla="*/ 0 w 1907941"/>
                  <a:gd name="connsiteY3" fmla="*/ 1295400 h 1309793"/>
                  <a:gd name="connsiteX4" fmla="*/ 0 w 1907941"/>
                  <a:gd name="connsiteY4" fmla="*/ 0 h 1309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41" h="1309793">
                    <a:moveTo>
                      <a:pt x="0" y="0"/>
                    </a:moveTo>
                    <a:lnTo>
                      <a:pt x="1905000" y="0"/>
                    </a:lnTo>
                    <a:cubicBezTo>
                      <a:pt x="1903916" y="233378"/>
                      <a:pt x="1908869" y="475810"/>
                      <a:pt x="1907785" y="709188"/>
                    </a:cubicBezTo>
                    <a:cubicBezTo>
                      <a:pt x="1478626" y="451290"/>
                      <a:pt x="549330" y="1439250"/>
                      <a:pt x="0" y="1295400"/>
                    </a:cubicBezTo>
                    <a:lnTo>
                      <a:pt x="0" y="0"/>
                    </a:lnTo>
                    <a:close/>
                  </a:path>
                </a:pathLst>
              </a:custGeom>
              <a:gradFill>
                <a:gsLst>
                  <a:gs pos="0">
                    <a:schemeClr val="bg1">
                      <a:alpha val="37000"/>
                    </a:schemeClr>
                  </a:gs>
                  <a:gs pos="100000">
                    <a:schemeClr val="bg1">
                      <a:alpha val="15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64"/>
              <p:cNvSpPr/>
              <p:nvPr/>
            </p:nvSpPr>
            <p:spPr>
              <a:xfrm>
                <a:off x="488487" y="1825567"/>
                <a:ext cx="1511407" cy="850601"/>
              </a:xfrm>
              <a:prstGeom prst="rect">
                <a:avLst/>
              </a:prstGeom>
            </p:spPr>
            <p:txBody>
              <a:bodyPr>
                <a:spAutoFit/>
              </a:bodyPr>
              <a:lstStyle/>
              <a:p>
                <a:pPr marL="285750" indent="-285750" eaLnBrk="0" hangingPunct="0">
                  <a:buFont typeface="Arial" pitchFamily="34" charset="0"/>
                  <a:buChar char="•"/>
                </a:pPr>
                <a:r>
                  <a:rPr lang="tr-TR" sz="1600" dirty="0">
                    <a:solidFill>
                      <a:srgbClr val="000000"/>
                    </a:solidFill>
                    <a:latin typeface="Corbel" pitchFamily="34" charset="0"/>
                  </a:rPr>
                  <a:t>Yeni iş sahaları yaratarak istihdamı </a:t>
                </a:r>
                <a:r>
                  <a:rPr lang="tr-TR" sz="1600" dirty="0" smtClean="0">
                    <a:solidFill>
                      <a:srgbClr val="000000"/>
                    </a:solidFill>
                    <a:latin typeface="Corbel" pitchFamily="34" charset="0"/>
                  </a:rPr>
                  <a:t>artırmak </a:t>
                </a:r>
              </a:p>
              <a:p>
                <a:pPr marL="285750" indent="-285750" eaLnBrk="0" hangingPunct="0">
                  <a:buFont typeface="Arial" pitchFamily="34" charset="0"/>
                  <a:buChar char="•"/>
                </a:pPr>
                <a:r>
                  <a:rPr lang="tr-TR" sz="1600" dirty="0">
                    <a:solidFill>
                      <a:srgbClr val="000000"/>
                    </a:solidFill>
                    <a:latin typeface="Corbel" pitchFamily="34" charset="0"/>
                  </a:rPr>
                  <a:t>Y</a:t>
                </a:r>
                <a:r>
                  <a:rPr lang="tr-TR" sz="1600" dirty="0" smtClean="0">
                    <a:solidFill>
                      <a:srgbClr val="000000"/>
                    </a:solidFill>
                    <a:latin typeface="Corbel" pitchFamily="34" charset="0"/>
                  </a:rPr>
                  <a:t>enilikçi KOBİ’ler</a:t>
                </a:r>
              </a:p>
              <a:p>
                <a:pPr marL="285750" indent="-285750" eaLnBrk="0" hangingPunct="0">
                  <a:buFont typeface="Arial" pitchFamily="34" charset="0"/>
                  <a:buChar char="•"/>
                </a:pPr>
                <a:r>
                  <a:rPr lang="tr-TR" sz="1600" dirty="0" smtClean="0">
                    <a:solidFill>
                      <a:srgbClr val="000000"/>
                    </a:solidFill>
                    <a:latin typeface="Corbel" pitchFamily="34" charset="0"/>
                  </a:rPr>
                  <a:t>Anahtar </a:t>
                </a:r>
                <a:r>
                  <a:rPr lang="tr-TR" sz="1600" dirty="0">
                    <a:solidFill>
                      <a:srgbClr val="000000"/>
                    </a:solidFill>
                    <a:latin typeface="Corbel" pitchFamily="34" charset="0"/>
                  </a:rPr>
                  <a:t>teknolojilere stratejik </a:t>
                </a:r>
                <a:r>
                  <a:rPr lang="tr-TR" sz="1600" dirty="0" smtClean="0">
                    <a:solidFill>
                      <a:srgbClr val="000000"/>
                    </a:solidFill>
                    <a:latin typeface="Corbel" pitchFamily="34" charset="0"/>
                  </a:rPr>
                  <a:t>yatırımlar </a:t>
                </a:r>
              </a:p>
              <a:p>
                <a:pPr marL="285750" indent="-285750" eaLnBrk="0" hangingPunct="0">
                  <a:buFont typeface="Arial" pitchFamily="34" charset="0"/>
                  <a:buChar char="•"/>
                </a:pPr>
                <a:r>
                  <a:rPr lang="tr-TR" sz="1600" dirty="0" smtClean="0">
                    <a:solidFill>
                      <a:srgbClr val="000000"/>
                    </a:solidFill>
                    <a:latin typeface="Corbel" pitchFamily="34" charset="0"/>
                  </a:rPr>
                  <a:t>Ar-Ge </a:t>
                </a:r>
                <a:r>
                  <a:rPr lang="tr-TR" sz="1600" dirty="0">
                    <a:solidFill>
                      <a:srgbClr val="000000"/>
                    </a:solidFill>
                    <a:latin typeface="Corbel" pitchFamily="34" charset="0"/>
                  </a:rPr>
                  <a:t>için daha fazla özel sektör yatırımı</a:t>
                </a:r>
                <a:endParaRPr lang="en-GB" sz="1600" dirty="0">
                  <a:solidFill>
                    <a:srgbClr val="000000"/>
                  </a:solidFill>
                  <a:latin typeface="Corbel" pitchFamily="34" charset="0"/>
                </a:endParaRPr>
              </a:p>
            </p:txBody>
          </p:sp>
          <p:sp>
            <p:nvSpPr>
              <p:cNvPr id="33" name="TextBox 65"/>
              <p:cNvSpPr txBox="1"/>
              <p:nvPr/>
            </p:nvSpPr>
            <p:spPr>
              <a:xfrm flipH="1">
                <a:off x="506148" y="1199458"/>
                <a:ext cx="1582437" cy="216255"/>
              </a:xfrm>
              <a:prstGeom prst="rect">
                <a:avLst/>
              </a:prstGeom>
              <a:solidFill>
                <a:schemeClr val="accent3">
                  <a:lumMod val="40000"/>
                  <a:lumOff val="60000"/>
                </a:schemeClr>
              </a:solidFill>
            </p:spPr>
            <p:txBody>
              <a:bodyPr>
                <a:spAutoFit/>
              </a:bodyPr>
              <a:lstStyle/>
              <a:p>
                <a:pPr algn="ctr" fontAlgn="auto">
                  <a:spcBef>
                    <a:spcPts val="0"/>
                  </a:spcBef>
                  <a:spcAft>
                    <a:spcPts val="0"/>
                  </a:spcAft>
                  <a:defRPr/>
                </a:pPr>
                <a:r>
                  <a:rPr lang="en-US" sz="2400" b="1" dirty="0" smtClean="0">
                    <a:solidFill>
                      <a:prstClr val="black"/>
                    </a:solidFill>
                    <a:latin typeface="Corbel" pitchFamily="34" charset="0"/>
                    <a:cs typeface="+mn-cs"/>
                  </a:rPr>
                  <a:t>Industrial Leadership</a:t>
                </a:r>
                <a:endParaRPr lang="en-US" sz="2400" b="1" dirty="0">
                  <a:solidFill>
                    <a:prstClr val="black"/>
                  </a:solidFill>
                  <a:latin typeface="Corbel" pitchFamily="34" charset="0"/>
                  <a:cs typeface="+mn-cs"/>
                </a:endParaRPr>
              </a:p>
            </p:txBody>
          </p:sp>
        </p:grpSp>
        <p:grpSp>
          <p:nvGrpSpPr>
            <p:cNvPr id="7" name="Group 66"/>
            <p:cNvGrpSpPr>
              <a:grpSpLocks/>
            </p:cNvGrpSpPr>
            <p:nvPr/>
          </p:nvGrpSpPr>
          <p:grpSpPr bwMode="auto">
            <a:xfrm>
              <a:off x="5695937" y="3501013"/>
              <a:ext cx="3463938" cy="3096341"/>
              <a:chOff x="6512136" y="5137442"/>
              <a:chExt cx="2022250" cy="2038991"/>
            </a:xfrm>
          </p:grpSpPr>
          <p:grpSp>
            <p:nvGrpSpPr>
              <p:cNvPr id="12" name="Group 67"/>
              <p:cNvGrpSpPr/>
              <p:nvPr/>
            </p:nvGrpSpPr>
            <p:grpSpPr>
              <a:xfrm>
                <a:off x="6512136" y="5137442"/>
                <a:ext cx="2022250" cy="2038991"/>
                <a:chOff x="506148" y="1233989"/>
                <a:chExt cx="1587957" cy="1429929"/>
              </a:xfrm>
              <a:effectLst>
                <a:outerShdw blurRad="50800" dist="38100" dir="5400000" algn="t" rotWithShape="0">
                  <a:prstClr val="black">
                    <a:alpha val="40000"/>
                  </a:prstClr>
                </a:outerShdw>
              </a:effectLst>
            </p:grpSpPr>
            <p:sp>
              <p:nvSpPr>
                <p:cNvPr id="27" name="Rectangle 69"/>
                <p:cNvSpPr/>
                <p:nvPr/>
              </p:nvSpPr>
              <p:spPr>
                <a:xfrm>
                  <a:off x="506148" y="1233989"/>
                  <a:ext cx="1578534" cy="1429929"/>
                </a:xfrm>
                <a:prstGeom prst="rect">
                  <a:avLst/>
                </a:prstGeom>
                <a:gradFill>
                  <a:gsLst>
                    <a:gs pos="100000">
                      <a:schemeClr val="bg1">
                        <a:lumMod val="75000"/>
                      </a:schemeClr>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8" name="Rectangle 3"/>
                <p:cNvSpPr/>
                <p:nvPr/>
              </p:nvSpPr>
              <p:spPr>
                <a:xfrm>
                  <a:off x="506148" y="1458737"/>
                  <a:ext cx="1580971" cy="641612"/>
                </a:xfrm>
                <a:custGeom>
                  <a:avLst/>
                  <a:gdLst>
                    <a:gd name="connsiteX0" fmla="*/ 0 w 1905000"/>
                    <a:gd name="connsiteY0" fmla="*/ 0 h 1295400"/>
                    <a:gd name="connsiteX1" fmla="*/ 1905000 w 1905000"/>
                    <a:gd name="connsiteY1" fmla="*/ 0 h 1295400"/>
                    <a:gd name="connsiteX2" fmla="*/ 1905000 w 1905000"/>
                    <a:gd name="connsiteY2" fmla="*/ 1295400 h 1295400"/>
                    <a:gd name="connsiteX3" fmla="*/ 0 w 1905000"/>
                    <a:gd name="connsiteY3" fmla="*/ 1295400 h 1295400"/>
                    <a:gd name="connsiteX4" fmla="*/ 0 w 1905000"/>
                    <a:gd name="connsiteY4" fmla="*/ 0 h 1295400"/>
                    <a:gd name="connsiteX0" fmla="*/ 0 w 1905000"/>
                    <a:gd name="connsiteY0" fmla="*/ 0 h 1295400"/>
                    <a:gd name="connsiteX1" fmla="*/ 1905000 w 1905000"/>
                    <a:gd name="connsiteY1" fmla="*/ 0 h 1295400"/>
                    <a:gd name="connsiteX2" fmla="*/ 1901749 w 1905000"/>
                    <a:gd name="connsiteY2" fmla="*/ 700135 h 1295400"/>
                    <a:gd name="connsiteX3" fmla="*/ 1905000 w 1905000"/>
                    <a:gd name="connsiteY3" fmla="*/ 1295400 h 1295400"/>
                    <a:gd name="connsiteX4" fmla="*/ 0 w 1905000"/>
                    <a:gd name="connsiteY4" fmla="*/ 1295400 h 1295400"/>
                    <a:gd name="connsiteX5" fmla="*/ 0 w 1905000"/>
                    <a:gd name="connsiteY5" fmla="*/ 0 h 1295400"/>
                    <a:gd name="connsiteX0" fmla="*/ 0 w 1905000"/>
                    <a:gd name="connsiteY0" fmla="*/ 0 h 1312930"/>
                    <a:gd name="connsiteX1" fmla="*/ 1905000 w 1905000"/>
                    <a:gd name="connsiteY1" fmla="*/ 0 h 1312930"/>
                    <a:gd name="connsiteX2" fmla="*/ 1901749 w 1905000"/>
                    <a:gd name="connsiteY2" fmla="*/ 700135 h 1312930"/>
                    <a:gd name="connsiteX3" fmla="*/ 0 w 1905000"/>
                    <a:gd name="connsiteY3" fmla="*/ 1295400 h 1312930"/>
                    <a:gd name="connsiteX4" fmla="*/ 0 w 1905000"/>
                    <a:gd name="connsiteY4" fmla="*/ 0 h 1312930"/>
                    <a:gd name="connsiteX0" fmla="*/ 0 w 1905000"/>
                    <a:gd name="connsiteY0" fmla="*/ 0 h 1305690"/>
                    <a:gd name="connsiteX1" fmla="*/ 1905000 w 1905000"/>
                    <a:gd name="connsiteY1" fmla="*/ 0 h 1305690"/>
                    <a:gd name="connsiteX2" fmla="*/ 1901749 w 1905000"/>
                    <a:gd name="connsiteY2" fmla="*/ 700135 h 1305690"/>
                    <a:gd name="connsiteX3" fmla="*/ 0 w 1905000"/>
                    <a:gd name="connsiteY3" fmla="*/ 1295400 h 1305690"/>
                    <a:gd name="connsiteX4" fmla="*/ 0 w 1905000"/>
                    <a:gd name="connsiteY4" fmla="*/ 0 h 1305690"/>
                    <a:gd name="connsiteX0" fmla="*/ 0 w 1905000"/>
                    <a:gd name="connsiteY0" fmla="*/ 0 h 1311493"/>
                    <a:gd name="connsiteX1" fmla="*/ 1905000 w 1905000"/>
                    <a:gd name="connsiteY1" fmla="*/ 0 h 1311493"/>
                    <a:gd name="connsiteX2" fmla="*/ 1901749 w 1905000"/>
                    <a:gd name="connsiteY2" fmla="*/ 700135 h 1311493"/>
                    <a:gd name="connsiteX3" fmla="*/ 0 w 1905000"/>
                    <a:gd name="connsiteY3" fmla="*/ 1295400 h 1311493"/>
                    <a:gd name="connsiteX4" fmla="*/ 0 w 1905000"/>
                    <a:gd name="connsiteY4" fmla="*/ 0 h 1311493"/>
                    <a:gd name="connsiteX0" fmla="*/ 0 w 1905000"/>
                    <a:gd name="connsiteY0" fmla="*/ 0 h 1310365"/>
                    <a:gd name="connsiteX1" fmla="*/ 1905000 w 1905000"/>
                    <a:gd name="connsiteY1" fmla="*/ 0 h 1310365"/>
                    <a:gd name="connsiteX2" fmla="*/ 1901749 w 1905000"/>
                    <a:gd name="connsiteY2" fmla="*/ 700135 h 1310365"/>
                    <a:gd name="connsiteX3" fmla="*/ 0 w 1905000"/>
                    <a:gd name="connsiteY3" fmla="*/ 1295400 h 1310365"/>
                    <a:gd name="connsiteX4" fmla="*/ 0 w 1905000"/>
                    <a:gd name="connsiteY4" fmla="*/ 0 h 1310365"/>
                    <a:gd name="connsiteX0" fmla="*/ 0 w 1907941"/>
                    <a:gd name="connsiteY0" fmla="*/ 0 h 1310497"/>
                    <a:gd name="connsiteX1" fmla="*/ 1905000 w 1907941"/>
                    <a:gd name="connsiteY1" fmla="*/ 0 h 1310497"/>
                    <a:gd name="connsiteX2" fmla="*/ 1907785 w 1907941"/>
                    <a:gd name="connsiteY2" fmla="*/ 709188 h 1310497"/>
                    <a:gd name="connsiteX3" fmla="*/ 0 w 1907941"/>
                    <a:gd name="connsiteY3" fmla="*/ 1295400 h 1310497"/>
                    <a:gd name="connsiteX4" fmla="*/ 0 w 1907941"/>
                    <a:gd name="connsiteY4" fmla="*/ 0 h 1310497"/>
                    <a:gd name="connsiteX0" fmla="*/ 0 w 1907941"/>
                    <a:gd name="connsiteY0" fmla="*/ 0 h 1309793"/>
                    <a:gd name="connsiteX1" fmla="*/ 1905000 w 1907941"/>
                    <a:gd name="connsiteY1" fmla="*/ 0 h 1309793"/>
                    <a:gd name="connsiteX2" fmla="*/ 1907785 w 1907941"/>
                    <a:gd name="connsiteY2" fmla="*/ 709188 h 1309793"/>
                    <a:gd name="connsiteX3" fmla="*/ 0 w 1907941"/>
                    <a:gd name="connsiteY3" fmla="*/ 1295400 h 1309793"/>
                    <a:gd name="connsiteX4" fmla="*/ 0 w 1907941"/>
                    <a:gd name="connsiteY4" fmla="*/ 0 h 1309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41" h="1309793">
                      <a:moveTo>
                        <a:pt x="0" y="0"/>
                      </a:moveTo>
                      <a:lnTo>
                        <a:pt x="1905000" y="0"/>
                      </a:lnTo>
                      <a:cubicBezTo>
                        <a:pt x="1903916" y="233378"/>
                        <a:pt x="1908869" y="475810"/>
                        <a:pt x="1907785" y="709188"/>
                      </a:cubicBezTo>
                      <a:cubicBezTo>
                        <a:pt x="1478626" y="451290"/>
                        <a:pt x="549330" y="1439250"/>
                        <a:pt x="0" y="1295400"/>
                      </a:cubicBezTo>
                      <a:lnTo>
                        <a:pt x="0" y="0"/>
                      </a:lnTo>
                      <a:close/>
                    </a:path>
                  </a:pathLst>
                </a:custGeom>
                <a:gradFill>
                  <a:gsLst>
                    <a:gs pos="0">
                      <a:schemeClr val="bg1">
                        <a:alpha val="37000"/>
                      </a:schemeClr>
                    </a:gs>
                    <a:gs pos="100000">
                      <a:schemeClr val="bg1">
                        <a:alpha val="15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TextBox 72"/>
                <p:cNvSpPr txBox="1"/>
                <p:nvPr/>
              </p:nvSpPr>
              <p:spPr>
                <a:xfrm flipH="1">
                  <a:off x="506148" y="1233989"/>
                  <a:ext cx="1587957" cy="213203"/>
                </a:xfrm>
                <a:prstGeom prst="rect">
                  <a:avLst/>
                </a:prstGeom>
                <a:solidFill>
                  <a:schemeClr val="tx2">
                    <a:lumMod val="40000"/>
                    <a:lumOff val="60000"/>
                  </a:schemeClr>
                </a:solidFill>
              </p:spPr>
              <p:txBody>
                <a:bodyPr>
                  <a:spAutoFit/>
                </a:bodyPr>
                <a:lstStyle/>
                <a:p>
                  <a:pPr algn="ctr" fontAlgn="auto">
                    <a:spcBef>
                      <a:spcPts val="0"/>
                    </a:spcBef>
                    <a:spcAft>
                      <a:spcPts val="0"/>
                    </a:spcAft>
                    <a:defRPr/>
                  </a:pPr>
                  <a:r>
                    <a:rPr lang="en-US" sz="2400" b="1" dirty="0" smtClean="0">
                      <a:solidFill>
                        <a:prstClr val="black"/>
                      </a:solidFill>
                      <a:latin typeface="Corbel" pitchFamily="34" charset="0"/>
                      <a:cs typeface="+mn-cs"/>
                    </a:rPr>
                    <a:t>Societal Challenges</a:t>
                  </a:r>
                  <a:endParaRPr lang="en-US" sz="2400" b="1" dirty="0">
                    <a:solidFill>
                      <a:prstClr val="black"/>
                    </a:solidFill>
                    <a:latin typeface="Corbel" pitchFamily="34" charset="0"/>
                    <a:cs typeface="+mn-cs"/>
                  </a:endParaRPr>
                </a:p>
              </p:txBody>
            </p:sp>
          </p:grpSp>
          <p:sp>
            <p:nvSpPr>
              <p:cNvPr id="9227" name="Rectangle 68"/>
              <p:cNvSpPr>
                <a:spLocks noChangeArrowheads="1"/>
              </p:cNvSpPr>
              <p:nvPr/>
            </p:nvSpPr>
            <p:spPr bwMode="auto">
              <a:xfrm>
                <a:off x="6633697" y="6085812"/>
                <a:ext cx="1828660" cy="70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itchFamily="34" charset="0"/>
                  <a:buChar char="•"/>
                </a:pPr>
                <a:r>
                  <a:rPr lang="tr-TR" sz="1600" dirty="0">
                    <a:solidFill>
                      <a:srgbClr val="000000"/>
                    </a:solidFill>
                    <a:latin typeface="Corbel" pitchFamily="34" charset="0"/>
                  </a:rPr>
                  <a:t>Toplumsal problemlere çok disiplinli ve çok ortaklı araştırmalar yolu ile  etkili çözüm önerileri</a:t>
                </a:r>
              </a:p>
            </p:txBody>
          </p:sp>
        </p:grpSp>
        <p:pic>
          <p:nvPicPr>
            <p:cNvPr id="9225" name="Group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068289"/>
              <a:ext cx="3371088" cy="32004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Dikdörtgen 1"/>
          <p:cNvSpPr/>
          <p:nvPr/>
        </p:nvSpPr>
        <p:spPr>
          <a:xfrm>
            <a:off x="2877966" y="2063750"/>
            <a:ext cx="3422226" cy="1323439"/>
          </a:xfrm>
          <a:prstGeom prst="rect">
            <a:avLst/>
          </a:prstGeom>
        </p:spPr>
        <p:txBody>
          <a:bodyPr wrap="square">
            <a:spAutoFit/>
          </a:bodyPr>
          <a:lstStyle/>
          <a:p>
            <a:pPr marL="285750" indent="-285750">
              <a:buFont typeface="Arial" pitchFamily="34" charset="0"/>
              <a:buChar char="•"/>
            </a:pPr>
            <a:r>
              <a:rPr lang="tr-TR" sz="1600" dirty="0">
                <a:solidFill>
                  <a:srgbClr val="000000"/>
                </a:solidFill>
                <a:latin typeface="Corbel" pitchFamily="34" charset="0"/>
              </a:rPr>
              <a:t>Dünya standartlarında </a:t>
            </a:r>
            <a:r>
              <a:rPr lang="tr-TR" sz="1600" dirty="0" smtClean="0">
                <a:solidFill>
                  <a:srgbClr val="000000"/>
                </a:solidFill>
                <a:latin typeface="Corbel" pitchFamily="34" charset="0"/>
              </a:rPr>
              <a:t>bilim </a:t>
            </a:r>
          </a:p>
          <a:p>
            <a:pPr marL="285750" indent="-285750">
              <a:buFont typeface="Arial" pitchFamily="34" charset="0"/>
              <a:buChar char="•"/>
            </a:pPr>
            <a:r>
              <a:rPr lang="tr-TR" sz="1600" dirty="0">
                <a:solidFill>
                  <a:srgbClr val="000000"/>
                </a:solidFill>
                <a:latin typeface="Corbel" pitchFamily="34" charset="0"/>
              </a:rPr>
              <a:t>İ</a:t>
            </a:r>
            <a:r>
              <a:rPr lang="tr-TR" sz="1600" dirty="0" smtClean="0">
                <a:solidFill>
                  <a:srgbClr val="000000"/>
                </a:solidFill>
                <a:latin typeface="Corbel" pitchFamily="34" charset="0"/>
              </a:rPr>
              <a:t>leri </a:t>
            </a:r>
            <a:r>
              <a:rPr lang="tr-TR" sz="1600" dirty="0">
                <a:solidFill>
                  <a:srgbClr val="000000"/>
                </a:solidFill>
                <a:latin typeface="Corbel" pitchFamily="34" charset="0"/>
              </a:rPr>
              <a:t>düzey araştırma yeteneği </a:t>
            </a:r>
            <a:r>
              <a:rPr lang="tr-TR" sz="1600" dirty="0" smtClean="0">
                <a:solidFill>
                  <a:srgbClr val="000000"/>
                </a:solidFill>
                <a:latin typeface="Corbel" pitchFamily="34" charset="0"/>
              </a:rPr>
              <a:t>geliştirmesi </a:t>
            </a:r>
          </a:p>
          <a:p>
            <a:pPr marL="285750" indent="-285750">
              <a:buFont typeface="Arial" pitchFamily="34" charset="0"/>
              <a:buChar char="•"/>
            </a:pPr>
            <a:r>
              <a:rPr lang="tr-TR" sz="1600" dirty="0">
                <a:solidFill>
                  <a:srgbClr val="000000"/>
                </a:solidFill>
                <a:latin typeface="Corbel" pitchFamily="34" charset="0"/>
              </a:rPr>
              <a:t>A</a:t>
            </a:r>
            <a:r>
              <a:rPr lang="tr-TR" sz="1600" dirty="0" smtClean="0">
                <a:solidFill>
                  <a:srgbClr val="000000"/>
                </a:solidFill>
                <a:latin typeface="Corbel" pitchFamily="34" charset="0"/>
              </a:rPr>
              <a:t>raştırmacıların </a:t>
            </a:r>
            <a:r>
              <a:rPr lang="tr-TR" sz="1600" dirty="0">
                <a:solidFill>
                  <a:srgbClr val="000000"/>
                </a:solidFill>
                <a:latin typeface="Corbel" pitchFamily="34" charset="0"/>
              </a:rPr>
              <a:t>en iyi altyapılara erişimi..</a:t>
            </a:r>
            <a:endParaRPr lang="en-GB" sz="1600" dirty="0">
              <a:solidFill>
                <a:srgbClr val="000000"/>
              </a:solidFill>
              <a:latin typeface="Corbel" pitchFamily="34" charset="0"/>
            </a:endParaRPr>
          </a:p>
        </p:txBody>
      </p:sp>
      <p:sp>
        <p:nvSpPr>
          <p:cNvPr id="34" name="Dikdörtgen 93"/>
          <p:cNvSpPr>
            <a:spLocks noChangeArrowheads="1"/>
          </p:cNvSpPr>
          <p:nvPr/>
        </p:nvSpPr>
        <p:spPr bwMode="auto">
          <a:xfrm>
            <a:off x="3962044" y="3861048"/>
            <a:ext cx="1019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dirty="0" smtClean="0">
                <a:solidFill>
                  <a:srgbClr val="000000"/>
                </a:solidFill>
                <a:latin typeface="Corbel" pitchFamily="34" charset="0"/>
              </a:rPr>
              <a:t>2</a:t>
            </a:r>
            <a:r>
              <a:rPr lang="tr-TR" dirty="0" smtClean="0">
                <a:solidFill>
                  <a:srgbClr val="000000"/>
                </a:solidFill>
                <a:latin typeface="Corbel" pitchFamily="34" charset="0"/>
              </a:rPr>
              <a:t>5</a:t>
            </a:r>
            <a:r>
              <a:rPr lang="en-GB" dirty="0" smtClean="0">
                <a:solidFill>
                  <a:srgbClr val="000000"/>
                </a:solidFill>
                <a:latin typeface="Corbel" pitchFamily="34" charset="0"/>
              </a:rPr>
              <a:t>,</a:t>
            </a:r>
            <a:r>
              <a:rPr lang="tr-TR" dirty="0" smtClean="0">
                <a:solidFill>
                  <a:srgbClr val="000000"/>
                </a:solidFill>
                <a:latin typeface="Corbel" pitchFamily="34" charset="0"/>
              </a:rPr>
              <a:t>3 M € </a:t>
            </a:r>
            <a:endParaRPr lang="en-GB" dirty="0">
              <a:solidFill>
                <a:srgbClr val="000000"/>
              </a:solidFill>
              <a:latin typeface="Corbel" pitchFamily="34" charset="0"/>
            </a:endParaRPr>
          </a:p>
        </p:txBody>
      </p:sp>
      <p:sp>
        <p:nvSpPr>
          <p:cNvPr id="35" name="Dikdörtgen 95"/>
          <p:cNvSpPr>
            <a:spLocks noChangeArrowheads="1"/>
          </p:cNvSpPr>
          <p:nvPr/>
        </p:nvSpPr>
        <p:spPr bwMode="auto">
          <a:xfrm>
            <a:off x="4896096" y="5363369"/>
            <a:ext cx="9877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dirty="0" smtClean="0">
                <a:solidFill>
                  <a:srgbClr val="000000"/>
                </a:solidFill>
                <a:latin typeface="Corbel" pitchFamily="34" charset="0"/>
              </a:rPr>
              <a:t>30,8 M €</a:t>
            </a:r>
            <a:endParaRPr lang="tr-TR" dirty="0">
              <a:solidFill>
                <a:srgbClr val="000000"/>
              </a:solidFill>
              <a:latin typeface="Corbel" pitchFamily="34" charset="0"/>
            </a:endParaRPr>
          </a:p>
        </p:txBody>
      </p:sp>
      <p:sp>
        <p:nvSpPr>
          <p:cNvPr id="40" name="Dikdörtgen 94"/>
          <p:cNvSpPr>
            <a:spLocks noChangeArrowheads="1"/>
          </p:cNvSpPr>
          <p:nvPr/>
        </p:nvSpPr>
        <p:spPr bwMode="auto">
          <a:xfrm>
            <a:off x="2953092" y="5373216"/>
            <a:ext cx="964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dirty="0" smtClean="0">
                <a:solidFill>
                  <a:srgbClr val="000000"/>
                </a:solidFill>
                <a:latin typeface="Corbel" pitchFamily="34" charset="0"/>
              </a:rPr>
              <a:t>17,4 M €</a:t>
            </a:r>
            <a:endParaRPr lang="en-US" dirty="0">
              <a:solidFill>
                <a:srgbClr val="000000"/>
              </a:solidFill>
              <a:latin typeface="Corbel" pitchFamily="34" charset="0"/>
            </a:endParaRPr>
          </a:p>
        </p:txBody>
      </p:sp>
      <p:sp>
        <p:nvSpPr>
          <p:cNvPr id="8" name="Dikdörtgen 7"/>
          <p:cNvSpPr/>
          <p:nvPr/>
        </p:nvSpPr>
        <p:spPr>
          <a:xfrm>
            <a:off x="5708522" y="4240999"/>
            <a:ext cx="3430797" cy="646331"/>
          </a:xfrm>
          <a:prstGeom prst="rect">
            <a:avLst/>
          </a:prstGeom>
        </p:spPr>
        <p:txBody>
          <a:bodyPr wrap="square">
            <a:spAutoFit/>
          </a:bodyPr>
          <a:lstStyle/>
          <a:p>
            <a:pPr algn="ctr"/>
            <a:r>
              <a:rPr lang="tr-TR" b="1" dirty="0">
                <a:solidFill>
                  <a:srgbClr val="0070C0"/>
                </a:solidFill>
                <a:latin typeface="Corbel" pitchFamily="34" charset="0"/>
              </a:rPr>
              <a:t>Araştırmada toplumsal sorun odağı</a:t>
            </a:r>
            <a:endParaRPr lang="en-US" b="1" dirty="0">
              <a:solidFill>
                <a:srgbClr val="0070C0"/>
              </a:solidFill>
              <a:latin typeface="Corbel" pitchFamily="34" charset="0"/>
            </a:endParaRPr>
          </a:p>
        </p:txBody>
      </p:sp>
      <p:sp>
        <p:nvSpPr>
          <p:cNvPr id="9" name="Dikdörtgen 8"/>
          <p:cNvSpPr/>
          <p:nvPr/>
        </p:nvSpPr>
        <p:spPr>
          <a:xfrm>
            <a:off x="72253" y="4149080"/>
            <a:ext cx="2987579" cy="646331"/>
          </a:xfrm>
          <a:prstGeom prst="rect">
            <a:avLst/>
          </a:prstGeom>
        </p:spPr>
        <p:txBody>
          <a:bodyPr wrap="square">
            <a:spAutoFit/>
          </a:bodyPr>
          <a:lstStyle/>
          <a:p>
            <a:pPr algn="ctr"/>
            <a:r>
              <a:rPr lang="tr-TR" b="1" dirty="0">
                <a:solidFill>
                  <a:srgbClr val="006600"/>
                </a:solidFill>
                <a:latin typeface="Corbel" pitchFamily="34" charset="0"/>
              </a:rPr>
              <a:t>Güçlü yenilik ve özel sektör </a:t>
            </a:r>
            <a:r>
              <a:rPr lang="tr-TR" b="1" dirty="0" smtClean="0">
                <a:solidFill>
                  <a:srgbClr val="006600"/>
                </a:solidFill>
                <a:latin typeface="Corbel" pitchFamily="34" charset="0"/>
              </a:rPr>
              <a:t>odağı</a:t>
            </a:r>
            <a:endParaRPr lang="en-US" b="1" dirty="0">
              <a:solidFill>
                <a:srgbClr val="006600"/>
              </a:solidFill>
              <a:latin typeface="Corbel" pitchFamily="34" charset="0"/>
            </a:endParaRPr>
          </a:p>
        </p:txBody>
      </p:sp>
      <p:sp>
        <p:nvSpPr>
          <p:cNvPr id="10" name="Dikdörtgen 9"/>
          <p:cNvSpPr/>
          <p:nvPr/>
        </p:nvSpPr>
        <p:spPr>
          <a:xfrm>
            <a:off x="2304256" y="1414517"/>
            <a:ext cx="4355976" cy="646331"/>
          </a:xfrm>
          <a:prstGeom prst="rect">
            <a:avLst/>
          </a:prstGeom>
        </p:spPr>
        <p:txBody>
          <a:bodyPr wrap="square">
            <a:spAutoFit/>
          </a:bodyPr>
          <a:lstStyle/>
          <a:p>
            <a:pPr algn="ctr"/>
            <a:r>
              <a:rPr lang="tr-TR" b="1" dirty="0">
                <a:solidFill>
                  <a:srgbClr val="C00000"/>
                </a:solidFill>
                <a:latin typeface="Corbel" pitchFamily="34" charset="0"/>
              </a:rPr>
              <a:t>Araştırma ve yenilik faaliyetlerinde </a:t>
            </a:r>
            <a:r>
              <a:rPr lang="tr-TR" b="1" dirty="0" smtClean="0">
                <a:solidFill>
                  <a:srgbClr val="C00000"/>
                </a:solidFill>
                <a:latin typeface="Corbel" pitchFamily="34" charset="0"/>
              </a:rPr>
              <a:t>mükemmeliyet odağı</a:t>
            </a:r>
            <a:endParaRPr lang="en-US" b="1" dirty="0">
              <a:solidFill>
                <a:srgbClr val="C00000"/>
              </a:solidFill>
              <a:latin typeface="Corbel" pitchFamily="34" charset="0"/>
            </a:endParaRPr>
          </a:p>
        </p:txBody>
      </p:sp>
      <p:sp>
        <p:nvSpPr>
          <p:cNvPr id="11" name="Dikdörtgen 10"/>
          <p:cNvSpPr/>
          <p:nvPr/>
        </p:nvSpPr>
        <p:spPr>
          <a:xfrm>
            <a:off x="6269377" y="1815207"/>
            <a:ext cx="2767119" cy="954107"/>
          </a:xfrm>
          <a:prstGeom prst="rect">
            <a:avLst/>
          </a:prstGeom>
        </p:spPr>
        <p:txBody>
          <a:bodyPr wrap="square">
            <a:spAutoFit/>
          </a:bodyPr>
          <a:lstStyle/>
          <a:p>
            <a:pPr algn="ctr"/>
            <a:r>
              <a:rPr lang="tr-TR" sz="2800" b="1" u="sng" dirty="0" smtClean="0">
                <a:solidFill>
                  <a:schemeClr val="tx2"/>
                </a:solidFill>
                <a:latin typeface="Corbel" pitchFamily="34" charset="0"/>
              </a:rPr>
              <a:t>Toplam</a:t>
            </a:r>
          </a:p>
          <a:p>
            <a:pPr algn="ctr"/>
            <a:r>
              <a:rPr lang="tr-TR" sz="2800" b="1" dirty="0" smtClean="0">
                <a:solidFill>
                  <a:schemeClr val="tx2"/>
                </a:solidFill>
                <a:latin typeface="Corbel" pitchFamily="34" charset="0"/>
              </a:rPr>
              <a:t>80 </a:t>
            </a:r>
            <a:r>
              <a:rPr lang="tr-TR" sz="2800" b="1" dirty="0">
                <a:solidFill>
                  <a:schemeClr val="tx2"/>
                </a:solidFill>
                <a:latin typeface="Corbel" pitchFamily="34" charset="0"/>
              </a:rPr>
              <a:t>Milyar €</a:t>
            </a:r>
          </a:p>
        </p:txBody>
      </p:sp>
    </p:spTree>
    <p:extLst>
      <p:ext uri="{BB962C8B-B14F-4D97-AF65-F5344CB8AC3E}">
        <p14:creationId xmlns:p14="http://schemas.microsoft.com/office/powerpoint/2010/main" val="400274737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Adım 2: </a:t>
            </a:r>
            <a:r>
              <a:rPr lang="tr-TR" dirty="0" err="1" smtClean="0"/>
              <a:t>Participant</a:t>
            </a:r>
            <a:r>
              <a:rPr lang="tr-TR" dirty="0" smtClean="0"/>
              <a:t> </a:t>
            </a:r>
            <a:r>
              <a:rPr lang="tr-TR" dirty="0" err="1" smtClean="0"/>
              <a:t>Portal’a</a:t>
            </a:r>
            <a:r>
              <a:rPr lang="tr-TR" dirty="0" smtClean="0"/>
              <a:t> </a:t>
            </a:r>
            <a:r>
              <a:rPr lang="tr-TR" dirty="0" err="1"/>
              <a:t>L</a:t>
            </a:r>
            <a:r>
              <a:rPr lang="tr-TR" dirty="0" err="1" smtClean="0"/>
              <a:t>ogin</a:t>
            </a:r>
            <a:r>
              <a:rPr lang="tr-TR" dirty="0" smtClean="0"/>
              <a:t> </a:t>
            </a:r>
            <a:r>
              <a:rPr lang="tr-TR" dirty="0"/>
              <a:t>O</a:t>
            </a:r>
            <a:r>
              <a:rPr lang="tr-TR" dirty="0" smtClean="0"/>
              <a:t>lun</a:t>
            </a:r>
            <a:endParaRPr lang="tr-TR" dirty="0"/>
          </a:p>
        </p:txBody>
      </p:sp>
      <p:sp>
        <p:nvSpPr>
          <p:cNvPr id="4" name="Rectangle 3"/>
          <p:cNvSpPr/>
          <p:nvPr/>
        </p:nvSpPr>
        <p:spPr>
          <a:xfrm>
            <a:off x="395536" y="980728"/>
            <a:ext cx="7992888" cy="646331"/>
          </a:xfrm>
          <a:prstGeom prst="rect">
            <a:avLst/>
          </a:prstGeom>
        </p:spPr>
        <p:txBody>
          <a:bodyPr wrap="square">
            <a:spAutoFit/>
          </a:bodyPr>
          <a:lstStyle/>
          <a:p>
            <a:r>
              <a:rPr lang="tr-TR" dirty="0">
                <a:hlinkClick r:id="rId2"/>
              </a:rPr>
              <a:t>http://ec.europa.eu/research/participants/portal//</a:t>
            </a:r>
            <a:r>
              <a:rPr lang="tr-TR" dirty="0" smtClean="0">
                <a:hlinkClick r:id="rId2"/>
              </a:rPr>
              <a:t>desktop/en/home.html</a:t>
            </a:r>
            <a:endParaRPr lang="tr-TR" dirty="0" smtClean="0"/>
          </a:p>
          <a:p>
            <a:endParaRPr lang="tr-TR"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811"/>
          <a:stretch/>
        </p:blipFill>
        <p:spPr bwMode="auto">
          <a:xfrm>
            <a:off x="144016" y="1484784"/>
            <a:ext cx="8820472" cy="526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74B379A-8968-4E49-B7C7-EB6E50A494BB}" type="slidenum">
              <a:rPr lang="en-US" smtClean="0">
                <a:solidFill>
                  <a:prstClr val="black">
                    <a:tint val="75000"/>
                  </a:prstClr>
                </a:solidFill>
              </a:rPr>
              <a:pPr/>
              <a:t>90</a:t>
            </a:fld>
            <a:endParaRPr lang="en-US" dirty="0">
              <a:solidFill>
                <a:prstClr val="black">
                  <a:tint val="75000"/>
                </a:prstClr>
              </a:solidFill>
            </a:endParaRPr>
          </a:p>
        </p:txBody>
      </p:sp>
    </p:spTree>
    <p:extLst>
      <p:ext uri="{BB962C8B-B14F-4D97-AF65-F5344CB8AC3E}">
        <p14:creationId xmlns:p14="http://schemas.microsoft.com/office/powerpoint/2010/main" val="123790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100392" cy="505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21478" y="26276"/>
            <a:ext cx="7776864" cy="70609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r>
              <a:rPr lang="tr-TR" dirty="0" smtClean="0"/>
              <a:t>Adım 3: Firmanızı </a:t>
            </a:r>
            <a:r>
              <a:rPr lang="tr-TR" dirty="0"/>
              <a:t>K</a:t>
            </a:r>
            <a:r>
              <a:rPr lang="tr-TR" dirty="0" smtClean="0"/>
              <a:t>aydedin ve PIC </a:t>
            </a:r>
            <a:r>
              <a:rPr lang="tr-TR" dirty="0" err="1" smtClean="0"/>
              <a:t>no</a:t>
            </a:r>
            <a:r>
              <a:rPr lang="tr-TR" dirty="0" smtClean="0"/>
              <a:t> </a:t>
            </a:r>
            <a:r>
              <a:rPr lang="tr-TR" dirty="0"/>
              <a:t>A</a:t>
            </a:r>
            <a:r>
              <a:rPr lang="tr-TR" dirty="0" smtClean="0"/>
              <a:t>lın</a:t>
            </a:r>
            <a:endParaRPr lang="tr-TR" dirty="0"/>
          </a:p>
        </p:txBody>
      </p:sp>
      <p:grpSp>
        <p:nvGrpSpPr>
          <p:cNvPr id="7" name="Group 6"/>
          <p:cNvGrpSpPr/>
          <p:nvPr/>
        </p:nvGrpSpPr>
        <p:grpSpPr>
          <a:xfrm>
            <a:off x="323528" y="3221360"/>
            <a:ext cx="1872208" cy="567680"/>
            <a:chOff x="7308304" y="1196752"/>
            <a:chExt cx="1296144" cy="648072"/>
          </a:xfrm>
        </p:grpSpPr>
        <p:sp>
          <p:nvSpPr>
            <p:cNvPr id="8" name="Rounded Rectangle 7"/>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9" name="Rounded Rectangle 8"/>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grpSp>
        <p:nvGrpSpPr>
          <p:cNvPr id="10" name="Group 9"/>
          <p:cNvGrpSpPr/>
          <p:nvPr/>
        </p:nvGrpSpPr>
        <p:grpSpPr>
          <a:xfrm>
            <a:off x="4211960" y="5589240"/>
            <a:ext cx="2160240" cy="648072"/>
            <a:chOff x="7308304" y="1196752"/>
            <a:chExt cx="1296144" cy="648072"/>
          </a:xfrm>
        </p:grpSpPr>
        <p:sp>
          <p:nvSpPr>
            <p:cNvPr id="11" name="Rounded Rectangle 10"/>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12" name="Rounded Rectangle 11"/>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2" name="Slide Number Placeholder 1"/>
          <p:cNvSpPr>
            <a:spLocks noGrp="1"/>
          </p:cNvSpPr>
          <p:nvPr>
            <p:ph type="sldNum" sz="quarter" idx="12"/>
          </p:nvPr>
        </p:nvSpPr>
        <p:spPr/>
        <p:txBody>
          <a:bodyPr/>
          <a:lstStyle/>
          <a:p>
            <a:fld id="{074B379A-8968-4E49-B7C7-EB6E50A494BB}" type="slidenum">
              <a:rPr lang="en-US" smtClean="0">
                <a:solidFill>
                  <a:prstClr val="black">
                    <a:tint val="75000"/>
                  </a:prstClr>
                </a:solidFill>
              </a:rPr>
              <a:pPr/>
              <a:t>91</a:t>
            </a:fld>
            <a:endParaRPr lang="en-US" dirty="0">
              <a:solidFill>
                <a:prstClr val="black">
                  <a:tint val="75000"/>
                </a:prstClr>
              </a:solidFill>
            </a:endParaRPr>
          </a:p>
        </p:txBody>
      </p:sp>
    </p:spTree>
    <p:extLst>
      <p:ext uri="{BB962C8B-B14F-4D97-AF65-F5344CB8AC3E}">
        <p14:creationId xmlns:p14="http://schemas.microsoft.com/office/powerpoint/2010/main" val="385092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321478" y="26276"/>
            <a:ext cx="7776864" cy="70609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r>
              <a:rPr lang="tr-TR" dirty="0" smtClean="0"/>
              <a:t>Firma Bilgilerinizi Girin</a:t>
            </a:r>
            <a:endParaRPr lang="tr-T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88" y="1268760"/>
            <a:ext cx="8991600" cy="417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74B379A-8968-4E49-B7C7-EB6E50A494BB}" type="slidenum">
              <a:rPr lang="en-US" smtClean="0">
                <a:solidFill>
                  <a:prstClr val="black">
                    <a:tint val="75000"/>
                  </a:prstClr>
                </a:solidFill>
              </a:rPr>
              <a:pPr/>
              <a:t>92</a:t>
            </a:fld>
            <a:endParaRPr lang="en-US" dirty="0">
              <a:solidFill>
                <a:prstClr val="black">
                  <a:tint val="75000"/>
                </a:prstClr>
              </a:solidFill>
            </a:endParaRPr>
          </a:p>
        </p:txBody>
      </p:sp>
    </p:spTree>
    <p:extLst>
      <p:ext uri="{BB962C8B-B14F-4D97-AF65-F5344CB8AC3E}">
        <p14:creationId xmlns:p14="http://schemas.microsoft.com/office/powerpoint/2010/main" val="45991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321478" y="26276"/>
            <a:ext cx="7776864" cy="70609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r>
              <a:rPr lang="tr-TR" dirty="0" smtClean="0"/>
              <a:t>Program Bölümünde </a:t>
            </a:r>
            <a:r>
              <a:rPr lang="tr-TR" dirty="0" err="1" smtClean="0"/>
              <a:t>R&amp;I’i</a:t>
            </a:r>
            <a:r>
              <a:rPr lang="tr-TR" dirty="0" smtClean="0"/>
              <a:t> Seçin</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268760"/>
            <a:ext cx="9010650" cy="411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3014613">
            <a:off x="8004661" y="2330662"/>
            <a:ext cx="617758" cy="1418561"/>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Slide Number Placeholder 1"/>
          <p:cNvSpPr>
            <a:spLocks noGrp="1"/>
          </p:cNvSpPr>
          <p:nvPr>
            <p:ph type="sldNum" sz="quarter" idx="12"/>
          </p:nvPr>
        </p:nvSpPr>
        <p:spPr/>
        <p:txBody>
          <a:bodyPr/>
          <a:lstStyle/>
          <a:p>
            <a:fld id="{074B379A-8968-4E49-B7C7-EB6E50A494BB}" type="slidenum">
              <a:rPr lang="en-US" smtClean="0">
                <a:solidFill>
                  <a:prstClr val="black">
                    <a:tint val="75000"/>
                  </a:prstClr>
                </a:solidFill>
              </a:rPr>
              <a:pPr/>
              <a:t>93</a:t>
            </a:fld>
            <a:endParaRPr lang="en-US" dirty="0">
              <a:solidFill>
                <a:prstClr val="black">
                  <a:tint val="75000"/>
                </a:prstClr>
              </a:solidFill>
            </a:endParaRPr>
          </a:p>
        </p:txBody>
      </p:sp>
    </p:spTree>
    <p:extLst>
      <p:ext uri="{BB962C8B-B14F-4D97-AF65-F5344CB8AC3E}">
        <p14:creationId xmlns:p14="http://schemas.microsoft.com/office/powerpoint/2010/main" val="311667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KOBİ Değerlendirme Bölümü </a:t>
            </a:r>
            <a:endParaRPr lang="tr-T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364"/>
          <a:stretch/>
        </p:blipFill>
        <p:spPr bwMode="auto">
          <a:xfrm>
            <a:off x="0" y="1628800"/>
            <a:ext cx="8939047" cy="416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74B379A-8968-4E49-B7C7-EB6E50A494BB}" type="slidenum">
              <a:rPr lang="en-US" smtClean="0">
                <a:solidFill>
                  <a:prstClr val="black">
                    <a:tint val="75000"/>
                  </a:prstClr>
                </a:solidFill>
              </a:rPr>
              <a:pPr/>
              <a:t>94</a:t>
            </a:fld>
            <a:endParaRPr lang="en-US" dirty="0">
              <a:solidFill>
                <a:prstClr val="black">
                  <a:tint val="75000"/>
                </a:prstClr>
              </a:solidFill>
            </a:endParaRPr>
          </a:p>
        </p:txBody>
      </p:sp>
    </p:spTree>
    <p:extLst>
      <p:ext uri="{BB962C8B-B14F-4D97-AF65-F5344CB8AC3E}">
        <p14:creationId xmlns:p14="http://schemas.microsoft.com/office/powerpoint/2010/main" val="140132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KOBİ Değerlendirme Bölümünü Doldurun</a:t>
            </a:r>
            <a:endParaRPr lang="tr-TR" sz="28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221"/>
          <a:stretch/>
        </p:blipFill>
        <p:spPr bwMode="auto">
          <a:xfrm>
            <a:off x="0" y="1147763"/>
            <a:ext cx="8954814"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5583605" y="4807860"/>
            <a:ext cx="1296144" cy="648072"/>
            <a:chOff x="7308304" y="1196752"/>
            <a:chExt cx="1296144" cy="648072"/>
          </a:xfrm>
        </p:grpSpPr>
        <p:sp>
          <p:nvSpPr>
            <p:cNvPr id="9" name="Rounded Rectangle 8"/>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10" name="Rounded Rectangle 9"/>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3" name="Slide Number Placeholder 2"/>
          <p:cNvSpPr>
            <a:spLocks noGrp="1"/>
          </p:cNvSpPr>
          <p:nvPr>
            <p:ph type="sldNum" sz="quarter" idx="12"/>
          </p:nvPr>
        </p:nvSpPr>
        <p:spPr/>
        <p:txBody>
          <a:bodyPr/>
          <a:lstStyle/>
          <a:p>
            <a:fld id="{074B379A-8968-4E49-B7C7-EB6E50A494BB}" type="slidenum">
              <a:rPr lang="en-US" smtClean="0">
                <a:solidFill>
                  <a:prstClr val="black">
                    <a:tint val="75000"/>
                  </a:prstClr>
                </a:solidFill>
              </a:rPr>
              <a:pPr/>
              <a:t>95</a:t>
            </a:fld>
            <a:endParaRPr lang="en-US" dirty="0">
              <a:solidFill>
                <a:prstClr val="black">
                  <a:tint val="75000"/>
                </a:prstClr>
              </a:solidFill>
            </a:endParaRPr>
          </a:p>
        </p:txBody>
      </p:sp>
    </p:spTree>
    <p:extLst>
      <p:ext uri="{BB962C8B-B14F-4D97-AF65-F5344CB8AC3E}">
        <p14:creationId xmlns:p14="http://schemas.microsoft.com/office/powerpoint/2010/main" val="25494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KOBİ Durumu</a:t>
            </a:r>
            <a:endParaRPr lang="tr-TR"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418"/>
          <a:stretch/>
        </p:blipFill>
        <p:spPr bwMode="auto">
          <a:xfrm>
            <a:off x="1" y="1133475"/>
            <a:ext cx="8939048"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 y="2780928"/>
            <a:ext cx="2987824" cy="864096"/>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3" name="Slide Number Placeholder 2"/>
          <p:cNvSpPr>
            <a:spLocks noGrp="1"/>
          </p:cNvSpPr>
          <p:nvPr>
            <p:ph type="sldNum" sz="quarter" idx="12"/>
          </p:nvPr>
        </p:nvSpPr>
        <p:spPr/>
        <p:txBody>
          <a:bodyPr/>
          <a:lstStyle/>
          <a:p>
            <a:fld id="{074B379A-8968-4E49-B7C7-EB6E50A494BB}" type="slidenum">
              <a:rPr lang="en-US" smtClean="0">
                <a:solidFill>
                  <a:prstClr val="black">
                    <a:tint val="75000"/>
                  </a:prstClr>
                </a:solidFill>
              </a:rPr>
              <a:pPr/>
              <a:t>96</a:t>
            </a:fld>
            <a:endParaRPr lang="en-US" dirty="0">
              <a:solidFill>
                <a:prstClr val="black">
                  <a:tint val="75000"/>
                </a:prstClr>
              </a:solidFill>
            </a:endParaRPr>
          </a:p>
        </p:txBody>
      </p:sp>
    </p:spTree>
    <p:extLst>
      <p:ext uri="{BB962C8B-B14F-4D97-AF65-F5344CB8AC3E}">
        <p14:creationId xmlns:p14="http://schemas.microsoft.com/office/powerpoint/2010/main" val="2764833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PIC Numarasını Aldık !!!</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3" y="1340768"/>
            <a:ext cx="90678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74B379A-8968-4E49-B7C7-EB6E50A494BB}" type="slidenum">
              <a:rPr lang="en-US" smtClean="0">
                <a:solidFill>
                  <a:prstClr val="black">
                    <a:tint val="75000"/>
                  </a:prstClr>
                </a:solidFill>
              </a:rPr>
              <a:pPr/>
              <a:t>97</a:t>
            </a:fld>
            <a:endParaRPr lang="en-US" dirty="0">
              <a:solidFill>
                <a:prstClr val="black">
                  <a:tint val="75000"/>
                </a:prstClr>
              </a:solidFill>
            </a:endParaRPr>
          </a:p>
        </p:txBody>
      </p:sp>
    </p:spTree>
    <p:extLst>
      <p:ext uri="{BB962C8B-B14F-4D97-AF65-F5344CB8AC3E}">
        <p14:creationId xmlns:p14="http://schemas.microsoft.com/office/powerpoint/2010/main" val="36052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 4: Uygun Çağrı Bulun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57508"/>
            <a:ext cx="8748464" cy="487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96446" y="3356992"/>
            <a:ext cx="1063186" cy="448537"/>
            <a:chOff x="7308304" y="1196752"/>
            <a:chExt cx="1296144" cy="648072"/>
          </a:xfrm>
        </p:grpSpPr>
        <p:sp>
          <p:nvSpPr>
            <p:cNvPr id="7" name="Rounded Rectangle 6"/>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8" name="Rounded Rectangle 7"/>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98</a:t>
            </a:fld>
            <a:endParaRPr lang="en-US" dirty="0">
              <a:solidFill>
                <a:prstClr val="black">
                  <a:tint val="75000"/>
                </a:prstClr>
              </a:solidFill>
            </a:endParaRPr>
          </a:p>
        </p:txBody>
      </p:sp>
    </p:spTree>
    <p:extLst>
      <p:ext uri="{BB962C8B-B14F-4D97-AF65-F5344CB8AC3E}">
        <p14:creationId xmlns:p14="http://schemas.microsoft.com/office/powerpoint/2010/main" val="218901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Alanınızı Belirleyin</a:t>
            </a:r>
            <a:endParaRPr lang="tr-T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6" y="980728"/>
            <a:ext cx="873305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2411760" y="2051916"/>
            <a:ext cx="1728192" cy="504604"/>
            <a:chOff x="7308304" y="1196752"/>
            <a:chExt cx="1296144" cy="648072"/>
          </a:xfrm>
        </p:grpSpPr>
        <p:sp>
          <p:nvSpPr>
            <p:cNvPr id="11" name="Rounded Rectangle 10"/>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12" name="Rounded Rectangle 11"/>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grpSp>
        <p:nvGrpSpPr>
          <p:cNvPr id="13" name="Group 12"/>
          <p:cNvGrpSpPr/>
          <p:nvPr/>
        </p:nvGrpSpPr>
        <p:grpSpPr>
          <a:xfrm>
            <a:off x="2267744" y="5229200"/>
            <a:ext cx="2520279" cy="1556792"/>
            <a:chOff x="7308304" y="1196752"/>
            <a:chExt cx="1296144" cy="648072"/>
          </a:xfrm>
        </p:grpSpPr>
        <p:sp>
          <p:nvSpPr>
            <p:cNvPr id="14" name="Rounded Rectangle 13"/>
            <p:cNvSpPr/>
            <p:nvPr/>
          </p:nvSpPr>
          <p:spPr>
            <a:xfrm>
              <a:off x="7308304" y="1196752"/>
              <a:ext cx="1296144" cy="6480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15" name="Rounded Rectangle 14"/>
            <p:cNvSpPr/>
            <p:nvPr/>
          </p:nvSpPr>
          <p:spPr>
            <a:xfrm>
              <a:off x="7380312" y="1268760"/>
              <a:ext cx="1143744" cy="495672"/>
            </a:xfrm>
            <a:prstGeom prst="round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pSp>
      <p:sp>
        <p:nvSpPr>
          <p:cNvPr id="4" name="Slide Number Placeholder 3"/>
          <p:cNvSpPr>
            <a:spLocks noGrp="1"/>
          </p:cNvSpPr>
          <p:nvPr>
            <p:ph type="sldNum" sz="quarter" idx="12"/>
          </p:nvPr>
        </p:nvSpPr>
        <p:spPr/>
        <p:txBody>
          <a:bodyPr/>
          <a:lstStyle/>
          <a:p>
            <a:fld id="{074B379A-8968-4E49-B7C7-EB6E50A494BB}" type="slidenum">
              <a:rPr lang="en-US" smtClean="0">
                <a:solidFill>
                  <a:prstClr val="black">
                    <a:tint val="75000"/>
                  </a:prstClr>
                </a:solidFill>
              </a:rPr>
              <a:pPr/>
              <a:t>99</a:t>
            </a:fld>
            <a:endParaRPr lang="en-US" dirty="0">
              <a:solidFill>
                <a:prstClr val="black">
                  <a:tint val="75000"/>
                </a:prstClr>
              </a:solidFill>
            </a:endParaRPr>
          </a:p>
        </p:txBody>
      </p:sp>
    </p:spTree>
    <p:extLst>
      <p:ext uri="{BB962C8B-B14F-4D97-AF65-F5344CB8AC3E}">
        <p14:creationId xmlns:p14="http://schemas.microsoft.com/office/powerpoint/2010/main" val="2022136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Ulusal Yenilik Sistemimizin Geleceği_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rot lat="0" lon="0" rev="0"/>
          </a:camera>
          <a:lightRig rig="contrasting" dir="t">
            <a:rot lat="0" lon="0" rev="1200000"/>
          </a:lightRig>
        </a:scene3d>
        <a:sp3d contourW="19050" prstMaterial="metal">
          <a:bevelT w="88900" h="203200"/>
          <a:bevelB w="165100" h="254000"/>
        </a:sp3d>
      </a:spPr>
      <a:bodyPr spcFirstLastPara="0" vert="horz" wrap="square" lIns="216354" tIns="189034" rIns="216354" bIns="189034" numCol="1" spcCol="1270" anchor="ctr" anchorCtr="0">
        <a:noAutofit/>
      </a:bodyPr>
      <a:lstStyle>
        <a:defPPr algn="ctr" defTabSz="711200">
          <a:lnSpc>
            <a:spcPct val="90000"/>
          </a:lnSpc>
          <a:spcBef>
            <a:spcPct val="0"/>
          </a:spcBef>
          <a:spcAft>
            <a:spcPct val="35000"/>
          </a:spcAft>
          <a:defRPr b="1" u="none" kern="1200" dirty="0" smtClean="0">
            <a:latin typeface="Futura Bk BT" pitchFamily="34" charset="0"/>
          </a:defRPr>
        </a:defPPr>
      </a:lstStyle>
      <a: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a:style>
    </a:spDef>
    <a:txDef>
      <a:spPr>
        <a:noFill/>
      </a:spPr>
      <a:bodyPr wrap="square" rtlCol="0">
        <a:spAutoFit/>
      </a:bodyPr>
      <a:lstStyle>
        <a:defPPr>
          <a:defRPr dirty="0">
            <a:latin typeface="Futura Lt BT"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11141</TotalTime>
  <Words>6853</Words>
  <Application>Microsoft Office PowerPoint</Application>
  <PresentationFormat>Ekran Gösterisi (4:3)</PresentationFormat>
  <Paragraphs>1464</Paragraphs>
  <Slides>133</Slides>
  <Notes>102</Notes>
  <HiddenSlides>29</HiddenSlides>
  <MMClips>0</MMClips>
  <ScaleCrop>false</ScaleCrop>
  <HeadingPairs>
    <vt:vector size="4" baseType="variant">
      <vt:variant>
        <vt:lpstr>Tema</vt:lpstr>
      </vt:variant>
      <vt:variant>
        <vt:i4>1</vt:i4>
      </vt:variant>
      <vt:variant>
        <vt:lpstr>Slayt Başlıkları</vt:lpstr>
      </vt:variant>
      <vt:variant>
        <vt:i4>133</vt:i4>
      </vt:variant>
    </vt:vector>
  </HeadingPairs>
  <TitlesOfParts>
    <vt:vector size="134" baseType="lpstr">
      <vt:lpstr>1_Ulusal Yenilik Sistemimizin Geleceği_2</vt:lpstr>
      <vt:lpstr>    Horizon 2020 Programı TAYSAD 23 Ekim 2014  Serhat Melik Ulaşım Alanı Ulusal İrtibat Noktası  </vt:lpstr>
      <vt:lpstr>Sunum İçeriği</vt:lpstr>
      <vt:lpstr> Avrupa Birliği Araştırma ve Geliştirme Programları</vt:lpstr>
      <vt:lpstr>PowerPoint Sunusu</vt:lpstr>
      <vt:lpstr>AB Çerçeve Programlarının Temel Özellikleri</vt:lpstr>
      <vt:lpstr>Avrupa Birliği Çerçeve Programları</vt:lpstr>
      <vt:lpstr>Avrupa Araştırma Alanı (ERA) ve Türkiye</vt:lpstr>
      <vt:lpstr>H2020- Arka Plan</vt:lpstr>
      <vt:lpstr>Horizon 2020 Programı : 2014-2020</vt:lpstr>
      <vt:lpstr>H2020 Katılım Kuralları</vt:lpstr>
      <vt:lpstr>PowerPoint Sunusu</vt:lpstr>
      <vt:lpstr>Horizon 2020 Açılış Etkinliği</vt:lpstr>
      <vt:lpstr>H2020 Programı’ndaki Yenilikler</vt:lpstr>
      <vt:lpstr>H2020’de Proje Tipleri ve Fonlama Modelleri</vt:lpstr>
      <vt:lpstr>Horizon 2020 Bileşenleri</vt:lpstr>
      <vt:lpstr>H2020 : Endüstriyel Liderlik</vt:lpstr>
      <vt:lpstr>H2020 : Toplumsal Sorunlara Çözümler </vt:lpstr>
      <vt:lpstr>H2020 : Bilimsel Mükemmeliyet</vt:lpstr>
      <vt:lpstr>Bu hususlara dikkat…</vt:lpstr>
      <vt:lpstr> Çok Ortaklı Projelerde Çağrı ve Proje Hazırlık Döngüsü </vt:lpstr>
      <vt:lpstr>Çağrı Nedir?</vt:lpstr>
      <vt:lpstr>Çağrı Süreci</vt:lpstr>
      <vt:lpstr>Proje Önerisi Sunma</vt:lpstr>
      <vt:lpstr>Değerlendirme Süreci</vt:lpstr>
      <vt:lpstr>İki Aşamalı Çağrı: İlk Aşama Kriterleri</vt:lpstr>
      <vt:lpstr>Değerlendirme Kriterleri</vt:lpstr>
      <vt:lpstr>Projelerde Ne Şekilde Yer Alabilirim?</vt:lpstr>
      <vt:lpstr>Değerlendirmede En Sık Karşılaşılan Hatalar</vt:lpstr>
      <vt:lpstr>Proje Değerlendirme –  Hakemlik</vt:lpstr>
      <vt:lpstr> Bilimsel Mükemmeliyet</vt:lpstr>
      <vt:lpstr>Marie Skłodowska Curie Araştırma Programları ve Bursları</vt:lpstr>
      <vt:lpstr>Çağrı Takvimi – 2015 </vt:lpstr>
      <vt:lpstr> MSCA-Research and Innovation Staff Exchange-RISE </vt:lpstr>
      <vt:lpstr> MSCA-RISE </vt:lpstr>
      <vt:lpstr> Endüstriyel Liderlik ve Rekabetçilik</vt:lpstr>
      <vt:lpstr>Nanoteknoloji, İleri Malzemeler ve İleri İmalat ve İşleme Teknolojileri (NMP)</vt:lpstr>
      <vt:lpstr>FoF:Factories of the Future</vt:lpstr>
      <vt:lpstr> Toplumsal Sorunlara Çözümler</vt:lpstr>
      <vt:lpstr>Akıllı, Temiz ve Entegre Ulaşım </vt:lpstr>
      <vt:lpstr>AB Ulaşım Vizyonu</vt:lpstr>
      <vt:lpstr>Beyaz Kitap (White Paper on Transport)</vt:lpstr>
      <vt:lpstr>H2020:2014-2015 ÇALIŞMA PROGRAMI</vt:lpstr>
      <vt:lpstr>Technology Readiness Level (TRL)</vt:lpstr>
      <vt:lpstr>2015 Cağrı Konuları</vt:lpstr>
      <vt:lpstr>2015 Çağrı Konuları</vt:lpstr>
      <vt:lpstr>2015 Çağrı Konuları</vt:lpstr>
      <vt:lpstr>2015 Çağrı Konuları</vt:lpstr>
      <vt:lpstr> MG.3.6-2015.Safe and connected automation in road transport </vt:lpstr>
      <vt:lpstr> MG.3.6-2015.Safe and connected automation in road transport </vt:lpstr>
      <vt:lpstr>  MG.5.5-2015. Demonstrating and testing innovative solutions for cleaner and better urban transport and mobility  </vt:lpstr>
      <vt:lpstr>  MG.5.5-2015. Demonstrating and testing innovative solutions for cleaner and better urban transport and mobility  </vt:lpstr>
      <vt:lpstr>  MG.5.5-2015. Demonstrating and testing innovative solutions for cleaner and better urban transport and mobility  </vt:lpstr>
      <vt:lpstr>2. Çevre Dostu Araçlar</vt:lpstr>
      <vt:lpstr>2. Çevre Dostu Araçlar-EGVIA</vt:lpstr>
      <vt:lpstr>2. Çevre Dostu Araçlar-EGVIA</vt:lpstr>
      <vt:lpstr>PowerPoint Sunusu</vt:lpstr>
      <vt:lpstr>EGVI Multiannual Roadmap</vt:lpstr>
      <vt:lpstr>  GV.6-2015. Powertrain control for heavy-duty vehicles with optimised emissions  </vt:lpstr>
      <vt:lpstr>  GV.6-2015. Powertrain control for heavy-duty vehicles with optimised emissions  </vt:lpstr>
      <vt:lpstr>  GV.8-2015.Electric vehicles’ enhanced performance and integration into the transport system and the grid  </vt:lpstr>
      <vt:lpstr>  GV.8-2015.Electric vehicles’ enhanced performance and integration into the transport system and the grid  </vt:lpstr>
      <vt:lpstr>H2020 Katılım Anahtarı:  Avrupa’daki Şemsiye Kuruluşlar </vt:lpstr>
      <vt:lpstr>Teknoloji Platformları</vt:lpstr>
      <vt:lpstr>Ulaşım Alanı H2020 Aktörleri</vt:lpstr>
      <vt:lpstr>CLEPA – European Association of Automotive Suppliers </vt:lpstr>
      <vt:lpstr>CLEPA – Members </vt:lpstr>
      <vt:lpstr>Ortak Teknoloji Girişimleri </vt:lpstr>
      <vt:lpstr>Horizon 2020-Ortak Teknoloji Girişimleri</vt:lpstr>
      <vt:lpstr>Yakıt Pillleri ve Hidrojen Alanı</vt:lpstr>
      <vt:lpstr>Yakıt Pillleri ve Hidrojen Çağrısı</vt:lpstr>
      <vt:lpstr>Yakıt Pillleri ve Hidrojen Çağrısı Başlıkları</vt:lpstr>
      <vt:lpstr>Ortak Arama-ETNA+</vt:lpstr>
      <vt:lpstr>PPP Information Day -21.10.2014</vt:lpstr>
      <vt:lpstr>Horizon 2020 Events</vt:lpstr>
      <vt:lpstr>Öneriler – Fonlanan Projeler-TRIP-ETNA+</vt:lpstr>
      <vt:lpstr>Yeni KOBİ Aracı</vt:lpstr>
      <vt:lpstr>Yeni KOBİ Aracı</vt:lpstr>
      <vt:lpstr>Yeni KOBİ Aracı</vt:lpstr>
      <vt:lpstr>Yeni KOBİ Aracı - Temel Özellikler</vt:lpstr>
      <vt:lpstr>Yeni KOBİ Aracı 2014 Çağrısı -1</vt:lpstr>
      <vt:lpstr>Yeni KOBİ Aracı 2014 Çağrısı - 2</vt:lpstr>
      <vt:lpstr>Yeni KOBİ Aracı 2014 Çağrısı - 3</vt:lpstr>
      <vt:lpstr>Yeni KOBİ Aracı 2014 Çağrı Bilgileri</vt:lpstr>
      <vt:lpstr>PowerPoint Sunusu</vt:lpstr>
      <vt:lpstr>PowerPoint Sunusu</vt:lpstr>
      <vt:lpstr>IT.1-2014-2015. Small business innovation research for Transport</vt:lpstr>
      <vt:lpstr>IT.1-2014-2015. Small business innovation research for Transport</vt:lpstr>
      <vt:lpstr>10 Adımda Online Başvuru Süreci</vt:lpstr>
      <vt:lpstr>Adım 1: ECAS Hesabı Oluşturun</vt:lpstr>
      <vt:lpstr>Adım 2: Participant Portal’a Login Olun</vt:lpstr>
      <vt:lpstr>PowerPoint Sunusu</vt:lpstr>
      <vt:lpstr>PowerPoint Sunusu</vt:lpstr>
      <vt:lpstr>PowerPoint Sunusu</vt:lpstr>
      <vt:lpstr>KOBİ Değerlendirme Bölümü </vt:lpstr>
      <vt:lpstr>KOBİ Değerlendirme Bölümünü Doldurun</vt:lpstr>
      <vt:lpstr>KOBİ Durumu</vt:lpstr>
      <vt:lpstr>PIC Numarasını Aldık !!!</vt:lpstr>
      <vt:lpstr>Adım 4: Uygun Çağrı Bulun </vt:lpstr>
      <vt:lpstr>Alanınızı Belirleyin</vt:lpstr>
      <vt:lpstr>Adım 5: Uygun Konu Başlığı Bulun</vt:lpstr>
      <vt:lpstr>Adım 6: Başvuru Formunuzu Oluşturun</vt:lpstr>
      <vt:lpstr>PIC Numaranızı Girin</vt:lpstr>
      <vt:lpstr>Varsa Ortak Bilgilerini Girin</vt:lpstr>
      <vt:lpstr>Adım 7: İdari Formları Doldurun</vt:lpstr>
      <vt:lpstr>Tüm Bilgileri Eksiksiz Girin</vt:lpstr>
      <vt:lpstr>İdari Formu Onaylayın</vt:lpstr>
      <vt:lpstr>Proje Önerisi Taslağı</vt:lpstr>
      <vt:lpstr>Adım 8: Teknik Ek 1-3’ü Tamamlayın</vt:lpstr>
      <vt:lpstr>Açıklamalara Dikkat Edin</vt:lpstr>
      <vt:lpstr>İş Paketi Bilgilerini Girin</vt:lpstr>
      <vt:lpstr>Adım 9: Teknik Ek 4-5’i Tamamlayın</vt:lpstr>
      <vt:lpstr>Etik ile İlgili Konulara Dikkat Edin</vt:lpstr>
      <vt:lpstr>Adım 10: Ekleri Yükleyin ve Başvuruyu Tamamlayın </vt:lpstr>
      <vt:lpstr>Alanınızı Takip Edin</vt:lpstr>
      <vt:lpstr>Risk Sermayesine Erişim</vt:lpstr>
      <vt:lpstr>Örnek Projeleri</vt:lpstr>
      <vt:lpstr>Örnek 1: İnsan/Robot İşbirliği Donanımı Geliştirme Projesi-1</vt:lpstr>
      <vt:lpstr>Örnek 2: Yeni Bir Kompozit Uçak Gövdesi Geliştirme Projesi</vt:lpstr>
      <vt:lpstr>Örnek 6: Akıllı Şehir Enerji Demonstrasyon Projesi</vt:lpstr>
      <vt:lpstr>Ulusal Koordinasyon Ofisi (UKO)  Faaliyetleri ve Destekler</vt:lpstr>
      <vt:lpstr>TÜBİTAK Ulusal Koordinasyon Ofisi</vt:lpstr>
      <vt:lpstr>Destekler ve Ödüller</vt:lpstr>
      <vt:lpstr>Farklı İhtiyaçlara Farklı Destekler</vt:lpstr>
      <vt:lpstr>Başarının Ödüllendirilmesi</vt:lpstr>
      <vt:lpstr>Başvuru için</vt:lpstr>
      <vt:lpstr>TuR&amp;BO - Türkiye Araştırma ve İş Dünyası Kuruluşları </vt:lpstr>
      <vt:lpstr>Türkiye’deki resmi iletişim kanalı</vt:lpstr>
      <vt:lpstr>www.h2020.org.tr</vt:lpstr>
      <vt:lpstr>E-öğrenme Aracı-H2020</vt:lpstr>
      <vt:lpstr>Uluslararası Proje Pazarları/Etkinlikler</vt:lpstr>
      <vt:lpstr>Güçlü İletişim Önemli!!!</vt:lpstr>
      <vt:lpstr>H2020 Projelerinde Başarı için…</vt:lpstr>
      <vt:lpstr>           TEŞEKKÜRLER...  Tel: +90 312 468 5300 / 1984 E-posta: ncptransport@tubitak.gov.tr  www.fp7.org.tr www.h2020.org.tr    LÜTFEN BİZE ULAŞIN!   </vt:lpstr>
    </vt:vector>
  </TitlesOfParts>
  <Company>Tubitak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okan.kara</dc:creator>
  <cp:lastModifiedBy>Serhat Melik</cp:lastModifiedBy>
  <cp:revision>1093</cp:revision>
  <dcterms:created xsi:type="dcterms:W3CDTF">2006-03-07T16:33:59Z</dcterms:created>
  <dcterms:modified xsi:type="dcterms:W3CDTF">2014-10-23T04:45:56Z</dcterms:modified>
</cp:coreProperties>
</file>